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328" r:id="rId4"/>
    <p:sldId id="347" r:id="rId5"/>
    <p:sldId id="346" r:id="rId6"/>
    <p:sldId id="336" r:id="rId7"/>
    <p:sldId id="340" r:id="rId8"/>
    <p:sldId id="337" r:id="rId9"/>
    <p:sldId id="341" r:id="rId10"/>
    <p:sldId id="338" r:id="rId11"/>
    <p:sldId id="342" r:id="rId12"/>
    <p:sldId id="348" r:id="rId13"/>
    <p:sldId id="339" r:id="rId14"/>
    <p:sldId id="344" r:id="rId15"/>
    <p:sldId id="350" r:id="rId16"/>
    <p:sldId id="35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6A"/>
    <a:srgbClr val="5F91E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8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D2655-2CA5-45A7-8D96-99033DF8E4A8}" type="datetimeFigureOut">
              <a:rPr lang="zh-CN" altLang="en-US" smtClean="0"/>
              <a:t>2020/6/21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7B020C-D941-4AC1-9EF2-E80CB95EB1F8}" type="slidenum">
              <a:rPr lang="zh-CN" altLang="en-US" smtClean="0"/>
              <a:t>‹#›</a:t>
            </a:fld>
            <a:endParaRPr lang="zh-CN" altLang="en-US"/>
          </a:p>
        </p:txBody>
      </p:sp>
    </p:spTree>
    <p:extLst>
      <p:ext uri="{BB962C8B-B14F-4D97-AF65-F5344CB8AC3E}">
        <p14:creationId xmlns:p14="http://schemas.microsoft.com/office/powerpoint/2010/main" val="2562332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847B17-AD01-4D47-BDF4-A13317929404}" type="slidenum">
              <a:rPr lang="zh-CN" altLang="en-US" smtClean="0"/>
              <a:t>3</a:t>
            </a:fld>
            <a:endParaRPr lang="zh-CN" altLang="en-US"/>
          </a:p>
        </p:txBody>
      </p:sp>
    </p:spTree>
    <p:extLst>
      <p:ext uri="{BB962C8B-B14F-4D97-AF65-F5344CB8AC3E}">
        <p14:creationId xmlns:p14="http://schemas.microsoft.com/office/powerpoint/2010/main" val="2298334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847B17-AD01-4D47-BDF4-A13317929404}" type="slidenum">
              <a:rPr lang="zh-CN" altLang="en-US" smtClean="0"/>
              <a:t>6</a:t>
            </a:fld>
            <a:endParaRPr lang="zh-CN" altLang="en-US"/>
          </a:p>
        </p:txBody>
      </p:sp>
    </p:spTree>
    <p:extLst>
      <p:ext uri="{BB962C8B-B14F-4D97-AF65-F5344CB8AC3E}">
        <p14:creationId xmlns:p14="http://schemas.microsoft.com/office/powerpoint/2010/main" val="2314989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847B17-AD01-4D47-BDF4-A13317929404}" type="slidenum">
              <a:rPr lang="zh-CN" altLang="en-US" smtClean="0"/>
              <a:t>8</a:t>
            </a:fld>
            <a:endParaRPr lang="zh-CN" altLang="en-US"/>
          </a:p>
        </p:txBody>
      </p:sp>
    </p:spTree>
    <p:extLst>
      <p:ext uri="{BB962C8B-B14F-4D97-AF65-F5344CB8AC3E}">
        <p14:creationId xmlns:p14="http://schemas.microsoft.com/office/powerpoint/2010/main" val="1471474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847B17-AD01-4D47-BDF4-A13317929404}" type="slidenum">
              <a:rPr lang="zh-CN" altLang="en-US" smtClean="0"/>
              <a:t>10</a:t>
            </a:fld>
            <a:endParaRPr lang="zh-CN" altLang="en-US"/>
          </a:p>
        </p:txBody>
      </p:sp>
    </p:spTree>
    <p:extLst>
      <p:ext uri="{BB962C8B-B14F-4D97-AF65-F5344CB8AC3E}">
        <p14:creationId xmlns:p14="http://schemas.microsoft.com/office/powerpoint/2010/main" val="3593546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847B17-AD01-4D47-BDF4-A13317929404}" type="slidenum">
              <a:rPr lang="zh-CN" altLang="en-US" smtClean="0"/>
              <a:t>13</a:t>
            </a:fld>
            <a:endParaRPr lang="zh-CN" altLang="en-US"/>
          </a:p>
        </p:txBody>
      </p:sp>
    </p:spTree>
    <p:extLst>
      <p:ext uri="{BB962C8B-B14F-4D97-AF65-F5344CB8AC3E}">
        <p14:creationId xmlns:p14="http://schemas.microsoft.com/office/powerpoint/2010/main" val="1238320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6D0A00-D03C-422F-9B32-C441770B869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4ABA136-BEA8-4701-9730-E12C1291F2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6BFCA96-3356-41B3-B31B-EFB8F349DDB8}"/>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6AA088D1-5FD6-4463-98BD-DAB70EF681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CA95424-AFA1-484D-82EB-FBDCF3CB1F98}"/>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2676918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13F022-C600-4710-BA40-AEB86F8C734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48A6099-FF46-4528-A0CB-85100FA93D7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49D4CDA-9784-4BB1-8590-CB5AA4C14B5B}"/>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D5E41620-0F68-4912-81E4-C31596D11F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1F8A213-5291-4195-8759-7A240D7AA9BF}"/>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118691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EC4F7AD2-704A-4EA4-BF99-5C8D7603F68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C682752-A812-4D27-BDF9-9AA779ADB9E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65EA57-388D-4039-8CB3-B0EAF21BB9BE}"/>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E2B0D6A3-DDE2-4205-86E0-7886AED2FB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62F650A-C38D-4494-8F54-315195EFA4D5}"/>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650185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accent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2D85EC8-1AB7-4FE1-A46A-6F574E5861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5" y="0"/>
            <a:ext cx="12188951" cy="6858000"/>
          </a:xfrm>
          <a:prstGeom prst="rect">
            <a:avLst/>
          </a:prstGeom>
        </p:spPr>
      </p:pic>
      <p:sp>
        <p:nvSpPr>
          <p:cNvPr id="4" name="矩形 3">
            <a:extLst>
              <a:ext uri="{FF2B5EF4-FFF2-40B4-BE49-F238E27FC236}">
                <a16:creationId xmlns:a16="http://schemas.microsoft.com/office/drawing/2014/main" xmlns="" id="{1072B4B3-6AAF-4F07-B651-231C2A87BFAD}"/>
              </a:ext>
            </a:extLst>
          </p:cNvPr>
          <p:cNvSpPr/>
          <p:nvPr userDrawn="1"/>
        </p:nvSpPr>
        <p:spPr>
          <a:xfrm>
            <a:off x="1" y="6474940"/>
            <a:ext cx="12192001" cy="3830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组合 28">
            <a:extLst>
              <a:ext uri="{FF2B5EF4-FFF2-40B4-BE49-F238E27FC236}">
                <a16:creationId xmlns:a16="http://schemas.microsoft.com/office/drawing/2014/main" xmlns="" id="{42A33ADD-14FC-4D0A-8F6F-6190DEDAE7B3}"/>
              </a:ext>
            </a:extLst>
          </p:cNvPr>
          <p:cNvGrpSpPr/>
          <p:nvPr userDrawn="1"/>
        </p:nvGrpSpPr>
        <p:grpSpPr>
          <a:xfrm>
            <a:off x="10495007" y="154916"/>
            <a:ext cx="1259477" cy="1063877"/>
            <a:chOff x="2992437" y="0"/>
            <a:chExt cx="2543175" cy="2148217"/>
          </a:xfrm>
          <a:solidFill>
            <a:schemeClr val="accent1"/>
          </a:solidFill>
        </p:grpSpPr>
        <p:grpSp>
          <p:nvGrpSpPr>
            <p:cNvPr id="30" name="组合 29">
              <a:extLst>
                <a:ext uri="{FF2B5EF4-FFF2-40B4-BE49-F238E27FC236}">
                  <a16:creationId xmlns:a16="http://schemas.microsoft.com/office/drawing/2014/main" xmlns="" id="{025674C5-AEA0-4563-AC2E-0778CD6646FF}"/>
                </a:ext>
              </a:extLst>
            </p:cNvPr>
            <p:cNvGrpSpPr/>
            <p:nvPr/>
          </p:nvGrpSpPr>
          <p:grpSpPr>
            <a:xfrm>
              <a:off x="2992437" y="1183017"/>
              <a:ext cx="2543175" cy="965200"/>
              <a:chOff x="3297238" y="2879725"/>
              <a:chExt cx="2543175" cy="965200"/>
            </a:xfrm>
            <a:grpFill/>
          </p:grpSpPr>
          <p:sp>
            <p:nvSpPr>
              <p:cNvPr id="42" name="Freeform 5">
                <a:extLst>
                  <a:ext uri="{FF2B5EF4-FFF2-40B4-BE49-F238E27FC236}">
                    <a16:creationId xmlns:a16="http://schemas.microsoft.com/office/drawing/2014/main" xmlns="" id="{F8745328-08DA-4FC8-B8D1-44044058A2BD}"/>
                  </a:ext>
                </a:extLst>
              </p:cNvPr>
              <p:cNvSpPr>
                <a:spLocks/>
              </p:cNvSpPr>
              <p:nvPr/>
            </p:nvSpPr>
            <p:spPr bwMode="auto">
              <a:xfrm>
                <a:off x="3303588" y="2997200"/>
                <a:ext cx="573088" cy="647700"/>
              </a:xfrm>
              <a:custGeom>
                <a:avLst/>
                <a:gdLst>
                  <a:gd name="T0" fmla="*/ 139 w 152"/>
                  <a:gd name="T1" fmla="*/ 70 h 172"/>
                  <a:gd name="T2" fmla="*/ 120 w 152"/>
                  <a:gd name="T3" fmla="*/ 78 h 172"/>
                  <a:gd name="T4" fmla="*/ 130 w 152"/>
                  <a:gd name="T5" fmla="*/ 91 h 172"/>
                  <a:gd name="T6" fmla="*/ 124 w 152"/>
                  <a:gd name="T7" fmla="*/ 118 h 172"/>
                  <a:gd name="T8" fmla="*/ 136 w 152"/>
                  <a:gd name="T9" fmla="*/ 123 h 172"/>
                  <a:gd name="T10" fmla="*/ 140 w 152"/>
                  <a:gd name="T11" fmla="*/ 137 h 172"/>
                  <a:gd name="T12" fmla="*/ 139 w 152"/>
                  <a:gd name="T13" fmla="*/ 155 h 172"/>
                  <a:gd name="T14" fmla="*/ 119 w 152"/>
                  <a:gd name="T15" fmla="*/ 149 h 172"/>
                  <a:gd name="T16" fmla="*/ 94 w 152"/>
                  <a:gd name="T17" fmla="*/ 136 h 172"/>
                  <a:gd name="T18" fmla="*/ 73 w 152"/>
                  <a:gd name="T19" fmla="*/ 134 h 172"/>
                  <a:gd name="T20" fmla="*/ 69 w 152"/>
                  <a:gd name="T21" fmla="*/ 118 h 172"/>
                  <a:gd name="T22" fmla="*/ 93 w 152"/>
                  <a:gd name="T23" fmla="*/ 110 h 172"/>
                  <a:gd name="T24" fmla="*/ 105 w 152"/>
                  <a:gd name="T25" fmla="*/ 106 h 172"/>
                  <a:gd name="T26" fmla="*/ 110 w 152"/>
                  <a:gd name="T27" fmla="*/ 100 h 172"/>
                  <a:gd name="T28" fmla="*/ 98 w 152"/>
                  <a:gd name="T29" fmla="*/ 100 h 172"/>
                  <a:gd name="T30" fmla="*/ 86 w 152"/>
                  <a:gd name="T31" fmla="*/ 108 h 172"/>
                  <a:gd name="T32" fmla="*/ 81 w 152"/>
                  <a:gd name="T33" fmla="*/ 89 h 172"/>
                  <a:gd name="T34" fmla="*/ 100 w 152"/>
                  <a:gd name="T35" fmla="*/ 72 h 172"/>
                  <a:gd name="T36" fmla="*/ 123 w 152"/>
                  <a:gd name="T37" fmla="*/ 60 h 172"/>
                  <a:gd name="T38" fmla="*/ 110 w 152"/>
                  <a:gd name="T39" fmla="*/ 55 h 172"/>
                  <a:gd name="T40" fmla="*/ 90 w 152"/>
                  <a:gd name="T41" fmla="*/ 70 h 172"/>
                  <a:gd name="T42" fmla="*/ 79 w 152"/>
                  <a:gd name="T43" fmla="*/ 80 h 172"/>
                  <a:gd name="T44" fmla="*/ 67 w 152"/>
                  <a:gd name="T45" fmla="*/ 71 h 172"/>
                  <a:gd name="T46" fmla="*/ 73 w 152"/>
                  <a:gd name="T47" fmla="*/ 58 h 172"/>
                  <a:gd name="T48" fmla="*/ 87 w 152"/>
                  <a:gd name="T49" fmla="*/ 38 h 172"/>
                  <a:gd name="T50" fmla="*/ 91 w 152"/>
                  <a:gd name="T51" fmla="*/ 27 h 172"/>
                  <a:gd name="T52" fmla="*/ 80 w 152"/>
                  <a:gd name="T53" fmla="*/ 31 h 172"/>
                  <a:gd name="T54" fmla="*/ 59 w 152"/>
                  <a:gd name="T55" fmla="*/ 37 h 172"/>
                  <a:gd name="T56" fmla="*/ 53 w 152"/>
                  <a:gd name="T57" fmla="*/ 59 h 172"/>
                  <a:gd name="T58" fmla="*/ 49 w 152"/>
                  <a:gd name="T59" fmla="*/ 76 h 172"/>
                  <a:gd name="T60" fmla="*/ 43 w 152"/>
                  <a:gd name="T61" fmla="*/ 92 h 172"/>
                  <a:gd name="T62" fmla="*/ 40 w 152"/>
                  <a:gd name="T63" fmla="*/ 102 h 172"/>
                  <a:gd name="T64" fmla="*/ 36 w 152"/>
                  <a:gd name="T65" fmla="*/ 117 h 172"/>
                  <a:gd name="T66" fmla="*/ 32 w 152"/>
                  <a:gd name="T67" fmla="*/ 128 h 172"/>
                  <a:gd name="T68" fmla="*/ 21 w 152"/>
                  <a:gd name="T69" fmla="*/ 154 h 172"/>
                  <a:gd name="T70" fmla="*/ 12 w 152"/>
                  <a:gd name="T71" fmla="*/ 167 h 172"/>
                  <a:gd name="T72" fmla="*/ 0 w 152"/>
                  <a:gd name="T73" fmla="*/ 164 h 172"/>
                  <a:gd name="T74" fmla="*/ 11 w 152"/>
                  <a:gd name="T75" fmla="*/ 138 h 172"/>
                  <a:gd name="T76" fmla="*/ 18 w 152"/>
                  <a:gd name="T77" fmla="*/ 119 h 172"/>
                  <a:gd name="T78" fmla="*/ 24 w 152"/>
                  <a:gd name="T79" fmla="*/ 101 h 172"/>
                  <a:gd name="T80" fmla="*/ 27 w 152"/>
                  <a:gd name="T81" fmla="*/ 91 h 172"/>
                  <a:gd name="T82" fmla="*/ 31 w 152"/>
                  <a:gd name="T83" fmla="*/ 75 h 172"/>
                  <a:gd name="T84" fmla="*/ 37 w 152"/>
                  <a:gd name="T85" fmla="*/ 47 h 172"/>
                  <a:gd name="T86" fmla="*/ 42 w 152"/>
                  <a:gd name="T87" fmla="*/ 29 h 172"/>
                  <a:gd name="T88" fmla="*/ 61 w 152"/>
                  <a:gd name="T89" fmla="*/ 19 h 172"/>
                  <a:gd name="T90" fmla="*/ 79 w 152"/>
                  <a:gd name="T91" fmla="*/ 9 h 172"/>
                  <a:gd name="T92" fmla="*/ 93 w 152"/>
                  <a:gd name="T93" fmla="*/ 7 h 172"/>
                  <a:gd name="T94" fmla="*/ 104 w 152"/>
                  <a:gd name="T95" fmla="*/ 2 h 172"/>
                  <a:gd name="T96" fmla="*/ 119 w 152"/>
                  <a:gd name="T97" fmla="*/ 3 h 172"/>
                  <a:gd name="T98" fmla="*/ 132 w 152"/>
                  <a:gd name="T99" fmla="*/ 2 h 172"/>
                  <a:gd name="T100" fmla="*/ 129 w 152"/>
                  <a:gd name="T101" fmla="*/ 14 h 172"/>
                  <a:gd name="T102" fmla="*/ 112 w 152"/>
                  <a:gd name="T103" fmla="*/ 34 h 172"/>
                  <a:gd name="T104" fmla="*/ 123 w 152"/>
                  <a:gd name="T105" fmla="*/ 33 h 172"/>
                  <a:gd name="T106" fmla="*/ 150 w 152"/>
                  <a:gd name="T107"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72">
                    <a:moveTo>
                      <a:pt x="151" y="50"/>
                    </a:moveTo>
                    <a:cubicBezTo>
                      <a:pt x="151" y="53"/>
                      <a:pt x="150" y="56"/>
                      <a:pt x="149" y="60"/>
                    </a:cubicBezTo>
                    <a:cubicBezTo>
                      <a:pt x="149" y="60"/>
                      <a:pt x="149" y="61"/>
                      <a:pt x="149" y="61"/>
                    </a:cubicBezTo>
                    <a:cubicBezTo>
                      <a:pt x="148" y="62"/>
                      <a:pt x="148" y="62"/>
                      <a:pt x="148" y="63"/>
                    </a:cubicBezTo>
                    <a:cubicBezTo>
                      <a:pt x="147" y="64"/>
                      <a:pt x="147" y="65"/>
                      <a:pt x="146" y="66"/>
                    </a:cubicBezTo>
                    <a:cubicBezTo>
                      <a:pt x="145" y="67"/>
                      <a:pt x="141" y="70"/>
                      <a:pt x="139" y="70"/>
                    </a:cubicBezTo>
                    <a:cubicBezTo>
                      <a:pt x="139" y="70"/>
                      <a:pt x="138" y="71"/>
                      <a:pt x="138" y="71"/>
                    </a:cubicBezTo>
                    <a:cubicBezTo>
                      <a:pt x="136" y="71"/>
                      <a:pt x="134" y="71"/>
                      <a:pt x="132" y="72"/>
                    </a:cubicBezTo>
                    <a:cubicBezTo>
                      <a:pt x="130" y="72"/>
                      <a:pt x="129" y="72"/>
                      <a:pt x="128" y="72"/>
                    </a:cubicBezTo>
                    <a:cubicBezTo>
                      <a:pt x="127" y="73"/>
                      <a:pt x="125" y="73"/>
                      <a:pt x="124" y="74"/>
                    </a:cubicBezTo>
                    <a:cubicBezTo>
                      <a:pt x="123" y="75"/>
                      <a:pt x="122" y="76"/>
                      <a:pt x="121" y="77"/>
                    </a:cubicBezTo>
                    <a:cubicBezTo>
                      <a:pt x="120" y="77"/>
                      <a:pt x="120" y="77"/>
                      <a:pt x="120" y="78"/>
                    </a:cubicBezTo>
                    <a:cubicBezTo>
                      <a:pt x="119" y="79"/>
                      <a:pt x="116" y="80"/>
                      <a:pt x="117" y="83"/>
                    </a:cubicBezTo>
                    <a:cubicBezTo>
                      <a:pt x="118" y="83"/>
                      <a:pt x="118" y="83"/>
                      <a:pt x="118" y="84"/>
                    </a:cubicBezTo>
                    <a:cubicBezTo>
                      <a:pt x="119" y="84"/>
                      <a:pt x="120" y="85"/>
                      <a:pt x="121" y="85"/>
                    </a:cubicBezTo>
                    <a:cubicBezTo>
                      <a:pt x="121" y="85"/>
                      <a:pt x="121" y="85"/>
                      <a:pt x="122" y="86"/>
                    </a:cubicBezTo>
                    <a:cubicBezTo>
                      <a:pt x="123" y="86"/>
                      <a:pt x="125" y="87"/>
                      <a:pt x="128" y="89"/>
                    </a:cubicBezTo>
                    <a:cubicBezTo>
                      <a:pt x="129" y="90"/>
                      <a:pt x="129" y="91"/>
                      <a:pt x="130" y="91"/>
                    </a:cubicBezTo>
                    <a:cubicBezTo>
                      <a:pt x="130" y="92"/>
                      <a:pt x="130" y="93"/>
                      <a:pt x="131" y="95"/>
                    </a:cubicBezTo>
                    <a:cubicBezTo>
                      <a:pt x="131" y="98"/>
                      <a:pt x="131" y="102"/>
                      <a:pt x="131" y="106"/>
                    </a:cubicBezTo>
                    <a:cubicBezTo>
                      <a:pt x="130" y="106"/>
                      <a:pt x="130" y="106"/>
                      <a:pt x="130" y="107"/>
                    </a:cubicBezTo>
                    <a:cubicBezTo>
                      <a:pt x="130" y="107"/>
                      <a:pt x="130" y="108"/>
                      <a:pt x="130" y="109"/>
                    </a:cubicBezTo>
                    <a:cubicBezTo>
                      <a:pt x="129" y="110"/>
                      <a:pt x="128" y="111"/>
                      <a:pt x="127" y="113"/>
                    </a:cubicBezTo>
                    <a:cubicBezTo>
                      <a:pt x="126" y="114"/>
                      <a:pt x="125" y="116"/>
                      <a:pt x="124" y="118"/>
                    </a:cubicBezTo>
                    <a:cubicBezTo>
                      <a:pt x="124" y="118"/>
                      <a:pt x="123" y="118"/>
                      <a:pt x="123" y="119"/>
                    </a:cubicBezTo>
                    <a:cubicBezTo>
                      <a:pt x="124" y="120"/>
                      <a:pt x="126" y="119"/>
                      <a:pt x="128" y="120"/>
                    </a:cubicBezTo>
                    <a:cubicBezTo>
                      <a:pt x="128" y="120"/>
                      <a:pt x="129" y="120"/>
                      <a:pt x="130" y="120"/>
                    </a:cubicBezTo>
                    <a:cubicBezTo>
                      <a:pt x="131" y="121"/>
                      <a:pt x="132" y="121"/>
                      <a:pt x="132" y="121"/>
                    </a:cubicBezTo>
                    <a:cubicBezTo>
                      <a:pt x="134" y="122"/>
                      <a:pt x="133" y="122"/>
                      <a:pt x="134" y="122"/>
                    </a:cubicBezTo>
                    <a:cubicBezTo>
                      <a:pt x="135" y="123"/>
                      <a:pt x="135" y="123"/>
                      <a:pt x="136" y="123"/>
                    </a:cubicBezTo>
                    <a:cubicBezTo>
                      <a:pt x="136" y="124"/>
                      <a:pt x="137" y="124"/>
                      <a:pt x="138" y="124"/>
                    </a:cubicBezTo>
                    <a:cubicBezTo>
                      <a:pt x="138" y="125"/>
                      <a:pt x="139" y="126"/>
                      <a:pt x="139" y="127"/>
                    </a:cubicBezTo>
                    <a:cubicBezTo>
                      <a:pt x="139" y="127"/>
                      <a:pt x="140" y="128"/>
                      <a:pt x="140" y="129"/>
                    </a:cubicBezTo>
                    <a:cubicBezTo>
                      <a:pt x="140" y="130"/>
                      <a:pt x="140" y="130"/>
                      <a:pt x="141" y="131"/>
                    </a:cubicBezTo>
                    <a:cubicBezTo>
                      <a:pt x="140" y="132"/>
                      <a:pt x="140" y="133"/>
                      <a:pt x="140" y="134"/>
                    </a:cubicBezTo>
                    <a:cubicBezTo>
                      <a:pt x="140" y="135"/>
                      <a:pt x="140" y="136"/>
                      <a:pt x="140" y="137"/>
                    </a:cubicBezTo>
                    <a:cubicBezTo>
                      <a:pt x="140" y="138"/>
                      <a:pt x="140" y="139"/>
                      <a:pt x="141" y="139"/>
                    </a:cubicBezTo>
                    <a:cubicBezTo>
                      <a:pt x="141" y="140"/>
                      <a:pt x="141" y="141"/>
                      <a:pt x="141" y="142"/>
                    </a:cubicBezTo>
                    <a:cubicBezTo>
                      <a:pt x="141" y="143"/>
                      <a:pt x="141" y="144"/>
                      <a:pt x="142" y="146"/>
                    </a:cubicBezTo>
                    <a:cubicBezTo>
                      <a:pt x="142" y="146"/>
                      <a:pt x="142" y="149"/>
                      <a:pt x="141" y="150"/>
                    </a:cubicBezTo>
                    <a:cubicBezTo>
                      <a:pt x="141" y="151"/>
                      <a:pt x="141" y="152"/>
                      <a:pt x="140" y="153"/>
                    </a:cubicBezTo>
                    <a:cubicBezTo>
                      <a:pt x="140" y="154"/>
                      <a:pt x="139" y="154"/>
                      <a:pt x="139" y="155"/>
                    </a:cubicBezTo>
                    <a:cubicBezTo>
                      <a:pt x="139" y="155"/>
                      <a:pt x="139" y="156"/>
                      <a:pt x="139" y="156"/>
                    </a:cubicBezTo>
                    <a:cubicBezTo>
                      <a:pt x="138" y="157"/>
                      <a:pt x="138" y="158"/>
                      <a:pt x="138" y="159"/>
                    </a:cubicBezTo>
                    <a:cubicBezTo>
                      <a:pt x="137" y="159"/>
                      <a:pt x="135" y="160"/>
                      <a:pt x="135" y="160"/>
                    </a:cubicBezTo>
                    <a:cubicBezTo>
                      <a:pt x="134" y="160"/>
                      <a:pt x="133" y="159"/>
                      <a:pt x="132" y="159"/>
                    </a:cubicBezTo>
                    <a:cubicBezTo>
                      <a:pt x="129" y="158"/>
                      <a:pt x="128" y="156"/>
                      <a:pt x="127" y="155"/>
                    </a:cubicBezTo>
                    <a:cubicBezTo>
                      <a:pt x="124" y="153"/>
                      <a:pt x="121" y="150"/>
                      <a:pt x="119" y="149"/>
                    </a:cubicBezTo>
                    <a:cubicBezTo>
                      <a:pt x="119" y="149"/>
                      <a:pt x="118" y="149"/>
                      <a:pt x="118" y="148"/>
                    </a:cubicBezTo>
                    <a:cubicBezTo>
                      <a:pt x="117" y="148"/>
                      <a:pt x="115" y="148"/>
                      <a:pt x="114" y="147"/>
                    </a:cubicBezTo>
                    <a:cubicBezTo>
                      <a:pt x="111" y="146"/>
                      <a:pt x="111" y="145"/>
                      <a:pt x="109" y="144"/>
                    </a:cubicBezTo>
                    <a:cubicBezTo>
                      <a:pt x="106" y="142"/>
                      <a:pt x="106" y="141"/>
                      <a:pt x="103" y="139"/>
                    </a:cubicBezTo>
                    <a:cubicBezTo>
                      <a:pt x="103" y="139"/>
                      <a:pt x="102" y="138"/>
                      <a:pt x="101" y="138"/>
                    </a:cubicBezTo>
                    <a:cubicBezTo>
                      <a:pt x="100" y="137"/>
                      <a:pt x="95" y="136"/>
                      <a:pt x="94" y="136"/>
                    </a:cubicBezTo>
                    <a:cubicBezTo>
                      <a:pt x="93" y="137"/>
                      <a:pt x="89" y="136"/>
                      <a:pt x="88" y="137"/>
                    </a:cubicBezTo>
                    <a:cubicBezTo>
                      <a:pt x="86" y="137"/>
                      <a:pt x="85" y="138"/>
                      <a:pt x="84" y="138"/>
                    </a:cubicBezTo>
                    <a:cubicBezTo>
                      <a:pt x="83" y="138"/>
                      <a:pt x="82" y="139"/>
                      <a:pt x="82" y="139"/>
                    </a:cubicBezTo>
                    <a:cubicBezTo>
                      <a:pt x="80" y="140"/>
                      <a:pt x="81" y="140"/>
                      <a:pt x="79" y="140"/>
                    </a:cubicBezTo>
                    <a:cubicBezTo>
                      <a:pt x="78" y="140"/>
                      <a:pt x="77" y="139"/>
                      <a:pt x="77" y="139"/>
                    </a:cubicBezTo>
                    <a:cubicBezTo>
                      <a:pt x="73" y="137"/>
                      <a:pt x="74" y="135"/>
                      <a:pt x="73" y="134"/>
                    </a:cubicBezTo>
                    <a:cubicBezTo>
                      <a:pt x="73" y="130"/>
                      <a:pt x="76" y="129"/>
                      <a:pt x="78" y="127"/>
                    </a:cubicBezTo>
                    <a:cubicBezTo>
                      <a:pt x="77" y="126"/>
                      <a:pt x="76" y="126"/>
                      <a:pt x="76" y="125"/>
                    </a:cubicBezTo>
                    <a:cubicBezTo>
                      <a:pt x="75" y="125"/>
                      <a:pt x="75" y="125"/>
                      <a:pt x="74" y="125"/>
                    </a:cubicBezTo>
                    <a:cubicBezTo>
                      <a:pt x="74" y="124"/>
                      <a:pt x="69" y="123"/>
                      <a:pt x="69" y="123"/>
                    </a:cubicBezTo>
                    <a:cubicBezTo>
                      <a:pt x="69" y="122"/>
                      <a:pt x="69" y="121"/>
                      <a:pt x="69" y="121"/>
                    </a:cubicBezTo>
                    <a:cubicBezTo>
                      <a:pt x="69" y="120"/>
                      <a:pt x="69" y="119"/>
                      <a:pt x="69" y="118"/>
                    </a:cubicBezTo>
                    <a:cubicBezTo>
                      <a:pt x="71" y="115"/>
                      <a:pt x="75" y="114"/>
                      <a:pt x="77" y="112"/>
                    </a:cubicBezTo>
                    <a:cubicBezTo>
                      <a:pt x="78" y="111"/>
                      <a:pt x="83" y="110"/>
                      <a:pt x="83" y="110"/>
                    </a:cubicBezTo>
                    <a:cubicBezTo>
                      <a:pt x="85" y="110"/>
                      <a:pt x="85" y="110"/>
                      <a:pt x="86" y="110"/>
                    </a:cubicBezTo>
                    <a:cubicBezTo>
                      <a:pt x="86" y="110"/>
                      <a:pt x="87" y="110"/>
                      <a:pt x="88" y="110"/>
                    </a:cubicBezTo>
                    <a:cubicBezTo>
                      <a:pt x="89" y="110"/>
                      <a:pt x="91" y="110"/>
                      <a:pt x="92" y="110"/>
                    </a:cubicBezTo>
                    <a:cubicBezTo>
                      <a:pt x="92" y="110"/>
                      <a:pt x="92" y="110"/>
                      <a:pt x="93" y="110"/>
                    </a:cubicBezTo>
                    <a:cubicBezTo>
                      <a:pt x="93" y="110"/>
                      <a:pt x="94" y="110"/>
                      <a:pt x="95" y="110"/>
                    </a:cubicBezTo>
                    <a:cubicBezTo>
                      <a:pt x="95" y="110"/>
                      <a:pt x="96" y="110"/>
                      <a:pt x="96" y="110"/>
                    </a:cubicBezTo>
                    <a:cubicBezTo>
                      <a:pt x="96" y="110"/>
                      <a:pt x="97" y="109"/>
                      <a:pt x="98" y="109"/>
                    </a:cubicBezTo>
                    <a:cubicBezTo>
                      <a:pt x="99" y="108"/>
                      <a:pt x="100" y="107"/>
                      <a:pt x="101" y="107"/>
                    </a:cubicBezTo>
                    <a:cubicBezTo>
                      <a:pt x="102" y="106"/>
                      <a:pt x="102" y="106"/>
                      <a:pt x="103" y="106"/>
                    </a:cubicBezTo>
                    <a:cubicBezTo>
                      <a:pt x="104" y="106"/>
                      <a:pt x="105" y="106"/>
                      <a:pt x="105" y="106"/>
                    </a:cubicBezTo>
                    <a:cubicBezTo>
                      <a:pt x="105" y="106"/>
                      <a:pt x="105" y="106"/>
                      <a:pt x="106" y="106"/>
                    </a:cubicBezTo>
                    <a:cubicBezTo>
                      <a:pt x="106" y="106"/>
                      <a:pt x="107" y="106"/>
                      <a:pt x="107" y="106"/>
                    </a:cubicBezTo>
                    <a:cubicBezTo>
                      <a:pt x="108" y="105"/>
                      <a:pt x="109" y="105"/>
                      <a:pt x="109" y="104"/>
                    </a:cubicBezTo>
                    <a:cubicBezTo>
                      <a:pt x="109" y="104"/>
                      <a:pt x="110" y="103"/>
                      <a:pt x="110" y="102"/>
                    </a:cubicBezTo>
                    <a:cubicBezTo>
                      <a:pt x="110" y="102"/>
                      <a:pt x="110" y="101"/>
                      <a:pt x="110" y="100"/>
                    </a:cubicBezTo>
                    <a:cubicBezTo>
                      <a:pt x="110" y="100"/>
                      <a:pt x="110" y="100"/>
                      <a:pt x="110" y="100"/>
                    </a:cubicBezTo>
                    <a:cubicBezTo>
                      <a:pt x="110" y="99"/>
                      <a:pt x="109" y="99"/>
                      <a:pt x="109" y="98"/>
                    </a:cubicBezTo>
                    <a:cubicBezTo>
                      <a:pt x="108" y="98"/>
                      <a:pt x="107" y="97"/>
                      <a:pt x="107" y="97"/>
                    </a:cubicBezTo>
                    <a:cubicBezTo>
                      <a:pt x="106" y="97"/>
                      <a:pt x="106" y="97"/>
                      <a:pt x="105" y="97"/>
                    </a:cubicBezTo>
                    <a:cubicBezTo>
                      <a:pt x="105" y="97"/>
                      <a:pt x="103" y="97"/>
                      <a:pt x="103" y="97"/>
                    </a:cubicBezTo>
                    <a:cubicBezTo>
                      <a:pt x="102" y="98"/>
                      <a:pt x="102" y="99"/>
                      <a:pt x="101" y="99"/>
                    </a:cubicBezTo>
                    <a:cubicBezTo>
                      <a:pt x="99" y="99"/>
                      <a:pt x="99" y="100"/>
                      <a:pt x="98" y="100"/>
                    </a:cubicBezTo>
                    <a:cubicBezTo>
                      <a:pt x="97" y="100"/>
                      <a:pt x="96" y="100"/>
                      <a:pt x="96" y="100"/>
                    </a:cubicBezTo>
                    <a:cubicBezTo>
                      <a:pt x="95" y="101"/>
                      <a:pt x="94" y="101"/>
                      <a:pt x="94" y="102"/>
                    </a:cubicBezTo>
                    <a:cubicBezTo>
                      <a:pt x="94" y="102"/>
                      <a:pt x="94" y="102"/>
                      <a:pt x="94" y="102"/>
                    </a:cubicBezTo>
                    <a:cubicBezTo>
                      <a:pt x="93" y="103"/>
                      <a:pt x="92" y="104"/>
                      <a:pt x="92" y="105"/>
                    </a:cubicBezTo>
                    <a:cubicBezTo>
                      <a:pt x="91" y="106"/>
                      <a:pt x="90" y="106"/>
                      <a:pt x="89" y="107"/>
                    </a:cubicBezTo>
                    <a:cubicBezTo>
                      <a:pt x="88" y="107"/>
                      <a:pt x="87" y="107"/>
                      <a:pt x="86" y="108"/>
                    </a:cubicBezTo>
                    <a:cubicBezTo>
                      <a:pt x="84" y="108"/>
                      <a:pt x="82" y="108"/>
                      <a:pt x="80" y="108"/>
                    </a:cubicBezTo>
                    <a:cubicBezTo>
                      <a:pt x="79" y="107"/>
                      <a:pt x="79" y="107"/>
                      <a:pt x="78" y="107"/>
                    </a:cubicBezTo>
                    <a:cubicBezTo>
                      <a:pt x="77" y="106"/>
                      <a:pt x="76" y="105"/>
                      <a:pt x="76" y="103"/>
                    </a:cubicBezTo>
                    <a:cubicBezTo>
                      <a:pt x="75" y="102"/>
                      <a:pt x="75" y="101"/>
                      <a:pt x="75" y="100"/>
                    </a:cubicBezTo>
                    <a:cubicBezTo>
                      <a:pt x="75" y="100"/>
                      <a:pt x="76" y="96"/>
                      <a:pt x="76" y="95"/>
                    </a:cubicBezTo>
                    <a:cubicBezTo>
                      <a:pt x="78" y="92"/>
                      <a:pt x="79" y="91"/>
                      <a:pt x="81" y="89"/>
                    </a:cubicBezTo>
                    <a:cubicBezTo>
                      <a:pt x="84" y="85"/>
                      <a:pt x="87" y="80"/>
                      <a:pt x="90" y="77"/>
                    </a:cubicBezTo>
                    <a:cubicBezTo>
                      <a:pt x="90" y="77"/>
                      <a:pt x="91" y="77"/>
                      <a:pt x="91" y="77"/>
                    </a:cubicBezTo>
                    <a:cubicBezTo>
                      <a:pt x="92" y="76"/>
                      <a:pt x="92" y="76"/>
                      <a:pt x="93" y="75"/>
                    </a:cubicBezTo>
                    <a:cubicBezTo>
                      <a:pt x="94" y="75"/>
                      <a:pt x="95" y="75"/>
                      <a:pt x="96" y="74"/>
                    </a:cubicBezTo>
                    <a:cubicBezTo>
                      <a:pt x="97" y="73"/>
                      <a:pt x="99" y="73"/>
                      <a:pt x="100" y="72"/>
                    </a:cubicBezTo>
                    <a:cubicBezTo>
                      <a:pt x="100" y="72"/>
                      <a:pt x="100" y="72"/>
                      <a:pt x="100" y="72"/>
                    </a:cubicBezTo>
                    <a:cubicBezTo>
                      <a:pt x="103" y="69"/>
                      <a:pt x="105" y="66"/>
                      <a:pt x="108" y="62"/>
                    </a:cubicBezTo>
                    <a:cubicBezTo>
                      <a:pt x="108" y="62"/>
                      <a:pt x="109" y="62"/>
                      <a:pt x="109" y="62"/>
                    </a:cubicBezTo>
                    <a:cubicBezTo>
                      <a:pt x="110" y="61"/>
                      <a:pt x="111" y="61"/>
                      <a:pt x="112" y="61"/>
                    </a:cubicBezTo>
                    <a:cubicBezTo>
                      <a:pt x="112" y="61"/>
                      <a:pt x="114" y="61"/>
                      <a:pt x="116" y="61"/>
                    </a:cubicBezTo>
                    <a:cubicBezTo>
                      <a:pt x="117" y="61"/>
                      <a:pt x="118" y="61"/>
                      <a:pt x="120" y="61"/>
                    </a:cubicBezTo>
                    <a:cubicBezTo>
                      <a:pt x="120" y="61"/>
                      <a:pt x="122" y="61"/>
                      <a:pt x="123" y="60"/>
                    </a:cubicBezTo>
                    <a:cubicBezTo>
                      <a:pt x="123" y="60"/>
                      <a:pt x="124" y="59"/>
                      <a:pt x="124" y="59"/>
                    </a:cubicBezTo>
                    <a:cubicBezTo>
                      <a:pt x="124" y="58"/>
                      <a:pt x="123" y="57"/>
                      <a:pt x="124" y="57"/>
                    </a:cubicBezTo>
                    <a:cubicBezTo>
                      <a:pt x="123" y="56"/>
                      <a:pt x="123" y="55"/>
                      <a:pt x="123" y="55"/>
                    </a:cubicBezTo>
                    <a:cubicBezTo>
                      <a:pt x="122" y="55"/>
                      <a:pt x="120" y="55"/>
                      <a:pt x="119" y="55"/>
                    </a:cubicBezTo>
                    <a:cubicBezTo>
                      <a:pt x="119" y="54"/>
                      <a:pt x="119" y="54"/>
                      <a:pt x="119" y="54"/>
                    </a:cubicBezTo>
                    <a:cubicBezTo>
                      <a:pt x="116" y="54"/>
                      <a:pt x="110" y="54"/>
                      <a:pt x="110" y="55"/>
                    </a:cubicBezTo>
                    <a:cubicBezTo>
                      <a:pt x="107" y="55"/>
                      <a:pt x="102" y="57"/>
                      <a:pt x="101" y="58"/>
                    </a:cubicBezTo>
                    <a:cubicBezTo>
                      <a:pt x="99" y="58"/>
                      <a:pt x="97" y="62"/>
                      <a:pt x="96" y="62"/>
                    </a:cubicBezTo>
                    <a:cubicBezTo>
                      <a:pt x="95" y="63"/>
                      <a:pt x="94" y="64"/>
                      <a:pt x="93" y="65"/>
                    </a:cubicBezTo>
                    <a:cubicBezTo>
                      <a:pt x="93" y="66"/>
                      <a:pt x="92" y="66"/>
                      <a:pt x="92" y="67"/>
                    </a:cubicBezTo>
                    <a:cubicBezTo>
                      <a:pt x="92" y="67"/>
                      <a:pt x="92" y="67"/>
                      <a:pt x="92" y="67"/>
                    </a:cubicBezTo>
                    <a:cubicBezTo>
                      <a:pt x="91" y="68"/>
                      <a:pt x="90" y="69"/>
                      <a:pt x="90" y="70"/>
                    </a:cubicBezTo>
                    <a:cubicBezTo>
                      <a:pt x="90" y="70"/>
                      <a:pt x="89" y="70"/>
                      <a:pt x="89" y="70"/>
                    </a:cubicBezTo>
                    <a:cubicBezTo>
                      <a:pt x="89" y="70"/>
                      <a:pt x="89" y="70"/>
                      <a:pt x="89" y="71"/>
                    </a:cubicBezTo>
                    <a:cubicBezTo>
                      <a:pt x="89" y="71"/>
                      <a:pt x="89" y="71"/>
                      <a:pt x="89" y="71"/>
                    </a:cubicBezTo>
                    <a:cubicBezTo>
                      <a:pt x="88" y="71"/>
                      <a:pt x="88" y="71"/>
                      <a:pt x="88" y="72"/>
                    </a:cubicBezTo>
                    <a:cubicBezTo>
                      <a:pt x="86" y="74"/>
                      <a:pt x="84" y="76"/>
                      <a:pt x="82" y="78"/>
                    </a:cubicBezTo>
                    <a:cubicBezTo>
                      <a:pt x="81" y="79"/>
                      <a:pt x="80" y="79"/>
                      <a:pt x="79" y="80"/>
                    </a:cubicBezTo>
                    <a:cubicBezTo>
                      <a:pt x="78" y="80"/>
                      <a:pt x="78" y="80"/>
                      <a:pt x="77" y="81"/>
                    </a:cubicBezTo>
                    <a:cubicBezTo>
                      <a:pt x="74" y="81"/>
                      <a:pt x="72" y="79"/>
                      <a:pt x="71" y="79"/>
                    </a:cubicBezTo>
                    <a:cubicBezTo>
                      <a:pt x="71" y="78"/>
                      <a:pt x="70" y="78"/>
                      <a:pt x="70" y="78"/>
                    </a:cubicBezTo>
                    <a:cubicBezTo>
                      <a:pt x="70" y="77"/>
                      <a:pt x="69" y="77"/>
                      <a:pt x="69" y="76"/>
                    </a:cubicBezTo>
                    <a:cubicBezTo>
                      <a:pt x="69" y="76"/>
                      <a:pt x="69" y="75"/>
                      <a:pt x="68" y="75"/>
                    </a:cubicBezTo>
                    <a:cubicBezTo>
                      <a:pt x="68" y="74"/>
                      <a:pt x="67" y="72"/>
                      <a:pt x="67" y="71"/>
                    </a:cubicBezTo>
                    <a:cubicBezTo>
                      <a:pt x="67" y="70"/>
                      <a:pt x="67" y="66"/>
                      <a:pt x="68" y="65"/>
                    </a:cubicBezTo>
                    <a:cubicBezTo>
                      <a:pt x="68" y="64"/>
                      <a:pt x="69" y="63"/>
                      <a:pt x="69" y="63"/>
                    </a:cubicBezTo>
                    <a:cubicBezTo>
                      <a:pt x="69" y="62"/>
                      <a:pt x="70" y="62"/>
                      <a:pt x="70" y="61"/>
                    </a:cubicBezTo>
                    <a:cubicBezTo>
                      <a:pt x="70" y="61"/>
                      <a:pt x="71" y="61"/>
                      <a:pt x="71" y="60"/>
                    </a:cubicBezTo>
                    <a:cubicBezTo>
                      <a:pt x="71" y="60"/>
                      <a:pt x="72" y="60"/>
                      <a:pt x="72" y="60"/>
                    </a:cubicBezTo>
                    <a:cubicBezTo>
                      <a:pt x="72" y="59"/>
                      <a:pt x="73" y="59"/>
                      <a:pt x="73" y="58"/>
                    </a:cubicBezTo>
                    <a:cubicBezTo>
                      <a:pt x="74" y="57"/>
                      <a:pt x="75" y="57"/>
                      <a:pt x="76" y="55"/>
                    </a:cubicBezTo>
                    <a:cubicBezTo>
                      <a:pt x="76" y="54"/>
                      <a:pt x="78" y="54"/>
                      <a:pt x="79" y="52"/>
                    </a:cubicBezTo>
                    <a:cubicBezTo>
                      <a:pt x="79" y="52"/>
                      <a:pt x="79" y="52"/>
                      <a:pt x="79" y="52"/>
                    </a:cubicBezTo>
                    <a:cubicBezTo>
                      <a:pt x="79" y="52"/>
                      <a:pt x="79" y="52"/>
                      <a:pt x="79" y="52"/>
                    </a:cubicBezTo>
                    <a:cubicBezTo>
                      <a:pt x="81" y="49"/>
                      <a:pt x="82" y="47"/>
                      <a:pt x="84" y="45"/>
                    </a:cubicBezTo>
                    <a:cubicBezTo>
                      <a:pt x="85" y="43"/>
                      <a:pt x="87" y="39"/>
                      <a:pt x="87" y="38"/>
                    </a:cubicBezTo>
                    <a:cubicBezTo>
                      <a:pt x="88" y="37"/>
                      <a:pt x="88" y="37"/>
                      <a:pt x="88" y="36"/>
                    </a:cubicBezTo>
                    <a:cubicBezTo>
                      <a:pt x="88" y="34"/>
                      <a:pt x="91" y="33"/>
                      <a:pt x="92" y="33"/>
                    </a:cubicBezTo>
                    <a:cubicBezTo>
                      <a:pt x="93" y="32"/>
                      <a:pt x="93" y="31"/>
                      <a:pt x="94" y="30"/>
                    </a:cubicBezTo>
                    <a:cubicBezTo>
                      <a:pt x="94" y="30"/>
                      <a:pt x="94" y="30"/>
                      <a:pt x="94" y="30"/>
                    </a:cubicBezTo>
                    <a:cubicBezTo>
                      <a:pt x="97" y="27"/>
                      <a:pt x="95" y="29"/>
                      <a:pt x="94" y="27"/>
                    </a:cubicBezTo>
                    <a:cubicBezTo>
                      <a:pt x="94" y="26"/>
                      <a:pt x="91" y="27"/>
                      <a:pt x="91" y="27"/>
                    </a:cubicBezTo>
                    <a:cubicBezTo>
                      <a:pt x="90" y="28"/>
                      <a:pt x="88" y="27"/>
                      <a:pt x="87" y="28"/>
                    </a:cubicBezTo>
                    <a:cubicBezTo>
                      <a:pt x="86" y="28"/>
                      <a:pt x="87" y="28"/>
                      <a:pt x="86" y="29"/>
                    </a:cubicBezTo>
                    <a:cubicBezTo>
                      <a:pt x="85" y="29"/>
                      <a:pt x="84" y="29"/>
                      <a:pt x="84" y="29"/>
                    </a:cubicBezTo>
                    <a:cubicBezTo>
                      <a:pt x="83" y="29"/>
                      <a:pt x="83" y="30"/>
                      <a:pt x="83" y="30"/>
                    </a:cubicBezTo>
                    <a:cubicBezTo>
                      <a:pt x="82" y="30"/>
                      <a:pt x="82" y="30"/>
                      <a:pt x="81" y="30"/>
                    </a:cubicBezTo>
                    <a:cubicBezTo>
                      <a:pt x="80" y="30"/>
                      <a:pt x="80" y="31"/>
                      <a:pt x="80" y="31"/>
                    </a:cubicBezTo>
                    <a:cubicBezTo>
                      <a:pt x="78" y="31"/>
                      <a:pt x="77" y="32"/>
                      <a:pt x="76" y="32"/>
                    </a:cubicBezTo>
                    <a:cubicBezTo>
                      <a:pt x="75" y="32"/>
                      <a:pt x="75" y="33"/>
                      <a:pt x="75" y="33"/>
                    </a:cubicBezTo>
                    <a:cubicBezTo>
                      <a:pt x="73" y="33"/>
                      <a:pt x="72" y="34"/>
                      <a:pt x="72" y="35"/>
                    </a:cubicBezTo>
                    <a:cubicBezTo>
                      <a:pt x="69" y="35"/>
                      <a:pt x="69" y="36"/>
                      <a:pt x="66" y="37"/>
                    </a:cubicBezTo>
                    <a:cubicBezTo>
                      <a:pt x="65" y="38"/>
                      <a:pt x="65" y="38"/>
                      <a:pt x="64" y="38"/>
                    </a:cubicBezTo>
                    <a:cubicBezTo>
                      <a:pt x="63" y="38"/>
                      <a:pt x="60" y="38"/>
                      <a:pt x="59" y="37"/>
                    </a:cubicBezTo>
                    <a:cubicBezTo>
                      <a:pt x="59" y="38"/>
                      <a:pt x="58" y="40"/>
                      <a:pt x="58" y="41"/>
                    </a:cubicBezTo>
                    <a:cubicBezTo>
                      <a:pt x="58" y="43"/>
                      <a:pt x="57" y="45"/>
                      <a:pt x="57" y="47"/>
                    </a:cubicBezTo>
                    <a:cubicBezTo>
                      <a:pt x="57" y="48"/>
                      <a:pt x="56" y="49"/>
                      <a:pt x="56" y="50"/>
                    </a:cubicBezTo>
                    <a:cubicBezTo>
                      <a:pt x="55" y="51"/>
                      <a:pt x="55" y="53"/>
                      <a:pt x="55" y="54"/>
                    </a:cubicBezTo>
                    <a:cubicBezTo>
                      <a:pt x="54" y="55"/>
                      <a:pt x="54" y="56"/>
                      <a:pt x="54" y="58"/>
                    </a:cubicBezTo>
                    <a:cubicBezTo>
                      <a:pt x="54" y="58"/>
                      <a:pt x="53" y="59"/>
                      <a:pt x="53" y="59"/>
                    </a:cubicBezTo>
                    <a:cubicBezTo>
                      <a:pt x="53" y="59"/>
                      <a:pt x="53" y="60"/>
                      <a:pt x="53" y="61"/>
                    </a:cubicBezTo>
                    <a:cubicBezTo>
                      <a:pt x="52" y="62"/>
                      <a:pt x="51" y="64"/>
                      <a:pt x="51" y="66"/>
                    </a:cubicBezTo>
                    <a:cubicBezTo>
                      <a:pt x="51" y="67"/>
                      <a:pt x="50" y="68"/>
                      <a:pt x="50" y="69"/>
                    </a:cubicBezTo>
                    <a:cubicBezTo>
                      <a:pt x="50" y="70"/>
                      <a:pt x="50" y="70"/>
                      <a:pt x="50" y="70"/>
                    </a:cubicBezTo>
                    <a:cubicBezTo>
                      <a:pt x="49" y="71"/>
                      <a:pt x="49" y="72"/>
                      <a:pt x="49" y="73"/>
                    </a:cubicBezTo>
                    <a:cubicBezTo>
                      <a:pt x="49" y="74"/>
                      <a:pt x="49" y="75"/>
                      <a:pt x="49" y="76"/>
                    </a:cubicBezTo>
                    <a:cubicBezTo>
                      <a:pt x="48" y="76"/>
                      <a:pt x="48" y="77"/>
                      <a:pt x="48" y="78"/>
                    </a:cubicBezTo>
                    <a:cubicBezTo>
                      <a:pt x="47" y="80"/>
                      <a:pt x="46" y="81"/>
                      <a:pt x="46" y="83"/>
                    </a:cubicBezTo>
                    <a:cubicBezTo>
                      <a:pt x="46" y="83"/>
                      <a:pt x="46" y="84"/>
                      <a:pt x="46" y="84"/>
                    </a:cubicBezTo>
                    <a:cubicBezTo>
                      <a:pt x="45" y="84"/>
                      <a:pt x="45" y="85"/>
                      <a:pt x="45" y="85"/>
                    </a:cubicBezTo>
                    <a:cubicBezTo>
                      <a:pt x="44" y="87"/>
                      <a:pt x="44" y="89"/>
                      <a:pt x="43" y="91"/>
                    </a:cubicBezTo>
                    <a:cubicBezTo>
                      <a:pt x="43" y="91"/>
                      <a:pt x="43" y="92"/>
                      <a:pt x="43" y="92"/>
                    </a:cubicBezTo>
                    <a:cubicBezTo>
                      <a:pt x="43" y="93"/>
                      <a:pt x="43" y="94"/>
                      <a:pt x="42" y="95"/>
                    </a:cubicBezTo>
                    <a:cubicBezTo>
                      <a:pt x="42" y="95"/>
                      <a:pt x="42" y="95"/>
                      <a:pt x="42" y="96"/>
                    </a:cubicBezTo>
                    <a:cubicBezTo>
                      <a:pt x="42" y="96"/>
                      <a:pt x="42" y="97"/>
                      <a:pt x="42" y="98"/>
                    </a:cubicBezTo>
                    <a:cubicBezTo>
                      <a:pt x="41" y="98"/>
                      <a:pt x="41" y="98"/>
                      <a:pt x="41" y="98"/>
                    </a:cubicBezTo>
                    <a:cubicBezTo>
                      <a:pt x="41" y="99"/>
                      <a:pt x="41" y="100"/>
                      <a:pt x="41" y="101"/>
                    </a:cubicBezTo>
                    <a:cubicBezTo>
                      <a:pt x="40" y="102"/>
                      <a:pt x="40" y="102"/>
                      <a:pt x="40" y="102"/>
                    </a:cubicBezTo>
                    <a:cubicBezTo>
                      <a:pt x="40" y="103"/>
                      <a:pt x="40" y="103"/>
                      <a:pt x="40" y="104"/>
                    </a:cubicBezTo>
                    <a:cubicBezTo>
                      <a:pt x="40" y="104"/>
                      <a:pt x="39" y="104"/>
                      <a:pt x="39" y="104"/>
                    </a:cubicBezTo>
                    <a:cubicBezTo>
                      <a:pt x="39" y="105"/>
                      <a:pt x="39" y="106"/>
                      <a:pt x="38" y="108"/>
                    </a:cubicBezTo>
                    <a:cubicBezTo>
                      <a:pt x="38" y="108"/>
                      <a:pt x="38" y="110"/>
                      <a:pt x="38" y="111"/>
                    </a:cubicBezTo>
                    <a:cubicBezTo>
                      <a:pt x="37" y="111"/>
                      <a:pt x="37" y="113"/>
                      <a:pt x="37" y="114"/>
                    </a:cubicBezTo>
                    <a:cubicBezTo>
                      <a:pt x="36" y="115"/>
                      <a:pt x="36" y="115"/>
                      <a:pt x="36" y="117"/>
                    </a:cubicBezTo>
                    <a:cubicBezTo>
                      <a:pt x="35" y="117"/>
                      <a:pt x="35" y="118"/>
                      <a:pt x="35" y="119"/>
                    </a:cubicBezTo>
                    <a:cubicBezTo>
                      <a:pt x="35" y="120"/>
                      <a:pt x="34" y="121"/>
                      <a:pt x="34" y="121"/>
                    </a:cubicBezTo>
                    <a:cubicBezTo>
                      <a:pt x="34" y="122"/>
                      <a:pt x="34" y="122"/>
                      <a:pt x="34" y="122"/>
                    </a:cubicBezTo>
                    <a:cubicBezTo>
                      <a:pt x="34" y="122"/>
                      <a:pt x="34" y="123"/>
                      <a:pt x="34" y="123"/>
                    </a:cubicBezTo>
                    <a:cubicBezTo>
                      <a:pt x="33" y="123"/>
                      <a:pt x="33" y="124"/>
                      <a:pt x="33" y="124"/>
                    </a:cubicBezTo>
                    <a:cubicBezTo>
                      <a:pt x="33" y="125"/>
                      <a:pt x="32" y="127"/>
                      <a:pt x="32" y="128"/>
                    </a:cubicBezTo>
                    <a:cubicBezTo>
                      <a:pt x="31" y="129"/>
                      <a:pt x="31" y="130"/>
                      <a:pt x="31" y="130"/>
                    </a:cubicBezTo>
                    <a:cubicBezTo>
                      <a:pt x="30" y="131"/>
                      <a:pt x="30" y="131"/>
                      <a:pt x="30" y="131"/>
                    </a:cubicBezTo>
                    <a:cubicBezTo>
                      <a:pt x="29" y="133"/>
                      <a:pt x="28" y="136"/>
                      <a:pt x="28" y="138"/>
                    </a:cubicBezTo>
                    <a:cubicBezTo>
                      <a:pt x="25" y="143"/>
                      <a:pt x="26" y="145"/>
                      <a:pt x="23" y="149"/>
                    </a:cubicBezTo>
                    <a:cubicBezTo>
                      <a:pt x="23" y="150"/>
                      <a:pt x="21" y="153"/>
                      <a:pt x="21" y="154"/>
                    </a:cubicBezTo>
                    <a:cubicBezTo>
                      <a:pt x="21" y="154"/>
                      <a:pt x="21" y="154"/>
                      <a:pt x="21" y="154"/>
                    </a:cubicBezTo>
                    <a:cubicBezTo>
                      <a:pt x="20" y="156"/>
                      <a:pt x="19" y="157"/>
                      <a:pt x="18" y="158"/>
                    </a:cubicBezTo>
                    <a:cubicBezTo>
                      <a:pt x="17" y="158"/>
                      <a:pt x="17" y="159"/>
                      <a:pt x="16" y="160"/>
                    </a:cubicBezTo>
                    <a:cubicBezTo>
                      <a:pt x="16" y="160"/>
                      <a:pt x="16" y="161"/>
                      <a:pt x="16" y="161"/>
                    </a:cubicBezTo>
                    <a:cubicBezTo>
                      <a:pt x="15" y="161"/>
                      <a:pt x="15" y="161"/>
                      <a:pt x="15" y="162"/>
                    </a:cubicBezTo>
                    <a:cubicBezTo>
                      <a:pt x="15" y="162"/>
                      <a:pt x="15" y="162"/>
                      <a:pt x="15" y="162"/>
                    </a:cubicBezTo>
                    <a:cubicBezTo>
                      <a:pt x="14" y="164"/>
                      <a:pt x="13" y="165"/>
                      <a:pt x="12" y="167"/>
                    </a:cubicBezTo>
                    <a:cubicBezTo>
                      <a:pt x="11" y="167"/>
                      <a:pt x="11" y="168"/>
                      <a:pt x="10" y="168"/>
                    </a:cubicBezTo>
                    <a:cubicBezTo>
                      <a:pt x="9" y="169"/>
                      <a:pt x="9" y="169"/>
                      <a:pt x="9" y="170"/>
                    </a:cubicBezTo>
                    <a:cubicBezTo>
                      <a:pt x="8" y="170"/>
                      <a:pt x="7" y="171"/>
                      <a:pt x="6" y="172"/>
                    </a:cubicBezTo>
                    <a:cubicBezTo>
                      <a:pt x="5" y="171"/>
                      <a:pt x="5" y="172"/>
                      <a:pt x="4" y="171"/>
                    </a:cubicBezTo>
                    <a:cubicBezTo>
                      <a:pt x="2" y="170"/>
                      <a:pt x="1" y="167"/>
                      <a:pt x="1" y="165"/>
                    </a:cubicBezTo>
                    <a:cubicBezTo>
                      <a:pt x="1" y="165"/>
                      <a:pt x="0" y="164"/>
                      <a:pt x="0" y="164"/>
                    </a:cubicBezTo>
                    <a:cubicBezTo>
                      <a:pt x="0" y="162"/>
                      <a:pt x="0" y="161"/>
                      <a:pt x="0" y="160"/>
                    </a:cubicBezTo>
                    <a:cubicBezTo>
                      <a:pt x="0" y="159"/>
                      <a:pt x="1" y="159"/>
                      <a:pt x="1" y="157"/>
                    </a:cubicBezTo>
                    <a:cubicBezTo>
                      <a:pt x="2" y="157"/>
                      <a:pt x="2" y="155"/>
                      <a:pt x="3" y="155"/>
                    </a:cubicBezTo>
                    <a:cubicBezTo>
                      <a:pt x="4" y="153"/>
                      <a:pt x="5" y="150"/>
                      <a:pt x="7" y="149"/>
                    </a:cubicBezTo>
                    <a:cubicBezTo>
                      <a:pt x="8" y="146"/>
                      <a:pt x="10" y="142"/>
                      <a:pt x="11" y="139"/>
                    </a:cubicBezTo>
                    <a:cubicBezTo>
                      <a:pt x="11" y="139"/>
                      <a:pt x="11" y="138"/>
                      <a:pt x="11" y="138"/>
                    </a:cubicBezTo>
                    <a:cubicBezTo>
                      <a:pt x="12" y="136"/>
                      <a:pt x="12" y="135"/>
                      <a:pt x="12" y="134"/>
                    </a:cubicBezTo>
                    <a:cubicBezTo>
                      <a:pt x="13" y="132"/>
                      <a:pt x="13" y="131"/>
                      <a:pt x="14" y="129"/>
                    </a:cubicBezTo>
                    <a:cubicBezTo>
                      <a:pt x="14" y="127"/>
                      <a:pt x="15" y="125"/>
                      <a:pt x="15" y="125"/>
                    </a:cubicBezTo>
                    <a:cubicBezTo>
                      <a:pt x="15" y="124"/>
                      <a:pt x="16" y="123"/>
                      <a:pt x="16" y="123"/>
                    </a:cubicBezTo>
                    <a:cubicBezTo>
                      <a:pt x="16" y="122"/>
                      <a:pt x="16" y="122"/>
                      <a:pt x="16" y="122"/>
                    </a:cubicBezTo>
                    <a:cubicBezTo>
                      <a:pt x="17" y="121"/>
                      <a:pt x="17" y="120"/>
                      <a:pt x="18" y="119"/>
                    </a:cubicBezTo>
                    <a:cubicBezTo>
                      <a:pt x="18" y="118"/>
                      <a:pt x="18" y="116"/>
                      <a:pt x="19" y="115"/>
                    </a:cubicBezTo>
                    <a:cubicBezTo>
                      <a:pt x="19" y="114"/>
                      <a:pt x="19" y="114"/>
                      <a:pt x="19" y="113"/>
                    </a:cubicBezTo>
                    <a:cubicBezTo>
                      <a:pt x="20" y="113"/>
                      <a:pt x="20" y="113"/>
                      <a:pt x="20" y="112"/>
                    </a:cubicBezTo>
                    <a:cubicBezTo>
                      <a:pt x="20" y="111"/>
                      <a:pt x="21" y="110"/>
                      <a:pt x="21" y="110"/>
                    </a:cubicBezTo>
                    <a:cubicBezTo>
                      <a:pt x="21" y="108"/>
                      <a:pt x="22" y="106"/>
                      <a:pt x="23" y="105"/>
                    </a:cubicBezTo>
                    <a:cubicBezTo>
                      <a:pt x="23" y="104"/>
                      <a:pt x="24" y="102"/>
                      <a:pt x="24" y="101"/>
                    </a:cubicBezTo>
                    <a:cubicBezTo>
                      <a:pt x="24" y="101"/>
                      <a:pt x="24" y="100"/>
                      <a:pt x="25" y="99"/>
                    </a:cubicBezTo>
                    <a:cubicBezTo>
                      <a:pt x="25" y="99"/>
                      <a:pt x="25" y="98"/>
                      <a:pt x="25" y="98"/>
                    </a:cubicBezTo>
                    <a:cubicBezTo>
                      <a:pt x="25" y="97"/>
                      <a:pt x="26" y="96"/>
                      <a:pt x="26" y="95"/>
                    </a:cubicBezTo>
                    <a:cubicBezTo>
                      <a:pt x="26" y="95"/>
                      <a:pt x="26" y="95"/>
                      <a:pt x="26" y="95"/>
                    </a:cubicBezTo>
                    <a:cubicBezTo>
                      <a:pt x="26" y="94"/>
                      <a:pt x="26" y="93"/>
                      <a:pt x="26" y="93"/>
                    </a:cubicBezTo>
                    <a:cubicBezTo>
                      <a:pt x="27" y="92"/>
                      <a:pt x="27" y="92"/>
                      <a:pt x="27" y="91"/>
                    </a:cubicBezTo>
                    <a:cubicBezTo>
                      <a:pt x="27" y="88"/>
                      <a:pt x="28" y="86"/>
                      <a:pt x="28" y="84"/>
                    </a:cubicBezTo>
                    <a:cubicBezTo>
                      <a:pt x="28" y="83"/>
                      <a:pt x="29" y="83"/>
                      <a:pt x="29" y="83"/>
                    </a:cubicBezTo>
                    <a:cubicBezTo>
                      <a:pt x="29" y="82"/>
                      <a:pt x="29" y="81"/>
                      <a:pt x="29" y="80"/>
                    </a:cubicBezTo>
                    <a:cubicBezTo>
                      <a:pt x="30" y="79"/>
                      <a:pt x="30" y="79"/>
                      <a:pt x="30" y="78"/>
                    </a:cubicBezTo>
                    <a:cubicBezTo>
                      <a:pt x="30" y="77"/>
                      <a:pt x="30" y="77"/>
                      <a:pt x="30" y="76"/>
                    </a:cubicBezTo>
                    <a:cubicBezTo>
                      <a:pt x="31" y="76"/>
                      <a:pt x="31" y="76"/>
                      <a:pt x="31" y="75"/>
                    </a:cubicBezTo>
                    <a:cubicBezTo>
                      <a:pt x="32" y="73"/>
                      <a:pt x="32" y="72"/>
                      <a:pt x="33" y="70"/>
                    </a:cubicBezTo>
                    <a:cubicBezTo>
                      <a:pt x="33" y="70"/>
                      <a:pt x="33" y="70"/>
                      <a:pt x="33" y="69"/>
                    </a:cubicBezTo>
                    <a:cubicBezTo>
                      <a:pt x="33" y="68"/>
                      <a:pt x="34" y="66"/>
                      <a:pt x="35" y="65"/>
                    </a:cubicBezTo>
                    <a:cubicBezTo>
                      <a:pt x="35" y="63"/>
                      <a:pt x="35" y="62"/>
                      <a:pt x="35" y="61"/>
                    </a:cubicBezTo>
                    <a:cubicBezTo>
                      <a:pt x="35" y="58"/>
                      <a:pt x="36" y="56"/>
                      <a:pt x="36" y="53"/>
                    </a:cubicBezTo>
                    <a:cubicBezTo>
                      <a:pt x="36" y="50"/>
                      <a:pt x="36" y="48"/>
                      <a:pt x="37" y="47"/>
                    </a:cubicBezTo>
                    <a:cubicBezTo>
                      <a:pt x="37" y="44"/>
                      <a:pt x="37" y="41"/>
                      <a:pt x="38" y="39"/>
                    </a:cubicBezTo>
                    <a:cubicBezTo>
                      <a:pt x="38" y="38"/>
                      <a:pt x="38" y="38"/>
                      <a:pt x="39" y="37"/>
                    </a:cubicBezTo>
                    <a:cubicBezTo>
                      <a:pt x="39" y="36"/>
                      <a:pt x="39" y="36"/>
                      <a:pt x="39" y="36"/>
                    </a:cubicBezTo>
                    <a:cubicBezTo>
                      <a:pt x="39" y="35"/>
                      <a:pt x="39" y="34"/>
                      <a:pt x="40" y="34"/>
                    </a:cubicBezTo>
                    <a:cubicBezTo>
                      <a:pt x="40" y="33"/>
                      <a:pt x="40" y="33"/>
                      <a:pt x="41" y="33"/>
                    </a:cubicBezTo>
                    <a:cubicBezTo>
                      <a:pt x="41" y="31"/>
                      <a:pt x="42" y="30"/>
                      <a:pt x="42" y="29"/>
                    </a:cubicBezTo>
                    <a:cubicBezTo>
                      <a:pt x="42" y="29"/>
                      <a:pt x="42" y="29"/>
                      <a:pt x="43" y="28"/>
                    </a:cubicBezTo>
                    <a:cubicBezTo>
                      <a:pt x="44" y="27"/>
                      <a:pt x="44" y="26"/>
                      <a:pt x="46" y="25"/>
                    </a:cubicBezTo>
                    <a:cubicBezTo>
                      <a:pt x="46" y="24"/>
                      <a:pt x="49" y="24"/>
                      <a:pt x="49" y="23"/>
                    </a:cubicBezTo>
                    <a:cubicBezTo>
                      <a:pt x="51" y="23"/>
                      <a:pt x="55" y="24"/>
                      <a:pt x="55" y="24"/>
                    </a:cubicBezTo>
                    <a:cubicBezTo>
                      <a:pt x="55" y="23"/>
                      <a:pt x="57" y="22"/>
                      <a:pt x="57" y="21"/>
                    </a:cubicBezTo>
                    <a:cubicBezTo>
                      <a:pt x="59" y="19"/>
                      <a:pt x="59" y="20"/>
                      <a:pt x="61" y="19"/>
                    </a:cubicBezTo>
                    <a:cubicBezTo>
                      <a:pt x="61" y="19"/>
                      <a:pt x="62" y="19"/>
                      <a:pt x="62" y="19"/>
                    </a:cubicBezTo>
                    <a:cubicBezTo>
                      <a:pt x="62" y="18"/>
                      <a:pt x="62" y="18"/>
                      <a:pt x="62" y="18"/>
                    </a:cubicBezTo>
                    <a:cubicBezTo>
                      <a:pt x="63" y="17"/>
                      <a:pt x="66" y="16"/>
                      <a:pt x="67" y="16"/>
                    </a:cubicBezTo>
                    <a:cubicBezTo>
                      <a:pt x="68" y="15"/>
                      <a:pt x="69" y="14"/>
                      <a:pt x="70" y="14"/>
                    </a:cubicBezTo>
                    <a:cubicBezTo>
                      <a:pt x="71" y="13"/>
                      <a:pt x="73" y="11"/>
                      <a:pt x="74" y="11"/>
                    </a:cubicBezTo>
                    <a:cubicBezTo>
                      <a:pt x="75" y="10"/>
                      <a:pt x="78" y="9"/>
                      <a:pt x="79" y="9"/>
                    </a:cubicBezTo>
                    <a:cubicBezTo>
                      <a:pt x="79" y="9"/>
                      <a:pt x="83" y="8"/>
                      <a:pt x="82" y="8"/>
                    </a:cubicBezTo>
                    <a:cubicBezTo>
                      <a:pt x="83" y="8"/>
                      <a:pt x="83" y="8"/>
                      <a:pt x="84" y="8"/>
                    </a:cubicBezTo>
                    <a:cubicBezTo>
                      <a:pt x="85" y="8"/>
                      <a:pt x="86" y="8"/>
                      <a:pt x="87" y="8"/>
                    </a:cubicBezTo>
                    <a:cubicBezTo>
                      <a:pt x="87" y="8"/>
                      <a:pt x="88" y="8"/>
                      <a:pt x="89" y="8"/>
                    </a:cubicBezTo>
                    <a:cubicBezTo>
                      <a:pt x="90" y="8"/>
                      <a:pt x="90" y="8"/>
                      <a:pt x="91" y="7"/>
                    </a:cubicBezTo>
                    <a:cubicBezTo>
                      <a:pt x="92" y="7"/>
                      <a:pt x="93" y="7"/>
                      <a:pt x="93" y="7"/>
                    </a:cubicBezTo>
                    <a:cubicBezTo>
                      <a:pt x="94" y="6"/>
                      <a:pt x="94" y="6"/>
                      <a:pt x="95" y="6"/>
                    </a:cubicBezTo>
                    <a:cubicBezTo>
                      <a:pt x="95" y="5"/>
                      <a:pt x="96" y="5"/>
                      <a:pt x="96" y="5"/>
                    </a:cubicBezTo>
                    <a:cubicBezTo>
                      <a:pt x="97" y="5"/>
                      <a:pt x="97" y="4"/>
                      <a:pt x="97" y="4"/>
                    </a:cubicBezTo>
                    <a:cubicBezTo>
                      <a:pt x="98" y="4"/>
                      <a:pt x="98" y="4"/>
                      <a:pt x="98" y="4"/>
                    </a:cubicBezTo>
                    <a:cubicBezTo>
                      <a:pt x="99" y="3"/>
                      <a:pt x="100" y="3"/>
                      <a:pt x="101" y="2"/>
                    </a:cubicBezTo>
                    <a:cubicBezTo>
                      <a:pt x="102" y="2"/>
                      <a:pt x="103" y="2"/>
                      <a:pt x="104" y="2"/>
                    </a:cubicBezTo>
                    <a:cubicBezTo>
                      <a:pt x="105" y="2"/>
                      <a:pt x="107" y="3"/>
                      <a:pt x="109" y="3"/>
                    </a:cubicBezTo>
                    <a:cubicBezTo>
                      <a:pt x="110" y="3"/>
                      <a:pt x="111" y="4"/>
                      <a:pt x="111" y="4"/>
                    </a:cubicBezTo>
                    <a:cubicBezTo>
                      <a:pt x="112" y="4"/>
                      <a:pt x="113" y="4"/>
                      <a:pt x="114" y="4"/>
                    </a:cubicBezTo>
                    <a:cubicBezTo>
                      <a:pt x="114" y="4"/>
                      <a:pt x="115" y="3"/>
                      <a:pt x="116" y="3"/>
                    </a:cubicBezTo>
                    <a:cubicBezTo>
                      <a:pt x="116" y="3"/>
                      <a:pt x="117" y="4"/>
                      <a:pt x="117" y="4"/>
                    </a:cubicBezTo>
                    <a:cubicBezTo>
                      <a:pt x="117" y="3"/>
                      <a:pt x="118" y="3"/>
                      <a:pt x="119" y="3"/>
                    </a:cubicBezTo>
                    <a:cubicBezTo>
                      <a:pt x="120" y="3"/>
                      <a:pt x="121" y="3"/>
                      <a:pt x="121" y="3"/>
                    </a:cubicBezTo>
                    <a:cubicBezTo>
                      <a:pt x="122" y="3"/>
                      <a:pt x="122" y="3"/>
                      <a:pt x="122" y="3"/>
                    </a:cubicBezTo>
                    <a:cubicBezTo>
                      <a:pt x="122" y="2"/>
                      <a:pt x="122" y="2"/>
                      <a:pt x="123" y="2"/>
                    </a:cubicBezTo>
                    <a:cubicBezTo>
                      <a:pt x="123" y="2"/>
                      <a:pt x="124" y="2"/>
                      <a:pt x="124" y="2"/>
                    </a:cubicBezTo>
                    <a:cubicBezTo>
                      <a:pt x="127" y="1"/>
                      <a:pt x="129" y="0"/>
                      <a:pt x="130" y="0"/>
                    </a:cubicBezTo>
                    <a:cubicBezTo>
                      <a:pt x="131" y="1"/>
                      <a:pt x="132" y="1"/>
                      <a:pt x="132" y="2"/>
                    </a:cubicBezTo>
                    <a:cubicBezTo>
                      <a:pt x="132" y="2"/>
                      <a:pt x="132" y="3"/>
                      <a:pt x="131" y="3"/>
                    </a:cubicBezTo>
                    <a:cubicBezTo>
                      <a:pt x="131" y="4"/>
                      <a:pt x="131" y="4"/>
                      <a:pt x="131" y="5"/>
                    </a:cubicBezTo>
                    <a:cubicBezTo>
                      <a:pt x="131" y="5"/>
                      <a:pt x="131" y="5"/>
                      <a:pt x="132" y="6"/>
                    </a:cubicBezTo>
                    <a:cubicBezTo>
                      <a:pt x="132" y="7"/>
                      <a:pt x="132" y="8"/>
                      <a:pt x="131" y="9"/>
                    </a:cubicBezTo>
                    <a:cubicBezTo>
                      <a:pt x="131" y="10"/>
                      <a:pt x="131" y="11"/>
                      <a:pt x="130" y="11"/>
                    </a:cubicBezTo>
                    <a:cubicBezTo>
                      <a:pt x="130" y="12"/>
                      <a:pt x="130" y="13"/>
                      <a:pt x="129" y="14"/>
                    </a:cubicBezTo>
                    <a:cubicBezTo>
                      <a:pt x="128" y="15"/>
                      <a:pt x="128" y="16"/>
                      <a:pt x="127" y="17"/>
                    </a:cubicBezTo>
                    <a:cubicBezTo>
                      <a:pt x="127" y="17"/>
                      <a:pt x="126" y="18"/>
                      <a:pt x="126" y="18"/>
                    </a:cubicBezTo>
                    <a:cubicBezTo>
                      <a:pt x="125" y="18"/>
                      <a:pt x="125" y="19"/>
                      <a:pt x="124" y="19"/>
                    </a:cubicBezTo>
                    <a:cubicBezTo>
                      <a:pt x="124" y="20"/>
                      <a:pt x="123" y="20"/>
                      <a:pt x="123" y="21"/>
                    </a:cubicBezTo>
                    <a:cubicBezTo>
                      <a:pt x="121" y="23"/>
                      <a:pt x="118" y="26"/>
                      <a:pt x="116" y="28"/>
                    </a:cubicBezTo>
                    <a:cubicBezTo>
                      <a:pt x="115" y="29"/>
                      <a:pt x="113" y="33"/>
                      <a:pt x="112" y="34"/>
                    </a:cubicBezTo>
                    <a:cubicBezTo>
                      <a:pt x="111" y="34"/>
                      <a:pt x="112" y="34"/>
                      <a:pt x="112" y="36"/>
                    </a:cubicBezTo>
                    <a:cubicBezTo>
                      <a:pt x="112" y="36"/>
                      <a:pt x="112" y="36"/>
                      <a:pt x="113" y="36"/>
                    </a:cubicBezTo>
                    <a:cubicBezTo>
                      <a:pt x="113" y="36"/>
                      <a:pt x="114" y="36"/>
                      <a:pt x="115" y="36"/>
                    </a:cubicBezTo>
                    <a:cubicBezTo>
                      <a:pt x="116" y="36"/>
                      <a:pt x="117" y="36"/>
                      <a:pt x="118" y="35"/>
                    </a:cubicBezTo>
                    <a:cubicBezTo>
                      <a:pt x="119" y="35"/>
                      <a:pt x="119" y="34"/>
                      <a:pt x="120" y="34"/>
                    </a:cubicBezTo>
                    <a:cubicBezTo>
                      <a:pt x="121" y="34"/>
                      <a:pt x="122" y="33"/>
                      <a:pt x="123" y="33"/>
                    </a:cubicBezTo>
                    <a:cubicBezTo>
                      <a:pt x="126" y="32"/>
                      <a:pt x="128" y="32"/>
                      <a:pt x="132" y="32"/>
                    </a:cubicBezTo>
                    <a:cubicBezTo>
                      <a:pt x="133" y="32"/>
                      <a:pt x="135" y="34"/>
                      <a:pt x="137" y="34"/>
                    </a:cubicBezTo>
                    <a:cubicBezTo>
                      <a:pt x="138" y="36"/>
                      <a:pt x="139" y="35"/>
                      <a:pt x="141" y="36"/>
                    </a:cubicBezTo>
                    <a:cubicBezTo>
                      <a:pt x="142" y="36"/>
                      <a:pt x="144" y="38"/>
                      <a:pt x="145" y="39"/>
                    </a:cubicBezTo>
                    <a:cubicBezTo>
                      <a:pt x="146" y="39"/>
                      <a:pt x="148" y="41"/>
                      <a:pt x="149" y="41"/>
                    </a:cubicBezTo>
                    <a:cubicBezTo>
                      <a:pt x="149" y="42"/>
                      <a:pt x="150" y="42"/>
                      <a:pt x="150" y="42"/>
                    </a:cubicBezTo>
                    <a:cubicBezTo>
                      <a:pt x="152" y="46"/>
                      <a:pt x="151" y="47"/>
                      <a:pt x="15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3" name="Freeform 6">
                <a:extLst>
                  <a:ext uri="{FF2B5EF4-FFF2-40B4-BE49-F238E27FC236}">
                    <a16:creationId xmlns:a16="http://schemas.microsoft.com/office/drawing/2014/main" xmlns="" id="{439AA362-973E-4AEF-B95B-2CA2D188F148}"/>
                  </a:ext>
                </a:extLst>
              </p:cNvPr>
              <p:cNvSpPr>
                <a:spLocks/>
              </p:cNvSpPr>
              <p:nvPr/>
            </p:nvSpPr>
            <p:spPr bwMode="auto">
              <a:xfrm>
                <a:off x="4068763" y="3132138"/>
                <a:ext cx="161925" cy="384175"/>
              </a:xfrm>
              <a:custGeom>
                <a:avLst/>
                <a:gdLst>
                  <a:gd name="T0" fmla="*/ 4 w 43"/>
                  <a:gd name="T1" fmla="*/ 101 h 102"/>
                  <a:gd name="T2" fmla="*/ 2 w 43"/>
                  <a:gd name="T3" fmla="*/ 100 h 102"/>
                  <a:gd name="T4" fmla="*/ 1 w 43"/>
                  <a:gd name="T5" fmla="*/ 97 h 102"/>
                  <a:gd name="T6" fmla="*/ 1 w 43"/>
                  <a:gd name="T7" fmla="*/ 89 h 102"/>
                  <a:gd name="T8" fmla="*/ 4 w 43"/>
                  <a:gd name="T9" fmla="*/ 75 h 102"/>
                  <a:gd name="T10" fmla="*/ 9 w 43"/>
                  <a:gd name="T11" fmla="*/ 65 h 102"/>
                  <a:gd name="T12" fmla="*/ 15 w 43"/>
                  <a:gd name="T13" fmla="*/ 52 h 102"/>
                  <a:gd name="T14" fmla="*/ 17 w 43"/>
                  <a:gd name="T15" fmla="*/ 45 h 102"/>
                  <a:gd name="T16" fmla="*/ 16 w 43"/>
                  <a:gd name="T17" fmla="*/ 42 h 102"/>
                  <a:gd name="T18" fmla="*/ 15 w 43"/>
                  <a:gd name="T19" fmla="*/ 40 h 102"/>
                  <a:gd name="T20" fmla="*/ 13 w 43"/>
                  <a:gd name="T21" fmla="*/ 37 h 102"/>
                  <a:gd name="T22" fmla="*/ 13 w 43"/>
                  <a:gd name="T23" fmla="*/ 27 h 102"/>
                  <a:gd name="T24" fmla="*/ 13 w 43"/>
                  <a:gd name="T25" fmla="*/ 23 h 102"/>
                  <a:gd name="T26" fmla="*/ 15 w 43"/>
                  <a:gd name="T27" fmla="*/ 16 h 102"/>
                  <a:gd name="T28" fmla="*/ 16 w 43"/>
                  <a:gd name="T29" fmla="*/ 13 h 102"/>
                  <a:gd name="T30" fmla="*/ 17 w 43"/>
                  <a:gd name="T31" fmla="*/ 10 h 102"/>
                  <a:gd name="T32" fmla="*/ 19 w 43"/>
                  <a:gd name="T33" fmla="*/ 8 h 102"/>
                  <a:gd name="T34" fmla="*/ 20 w 43"/>
                  <a:gd name="T35" fmla="*/ 6 h 102"/>
                  <a:gd name="T36" fmla="*/ 24 w 43"/>
                  <a:gd name="T37" fmla="*/ 3 h 102"/>
                  <a:gd name="T38" fmla="*/ 29 w 43"/>
                  <a:gd name="T39" fmla="*/ 0 h 102"/>
                  <a:gd name="T40" fmla="*/ 34 w 43"/>
                  <a:gd name="T41" fmla="*/ 1 h 102"/>
                  <a:gd name="T42" fmla="*/ 39 w 43"/>
                  <a:gd name="T43" fmla="*/ 8 h 102"/>
                  <a:gd name="T44" fmla="*/ 42 w 43"/>
                  <a:gd name="T45" fmla="*/ 16 h 102"/>
                  <a:gd name="T46" fmla="*/ 42 w 43"/>
                  <a:gd name="T47" fmla="*/ 22 h 102"/>
                  <a:gd name="T48" fmla="*/ 39 w 43"/>
                  <a:gd name="T49" fmla="*/ 26 h 102"/>
                  <a:gd name="T50" fmla="*/ 35 w 43"/>
                  <a:gd name="T51" fmla="*/ 31 h 102"/>
                  <a:gd name="T52" fmla="*/ 34 w 43"/>
                  <a:gd name="T53" fmla="*/ 42 h 102"/>
                  <a:gd name="T54" fmla="*/ 32 w 43"/>
                  <a:gd name="T55" fmla="*/ 52 h 102"/>
                  <a:gd name="T56" fmla="*/ 31 w 43"/>
                  <a:gd name="T57" fmla="*/ 57 h 102"/>
                  <a:gd name="T58" fmla="*/ 30 w 43"/>
                  <a:gd name="T59" fmla="*/ 63 h 102"/>
                  <a:gd name="T60" fmla="*/ 26 w 43"/>
                  <a:gd name="T61" fmla="*/ 75 h 102"/>
                  <a:gd name="T62" fmla="*/ 25 w 43"/>
                  <a:gd name="T63" fmla="*/ 77 h 102"/>
                  <a:gd name="T64" fmla="*/ 21 w 43"/>
                  <a:gd name="T65" fmla="*/ 86 h 102"/>
                  <a:gd name="T66" fmla="*/ 6 w 43"/>
                  <a:gd name="T6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102">
                    <a:moveTo>
                      <a:pt x="6" y="102"/>
                    </a:moveTo>
                    <a:cubicBezTo>
                      <a:pt x="5" y="102"/>
                      <a:pt x="5" y="102"/>
                      <a:pt x="4" y="101"/>
                    </a:cubicBezTo>
                    <a:cubicBezTo>
                      <a:pt x="4" y="101"/>
                      <a:pt x="3" y="101"/>
                      <a:pt x="3" y="101"/>
                    </a:cubicBezTo>
                    <a:cubicBezTo>
                      <a:pt x="2" y="101"/>
                      <a:pt x="2" y="100"/>
                      <a:pt x="2" y="100"/>
                    </a:cubicBezTo>
                    <a:cubicBezTo>
                      <a:pt x="2" y="100"/>
                      <a:pt x="1" y="99"/>
                      <a:pt x="1" y="98"/>
                    </a:cubicBezTo>
                    <a:cubicBezTo>
                      <a:pt x="1" y="98"/>
                      <a:pt x="1" y="97"/>
                      <a:pt x="1" y="97"/>
                    </a:cubicBezTo>
                    <a:cubicBezTo>
                      <a:pt x="1" y="96"/>
                      <a:pt x="1" y="95"/>
                      <a:pt x="1" y="95"/>
                    </a:cubicBezTo>
                    <a:cubicBezTo>
                      <a:pt x="1" y="94"/>
                      <a:pt x="0" y="92"/>
                      <a:pt x="1" y="89"/>
                    </a:cubicBezTo>
                    <a:cubicBezTo>
                      <a:pt x="1" y="87"/>
                      <a:pt x="2" y="86"/>
                      <a:pt x="2" y="84"/>
                    </a:cubicBezTo>
                    <a:cubicBezTo>
                      <a:pt x="3" y="81"/>
                      <a:pt x="3" y="77"/>
                      <a:pt x="4" y="75"/>
                    </a:cubicBezTo>
                    <a:cubicBezTo>
                      <a:pt x="5" y="72"/>
                      <a:pt x="7" y="68"/>
                      <a:pt x="8" y="65"/>
                    </a:cubicBezTo>
                    <a:cubicBezTo>
                      <a:pt x="8" y="65"/>
                      <a:pt x="9" y="65"/>
                      <a:pt x="9" y="65"/>
                    </a:cubicBezTo>
                    <a:cubicBezTo>
                      <a:pt x="9" y="64"/>
                      <a:pt x="10" y="63"/>
                      <a:pt x="10" y="62"/>
                    </a:cubicBezTo>
                    <a:cubicBezTo>
                      <a:pt x="12" y="59"/>
                      <a:pt x="14" y="56"/>
                      <a:pt x="15" y="52"/>
                    </a:cubicBezTo>
                    <a:cubicBezTo>
                      <a:pt x="15" y="51"/>
                      <a:pt x="17" y="50"/>
                      <a:pt x="17" y="48"/>
                    </a:cubicBezTo>
                    <a:cubicBezTo>
                      <a:pt x="17" y="47"/>
                      <a:pt x="17" y="46"/>
                      <a:pt x="17" y="45"/>
                    </a:cubicBezTo>
                    <a:cubicBezTo>
                      <a:pt x="17" y="45"/>
                      <a:pt x="17" y="44"/>
                      <a:pt x="17" y="44"/>
                    </a:cubicBezTo>
                    <a:cubicBezTo>
                      <a:pt x="17" y="43"/>
                      <a:pt x="17" y="42"/>
                      <a:pt x="16" y="42"/>
                    </a:cubicBezTo>
                    <a:cubicBezTo>
                      <a:pt x="16" y="41"/>
                      <a:pt x="16" y="41"/>
                      <a:pt x="16" y="41"/>
                    </a:cubicBezTo>
                    <a:cubicBezTo>
                      <a:pt x="16" y="41"/>
                      <a:pt x="15" y="40"/>
                      <a:pt x="15" y="40"/>
                    </a:cubicBezTo>
                    <a:cubicBezTo>
                      <a:pt x="15" y="39"/>
                      <a:pt x="14" y="39"/>
                      <a:pt x="14" y="39"/>
                    </a:cubicBezTo>
                    <a:cubicBezTo>
                      <a:pt x="14" y="38"/>
                      <a:pt x="14" y="38"/>
                      <a:pt x="13" y="37"/>
                    </a:cubicBezTo>
                    <a:cubicBezTo>
                      <a:pt x="13" y="37"/>
                      <a:pt x="13" y="36"/>
                      <a:pt x="13" y="34"/>
                    </a:cubicBezTo>
                    <a:cubicBezTo>
                      <a:pt x="13" y="32"/>
                      <a:pt x="13" y="29"/>
                      <a:pt x="13" y="27"/>
                    </a:cubicBezTo>
                    <a:cubicBezTo>
                      <a:pt x="13" y="26"/>
                      <a:pt x="13" y="25"/>
                      <a:pt x="13" y="25"/>
                    </a:cubicBezTo>
                    <a:cubicBezTo>
                      <a:pt x="13" y="24"/>
                      <a:pt x="13" y="24"/>
                      <a:pt x="13" y="23"/>
                    </a:cubicBezTo>
                    <a:cubicBezTo>
                      <a:pt x="13" y="23"/>
                      <a:pt x="14" y="23"/>
                      <a:pt x="14" y="22"/>
                    </a:cubicBezTo>
                    <a:cubicBezTo>
                      <a:pt x="14" y="21"/>
                      <a:pt x="15" y="17"/>
                      <a:pt x="15" y="16"/>
                    </a:cubicBezTo>
                    <a:cubicBezTo>
                      <a:pt x="15" y="16"/>
                      <a:pt x="15" y="15"/>
                      <a:pt x="16" y="15"/>
                    </a:cubicBezTo>
                    <a:cubicBezTo>
                      <a:pt x="16" y="14"/>
                      <a:pt x="16" y="14"/>
                      <a:pt x="16" y="13"/>
                    </a:cubicBezTo>
                    <a:cubicBezTo>
                      <a:pt x="16" y="12"/>
                      <a:pt x="17" y="12"/>
                      <a:pt x="17" y="11"/>
                    </a:cubicBezTo>
                    <a:cubicBezTo>
                      <a:pt x="17" y="11"/>
                      <a:pt x="17" y="10"/>
                      <a:pt x="17" y="10"/>
                    </a:cubicBezTo>
                    <a:cubicBezTo>
                      <a:pt x="18" y="10"/>
                      <a:pt x="18" y="10"/>
                      <a:pt x="18" y="10"/>
                    </a:cubicBezTo>
                    <a:cubicBezTo>
                      <a:pt x="18" y="9"/>
                      <a:pt x="18" y="9"/>
                      <a:pt x="19" y="8"/>
                    </a:cubicBezTo>
                    <a:cubicBezTo>
                      <a:pt x="19" y="8"/>
                      <a:pt x="19" y="7"/>
                      <a:pt x="19" y="7"/>
                    </a:cubicBezTo>
                    <a:cubicBezTo>
                      <a:pt x="19" y="7"/>
                      <a:pt x="19" y="7"/>
                      <a:pt x="20" y="6"/>
                    </a:cubicBezTo>
                    <a:cubicBezTo>
                      <a:pt x="21" y="5"/>
                      <a:pt x="21" y="5"/>
                      <a:pt x="22" y="4"/>
                    </a:cubicBezTo>
                    <a:cubicBezTo>
                      <a:pt x="22" y="4"/>
                      <a:pt x="23" y="3"/>
                      <a:pt x="24" y="3"/>
                    </a:cubicBezTo>
                    <a:cubicBezTo>
                      <a:pt x="24" y="2"/>
                      <a:pt x="25" y="1"/>
                      <a:pt x="26" y="1"/>
                    </a:cubicBezTo>
                    <a:cubicBezTo>
                      <a:pt x="27" y="1"/>
                      <a:pt x="29" y="0"/>
                      <a:pt x="29" y="0"/>
                    </a:cubicBezTo>
                    <a:cubicBezTo>
                      <a:pt x="30" y="0"/>
                      <a:pt x="31" y="0"/>
                      <a:pt x="31" y="0"/>
                    </a:cubicBezTo>
                    <a:cubicBezTo>
                      <a:pt x="33" y="1"/>
                      <a:pt x="33" y="1"/>
                      <a:pt x="34" y="1"/>
                    </a:cubicBezTo>
                    <a:cubicBezTo>
                      <a:pt x="35" y="2"/>
                      <a:pt x="38" y="4"/>
                      <a:pt x="38" y="6"/>
                    </a:cubicBezTo>
                    <a:cubicBezTo>
                      <a:pt x="38" y="8"/>
                      <a:pt x="39" y="8"/>
                      <a:pt x="39" y="8"/>
                    </a:cubicBezTo>
                    <a:cubicBezTo>
                      <a:pt x="39" y="9"/>
                      <a:pt x="39" y="9"/>
                      <a:pt x="40" y="11"/>
                    </a:cubicBezTo>
                    <a:cubicBezTo>
                      <a:pt x="40" y="12"/>
                      <a:pt x="41" y="15"/>
                      <a:pt x="42" y="16"/>
                    </a:cubicBezTo>
                    <a:cubicBezTo>
                      <a:pt x="43" y="17"/>
                      <a:pt x="42" y="18"/>
                      <a:pt x="43" y="19"/>
                    </a:cubicBezTo>
                    <a:cubicBezTo>
                      <a:pt x="43" y="22"/>
                      <a:pt x="43" y="18"/>
                      <a:pt x="42" y="22"/>
                    </a:cubicBezTo>
                    <a:cubicBezTo>
                      <a:pt x="42" y="22"/>
                      <a:pt x="42" y="23"/>
                      <a:pt x="42" y="24"/>
                    </a:cubicBezTo>
                    <a:cubicBezTo>
                      <a:pt x="41" y="25"/>
                      <a:pt x="40" y="25"/>
                      <a:pt x="39" y="26"/>
                    </a:cubicBezTo>
                    <a:cubicBezTo>
                      <a:pt x="38" y="27"/>
                      <a:pt x="37" y="28"/>
                      <a:pt x="36" y="29"/>
                    </a:cubicBezTo>
                    <a:cubicBezTo>
                      <a:pt x="35" y="30"/>
                      <a:pt x="35" y="30"/>
                      <a:pt x="35" y="31"/>
                    </a:cubicBezTo>
                    <a:cubicBezTo>
                      <a:pt x="35" y="32"/>
                      <a:pt x="34" y="33"/>
                      <a:pt x="34" y="34"/>
                    </a:cubicBezTo>
                    <a:cubicBezTo>
                      <a:pt x="34" y="37"/>
                      <a:pt x="34" y="41"/>
                      <a:pt x="34" y="42"/>
                    </a:cubicBezTo>
                    <a:cubicBezTo>
                      <a:pt x="33" y="44"/>
                      <a:pt x="33" y="46"/>
                      <a:pt x="33" y="49"/>
                    </a:cubicBezTo>
                    <a:cubicBezTo>
                      <a:pt x="33" y="50"/>
                      <a:pt x="32" y="51"/>
                      <a:pt x="32" y="52"/>
                    </a:cubicBezTo>
                    <a:cubicBezTo>
                      <a:pt x="32" y="54"/>
                      <a:pt x="32" y="55"/>
                      <a:pt x="31" y="57"/>
                    </a:cubicBezTo>
                    <a:cubicBezTo>
                      <a:pt x="31" y="57"/>
                      <a:pt x="31" y="57"/>
                      <a:pt x="31" y="57"/>
                    </a:cubicBezTo>
                    <a:cubicBezTo>
                      <a:pt x="31" y="58"/>
                      <a:pt x="31" y="58"/>
                      <a:pt x="31" y="59"/>
                    </a:cubicBezTo>
                    <a:cubicBezTo>
                      <a:pt x="30" y="60"/>
                      <a:pt x="30" y="62"/>
                      <a:pt x="30" y="63"/>
                    </a:cubicBezTo>
                    <a:cubicBezTo>
                      <a:pt x="29" y="67"/>
                      <a:pt x="27" y="71"/>
                      <a:pt x="26" y="74"/>
                    </a:cubicBezTo>
                    <a:cubicBezTo>
                      <a:pt x="26" y="74"/>
                      <a:pt x="26" y="74"/>
                      <a:pt x="26" y="75"/>
                    </a:cubicBezTo>
                    <a:cubicBezTo>
                      <a:pt x="26" y="75"/>
                      <a:pt x="26" y="75"/>
                      <a:pt x="26" y="75"/>
                    </a:cubicBezTo>
                    <a:cubicBezTo>
                      <a:pt x="26" y="76"/>
                      <a:pt x="25" y="77"/>
                      <a:pt x="25" y="77"/>
                    </a:cubicBezTo>
                    <a:cubicBezTo>
                      <a:pt x="25" y="79"/>
                      <a:pt x="24" y="80"/>
                      <a:pt x="23" y="82"/>
                    </a:cubicBezTo>
                    <a:cubicBezTo>
                      <a:pt x="22" y="83"/>
                      <a:pt x="21" y="84"/>
                      <a:pt x="21" y="86"/>
                    </a:cubicBezTo>
                    <a:cubicBezTo>
                      <a:pt x="17" y="90"/>
                      <a:pt x="15" y="99"/>
                      <a:pt x="10" y="102"/>
                    </a:cubicBezTo>
                    <a:cubicBezTo>
                      <a:pt x="9" y="102"/>
                      <a:pt x="7" y="102"/>
                      <a:pt x="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4" name="Freeform 7">
                <a:extLst>
                  <a:ext uri="{FF2B5EF4-FFF2-40B4-BE49-F238E27FC236}">
                    <a16:creationId xmlns:a16="http://schemas.microsoft.com/office/drawing/2014/main" xmlns="" id="{1FB5B7F4-6302-49BF-BF24-6C8838B6433C}"/>
                  </a:ext>
                </a:extLst>
              </p:cNvPr>
              <p:cNvSpPr>
                <a:spLocks/>
              </p:cNvSpPr>
              <p:nvPr/>
            </p:nvSpPr>
            <p:spPr bwMode="auto">
              <a:xfrm>
                <a:off x="4254501" y="3016250"/>
                <a:ext cx="458788" cy="481013"/>
              </a:xfrm>
              <a:custGeom>
                <a:avLst/>
                <a:gdLst>
                  <a:gd name="T0" fmla="*/ 82 w 122"/>
                  <a:gd name="T1" fmla="*/ 4 h 128"/>
                  <a:gd name="T2" fmla="*/ 89 w 122"/>
                  <a:gd name="T3" fmla="*/ 10 h 128"/>
                  <a:gd name="T4" fmla="*/ 94 w 122"/>
                  <a:gd name="T5" fmla="*/ 15 h 128"/>
                  <a:gd name="T6" fmla="*/ 99 w 122"/>
                  <a:gd name="T7" fmla="*/ 19 h 128"/>
                  <a:gd name="T8" fmla="*/ 108 w 122"/>
                  <a:gd name="T9" fmla="*/ 28 h 128"/>
                  <a:gd name="T10" fmla="*/ 116 w 122"/>
                  <a:gd name="T11" fmla="*/ 36 h 128"/>
                  <a:gd name="T12" fmla="*/ 120 w 122"/>
                  <a:gd name="T13" fmla="*/ 42 h 128"/>
                  <a:gd name="T14" fmla="*/ 122 w 122"/>
                  <a:gd name="T15" fmla="*/ 60 h 128"/>
                  <a:gd name="T16" fmla="*/ 122 w 122"/>
                  <a:gd name="T17" fmla="*/ 68 h 128"/>
                  <a:gd name="T18" fmla="*/ 120 w 122"/>
                  <a:gd name="T19" fmla="*/ 79 h 128"/>
                  <a:gd name="T20" fmla="*/ 118 w 122"/>
                  <a:gd name="T21" fmla="*/ 87 h 128"/>
                  <a:gd name="T22" fmla="*/ 116 w 122"/>
                  <a:gd name="T23" fmla="*/ 96 h 128"/>
                  <a:gd name="T24" fmla="*/ 111 w 122"/>
                  <a:gd name="T25" fmla="*/ 108 h 128"/>
                  <a:gd name="T26" fmla="*/ 104 w 122"/>
                  <a:gd name="T27" fmla="*/ 114 h 128"/>
                  <a:gd name="T28" fmla="*/ 88 w 122"/>
                  <a:gd name="T29" fmla="*/ 125 h 128"/>
                  <a:gd name="T30" fmla="*/ 83 w 122"/>
                  <a:gd name="T31" fmla="*/ 128 h 128"/>
                  <a:gd name="T32" fmla="*/ 78 w 122"/>
                  <a:gd name="T33" fmla="*/ 128 h 128"/>
                  <a:gd name="T34" fmla="*/ 71 w 122"/>
                  <a:gd name="T35" fmla="*/ 124 h 128"/>
                  <a:gd name="T36" fmla="*/ 69 w 122"/>
                  <a:gd name="T37" fmla="*/ 118 h 128"/>
                  <a:gd name="T38" fmla="*/ 70 w 122"/>
                  <a:gd name="T39" fmla="*/ 115 h 128"/>
                  <a:gd name="T40" fmla="*/ 78 w 122"/>
                  <a:gd name="T41" fmla="*/ 107 h 128"/>
                  <a:gd name="T42" fmla="*/ 81 w 122"/>
                  <a:gd name="T43" fmla="*/ 105 h 128"/>
                  <a:gd name="T44" fmla="*/ 87 w 122"/>
                  <a:gd name="T45" fmla="*/ 101 h 128"/>
                  <a:gd name="T46" fmla="*/ 92 w 122"/>
                  <a:gd name="T47" fmla="*/ 93 h 128"/>
                  <a:gd name="T48" fmla="*/ 97 w 122"/>
                  <a:gd name="T49" fmla="*/ 78 h 128"/>
                  <a:gd name="T50" fmla="*/ 94 w 122"/>
                  <a:gd name="T51" fmla="*/ 48 h 128"/>
                  <a:gd name="T52" fmla="*/ 88 w 122"/>
                  <a:gd name="T53" fmla="*/ 41 h 128"/>
                  <a:gd name="T54" fmla="*/ 81 w 122"/>
                  <a:gd name="T55" fmla="*/ 34 h 128"/>
                  <a:gd name="T56" fmla="*/ 76 w 122"/>
                  <a:gd name="T57" fmla="*/ 29 h 128"/>
                  <a:gd name="T58" fmla="*/ 63 w 122"/>
                  <a:gd name="T59" fmla="*/ 25 h 128"/>
                  <a:gd name="T60" fmla="*/ 57 w 122"/>
                  <a:gd name="T61" fmla="*/ 27 h 128"/>
                  <a:gd name="T62" fmla="*/ 45 w 122"/>
                  <a:gd name="T63" fmla="*/ 34 h 128"/>
                  <a:gd name="T64" fmla="*/ 42 w 122"/>
                  <a:gd name="T65" fmla="*/ 36 h 128"/>
                  <a:gd name="T66" fmla="*/ 31 w 122"/>
                  <a:gd name="T67" fmla="*/ 45 h 128"/>
                  <a:gd name="T68" fmla="*/ 25 w 122"/>
                  <a:gd name="T69" fmla="*/ 48 h 128"/>
                  <a:gd name="T70" fmla="*/ 16 w 122"/>
                  <a:gd name="T71" fmla="*/ 49 h 128"/>
                  <a:gd name="T72" fmla="*/ 8 w 122"/>
                  <a:gd name="T73" fmla="*/ 46 h 128"/>
                  <a:gd name="T74" fmla="*/ 5 w 122"/>
                  <a:gd name="T75" fmla="*/ 44 h 128"/>
                  <a:gd name="T76" fmla="*/ 0 w 122"/>
                  <a:gd name="T77" fmla="*/ 36 h 128"/>
                  <a:gd name="T78" fmla="*/ 14 w 122"/>
                  <a:gd name="T79" fmla="*/ 23 h 128"/>
                  <a:gd name="T80" fmla="*/ 22 w 122"/>
                  <a:gd name="T81" fmla="*/ 23 h 128"/>
                  <a:gd name="T82" fmla="*/ 36 w 122"/>
                  <a:gd name="T83" fmla="*/ 16 h 128"/>
                  <a:gd name="T84" fmla="*/ 49 w 122"/>
                  <a:gd name="T85" fmla="*/ 9 h 128"/>
                  <a:gd name="T86" fmla="*/ 57 w 122"/>
                  <a:gd name="T87" fmla="*/ 5 h 128"/>
                  <a:gd name="T88" fmla="*/ 62 w 122"/>
                  <a:gd name="T89" fmla="*/ 2 h 128"/>
                  <a:gd name="T90" fmla="*/ 65 w 122"/>
                  <a:gd name="T91" fmla="*/ 1 h 128"/>
                  <a:gd name="T92" fmla="*/ 68 w 122"/>
                  <a:gd name="T93" fmla="*/ 1 h 128"/>
                  <a:gd name="T94" fmla="*/ 77 w 122"/>
                  <a:gd name="T95"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128">
                    <a:moveTo>
                      <a:pt x="77" y="1"/>
                    </a:moveTo>
                    <a:cubicBezTo>
                      <a:pt x="78" y="1"/>
                      <a:pt x="79" y="3"/>
                      <a:pt x="81" y="3"/>
                    </a:cubicBezTo>
                    <a:cubicBezTo>
                      <a:pt x="82" y="3"/>
                      <a:pt x="81" y="4"/>
                      <a:pt x="82" y="4"/>
                    </a:cubicBezTo>
                    <a:cubicBezTo>
                      <a:pt x="83" y="5"/>
                      <a:pt x="84" y="6"/>
                      <a:pt x="85" y="6"/>
                    </a:cubicBezTo>
                    <a:cubicBezTo>
                      <a:pt x="86" y="7"/>
                      <a:pt x="86" y="7"/>
                      <a:pt x="87" y="8"/>
                    </a:cubicBezTo>
                    <a:cubicBezTo>
                      <a:pt x="88" y="8"/>
                      <a:pt x="88" y="8"/>
                      <a:pt x="89" y="10"/>
                    </a:cubicBezTo>
                    <a:cubicBezTo>
                      <a:pt x="90" y="11"/>
                      <a:pt x="91" y="11"/>
                      <a:pt x="92" y="12"/>
                    </a:cubicBezTo>
                    <a:cubicBezTo>
                      <a:pt x="92" y="12"/>
                      <a:pt x="93" y="13"/>
                      <a:pt x="94" y="14"/>
                    </a:cubicBezTo>
                    <a:cubicBezTo>
                      <a:pt x="94" y="14"/>
                      <a:pt x="94" y="14"/>
                      <a:pt x="94" y="15"/>
                    </a:cubicBezTo>
                    <a:cubicBezTo>
                      <a:pt x="95" y="15"/>
                      <a:pt x="95" y="15"/>
                      <a:pt x="96" y="16"/>
                    </a:cubicBezTo>
                    <a:cubicBezTo>
                      <a:pt x="96" y="16"/>
                      <a:pt x="96" y="16"/>
                      <a:pt x="96" y="17"/>
                    </a:cubicBezTo>
                    <a:cubicBezTo>
                      <a:pt x="97" y="17"/>
                      <a:pt x="98" y="18"/>
                      <a:pt x="99" y="19"/>
                    </a:cubicBezTo>
                    <a:cubicBezTo>
                      <a:pt x="100" y="20"/>
                      <a:pt x="100" y="21"/>
                      <a:pt x="102" y="22"/>
                    </a:cubicBezTo>
                    <a:cubicBezTo>
                      <a:pt x="103" y="23"/>
                      <a:pt x="104" y="24"/>
                      <a:pt x="105" y="25"/>
                    </a:cubicBezTo>
                    <a:cubicBezTo>
                      <a:pt x="106" y="25"/>
                      <a:pt x="107" y="27"/>
                      <a:pt x="108" y="28"/>
                    </a:cubicBezTo>
                    <a:cubicBezTo>
                      <a:pt x="109" y="29"/>
                      <a:pt x="110" y="30"/>
                      <a:pt x="111" y="32"/>
                    </a:cubicBezTo>
                    <a:cubicBezTo>
                      <a:pt x="112" y="32"/>
                      <a:pt x="113" y="33"/>
                      <a:pt x="114" y="34"/>
                    </a:cubicBezTo>
                    <a:cubicBezTo>
                      <a:pt x="114" y="35"/>
                      <a:pt x="115" y="35"/>
                      <a:pt x="116" y="36"/>
                    </a:cubicBezTo>
                    <a:cubicBezTo>
                      <a:pt x="116" y="37"/>
                      <a:pt x="117" y="37"/>
                      <a:pt x="117" y="38"/>
                    </a:cubicBezTo>
                    <a:cubicBezTo>
                      <a:pt x="117" y="38"/>
                      <a:pt x="118" y="39"/>
                      <a:pt x="118" y="39"/>
                    </a:cubicBezTo>
                    <a:cubicBezTo>
                      <a:pt x="119" y="40"/>
                      <a:pt x="119" y="41"/>
                      <a:pt x="120" y="42"/>
                    </a:cubicBezTo>
                    <a:cubicBezTo>
                      <a:pt x="121" y="43"/>
                      <a:pt x="121" y="45"/>
                      <a:pt x="122" y="46"/>
                    </a:cubicBezTo>
                    <a:cubicBezTo>
                      <a:pt x="122" y="48"/>
                      <a:pt x="122" y="49"/>
                      <a:pt x="122" y="50"/>
                    </a:cubicBezTo>
                    <a:cubicBezTo>
                      <a:pt x="122" y="53"/>
                      <a:pt x="122" y="57"/>
                      <a:pt x="122" y="60"/>
                    </a:cubicBezTo>
                    <a:cubicBezTo>
                      <a:pt x="122" y="60"/>
                      <a:pt x="122" y="61"/>
                      <a:pt x="122" y="62"/>
                    </a:cubicBezTo>
                    <a:cubicBezTo>
                      <a:pt x="122" y="63"/>
                      <a:pt x="122" y="64"/>
                      <a:pt x="122" y="66"/>
                    </a:cubicBezTo>
                    <a:cubicBezTo>
                      <a:pt x="122" y="67"/>
                      <a:pt x="122" y="67"/>
                      <a:pt x="122" y="68"/>
                    </a:cubicBezTo>
                    <a:cubicBezTo>
                      <a:pt x="121" y="69"/>
                      <a:pt x="121" y="70"/>
                      <a:pt x="121" y="72"/>
                    </a:cubicBezTo>
                    <a:cubicBezTo>
                      <a:pt x="120" y="74"/>
                      <a:pt x="120" y="75"/>
                      <a:pt x="120" y="77"/>
                    </a:cubicBezTo>
                    <a:cubicBezTo>
                      <a:pt x="120" y="78"/>
                      <a:pt x="120" y="78"/>
                      <a:pt x="120" y="79"/>
                    </a:cubicBezTo>
                    <a:cubicBezTo>
                      <a:pt x="120" y="79"/>
                      <a:pt x="120" y="80"/>
                      <a:pt x="120" y="81"/>
                    </a:cubicBezTo>
                    <a:cubicBezTo>
                      <a:pt x="119" y="81"/>
                      <a:pt x="119" y="82"/>
                      <a:pt x="119" y="82"/>
                    </a:cubicBezTo>
                    <a:cubicBezTo>
                      <a:pt x="119" y="84"/>
                      <a:pt x="119" y="86"/>
                      <a:pt x="118" y="87"/>
                    </a:cubicBezTo>
                    <a:cubicBezTo>
                      <a:pt x="118" y="87"/>
                      <a:pt x="118" y="88"/>
                      <a:pt x="118" y="88"/>
                    </a:cubicBezTo>
                    <a:cubicBezTo>
                      <a:pt x="118" y="90"/>
                      <a:pt x="118" y="91"/>
                      <a:pt x="117" y="93"/>
                    </a:cubicBezTo>
                    <a:cubicBezTo>
                      <a:pt x="117" y="94"/>
                      <a:pt x="117" y="95"/>
                      <a:pt x="116" y="96"/>
                    </a:cubicBezTo>
                    <a:cubicBezTo>
                      <a:pt x="116" y="97"/>
                      <a:pt x="116" y="98"/>
                      <a:pt x="116" y="99"/>
                    </a:cubicBezTo>
                    <a:cubicBezTo>
                      <a:pt x="115" y="100"/>
                      <a:pt x="114" y="102"/>
                      <a:pt x="114" y="103"/>
                    </a:cubicBezTo>
                    <a:cubicBezTo>
                      <a:pt x="113" y="105"/>
                      <a:pt x="112" y="106"/>
                      <a:pt x="111" y="108"/>
                    </a:cubicBezTo>
                    <a:cubicBezTo>
                      <a:pt x="111" y="108"/>
                      <a:pt x="110" y="109"/>
                      <a:pt x="110" y="110"/>
                    </a:cubicBezTo>
                    <a:cubicBezTo>
                      <a:pt x="107" y="112"/>
                      <a:pt x="107" y="112"/>
                      <a:pt x="105" y="114"/>
                    </a:cubicBezTo>
                    <a:cubicBezTo>
                      <a:pt x="104" y="114"/>
                      <a:pt x="104" y="114"/>
                      <a:pt x="104" y="114"/>
                    </a:cubicBezTo>
                    <a:cubicBezTo>
                      <a:pt x="103" y="114"/>
                      <a:pt x="99" y="118"/>
                      <a:pt x="97" y="119"/>
                    </a:cubicBezTo>
                    <a:cubicBezTo>
                      <a:pt x="95" y="121"/>
                      <a:pt x="92" y="121"/>
                      <a:pt x="91" y="123"/>
                    </a:cubicBezTo>
                    <a:cubicBezTo>
                      <a:pt x="89" y="124"/>
                      <a:pt x="89" y="124"/>
                      <a:pt x="88" y="125"/>
                    </a:cubicBezTo>
                    <a:cubicBezTo>
                      <a:pt x="87" y="125"/>
                      <a:pt x="87" y="126"/>
                      <a:pt x="87" y="126"/>
                    </a:cubicBezTo>
                    <a:cubicBezTo>
                      <a:pt x="87" y="126"/>
                      <a:pt x="85" y="127"/>
                      <a:pt x="85" y="128"/>
                    </a:cubicBezTo>
                    <a:cubicBezTo>
                      <a:pt x="84" y="128"/>
                      <a:pt x="83" y="128"/>
                      <a:pt x="83" y="128"/>
                    </a:cubicBezTo>
                    <a:cubicBezTo>
                      <a:pt x="83" y="128"/>
                      <a:pt x="82" y="128"/>
                      <a:pt x="82" y="128"/>
                    </a:cubicBezTo>
                    <a:cubicBezTo>
                      <a:pt x="81" y="128"/>
                      <a:pt x="80" y="128"/>
                      <a:pt x="80" y="128"/>
                    </a:cubicBezTo>
                    <a:cubicBezTo>
                      <a:pt x="79" y="128"/>
                      <a:pt x="78" y="128"/>
                      <a:pt x="78" y="128"/>
                    </a:cubicBezTo>
                    <a:cubicBezTo>
                      <a:pt x="76" y="128"/>
                      <a:pt x="76" y="127"/>
                      <a:pt x="74" y="127"/>
                    </a:cubicBezTo>
                    <a:cubicBezTo>
                      <a:pt x="73" y="127"/>
                      <a:pt x="72" y="126"/>
                      <a:pt x="71" y="125"/>
                    </a:cubicBezTo>
                    <a:cubicBezTo>
                      <a:pt x="71" y="124"/>
                      <a:pt x="71" y="124"/>
                      <a:pt x="71" y="124"/>
                    </a:cubicBezTo>
                    <a:cubicBezTo>
                      <a:pt x="69" y="124"/>
                      <a:pt x="70" y="123"/>
                      <a:pt x="70" y="122"/>
                    </a:cubicBezTo>
                    <a:cubicBezTo>
                      <a:pt x="70" y="122"/>
                      <a:pt x="70" y="121"/>
                      <a:pt x="70" y="121"/>
                    </a:cubicBezTo>
                    <a:cubicBezTo>
                      <a:pt x="70" y="119"/>
                      <a:pt x="69" y="119"/>
                      <a:pt x="69" y="118"/>
                    </a:cubicBezTo>
                    <a:cubicBezTo>
                      <a:pt x="69" y="118"/>
                      <a:pt x="69" y="118"/>
                      <a:pt x="69" y="117"/>
                    </a:cubicBezTo>
                    <a:cubicBezTo>
                      <a:pt x="69" y="117"/>
                      <a:pt x="69" y="117"/>
                      <a:pt x="70" y="116"/>
                    </a:cubicBezTo>
                    <a:cubicBezTo>
                      <a:pt x="70" y="116"/>
                      <a:pt x="70" y="115"/>
                      <a:pt x="70" y="115"/>
                    </a:cubicBezTo>
                    <a:cubicBezTo>
                      <a:pt x="71" y="114"/>
                      <a:pt x="71" y="113"/>
                      <a:pt x="72" y="112"/>
                    </a:cubicBezTo>
                    <a:cubicBezTo>
                      <a:pt x="73" y="110"/>
                      <a:pt x="75" y="110"/>
                      <a:pt x="76" y="108"/>
                    </a:cubicBezTo>
                    <a:cubicBezTo>
                      <a:pt x="77" y="108"/>
                      <a:pt x="77" y="107"/>
                      <a:pt x="78" y="107"/>
                    </a:cubicBezTo>
                    <a:cubicBezTo>
                      <a:pt x="79" y="106"/>
                      <a:pt x="79" y="106"/>
                      <a:pt x="80" y="106"/>
                    </a:cubicBezTo>
                    <a:cubicBezTo>
                      <a:pt x="80" y="106"/>
                      <a:pt x="80" y="105"/>
                      <a:pt x="80" y="105"/>
                    </a:cubicBezTo>
                    <a:cubicBezTo>
                      <a:pt x="81" y="105"/>
                      <a:pt x="81" y="105"/>
                      <a:pt x="81" y="105"/>
                    </a:cubicBezTo>
                    <a:cubicBezTo>
                      <a:pt x="82" y="104"/>
                      <a:pt x="82" y="104"/>
                      <a:pt x="83" y="104"/>
                    </a:cubicBezTo>
                    <a:cubicBezTo>
                      <a:pt x="83" y="104"/>
                      <a:pt x="84" y="103"/>
                      <a:pt x="84" y="103"/>
                    </a:cubicBezTo>
                    <a:cubicBezTo>
                      <a:pt x="85" y="102"/>
                      <a:pt x="86" y="102"/>
                      <a:pt x="87" y="101"/>
                    </a:cubicBezTo>
                    <a:cubicBezTo>
                      <a:pt x="87" y="100"/>
                      <a:pt x="88" y="99"/>
                      <a:pt x="89" y="99"/>
                    </a:cubicBezTo>
                    <a:cubicBezTo>
                      <a:pt x="89" y="98"/>
                      <a:pt x="89" y="98"/>
                      <a:pt x="89" y="98"/>
                    </a:cubicBezTo>
                    <a:cubicBezTo>
                      <a:pt x="90" y="96"/>
                      <a:pt x="92" y="95"/>
                      <a:pt x="92" y="93"/>
                    </a:cubicBezTo>
                    <a:cubicBezTo>
                      <a:pt x="93" y="90"/>
                      <a:pt x="95" y="88"/>
                      <a:pt x="96" y="84"/>
                    </a:cubicBezTo>
                    <a:cubicBezTo>
                      <a:pt x="96" y="84"/>
                      <a:pt x="96" y="83"/>
                      <a:pt x="96" y="83"/>
                    </a:cubicBezTo>
                    <a:cubicBezTo>
                      <a:pt x="96" y="81"/>
                      <a:pt x="97" y="80"/>
                      <a:pt x="97" y="78"/>
                    </a:cubicBezTo>
                    <a:cubicBezTo>
                      <a:pt x="98" y="77"/>
                      <a:pt x="98" y="76"/>
                      <a:pt x="98" y="75"/>
                    </a:cubicBezTo>
                    <a:cubicBezTo>
                      <a:pt x="99" y="68"/>
                      <a:pt x="101" y="63"/>
                      <a:pt x="98" y="55"/>
                    </a:cubicBezTo>
                    <a:cubicBezTo>
                      <a:pt x="97" y="52"/>
                      <a:pt x="96" y="51"/>
                      <a:pt x="94" y="48"/>
                    </a:cubicBezTo>
                    <a:cubicBezTo>
                      <a:pt x="93" y="47"/>
                      <a:pt x="92" y="46"/>
                      <a:pt x="91" y="44"/>
                    </a:cubicBezTo>
                    <a:cubicBezTo>
                      <a:pt x="90" y="43"/>
                      <a:pt x="90" y="42"/>
                      <a:pt x="89" y="42"/>
                    </a:cubicBezTo>
                    <a:cubicBezTo>
                      <a:pt x="89" y="41"/>
                      <a:pt x="89" y="41"/>
                      <a:pt x="88" y="41"/>
                    </a:cubicBezTo>
                    <a:cubicBezTo>
                      <a:pt x="88" y="40"/>
                      <a:pt x="87" y="40"/>
                      <a:pt x="87" y="40"/>
                    </a:cubicBezTo>
                    <a:cubicBezTo>
                      <a:pt x="84" y="38"/>
                      <a:pt x="84" y="36"/>
                      <a:pt x="82" y="35"/>
                    </a:cubicBezTo>
                    <a:cubicBezTo>
                      <a:pt x="82" y="34"/>
                      <a:pt x="81" y="34"/>
                      <a:pt x="81" y="34"/>
                    </a:cubicBezTo>
                    <a:cubicBezTo>
                      <a:pt x="81" y="33"/>
                      <a:pt x="81" y="33"/>
                      <a:pt x="81" y="33"/>
                    </a:cubicBezTo>
                    <a:cubicBezTo>
                      <a:pt x="79" y="32"/>
                      <a:pt x="78" y="30"/>
                      <a:pt x="78" y="29"/>
                    </a:cubicBezTo>
                    <a:cubicBezTo>
                      <a:pt x="77" y="29"/>
                      <a:pt x="76" y="29"/>
                      <a:pt x="76" y="29"/>
                    </a:cubicBezTo>
                    <a:cubicBezTo>
                      <a:pt x="75" y="28"/>
                      <a:pt x="74" y="27"/>
                      <a:pt x="73" y="27"/>
                    </a:cubicBezTo>
                    <a:cubicBezTo>
                      <a:pt x="72" y="26"/>
                      <a:pt x="72" y="25"/>
                      <a:pt x="71" y="25"/>
                    </a:cubicBezTo>
                    <a:cubicBezTo>
                      <a:pt x="69" y="24"/>
                      <a:pt x="65" y="24"/>
                      <a:pt x="63" y="25"/>
                    </a:cubicBezTo>
                    <a:cubicBezTo>
                      <a:pt x="62" y="25"/>
                      <a:pt x="59" y="26"/>
                      <a:pt x="59" y="26"/>
                    </a:cubicBezTo>
                    <a:cubicBezTo>
                      <a:pt x="58" y="26"/>
                      <a:pt x="58" y="26"/>
                      <a:pt x="58" y="27"/>
                    </a:cubicBezTo>
                    <a:cubicBezTo>
                      <a:pt x="58" y="27"/>
                      <a:pt x="57" y="27"/>
                      <a:pt x="57" y="27"/>
                    </a:cubicBezTo>
                    <a:cubicBezTo>
                      <a:pt x="56" y="28"/>
                      <a:pt x="55" y="28"/>
                      <a:pt x="55" y="28"/>
                    </a:cubicBezTo>
                    <a:cubicBezTo>
                      <a:pt x="54" y="29"/>
                      <a:pt x="51" y="30"/>
                      <a:pt x="50" y="31"/>
                    </a:cubicBezTo>
                    <a:cubicBezTo>
                      <a:pt x="48" y="32"/>
                      <a:pt x="47" y="32"/>
                      <a:pt x="45" y="34"/>
                    </a:cubicBezTo>
                    <a:cubicBezTo>
                      <a:pt x="45" y="34"/>
                      <a:pt x="44" y="34"/>
                      <a:pt x="44" y="34"/>
                    </a:cubicBezTo>
                    <a:cubicBezTo>
                      <a:pt x="44" y="34"/>
                      <a:pt x="43" y="35"/>
                      <a:pt x="42" y="35"/>
                    </a:cubicBezTo>
                    <a:cubicBezTo>
                      <a:pt x="42" y="35"/>
                      <a:pt x="42" y="35"/>
                      <a:pt x="42" y="36"/>
                    </a:cubicBezTo>
                    <a:cubicBezTo>
                      <a:pt x="39" y="38"/>
                      <a:pt x="36" y="39"/>
                      <a:pt x="34" y="42"/>
                    </a:cubicBezTo>
                    <a:cubicBezTo>
                      <a:pt x="34" y="42"/>
                      <a:pt x="33" y="43"/>
                      <a:pt x="32" y="43"/>
                    </a:cubicBezTo>
                    <a:cubicBezTo>
                      <a:pt x="32" y="44"/>
                      <a:pt x="31" y="44"/>
                      <a:pt x="31" y="45"/>
                    </a:cubicBezTo>
                    <a:cubicBezTo>
                      <a:pt x="30" y="46"/>
                      <a:pt x="29" y="46"/>
                      <a:pt x="28" y="47"/>
                    </a:cubicBezTo>
                    <a:cubicBezTo>
                      <a:pt x="27" y="47"/>
                      <a:pt x="27" y="47"/>
                      <a:pt x="27" y="48"/>
                    </a:cubicBezTo>
                    <a:cubicBezTo>
                      <a:pt x="26" y="48"/>
                      <a:pt x="25" y="48"/>
                      <a:pt x="25" y="48"/>
                    </a:cubicBezTo>
                    <a:cubicBezTo>
                      <a:pt x="24" y="48"/>
                      <a:pt x="22" y="49"/>
                      <a:pt x="21" y="49"/>
                    </a:cubicBezTo>
                    <a:cubicBezTo>
                      <a:pt x="19" y="49"/>
                      <a:pt x="19" y="49"/>
                      <a:pt x="19" y="49"/>
                    </a:cubicBezTo>
                    <a:cubicBezTo>
                      <a:pt x="18" y="49"/>
                      <a:pt x="16" y="49"/>
                      <a:pt x="16" y="49"/>
                    </a:cubicBezTo>
                    <a:cubicBezTo>
                      <a:pt x="15" y="48"/>
                      <a:pt x="15" y="49"/>
                      <a:pt x="14" y="48"/>
                    </a:cubicBezTo>
                    <a:cubicBezTo>
                      <a:pt x="12" y="47"/>
                      <a:pt x="12" y="47"/>
                      <a:pt x="10" y="47"/>
                    </a:cubicBezTo>
                    <a:cubicBezTo>
                      <a:pt x="10" y="46"/>
                      <a:pt x="9" y="46"/>
                      <a:pt x="8" y="46"/>
                    </a:cubicBezTo>
                    <a:cubicBezTo>
                      <a:pt x="8" y="46"/>
                      <a:pt x="7" y="45"/>
                      <a:pt x="7" y="45"/>
                    </a:cubicBezTo>
                    <a:cubicBezTo>
                      <a:pt x="7" y="45"/>
                      <a:pt x="7" y="45"/>
                      <a:pt x="7" y="45"/>
                    </a:cubicBezTo>
                    <a:cubicBezTo>
                      <a:pt x="7" y="45"/>
                      <a:pt x="5" y="44"/>
                      <a:pt x="5" y="44"/>
                    </a:cubicBezTo>
                    <a:cubicBezTo>
                      <a:pt x="4" y="42"/>
                      <a:pt x="3" y="43"/>
                      <a:pt x="2" y="42"/>
                    </a:cubicBezTo>
                    <a:cubicBezTo>
                      <a:pt x="2" y="40"/>
                      <a:pt x="1" y="41"/>
                      <a:pt x="1" y="40"/>
                    </a:cubicBezTo>
                    <a:cubicBezTo>
                      <a:pt x="1" y="38"/>
                      <a:pt x="0" y="37"/>
                      <a:pt x="0" y="36"/>
                    </a:cubicBezTo>
                    <a:cubicBezTo>
                      <a:pt x="0" y="31"/>
                      <a:pt x="1" y="28"/>
                      <a:pt x="3" y="26"/>
                    </a:cubicBezTo>
                    <a:cubicBezTo>
                      <a:pt x="5" y="24"/>
                      <a:pt x="6" y="23"/>
                      <a:pt x="10" y="23"/>
                    </a:cubicBezTo>
                    <a:cubicBezTo>
                      <a:pt x="11" y="23"/>
                      <a:pt x="13" y="23"/>
                      <a:pt x="14" y="23"/>
                    </a:cubicBezTo>
                    <a:cubicBezTo>
                      <a:pt x="15" y="23"/>
                      <a:pt x="15" y="23"/>
                      <a:pt x="16" y="23"/>
                    </a:cubicBezTo>
                    <a:cubicBezTo>
                      <a:pt x="18" y="24"/>
                      <a:pt x="19" y="24"/>
                      <a:pt x="20" y="24"/>
                    </a:cubicBezTo>
                    <a:cubicBezTo>
                      <a:pt x="20" y="24"/>
                      <a:pt x="21" y="24"/>
                      <a:pt x="22" y="23"/>
                    </a:cubicBezTo>
                    <a:cubicBezTo>
                      <a:pt x="23" y="22"/>
                      <a:pt x="25" y="22"/>
                      <a:pt x="26" y="22"/>
                    </a:cubicBezTo>
                    <a:cubicBezTo>
                      <a:pt x="27" y="21"/>
                      <a:pt x="28" y="20"/>
                      <a:pt x="30" y="20"/>
                    </a:cubicBezTo>
                    <a:cubicBezTo>
                      <a:pt x="31" y="18"/>
                      <a:pt x="34" y="18"/>
                      <a:pt x="36" y="16"/>
                    </a:cubicBezTo>
                    <a:cubicBezTo>
                      <a:pt x="36" y="16"/>
                      <a:pt x="36" y="16"/>
                      <a:pt x="37" y="16"/>
                    </a:cubicBezTo>
                    <a:cubicBezTo>
                      <a:pt x="37" y="16"/>
                      <a:pt x="37" y="16"/>
                      <a:pt x="37" y="15"/>
                    </a:cubicBezTo>
                    <a:cubicBezTo>
                      <a:pt x="41" y="13"/>
                      <a:pt x="45" y="11"/>
                      <a:pt x="49" y="9"/>
                    </a:cubicBezTo>
                    <a:cubicBezTo>
                      <a:pt x="50" y="8"/>
                      <a:pt x="52" y="7"/>
                      <a:pt x="53" y="6"/>
                    </a:cubicBezTo>
                    <a:cubicBezTo>
                      <a:pt x="54" y="6"/>
                      <a:pt x="54" y="6"/>
                      <a:pt x="55" y="6"/>
                    </a:cubicBezTo>
                    <a:cubicBezTo>
                      <a:pt x="56" y="6"/>
                      <a:pt x="56" y="5"/>
                      <a:pt x="57" y="5"/>
                    </a:cubicBezTo>
                    <a:cubicBezTo>
                      <a:pt x="58" y="4"/>
                      <a:pt x="58" y="4"/>
                      <a:pt x="60" y="4"/>
                    </a:cubicBezTo>
                    <a:cubicBezTo>
                      <a:pt x="60" y="3"/>
                      <a:pt x="61" y="3"/>
                      <a:pt x="61" y="3"/>
                    </a:cubicBezTo>
                    <a:cubicBezTo>
                      <a:pt x="62" y="3"/>
                      <a:pt x="62" y="2"/>
                      <a:pt x="62" y="2"/>
                    </a:cubicBezTo>
                    <a:cubicBezTo>
                      <a:pt x="63" y="2"/>
                      <a:pt x="63" y="2"/>
                      <a:pt x="64" y="2"/>
                    </a:cubicBezTo>
                    <a:cubicBezTo>
                      <a:pt x="64" y="2"/>
                      <a:pt x="64" y="1"/>
                      <a:pt x="64" y="1"/>
                    </a:cubicBezTo>
                    <a:cubicBezTo>
                      <a:pt x="65" y="1"/>
                      <a:pt x="65" y="1"/>
                      <a:pt x="65" y="1"/>
                    </a:cubicBezTo>
                    <a:cubicBezTo>
                      <a:pt x="65" y="1"/>
                      <a:pt x="65" y="1"/>
                      <a:pt x="66" y="1"/>
                    </a:cubicBezTo>
                    <a:cubicBezTo>
                      <a:pt x="66" y="1"/>
                      <a:pt x="66" y="1"/>
                      <a:pt x="67" y="1"/>
                    </a:cubicBezTo>
                    <a:cubicBezTo>
                      <a:pt x="67" y="1"/>
                      <a:pt x="67" y="1"/>
                      <a:pt x="68" y="1"/>
                    </a:cubicBezTo>
                    <a:cubicBezTo>
                      <a:pt x="68" y="0"/>
                      <a:pt x="68" y="1"/>
                      <a:pt x="69" y="1"/>
                    </a:cubicBezTo>
                    <a:cubicBezTo>
                      <a:pt x="69" y="1"/>
                      <a:pt x="71" y="0"/>
                      <a:pt x="73" y="0"/>
                    </a:cubicBezTo>
                    <a:cubicBezTo>
                      <a:pt x="74" y="0"/>
                      <a:pt x="76" y="1"/>
                      <a:pt x="7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5" name="Freeform 8">
                <a:extLst>
                  <a:ext uri="{FF2B5EF4-FFF2-40B4-BE49-F238E27FC236}">
                    <a16:creationId xmlns:a16="http://schemas.microsoft.com/office/drawing/2014/main" xmlns="" id="{236EEB6D-391E-4ED2-81CF-5E44C3357160}"/>
                  </a:ext>
                </a:extLst>
              </p:cNvPr>
              <p:cNvSpPr>
                <a:spLocks/>
              </p:cNvSpPr>
              <p:nvPr/>
            </p:nvSpPr>
            <p:spPr bwMode="auto">
              <a:xfrm>
                <a:off x="5497513" y="3151188"/>
                <a:ext cx="241300" cy="433388"/>
              </a:xfrm>
              <a:custGeom>
                <a:avLst/>
                <a:gdLst>
                  <a:gd name="T0" fmla="*/ 20 w 64"/>
                  <a:gd name="T1" fmla="*/ 44 h 115"/>
                  <a:gd name="T2" fmla="*/ 20 w 64"/>
                  <a:gd name="T3" fmla="*/ 35 h 115"/>
                  <a:gd name="T4" fmla="*/ 22 w 64"/>
                  <a:gd name="T5" fmla="*/ 32 h 115"/>
                  <a:gd name="T6" fmla="*/ 22 w 64"/>
                  <a:gd name="T7" fmla="*/ 25 h 115"/>
                  <a:gd name="T8" fmla="*/ 15 w 64"/>
                  <a:gd name="T9" fmla="*/ 24 h 115"/>
                  <a:gd name="T10" fmla="*/ 9 w 64"/>
                  <a:gd name="T11" fmla="*/ 23 h 115"/>
                  <a:gd name="T12" fmla="*/ 2 w 64"/>
                  <a:gd name="T13" fmla="*/ 18 h 115"/>
                  <a:gd name="T14" fmla="*/ 0 w 64"/>
                  <a:gd name="T15" fmla="*/ 12 h 115"/>
                  <a:gd name="T16" fmla="*/ 1 w 64"/>
                  <a:gd name="T17" fmla="*/ 10 h 115"/>
                  <a:gd name="T18" fmla="*/ 10 w 64"/>
                  <a:gd name="T19" fmla="*/ 8 h 115"/>
                  <a:gd name="T20" fmla="*/ 14 w 64"/>
                  <a:gd name="T21" fmla="*/ 7 h 115"/>
                  <a:gd name="T22" fmla="*/ 20 w 64"/>
                  <a:gd name="T23" fmla="*/ 3 h 115"/>
                  <a:gd name="T24" fmla="*/ 27 w 64"/>
                  <a:gd name="T25" fmla="*/ 0 h 115"/>
                  <a:gd name="T26" fmla="*/ 35 w 64"/>
                  <a:gd name="T27" fmla="*/ 0 h 115"/>
                  <a:gd name="T28" fmla="*/ 42 w 64"/>
                  <a:gd name="T29" fmla="*/ 6 h 115"/>
                  <a:gd name="T30" fmla="*/ 46 w 64"/>
                  <a:gd name="T31" fmla="*/ 12 h 115"/>
                  <a:gd name="T32" fmla="*/ 46 w 64"/>
                  <a:gd name="T33" fmla="*/ 17 h 115"/>
                  <a:gd name="T34" fmla="*/ 45 w 64"/>
                  <a:gd name="T35" fmla="*/ 25 h 115"/>
                  <a:gd name="T36" fmla="*/ 41 w 64"/>
                  <a:gd name="T37" fmla="*/ 39 h 115"/>
                  <a:gd name="T38" fmla="*/ 40 w 64"/>
                  <a:gd name="T39" fmla="*/ 42 h 115"/>
                  <a:gd name="T40" fmla="*/ 41 w 64"/>
                  <a:gd name="T41" fmla="*/ 49 h 115"/>
                  <a:gd name="T42" fmla="*/ 50 w 64"/>
                  <a:gd name="T43" fmla="*/ 48 h 115"/>
                  <a:gd name="T44" fmla="*/ 55 w 64"/>
                  <a:gd name="T45" fmla="*/ 48 h 115"/>
                  <a:gd name="T46" fmla="*/ 62 w 64"/>
                  <a:gd name="T47" fmla="*/ 55 h 115"/>
                  <a:gd name="T48" fmla="*/ 64 w 64"/>
                  <a:gd name="T49" fmla="*/ 58 h 115"/>
                  <a:gd name="T50" fmla="*/ 63 w 64"/>
                  <a:gd name="T51" fmla="*/ 62 h 115"/>
                  <a:gd name="T52" fmla="*/ 61 w 64"/>
                  <a:gd name="T53" fmla="*/ 70 h 115"/>
                  <a:gd name="T54" fmla="*/ 62 w 64"/>
                  <a:gd name="T55" fmla="*/ 75 h 115"/>
                  <a:gd name="T56" fmla="*/ 60 w 64"/>
                  <a:gd name="T57" fmla="*/ 82 h 115"/>
                  <a:gd name="T58" fmla="*/ 56 w 64"/>
                  <a:gd name="T59" fmla="*/ 84 h 115"/>
                  <a:gd name="T60" fmla="*/ 50 w 64"/>
                  <a:gd name="T61" fmla="*/ 97 h 115"/>
                  <a:gd name="T62" fmla="*/ 49 w 64"/>
                  <a:gd name="T63" fmla="*/ 100 h 115"/>
                  <a:gd name="T64" fmla="*/ 47 w 64"/>
                  <a:gd name="T65" fmla="*/ 104 h 115"/>
                  <a:gd name="T66" fmla="*/ 43 w 64"/>
                  <a:gd name="T67" fmla="*/ 110 h 115"/>
                  <a:gd name="T68" fmla="*/ 38 w 64"/>
                  <a:gd name="T69" fmla="*/ 114 h 115"/>
                  <a:gd name="T70" fmla="*/ 31 w 64"/>
                  <a:gd name="T71" fmla="*/ 115 h 115"/>
                  <a:gd name="T72" fmla="*/ 26 w 64"/>
                  <a:gd name="T73" fmla="*/ 113 h 115"/>
                  <a:gd name="T74" fmla="*/ 20 w 64"/>
                  <a:gd name="T75" fmla="*/ 111 h 115"/>
                  <a:gd name="T76" fmla="*/ 17 w 64"/>
                  <a:gd name="T77" fmla="*/ 110 h 115"/>
                  <a:gd name="T78" fmla="*/ 15 w 64"/>
                  <a:gd name="T79" fmla="*/ 110 h 115"/>
                  <a:gd name="T80" fmla="*/ 7 w 64"/>
                  <a:gd name="T81" fmla="*/ 109 h 115"/>
                  <a:gd name="T82" fmla="*/ 5 w 64"/>
                  <a:gd name="T83" fmla="*/ 102 h 115"/>
                  <a:gd name="T84" fmla="*/ 8 w 64"/>
                  <a:gd name="T85" fmla="*/ 96 h 115"/>
                  <a:gd name="T86" fmla="*/ 15 w 64"/>
                  <a:gd name="T87" fmla="*/ 92 h 115"/>
                  <a:gd name="T88" fmla="*/ 21 w 64"/>
                  <a:gd name="T89" fmla="*/ 88 h 115"/>
                  <a:gd name="T90" fmla="*/ 24 w 64"/>
                  <a:gd name="T91" fmla="*/ 86 h 115"/>
                  <a:gd name="T92" fmla="*/ 24 w 64"/>
                  <a:gd name="T93" fmla="*/ 84 h 115"/>
                  <a:gd name="T94" fmla="*/ 20 w 64"/>
                  <a:gd name="T95" fmla="*/ 82 h 115"/>
                  <a:gd name="T96" fmla="*/ 18 w 64"/>
                  <a:gd name="T97" fmla="*/ 79 h 115"/>
                  <a:gd name="T98" fmla="*/ 13 w 64"/>
                  <a:gd name="T99" fmla="*/ 76 h 115"/>
                  <a:gd name="T100" fmla="*/ 9 w 64"/>
                  <a:gd name="T101" fmla="*/ 76 h 115"/>
                  <a:gd name="T102" fmla="*/ 6 w 64"/>
                  <a:gd name="T103" fmla="*/ 72 h 115"/>
                  <a:gd name="T104" fmla="*/ 6 w 64"/>
                  <a:gd name="T105" fmla="*/ 68 h 115"/>
                  <a:gd name="T106" fmla="*/ 9 w 64"/>
                  <a:gd name="T107" fmla="*/ 62 h 115"/>
                  <a:gd name="T108" fmla="*/ 10 w 64"/>
                  <a:gd name="T109" fmla="*/ 60 h 115"/>
                  <a:gd name="T110" fmla="*/ 14 w 64"/>
                  <a:gd name="T111" fmla="*/ 57 h 115"/>
                  <a:gd name="T112" fmla="*/ 21 w 64"/>
                  <a:gd name="T113" fmla="*/ 56 h 115"/>
                  <a:gd name="T114" fmla="*/ 21 w 64"/>
                  <a:gd name="T115" fmla="*/ 52 h 115"/>
                  <a:gd name="T116" fmla="*/ 20 w 64"/>
                  <a:gd name="T117"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 h="115">
                    <a:moveTo>
                      <a:pt x="20" y="45"/>
                    </a:moveTo>
                    <a:cubicBezTo>
                      <a:pt x="20" y="45"/>
                      <a:pt x="20" y="44"/>
                      <a:pt x="20" y="44"/>
                    </a:cubicBezTo>
                    <a:cubicBezTo>
                      <a:pt x="20" y="41"/>
                      <a:pt x="20" y="41"/>
                      <a:pt x="20" y="38"/>
                    </a:cubicBezTo>
                    <a:cubicBezTo>
                      <a:pt x="20" y="37"/>
                      <a:pt x="20" y="36"/>
                      <a:pt x="20" y="35"/>
                    </a:cubicBezTo>
                    <a:cubicBezTo>
                      <a:pt x="21" y="35"/>
                      <a:pt x="21" y="34"/>
                      <a:pt x="21" y="33"/>
                    </a:cubicBezTo>
                    <a:cubicBezTo>
                      <a:pt x="21" y="33"/>
                      <a:pt x="21" y="32"/>
                      <a:pt x="22" y="32"/>
                    </a:cubicBezTo>
                    <a:cubicBezTo>
                      <a:pt x="22" y="30"/>
                      <a:pt x="23" y="29"/>
                      <a:pt x="23" y="28"/>
                    </a:cubicBezTo>
                    <a:cubicBezTo>
                      <a:pt x="23" y="27"/>
                      <a:pt x="23" y="25"/>
                      <a:pt x="22" y="25"/>
                    </a:cubicBezTo>
                    <a:cubicBezTo>
                      <a:pt x="21" y="24"/>
                      <a:pt x="20" y="24"/>
                      <a:pt x="19" y="24"/>
                    </a:cubicBezTo>
                    <a:cubicBezTo>
                      <a:pt x="19" y="23"/>
                      <a:pt x="16" y="24"/>
                      <a:pt x="15" y="24"/>
                    </a:cubicBezTo>
                    <a:cubicBezTo>
                      <a:pt x="15" y="24"/>
                      <a:pt x="13" y="24"/>
                      <a:pt x="13" y="24"/>
                    </a:cubicBezTo>
                    <a:cubicBezTo>
                      <a:pt x="11" y="24"/>
                      <a:pt x="10" y="23"/>
                      <a:pt x="9" y="23"/>
                    </a:cubicBezTo>
                    <a:cubicBezTo>
                      <a:pt x="8" y="23"/>
                      <a:pt x="4" y="20"/>
                      <a:pt x="4" y="20"/>
                    </a:cubicBezTo>
                    <a:cubicBezTo>
                      <a:pt x="3" y="19"/>
                      <a:pt x="3" y="18"/>
                      <a:pt x="2" y="18"/>
                    </a:cubicBezTo>
                    <a:cubicBezTo>
                      <a:pt x="2" y="17"/>
                      <a:pt x="1" y="17"/>
                      <a:pt x="1" y="16"/>
                    </a:cubicBezTo>
                    <a:cubicBezTo>
                      <a:pt x="1" y="15"/>
                      <a:pt x="0" y="13"/>
                      <a:pt x="0" y="12"/>
                    </a:cubicBezTo>
                    <a:cubicBezTo>
                      <a:pt x="0" y="12"/>
                      <a:pt x="0" y="11"/>
                      <a:pt x="0" y="11"/>
                    </a:cubicBezTo>
                    <a:cubicBezTo>
                      <a:pt x="0" y="10"/>
                      <a:pt x="0" y="10"/>
                      <a:pt x="1" y="10"/>
                    </a:cubicBezTo>
                    <a:cubicBezTo>
                      <a:pt x="1" y="9"/>
                      <a:pt x="1" y="9"/>
                      <a:pt x="1" y="9"/>
                    </a:cubicBezTo>
                    <a:cubicBezTo>
                      <a:pt x="5" y="9"/>
                      <a:pt x="7" y="8"/>
                      <a:pt x="10" y="8"/>
                    </a:cubicBezTo>
                    <a:cubicBezTo>
                      <a:pt x="11" y="7"/>
                      <a:pt x="13" y="7"/>
                      <a:pt x="13" y="7"/>
                    </a:cubicBezTo>
                    <a:cubicBezTo>
                      <a:pt x="14" y="7"/>
                      <a:pt x="14" y="7"/>
                      <a:pt x="14" y="7"/>
                    </a:cubicBezTo>
                    <a:cubicBezTo>
                      <a:pt x="15" y="6"/>
                      <a:pt x="15" y="6"/>
                      <a:pt x="16" y="6"/>
                    </a:cubicBezTo>
                    <a:cubicBezTo>
                      <a:pt x="17" y="4"/>
                      <a:pt x="18" y="4"/>
                      <a:pt x="20" y="3"/>
                    </a:cubicBezTo>
                    <a:cubicBezTo>
                      <a:pt x="21" y="3"/>
                      <a:pt x="22" y="2"/>
                      <a:pt x="23" y="2"/>
                    </a:cubicBezTo>
                    <a:cubicBezTo>
                      <a:pt x="24" y="1"/>
                      <a:pt x="26" y="0"/>
                      <a:pt x="27" y="0"/>
                    </a:cubicBezTo>
                    <a:cubicBezTo>
                      <a:pt x="29" y="0"/>
                      <a:pt x="30" y="0"/>
                      <a:pt x="33" y="0"/>
                    </a:cubicBezTo>
                    <a:cubicBezTo>
                      <a:pt x="33" y="0"/>
                      <a:pt x="35" y="0"/>
                      <a:pt x="35" y="0"/>
                    </a:cubicBezTo>
                    <a:cubicBezTo>
                      <a:pt x="36" y="1"/>
                      <a:pt x="38" y="2"/>
                      <a:pt x="39" y="2"/>
                    </a:cubicBezTo>
                    <a:cubicBezTo>
                      <a:pt x="40" y="3"/>
                      <a:pt x="41" y="6"/>
                      <a:pt x="42" y="6"/>
                    </a:cubicBezTo>
                    <a:cubicBezTo>
                      <a:pt x="43" y="7"/>
                      <a:pt x="44" y="9"/>
                      <a:pt x="45" y="9"/>
                    </a:cubicBezTo>
                    <a:cubicBezTo>
                      <a:pt x="45" y="10"/>
                      <a:pt x="45" y="11"/>
                      <a:pt x="46" y="12"/>
                    </a:cubicBezTo>
                    <a:cubicBezTo>
                      <a:pt x="46" y="12"/>
                      <a:pt x="46" y="13"/>
                      <a:pt x="46" y="14"/>
                    </a:cubicBezTo>
                    <a:cubicBezTo>
                      <a:pt x="46" y="15"/>
                      <a:pt x="46" y="16"/>
                      <a:pt x="46" y="17"/>
                    </a:cubicBezTo>
                    <a:cubicBezTo>
                      <a:pt x="46" y="18"/>
                      <a:pt x="46" y="19"/>
                      <a:pt x="46" y="21"/>
                    </a:cubicBezTo>
                    <a:cubicBezTo>
                      <a:pt x="46" y="22"/>
                      <a:pt x="45" y="24"/>
                      <a:pt x="45" y="25"/>
                    </a:cubicBezTo>
                    <a:cubicBezTo>
                      <a:pt x="44" y="28"/>
                      <a:pt x="43" y="32"/>
                      <a:pt x="42" y="34"/>
                    </a:cubicBezTo>
                    <a:cubicBezTo>
                      <a:pt x="41" y="35"/>
                      <a:pt x="41" y="37"/>
                      <a:pt x="41" y="39"/>
                    </a:cubicBezTo>
                    <a:cubicBezTo>
                      <a:pt x="40" y="39"/>
                      <a:pt x="40" y="40"/>
                      <a:pt x="40" y="40"/>
                    </a:cubicBezTo>
                    <a:cubicBezTo>
                      <a:pt x="40" y="42"/>
                      <a:pt x="40" y="40"/>
                      <a:pt x="40" y="42"/>
                    </a:cubicBezTo>
                    <a:cubicBezTo>
                      <a:pt x="40" y="44"/>
                      <a:pt x="40" y="43"/>
                      <a:pt x="40" y="45"/>
                    </a:cubicBezTo>
                    <a:cubicBezTo>
                      <a:pt x="41" y="46"/>
                      <a:pt x="40" y="47"/>
                      <a:pt x="41" y="49"/>
                    </a:cubicBezTo>
                    <a:cubicBezTo>
                      <a:pt x="41" y="49"/>
                      <a:pt x="41" y="51"/>
                      <a:pt x="41" y="50"/>
                    </a:cubicBezTo>
                    <a:cubicBezTo>
                      <a:pt x="43" y="50"/>
                      <a:pt x="48" y="48"/>
                      <a:pt x="50" y="48"/>
                    </a:cubicBezTo>
                    <a:cubicBezTo>
                      <a:pt x="50" y="48"/>
                      <a:pt x="50" y="48"/>
                      <a:pt x="50" y="48"/>
                    </a:cubicBezTo>
                    <a:cubicBezTo>
                      <a:pt x="52" y="48"/>
                      <a:pt x="53" y="48"/>
                      <a:pt x="55" y="48"/>
                    </a:cubicBezTo>
                    <a:cubicBezTo>
                      <a:pt x="57" y="48"/>
                      <a:pt x="57" y="49"/>
                      <a:pt x="60" y="51"/>
                    </a:cubicBezTo>
                    <a:cubicBezTo>
                      <a:pt x="61" y="52"/>
                      <a:pt x="62" y="54"/>
                      <a:pt x="62" y="55"/>
                    </a:cubicBezTo>
                    <a:cubicBezTo>
                      <a:pt x="62" y="55"/>
                      <a:pt x="62" y="55"/>
                      <a:pt x="63" y="55"/>
                    </a:cubicBezTo>
                    <a:cubicBezTo>
                      <a:pt x="63" y="56"/>
                      <a:pt x="63" y="57"/>
                      <a:pt x="64" y="58"/>
                    </a:cubicBezTo>
                    <a:cubicBezTo>
                      <a:pt x="64" y="59"/>
                      <a:pt x="64" y="59"/>
                      <a:pt x="64" y="60"/>
                    </a:cubicBezTo>
                    <a:cubicBezTo>
                      <a:pt x="64" y="61"/>
                      <a:pt x="63" y="61"/>
                      <a:pt x="63" y="62"/>
                    </a:cubicBezTo>
                    <a:cubicBezTo>
                      <a:pt x="62" y="64"/>
                      <a:pt x="63" y="64"/>
                      <a:pt x="62" y="66"/>
                    </a:cubicBezTo>
                    <a:cubicBezTo>
                      <a:pt x="61" y="66"/>
                      <a:pt x="61" y="70"/>
                      <a:pt x="61" y="70"/>
                    </a:cubicBezTo>
                    <a:cubicBezTo>
                      <a:pt x="61" y="70"/>
                      <a:pt x="61" y="70"/>
                      <a:pt x="61" y="71"/>
                    </a:cubicBezTo>
                    <a:cubicBezTo>
                      <a:pt x="61" y="72"/>
                      <a:pt x="62" y="73"/>
                      <a:pt x="62" y="75"/>
                    </a:cubicBezTo>
                    <a:cubicBezTo>
                      <a:pt x="63" y="77"/>
                      <a:pt x="62" y="79"/>
                      <a:pt x="61" y="80"/>
                    </a:cubicBezTo>
                    <a:cubicBezTo>
                      <a:pt x="60" y="81"/>
                      <a:pt x="60" y="81"/>
                      <a:pt x="60" y="82"/>
                    </a:cubicBezTo>
                    <a:cubicBezTo>
                      <a:pt x="58" y="82"/>
                      <a:pt x="58" y="83"/>
                      <a:pt x="58" y="83"/>
                    </a:cubicBezTo>
                    <a:cubicBezTo>
                      <a:pt x="57" y="83"/>
                      <a:pt x="56" y="83"/>
                      <a:pt x="56" y="84"/>
                    </a:cubicBezTo>
                    <a:cubicBezTo>
                      <a:pt x="54" y="84"/>
                      <a:pt x="51" y="84"/>
                      <a:pt x="50" y="85"/>
                    </a:cubicBezTo>
                    <a:cubicBezTo>
                      <a:pt x="50" y="89"/>
                      <a:pt x="50" y="93"/>
                      <a:pt x="50" y="97"/>
                    </a:cubicBezTo>
                    <a:cubicBezTo>
                      <a:pt x="50" y="97"/>
                      <a:pt x="49" y="98"/>
                      <a:pt x="49" y="99"/>
                    </a:cubicBezTo>
                    <a:cubicBezTo>
                      <a:pt x="49" y="99"/>
                      <a:pt x="49" y="100"/>
                      <a:pt x="49" y="100"/>
                    </a:cubicBezTo>
                    <a:cubicBezTo>
                      <a:pt x="49" y="101"/>
                      <a:pt x="48" y="102"/>
                      <a:pt x="48" y="102"/>
                    </a:cubicBezTo>
                    <a:cubicBezTo>
                      <a:pt x="48" y="103"/>
                      <a:pt x="48" y="103"/>
                      <a:pt x="47" y="104"/>
                    </a:cubicBezTo>
                    <a:cubicBezTo>
                      <a:pt x="47" y="105"/>
                      <a:pt x="46" y="107"/>
                      <a:pt x="45" y="108"/>
                    </a:cubicBezTo>
                    <a:cubicBezTo>
                      <a:pt x="44" y="109"/>
                      <a:pt x="44" y="109"/>
                      <a:pt x="43" y="110"/>
                    </a:cubicBezTo>
                    <a:cubicBezTo>
                      <a:pt x="42" y="111"/>
                      <a:pt x="41" y="111"/>
                      <a:pt x="41" y="112"/>
                    </a:cubicBezTo>
                    <a:cubicBezTo>
                      <a:pt x="40" y="113"/>
                      <a:pt x="39" y="113"/>
                      <a:pt x="38" y="114"/>
                    </a:cubicBezTo>
                    <a:cubicBezTo>
                      <a:pt x="37" y="114"/>
                      <a:pt x="35" y="114"/>
                      <a:pt x="34" y="115"/>
                    </a:cubicBezTo>
                    <a:cubicBezTo>
                      <a:pt x="33" y="115"/>
                      <a:pt x="32" y="115"/>
                      <a:pt x="31" y="115"/>
                    </a:cubicBezTo>
                    <a:cubicBezTo>
                      <a:pt x="30" y="114"/>
                      <a:pt x="29" y="114"/>
                      <a:pt x="28" y="114"/>
                    </a:cubicBezTo>
                    <a:cubicBezTo>
                      <a:pt x="27" y="114"/>
                      <a:pt x="26" y="113"/>
                      <a:pt x="26" y="113"/>
                    </a:cubicBezTo>
                    <a:cubicBezTo>
                      <a:pt x="25" y="112"/>
                      <a:pt x="25" y="112"/>
                      <a:pt x="24" y="112"/>
                    </a:cubicBezTo>
                    <a:cubicBezTo>
                      <a:pt x="23" y="111"/>
                      <a:pt x="22" y="111"/>
                      <a:pt x="20" y="111"/>
                    </a:cubicBezTo>
                    <a:cubicBezTo>
                      <a:pt x="20" y="111"/>
                      <a:pt x="20" y="110"/>
                      <a:pt x="19" y="110"/>
                    </a:cubicBezTo>
                    <a:cubicBezTo>
                      <a:pt x="18" y="110"/>
                      <a:pt x="18" y="110"/>
                      <a:pt x="17" y="110"/>
                    </a:cubicBezTo>
                    <a:cubicBezTo>
                      <a:pt x="16" y="110"/>
                      <a:pt x="15" y="110"/>
                      <a:pt x="15" y="110"/>
                    </a:cubicBezTo>
                    <a:cubicBezTo>
                      <a:pt x="15" y="110"/>
                      <a:pt x="15" y="110"/>
                      <a:pt x="15" y="110"/>
                    </a:cubicBezTo>
                    <a:cubicBezTo>
                      <a:pt x="13" y="110"/>
                      <a:pt x="11" y="110"/>
                      <a:pt x="10" y="110"/>
                    </a:cubicBezTo>
                    <a:cubicBezTo>
                      <a:pt x="9" y="110"/>
                      <a:pt x="8" y="109"/>
                      <a:pt x="7" y="109"/>
                    </a:cubicBezTo>
                    <a:cubicBezTo>
                      <a:pt x="7" y="109"/>
                      <a:pt x="6" y="108"/>
                      <a:pt x="6" y="108"/>
                    </a:cubicBezTo>
                    <a:cubicBezTo>
                      <a:pt x="4" y="105"/>
                      <a:pt x="5" y="104"/>
                      <a:pt x="5" y="102"/>
                    </a:cubicBezTo>
                    <a:cubicBezTo>
                      <a:pt x="5" y="101"/>
                      <a:pt x="5" y="100"/>
                      <a:pt x="6" y="100"/>
                    </a:cubicBezTo>
                    <a:cubicBezTo>
                      <a:pt x="6" y="98"/>
                      <a:pt x="7" y="97"/>
                      <a:pt x="8" y="96"/>
                    </a:cubicBezTo>
                    <a:cubicBezTo>
                      <a:pt x="9" y="94"/>
                      <a:pt x="11" y="94"/>
                      <a:pt x="12" y="93"/>
                    </a:cubicBezTo>
                    <a:cubicBezTo>
                      <a:pt x="14" y="92"/>
                      <a:pt x="13" y="92"/>
                      <a:pt x="15" y="92"/>
                    </a:cubicBezTo>
                    <a:cubicBezTo>
                      <a:pt x="16" y="91"/>
                      <a:pt x="18" y="90"/>
                      <a:pt x="19" y="89"/>
                    </a:cubicBezTo>
                    <a:cubicBezTo>
                      <a:pt x="20" y="89"/>
                      <a:pt x="20" y="88"/>
                      <a:pt x="21" y="88"/>
                    </a:cubicBezTo>
                    <a:cubicBezTo>
                      <a:pt x="21" y="87"/>
                      <a:pt x="22" y="87"/>
                      <a:pt x="22" y="87"/>
                    </a:cubicBezTo>
                    <a:cubicBezTo>
                      <a:pt x="23" y="86"/>
                      <a:pt x="23" y="86"/>
                      <a:pt x="24" y="86"/>
                    </a:cubicBezTo>
                    <a:cubicBezTo>
                      <a:pt x="24" y="86"/>
                      <a:pt x="24" y="86"/>
                      <a:pt x="24" y="86"/>
                    </a:cubicBezTo>
                    <a:cubicBezTo>
                      <a:pt x="24" y="85"/>
                      <a:pt x="24" y="85"/>
                      <a:pt x="24" y="84"/>
                    </a:cubicBezTo>
                    <a:cubicBezTo>
                      <a:pt x="24" y="84"/>
                      <a:pt x="24" y="84"/>
                      <a:pt x="24" y="83"/>
                    </a:cubicBezTo>
                    <a:cubicBezTo>
                      <a:pt x="22" y="83"/>
                      <a:pt x="21" y="82"/>
                      <a:pt x="20" y="82"/>
                    </a:cubicBezTo>
                    <a:cubicBezTo>
                      <a:pt x="20" y="81"/>
                      <a:pt x="19" y="81"/>
                      <a:pt x="18" y="81"/>
                    </a:cubicBezTo>
                    <a:cubicBezTo>
                      <a:pt x="18" y="81"/>
                      <a:pt x="18" y="79"/>
                      <a:pt x="18" y="79"/>
                    </a:cubicBezTo>
                    <a:cubicBezTo>
                      <a:pt x="16" y="79"/>
                      <a:pt x="16" y="77"/>
                      <a:pt x="15" y="77"/>
                    </a:cubicBezTo>
                    <a:cubicBezTo>
                      <a:pt x="14" y="77"/>
                      <a:pt x="14" y="77"/>
                      <a:pt x="13" y="76"/>
                    </a:cubicBezTo>
                    <a:cubicBezTo>
                      <a:pt x="13" y="76"/>
                      <a:pt x="12" y="76"/>
                      <a:pt x="11" y="76"/>
                    </a:cubicBezTo>
                    <a:cubicBezTo>
                      <a:pt x="11" y="76"/>
                      <a:pt x="10" y="76"/>
                      <a:pt x="9" y="76"/>
                    </a:cubicBezTo>
                    <a:cubicBezTo>
                      <a:pt x="7" y="75"/>
                      <a:pt x="8" y="75"/>
                      <a:pt x="7" y="74"/>
                    </a:cubicBezTo>
                    <a:cubicBezTo>
                      <a:pt x="6" y="74"/>
                      <a:pt x="6" y="73"/>
                      <a:pt x="6" y="72"/>
                    </a:cubicBezTo>
                    <a:cubicBezTo>
                      <a:pt x="6" y="71"/>
                      <a:pt x="6" y="70"/>
                      <a:pt x="6" y="69"/>
                    </a:cubicBezTo>
                    <a:cubicBezTo>
                      <a:pt x="6" y="68"/>
                      <a:pt x="6" y="68"/>
                      <a:pt x="6" y="68"/>
                    </a:cubicBezTo>
                    <a:cubicBezTo>
                      <a:pt x="6" y="66"/>
                      <a:pt x="8" y="64"/>
                      <a:pt x="8" y="63"/>
                    </a:cubicBezTo>
                    <a:cubicBezTo>
                      <a:pt x="8" y="63"/>
                      <a:pt x="9" y="62"/>
                      <a:pt x="9" y="62"/>
                    </a:cubicBezTo>
                    <a:cubicBezTo>
                      <a:pt x="9" y="62"/>
                      <a:pt x="9" y="62"/>
                      <a:pt x="9" y="62"/>
                    </a:cubicBezTo>
                    <a:cubicBezTo>
                      <a:pt x="9" y="61"/>
                      <a:pt x="10" y="61"/>
                      <a:pt x="10" y="60"/>
                    </a:cubicBezTo>
                    <a:cubicBezTo>
                      <a:pt x="11" y="59"/>
                      <a:pt x="11" y="58"/>
                      <a:pt x="12" y="58"/>
                    </a:cubicBezTo>
                    <a:cubicBezTo>
                      <a:pt x="13" y="57"/>
                      <a:pt x="13" y="57"/>
                      <a:pt x="14" y="57"/>
                    </a:cubicBezTo>
                    <a:cubicBezTo>
                      <a:pt x="16" y="57"/>
                      <a:pt x="17" y="57"/>
                      <a:pt x="18" y="57"/>
                    </a:cubicBezTo>
                    <a:cubicBezTo>
                      <a:pt x="19" y="56"/>
                      <a:pt x="20" y="56"/>
                      <a:pt x="21" y="56"/>
                    </a:cubicBezTo>
                    <a:cubicBezTo>
                      <a:pt x="21" y="55"/>
                      <a:pt x="20" y="54"/>
                      <a:pt x="21" y="54"/>
                    </a:cubicBezTo>
                    <a:cubicBezTo>
                      <a:pt x="21" y="53"/>
                      <a:pt x="20" y="53"/>
                      <a:pt x="21" y="52"/>
                    </a:cubicBezTo>
                    <a:cubicBezTo>
                      <a:pt x="20" y="51"/>
                      <a:pt x="20" y="51"/>
                      <a:pt x="20" y="50"/>
                    </a:cubicBezTo>
                    <a:cubicBezTo>
                      <a:pt x="20" y="49"/>
                      <a:pt x="20" y="46"/>
                      <a:pt x="2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6" name="Freeform 9">
                <a:extLst>
                  <a:ext uri="{FF2B5EF4-FFF2-40B4-BE49-F238E27FC236}">
                    <a16:creationId xmlns:a16="http://schemas.microsoft.com/office/drawing/2014/main" xmlns="" id="{59E288CF-0001-4999-A45F-123B928538CE}"/>
                  </a:ext>
                </a:extLst>
              </p:cNvPr>
              <p:cNvSpPr>
                <a:spLocks/>
              </p:cNvSpPr>
              <p:nvPr/>
            </p:nvSpPr>
            <p:spPr bwMode="auto">
              <a:xfrm>
                <a:off x="5576888" y="2940050"/>
                <a:ext cx="255588" cy="192088"/>
              </a:xfrm>
              <a:custGeom>
                <a:avLst/>
                <a:gdLst>
                  <a:gd name="T0" fmla="*/ 11 w 68"/>
                  <a:gd name="T1" fmla="*/ 42 h 51"/>
                  <a:gd name="T2" fmla="*/ 16 w 68"/>
                  <a:gd name="T3" fmla="*/ 36 h 51"/>
                  <a:gd name="T4" fmla="*/ 21 w 68"/>
                  <a:gd name="T5" fmla="*/ 30 h 51"/>
                  <a:gd name="T6" fmla="*/ 22 w 68"/>
                  <a:gd name="T7" fmla="*/ 28 h 51"/>
                  <a:gd name="T8" fmla="*/ 23 w 68"/>
                  <a:gd name="T9" fmla="*/ 26 h 51"/>
                  <a:gd name="T10" fmla="*/ 20 w 68"/>
                  <a:gd name="T11" fmla="*/ 26 h 51"/>
                  <a:gd name="T12" fmla="*/ 17 w 68"/>
                  <a:gd name="T13" fmla="*/ 27 h 51"/>
                  <a:gd name="T14" fmla="*/ 15 w 68"/>
                  <a:gd name="T15" fmla="*/ 28 h 51"/>
                  <a:gd name="T16" fmla="*/ 10 w 68"/>
                  <a:gd name="T17" fmla="*/ 30 h 51"/>
                  <a:gd name="T18" fmla="*/ 6 w 68"/>
                  <a:gd name="T19" fmla="*/ 32 h 51"/>
                  <a:gd name="T20" fmla="*/ 2 w 68"/>
                  <a:gd name="T21" fmla="*/ 27 h 51"/>
                  <a:gd name="T22" fmla="*/ 1 w 68"/>
                  <a:gd name="T23" fmla="*/ 22 h 51"/>
                  <a:gd name="T24" fmla="*/ 0 w 68"/>
                  <a:gd name="T25" fmla="*/ 17 h 51"/>
                  <a:gd name="T26" fmla="*/ 4 w 68"/>
                  <a:gd name="T27" fmla="*/ 11 h 51"/>
                  <a:gd name="T28" fmla="*/ 5 w 68"/>
                  <a:gd name="T29" fmla="*/ 10 h 51"/>
                  <a:gd name="T30" fmla="*/ 7 w 68"/>
                  <a:gd name="T31" fmla="*/ 9 h 51"/>
                  <a:gd name="T32" fmla="*/ 15 w 68"/>
                  <a:gd name="T33" fmla="*/ 6 h 51"/>
                  <a:gd name="T34" fmla="*/ 29 w 68"/>
                  <a:gd name="T35" fmla="*/ 2 h 51"/>
                  <a:gd name="T36" fmla="*/ 35 w 68"/>
                  <a:gd name="T37" fmla="*/ 2 h 51"/>
                  <a:gd name="T38" fmla="*/ 44 w 68"/>
                  <a:gd name="T39" fmla="*/ 1 h 51"/>
                  <a:gd name="T40" fmla="*/ 57 w 68"/>
                  <a:gd name="T41" fmla="*/ 1 h 51"/>
                  <a:gd name="T42" fmla="*/ 59 w 68"/>
                  <a:gd name="T43" fmla="*/ 3 h 51"/>
                  <a:gd name="T44" fmla="*/ 60 w 68"/>
                  <a:gd name="T45" fmla="*/ 3 h 51"/>
                  <a:gd name="T46" fmla="*/ 64 w 68"/>
                  <a:gd name="T47" fmla="*/ 4 h 51"/>
                  <a:gd name="T48" fmla="*/ 68 w 68"/>
                  <a:gd name="T49" fmla="*/ 10 h 51"/>
                  <a:gd name="T50" fmla="*/ 68 w 68"/>
                  <a:gd name="T51" fmla="*/ 16 h 51"/>
                  <a:gd name="T52" fmla="*/ 66 w 68"/>
                  <a:gd name="T53" fmla="*/ 20 h 51"/>
                  <a:gd name="T54" fmla="*/ 64 w 68"/>
                  <a:gd name="T55" fmla="*/ 24 h 51"/>
                  <a:gd name="T56" fmla="*/ 61 w 68"/>
                  <a:gd name="T57" fmla="*/ 26 h 51"/>
                  <a:gd name="T58" fmla="*/ 56 w 68"/>
                  <a:gd name="T59" fmla="*/ 26 h 51"/>
                  <a:gd name="T60" fmla="*/ 53 w 68"/>
                  <a:gd name="T61" fmla="*/ 27 h 51"/>
                  <a:gd name="T62" fmla="*/ 46 w 68"/>
                  <a:gd name="T63" fmla="*/ 28 h 51"/>
                  <a:gd name="T64" fmla="*/ 43 w 68"/>
                  <a:gd name="T65" fmla="*/ 31 h 51"/>
                  <a:gd name="T66" fmla="*/ 37 w 68"/>
                  <a:gd name="T67" fmla="*/ 35 h 51"/>
                  <a:gd name="T68" fmla="*/ 31 w 68"/>
                  <a:gd name="T69" fmla="*/ 39 h 51"/>
                  <a:gd name="T70" fmla="*/ 28 w 68"/>
                  <a:gd name="T71" fmla="*/ 43 h 51"/>
                  <a:gd name="T72" fmla="*/ 23 w 68"/>
                  <a:gd name="T73" fmla="*/ 46 h 51"/>
                  <a:gd name="T74" fmla="*/ 21 w 68"/>
                  <a:gd name="T75" fmla="*/ 48 h 51"/>
                  <a:gd name="T76" fmla="*/ 17 w 68"/>
                  <a:gd name="T77" fmla="*/ 50 h 51"/>
                  <a:gd name="T78" fmla="*/ 11 w 68"/>
                  <a:gd name="T79" fmla="*/ 49 h 51"/>
                  <a:gd name="T80" fmla="*/ 10 w 68"/>
                  <a:gd name="T81"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51">
                    <a:moveTo>
                      <a:pt x="10" y="44"/>
                    </a:moveTo>
                    <a:cubicBezTo>
                      <a:pt x="11" y="43"/>
                      <a:pt x="10" y="43"/>
                      <a:pt x="11" y="42"/>
                    </a:cubicBezTo>
                    <a:cubicBezTo>
                      <a:pt x="13" y="40"/>
                      <a:pt x="13" y="39"/>
                      <a:pt x="13" y="39"/>
                    </a:cubicBezTo>
                    <a:cubicBezTo>
                      <a:pt x="15" y="38"/>
                      <a:pt x="15" y="37"/>
                      <a:pt x="16" y="36"/>
                    </a:cubicBezTo>
                    <a:cubicBezTo>
                      <a:pt x="17" y="35"/>
                      <a:pt x="18" y="34"/>
                      <a:pt x="20" y="32"/>
                    </a:cubicBezTo>
                    <a:cubicBezTo>
                      <a:pt x="20" y="31"/>
                      <a:pt x="21" y="30"/>
                      <a:pt x="21" y="30"/>
                    </a:cubicBezTo>
                    <a:cubicBezTo>
                      <a:pt x="21" y="29"/>
                      <a:pt x="21" y="29"/>
                      <a:pt x="21" y="29"/>
                    </a:cubicBezTo>
                    <a:cubicBezTo>
                      <a:pt x="22" y="29"/>
                      <a:pt x="22" y="28"/>
                      <a:pt x="22" y="28"/>
                    </a:cubicBezTo>
                    <a:cubicBezTo>
                      <a:pt x="22" y="28"/>
                      <a:pt x="22" y="28"/>
                      <a:pt x="22" y="28"/>
                    </a:cubicBezTo>
                    <a:cubicBezTo>
                      <a:pt x="23" y="27"/>
                      <a:pt x="23" y="27"/>
                      <a:pt x="23" y="26"/>
                    </a:cubicBezTo>
                    <a:cubicBezTo>
                      <a:pt x="24" y="25"/>
                      <a:pt x="25" y="25"/>
                      <a:pt x="25" y="25"/>
                    </a:cubicBezTo>
                    <a:cubicBezTo>
                      <a:pt x="24" y="25"/>
                      <a:pt x="21" y="25"/>
                      <a:pt x="20" y="26"/>
                    </a:cubicBezTo>
                    <a:cubicBezTo>
                      <a:pt x="20" y="26"/>
                      <a:pt x="20" y="26"/>
                      <a:pt x="19" y="26"/>
                    </a:cubicBezTo>
                    <a:cubicBezTo>
                      <a:pt x="18" y="27"/>
                      <a:pt x="18" y="27"/>
                      <a:pt x="17" y="27"/>
                    </a:cubicBezTo>
                    <a:cubicBezTo>
                      <a:pt x="16" y="27"/>
                      <a:pt x="16" y="27"/>
                      <a:pt x="16" y="27"/>
                    </a:cubicBezTo>
                    <a:cubicBezTo>
                      <a:pt x="15" y="27"/>
                      <a:pt x="15" y="28"/>
                      <a:pt x="15" y="28"/>
                    </a:cubicBezTo>
                    <a:cubicBezTo>
                      <a:pt x="14" y="28"/>
                      <a:pt x="13" y="29"/>
                      <a:pt x="12" y="29"/>
                    </a:cubicBezTo>
                    <a:cubicBezTo>
                      <a:pt x="12" y="30"/>
                      <a:pt x="10" y="30"/>
                      <a:pt x="10" y="30"/>
                    </a:cubicBezTo>
                    <a:cubicBezTo>
                      <a:pt x="9" y="31"/>
                      <a:pt x="9" y="31"/>
                      <a:pt x="8" y="32"/>
                    </a:cubicBezTo>
                    <a:cubicBezTo>
                      <a:pt x="7" y="32"/>
                      <a:pt x="6" y="32"/>
                      <a:pt x="6" y="32"/>
                    </a:cubicBezTo>
                    <a:cubicBezTo>
                      <a:pt x="4" y="31"/>
                      <a:pt x="5" y="31"/>
                      <a:pt x="4" y="31"/>
                    </a:cubicBezTo>
                    <a:cubicBezTo>
                      <a:pt x="3" y="29"/>
                      <a:pt x="3" y="28"/>
                      <a:pt x="2" y="27"/>
                    </a:cubicBezTo>
                    <a:cubicBezTo>
                      <a:pt x="2" y="27"/>
                      <a:pt x="2" y="26"/>
                      <a:pt x="2" y="25"/>
                    </a:cubicBezTo>
                    <a:cubicBezTo>
                      <a:pt x="1" y="24"/>
                      <a:pt x="1" y="23"/>
                      <a:pt x="1" y="22"/>
                    </a:cubicBezTo>
                    <a:cubicBezTo>
                      <a:pt x="1" y="22"/>
                      <a:pt x="0" y="21"/>
                      <a:pt x="0" y="20"/>
                    </a:cubicBezTo>
                    <a:cubicBezTo>
                      <a:pt x="0" y="19"/>
                      <a:pt x="0" y="18"/>
                      <a:pt x="0" y="17"/>
                    </a:cubicBezTo>
                    <a:cubicBezTo>
                      <a:pt x="1" y="17"/>
                      <a:pt x="1" y="16"/>
                      <a:pt x="1" y="16"/>
                    </a:cubicBezTo>
                    <a:cubicBezTo>
                      <a:pt x="1" y="14"/>
                      <a:pt x="3" y="13"/>
                      <a:pt x="4" y="11"/>
                    </a:cubicBezTo>
                    <a:cubicBezTo>
                      <a:pt x="4" y="11"/>
                      <a:pt x="4" y="11"/>
                      <a:pt x="4" y="11"/>
                    </a:cubicBezTo>
                    <a:cubicBezTo>
                      <a:pt x="4" y="10"/>
                      <a:pt x="5" y="10"/>
                      <a:pt x="5" y="10"/>
                    </a:cubicBezTo>
                    <a:cubicBezTo>
                      <a:pt x="6" y="10"/>
                      <a:pt x="6" y="10"/>
                      <a:pt x="6" y="9"/>
                    </a:cubicBezTo>
                    <a:cubicBezTo>
                      <a:pt x="7" y="9"/>
                      <a:pt x="7" y="10"/>
                      <a:pt x="7" y="9"/>
                    </a:cubicBezTo>
                    <a:cubicBezTo>
                      <a:pt x="9" y="9"/>
                      <a:pt x="11" y="7"/>
                      <a:pt x="14" y="7"/>
                    </a:cubicBezTo>
                    <a:cubicBezTo>
                      <a:pt x="14" y="6"/>
                      <a:pt x="15" y="6"/>
                      <a:pt x="15" y="6"/>
                    </a:cubicBezTo>
                    <a:cubicBezTo>
                      <a:pt x="16" y="6"/>
                      <a:pt x="17" y="5"/>
                      <a:pt x="18" y="5"/>
                    </a:cubicBezTo>
                    <a:cubicBezTo>
                      <a:pt x="21" y="3"/>
                      <a:pt x="25" y="2"/>
                      <a:pt x="29" y="2"/>
                    </a:cubicBezTo>
                    <a:cubicBezTo>
                      <a:pt x="30" y="2"/>
                      <a:pt x="31" y="2"/>
                      <a:pt x="31" y="2"/>
                    </a:cubicBezTo>
                    <a:cubicBezTo>
                      <a:pt x="33" y="2"/>
                      <a:pt x="34" y="2"/>
                      <a:pt x="35" y="2"/>
                    </a:cubicBezTo>
                    <a:cubicBezTo>
                      <a:pt x="36" y="2"/>
                      <a:pt x="36" y="1"/>
                      <a:pt x="37" y="1"/>
                    </a:cubicBezTo>
                    <a:cubicBezTo>
                      <a:pt x="39" y="1"/>
                      <a:pt x="42" y="1"/>
                      <a:pt x="44" y="1"/>
                    </a:cubicBezTo>
                    <a:cubicBezTo>
                      <a:pt x="45" y="0"/>
                      <a:pt x="51" y="0"/>
                      <a:pt x="54" y="0"/>
                    </a:cubicBezTo>
                    <a:cubicBezTo>
                      <a:pt x="55" y="0"/>
                      <a:pt x="56" y="0"/>
                      <a:pt x="57" y="1"/>
                    </a:cubicBezTo>
                    <a:cubicBezTo>
                      <a:pt x="57" y="1"/>
                      <a:pt x="58" y="2"/>
                      <a:pt x="59" y="2"/>
                    </a:cubicBezTo>
                    <a:cubicBezTo>
                      <a:pt x="59" y="3"/>
                      <a:pt x="59" y="3"/>
                      <a:pt x="59" y="3"/>
                    </a:cubicBezTo>
                    <a:cubicBezTo>
                      <a:pt x="59" y="3"/>
                      <a:pt x="59" y="3"/>
                      <a:pt x="59" y="3"/>
                    </a:cubicBezTo>
                    <a:cubicBezTo>
                      <a:pt x="59" y="3"/>
                      <a:pt x="60" y="3"/>
                      <a:pt x="60" y="3"/>
                    </a:cubicBezTo>
                    <a:cubicBezTo>
                      <a:pt x="60" y="3"/>
                      <a:pt x="60" y="3"/>
                      <a:pt x="60" y="3"/>
                    </a:cubicBezTo>
                    <a:cubicBezTo>
                      <a:pt x="61" y="3"/>
                      <a:pt x="62" y="4"/>
                      <a:pt x="64" y="4"/>
                    </a:cubicBezTo>
                    <a:cubicBezTo>
                      <a:pt x="64" y="5"/>
                      <a:pt x="65" y="5"/>
                      <a:pt x="65" y="5"/>
                    </a:cubicBezTo>
                    <a:cubicBezTo>
                      <a:pt x="66" y="7"/>
                      <a:pt x="67" y="9"/>
                      <a:pt x="68" y="10"/>
                    </a:cubicBezTo>
                    <a:cubicBezTo>
                      <a:pt x="68" y="11"/>
                      <a:pt x="68" y="12"/>
                      <a:pt x="68" y="12"/>
                    </a:cubicBezTo>
                    <a:cubicBezTo>
                      <a:pt x="68" y="14"/>
                      <a:pt x="68" y="15"/>
                      <a:pt x="68" y="16"/>
                    </a:cubicBezTo>
                    <a:cubicBezTo>
                      <a:pt x="68" y="17"/>
                      <a:pt x="68" y="17"/>
                      <a:pt x="68" y="18"/>
                    </a:cubicBezTo>
                    <a:cubicBezTo>
                      <a:pt x="68" y="18"/>
                      <a:pt x="67" y="19"/>
                      <a:pt x="66" y="20"/>
                    </a:cubicBezTo>
                    <a:cubicBezTo>
                      <a:pt x="66" y="21"/>
                      <a:pt x="65" y="21"/>
                      <a:pt x="65" y="22"/>
                    </a:cubicBezTo>
                    <a:cubicBezTo>
                      <a:pt x="64" y="23"/>
                      <a:pt x="64" y="23"/>
                      <a:pt x="64" y="24"/>
                    </a:cubicBezTo>
                    <a:cubicBezTo>
                      <a:pt x="63" y="24"/>
                      <a:pt x="63" y="25"/>
                      <a:pt x="63" y="25"/>
                    </a:cubicBezTo>
                    <a:cubicBezTo>
                      <a:pt x="62" y="26"/>
                      <a:pt x="61" y="26"/>
                      <a:pt x="61" y="26"/>
                    </a:cubicBezTo>
                    <a:cubicBezTo>
                      <a:pt x="59" y="26"/>
                      <a:pt x="59" y="26"/>
                      <a:pt x="58" y="26"/>
                    </a:cubicBezTo>
                    <a:cubicBezTo>
                      <a:pt x="57" y="26"/>
                      <a:pt x="57" y="26"/>
                      <a:pt x="56" y="26"/>
                    </a:cubicBezTo>
                    <a:cubicBezTo>
                      <a:pt x="56" y="26"/>
                      <a:pt x="55" y="26"/>
                      <a:pt x="55" y="26"/>
                    </a:cubicBezTo>
                    <a:cubicBezTo>
                      <a:pt x="54" y="26"/>
                      <a:pt x="53" y="26"/>
                      <a:pt x="53" y="27"/>
                    </a:cubicBezTo>
                    <a:cubicBezTo>
                      <a:pt x="52" y="27"/>
                      <a:pt x="51" y="27"/>
                      <a:pt x="49" y="27"/>
                    </a:cubicBezTo>
                    <a:cubicBezTo>
                      <a:pt x="48" y="27"/>
                      <a:pt x="47" y="28"/>
                      <a:pt x="46" y="28"/>
                    </a:cubicBezTo>
                    <a:cubicBezTo>
                      <a:pt x="46" y="29"/>
                      <a:pt x="45" y="29"/>
                      <a:pt x="45" y="29"/>
                    </a:cubicBezTo>
                    <a:cubicBezTo>
                      <a:pt x="44" y="30"/>
                      <a:pt x="44" y="30"/>
                      <a:pt x="43" y="31"/>
                    </a:cubicBezTo>
                    <a:cubicBezTo>
                      <a:pt x="42" y="31"/>
                      <a:pt x="42" y="31"/>
                      <a:pt x="41" y="32"/>
                    </a:cubicBezTo>
                    <a:cubicBezTo>
                      <a:pt x="41" y="33"/>
                      <a:pt x="38" y="34"/>
                      <a:pt x="37" y="35"/>
                    </a:cubicBezTo>
                    <a:cubicBezTo>
                      <a:pt x="36" y="35"/>
                      <a:pt x="36" y="36"/>
                      <a:pt x="34" y="37"/>
                    </a:cubicBezTo>
                    <a:cubicBezTo>
                      <a:pt x="33" y="38"/>
                      <a:pt x="32" y="39"/>
                      <a:pt x="31" y="39"/>
                    </a:cubicBezTo>
                    <a:cubicBezTo>
                      <a:pt x="31" y="40"/>
                      <a:pt x="30" y="40"/>
                      <a:pt x="29" y="41"/>
                    </a:cubicBezTo>
                    <a:cubicBezTo>
                      <a:pt x="29" y="41"/>
                      <a:pt x="28" y="43"/>
                      <a:pt x="28" y="43"/>
                    </a:cubicBezTo>
                    <a:cubicBezTo>
                      <a:pt x="27" y="43"/>
                      <a:pt x="25" y="44"/>
                      <a:pt x="25" y="44"/>
                    </a:cubicBezTo>
                    <a:cubicBezTo>
                      <a:pt x="24" y="45"/>
                      <a:pt x="24" y="45"/>
                      <a:pt x="23" y="46"/>
                    </a:cubicBezTo>
                    <a:cubicBezTo>
                      <a:pt x="23" y="46"/>
                      <a:pt x="22" y="47"/>
                      <a:pt x="22" y="47"/>
                    </a:cubicBezTo>
                    <a:cubicBezTo>
                      <a:pt x="22" y="47"/>
                      <a:pt x="21" y="47"/>
                      <a:pt x="21" y="48"/>
                    </a:cubicBezTo>
                    <a:cubicBezTo>
                      <a:pt x="20" y="48"/>
                      <a:pt x="19" y="49"/>
                      <a:pt x="19" y="49"/>
                    </a:cubicBezTo>
                    <a:cubicBezTo>
                      <a:pt x="17" y="50"/>
                      <a:pt x="17" y="50"/>
                      <a:pt x="17" y="50"/>
                    </a:cubicBezTo>
                    <a:cubicBezTo>
                      <a:pt x="16" y="51"/>
                      <a:pt x="16" y="51"/>
                      <a:pt x="14" y="50"/>
                    </a:cubicBezTo>
                    <a:cubicBezTo>
                      <a:pt x="13" y="50"/>
                      <a:pt x="12" y="50"/>
                      <a:pt x="11" y="49"/>
                    </a:cubicBezTo>
                    <a:cubicBezTo>
                      <a:pt x="11" y="49"/>
                      <a:pt x="11" y="48"/>
                      <a:pt x="10" y="48"/>
                    </a:cubicBezTo>
                    <a:cubicBezTo>
                      <a:pt x="9" y="47"/>
                      <a:pt x="9" y="45"/>
                      <a:pt x="1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7" name="Freeform 10">
                <a:extLst>
                  <a:ext uri="{FF2B5EF4-FFF2-40B4-BE49-F238E27FC236}">
                    <a16:creationId xmlns:a16="http://schemas.microsoft.com/office/drawing/2014/main" xmlns="" id="{F0EEB060-7EE8-4C46-8D86-BF312437D607}"/>
                  </a:ext>
                </a:extLst>
              </p:cNvPr>
              <p:cNvSpPr>
                <a:spLocks/>
              </p:cNvSpPr>
              <p:nvPr/>
            </p:nvSpPr>
            <p:spPr bwMode="auto">
              <a:xfrm>
                <a:off x="5456238" y="2997200"/>
                <a:ext cx="120650" cy="109538"/>
              </a:xfrm>
              <a:custGeom>
                <a:avLst/>
                <a:gdLst>
                  <a:gd name="T0" fmla="*/ 13 w 32"/>
                  <a:gd name="T1" fmla="*/ 29 h 29"/>
                  <a:gd name="T2" fmla="*/ 10 w 32"/>
                  <a:gd name="T3" fmla="*/ 28 h 29"/>
                  <a:gd name="T4" fmla="*/ 4 w 32"/>
                  <a:gd name="T5" fmla="*/ 25 h 29"/>
                  <a:gd name="T6" fmla="*/ 3 w 32"/>
                  <a:gd name="T7" fmla="*/ 23 h 29"/>
                  <a:gd name="T8" fmla="*/ 1 w 32"/>
                  <a:gd name="T9" fmla="*/ 19 h 29"/>
                  <a:gd name="T10" fmla="*/ 1 w 32"/>
                  <a:gd name="T11" fmla="*/ 19 h 29"/>
                  <a:gd name="T12" fmla="*/ 0 w 32"/>
                  <a:gd name="T13" fmla="*/ 12 h 29"/>
                  <a:gd name="T14" fmla="*/ 1 w 32"/>
                  <a:gd name="T15" fmla="*/ 10 h 29"/>
                  <a:gd name="T16" fmla="*/ 1 w 32"/>
                  <a:gd name="T17" fmla="*/ 9 h 29"/>
                  <a:gd name="T18" fmla="*/ 2 w 32"/>
                  <a:gd name="T19" fmla="*/ 6 h 29"/>
                  <a:gd name="T20" fmla="*/ 9 w 32"/>
                  <a:gd name="T21" fmla="*/ 1 h 29"/>
                  <a:gd name="T22" fmla="*/ 10 w 32"/>
                  <a:gd name="T23" fmla="*/ 0 h 29"/>
                  <a:gd name="T24" fmla="*/ 11 w 32"/>
                  <a:gd name="T25" fmla="*/ 0 h 29"/>
                  <a:gd name="T26" fmla="*/ 14 w 32"/>
                  <a:gd name="T27" fmla="*/ 0 h 29"/>
                  <a:gd name="T28" fmla="*/ 15 w 32"/>
                  <a:gd name="T29" fmla="*/ 0 h 29"/>
                  <a:gd name="T30" fmla="*/ 20 w 32"/>
                  <a:gd name="T31" fmla="*/ 2 h 29"/>
                  <a:gd name="T32" fmla="*/ 25 w 32"/>
                  <a:gd name="T33" fmla="*/ 7 h 29"/>
                  <a:gd name="T34" fmla="*/ 27 w 32"/>
                  <a:gd name="T35" fmla="*/ 9 h 29"/>
                  <a:gd name="T36" fmla="*/ 27 w 32"/>
                  <a:gd name="T37" fmla="*/ 9 h 29"/>
                  <a:gd name="T38" fmla="*/ 29 w 32"/>
                  <a:gd name="T39" fmla="*/ 12 h 29"/>
                  <a:gd name="T40" fmla="*/ 30 w 32"/>
                  <a:gd name="T41" fmla="*/ 13 h 29"/>
                  <a:gd name="T42" fmla="*/ 32 w 32"/>
                  <a:gd name="T43" fmla="*/ 17 h 29"/>
                  <a:gd name="T44" fmla="*/ 32 w 32"/>
                  <a:gd name="T45" fmla="*/ 19 h 29"/>
                  <a:gd name="T46" fmla="*/ 29 w 32"/>
                  <a:gd name="T47" fmla="*/ 23 h 29"/>
                  <a:gd name="T48" fmla="*/ 20 w 32"/>
                  <a:gd name="T49" fmla="*/ 28 h 29"/>
                  <a:gd name="T50" fmla="*/ 16 w 32"/>
                  <a:gd name="T51" fmla="*/ 29 h 29"/>
                  <a:gd name="T52" fmla="*/ 13 w 32"/>
                  <a:gd name="T5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 h="29">
                    <a:moveTo>
                      <a:pt x="13" y="29"/>
                    </a:moveTo>
                    <a:cubicBezTo>
                      <a:pt x="11" y="29"/>
                      <a:pt x="10" y="29"/>
                      <a:pt x="10" y="28"/>
                    </a:cubicBezTo>
                    <a:cubicBezTo>
                      <a:pt x="8" y="27"/>
                      <a:pt x="6" y="26"/>
                      <a:pt x="4" y="25"/>
                    </a:cubicBezTo>
                    <a:cubicBezTo>
                      <a:pt x="4" y="25"/>
                      <a:pt x="3" y="24"/>
                      <a:pt x="3" y="23"/>
                    </a:cubicBezTo>
                    <a:cubicBezTo>
                      <a:pt x="2" y="22"/>
                      <a:pt x="1" y="20"/>
                      <a:pt x="1" y="19"/>
                    </a:cubicBezTo>
                    <a:cubicBezTo>
                      <a:pt x="1" y="19"/>
                      <a:pt x="1" y="19"/>
                      <a:pt x="1" y="19"/>
                    </a:cubicBezTo>
                    <a:cubicBezTo>
                      <a:pt x="1" y="17"/>
                      <a:pt x="0" y="13"/>
                      <a:pt x="0" y="12"/>
                    </a:cubicBezTo>
                    <a:cubicBezTo>
                      <a:pt x="0" y="11"/>
                      <a:pt x="0" y="10"/>
                      <a:pt x="1" y="10"/>
                    </a:cubicBezTo>
                    <a:cubicBezTo>
                      <a:pt x="1" y="10"/>
                      <a:pt x="1" y="9"/>
                      <a:pt x="1" y="9"/>
                    </a:cubicBezTo>
                    <a:cubicBezTo>
                      <a:pt x="1" y="8"/>
                      <a:pt x="2" y="7"/>
                      <a:pt x="2" y="6"/>
                    </a:cubicBezTo>
                    <a:cubicBezTo>
                      <a:pt x="4" y="3"/>
                      <a:pt x="6" y="3"/>
                      <a:pt x="9" y="1"/>
                    </a:cubicBezTo>
                    <a:cubicBezTo>
                      <a:pt x="9" y="1"/>
                      <a:pt x="10" y="0"/>
                      <a:pt x="10" y="0"/>
                    </a:cubicBezTo>
                    <a:cubicBezTo>
                      <a:pt x="10" y="0"/>
                      <a:pt x="10" y="0"/>
                      <a:pt x="11" y="0"/>
                    </a:cubicBezTo>
                    <a:cubicBezTo>
                      <a:pt x="12" y="0"/>
                      <a:pt x="13" y="0"/>
                      <a:pt x="14" y="0"/>
                    </a:cubicBezTo>
                    <a:cubicBezTo>
                      <a:pt x="15" y="0"/>
                      <a:pt x="15" y="0"/>
                      <a:pt x="15" y="0"/>
                    </a:cubicBezTo>
                    <a:cubicBezTo>
                      <a:pt x="17" y="0"/>
                      <a:pt x="18" y="1"/>
                      <a:pt x="20" y="2"/>
                    </a:cubicBezTo>
                    <a:cubicBezTo>
                      <a:pt x="22" y="4"/>
                      <a:pt x="23" y="5"/>
                      <a:pt x="25" y="7"/>
                    </a:cubicBezTo>
                    <a:cubicBezTo>
                      <a:pt x="25" y="7"/>
                      <a:pt x="26" y="8"/>
                      <a:pt x="27" y="9"/>
                    </a:cubicBezTo>
                    <a:cubicBezTo>
                      <a:pt x="27" y="9"/>
                      <a:pt x="27" y="9"/>
                      <a:pt x="27" y="9"/>
                    </a:cubicBezTo>
                    <a:cubicBezTo>
                      <a:pt x="28" y="10"/>
                      <a:pt x="28" y="11"/>
                      <a:pt x="29" y="12"/>
                    </a:cubicBezTo>
                    <a:cubicBezTo>
                      <a:pt x="29" y="13"/>
                      <a:pt x="29" y="13"/>
                      <a:pt x="30" y="13"/>
                    </a:cubicBezTo>
                    <a:cubicBezTo>
                      <a:pt x="30" y="14"/>
                      <a:pt x="31" y="14"/>
                      <a:pt x="32" y="17"/>
                    </a:cubicBezTo>
                    <a:cubicBezTo>
                      <a:pt x="31" y="17"/>
                      <a:pt x="32" y="18"/>
                      <a:pt x="32" y="19"/>
                    </a:cubicBezTo>
                    <a:cubicBezTo>
                      <a:pt x="31" y="19"/>
                      <a:pt x="32" y="22"/>
                      <a:pt x="29" y="23"/>
                    </a:cubicBezTo>
                    <a:cubicBezTo>
                      <a:pt x="26" y="23"/>
                      <a:pt x="22" y="27"/>
                      <a:pt x="20" y="28"/>
                    </a:cubicBezTo>
                    <a:cubicBezTo>
                      <a:pt x="18" y="29"/>
                      <a:pt x="17" y="29"/>
                      <a:pt x="16" y="29"/>
                    </a:cubicBezTo>
                    <a:cubicBezTo>
                      <a:pt x="15" y="29"/>
                      <a:pt x="14" y="29"/>
                      <a:pt x="1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8" name="Freeform 11">
                <a:extLst>
                  <a:ext uri="{FF2B5EF4-FFF2-40B4-BE49-F238E27FC236}">
                    <a16:creationId xmlns:a16="http://schemas.microsoft.com/office/drawing/2014/main" xmlns="" id="{C16CABCC-D434-4F2D-A6A8-64E38BE9C64E}"/>
                  </a:ext>
                </a:extLst>
              </p:cNvPr>
              <p:cNvSpPr>
                <a:spLocks/>
              </p:cNvSpPr>
              <p:nvPr/>
            </p:nvSpPr>
            <p:spPr bwMode="auto">
              <a:xfrm>
                <a:off x="3522663" y="2879725"/>
                <a:ext cx="282575" cy="101600"/>
              </a:xfrm>
              <a:custGeom>
                <a:avLst/>
                <a:gdLst>
                  <a:gd name="T0" fmla="*/ 44 w 75"/>
                  <a:gd name="T1" fmla="*/ 27 h 27"/>
                  <a:gd name="T2" fmla="*/ 41 w 75"/>
                  <a:gd name="T3" fmla="*/ 27 h 27"/>
                  <a:gd name="T4" fmla="*/ 39 w 75"/>
                  <a:gd name="T5" fmla="*/ 26 h 27"/>
                  <a:gd name="T6" fmla="*/ 36 w 75"/>
                  <a:gd name="T7" fmla="*/ 26 h 27"/>
                  <a:gd name="T8" fmla="*/ 35 w 75"/>
                  <a:gd name="T9" fmla="*/ 25 h 27"/>
                  <a:gd name="T10" fmla="*/ 33 w 75"/>
                  <a:gd name="T11" fmla="*/ 25 h 27"/>
                  <a:gd name="T12" fmla="*/ 30 w 75"/>
                  <a:gd name="T13" fmla="*/ 25 h 27"/>
                  <a:gd name="T14" fmla="*/ 25 w 75"/>
                  <a:gd name="T15" fmla="*/ 26 h 27"/>
                  <a:gd name="T16" fmla="*/ 17 w 75"/>
                  <a:gd name="T17" fmla="*/ 26 h 27"/>
                  <a:gd name="T18" fmla="*/ 15 w 75"/>
                  <a:gd name="T19" fmla="*/ 27 h 27"/>
                  <a:gd name="T20" fmla="*/ 12 w 75"/>
                  <a:gd name="T21" fmla="*/ 26 h 27"/>
                  <a:gd name="T22" fmla="*/ 9 w 75"/>
                  <a:gd name="T23" fmla="*/ 25 h 27"/>
                  <a:gd name="T24" fmla="*/ 5 w 75"/>
                  <a:gd name="T25" fmla="*/ 24 h 27"/>
                  <a:gd name="T26" fmla="*/ 5 w 75"/>
                  <a:gd name="T27" fmla="*/ 24 h 27"/>
                  <a:gd name="T28" fmla="*/ 3 w 75"/>
                  <a:gd name="T29" fmla="*/ 23 h 27"/>
                  <a:gd name="T30" fmla="*/ 1 w 75"/>
                  <a:gd name="T31" fmla="*/ 21 h 27"/>
                  <a:gd name="T32" fmla="*/ 0 w 75"/>
                  <a:gd name="T33" fmla="*/ 18 h 27"/>
                  <a:gd name="T34" fmla="*/ 0 w 75"/>
                  <a:gd name="T35" fmla="*/ 16 h 27"/>
                  <a:gd name="T36" fmla="*/ 1 w 75"/>
                  <a:gd name="T37" fmla="*/ 14 h 27"/>
                  <a:gd name="T38" fmla="*/ 5 w 75"/>
                  <a:gd name="T39" fmla="*/ 10 h 27"/>
                  <a:gd name="T40" fmla="*/ 6 w 75"/>
                  <a:gd name="T41" fmla="*/ 9 h 27"/>
                  <a:gd name="T42" fmla="*/ 6 w 75"/>
                  <a:gd name="T43" fmla="*/ 9 h 27"/>
                  <a:gd name="T44" fmla="*/ 11 w 75"/>
                  <a:gd name="T45" fmla="*/ 7 h 27"/>
                  <a:gd name="T46" fmla="*/ 11 w 75"/>
                  <a:gd name="T47" fmla="*/ 7 h 27"/>
                  <a:gd name="T48" fmla="*/ 14 w 75"/>
                  <a:gd name="T49" fmla="*/ 6 h 27"/>
                  <a:gd name="T50" fmla="*/ 16 w 75"/>
                  <a:gd name="T51" fmla="*/ 5 h 27"/>
                  <a:gd name="T52" fmla="*/ 18 w 75"/>
                  <a:gd name="T53" fmla="*/ 5 h 27"/>
                  <a:gd name="T54" fmla="*/ 21 w 75"/>
                  <a:gd name="T55" fmla="*/ 4 h 27"/>
                  <a:gd name="T56" fmla="*/ 23 w 75"/>
                  <a:gd name="T57" fmla="*/ 4 h 27"/>
                  <a:gd name="T58" fmla="*/ 25 w 75"/>
                  <a:gd name="T59" fmla="*/ 3 h 27"/>
                  <a:gd name="T60" fmla="*/ 26 w 75"/>
                  <a:gd name="T61" fmla="*/ 3 h 27"/>
                  <a:gd name="T62" fmla="*/ 35 w 75"/>
                  <a:gd name="T63" fmla="*/ 3 h 27"/>
                  <a:gd name="T64" fmla="*/ 35 w 75"/>
                  <a:gd name="T65" fmla="*/ 3 h 27"/>
                  <a:gd name="T66" fmla="*/ 44 w 75"/>
                  <a:gd name="T67" fmla="*/ 2 h 27"/>
                  <a:gd name="T68" fmla="*/ 48 w 75"/>
                  <a:gd name="T69" fmla="*/ 1 h 27"/>
                  <a:gd name="T70" fmla="*/ 60 w 75"/>
                  <a:gd name="T71" fmla="*/ 0 h 27"/>
                  <a:gd name="T72" fmla="*/ 62 w 75"/>
                  <a:gd name="T73" fmla="*/ 1 h 27"/>
                  <a:gd name="T74" fmla="*/ 64 w 75"/>
                  <a:gd name="T75" fmla="*/ 1 h 27"/>
                  <a:gd name="T76" fmla="*/ 65 w 75"/>
                  <a:gd name="T77" fmla="*/ 1 h 27"/>
                  <a:gd name="T78" fmla="*/ 66 w 75"/>
                  <a:gd name="T79" fmla="*/ 1 h 27"/>
                  <a:gd name="T80" fmla="*/ 69 w 75"/>
                  <a:gd name="T81" fmla="*/ 2 h 27"/>
                  <a:gd name="T82" fmla="*/ 72 w 75"/>
                  <a:gd name="T83" fmla="*/ 4 h 27"/>
                  <a:gd name="T84" fmla="*/ 74 w 75"/>
                  <a:gd name="T85" fmla="*/ 6 h 27"/>
                  <a:gd name="T86" fmla="*/ 74 w 75"/>
                  <a:gd name="T87" fmla="*/ 9 h 27"/>
                  <a:gd name="T88" fmla="*/ 75 w 75"/>
                  <a:gd name="T89" fmla="*/ 12 h 27"/>
                  <a:gd name="T90" fmla="*/ 74 w 75"/>
                  <a:gd name="T91" fmla="*/ 14 h 27"/>
                  <a:gd name="T92" fmla="*/ 74 w 75"/>
                  <a:gd name="T93" fmla="*/ 15 h 27"/>
                  <a:gd name="T94" fmla="*/ 74 w 75"/>
                  <a:gd name="T95" fmla="*/ 16 h 27"/>
                  <a:gd name="T96" fmla="*/ 73 w 75"/>
                  <a:gd name="T97" fmla="*/ 17 h 27"/>
                  <a:gd name="T98" fmla="*/ 71 w 75"/>
                  <a:gd name="T99" fmla="*/ 19 h 27"/>
                  <a:gd name="T100" fmla="*/ 69 w 75"/>
                  <a:gd name="T101" fmla="*/ 21 h 27"/>
                  <a:gd name="T102" fmla="*/ 63 w 75"/>
                  <a:gd name="T103" fmla="*/ 22 h 27"/>
                  <a:gd name="T104" fmla="*/ 62 w 75"/>
                  <a:gd name="T105" fmla="*/ 23 h 27"/>
                  <a:gd name="T106" fmla="*/ 58 w 75"/>
                  <a:gd name="T107" fmla="*/ 24 h 27"/>
                  <a:gd name="T108" fmla="*/ 55 w 75"/>
                  <a:gd name="T109" fmla="*/ 25 h 27"/>
                  <a:gd name="T110" fmla="*/ 53 w 75"/>
                  <a:gd name="T111" fmla="*/ 26 h 27"/>
                  <a:gd name="T112" fmla="*/ 52 w 75"/>
                  <a:gd name="T113" fmla="*/ 26 h 27"/>
                  <a:gd name="T114" fmla="*/ 47 w 75"/>
                  <a:gd name="T115" fmla="*/ 27 h 27"/>
                  <a:gd name="T116" fmla="*/ 44 w 75"/>
                  <a:gd name="T1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27">
                    <a:moveTo>
                      <a:pt x="44" y="27"/>
                    </a:moveTo>
                    <a:cubicBezTo>
                      <a:pt x="43" y="27"/>
                      <a:pt x="42" y="27"/>
                      <a:pt x="41" y="27"/>
                    </a:cubicBezTo>
                    <a:cubicBezTo>
                      <a:pt x="40" y="27"/>
                      <a:pt x="40" y="26"/>
                      <a:pt x="39" y="26"/>
                    </a:cubicBezTo>
                    <a:cubicBezTo>
                      <a:pt x="38" y="26"/>
                      <a:pt x="37" y="26"/>
                      <a:pt x="36" y="26"/>
                    </a:cubicBezTo>
                    <a:cubicBezTo>
                      <a:pt x="36" y="26"/>
                      <a:pt x="35" y="26"/>
                      <a:pt x="35" y="25"/>
                    </a:cubicBezTo>
                    <a:cubicBezTo>
                      <a:pt x="34" y="25"/>
                      <a:pt x="34" y="25"/>
                      <a:pt x="33" y="25"/>
                    </a:cubicBezTo>
                    <a:cubicBezTo>
                      <a:pt x="33" y="25"/>
                      <a:pt x="31" y="25"/>
                      <a:pt x="30" y="25"/>
                    </a:cubicBezTo>
                    <a:cubicBezTo>
                      <a:pt x="28" y="25"/>
                      <a:pt x="27" y="25"/>
                      <a:pt x="25" y="26"/>
                    </a:cubicBezTo>
                    <a:cubicBezTo>
                      <a:pt x="22" y="26"/>
                      <a:pt x="21" y="26"/>
                      <a:pt x="17" y="26"/>
                    </a:cubicBezTo>
                    <a:cubicBezTo>
                      <a:pt x="16" y="27"/>
                      <a:pt x="15" y="27"/>
                      <a:pt x="15" y="27"/>
                    </a:cubicBezTo>
                    <a:cubicBezTo>
                      <a:pt x="14" y="27"/>
                      <a:pt x="13" y="26"/>
                      <a:pt x="12" y="26"/>
                    </a:cubicBezTo>
                    <a:cubicBezTo>
                      <a:pt x="11" y="26"/>
                      <a:pt x="10" y="25"/>
                      <a:pt x="9" y="25"/>
                    </a:cubicBezTo>
                    <a:cubicBezTo>
                      <a:pt x="8" y="25"/>
                      <a:pt x="6" y="25"/>
                      <a:pt x="5" y="24"/>
                    </a:cubicBezTo>
                    <a:cubicBezTo>
                      <a:pt x="5" y="24"/>
                      <a:pt x="5" y="24"/>
                      <a:pt x="5" y="24"/>
                    </a:cubicBezTo>
                    <a:cubicBezTo>
                      <a:pt x="4" y="23"/>
                      <a:pt x="3" y="23"/>
                      <a:pt x="3" y="23"/>
                    </a:cubicBezTo>
                    <a:cubicBezTo>
                      <a:pt x="2" y="21"/>
                      <a:pt x="2" y="22"/>
                      <a:pt x="1" y="21"/>
                    </a:cubicBezTo>
                    <a:cubicBezTo>
                      <a:pt x="1" y="20"/>
                      <a:pt x="0" y="19"/>
                      <a:pt x="0" y="18"/>
                    </a:cubicBezTo>
                    <a:cubicBezTo>
                      <a:pt x="0" y="17"/>
                      <a:pt x="0" y="17"/>
                      <a:pt x="0" y="16"/>
                    </a:cubicBezTo>
                    <a:cubicBezTo>
                      <a:pt x="1" y="15"/>
                      <a:pt x="1" y="14"/>
                      <a:pt x="1" y="14"/>
                    </a:cubicBezTo>
                    <a:cubicBezTo>
                      <a:pt x="2" y="12"/>
                      <a:pt x="4" y="11"/>
                      <a:pt x="5" y="10"/>
                    </a:cubicBezTo>
                    <a:cubicBezTo>
                      <a:pt x="5" y="10"/>
                      <a:pt x="6" y="9"/>
                      <a:pt x="6" y="9"/>
                    </a:cubicBezTo>
                    <a:cubicBezTo>
                      <a:pt x="6" y="9"/>
                      <a:pt x="6" y="9"/>
                      <a:pt x="6" y="9"/>
                    </a:cubicBezTo>
                    <a:cubicBezTo>
                      <a:pt x="8" y="8"/>
                      <a:pt x="9" y="8"/>
                      <a:pt x="11" y="7"/>
                    </a:cubicBezTo>
                    <a:cubicBezTo>
                      <a:pt x="11" y="7"/>
                      <a:pt x="11" y="7"/>
                      <a:pt x="11" y="7"/>
                    </a:cubicBezTo>
                    <a:cubicBezTo>
                      <a:pt x="12" y="7"/>
                      <a:pt x="13" y="6"/>
                      <a:pt x="14" y="6"/>
                    </a:cubicBezTo>
                    <a:cubicBezTo>
                      <a:pt x="14" y="6"/>
                      <a:pt x="15" y="6"/>
                      <a:pt x="16" y="5"/>
                    </a:cubicBezTo>
                    <a:cubicBezTo>
                      <a:pt x="16" y="5"/>
                      <a:pt x="17" y="5"/>
                      <a:pt x="18" y="5"/>
                    </a:cubicBezTo>
                    <a:cubicBezTo>
                      <a:pt x="19" y="5"/>
                      <a:pt x="20" y="4"/>
                      <a:pt x="21" y="4"/>
                    </a:cubicBezTo>
                    <a:cubicBezTo>
                      <a:pt x="22" y="4"/>
                      <a:pt x="23" y="4"/>
                      <a:pt x="23" y="4"/>
                    </a:cubicBezTo>
                    <a:cubicBezTo>
                      <a:pt x="24" y="3"/>
                      <a:pt x="25" y="3"/>
                      <a:pt x="25" y="3"/>
                    </a:cubicBezTo>
                    <a:cubicBezTo>
                      <a:pt x="25" y="3"/>
                      <a:pt x="26" y="3"/>
                      <a:pt x="26" y="3"/>
                    </a:cubicBezTo>
                    <a:cubicBezTo>
                      <a:pt x="29" y="3"/>
                      <a:pt x="32" y="3"/>
                      <a:pt x="35" y="3"/>
                    </a:cubicBezTo>
                    <a:cubicBezTo>
                      <a:pt x="35" y="3"/>
                      <a:pt x="35" y="3"/>
                      <a:pt x="35" y="3"/>
                    </a:cubicBezTo>
                    <a:cubicBezTo>
                      <a:pt x="38" y="2"/>
                      <a:pt x="41" y="2"/>
                      <a:pt x="44" y="2"/>
                    </a:cubicBezTo>
                    <a:cubicBezTo>
                      <a:pt x="45" y="2"/>
                      <a:pt x="46" y="1"/>
                      <a:pt x="48" y="1"/>
                    </a:cubicBezTo>
                    <a:cubicBezTo>
                      <a:pt x="48" y="0"/>
                      <a:pt x="58" y="0"/>
                      <a:pt x="60" y="0"/>
                    </a:cubicBezTo>
                    <a:cubicBezTo>
                      <a:pt x="61" y="0"/>
                      <a:pt x="62" y="0"/>
                      <a:pt x="62" y="1"/>
                    </a:cubicBezTo>
                    <a:cubicBezTo>
                      <a:pt x="63" y="1"/>
                      <a:pt x="64" y="1"/>
                      <a:pt x="64" y="1"/>
                    </a:cubicBezTo>
                    <a:cubicBezTo>
                      <a:pt x="64" y="1"/>
                      <a:pt x="65" y="1"/>
                      <a:pt x="65" y="1"/>
                    </a:cubicBezTo>
                    <a:cubicBezTo>
                      <a:pt x="65" y="1"/>
                      <a:pt x="66" y="1"/>
                      <a:pt x="66" y="1"/>
                    </a:cubicBezTo>
                    <a:cubicBezTo>
                      <a:pt x="67" y="1"/>
                      <a:pt x="68" y="2"/>
                      <a:pt x="69" y="2"/>
                    </a:cubicBezTo>
                    <a:cubicBezTo>
                      <a:pt x="70" y="3"/>
                      <a:pt x="71" y="3"/>
                      <a:pt x="72" y="4"/>
                    </a:cubicBezTo>
                    <a:cubicBezTo>
                      <a:pt x="72" y="5"/>
                      <a:pt x="73" y="5"/>
                      <a:pt x="74" y="6"/>
                    </a:cubicBezTo>
                    <a:cubicBezTo>
                      <a:pt x="74" y="7"/>
                      <a:pt x="74" y="8"/>
                      <a:pt x="74" y="9"/>
                    </a:cubicBezTo>
                    <a:cubicBezTo>
                      <a:pt x="74" y="10"/>
                      <a:pt x="74" y="11"/>
                      <a:pt x="75" y="12"/>
                    </a:cubicBezTo>
                    <a:cubicBezTo>
                      <a:pt x="74" y="13"/>
                      <a:pt x="74" y="13"/>
                      <a:pt x="74" y="14"/>
                    </a:cubicBezTo>
                    <a:cubicBezTo>
                      <a:pt x="74" y="14"/>
                      <a:pt x="74" y="14"/>
                      <a:pt x="74" y="15"/>
                    </a:cubicBezTo>
                    <a:cubicBezTo>
                      <a:pt x="74" y="15"/>
                      <a:pt x="74" y="15"/>
                      <a:pt x="74" y="16"/>
                    </a:cubicBezTo>
                    <a:cubicBezTo>
                      <a:pt x="74" y="16"/>
                      <a:pt x="73" y="17"/>
                      <a:pt x="73" y="17"/>
                    </a:cubicBezTo>
                    <a:cubicBezTo>
                      <a:pt x="73" y="18"/>
                      <a:pt x="72" y="19"/>
                      <a:pt x="71" y="19"/>
                    </a:cubicBezTo>
                    <a:cubicBezTo>
                      <a:pt x="71" y="20"/>
                      <a:pt x="70" y="20"/>
                      <a:pt x="69" y="21"/>
                    </a:cubicBezTo>
                    <a:cubicBezTo>
                      <a:pt x="68" y="21"/>
                      <a:pt x="65" y="22"/>
                      <a:pt x="63" y="22"/>
                    </a:cubicBezTo>
                    <a:cubicBezTo>
                      <a:pt x="63" y="23"/>
                      <a:pt x="62" y="23"/>
                      <a:pt x="62" y="23"/>
                    </a:cubicBezTo>
                    <a:cubicBezTo>
                      <a:pt x="60" y="23"/>
                      <a:pt x="59" y="24"/>
                      <a:pt x="58" y="24"/>
                    </a:cubicBezTo>
                    <a:cubicBezTo>
                      <a:pt x="57" y="24"/>
                      <a:pt x="57" y="25"/>
                      <a:pt x="55" y="25"/>
                    </a:cubicBezTo>
                    <a:cubicBezTo>
                      <a:pt x="54" y="25"/>
                      <a:pt x="54" y="26"/>
                      <a:pt x="53" y="26"/>
                    </a:cubicBezTo>
                    <a:cubicBezTo>
                      <a:pt x="52" y="26"/>
                      <a:pt x="52" y="26"/>
                      <a:pt x="52" y="26"/>
                    </a:cubicBezTo>
                    <a:cubicBezTo>
                      <a:pt x="50" y="26"/>
                      <a:pt x="49" y="27"/>
                      <a:pt x="47" y="27"/>
                    </a:cubicBezTo>
                    <a:cubicBezTo>
                      <a:pt x="46" y="27"/>
                      <a:pt x="45" y="27"/>
                      <a:pt x="4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9" name="Freeform 12">
                <a:extLst>
                  <a:ext uri="{FF2B5EF4-FFF2-40B4-BE49-F238E27FC236}">
                    <a16:creationId xmlns:a16="http://schemas.microsoft.com/office/drawing/2014/main" xmlns="" id="{EC3044AF-C161-4515-AC01-481D959D2047}"/>
                  </a:ext>
                </a:extLst>
              </p:cNvPr>
              <p:cNvSpPr>
                <a:spLocks/>
              </p:cNvSpPr>
              <p:nvPr/>
            </p:nvSpPr>
            <p:spPr bwMode="auto">
              <a:xfrm>
                <a:off x="5097463" y="3309938"/>
                <a:ext cx="161925" cy="173038"/>
              </a:xfrm>
              <a:custGeom>
                <a:avLst/>
                <a:gdLst>
                  <a:gd name="T0" fmla="*/ 29 w 43"/>
                  <a:gd name="T1" fmla="*/ 46 h 46"/>
                  <a:gd name="T2" fmla="*/ 27 w 43"/>
                  <a:gd name="T3" fmla="*/ 45 h 46"/>
                  <a:gd name="T4" fmla="*/ 26 w 43"/>
                  <a:gd name="T5" fmla="*/ 44 h 46"/>
                  <a:gd name="T6" fmla="*/ 24 w 43"/>
                  <a:gd name="T7" fmla="*/ 40 h 46"/>
                  <a:gd name="T8" fmla="*/ 21 w 43"/>
                  <a:gd name="T9" fmla="*/ 35 h 46"/>
                  <a:gd name="T10" fmla="*/ 19 w 43"/>
                  <a:gd name="T11" fmla="*/ 31 h 46"/>
                  <a:gd name="T12" fmla="*/ 16 w 43"/>
                  <a:gd name="T13" fmla="*/ 26 h 46"/>
                  <a:gd name="T14" fmla="*/ 11 w 43"/>
                  <a:gd name="T15" fmla="*/ 21 h 46"/>
                  <a:gd name="T16" fmla="*/ 9 w 43"/>
                  <a:gd name="T17" fmla="*/ 20 h 46"/>
                  <a:gd name="T18" fmla="*/ 8 w 43"/>
                  <a:gd name="T19" fmla="*/ 18 h 46"/>
                  <a:gd name="T20" fmla="*/ 7 w 43"/>
                  <a:gd name="T21" fmla="*/ 18 h 46"/>
                  <a:gd name="T22" fmla="*/ 5 w 43"/>
                  <a:gd name="T23" fmla="*/ 17 h 46"/>
                  <a:gd name="T24" fmla="*/ 5 w 43"/>
                  <a:gd name="T25" fmla="*/ 16 h 46"/>
                  <a:gd name="T26" fmla="*/ 3 w 43"/>
                  <a:gd name="T27" fmla="*/ 14 h 46"/>
                  <a:gd name="T28" fmla="*/ 3 w 43"/>
                  <a:gd name="T29" fmla="*/ 14 h 46"/>
                  <a:gd name="T30" fmla="*/ 1 w 43"/>
                  <a:gd name="T31" fmla="*/ 12 h 46"/>
                  <a:gd name="T32" fmla="*/ 0 w 43"/>
                  <a:gd name="T33" fmla="*/ 10 h 46"/>
                  <a:gd name="T34" fmla="*/ 0 w 43"/>
                  <a:gd name="T35" fmla="*/ 9 h 46"/>
                  <a:gd name="T36" fmla="*/ 0 w 43"/>
                  <a:gd name="T37" fmla="*/ 6 h 46"/>
                  <a:gd name="T38" fmla="*/ 2 w 43"/>
                  <a:gd name="T39" fmla="*/ 3 h 46"/>
                  <a:gd name="T40" fmla="*/ 3 w 43"/>
                  <a:gd name="T41" fmla="*/ 1 h 46"/>
                  <a:gd name="T42" fmla="*/ 7 w 43"/>
                  <a:gd name="T43" fmla="*/ 0 h 46"/>
                  <a:gd name="T44" fmla="*/ 10 w 43"/>
                  <a:gd name="T45" fmla="*/ 0 h 46"/>
                  <a:gd name="T46" fmla="*/ 13 w 43"/>
                  <a:gd name="T47" fmla="*/ 1 h 46"/>
                  <a:gd name="T48" fmla="*/ 15 w 43"/>
                  <a:gd name="T49" fmla="*/ 2 h 46"/>
                  <a:gd name="T50" fmla="*/ 18 w 43"/>
                  <a:gd name="T51" fmla="*/ 3 h 46"/>
                  <a:gd name="T52" fmla="*/ 21 w 43"/>
                  <a:gd name="T53" fmla="*/ 3 h 46"/>
                  <a:gd name="T54" fmla="*/ 24 w 43"/>
                  <a:gd name="T55" fmla="*/ 4 h 46"/>
                  <a:gd name="T56" fmla="*/ 28 w 43"/>
                  <a:gd name="T57" fmla="*/ 4 h 46"/>
                  <a:gd name="T58" fmla="*/ 31 w 43"/>
                  <a:gd name="T59" fmla="*/ 5 h 46"/>
                  <a:gd name="T60" fmla="*/ 33 w 43"/>
                  <a:gd name="T61" fmla="*/ 7 h 46"/>
                  <a:gd name="T62" fmla="*/ 34 w 43"/>
                  <a:gd name="T63" fmla="*/ 7 h 46"/>
                  <a:gd name="T64" fmla="*/ 37 w 43"/>
                  <a:gd name="T65" fmla="*/ 8 h 46"/>
                  <a:gd name="T66" fmla="*/ 39 w 43"/>
                  <a:gd name="T67" fmla="*/ 9 h 46"/>
                  <a:gd name="T68" fmla="*/ 40 w 43"/>
                  <a:gd name="T69" fmla="*/ 11 h 46"/>
                  <a:gd name="T70" fmla="*/ 42 w 43"/>
                  <a:gd name="T71" fmla="*/ 13 h 46"/>
                  <a:gd name="T72" fmla="*/ 43 w 43"/>
                  <a:gd name="T73" fmla="*/ 16 h 46"/>
                  <a:gd name="T74" fmla="*/ 43 w 43"/>
                  <a:gd name="T75" fmla="*/ 19 h 46"/>
                  <a:gd name="T76" fmla="*/ 43 w 43"/>
                  <a:gd name="T77" fmla="*/ 22 h 46"/>
                  <a:gd name="T78" fmla="*/ 42 w 43"/>
                  <a:gd name="T79" fmla="*/ 25 h 46"/>
                  <a:gd name="T80" fmla="*/ 43 w 43"/>
                  <a:gd name="T81" fmla="*/ 28 h 46"/>
                  <a:gd name="T82" fmla="*/ 43 w 43"/>
                  <a:gd name="T83" fmla="*/ 30 h 46"/>
                  <a:gd name="T84" fmla="*/ 42 w 43"/>
                  <a:gd name="T85" fmla="*/ 35 h 46"/>
                  <a:gd name="T86" fmla="*/ 41 w 43"/>
                  <a:gd name="T87" fmla="*/ 38 h 46"/>
                  <a:gd name="T88" fmla="*/ 39 w 43"/>
                  <a:gd name="T89" fmla="*/ 40 h 46"/>
                  <a:gd name="T90" fmla="*/ 35 w 43"/>
                  <a:gd name="T91" fmla="*/ 45 h 46"/>
                  <a:gd name="T92" fmla="*/ 33 w 43"/>
                  <a:gd name="T93" fmla="*/ 46 h 46"/>
                  <a:gd name="T94" fmla="*/ 31 w 43"/>
                  <a:gd name="T95" fmla="*/ 46 h 46"/>
                  <a:gd name="T96" fmla="*/ 29 w 43"/>
                  <a:gd name="T9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6">
                    <a:moveTo>
                      <a:pt x="29" y="46"/>
                    </a:moveTo>
                    <a:cubicBezTo>
                      <a:pt x="28" y="46"/>
                      <a:pt x="29" y="46"/>
                      <a:pt x="27" y="45"/>
                    </a:cubicBezTo>
                    <a:cubicBezTo>
                      <a:pt x="27" y="45"/>
                      <a:pt x="26" y="44"/>
                      <a:pt x="26" y="44"/>
                    </a:cubicBezTo>
                    <a:cubicBezTo>
                      <a:pt x="25" y="43"/>
                      <a:pt x="24" y="41"/>
                      <a:pt x="24" y="40"/>
                    </a:cubicBezTo>
                    <a:cubicBezTo>
                      <a:pt x="23" y="38"/>
                      <a:pt x="22" y="37"/>
                      <a:pt x="21" y="35"/>
                    </a:cubicBezTo>
                    <a:cubicBezTo>
                      <a:pt x="21" y="34"/>
                      <a:pt x="19" y="31"/>
                      <a:pt x="19" y="31"/>
                    </a:cubicBezTo>
                    <a:cubicBezTo>
                      <a:pt x="18" y="29"/>
                      <a:pt x="17" y="27"/>
                      <a:pt x="16" y="26"/>
                    </a:cubicBezTo>
                    <a:cubicBezTo>
                      <a:pt x="14" y="24"/>
                      <a:pt x="13" y="22"/>
                      <a:pt x="11" y="21"/>
                    </a:cubicBezTo>
                    <a:cubicBezTo>
                      <a:pt x="10" y="20"/>
                      <a:pt x="10" y="20"/>
                      <a:pt x="9" y="20"/>
                    </a:cubicBezTo>
                    <a:cubicBezTo>
                      <a:pt x="9" y="19"/>
                      <a:pt x="8" y="19"/>
                      <a:pt x="8" y="18"/>
                    </a:cubicBezTo>
                    <a:cubicBezTo>
                      <a:pt x="7" y="18"/>
                      <a:pt x="7" y="18"/>
                      <a:pt x="7" y="18"/>
                    </a:cubicBezTo>
                    <a:cubicBezTo>
                      <a:pt x="6" y="17"/>
                      <a:pt x="5" y="17"/>
                      <a:pt x="5" y="17"/>
                    </a:cubicBezTo>
                    <a:cubicBezTo>
                      <a:pt x="5" y="16"/>
                      <a:pt x="5" y="16"/>
                      <a:pt x="5" y="16"/>
                    </a:cubicBezTo>
                    <a:cubicBezTo>
                      <a:pt x="5" y="16"/>
                      <a:pt x="3" y="15"/>
                      <a:pt x="3" y="14"/>
                    </a:cubicBezTo>
                    <a:cubicBezTo>
                      <a:pt x="3" y="14"/>
                      <a:pt x="3" y="14"/>
                      <a:pt x="3" y="14"/>
                    </a:cubicBezTo>
                    <a:cubicBezTo>
                      <a:pt x="2" y="13"/>
                      <a:pt x="1" y="13"/>
                      <a:pt x="1" y="12"/>
                    </a:cubicBezTo>
                    <a:cubicBezTo>
                      <a:pt x="0" y="11"/>
                      <a:pt x="1" y="11"/>
                      <a:pt x="0" y="10"/>
                    </a:cubicBezTo>
                    <a:cubicBezTo>
                      <a:pt x="0" y="10"/>
                      <a:pt x="0" y="9"/>
                      <a:pt x="0" y="9"/>
                    </a:cubicBezTo>
                    <a:cubicBezTo>
                      <a:pt x="0" y="8"/>
                      <a:pt x="0" y="7"/>
                      <a:pt x="0" y="6"/>
                    </a:cubicBezTo>
                    <a:cubicBezTo>
                      <a:pt x="0" y="6"/>
                      <a:pt x="1" y="4"/>
                      <a:pt x="2" y="3"/>
                    </a:cubicBezTo>
                    <a:cubicBezTo>
                      <a:pt x="2" y="2"/>
                      <a:pt x="2" y="2"/>
                      <a:pt x="3" y="1"/>
                    </a:cubicBezTo>
                    <a:cubicBezTo>
                      <a:pt x="3" y="1"/>
                      <a:pt x="5" y="0"/>
                      <a:pt x="7" y="0"/>
                    </a:cubicBezTo>
                    <a:cubicBezTo>
                      <a:pt x="8" y="0"/>
                      <a:pt x="9" y="0"/>
                      <a:pt x="10" y="0"/>
                    </a:cubicBezTo>
                    <a:cubicBezTo>
                      <a:pt x="11" y="0"/>
                      <a:pt x="12" y="1"/>
                      <a:pt x="13" y="1"/>
                    </a:cubicBezTo>
                    <a:cubicBezTo>
                      <a:pt x="14" y="1"/>
                      <a:pt x="14" y="1"/>
                      <a:pt x="15" y="2"/>
                    </a:cubicBezTo>
                    <a:cubicBezTo>
                      <a:pt x="16" y="2"/>
                      <a:pt x="18" y="3"/>
                      <a:pt x="18" y="3"/>
                    </a:cubicBezTo>
                    <a:cubicBezTo>
                      <a:pt x="19" y="3"/>
                      <a:pt x="20" y="3"/>
                      <a:pt x="21" y="3"/>
                    </a:cubicBezTo>
                    <a:cubicBezTo>
                      <a:pt x="22" y="3"/>
                      <a:pt x="23" y="3"/>
                      <a:pt x="24" y="4"/>
                    </a:cubicBezTo>
                    <a:cubicBezTo>
                      <a:pt x="26" y="4"/>
                      <a:pt x="26" y="4"/>
                      <a:pt x="28" y="4"/>
                    </a:cubicBezTo>
                    <a:cubicBezTo>
                      <a:pt x="28" y="4"/>
                      <a:pt x="30" y="5"/>
                      <a:pt x="31" y="5"/>
                    </a:cubicBezTo>
                    <a:cubicBezTo>
                      <a:pt x="32" y="6"/>
                      <a:pt x="33" y="6"/>
                      <a:pt x="33" y="7"/>
                    </a:cubicBezTo>
                    <a:cubicBezTo>
                      <a:pt x="34" y="7"/>
                      <a:pt x="34" y="7"/>
                      <a:pt x="34" y="7"/>
                    </a:cubicBezTo>
                    <a:cubicBezTo>
                      <a:pt x="35" y="7"/>
                      <a:pt x="36" y="8"/>
                      <a:pt x="37" y="8"/>
                    </a:cubicBezTo>
                    <a:cubicBezTo>
                      <a:pt x="37" y="9"/>
                      <a:pt x="38" y="9"/>
                      <a:pt x="39" y="9"/>
                    </a:cubicBezTo>
                    <a:cubicBezTo>
                      <a:pt x="40" y="10"/>
                      <a:pt x="39" y="10"/>
                      <a:pt x="40" y="11"/>
                    </a:cubicBezTo>
                    <a:cubicBezTo>
                      <a:pt x="42" y="11"/>
                      <a:pt x="42" y="12"/>
                      <a:pt x="42" y="13"/>
                    </a:cubicBezTo>
                    <a:cubicBezTo>
                      <a:pt x="43" y="14"/>
                      <a:pt x="43" y="15"/>
                      <a:pt x="43" y="16"/>
                    </a:cubicBezTo>
                    <a:cubicBezTo>
                      <a:pt x="43" y="17"/>
                      <a:pt x="43" y="18"/>
                      <a:pt x="43" y="19"/>
                    </a:cubicBezTo>
                    <a:cubicBezTo>
                      <a:pt x="43" y="19"/>
                      <a:pt x="43" y="21"/>
                      <a:pt x="43" y="22"/>
                    </a:cubicBezTo>
                    <a:cubicBezTo>
                      <a:pt x="42" y="23"/>
                      <a:pt x="43" y="24"/>
                      <a:pt x="42" y="25"/>
                    </a:cubicBezTo>
                    <a:cubicBezTo>
                      <a:pt x="42" y="26"/>
                      <a:pt x="42" y="28"/>
                      <a:pt x="43" y="28"/>
                    </a:cubicBezTo>
                    <a:cubicBezTo>
                      <a:pt x="43" y="28"/>
                      <a:pt x="43" y="30"/>
                      <a:pt x="43" y="30"/>
                    </a:cubicBezTo>
                    <a:cubicBezTo>
                      <a:pt x="43" y="32"/>
                      <a:pt x="42" y="34"/>
                      <a:pt x="42" y="35"/>
                    </a:cubicBezTo>
                    <a:cubicBezTo>
                      <a:pt x="42" y="37"/>
                      <a:pt x="41" y="37"/>
                      <a:pt x="41" y="38"/>
                    </a:cubicBezTo>
                    <a:cubicBezTo>
                      <a:pt x="40" y="38"/>
                      <a:pt x="41" y="38"/>
                      <a:pt x="39" y="40"/>
                    </a:cubicBezTo>
                    <a:cubicBezTo>
                      <a:pt x="39" y="40"/>
                      <a:pt x="36" y="44"/>
                      <a:pt x="35" y="45"/>
                    </a:cubicBezTo>
                    <a:cubicBezTo>
                      <a:pt x="35" y="45"/>
                      <a:pt x="33" y="46"/>
                      <a:pt x="33" y="46"/>
                    </a:cubicBezTo>
                    <a:cubicBezTo>
                      <a:pt x="33" y="46"/>
                      <a:pt x="32" y="46"/>
                      <a:pt x="31" y="46"/>
                    </a:cubicBezTo>
                    <a:cubicBezTo>
                      <a:pt x="31" y="46"/>
                      <a:pt x="30" y="46"/>
                      <a:pt x="2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50" name="Freeform 13">
                <a:extLst>
                  <a:ext uri="{FF2B5EF4-FFF2-40B4-BE49-F238E27FC236}">
                    <a16:creationId xmlns:a16="http://schemas.microsoft.com/office/drawing/2014/main" xmlns="" id="{BA085AA8-BA63-4A86-A61D-291046AA95AF}"/>
                  </a:ext>
                </a:extLst>
              </p:cNvPr>
              <p:cNvSpPr>
                <a:spLocks/>
              </p:cNvSpPr>
              <p:nvPr/>
            </p:nvSpPr>
            <p:spPr bwMode="auto">
              <a:xfrm>
                <a:off x="4908551" y="3041650"/>
                <a:ext cx="325438" cy="395288"/>
              </a:xfrm>
              <a:custGeom>
                <a:avLst/>
                <a:gdLst>
                  <a:gd name="T0" fmla="*/ 6 w 86"/>
                  <a:gd name="T1" fmla="*/ 104 h 105"/>
                  <a:gd name="T2" fmla="*/ 2 w 86"/>
                  <a:gd name="T3" fmla="*/ 99 h 105"/>
                  <a:gd name="T4" fmla="*/ 2 w 86"/>
                  <a:gd name="T5" fmla="*/ 88 h 105"/>
                  <a:gd name="T6" fmla="*/ 8 w 86"/>
                  <a:gd name="T7" fmla="*/ 78 h 105"/>
                  <a:gd name="T8" fmla="*/ 15 w 86"/>
                  <a:gd name="T9" fmla="*/ 65 h 105"/>
                  <a:gd name="T10" fmla="*/ 16 w 86"/>
                  <a:gd name="T11" fmla="*/ 59 h 105"/>
                  <a:gd name="T12" fmla="*/ 13 w 86"/>
                  <a:gd name="T13" fmla="*/ 58 h 105"/>
                  <a:gd name="T14" fmla="*/ 7 w 86"/>
                  <a:gd name="T15" fmla="*/ 55 h 105"/>
                  <a:gd name="T16" fmla="*/ 3 w 86"/>
                  <a:gd name="T17" fmla="*/ 49 h 105"/>
                  <a:gd name="T18" fmla="*/ 4 w 86"/>
                  <a:gd name="T19" fmla="*/ 39 h 105"/>
                  <a:gd name="T20" fmla="*/ 9 w 86"/>
                  <a:gd name="T21" fmla="*/ 35 h 105"/>
                  <a:gd name="T22" fmla="*/ 13 w 86"/>
                  <a:gd name="T23" fmla="*/ 33 h 105"/>
                  <a:gd name="T24" fmla="*/ 26 w 86"/>
                  <a:gd name="T25" fmla="*/ 32 h 105"/>
                  <a:gd name="T26" fmla="*/ 28 w 86"/>
                  <a:gd name="T27" fmla="*/ 28 h 105"/>
                  <a:gd name="T28" fmla="*/ 27 w 86"/>
                  <a:gd name="T29" fmla="*/ 25 h 105"/>
                  <a:gd name="T30" fmla="*/ 24 w 86"/>
                  <a:gd name="T31" fmla="*/ 19 h 105"/>
                  <a:gd name="T32" fmla="*/ 28 w 86"/>
                  <a:gd name="T33" fmla="*/ 6 h 105"/>
                  <a:gd name="T34" fmla="*/ 32 w 86"/>
                  <a:gd name="T35" fmla="*/ 1 h 105"/>
                  <a:gd name="T36" fmla="*/ 40 w 86"/>
                  <a:gd name="T37" fmla="*/ 0 h 105"/>
                  <a:gd name="T38" fmla="*/ 44 w 86"/>
                  <a:gd name="T39" fmla="*/ 2 h 105"/>
                  <a:gd name="T40" fmla="*/ 51 w 86"/>
                  <a:gd name="T41" fmla="*/ 12 h 105"/>
                  <a:gd name="T42" fmla="*/ 52 w 86"/>
                  <a:gd name="T43" fmla="*/ 22 h 105"/>
                  <a:gd name="T44" fmla="*/ 55 w 86"/>
                  <a:gd name="T45" fmla="*/ 26 h 105"/>
                  <a:gd name="T46" fmla="*/ 58 w 86"/>
                  <a:gd name="T47" fmla="*/ 25 h 105"/>
                  <a:gd name="T48" fmla="*/ 61 w 86"/>
                  <a:gd name="T49" fmla="*/ 22 h 105"/>
                  <a:gd name="T50" fmla="*/ 64 w 86"/>
                  <a:gd name="T51" fmla="*/ 20 h 105"/>
                  <a:gd name="T52" fmla="*/ 67 w 86"/>
                  <a:gd name="T53" fmla="*/ 19 h 105"/>
                  <a:gd name="T54" fmla="*/ 71 w 86"/>
                  <a:gd name="T55" fmla="*/ 20 h 105"/>
                  <a:gd name="T56" fmla="*/ 74 w 86"/>
                  <a:gd name="T57" fmla="*/ 22 h 105"/>
                  <a:gd name="T58" fmla="*/ 76 w 86"/>
                  <a:gd name="T59" fmla="*/ 24 h 105"/>
                  <a:gd name="T60" fmla="*/ 78 w 86"/>
                  <a:gd name="T61" fmla="*/ 26 h 105"/>
                  <a:gd name="T62" fmla="*/ 82 w 86"/>
                  <a:gd name="T63" fmla="*/ 28 h 105"/>
                  <a:gd name="T64" fmla="*/ 86 w 86"/>
                  <a:gd name="T65" fmla="*/ 33 h 105"/>
                  <a:gd name="T66" fmla="*/ 85 w 86"/>
                  <a:gd name="T67" fmla="*/ 35 h 105"/>
                  <a:gd name="T68" fmla="*/ 85 w 86"/>
                  <a:gd name="T69" fmla="*/ 37 h 105"/>
                  <a:gd name="T70" fmla="*/ 85 w 86"/>
                  <a:gd name="T71" fmla="*/ 38 h 105"/>
                  <a:gd name="T72" fmla="*/ 84 w 86"/>
                  <a:gd name="T73" fmla="*/ 39 h 105"/>
                  <a:gd name="T74" fmla="*/ 80 w 86"/>
                  <a:gd name="T75" fmla="*/ 41 h 105"/>
                  <a:gd name="T76" fmla="*/ 78 w 86"/>
                  <a:gd name="T77" fmla="*/ 43 h 105"/>
                  <a:gd name="T78" fmla="*/ 76 w 86"/>
                  <a:gd name="T79" fmla="*/ 44 h 105"/>
                  <a:gd name="T80" fmla="*/ 70 w 86"/>
                  <a:gd name="T81" fmla="*/ 47 h 105"/>
                  <a:gd name="T82" fmla="*/ 66 w 86"/>
                  <a:gd name="T83" fmla="*/ 49 h 105"/>
                  <a:gd name="T84" fmla="*/ 51 w 86"/>
                  <a:gd name="T85" fmla="*/ 54 h 105"/>
                  <a:gd name="T86" fmla="*/ 46 w 86"/>
                  <a:gd name="T87" fmla="*/ 56 h 105"/>
                  <a:gd name="T88" fmla="*/ 41 w 86"/>
                  <a:gd name="T89" fmla="*/ 59 h 105"/>
                  <a:gd name="T90" fmla="*/ 37 w 86"/>
                  <a:gd name="T91" fmla="*/ 64 h 105"/>
                  <a:gd name="T92" fmla="*/ 36 w 86"/>
                  <a:gd name="T93" fmla="*/ 67 h 105"/>
                  <a:gd name="T94" fmla="*/ 35 w 86"/>
                  <a:gd name="T95" fmla="*/ 68 h 105"/>
                  <a:gd name="T96" fmla="*/ 32 w 86"/>
                  <a:gd name="T97" fmla="*/ 72 h 105"/>
                  <a:gd name="T98" fmla="*/ 29 w 86"/>
                  <a:gd name="T99" fmla="*/ 79 h 105"/>
                  <a:gd name="T100" fmla="*/ 25 w 86"/>
                  <a:gd name="T101" fmla="*/ 88 h 105"/>
                  <a:gd name="T102" fmla="*/ 19 w 86"/>
                  <a:gd name="T103" fmla="*/ 100 h 105"/>
                  <a:gd name="T104" fmla="*/ 12 w 86"/>
                  <a:gd name="T105"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105">
                    <a:moveTo>
                      <a:pt x="9" y="105"/>
                    </a:moveTo>
                    <a:cubicBezTo>
                      <a:pt x="8" y="105"/>
                      <a:pt x="6" y="104"/>
                      <a:pt x="6" y="104"/>
                    </a:cubicBezTo>
                    <a:cubicBezTo>
                      <a:pt x="5" y="103"/>
                      <a:pt x="4" y="102"/>
                      <a:pt x="4" y="102"/>
                    </a:cubicBezTo>
                    <a:cubicBezTo>
                      <a:pt x="3" y="100"/>
                      <a:pt x="2" y="100"/>
                      <a:pt x="2" y="99"/>
                    </a:cubicBezTo>
                    <a:cubicBezTo>
                      <a:pt x="1" y="98"/>
                      <a:pt x="0" y="96"/>
                      <a:pt x="0" y="96"/>
                    </a:cubicBezTo>
                    <a:cubicBezTo>
                      <a:pt x="0" y="92"/>
                      <a:pt x="1" y="90"/>
                      <a:pt x="2" y="88"/>
                    </a:cubicBezTo>
                    <a:cubicBezTo>
                      <a:pt x="3" y="86"/>
                      <a:pt x="4" y="84"/>
                      <a:pt x="6" y="83"/>
                    </a:cubicBezTo>
                    <a:cubicBezTo>
                      <a:pt x="6" y="81"/>
                      <a:pt x="7" y="79"/>
                      <a:pt x="8" y="78"/>
                    </a:cubicBezTo>
                    <a:cubicBezTo>
                      <a:pt x="8" y="77"/>
                      <a:pt x="8" y="77"/>
                      <a:pt x="9" y="77"/>
                    </a:cubicBezTo>
                    <a:cubicBezTo>
                      <a:pt x="9" y="72"/>
                      <a:pt x="13" y="69"/>
                      <a:pt x="15" y="65"/>
                    </a:cubicBezTo>
                    <a:cubicBezTo>
                      <a:pt x="16" y="63"/>
                      <a:pt x="17" y="62"/>
                      <a:pt x="17" y="60"/>
                    </a:cubicBezTo>
                    <a:cubicBezTo>
                      <a:pt x="17" y="60"/>
                      <a:pt x="16" y="59"/>
                      <a:pt x="16" y="59"/>
                    </a:cubicBezTo>
                    <a:cubicBezTo>
                      <a:pt x="16" y="59"/>
                      <a:pt x="15" y="59"/>
                      <a:pt x="15" y="58"/>
                    </a:cubicBezTo>
                    <a:cubicBezTo>
                      <a:pt x="14" y="58"/>
                      <a:pt x="14" y="58"/>
                      <a:pt x="13" y="58"/>
                    </a:cubicBezTo>
                    <a:cubicBezTo>
                      <a:pt x="13" y="57"/>
                      <a:pt x="12" y="57"/>
                      <a:pt x="12" y="57"/>
                    </a:cubicBezTo>
                    <a:cubicBezTo>
                      <a:pt x="10" y="56"/>
                      <a:pt x="9" y="55"/>
                      <a:pt x="7" y="55"/>
                    </a:cubicBezTo>
                    <a:cubicBezTo>
                      <a:pt x="5" y="53"/>
                      <a:pt x="3" y="51"/>
                      <a:pt x="3" y="50"/>
                    </a:cubicBezTo>
                    <a:cubicBezTo>
                      <a:pt x="3" y="50"/>
                      <a:pt x="3" y="49"/>
                      <a:pt x="3" y="49"/>
                    </a:cubicBezTo>
                    <a:cubicBezTo>
                      <a:pt x="3" y="46"/>
                      <a:pt x="3" y="43"/>
                      <a:pt x="4" y="41"/>
                    </a:cubicBezTo>
                    <a:cubicBezTo>
                      <a:pt x="4" y="40"/>
                      <a:pt x="4" y="39"/>
                      <a:pt x="4" y="39"/>
                    </a:cubicBezTo>
                    <a:cubicBezTo>
                      <a:pt x="5" y="38"/>
                      <a:pt x="5" y="37"/>
                      <a:pt x="6" y="36"/>
                    </a:cubicBezTo>
                    <a:cubicBezTo>
                      <a:pt x="7" y="36"/>
                      <a:pt x="7" y="35"/>
                      <a:pt x="9" y="35"/>
                    </a:cubicBezTo>
                    <a:cubicBezTo>
                      <a:pt x="9" y="34"/>
                      <a:pt x="10" y="34"/>
                      <a:pt x="12" y="34"/>
                    </a:cubicBezTo>
                    <a:cubicBezTo>
                      <a:pt x="12" y="34"/>
                      <a:pt x="12" y="33"/>
                      <a:pt x="13" y="33"/>
                    </a:cubicBezTo>
                    <a:cubicBezTo>
                      <a:pt x="13" y="33"/>
                      <a:pt x="14" y="33"/>
                      <a:pt x="14" y="33"/>
                    </a:cubicBezTo>
                    <a:cubicBezTo>
                      <a:pt x="15" y="32"/>
                      <a:pt x="24" y="32"/>
                      <a:pt x="26" y="32"/>
                    </a:cubicBezTo>
                    <a:cubicBezTo>
                      <a:pt x="26" y="32"/>
                      <a:pt x="27" y="32"/>
                      <a:pt x="27" y="31"/>
                    </a:cubicBezTo>
                    <a:cubicBezTo>
                      <a:pt x="27" y="30"/>
                      <a:pt x="27" y="29"/>
                      <a:pt x="28" y="28"/>
                    </a:cubicBezTo>
                    <a:cubicBezTo>
                      <a:pt x="27" y="28"/>
                      <a:pt x="27" y="28"/>
                      <a:pt x="27" y="28"/>
                    </a:cubicBezTo>
                    <a:cubicBezTo>
                      <a:pt x="27" y="27"/>
                      <a:pt x="27" y="26"/>
                      <a:pt x="27" y="25"/>
                    </a:cubicBezTo>
                    <a:cubicBezTo>
                      <a:pt x="27" y="24"/>
                      <a:pt x="27" y="23"/>
                      <a:pt x="27" y="22"/>
                    </a:cubicBezTo>
                    <a:cubicBezTo>
                      <a:pt x="25" y="21"/>
                      <a:pt x="25" y="19"/>
                      <a:pt x="24" y="19"/>
                    </a:cubicBezTo>
                    <a:cubicBezTo>
                      <a:pt x="24" y="17"/>
                      <a:pt x="24" y="16"/>
                      <a:pt x="24" y="14"/>
                    </a:cubicBezTo>
                    <a:cubicBezTo>
                      <a:pt x="25" y="10"/>
                      <a:pt x="26" y="8"/>
                      <a:pt x="28" y="6"/>
                    </a:cubicBezTo>
                    <a:cubicBezTo>
                      <a:pt x="28" y="5"/>
                      <a:pt x="29" y="4"/>
                      <a:pt x="30" y="3"/>
                    </a:cubicBezTo>
                    <a:cubicBezTo>
                      <a:pt x="30" y="3"/>
                      <a:pt x="31" y="2"/>
                      <a:pt x="32" y="1"/>
                    </a:cubicBezTo>
                    <a:cubicBezTo>
                      <a:pt x="32" y="1"/>
                      <a:pt x="33" y="0"/>
                      <a:pt x="35" y="0"/>
                    </a:cubicBezTo>
                    <a:cubicBezTo>
                      <a:pt x="36" y="0"/>
                      <a:pt x="38" y="0"/>
                      <a:pt x="40" y="0"/>
                    </a:cubicBezTo>
                    <a:cubicBezTo>
                      <a:pt x="40" y="0"/>
                      <a:pt x="41" y="1"/>
                      <a:pt x="42" y="1"/>
                    </a:cubicBezTo>
                    <a:cubicBezTo>
                      <a:pt x="42" y="1"/>
                      <a:pt x="43" y="2"/>
                      <a:pt x="44" y="2"/>
                    </a:cubicBezTo>
                    <a:cubicBezTo>
                      <a:pt x="44" y="2"/>
                      <a:pt x="46" y="5"/>
                      <a:pt x="46" y="5"/>
                    </a:cubicBezTo>
                    <a:cubicBezTo>
                      <a:pt x="48" y="7"/>
                      <a:pt x="49" y="8"/>
                      <a:pt x="51" y="12"/>
                    </a:cubicBezTo>
                    <a:cubicBezTo>
                      <a:pt x="51" y="13"/>
                      <a:pt x="51" y="14"/>
                      <a:pt x="52" y="15"/>
                    </a:cubicBezTo>
                    <a:cubicBezTo>
                      <a:pt x="52" y="17"/>
                      <a:pt x="52" y="20"/>
                      <a:pt x="52" y="22"/>
                    </a:cubicBezTo>
                    <a:cubicBezTo>
                      <a:pt x="52" y="23"/>
                      <a:pt x="52" y="25"/>
                      <a:pt x="52" y="27"/>
                    </a:cubicBezTo>
                    <a:cubicBezTo>
                      <a:pt x="53" y="27"/>
                      <a:pt x="53" y="26"/>
                      <a:pt x="55" y="26"/>
                    </a:cubicBezTo>
                    <a:cubicBezTo>
                      <a:pt x="55" y="26"/>
                      <a:pt x="55" y="25"/>
                      <a:pt x="56" y="25"/>
                    </a:cubicBezTo>
                    <a:cubicBezTo>
                      <a:pt x="57" y="25"/>
                      <a:pt x="57" y="25"/>
                      <a:pt x="58" y="25"/>
                    </a:cubicBezTo>
                    <a:cubicBezTo>
                      <a:pt x="58" y="24"/>
                      <a:pt x="59" y="24"/>
                      <a:pt x="59" y="24"/>
                    </a:cubicBezTo>
                    <a:cubicBezTo>
                      <a:pt x="60" y="24"/>
                      <a:pt x="60" y="23"/>
                      <a:pt x="61" y="22"/>
                    </a:cubicBezTo>
                    <a:cubicBezTo>
                      <a:pt x="62" y="22"/>
                      <a:pt x="63" y="21"/>
                      <a:pt x="63" y="21"/>
                    </a:cubicBezTo>
                    <a:cubicBezTo>
                      <a:pt x="63" y="21"/>
                      <a:pt x="64" y="21"/>
                      <a:pt x="64" y="20"/>
                    </a:cubicBezTo>
                    <a:cubicBezTo>
                      <a:pt x="65" y="20"/>
                      <a:pt x="65" y="20"/>
                      <a:pt x="65" y="20"/>
                    </a:cubicBezTo>
                    <a:cubicBezTo>
                      <a:pt x="66" y="20"/>
                      <a:pt x="65" y="19"/>
                      <a:pt x="67" y="19"/>
                    </a:cubicBezTo>
                    <a:cubicBezTo>
                      <a:pt x="68" y="19"/>
                      <a:pt x="69" y="19"/>
                      <a:pt x="70" y="19"/>
                    </a:cubicBezTo>
                    <a:cubicBezTo>
                      <a:pt x="70" y="19"/>
                      <a:pt x="71" y="19"/>
                      <a:pt x="71" y="20"/>
                    </a:cubicBezTo>
                    <a:cubicBezTo>
                      <a:pt x="72" y="20"/>
                      <a:pt x="72" y="20"/>
                      <a:pt x="73" y="20"/>
                    </a:cubicBezTo>
                    <a:cubicBezTo>
                      <a:pt x="73" y="21"/>
                      <a:pt x="73" y="21"/>
                      <a:pt x="74" y="22"/>
                    </a:cubicBezTo>
                    <a:cubicBezTo>
                      <a:pt x="74" y="22"/>
                      <a:pt x="75" y="23"/>
                      <a:pt x="75" y="23"/>
                    </a:cubicBezTo>
                    <a:cubicBezTo>
                      <a:pt x="76" y="24"/>
                      <a:pt x="76" y="24"/>
                      <a:pt x="76" y="24"/>
                    </a:cubicBezTo>
                    <a:cubicBezTo>
                      <a:pt x="76" y="25"/>
                      <a:pt x="76" y="25"/>
                      <a:pt x="77" y="25"/>
                    </a:cubicBezTo>
                    <a:cubicBezTo>
                      <a:pt x="77" y="26"/>
                      <a:pt x="77" y="26"/>
                      <a:pt x="78" y="26"/>
                    </a:cubicBezTo>
                    <a:cubicBezTo>
                      <a:pt x="78" y="26"/>
                      <a:pt x="79" y="27"/>
                      <a:pt x="79" y="27"/>
                    </a:cubicBezTo>
                    <a:cubicBezTo>
                      <a:pt x="80" y="27"/>
                      <a:pt x="81" y="28"/>
                      <a:pt x="82" y="28"/>
                    </a:cubicBezTo>
                    <a:cubicBezTo>
                      <a:pt x="82" y="29"/>
                      <a:pt x="83" y="29"/>
                      <a:pt x="84" y="30"/>
                    </a:cubicBezTo>
                    <a:cubicBezTo>
                      <a:pt x="85" y="31"/>
                      <a:pt x="85" y="32"/>
                      <a:pt x="86" y="33"/>
                    </a:cubicBezTo>
                    <a:cubicBezTo>
                      <a:pt x="86" y="33"/>
                      <a:pt x="86" y="33"/>
                      <a:pt x="86" y="34"/>
                    </a:cubicBezTo>
                    <a:cubicBezTo>
                      <a:pt x="85" y="34"/>
                      <a:pt x="86" y="34"/>
                      <a:pt x="85" y="35"/>
                    </a:cubicBezTo>
                    <a:cubicBezTo>
                      <a:pt x="85" y="35"/>
                      <a:pt x="85" y="36"/>
                      <a:pt x="85" y="36"/>
                    </a:cubicBezTo>
                    <a:cubicBezTo>
                      <a:pt x="85" y="36"/>
                      <a:pt x="85" y="36"/>
                      <a:pt x="85" y="37"/>
                    </a:cubicBezTo>
                    <a:cubicBezTo>
                      <a:pt x="85" y="37"/>
                      <a:pt x="85" y="37"/>
                      <a:pt x="85" y="37"/>
                    </a:cubicBezTo>
                    <a:cubicBezTo>
                      <a:pt x="85" y="38"/>
                      <a:pt x="85" y="38"/>
                      <a:pt x="85" y="38"/>
                    </a:cubicBezTo>
                    <a:cubicBezTo>
                      <a:pt x="84" y="38"/>
                      <a:pt x="84" y="38"/>
                      <a:pt x="84" y="39"/>
                    </a:cubicBezTo>
                    <a:cubicBezTo>
                      <a:pt x="84" y="39"/>
                      <a:pt x="84" y="39"/>
                      <a:pt x="84" y="39"/>
                    </a:cubicBezTo>
                    <a:cubicBezTo>
                      <a:pt x="83" y="40"/>
                      <a:pt x="83" y="40"/>
                      <a:pt x="82" y="40"/>
                    </a:cubicBezTo>
                    <a:cubicBezTo>
                      <a:pt x="81" y="41"/>
                      <a:pt x="81" y="41"/>
                      <a:pt x="80" y="41"/>
                    </a:cubicBezTo>
                    <a:cubicBezTo>
                      <a:pt x="80" y="41"/>
                      <a:pt x="80" y="42"/>
                      <a:pt x="80" y="42"/>
                    </a:cubicBezTo>
                    <a:cubicBezTo>
                      <a:pt x="79" y="42"/>
                      <a:pt x="79" y="43"/>
                      <a:pt x="78" y="43"/>
                    </a:cubicBezTo>
                    <a:cubicBezTo>
                      <a:pt x="78" y="43"/>
                      <a:pt x="77" y="43"/>
                      <a:pt x="77" y="43"/>
                    </a:cubicBezTo>
                    <a:cubicBezTo>
                      <a:pt x="77" y="43"/>
                      <a:pt x="76" y="44"/>
                      <a:pt x="76" y="44"/>
                    </a:cubicBezTo>
                    <a:cubicBezTo>
                      <a:pt x="75" y="45"/>
                      <a:pt x="74" y="45"/>
                      <a:pt x="73" y="46"/>
                    </a:cubicBezTo>
                    <a:cubicBezTo>
                      <a:pt x="71" y="46"/>
                      <a:pt x="71" y="46"/>
                      <a:pt x="70" y="47"/>
                    </a:cubicBezTo>
                    <a:cubicBezTo>
                      <a:pt x="69" y="47"/>
                      <a:pt x="69" y="47"/>
                      <a:pt x="69" y="48"/>
                    </a:cubicBezTo>
                    <a:cubicBezTo>
                      <a:pt x="68" y="48"/>
                      <a:pt x="66" y="48"/>
                      <a:pt x="66" y="49"/>
                    </a:cubicBezTo>
                    <a:cubicBezTo>
                      <a:pt x="64" y="50"/>
                      <a:pt x="61" y="51"/>
                      <a:pt x="58" y="52"/>
                    </a:cubicBezTo>
                    <a:cubicBezTo>
                      <a:pt x="56" y="53"/>
                      <a:pt x="53" y="53"/>
                      <a:pt x="51" y="54"/>
                    </a:cubicBezTo>
                    <a:cubicBezTo>
                      <a:pt x="50" y="54"/>
                      <a:pt x="48" y="55"/>
                      <a:pt x="47" y="56"/>
                    </a:cubicBezTo>
                    <a:cubicBezTo>
                      <a:pt x="46" y="56"/>
                      <a:pt x="46" y="56"/>
                      <a:pt x="46" y="56"/>
                    </a:cubicBezTo>
                    <a:cubicBezTo>
                      <a:pt x="45" y="56"/>
                      <a:pt x="44" y="57"/>
                      <a:pt x="44" y="57"/>
                    </a:cubicBezTo>
                    <a:cubicBezTo>
                      <a:pt x="43" y="58"/>
                      <a:pt x="42" y="58"/>
                      <a:pt x="41" y="59"/>
                    </a:cubicBezTo>
                    <a:cubicBezTo>
                      <a:pt x="41" y="59"/>
                      <a:pt x="40" y="61"/>
                      <a:pt x="39" y="61"/>
                    </a:cubicBezTo>
                    <a:cubicBezTo>
                      <a:pt x="39" y="62"/>
                      <a:pt x="38" y="63"/>
                      <a:pt x="37" y="64"/>
                    </a:cubicBezTo>
                    <a:cubicBezTo>
                      <a:pt x="37" y="64"/>
                      <a:pt x="37" y="65"/>
                      <a:pt x="36" y="65"/>
                    </a:cubicBezTo>
                    <a:cubicBezTo>
                      <a:pt x="36" y="66"/>
                      <a:pt x="36" y="66"/>
                      <a:pt x="36" y="67"/>
                    </a:cubicBezTo>
                    <a:cubicBezTo>
                      <a:pt x="35" y="67"/>
                      <a:pt x="35" y="67"/>
                      <a:pt x="35" y="67"/>
                    </a:cubicBezTo>
                    <a:cubicBezTo>
                      <a:pt x="35" y="67"/>
                      <a:pt x="35" y="68"/>
                      <a:pt x="35" y="68"/>
                    </a:cubicBezTo>
                    <a:cubicBezTo>
                      <a:pt x="34" y="68"/>
                      <a:pt x="34" y="69"/>
                      <a:pt x="34" y="69"/>
                    </a:cubicBezTo>
                    <a:cubicBezTo>
                      <a:pt x="33" y="70"/>
                      <a:pt x="33" y="70"/>
                      <a:pt x="32" y="72"/>
                    </a:cubicBezTo>
                    <a:cubicBezTo>
                      <a:pt x="31" y="74"/>
                      <a:pt x="30" y="76"/>
                      <a:pt x="29" y="78"/>
                    </a:cubicBezTo>
                    <a:cubicBezTo>
                      <a:pt x="29" y="79"/>
                      <a:pt x="29" y="79"/>
                      <a:pt x="29" y="79"/>
                    </a:cubicBezTo>
                    <a:cubicBezTo>
                      <a:pt x="28" y="80"/>
                      <a:pt x="26" y="85"/>
                      <a:pt x="26" y="86"/>
                    </a:cubicBezTo>
                    <a:cubicBezTo>
                      <a:pt x="25" y="87"/>
                      <a:pt x="25" y="87"/>
                      <a:pt x="25" y="88"/>
                    </a:cubicBezTo>
                    <a:cubicBezTo>
                      <a:pt x="25" y="89"/>
                      <a:pt x="23" y="93"/>
                      <a:pt x="22" y="94"/>
                    </a:cubicBezTo>
                    <a:cubicBezTo>
                      <a:pt x="20" y="96"/>
                      <a:pt x="20" y="97"/>
                      <a:pt x="19" y="100"/>
                    </a:cubicBezTo>
                    <a:cubicBezTo>
                      <a:pt x="17" y="101"/>
                      <a:pt x="17" y="101"/>
                      <a:pt x="16" y="103"/>
                    </a:cubicBezTo>
                    <a:cubicBezTo>
                      <a:pt x="15" y="103"/>
                      <a:pt x="13" y="104"/>
                      <a:pt x="12" y="104"/>
                    </a:cubicBezTo>
                    <a:cubicBezTo>
                      <a:pt x="10" y="104"/>
                      <a:pt x="11" y="105"/>
                      <a:pt x="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51" name="Freeform 14">
                <a:extLst>
                  <a:ext uri="{FF2B5EF4-FFF2-40B4-BE49-F238E27FC236}">
                    <a16:creationId xmlns:a16="http://schemas.microsoft.com/office/drawing/2014/main" xmlns="" id="{05BCC14F-9B61-409F-BD9B-54E78F36AFF2}"/>
                  </a:ext>
                </a:extLst>
              </p:cNvPr>
              <p:cNvSpPr>
                <a:spLocks noEditPoints="1"/>
              </p:cNvSpPr>
              <p:nvPr/>
            </p:nvSpPr>
            <p:spPr bwMode="auto">
              <a:xfrm>
                <a:off x="3297238" y="3686175"/>
                <a:ext cx="2543175" cy="158750"/>
              </a:xfrm>
              <a:custGeom>
                <a:avLst/>
                <a:gdLst>
                  <a:gd name="T0" fmla="*/ 22 w 675"/>
                  <a:gd name="T1" fmla="*/ 17 h 42"/>
                  <a:gd name="T2" fmla="*/ 1 w 675"/>
                  <a:gd name="T3" fmla="*/ 2 h 42"/>
                  <a:gd name="T4" fmla="*/ 0 w 675"/>
                  <a:gd name="T5" fmla="*/ 41 h 42"/>
                  <a:gd name="T6" fmla="*/ 26 w 675"/>
                  <a:gd name="T7" fmla="*/ 32 h 42"/>
                  <a:gd name="T8" fmla="*/ 36 w 675"/>
                  <a:gd name="T9" fmla="*/ 36 h 42"/>
                  <a:gd name="T10" fmla="*/ 65 w 675"/>
                  <a:gd name="T11" fmla="*/ 41 h 42"/>
                  <a:gd name="T12" fmla="*/ 65 w 675"/>
                  <a:gd name="T13" fmla="*/ 1 h 42"/>
                  <a:gd name="T14" fmla="*/ 47 w 675"/>
                  <a:gd name="T15" fmla="*/ 40 h 42"/>
                  <a:gd name="T16" fmla="*/ 78 w 675"/>
                  <a:gd name="T17" fmla="*/ 30 h 42"/>
                  <a:gd name="T18" fmla="*/ 78 w 675"/>
                  <a:gd name="T19" fmla="*/ 37 h 42"/>
                  <a:gd name="T20" fmla="*/ 97 w 675"/>
                  <a:gd name="T21" fmla="*/ 40 h 42"/>
                  <a:gd name="T22" fmla="*/ 82 w 675"/>
                  <a:gd name="T23" fmla="*/ 26 h 42"/>
                  <a:gd name="T24" fmla="*/ 122 w 675"/>
                  <a:gd name="T25" fmla="*/ 3 h 42"/>
                  <a:gd name="T26" fmla="*/ 131 w 675"/>
                  <a:gd name="T27" fmla="*/ 40 h 42"/>
                  <a:gd name="T28" fmla="*/ 157 w 675"/>
                  <a:gd name="T29" fmla="*/ 7 h 42"/>
                  <a:gd name="T30" fmla="*/ 168 w 675"/>
                  <a:gd name="T31" fmla="*/ 40 h 42"/>
                  <a:gd name="T32" fmla="*/ 209 w 675"/>
                  <a:gd name="T33" fmla="*/ 31 h 42"/>
                  <a:gd name="T34" fmla="*/ 194 w 675"/>
                  <a:gd name="T35" fmla="*/ 22 h 42"/>
                  <a:gd name="T36" fmla="*/ 194 w 675"/>
                  <a:gd name="T37" fmla="*/ 19 h 42"/>
                  <a:gd name="T38" fmla="*/ 206 w 675"/>
                  <a:gd name="T39" fmla="*/ 10 h 42"/>
                  <a:gd name="T40" fmla="*/ 178 w 675"/>
                  <a:gd name="T41" fmla="*/ 39 h 42"/>
                  <a:gd name="T42" fmla="*/ 241 w 675"/>
                  <a:gd name="T43" fmla="*/ 2 h 42"/>
                  <a:gd name="T44" fmla="*/ 213 w 675"/>
                  <a:gd name="T45" fmla="*/ 2 h 42"/>
                  <a:gd name="T46" fmla="*/ 228 w 675"/>
                  <a:gd name="T47" fmla="*/ 40 h 42"/>
                  <a:gd name="T48" fmla="*/ 250 w 675"/>
                  <a:gd name="T49" fmla="*/ 10 h 42"/>
                  <a:gd name="T50" fmla="*/ 320 w 675"/>
                  <a:gd name="T51" fmla="*/ 4 h 42"/>
                  <a:gd name="T52" fmla="*/ 300 w 675"/>
                  <a:gd name="T53" fmla="*/ 3 h 42"/>
                  <a:gd name="T54" fmla="*/ 293 w 675"/>
                  <a:gd name="T55" fmla="*/ 27 h 42"/>
                  <a:gd name="T56" fmla="*/ 376 w 675"/>
                  <a:gd name="T57" fmla="*/ 1 h 42"/>
                  <a:gd name="T58" fmla="*/ 344 w 675"/>
                  <a:gd name="T59" fmla="*/ 1 h 42"/>
                  <a:gd name="T60" fmla="*/ 334 w 675"/>
                  <a:gd name="T61" fmla="*/ 41 h 42"/>
                  <a:gd name="T62" fmla="*/ 369 w 675"/>
                  <a:gd name="T63" fmla="*/ 41 h 42"/>
                  <a:gd name="T64" fmla="*/ 399 w 675"/>
                  <a:gd name="T65" fmla="*/ 41 h 42"/>
                  <a:gd name="T66" fmla="*/ 399 w 675"/>
                  <a:gd name="T67" fmla="*/ 1 h 42"/>
                  <a:gd name="T68" fmla="*/ 381 w 675"/>
                  <a:gd name="T69" fmla="*/ 40 h 42"/>
                  <a:gd name="T70" fmla="*/ 436 w 675"/>
                  <a:gd name="T71" fmla="*/ 9 h 42"/>
                  <a:gd name="T72" fmla="*/ 404 w 675"/>
                  <a:gd name="T73" fmla="*/ 1 h 42"/>
                  <a:gd name="T74" fmla="*/ 442 w 675"/>
                  <a:gd name="T75" fmla="*/ 3 h 42"/>
                  <a:gd name="T76" fmla="*/ 463 w 675"/>
                  <a:gd name="T77" fmla="*/ 39 h 42"/>
                  <a:gd name="T78" fmla="*/ 479 w 675"/>
                  <a:gd name="T79" fmla="*/ 13 h 42"/>
                  <a:gd name="T80" fmla="*/ 472 w 675"/>
                  <a:gd name="T81" fmla="*/ 3 h 42"/>
                  <a:gd name="T82" fmla="*/ 454 w 675"/>
                  <a:gd name="T83" fmla="*/ 3 h 42"/>
                  <a:gd name="T84" fmla="*/ 485 w 675"/>
                  <a:gd name="T85" fmla="*/ 31 h 42"/>
                  <a:gd name="T86" fmla="*/ 490 w 675"/>
                  <a:gd name="T87" fmla="*/ 2 h 42"/>
                  <a:gd name="T88" fmla="*/ 507 w 675"/>
                  <a:gd name="T89" fmla="*/ 41 h 42"/>
                  <a:gd name="T90" fmla="*/ 529 w 675"/>
                  <a:gd name="T91" fmla="*/ 41 h 42"/>
                  <a:gd name="T92" fmla="*/ 559 w 675"/>
                  <a:gd name="T93" fmla="*/ 0 h 42"/>
                  <a:gd name="T94" fmla="*/ 554 w 675"/>
                  <a:gd name="T95" fmla="*/ 28 h 42"/>
                  <a:gd name="T96" fmla="*/ 540 w 675"/>
                  <a:gd name="T97" fmla="*/ 40 h 42"/>
                  <a:gd name="T98" fmla="*/ 559 w 675"/>
                  <a:gd name="T99" fmla="*/ 13 h 42"/>
                  <a:gd name="T100" fmla="*/ 582 w 675"/>
                  <a:gd name="T101" fmla="*/ 35 h 42"/>
                  <a:gd name="T102" fmla="*/ 575 w 675"/>
                  <a:gd name="T103" fmla="*/ 3 h 42"/>
                  <a:gd name="T104" fmla="*/ 615 w 675"/>
                  <a:gd name="T105" fmla="*/ 39 h 42"/>
                  <a:gd name="T106" fmla="*/ 628 w 675"/>
                  <a:gd name="T107" fmla="*/ 1 h 42"/>
                  <a:gd name="T108" fmla="*/ 608 w 675"/>
                  <a:gd name="T109" fmla="*/ 34 h 42"/>
                  <a:gd name="T110" fmla="*/ 661 w 675"/>
                  <a:gd name="T111" fmla="*/ 1 h 42"/>
                  <a:gd name="T112" fmla="*/ 650 w 675"/>
                  <a:gd name="T113" fmla="*/ 2 h 42"/>
                  <a:gd name="T114" fmla="*/ 651 w 675"/>
                  <a:gd name="T115" fmla="*/ 23 h 42"/>
                  <a:gd name="T116" fmla="*/ 659 w 675"/>
                  <a:gd name="T11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5" h="42">
                    <a:moveTo>
                      <a:pt x="42" y="1"/>
                    </a:moveTo>
                    <a:cubicBezTo>
                      <a:pt x="27" y="1"/>
                      <a:pt x="27" y="1"/>
                      <a:pt x="27" y="1"/>
                    </a:cubicBezTo>
                    <a:cubicBezTo>
                      <a:pt x="27" y="2"/>
                      <a:pt x="27" y="2"/>
                      <a:pt x="27" y="2"/>
                    </a:cubicBezTo>
                    <a:cubicBezTo>
                      <a:pt x="28" y="2"/>
                      <a:pt x="28" y="2"/>
                      <a:pt x="28" y="2"/>
                    </a:cubicBezTo>
                    <a:cubicBezTo>
                      <a:pt x="31" y="3"/>
                      <a:pt x="32" y="3"/>
                      <a:pt x="32" y="4"/>
                    </a:cubicBezTo>
                    <a:cubicBezTo>
                      <a:pt x="32" y="5"/>
                      <a:pt x="31" y="7"/>
                      <a:pt x="29" y="8"/>
                    </a:cubicBezTo>
                    <a:cubicBezTo>
                      <a:pt x="22" y="17"/>
                      <a:pt x="22" y="17"/>
                      <a:pt x="22" y="17"/>
                    </a:cubicBezTo>
                    <a:cubicBezTo>
                      <a:pt x="20" y="13"/>
                      <a:pt x="20" y="13"/>
                      <a:pt x="20" y="13"/>
                    </a:cubicBezTo>
                    <a:cubicBezTo>
                      <a:pt x="16" y="8"/>
                      <a:pt x="14" y="5"/>
                      <a:pt x="15" y="4"/>
                    </a:cubicBezTo>
                    <a:cubicBezTo>
                      <a:pt x="14" y="3"/>
                      <a:pt x="16" y="2"/>
                      <a:pt x="19" y="2"/>
                    </a:cubicBezTo>
                    <a:cubicBezTo>
                      <a:pt x="19" y="2"/>
                      <a:pt x="19" y="2"/>
                      <a:pt x="19" y="2"/>
                    </a:cubicBezTo>
                    <a:cubicBezTo>
                      <a:pt x="19" y="1"/>
                      <a:pt x="19" y="1"/>
                      <a:pt x="19" y="1"/>
                    </a:cubicBezTo>
                    <a:cubicBezTo>
                      <a:pt x="1" y="1"/>
                      <a:pt x="1" y="1"/>
                      <a:pt x="1" y="1"/>
                    </a:cubicBezTo>
                    <a:cubicBezTo>
                      <a:pt x="1" y="2"/>
                      <a:pt x="1" y="2"/>
                      <a:pt x="1" y="2"/>
                    </a:cubicBezTo>
                    <a:cubicBezTo>
                      <a:pt x="3" y="2"/>
                      <a:pt x="5" y="3"/>
                      <a:pt x="6" y="4"/>
                    </a:cubicBezTo>
                    <a:cubicBezTo>
                      <a:pt x="7" y="5"/>
                      <a:pt x="9" y="8"/>
                      <a:pt x="12" y="12"/>
                    </a:cubicBezTo>
                    <a:cubicBezTo>
                      <a:pt x="19" y="22"/>
                      <a:pt x="19" y="22"/>
                      <a:pt x="19" y="22"/>
                    </a:cubicBezTo>
                    <a:cubicBezTo>
                      <a:pt x="9" y="33"/>
                      <a:pt x="9" y="33"/>
                      <a:pt x="9" y="33"/>
                    </a:cubicBezTo>
                    <a:cubicBezTo>
                      <a:pt x="6" y="37"/>
                      <a:pt x="5" y="39"/>
                      <a:pt x="4" y="39"/>
                    </a:cubicBezTo>
                    <a:cubicBezTo>
                      <a:pt x="3" y="40"/>
                      <a:pt x="2" y="40"/>
                      <a:pt x="0" y="40"/>
                    </a:cubicBezTo>
                    <a:cubicBezTo>
                      <a:pt x="0" y="41"/>
                      <a:pt x="0" y="41"/>
                      <a:pt x="0" y="41"/>
                    </a:cubicBezTo>
                    <a:cubicBezTo>
                      <a:pt x="14" y="41"/>
                      <a:pt x="14" y="41"/>
                      <a:pt x="14" y="41"/>
                    </a:cubicBezTo>
                    <a:cubicBezTo>
                      <a:pt x="14" y="40"/>
                      <a:pt x="14" y="40"/>
                      <a:pt x="14" y="40"/>
                    </a:cubicBezTo>
                    <a:cubicBezTo>
                      <a:pt x="11" y="40"/>
                      <a:pt x="10" y="39"/>
                      <a:pt x="10" y="38"/>
                    </a:cubicBezTo>
                    <a:cubicBezTo>
                      <a:pt x="10" y="37"/>
                      <a:pt x="11" y="36"/>
                      <a:pt x="12" y="33"/>
                    </a:cubicBezTo>
                    <a:cubicBezTo>
                      <a:pt x="13" y="33"/>
                      <a:pt x="13" y="33"/>
                      <a:pt x="13" y="33"/>
                    </a:cubicBezTo>
                    <a:cubicBezTo>
                      <a:pt x="20" y="24"/>
                      <a:pt x="20" y="24"/>
                      <a:pt x="20" y="24"/>
                    </a:cubicBezTo>
                    <a:cubicBezTo>
                      <a:pt x="26" y="32"/>
                      <a:pt x="26" y="32"/>
                      <a:pt x="26" y="32"/>
                    </a:cubicBezTo>
                    <a:cubicBezTo>
                      <a:pt x="28" y="35"/>
                      <a:pt x="29" y="37"/>
                      <a:pt x="29" y="38"/>
                    </a:cubicBezTo>
                    <a:cubicBezTo>
                      <a:pt x="29" y="39"/>
                      <a:pt x="28" y="40"/>
                      <a:pt x="25" y="40"/>
                    </a:cubicBezTo>
                    <a:cubicBezTo>
                      <a:pt x="25" y="40"/>
                      <a:pt x="25" y="40"/>
                      <a:pt x="24" y="40"/>
                    </a:cubicBezTo>
                    <a:cubicBezTo>
                      <a:pt x="24" y="41"/>
                      <a:pt x="24" y="41"/>
                      <a:pt x="24" y="41"/>
                    </a:cubicBezTo>
                    <a:cubicBezTo>
                      <a:pt x="42" y="41"/>
                      <a:pt x="42" y="41"/>
                      <a:pt x="42" y="41"/>
                    </a:cubicBezTo>
                    <a:cubicBezTo>
                      <a:pt x="42" y="40"/>
                      <a:pt x="42" y="40"/>
                      <a:pt x="42" y="40"/>
                    </a:cubicBezTo>
                    <a:cubicBezTo>
                      <a:pt x="40" y="40"/>
                      <a:pt x="38" y="39"/>
                      <a:pt x="36" y="36"/>
                    </a:cubicBezTo>
                    <a:cubicBezTo>
                      <a:pt x="24" y="19"/>
                      <a:pt x="24" y="19"/>
                      <a:pt x="24" y="19"/>
                    </a:cubicBezTo>
                    <a:cubicBezTo>
                      <a:pt x="33" y="8"/>
                      <a:pt x="33" y="8"/>
                      <a:pt x="33" y="8"/>
                    </a:cubicBezTo>
                    <a:cubicBezTo>
                      <a:pt x="35" y="6"/>
                      <a:pt x="36" y="4"/>
                      <a:pt x="37" y="3"/>
                    </a:cubicBezTo>
                    <a:cubicBezTo>
                      <a:pt x="38" y="3"/>
                      <a:pt x="40" y="2"/>
                      <a:pt x="42" y="2"/>
                    </a:cubicBezTo>
                    <a:cubicBezTo>
                      <a:pt x="42" y="1"/>
                      <a:pt x="42" y="1"/>
                      <a:pt x="42" y="1"/>
                    </a:cubicBezTo>
                    <a:close/>
                    <a:moveTo>
                      <a:pt x="47" y="41"/>
                    </a:moveTo>
                    <a:cubicBezTo>
                      <a:pt x="65" y="41"/>
                      <a:pt x="65" y="41"/>
                      <a:pt x="65" y="41"/>
                    </a:cubicBezTo>
                    <a:cubicBezTo>
                      <a:pt x="65" y="40"/>
                      <a:pt x="65" y="40"/>
                      <a:pt x="65" y="40"/>
                    </a:cubicBezTo>
                    <a:cubicBezTo>
                      <a:pt x="63" y="40"/>
                      <a:pt x="61" y="40"/>
                      <a:pt x="61" y="39"/>
                    </a:cubicBezTo>
                    <a:cubicBezTo>
                      <a:pt x="60" y="38"/>
                      <a:pt x="60" y="37"/>
                      <a:pt x="60" y="35"/>
                    </a:cubicBezTo>
                    <a:cubicBezTo>
                      <a:pt x="60" y="8"/>
                      <a:pt x="60" y="8"/>
                      <a:pt x="60" y="8"/>
                    </a:cubicBezTo>
                    <a:cubicBezTo>
                      <a:pt x="60" y="5"/>
                      <a:pt x="60" y="4"/>
                      <a:pt x="61" y="3"/>
                    </a:cubicBezTo>
                    <a:cubicBezTo>
                      <a:pt x="61" y="3"/>
                      <a:pt x="63" y="2"/>
                      <a:pt x="65" y="2"/>
                    </a:cubicBezTo>
                    <a:cubicBezTo>
                      <a:pt x="65" y="1"/>
                      <a:pt x="65" y="1"/>
                      <a:pt x="65" y="1"/>
                    </a:cubicBezTo>
                    <a:cubicBezTo>
                      <a:pt x="47" y="1"/>
                      <a:pt x="47" y="1"/>
                      <a:pt x="47" y="1"/>
                    </a:cubicBezTo>
                    <a:cubicBezTo>
                      <a:pt x="47" y="2"/>
                      <a:pt x="47" y="2"/>
                      <a:pt x="47" y="2"/>
                    </a:cubicBezTo>
                    <a:cubicBezTo>
                      <a:pt x="50" y="2"/>
                      <a:pt x="52" y="3"/>
                      <a:pt x="52" y="3"/>
                    </a:cubicBezTo>
                    <a:cubicBezTo>
                      <a:pt x="53" y="4"/>
                      <a:pt x="53" y="5"/>
                      <a:pt x="53" y="8"/>
                    </a:cubicBezTo>
                    <a:cubicBezTo>
                      <a:pt x="53" y="35"/>
                      <a:pt x="53" y="35"/>
                      <a:pt x="53" y="35"/>
                    </a:cubicBezTo>
                    <a:cubicBezTo>
                      <a:pt x="53" y="37"/>
                      <a:pt x="53" y="38"/>
                      <a:pt x="52" y="39"/>
                    </a:cubicBezTo>
                    <a:cubicBezTo>
                      <a:pt x="51" y="40"/>
                      <a:pt x="50" y="40"/>
                      <a:pt x="47" y="40"/>
                    </a:cubicBezTo>
                    <a:cubicBezTo>
                      <a:pt x="47" y="41"/>
                      <a:pt x="47" y="41"/>
                      <a:pt x="47" y="41"/>
                    </a:cubicBezTo>
                    <a:close/>
                    <a:moveTo>
                      <a:pt x="112" y="40"/>
                    </a:moveTo>
                    <a:cubicBezTo>
                      <a:pt x="111" y="40"/>
                      <a:pt x="110" y="40"/>
                      <a:pt x="109" y="39"/>
                    </a:cubicBezTo>
                    <a:cubicBezTo>
                      <a:pt x="109" y="38"/>
                      <a:pt x="108" y="37"/>
                      <a:pt x="107" y="35"/>
                    </a:cubicBezTo>
                    <a:cubicBezTo>
                      <a:pt x="92" y="0"/>
                      <a:pt x="92" y="0"/>
                      <a:pt x="92" y="0"/>
                    </a:cubicBezTo>
                    <a:cubicBezTo>
                      <a:pt x="90" y="0"/>
                      <a:pt x="90" y="0"/>
                      <a:pt x="90" y="0"/>
                    </a:cubicBezTo>
                    <a:cubicBezTo>
                      <a:pt x="78" y="30"/>
                      <a:pt x="78" y="30"/>
                      <a:pt x="78" y="30"/>
                    </a:cubicBezTo>
                    <a:cubicBezTo>
                      <a:pt x="78" y="30"/>
                      <a:pt x="78" y="31"/>
                      <a:pt x="77" y="31"/>
                    </a:cubicBezTo>
                    <a:cubicBezTo>
                      <a:pt x="76" y="35"/>
                      <a:pt x="74" y="38"/>
                      <a:pt x="73" y="39"/>
                    </a:cubicBezTo>
                    <a:cubicBezTo>
                      <a:pt x="72" y="40"/>
                      <a:pt x="71" y="40"/>
                      <a:pt x="70" y="40"/>
                    </a:cubicBezTo>
                    <a:cubicBezTo>
                      <a:pt x="70" y="41"/>
                      <a:pt x="70" y="41"/>
                      <a:pt x="70" y="41"/>
                    </a:cubicBezTo>
                    <a:cubicBezTo>
                      <a:pt x="82" y="41"/>
                      <a:pt x="82" y="41"/>
                      <a:pt x="82" y="41"/>
                    </a:cubicBezTo>
                    <a:cubicBezTo>
                      <a:pt x="82" y="40"/>
                      <a:pt x="82" y="40"/>
                      <a:pt x="82" y="40"/>
                    </a:cubicBezTo>
                    <a:cubicBezTo>
                      <a:pt x="80" y="40"/>
                      <a:pt x="78" y="39"/>
                      <a:pt x="78" y="37"/>
                    </a:cubicBezTo>
                    <a:cubicBezTo>
                      <a:pt x="78" y="37"/>
                      <a:pt x="78" y="36"/>
                      <a:pt x="79" y="35"/>
                    </a:cubicBezTo>
                    <a:cubicBezTo>
                      <a:pt x="82" y="28"/>
                      <a:pt x="82" y="28"/>
                      <a:pt x="82" y="28"/>
                    </a:cubicBezTo>
                    <a:cubicBezTo>
                      <a:pt x="97" y="28"/>
                      <a:pt x="97" y="28"/>
                      <a:pt x="97" y="28"/>
                    </a:cubicBezTo>
                    <a:cubicBezTo>
                      <a:pt x="100" y="34"/>
                      <a:pt x="100" y="34"/>
                      <a:pt x="100" y="34"/>
                    </a:cubicBezTo>
                    <a:cubicBezTo>
                      <a:pt x="100" y="34"/>
                      <a:pt x="100" y="34"/>
                      <a:pt x="100" y="35"/>
                    </a:cubicBezTo>
                    <a:cubicBezTo>
                      <a:pt x="101" y="36"/>
                      <a:pt x="101" y="37"/>
                      <a:pt x="101" y="38"/>
                    </a:cubicBezTo>
                    <a:cubicBezTo>
                      <a:pt x="101" y="39"/>
                      <a:pt x="100" y="40"/>
                      <a:pt x="97" y="40"/>
                    </a:cubicBezTo>
                    <a:cubicBezTo>
                      <a:pt x="97" y="41"/>
                      <a:pt x="97" y="41"/>
                      <a:pt x="97" y="41"/>
                    </a:cubicBezTo>
                    <a:cubicBezTo>
                      <a:pt x="112" y="41"/>
                      <a:pt x="112" y="41"/>
                      <a:pt x="112" y="41"/>
                    </a:cubicBezTo>
                    <a:cubicBezTo>
                      <a:pt x="112" y="40"/>
                      <a:pt x="112" y="40"/>
                      <a:pt x="112" y="40"/>
                    </a:cubicBezTo>
                    <a:close/>
                    <a:moveTo>
                      <a:pt x="82" y="26"/>
                    </a:moveTo>
                    <a:cubicBezTo>
                      <a:pt x="90" y="9"/>
                      <a:pt x="90" y="9"/>
                      <a:pt x="90" y="9"/>
                    </a:cubicBezTo>
                    <a:cubicBezTo>
                      <a:pt x="96" y="26"/>
                      <a:pt x="96" y="26"/>
                      <a:pt x="96" y="26"/>
                    </a:cubicBezTo>
                    <a:cubicBezTo>
                      <a:pt x="82" y="26"/>
                      <a:pt x="82" y="26"/>
                      <a:pt x="82" y="26"/>
                    </a:cubicBezTo>
                    <a:close/>
                    <a:moveTo>
                      <a:pt x="168" y="1"/>
                    </a:moveTo>
                    <a:cubicBezTo>
                      <a:pt x="156" y="1"/>
                      <a:pt x="156" y="1"/>
                      <a:pt x="156" y="1"/>
                    </a:cubicBezTo>
                    <a:cubicBezTo>
                      <a:pt x="143" y="32"/>
                      <a:pt x="143" y="32"/>
                      <a:pt x="143" y="32"/>
                    </a:cubicBezTo>
                    <a:cubicBezTo>
                      <a:pt x="129" y="1"/>
                      <a:pt x="129" y="1"/>
                      <a:pt x="129" y="1"/>
                    </a:cubicBezTo>
                    <a:cubicBezTo>
                      <a:pt x="117" y="1"/>
                      <a:pt x="117" y="1"/>
                      <a:pt x="117" y="1"/>
                    </a:cubicBezTo>
                    <a:cubicBezTo>
                      <a:pt x="117" y="2"/>
                      <a:pt x="117" y="2"/>
                      <a:pt x="117" y="2"/>
                    </a:cubicBezTo>
                    <a:cubicBezTo>
                      <a:pt x="119" y="2"/>
                      <a:pt x="121" y="3"/>
                      <a:pt x="122" y="3"/>
                    </a:cubicBezTo>
                    <a:cubicBezTo>
                      <a:pt x="122" y="4"/>
                      <a:pt x="123" y="5"/>
                      <a:pt x="123" y="8"/>
                    </a:cubicBezTo>
                    <a:cubicBezTo>
                      <a:pt x="123" y="32"/>
                      <a:pt x="123" y="32"/>
                      <a:pt x="123" y="32"/>
                    </a:cubicBezTo>
                    <a:cubicBezTo>
                      <a:pt x="123" y="35"/>
                      <a:pt x="122" y="37"/>
                      <a:pt x="121" y="38"/>
                    </a:cubicBezTo>
                    <a:cubicBezTo>
                      <a:pt x="121" y="39"/>
                      <a:pt x="119" y="40"/>
                      <a:pt x="117" y="40"/>
                    </a:cubicBezTo>
                    <a:cubicBezTo>
                      <a:pt x="117" y="41"/>
                      <a:pt x="117" y="41"/>
                      <a:pt x="117" y="41"/>
                    </a:cubicBezTo>
                    <a:cubicBezTo>
                      <a:pt x="131" y="41"/>
                      <a:pt x="131" y="41"/>
                      <a:pt x="131" y="41"/>
                    </a:cubicBezTo>
                    <a:cubicBezTo>
                      <a:pt x="131" y="40"/>
                      <a:pt x="131" y="40"/>
                      <a:pt x="131" y="40"/>
                    </a:cubicBezTo>
                    <a:cubicBezTo>
                      <a:pt x="129" y="40"/>
                      <a:pt x="127" y="39"/>
                      <a:pt x="126" y="38"/>
                    </a:cubicBezTo>
                    <a:cubicBezTo>
                      <a:pt x="126" y="37"/>
                      <a:pt x="125" y="35"/>
                      <a:pt x="125" y="32"/>
                    </a:cubicBezTo>
                    <a:cubicBezTo>
                      <a:pt x="125" y="8"/>
                      <a:pt x="125" y="8"/>
                      <a:pt x="125" y="8"/>
                    </a:cubicBezTo>
                    <a:cubicBezTo>
                      <a:pt x="125" y="8"/>
                      <a:pt x="125" y="8"/>
                      <a:pt x="125" y="8"/>
                    </a:cubicBezTo>
                    <a:cubicBezTo>
                      <a:pt x="140" y="41"/>
                      <a:pt x="140" y="41"/>
                      <a:pt x="140" y="41"/>
                    </a:cubicBezTo>
                    <a:cubicBezTo>
                      <a:pt x="141" y="41"/>
                      <a:pt x="141" y="41"/>
                      <a:pt x="141" y="41"/>
                    </a:cubicBezTo>
                    <a:cubicBezTo>
                      <a:pt x="157" y="7"/>
                      <a:pt x="157" y="7"/>
                      <a:pt x="157" y="7"/>
                    </a:cubicBezTo>
                    <a:cubicBezTo>
                      <a:pt x="157" y="7"/>
                      <a:pt x="157" y="7"/>
                      <a:pt x="157" y="7"/>
                    </a:cubicBezTo>
                    <a:cubicBezTo>
                      <a:pt x="157" y="34"/>
                      <a:pt x="157" y="34"/>
                      <a:pt x="157" y="34"/>
                    </a:cubicBezTo>
                    <a:cubicBezTo>
                      <a:pt x="157" y="36"/>
                      <a:pt x="157" y="38"/>
                      <a:pt x="156" y="39"/>
                    </a:cubicBezTo>
                    <a:cubicBezTo>
                      <a:pt x="155" y="39"/>
                      <a:pt x="154" y="40"/>
                      <a:pt x="151" y="40"/>
                    </a:cubicBezTo>
                    <a:cubicBezTo>
                      <a:pt x="151" y="41"/>
                      <a:pt x="151" y="41"/>
                      <a:pt x="151" y="41"/>
                    </a:cubicBezTo>
                    <a:cubicBezTo>
                      <a:pt x="168" y="41"/>
                      <a:pt x="168" y="41"/>
                      <a:pt x="168" y="41"/>
                    </a:cubicBezTo>
                    <a:cubicBezTo>
                      <a:pt x="168" y="40"/>
                      <a:pt x="168" y="40"/>
                      <a:pt x="168" y="40"/>
                    </a:cubicBezTo>
                    <a:cubicBezTo>
                      <a:pt x="166" y="40"/>
                      <a:pt x="165" y="39"/>
                      <a:pt x="164" y="39"/>
                    </a:cubicBezTo>
                    <a:cubicBezTo>
                      <a:pt x="163" y="38"/>
                      <a:pt x="163" y="37"/>
                      <a:pt x="163" y="35"/>
                    </a:cubicBezTo>
                    <a:cubicBezTo>
                      <a:pt x="163" y="8"/>
                      <a:pt x="163" y="8"/>
                      <a:pt x="163" y="8"/>
                    </a:cubicBezTo>
                    <a:cubicBezTo>
                      <a:pt x="163" y="6"/>
                      <a:pt x="163" y="4"/>
                      <a:pt x="164" y="3"/>
                    </a:cubicBezTo>
                    <a:cubicBezTo>
                      <a:pt x="165" y="3"/>
                      <a:pt x="166" y="2"/>
                      <a:pt x="168" y="2"/>
                    </a:cubicBezTo>
                    <a:cubicBezTo>
                      <a:pt x="168" y="1"/>
                      <a:pt x="168" y="1"/>
                      <a:pt x="168" y="1"/>
                    </a:cubicBezTo>
                    <a:close/>
                    <a:moveTo>
                      <a:pt x="209" y="31"/>
                    </a:moveTo>
                    <a:cubicBezTo>
                      <a:pt x="207" y="31"/>
                      <a:pt x="207" y="31"/>
                      <a:pt x="207" y="31"/>
                    </a:cubicBezTo>
                    <a:cubicBezTo>
                      <a:pt x="206" y="34"/>
                      <a:pt x="204" y="36"/>
                      <a:pt x="203" y="37"/>
                    </a:cubicBezTo>
                    <a:cubicBezTo>
                      <a:pt x="201" y="38"/>
                      <a:pt x="198" y="39"/>
                      <a:pt x="194" y="39"/>
                    </a:cubicBezTo>
                    <a:cubicBezTo>
                      <a:pt x="189" y="39"/>
                      <a:pt x="186" y="39"/>
                      <a:pt x="186" y="39"/>
                    </a:cubicBezTo>
                    <a:cubicBezTo>
                      <a:pt x="185" y="38"/>
                      <a:pt x="185" y="38"/>
                      <a:pt x="185" y="36"/>
                    </a:cubicBezTo>
                    <a:cubicBezTo>
                      <a:pt x="185" y="21"/>
                      <a:pt x="185" y="21"/>
                      <a:pt x="185" y="21"/>
                    </a:cubicBezTo>
                    <a:cubicBezTo>
                      <a:pt x="194" y="22"/>
                      <a:pt x="194" y="22"/>
                      <a:pt x="194" y="22"/>
                    </a:cubicBezTo>
                    <a:cubicBezTo>
                      <a:pt x="197" y="22"/>
                      <a:pt x="198" y="22"/>
                      <a:pt x="199" y="23"/>
                    </a:cubicBezTo>
                    <a:cubicBezTo>
                      <a:pt x="200" y="23"/>
                      <a:pt x="201" y="25"/>
                      <a:pt x="201" y="27"/>
                    </a:cubicBezTo>
                    <a:cubicBezTo>
                      <a:pt x="202" y="27"/>
                      <a:pt x="202" y="27"/>
                      <a:pt x="202" y="27"/>
                    </a:cubicBezTo>
                    <a:cubicBezTo>
                      <a:pt x="202" y="13"/>
                      <a:pt x="202" y="13"/>
                      <a:pt x="202" y="13"/>
                    </a:cubicBezTo>
                    <a:cubicBezTo>
                      <a:pt x="201" y="13"/>
                      <a:pt x="201" y="13"/>
                      <a:pt x="201" y="13"/>
                    </a:cubicBezTo>
                    <a:cubicBezTo>
                      <a:pt x="201" y="16"/>
                      <a:pt x="200" y="17"/>
                      <a:pt x="199" y="18"/>
                    </a:cubicBezTo>
                    <a:cubicBezTo>
                      <a:pt x="198" y="19"/>
                      <a:pt x="197" y="19"/>
                      <a:pt x="194" y="19"/>
                    </a:cubicBezTo>
                    <a:cubicBezTo>
                      <a:pt x="185" y="19"/>
                      <a:pt x="185" y="19"/>
                      <a:pt x="185" y="19"/>
                    </a:cubicBezTo>
                    <a:cubicBezTo>
                      <a:pt x="185" y="5"/>
                      <a:pt x="185" y="5"/>
                      <a:pt x="185" y="5"/>
                    </a:cubicBezTo>
                    <a:cubicBezTo>
                      <a:pt x="185" y="4"/>
                      <a:pt x="186" y="3"/>
                      <a:pt x="187" y="3"/>
                    </a:cubicBezTo>
                    <a:cubicBezTo>
                      <a:pt x="195" y="3"/>
                      <a:pt x="195" y="3"/>
                      <a:pt x="195" y="3"/>
                    </a:cubicBezTo>
                    <a:cubicBezTo>
                      <a:pt x="199" y="3"/>
                      <a:pt x="201" y="4"/>
                      <a:pt x="202" y="5"/>
                    </a:cubicBezTo>
                    <a:cubicBezTo>
                      <a:pt x="203" y="5"/>
                      <a:pt x="204" y="7"/>
                      <a:pt x="204" y="10"/>
                    </a:cubicBezTo>
                    <a:cubicBezTo>
                      <a:pt x="206" y="10"/>
                      <a:pt x="206" y="10"/>
                      <a:pt x="206" y="10"/>
                    </a:cubicBezTo>
                    <a:cubicBezTo>
                      <a:pt x="206" y="1"/>
                      <a:pt x="206" y="1"/>
                      <a:pt x="206" y="1"/>
                    </a:cubicBezTo>
                    <a:cubicBezTo>
                      <a:pt x="173" y="1"/>
                      <a:pt x="173" y="1"/>
                      <a:pt x="173" y="1"/>
                    </a:cubicBezTo>
                    <a:cubicBezTo>
                      <a:pt x="173" y="2"/>
                      <a:pt x="173" y="2"/>
                      <a:pt x="173" y="2"/>
                    </a:cubicBezTo>
                    <a:cubicBezTo>
                      <a:pt x="176" y="2"/>
                      <a:pt x="177" y="3"/>
                      <a:pt x="178" y="3"/>
                    </a:cubicBezTo>
                    <a:cubicBezTo>
                      <a:pt x="178" y="4"/>
                      <a:pt x="179" y="6"/>
                      <a:pt x="179" y="8"/>
                    </a:cubicBezTo>
                    <a:cubicBezTo>
                      <a:pt x="179" y="35"/>
                      <a:pt x="179" y="35"/>
                      <a:pt x="179" y="35"/>
                    </a:cubicBezTo>
                    <a:cubicBezTo>
                      <a:pt x="179" y="37"/>
                      <a:pt x="178" y="38"/>
                      <a:pt x="178" y="39"/>
                    </a:cubicBezTo>
                    <a:cubicBezTo>
                      <a:pt x="177" y="39"/>
                      <a:pt x="176" y="40"/>
                      <a:pt x="173" y="40"/>
                    </a:cubicBezTo>
                    <a:cubicBezTo>
                      <a:pt x="173" y="41"/>
                      <a:pt x="173" y="41"/>
                      <a:pt x="173" y="41"/>
                    </a:cubicBezTo>
                    <a:cubicBezTo>
                      <a:pt x="206" y="41"/>
                      <a:pt x="206" y="41"/>
                      <a:pt x="206" y="41"/>
                    </a:cubicBezTo>
                    <a:cubicBezTo>
                      <a:pt x="209" y="31"/>
                      <a:pt x="209" y="31"/>
                      <a:pt x="209" y="31"/>
                    </a:cubicBezTo>
                    <a:close/>
                    <a:moveTo>
                      <a:pt x="255" y="1"/>
                    </a:moveTo>
                    <a:cubicBezTo>
                      <a:pt x="241" y="1"/>
                      <a:pt x="241" y="1"/>
                      <a:pt x="241" y="1"/>
                    </a:cubicBezTo>
                    <a:cubicBezTo>
                      <a:pt x="241" y="2"/>
                      <a:pt x="241" y="2"/>
                      <a:pt x="241" y="2"/>
                    </a:cubicBezTo>
                    <a:cubicBezTo>
                      <a:pt x="244" y="2"/>
                      <a:pt x="245" y="3"/>
                      <a:pt x="246" y="4"/>
                    </a:cubicBezTo>
                    <a:cubicBezTo>
                      <a:pt x="247" y="5"/>
                      <a:pt x="247" y="7"/>
                      <a:pt x="247" y="10"/>
                    </a:cubicBezTo>
                    <a:cubicBezTo>
                      <a:pt x="247" y="30"/>
                      <a:pt x="247" y="30"/>
                      <a:pt x="247" y="30"/>
                    </a:cubicBezTo>
                    <a:cubicBezTo>
                      <a:pt x="247" y="30"/>
                      <a:pt x="247" y="30"/>
                      <a:pt x="247" y="30"/>
                    </a:cubicBezTo>
                    <a:cubicBezTo>
                      <a:pt x="224" y="1"/>
                      <a:pt x="224" y="1"/>
                      <a:pt x="224" y="1"/>
                    </a:cubicBezTo>
                    <a:cubicBezTo>
                      <a:pt x="213" y="1"/>
                      <a:pt x="213" y="1"/>
                      <a:pt x="213" y="1"/>
                    </a:cubicBezTo>
                    <a:cubicBezTo>
                      <a:pt x="213" y="2"/>
                      <a:pt x="213" y="2"/>
                      <a:pt x="213" y="2"/>
                    </a:cubicBezTo>
                    <a:cubicBezTo>
                      <a:pt x="215" y="2"/>
                      <a:pt x="217" y="3"/>
                      <a:pt x="219" y="5"/>
                    </a:cubicBezTo>
                    <a:cubicBezTo>
                      <a:pt x="219" y="32"/>
                      <a:pt x="219" y="32"/>
                      <a:pt x="219" y="32"/>
                    </a:cubicBezTo>
                    <a:cubicBezTo>
                      <a:pt x="219" y="35"/>
                      <a:pt x="219" y="37"/>
                      <a:pt x="218" y="38"/>
                    </a:cubicBezTo>
                    <a:cubicBezTo>
                      <a:pt x="217" y="39"/>
                      <a:pt x="216" y="40"/>
                      <a:pt x="213" y="40"/>
                    </a:cubicBezTo>
                    <a:cubicBezTo>
                      <a:pt x="213" y="41"/>
                      <a:pt x="213" y="41"/>
                      <a:pt x="213" y="41"/>
                    </a:cubicBezTo>
                    <a:cubicBezTo>
                      <a:pt x="228" y="41"/>
                      <a:pt x="228" y="41"/>
                      <a:pt x="228" y="41"/>
                    </a:cubicBezTo>
                    <a:cubicBezTo>
                      <a:pt x="228" y="40"/>
                      <a:pt x="228" y="40"/>
                      <a:pt x="228" y="40"/>
                    </a:cubicBezTo>
                    <a:cubicBezTo>
                      <a:pt x="225" y="40"/>
                      <a:pt x="224" y="39"/>
                      <a:pt x="223" y="38"/>
                    </a:cubicBezTo>
                    <a:cubicBezTo>
                      <a:pt x="222" y="37"/>
                      <a:pt x="222" y="35"/>
                      <a:pt x="222" y="32"/>
                    </a:cubicBezTo>
                    <a:cubicBezTo>
                      <a:pt x="222" y="9"/>
                      <a:pt x="222" y="9"/>
                      <a:pt x="222" y="9"/>
                    </a:cubicBezTo>
                    <a:cubicBezTo>
                      <a:pt x="222" y="9"/>
                      <a:pt x="222" y="9"/>
                      <a:pt x="222" y="9"/>
                    </a:cubicBezTo>
                    <a:cubicBezTo>
                      <a:pt x="249" y="41"/>
                      <a:pt x="249" y="41"/>
                      <a:pt x="249" y="41"/>
                    </a:cubicBezTo>
                    <a:cubicBezTo>
                      <a:pt x="250" y="41"/>
                      <a:pt x="250" y="41"/>
                      <a:pt x="250" y="41"/>
                    </a:cubicBezTo>
                    <a:cubicBezTo>
                      <a:pt x="250" y="10"/>
                      <a:pt x="250" y="10"/>
                      <a:pt x="250" y="10"/>
                    </a:cubicBezTo>
                    <a:cubicBezTo>
                      <a:pt x="250" y="7"/>
                      <a:pt x="250" y="5"/>
                      <a:pt x="251" y="4"/>
                    </a:cubicBezTo>
                    <a:cubicBezTo>
                      <a:pt x="251" y="3"/>
                      <a:pt x="253" y="2"/>
                      <a:pt x="255" y="2"/>
                    </a:cubicBezTo>
                    <a:cubicBezTo>
                      <a:pt x="255" y="1"/>
                      <a:pt x="255" y="1"/>
                      <a:pt x="255" y="1"/>
                    </a:cubicBezTo>
                    <a:close/>
                    <a:moveTo>
                      <a:pt x="329" y="1"/>
                    </a:moveTo>
                    <a:cubicBezTo>
                      <a:pt x="315" y="1"/>
                      <a:pt x="315" y="1"/>
                      <a:pt x="315" y="1"/>
                    </a:cubicBezTo>
                    <a:cubicBezTo>
                      <a:pt x="315" y="2"/>
                      <a:pt x="315" y="2"/>
                      <a:pt x="315" y="2"/>
                    </a:cubicBezTo>
                    <a:cubicBezTo>
                      <a:pt x="317" y="2"/>
                      <a:pt x="319" y="3"/>
                      <a:pt x="320" y="4"/>
                    </a:cubicBezTo>
                    <a:cubicBezTo>
                      <a:pt x="320" y="5"/>
                      <a:pt x="321" y="7"/>
                      <a:pt x="321" y="10"/>
                    </a:cubicBezTo>
                    <a:cubicBezTo>
                      <a:pt x="321" y="26"/>
                      <a:pt x="321" y="26"/>
                      <a:pt x="321" y="26"/>
                    </a:cubicBezTo>
                    <a:cubicBezTo>
                      <a:pt x="321" y="31"/>
                      <a:pt x="320" y="33"/>
                      <a:pt x="319" y="35"/>
                    </a:cubicBezTo>
                    <a:cubicBezTo>
                      <a:pt x="317" y="38"/>
                      <a:pt x="314" y="39"/>
                      <a:pt x="309" y="39"/>
                    </a:cubicBezTo>
                    <a:cubicBezTo>
                      <a:pt x="302" y="39"/>
                      <a:pt x="299" y="35"/>
                      <a:pt x="299" y="27"/>
                    </a:cubicBezTo>
                    <a:cubicBezTo>
                      <a:pt x="299" y="8"/>
                      <a:pt x="299" y="8"/>
                      <a:pt x="299" y="8"/>
                    </a:cubicBezTo>
                    <a:cubicBezTo>
                      <a:pt x="299" y="5"/>
                      <a:pt x="299" y="4"/>
                      <a:pt x="300" y="3"/>
                    </a:cubicBezTo>
                    <a:cubicBezTo>
                      <a:pt x="301" y="3"/>
                      <a:pt x="302" y="2"/>
                      <a:pt x="304" y="2"/>
                    </a:cubicBezTo>
                    <a:cubicBezTo>
                      <a:pt x="304" y="1"/>
                      <a:pt x="304" y="1"/>
                      <a:pt x="304" y="1"/>
                    </a:cubicBezTo>
                    <a:cubicBezTo>
                      <a:pt x="287" y="1"/>
                      <a:pt x="287" y="1"/>
                      <a:pt x="287" y="1"/>
                    </a:cubicBezTo>
                    <a:cubicBezTo>
                      <a:pt x="287" y="2"/>
                      <a:pt x="287" y="2"/>
                      <a:pt x="287" y="2"/>
                    </a:cubicBezTo>
                    <a:cubicBezTo>
                      <a:pt x="290" y="2"/>
                      <a:pt x="291" y="3"/>
                      <a:pt x="292" y="3"/>
                    </a:cubicBezTo>
                    <a:cubicBezTo>
                      <a:pt x="293" y="4"/>
                      <a:pt x="293" y="5"/>
                      <a:pt x="293" y="8"/>
                    </a:cubicBezTo>
                    <a:cubicBezTo>
                      <a:pt x="293" y="27"/>
                      <a:pt x="293" y="27"/>
                      <a:pt x="293" y="27"/>
                    </a:cubicBezTo>
                    <a:cubicBezTo>
                      <a:pt x="293" y="37"/>
                      <a:pt x="298" y="42"/>
                      <a:pt x="308" y="42"/>
                    </a:cubicBezTo>
                    <a:cubicBezTo>
                      <a:pt x="318" y="42"/>
                      <a:pt x="324" y="36"/>
                      <a:pt x="323" y="26"/>
                    </a:cubicBezTo>
                    <a:cubicBezTo>
                      <a:pt x="323" y="10"/>
                      <a:pt x="323" y="10"/>
                      <a:pt x="323" y="10"/>
                    </a:cubicBezTo>
                    <a:cubicBezTo>
                      <a:pt x="323" y="7"/>
                      <a:pt x="324" y="5"/>
                      <a:pt x="325" y="4"/>
                    </a:cubicBezTo>
                    <a:cubicBezTo>
                      <a:pt x="325" y="3"/>
                      <a:pt x="327" y="2"/>
                      <a:pt x="329" y="2"/>
                    </a:cubicBezTo>
                    <a:cubicBezTo>
                      <a:pt x="329" y="1"/>
                      <a:pt x="329" y="1"/>
                      <a:pt x="329" y="1"/>
                    </a:cubicBezTo>
                    <a:close/>
                    <a:moveTo>
                      <a:pt x="376" y="1"/>
                    </a:moveTo>
                    <a:cubicBezTo>
                      <a:pt x="362" y="1"/>
                      <a:pt x="362" y="1"/>
                      <a:pt x="362" y="1"/>
                    </a:cubicBezTo>
                    <a:cubicBezTo>
                      <a:pt x="362" y="2"/>
                      <a:pt x="362" y="2"/>
                      <a:pt x="362" y="2"/>
                    </a:cubicBezTo>
                    <a:cubicBezTo>
                      <a:pt x="364" y="2"/>
                      <a:pt x="366" y="3"/>
                      <a:pt x="366" y="4"/>
                    </a:cubicBezTo>
                    <a:cubicBezTo>
                      <a:pt x="367" y="5"/>
                      <a:pt x="367" y="7"/>
                      <a:pt x="367" y="10"/>
                    </a:cubicBezTo>
                    <a:cubicBezTo>
                      <a:pt x="367" y="30"/>
                      <a:pt x="367" y="30"/>
                      <a:pt x="367" y="30"/>
                    </a:cubicBezTo>
                    <a:cubicBezTo>
                      <a:pt x="367" y="30"/>
                      <a:pt x="367" y="30"/>
                      <a:pt x="367" y="30"/>
                    </a:cubicBezTo>
                    <a:cubicBezTo>
                      <a:pt x="344" y="1"/>
                      <a:pt x="344" y="1"/>
                      <a:pt x="344" y="1"/>
                    </a:cubicBezTo>
                    <a:cubicBezTo>
                      <a:pt x="334" y="1"/>
                      <a:pt x="334" y="1"/>
                      <a:pt x="334" y="1"/>
                    </a:cubicBezTo>
                    <a:cubicBezTo>
                      <a:pt x="334" y="2"/>
                      <a:pt x="334" y="2"/>
                      <a:pt x="334" y="2"/>
                    </a:cubicBezTo>
                    <a:cubicBezTo>
                      <a:pt x="336" y="2"/>
                      <a:pt x="338" y="3"/>
                      <a:pt x="340" y="5"/>
                    </a:cubicBezTo>
                    <a:cubicBezTo>
                      <a:pt x="340" y="32"/>
                      <a:pt x="340" y="32"/>
                      <a:pt x="340" y="32"/>
                    </a:cubicBezTo>
                    <a:cubicBezTo>
                      <a:pt x="340" y="35"/>
                      <a:pt x="339" y="37"/>
                      <a:pt x="338" y="38"/>
                    </a:cubicBezTo>
                    <a:cubicBezTo>
                      <a:pt x="338" y="39"/>
                      <a:pt x="336" y="40"/>
                      <a:pt x="334" y="40"/>
                    </a:cubicBezTo>
                    <a:cubicBezTo>
                      <a:pt x="334" y="41"/>
                      <a:pt x="334" y="41"/>
                      <a:pt x="334" y="41"/>
                    </a:cubicBezTo>
                    <a:cubicBezTo>
                      <a:pt x="348" y="41"/>
                      <a:pt x="348" y="41"/>
                      <a:pt x="348" y="41"/>
                    </a:cubicBezTo>
                    <a:cubicBezTo>
                      <a:pt x="348" y="40"/>
                      <a:pt x="348" y="40"/>
                      <a:pt x="348" y="40"/>
                    </a:cubicBezTo>
                    <a:cubicBezTo>
                      <a:pt x="346" y="40"/>
                      <a:pt x="344" y="39"/>
                      <a:pt x="343" y="38"/>
                    </a:cubicBezTo>
                    <a:cubicBezTo>
                      <a:pt x="343" y="37"/>
                      <a:pt x="342" y="35"/>
                      <a:pt x="342" y="32"/>
                    </a:cubicBezTo>
                    <a:cubicBezTo>
                      <a:pt x="342" y="9"/>
                      <a:pt x="342" y="9"/>
                      <a:pt x="342" y="9"/>
                    </a:cubicBezTo>
                    <a:cubicBezTo>
                      <a:pt x="342" y="9"/>
                      <a:pt x="342" y="9"/>
                      <a:pt x="342" y="9"/>
                    </a:cubicBezTo>
                    <a:cubicBezTo>
                      <a:pt x="369" y="41"/>
                      <a:pt x="369" y="41"/>
                      <a:pt x="369" y="41"/>
                    </a:cubicBezTo>
                    <a:cubicBezTo>
                      <a:pt x="370" y="41"/>
                      <a:pt x="370" y="41"/>
                      <a:pt x="370" y="41"/>
                    </a:cubicBezTo>
                    <a:cubicBezTo>
                      <a:pt x="370" y="10"/>
                      <a:pt x="370" y="10"/>
                      <a:pt x="370" y="10"/>
                    </a:cubicBezTo>
                    <a:cubicBezTo>
                      <a:pt x="370" y="7"/>
                      <a:pt x="371" y="5"/>
                      <a:pt x="371" y="4"/>
                    </a:cubicBezTo>
                    <a:cubicBezTo>
                      <a:pt x="372" y="3"/>
                      <a:pt x="373" y="2"/>
                      <a:pt x="376" y="2"/>
                    </a:cubicBezTo>
                    <a:cubicBezTo>
                      <a:pt x="376" y="1"/>
                      <a:pt x="376" y="1"/>
                      <a:pt x="376" y="1"/>
                    </a:cubicBezTo>
                    <a:close/>
                    <a:moveTo>
                      <a:pt x="381" y="41"/>
                    </a:moveTo>
                    <a:cubicBezTo>
                      <a:pt x="399" y="41"/>
                      <a:pt x="399" y="41"/>
                      <a:pt x="399" y="41"/>
                    </a:cubicBezTo>
                    <a:cubicBezTo>
                      <a:pt x="399" y="40"/>
                      <a:pt x="399" y="40"/>
                      <a:pt x="399" y="40"/>
                    </a:cubicBezTo>
                    <a:cubicBezTo>
                      <a:pt x="396" y="40"/>
                      <a:pt x="395" y="40"/>
                      <a:pt x="394" y="39"/>
                    </a:cubicBezTo>
                    <a:cubicBezTo>
                      <a:pt x="393" y="38"/>
                      <a:pt x="393" y="37"/>
                      <a:pt x="393" y="35"/>
                    </a:cubicBezTo>
                    <a:cubicBezTo>
                      <a:pt x="393" y="8"/>
                      <a:pt x="393" y="8"/>
                      <a:pt x="393" y="8"/>
                    </a:cubicBezTo>
                    <a:cubicBezTo>
                      <a:pt x="393" y="5"/>
                      <a:pt x="393" y="4"/>
                      <a:pt x="394" y="3"/>
                    </a:cubicBezTo>
                    <a:cubicBezTo>
                      <a:pt x="395" y="3"/>
                      <a:pt x="396" y="2"/>
                      <a:pt x="399" y="2"/>
                    </a:cubicBezTo>
                    <a:cubicBezTo>
                      <a:pt x="399" y="1"/>
                      <a:pt x="399" y="1"/>
                      <a:pt x="399" y="1"/>
                    </a:cubicBezTo>
                    <a:cubicBezTo>
                      <a:pt x="381" y="1"/>
                      <a:pt x="381" y="1"/>
                      <a:pt x="381" y="1"/>
                    </a:cubicBezTo>
                    <a:cubicBezTo>
                      <a:pt x="381" y="2"/>
                      <a:pt x="381" y="2"/>
                      <a:pt x="381" y="2"/>
                    </a:cubicBezTo>
                    <a:cubicBezTo>
                      <a:pt x="383" y="2"/>
                      <a:pt x="385" y="3"/>
                      <a:pt x="385" y="3"/>
                    </a:cubicBezTo>
                    <a:cubicBezTo>
                      <a:pt x="386" y="4"/>
                      <a:pt x="386" y="5"/>
                      <a:pt x="386" y="8"/>
                    </a:cubicBezTo>
                    <a:cubicBezTo>
                      <a:pt x="386" y="35"/>
                      <a:pt x="386" y="35"/>
                      <a:pt x="386" y="35"/>
                    </a:cubicBezTo>
                    <a:cubicBezTo>
                      <a:pt x="386" y="37"/>
                      <a:pt x="386" y="38"/>
                      <a:pt x="385" y="39"/>
                    </a:cubicBezTo>
                    <a:cubicBezTo>
                      <a:pt x="385" y="40"/>
                      <a:pt x="383" y="40"/>
                      <a:pt x="381" y="40"/>
                    </a:cubicBezTo>
                    <a:cubicBezTo>
                      <a:pt x="381" y="41"/>
                      <a:pt x="381" y="41"/>
                      <a:pt x="381" y="41"/>
                    </a:cubicBezTo>
                    <a:close/>
                    <a:moveTo>
                      <a:pt x="445" y="1"/>
                    </a:moveTo>
                    <a:cubicBezTo>
                      <a:pt x="433" y="1"/>
                      <a:pt x="433" y="1"/>
                      <a:pt x="433" y="1"/>
                    </a:cubicBezTo>
                    <a:cubicBezTo>
                      <a:pt x="433" y="2"/>
                      <a:pt x="433" y="2"/>
                      <a:pt x="433" y="2"/>
                    </a:cubicBezTo>
                    <a:cubicBezTo>
                      <a:pt x="436" y="2"/>
                      <a:pt x="437" y="3"/>
                      <a:pt x="437" y="5"/>
                    </a:cubicBezTo>
                    <a:cubicBezTo>
                      <a:pt x="437" y="6"/>
                      <a:pt x="437" y="7"/>
                      <a:pt x="436" y="8"/>
                    </a:cubicBezTo>
                    <a:cubicBezTo>
                      <a:pt x="436" y="9"/>
                      <a:pt x="436" y="9"/>
                      <a:pt x="436" y="9"/>
                    </a:cubicBezTo>
                    <a:cubicBezTo>
                      <a:pt x="427" y="32"/>
                      <a:pt x="427" y="32"/>
                      <a:pt x="427" y="32"/>
                    </a:cubicBezTo>
                    <a:cubicBezTo>
                      <a:pt x="418" y="11"/>
                      <a:pt x="418" y="11"/>
                      <a:pt x="418" y="11"/>
                    </a:cubicBezTo>
                    <a:cubicBezTo>
                      <a:pt x="417" y="10"/>
                      <a:pt x="417" y="9"/>
                      <a:pt x="416" y="8"/>
                    </a:cubicBezTo>
                    <a:cubicBezTo>
                      <a:pt x="416" y="6"/>
                      <a:pt x="415" y="5"/>
                      <a:pt x="415" y="5"/>
                    </a:cubicBezTo>
                    <a:cubicBezTo>
                      <a:pt x="415" y="3"/>
                      <a:pt x="416" y="2"/>
                      <a:pt x="420" y="2"/>
                    </a:cubicBezTo>
                    <a:cubicBezTo>
                      <a:pt x="420" y="1"/>
                      <a:pt x="420" y="1"/>
                      <a:pt x="420" y="1"/>
                    </a:cubicBezTo>
                    <a:cubicBezTo>
                      <a:pt x="404" y="1"/>
                      <a:pt x="404" y="1"/>
                      <a:pt x="404" y="1"/>
                    </a:cubicBezTo>
                    <a:cubicBezTo>
                      <a:pt x="404" y="2"/>
                      <a:pt x="404" y="2"/>
                      <a:pt x="404" y="2"/>
                    </a:cubicBezTo>
                    <a:cubicBezTo>
                      <a:pt x="405" y="2"/>
                      <a:pt x="406" y="3"/>
                      <a:pt x="407" y="4"/>
                    </a:cubicBezTo>
                    <a:cubicBezTo>
                      <a:pt x="408" y="4"/>
                      <a:pt x="409" y="6"/>
                      <a:pt x="410" y="9"/>
                    </a:cubicBezTo>
                    <a:cubicBezTo>
                      <a:pt x="425" y="41"/>
                      <a:pt x="425" y="41"/>
                      <a:pt x="425" y="41"/>
                    </a:cubicBezTo>
                    <a:cubicBezTo>
                      <a:pt x="426" y="41"/>
                      <a:pt x="426" y="41"/>
                      <a:pt x="426" y="41"/>
                    </a:cubicBezTo>
                    <a:cubicBezTo>
                      <a:pt x="439" y="8"/>
                      <a:pt x="439" y="8"/>
                      <a:pt x="439" y="8"/>
                    </a:cubicBezTo>
                    <a:cubicBezTo>
                      <a:pt x="440" y="5"/>
                      <a:pt x="441" y="4"/>
                      <a:pt x="442" y="3"/>
                    </a:cubicBezTo>
                    <a:cubicBezTo>
                      <a:pt x="442" y="3"/>
                      <a:pt x="443" y="2"/>
                      <a:pt x="445" y="2"/>
                    </a:cubicBezTo>
                    <a:cubicBezTo>
                      <a:pt x="445" y="1"/>
                      <a:pt x="445" y="1"/>
                      <a:pt x="445" y="1"/>
                    </a:cubicBezTo>
                    <a:close/>
                    <a:moveTo>
                      <a:pt x="485" y="31"/>
                    </a:moveTo>
                    <a:cubicBezTo>
                      <a:pt x="484" y="31"/>
                      <a:pt x="484" y="31"/>
                      <a:pt x="484" y="31"/>
                    </a:cubicBezTo>
                    <a:cubicBezTo>
                      <a:pt x="482" y="34"/>
                      <a:pt x="481" y="36"/>
                      <a:pt x="479" y="37"/>
                    </a:cubicBezTo>
                    <a:cubicBezTo>
                      <a:pt x="477" y="38"/>
                      <a:pt x="474" y="39"/>
                      <a:pt x="471" y="39"/>
                    </a:cubicBezTo>
                    <a:cubicBezTo>
                      <a:pt x="466" y="39"/>
                      <a:pt x="463" y="39"/>
                      <a:pt x="463" y="39"/>
                    </a:cubicBezTo>
                    <a:cubicBezTo>
                      <a:pt x="462" y="38"/>
                      <a:pt x="461" y="38"/>
                      <a:pt x="461" y="36"/>
                    </a:cubicBezTo>
                    <a:cubicBezTo>
                      <a:pt x="461" y="21"/>
                      <a:pt x="461" y="21"/>
                      <a:pt x="461" y="21"/>
                    </a:cubicBezTo>
                    <a:cubicBezTo>
                      <a:pt x="471" y="22"/>
                      <a:pt x="471" y="22"/>
                      <a:pt x="471" y="22"/>
                    </a:cubicBezTo>
                    <a:cubicBezTo>
                      <a:pt x="473" y="22"/>
                      <a:pt x="475" y="22"/>
                      <a:pt x="476" y="23"/>
                    </a:cubicBezTo>
                    <a:cubicBezTo>
                      <a:pt x="477" y="23"/>
                      <a:pt x="477" y="25"/>
                      <a:pt x="477" y="27"/>
                    </a:cubicBezTo>
                    <a:cubicBezTo>
                      <a:pt x="479" y="27"/>
                      <a:pt x="479" y="27"/>
                      <a:pt x="479" y="27"/>
                    </a:cubicBezTo>
                    <a:cubicBezTo>
                      <a:pt x="479" y="13"/>
                      <a:pt x="479" y="13"/>
                      <a:pt x="479" y="13"/>
                    </a:cubicBezTo>
                    <a:cubicBezTo>
                      <a:pt x="477" y="13"/>
                      <a:pt x="477" y="13"/>
                      <a:pt x="477" y="13"/>
                    </a:cubicBezTo>
                    <a:cubicBezTo>
                      <a:pt x="477" y="16"/>
                      <a:pt x="477" y="17"/>
                      <a:pt x="476" y="18"/>
                    </a:cubicBezTo>
                    <a:cubicBezTo>
                      <a:pt x="475" y="19"/>
                      <a:pt x="473" y="19"/>
                      <a:pt x="471" y="19"/>
                    </a:cubicBezTo>
                    <a:cubicBezTo>
                      <a:pt x="461" y="19"/>
                      <a:pt x="461" y="19"/>
                      <a:pt x="461" y="19"/>
                    </a:cubicBezTo>
                    <a:cubicBezTo>
                      <a:pt x="461" y="5"/>
                      <a:pt x="461" y="5"/>
                      <a:pt x="461" y="5"/>
                    </a:cubicBezTo>
                    <a:cubicBezTo>
                      <a:pt x="461" y="4"/>
                      <a:pt x="462" y="3"/>
                      <a:pt x="463" y="3"/>
                    </a:cubicBezTo>
                    <a:cubicBezTo>
                      <a:pt x="472" y="3"/>
                      <a:pt x="472" y="3"/>
                      <a:pt x="472" y="3"/>
                    </a:cubicBezTo>
                    <a:cubicBezTo>
                      <a:pt x="475" y="3"/>
                      <a:pt x="477" y="4"/>
                      <a:pt x="478" y="5"/>
                    </a:cubicBezTo>
                    <a:cubicBezTo>
                      <a:pt x="480" y="5"/>
                      <a:pt x="480" y="7"/>
                      <a:pt x="481" y="10"/>
                    </a:cubicBezTo>
                    <a:cubicBezTo>
                      <a:pt x="482" y="10"/>
                      <a:pt x="482" y="10"/>
                      <a:pt x="482" y="10"/>
                    </a:cubicBezTo>
                    <a:cubicBezTo>
                      <a:pt x="482" y="1"/>
                      <a:pt x="482" y="1"/>
                      <a:pt x="482" y="1"/>
                    </a:cubicBezTo>
                    <a:cubicBezTo>
                      <a:pt x="450" y="1"/>
                      <a:pt x="450" y="1"/>
                      <a:pt x="450" y="1"/>
                    </a:cubicBezTo>
                    <a:cubicBezTo>
                      <a:pt x="450" y="2"/>
                      <a:pt x="450" y="2"/>
                      <a:pt x="450" y="2"/>
                    </a:cubicBezTo>
                    <a:cubicBezTo>
                      <a:pt x="452" y="2"/>
                      <a:pt x="454" y="3"/>
                      <a:pt x="454" y="3"/>
                    </a:cubicBezTo>
                    <a:cubicBezTo>
                      <a:pt x="455" y="4"/>
                      <a:pt x="455" y="6"/>
                      <a:pt x="455" y="8"/>
                    </a:cubicBezTo>
                    <a:cubicBezTo>
                      <a:pt x="455" y="35"/>
                      <a:pt x="455" y="35"/>
                      <a:pt x="455" y="35"/>
                    </a:cubicBezTo>
                    <a:cubicBezTo>
                      <a:pt x="455" y="37"/>
                      <a:pt x="455" y="38"/>
                      <a:pt x="454" y="39"/>
                    </a:cubicBezTo>
                    <a:cubicBezTo>
                      <a:pt x="454" y="39"/>
                      <a:pt x="452" y="40"/>
                      <a:pt x="450" y="40"/>
                    </a:cubicBezTo>
                    <a:cubicBezTo>
                      <a:pt x="450" y="41"/>
                      <a:pt x="450" y="41"/>
                      <a:pt x="450" y="41"/>
                    </a:cubicBezTo>
                    <a:cubicBezTo>
                      <a:pt x="483" y="41"/>
                      <a:pt x="483" y="41"/>
                      <a:pt x="483" y="41"/>
                    </a:cubicBezTo>
                    <a:cubicBezTo>
                      <a:pt x="485" y="31"/>
                      <a:pt x="485" y="31"/>
                      <a:pt x="485" y="31"/>
                    </a:cubicBezTo>
                    <a:close/>
                    <a:moveTo>
                      <a:pt x="529" y="40"/>
                    </a:moveTo>
                    <a:cubicBezTo>
                      <a:pt x="527" y="40"/>
                      <a:pt x="525" y="39"/>
                      <a:pt x="524" y="37"/>
                    </a:cubicBezTo>
                    <a:cubicBezTo>
                      <a:pt x="511" y="22"/>
                      <a:pt x="511" y="22"/>
                      <a:pt x="511" y="22"/>
                    </a:cubicBezTo>
                    <a:cubicBezTo>
                      <a:pt x="519" y="21"/>
                      <a:pt x="522" y="17"/>
                      <a:pt x="522" y="12"/>
                    </a:cubicBezTo>
                    <a:cubicBezTo>
                      <a:pt x="522" y="5"/>
                      <a:pt x="517" y="1"/>
                      <a:pt x="507" y="1"/>
                    </a:cubicBezTo>
                    <a:cubicBezTo>
                      <a:pt x="490" y="1"/>
                      <a:pt x="490" y="1"/>
                      <a:pt x="490" y="1"/>
                    </a:cubicBezTo>
                    <a:cubicBezTo>
                      <a:pt x="490" y="2"/>
                      <a:pt x="490" y="2"/>
                      <a:pt x="490" y="2"/>
                    </a:cubicBezTo>
                    <a:cubicBezTo>
                      <a:pt x="493" y="2"/>
                      <a:pt x="494" y="3"/>
                      <a:pt x="494" y="3"/>
                    </a:cubicBezTo>
                    <a:cubicBezTo>
                      <a:pt x="495" y="4"/>
                      <a:pt x="495" y="5"/>
                      <a:pt x="495" y="8"/>
                    </a:cubicBezTo>
                    <a:cubicBezTo>
                      <a:pt x="495" y="34"/>
                      <a:pt x="495" y="34"/>
                      <a:pt x="495" y="34"/>
                    </a:cubicBezTo>
                    <a:cubicBezTo>
                      <a:pt x="495" y="37"/>
                      <a:pt x="495" y="38"/>
                      <a:pt x="494" y="39"/>
                    </a:cubicBezTo>
                    <a:cubicBezTo>
                      <a:pt x="494" y="39"/>
                      <a:pt x="493" y="40"/>
                      <a:pt x="490" y="40"/>
                    </a:cubicBezTo>
                    <a:cubicBezTo>
                      <a:pt x="490" y="41"/>
                      <a:pt x="490" y="41"/>
                      <a:pt x="490" y="41"/>
                    </a:cubicBezTo>
                    <a:cubicBezTo>
                      <a:pt x="507" y="41"/>
                      <a:pt x="507" y="41"/>
                      <a:pt x="507" y="41"/>
                    </a:cubicBezTo>
                    <a:cubicBezTo>
                      <a:pt x="507" y="40"/>
                      <a:pt x="507" y="40"/>
                      <a:pt x="507" y="40"/>
                    </a:cubicBezTo>
                    <a:cubicBezTo>
                      <a:pt x="505" y="40"/>
                      <a:pt x="503" y="39"/>
                      <a:pt x="502" y="39"/>
                    </a:cubicBezTo>
                    <a:cubicBezTo>
                      <a:pt x="502" y="38"/>
                      <a:pt x="502" y="37"/>
                      <a:pt x="502" y="35"/>
                    </a:cubicBezTo>
                    <a:cubicBezTo>
                      <a:pt x="502" y="23"/>
                      <a:pt x="502" y="23"/>
                      <a:pt x="502" y="23"/>
                    </a:cubicBezTo>
                    <a:cubicBezTo>
                      <a:pt x="505" y="23"/>
                      <a:pt x="505" y="23"/>
                      <a:pt x="505" y="23"/>
                    </a:cubicBezTo>
                    <a:cubicBezTo>
                      <a:pt x="519" y="41"/>
                      <a:pt x="519" y="41"/>
                      <a:pt x="519" y="41"/>
                    </a:cubicBezTo>
                    <a:cubicBezTo>
                      <a:pt x="529" y="41"/>
                      <a:pt x="529" y="41"/>
                      <a:pt x="529" y="41"/>
                    </a:cubicBezTo>
                    <a:cubicBezTo>
                      <a:pt x="529" y="40"/>
                      <a:pt x="529" y="40"/>
                      <a:pt x="529" y="40"/>
                    </a:cubicBezTo>
                    <a:close/>
                    <a:moveTo>
                      <a:pt x="502" y="5"/>
                    </a:moveTo>
                    <a:cubicBezTo>
                      <a:pt x="501" y="4"/>
                      <a:pt x="502" y="3"/>
                      <a:pt x="505" y="3"/>
                    </a:cubicBezTo>
                    <a:cubicBezTo>
                      <a:pt x="512" y="3"/>
                      <a:pt x="516" y="6"/>
                      <a:pt x="516" y="12"/>
                    </a:cubicBezTo>
                    <a:cubicBezTo>
                      <a:pt x="516" y="18"/>
                      <a:pt x="511" y="21"/>
                      <a:pt x="502" y="20"/>
                    </a:cubicBezTo>
                    <a:cubicBezTo>
                      <a:pt x="502" y="5"/>
                      <a:pt x="502" y="5"/>
                      <a:pt x="502" y="5"/>
                    </a:cubicBezTo>
                    <a:close/>
                    <a:moveTo>
                      <a:pt x="559" y="0"/>
                    </a:moveTo>
                    <a:cubicBezTo>
                      <a:pt x="558" y="0"/>
                      <a:pt x="558" y="0"/>
                      <a:pt x="558" y="0"/>
                    </a:cubicBezTo>
                    <a:cubicBezTo>
                      <a:pt x="558" y="2"/>
                      <a:pt x="557" y="2"/>
                      <a:pt x="556" y="2"/>
                    </a:cubicBezTo>
                    <a:cubicBezTo>
                      <a:pt x="556" y="2"/>
                      <a:pt x="555" y="2"/>
                      <a:pt x="554" y="2"/>
                    </a:cubicBezTo>
                    <a:cubicBezTo>
                      <a:pt x="551" y="1"/>
                      <a:pt x="549" y="0"/>
                      <a:pt x="548" y="0"/>
                    </a:cubicBezTo>
                    <a:cubicBezTo>
                      <a:pt x="541" y="1"/>
                      <a:pt x="537" y="4"/>
                      <a:pt x="537" y="10"/>
                    </a:cubicBezTo>
                    <a:cubicBezTo>
                      <a:pt x="536" y="15"/>
                      <a:pt x="540" y="19"/>
                      <a:pt x="546" y="23"/>
                    </a:cubicBezTo>
                    <a:cubicBezTo>
                      <a:pt x="550" y="25"/>
                      <a:pt x="553" y="27"/>
                      <a:pt x="554" y="28"/>
                    </a:cubicBezTo>
                    <a:cubicBezTo>
                      <a:pt x="556" y="29"/>
                      <a:pt x="556" y="31"/>
                      <a:pt x="556" y="33"/>
                    </a:cubicBezTo>
                    <a:cubicBezTo>
                      <a:pt x="556" y="37"/>
                      <a:pt x="553" y="40"/>
                      <a:pt x="549" y="40"/>
                    </a:cubicBezTo>
                    <a:cubicBezTo>
                      <a:pt x="543" y="40"/>
                      <a:pt x="539" y="36"/>
                      <a:pt x="536" y="29"/>
                    </a:cubicBezTo>
                    <a:cubicBezTo>
                      <a:pt x="535" y="29"/>
                      <a:pt x="535" y="29"/>
                      <a:pt x="535" y="29"/>
                    </a:cubicBezTo>
                    <a:cubicBezTo>
                      <a:pt x="537" y="41"/>
                      <a:pt x="537" y="41"/>
                      <a:pt x="537" y="41"/>
                    </a:cubicBezTo>
                    <a:cubicBezTo>
                      <a:pt x="538" y="41"/>
                      <a:pt x="538" y="41"/>
                      <a:pt x="538" y="41"/>
                    </a:cubicBezTo>
                    <a:cubicBezTo>
                      <a:pt x="538" y="41"/>
                      <a:pt x="539" y="40"/>
                      <a:pt x="540" y="40"/>
                    </a:cubicBezTo>
                    <a:cubicBezTo>
                      <a:pt x="540" y="40"/>
                      <a:pt x="541" y="40"/>
                      <a:pt x="543" y="41"/>
                    </a:cubicBezTo>
                    <a:cubicBezTo>
                      <a:pt x="545" y="41"/>
                      <a:pt x="548" y="42"/>
                      <a:pt x="549" y="42"/>
                    </a:cubicBezTo>
                    <a:cubicBezTo>
                      <a:pt x="557" y="41"/>
                      <a:pt x="561" y="38"/>
                      <a:pt x="562" y="31"/>
                    </a:cubicBezTo>
                    <a:cubicBezTo>
                      <a:pt x="561" y="25"/>
                      <a:pt x="557" y="20"/>
                      <a:pt x="551" y="18"/>
                    </a:cubicBezTo>
                    <a:cubicBezTo>
                      <a:pt x="546" y="15"/>
                      <a:pt x="543" y="12"/>
                      <a:pt x="542" y="8"/>
                    </a:cubicBezTo>
                    <a:cubicBezTo>
                      <a:pt x="542" y="5"/>
                      <a:pt x="544" y="3"/>
                      <a:pt x="548" y="3"/>
                    </a:cubicBezTo>
                    <a:cubicBezTo>
                      <a:pt x="554" y="3"/>
                      <a:pt x="558" y="6"/>
                      <a:pt x="559" y="13"/>
                    </a:cubicBezTo>
                    <a:cubicBezTo>
                      <a:pt x="561" y="13"/>
                      <a:pt x="561" y="13"/>
                      <a:pt x="561" y="13"/>
                    </a:cubicBezTo>
                    <a:cubicBezTo>
                      <a:pt x="559" y="0"/>
                      <a:pt x="559" y="0"/>
                      <a:pt x="559" y="0"/>
                    </a:cubicBezTo>
                    <a:close/>
                    <a:moveTo>
                      <a:pt x="570" y="41"/>
                    </a:moveTo>
                    <a:cubicBezTo>
                      <a:pt x="588" y="41"/>
                      <a:pt x="588" y="41"/>
                      <a:pt x="588" y="41"/>
                    </a:cubicBezTo>
                    <a:cubicBezTo>
                      <a:pt x="588" y="40"/>
                      <a:pt x="588" y="40"/>
                      <a:pt x="588" y="40"/>
                    </a:cubicBezTo>
                    <a:cubicBezTo>
                      <a:pt x="586" y="40"/>
                      <a:pt x="584" y="40"/>
                      <a:pt x="583" y="39"/>
                    </a:cubicBezTo>
                    <a:cubicBezTo>
                      <a:pt x="583" y="38"/>
                      <a:pt x="582" y="37"/>
                      <a:pt x="582" y="35"/>
                    </a:cubicBezTo>
                    <a:cubicBezTo>
                      <a:pt x="582" y="8"/>
                      <a:pt x="582" y="8"/>
                      <a:pt x="582" y="8"/>
                    </a:cubicBezTo>
                    <a:cubicBezTo>
                      <a:pt x="582" y="5"/>
                      <a:pt x="583" y="4"/>
                      <a:pt x="583" y="3"/>
                    </a:cubicBezTo>
                    <a:cubicBezTo>
                      <a:pt x="584" y="3"/>
                      <a:pt x="586" y="2"/>
                      <a:pt x="588" y="2"/>
                    </a:cubicBezTo>
                    <a:cubicBezTo>
                      <a:pt x="588" y="1"/>
                      <a:pt x="588" y="1"/>
                      <a:pt x="588" y="1"/>
                    </a:cubicBezTo>
                    <a:cubicBezTo>
                      <a:pt x="570" y="1"/>
                      <a:pt x="570" y="1"/>
                      <a:pt x="570" y="1"/>
                    </a:cubicBezTo>
                    <a:cubicBezTo>
                      <a:pt x="570" y="2"/>
                      <a:pt x="570" y="2"/>
                      <a:pt x="570" y="2"/>
                    </a:cubicBezTo>
                    <a:cubicBezTo>
                      <a:pt x="573" y="2"/>
                      <a:pt x="574" y="3"/>
                      <a:pt x="575" y="3"/>
                    </a:cubicBezTo>
                    <a:cubicBezTo>
                      <a:pt x="576" y="4"/>
                      <a:pt x="576" y="5"/>
                      <a:pt x="576" y="8"/>
                    </a:cubicBezTo>
                    <a:cubicBezTo>
                      <a:pt x="576" y="35"/>
                      <a:pt x="576" y="35"/>
                      <a:pt x="576" y="35"/>
                    </a:cubicBezTo>
                    <a:cubicBezTo>
                      <a:pt x="576" y="37"/>
                      <a:pt x="576" y="38"/>
                      <a:pt x="575" y="39"/>
                    </a:cubicBezTo>
                    <a:cubicBezTo>
                      <a:pt x="574" y="40"/>
                      <a:pt x="573" y="40"/>
                      <a:pt x="570" y="40"/>
                    </a:cubicBezTo>
                    <a:cubicBezTo>
                      <a:pt x="570" y="41"/>
                      <a:pt x="570" y="41"/>
                      <a:pt x="570" y="41"/>
                    </a:cubicBezTo>
                    <a:close/>
                    <a:moveTo>
                      <a:pt x="620" y="40"/>
                    </a:moveTo>
                    <a:cubicBezTo>
                      <a:pt x="617" y="40"/>
                      <a:pt x="615" y="39"/>
                      <a:pt x="615" y="39"/>
                    </a:cubicBezTo>
                    <a:cubicBezTo>
                      <a:pt x="614" y="38"/>
                      <a:pt x="614" y="37"/>
                      <a:pt x="614" y="35"/>
                    </a:cubicBezTo>
                    <a:cubicBezTo>
                      <a:pt x="614" y="4"/>
                      <a:pt x="614" y="4"/>
                      <a:pt x="614" y="4"/>
                    </a:cubicBezTo>
                    <a:cubicBezTo>
                      <a:pt x="617" y="4"/>
                      <a:pt x="617" y="4"/>
                      <a:pt x="617" y="4"/>
                    </a:cubicBezTo>
                    <a:cubicBezTo>
                      <a:pt x="621" y="4"/>
                      <a:pt x="623" y="4"/>
                      <a:pt x="624" y="5"/>
                    </a:cubicBezTo>
                    <a:cubicBezTo>
                      <a:pt x="625" y="6"/>
                      <a:pt x="626" y="8"/>
                      <a:pt x="627" y="11"/>
                    </a:cubicBezTo>
                    <a:cubicBezTo>
                      <a:pt x="628" y="11"/>
                      <a:pt x="628" y="11"/>
                      <a:pt x="628" y="11"/>
                    </a:cubicBezTo>
                    <a:cubicBezTo>
                      <a:pt x="628" y="1"/>
                      <a:pt x="628" y="1"/>
                      <a:pt x="628" y="1"/>
                    </a:cubicBezTo>
                    <a:cubicBezTo>
                      <a:pt x="594" y="1"/>
                      <a:pt x="594" y="1"/>
                      <a:pt x="594" y="1"/>
                    </a:cubicBezTo>
                    <a:cubicBezTo>
                      <a:pt x="593" y="11"/>
                      <a:pt x="593" y="11"/>
                      <a:pt x="593" y="11"/>
                    </a:cubicBezTo>
                    <a:cubicBezTo>
                      <a:pt x="595" y="11"/>
                      <a:pt x="595" y="11"/>
                      <a:pt x="595" y="11"/>
                    </a:cubicBezTo>
                    <a:cubicBezTo>
                      <a:pt x="595" y="8"/>
                      <a:pt x="596" y="6"/>
                      <a:pt x="597" y="5"/>
                    </a:cubicBezTo>
                    <a:cubicBezTo>
                      <a:pt x="599" y="4"/>
                      <a:pt x="601" y="4"/>
                      <a:pt x="604" y="4"/>
                    </a:cubicBezTo>
                    <a:cubicBezTo>
                      <a:pt x="608" y="4"/>
                      <a:pt x="608" y="4"/>
                      <a:pt x="608" y="4"/>
                    </a:cubicBezTo>
                    <a:cubicBezTo>
                      <a:pt x="608" y="34"/>
                      <a:pt x="608" y="34"/>
                      <a:pt x="608" y="34"/>
                    </a:cubicBezTo>
                    <a:cubicBezTo>
                      <a:pt x="608" y="37"/>
                      <a:pt x="607" y="38"/>
                      <a:pt x="607" y="39"/>
                    </a:cubicBezTo>
                    <a:cubicBezTo>
                      <a:pt x="606" y="39"/>
                      <a:pt x="604" y="40"/>
                      <a:pt x="602" y="40"/>
                    </a:cubicBezTo>
                    <a:cubicBezTo>
                      <a:pt x="602" y="41"/>
                      <a:pt x="602" y="41"/>
                      <a:pt x="602" y="41"/>
                    </a:cubicBezTo>
                    <a:cubicBezTo>
                      <a:pt x="620" y="41"/>
                      <a:pt x="620" y="41"/>
                      <a:pt x="620" y="41"/>
                    </a:cubicBezTo>
                    <a:cubicBezTo>
                      <a:pt x="620" y="40"/>
                      <a:pt x="620" y="40"/>
                      <a:pt x="620" y="40"/>
                    </a:cubicBezTo>
                    <a:close/>
                    <a:moveTo>
                      <a:pt x="675" y="1"/>
                    </a:moveTo>
                    <a:cubicBezTo>
                      <a:pt x="661" y="1"/>
                      <a:pt x="661" y="1"/>
                      <a:pt x="661" y="1"/>
                    </a:cubicBezTo>
                    <a:cubicBezTo>
                      <a:pt x="661" y="2"/>
                      <a:pt x="661" y="2"/>
                      <a:pt x="661" y="2"/>
                    </a:cubicBezTo>
                    <a:cubicBezTo>
                      <a:pt x="664" y="2"/>
                      <a:pt x="666" y="3"/>
                      <a:pt x="666" y="4"/>
                    </a:cubicBezTo>
                    <a:cubicBezTo>
                      <a:pt x="666" y="5"/>
                      <a:pt x="665" y="6"/>
                      <a:pt x="665" y="6"/>
                    </a:cubicBezTo>
                    <a:cubicBezTo>
                      <a:pt x="656" y="20"/>
                      <a:pt x="656" y="20"/>
                      <a:pt x="656" y="20"/>
                    </a:cubicBezTo>
                    <a:cubicBezTo>
                      <a:pt x="647" y="7"/>
                      <a:pt x="647" y="7"/>
                      <a:pt x="647" y="7"/>
                    </a:cubicBezTo>
                    <a:cubicBezTo>
                      <a:pt x="646" y="6"/>
                      <a:pt x="646" y="5"/>
                      <a:pt x="646" y="4"/>
                    </a:cubicBezTo>
                    <a:cubicBezTo>
                      <a:pt x="646" y="3"/>
                      <a:pt x="647" y="2"/>
                      <a:pt x="650" y="2"/>
                    </a:cubicBezTo>
                    <a:cubicBezTo>
                      <a:pt x="650" y="2"/>
                      <a:pt x="650" y="2"/>
                      <a:pt x="650" y="2"/>
                    </a:cubicBezTo>
                    <a:cubicBezTo>
                      <a:pt x="650" y="1"/>
                      <a:pt x="650" y="1"/>
                      <a:pt x="650" y="1"/>
                    </a:cubicBezTo>
                    <a:cubicBezTo>
                      <a:pt x="634" y="1"/>
                      <a:pt x="634" y="1"/>
                      <a:pt x="634" y="1"/>
                    </a:cubicBezTo>
                    <a:cubicBezTo>
                      <a:pt x="634" y="2"/>
                      <a:pt x="634" y="2"/>
                      <a:pt x="634" y="2"/>
                    </a:cubicBezTo>
                    <a:cubicBezTo>
                      <a:pt x="635" y="2"/>
                      <a:pt x="636" y="3"/>
                      <a:pt x="637" y="4"/>
                    </a:cubicBezTo>
                    <a:cubicBezTo>
                      <a:pt x="638" y="5"/>
                      <a:pt x="640" y="8"/>
                      <a:pt x="643" y="12"/>
                    </a:cubicBezTo>
                    <a:cubicBezTo>
                      <a:pt x="651" y="23"/>
                      <a:pt x="651" y="23"/>
                      <a:pt x="651" y="23"/>
                    </a:cubicBezTo>
                    <a:cubicBezTo>
                      <a:pt x="651" y="34"/>
                      <a:pt x="651" y="34"/>
                      <a:pt x="651" y="34"/>
                    </a:cubicBezTo>
                    <a:cubicBezTo>
                      <a:pt x="651" y="37"/>
                      <a:pt x="651" y="38"/>
                      <a:pt x="650" y="39"/>
                    </a:cubicBezTo>
                    <a:cubicBezTo>
                      <a:pt x="650" y="40"/>
                      <a:pt x="648" y="40"/>
                      <a:pt x="645" y="40"/>
                    </a:cubicBezTo>
                    <a:cubicBezTo>
                      <a:pt x="645" y="41"/>
                      <a:pt x="645" y="41"/>
                      <a:pt x="645" y="41"/>
                    </a:cubicBezTo>
                    <a:cubicBezTo>
                      <a:pt x="664" y="41"/>
                      <a:pt x="664" y="41"/>
                      <a:pt x="664" y="41"/>
                    </a:cubicBezTo>
                    <a:cubicBezTo>
                      <a:pt x="664" y="40"/>
                      <a:pt x="664" y="40"/>
                      <a:pt x="664" y="40"/>
                    </a:cubicBezTo>
                    <a:cubicBezTo>
                      <a:pt x="661" y="40"/>
                      <a:pt x="659" y="40"/>
                      <a:pt x="659" y="39"/>
                    </a:cubicBezTo>
                    <a:cubicBezTo>
                      <a:pt x="658" y="38"/>
                      <a:pt x="657" y="37"/>
                      <a:pt x="657" y="35"/>
                    </a:cubicBezTo>
                    <a:cubicBezTo>
                      <a:pt x="657" y="23"/>
                      <a:pt x="657" y="23"/>
                      <a:pt x="657" y="23"/>
                    </a:cubicBezTo>
                    <a:cubicBezTo>
                      <a:pt x="666" y="9"/>
                      <a:pt x="666" y="9"/>
                      <a:pt x="666" y="9"/>
                    </a:cubicBezTo>
                    <a:cubicBezTo>
                      <a:pt x="669" y="4"/>
                      <a:pt x="672" y="2"/>
                      <a:pt x="675" y="2"/>
                    </a:cubicBezTo>
                    <a:cubicBezTo>
                      <a:pt x="675" y="1"/>
                      <a:pt x="675" y="1"/>
                      <a:pt x="67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31" name="组合 30">
              <a:extLst>
                <a:ext uri="{FF2B5EF4-FFF2-40B4-BE49-F238E27FC236}">
                  <a16:creationId xmlns:a16="http://schemas.microsoft.com/office/drawing/2014/main" xmlns="" id="{F3211A92-1AF1-42EB-8589-8CC80ADA8418}"/>
                </a:ext>
              </a:extLst>
            </p:cNvPr>
            <p:cNvGrpSpPr/>
            <p:nvPr/>
          </p:nvGrpSpPr>
          <p:grpSpPr>
            <a:xfrm>
              <a:off x="3763962" y="0"/>
              <a:ext cx="1069105" cy="1067923"/>
              <a:chOff x="3851276" y="1292225"/>
              <a:chExt cx="1435100" cy="1433513"/>
            </a:xfrm>
            <a:grpFill/>
          </p:grpSpPr>
          <p:sp>
            <p:nvSpPr>
              <p:cNvPr id="32" name="Freeform 15">
                <a:extLst>
                  <a:ext uri="{FF2B5EF4-FFF2-40B4-BE49-F238E27FC236}">
                    <a16:creationId xmlns:a16="http://schemas.microsoft.com/office/drawing/2014/main" xmlns="" id="{AF4C1C20-256E-459D-943A-96EC169D0B11}"/>
                  </a:ext>
                </a:extLst>
              </p:cNvPr>
              <p:cNvSpPr>
                <a:spLocks noEditPoints="1"/>
              </p:cNvSpPr>
              <p:nvPr/>
            </p:nvSpPr>
            <p:spPr bwMode="auto">
              <a:xfrm>
                <a:off x="3956051" y="1852613"/>
                <a:ext cx="1228725" cy="158750"/>
              </a:xfrm>
              <a:custGeom>
                <a:avLst/>
                <a:gdLst>
                  <a:gd name="T0" fmla="*/ 50 w 774"/>
                  <a:gd name="T1" fmla="*/ 0 h 100"/>
                  <a:gd name="T2" fmla="*/ 59 w 774"/>
                  <a:gd name="T3" fmla="*/ 26 h 100"/>
                  <a:gd name="T4" fmla="*/ 83 w 774"/>
                  <a:gd name="T5" fmla="*/ 14 h 100"/>
                  <a:gd name="T6" fmla="*/ 74 w 774"/>
                  <a:gd name="T7" fmla="*/ 40 h 100"/>
                  <a:gd name="T8" fmla="*/ 97 w 774"/>
                  <a:gd name="T9" fmla="*/ 50 h 100"/>
                  <a:gd name="T10" fmla="*/ 74 w 774"/>
                  <a:gd name="T11" fmla="*/ 59 h 100"/>
                  <a:gd name="T12" fmla="*/ 83 w 774"/>
                  <a:gd name="T13" fmla="*/ 85 h 100"/>
                  <a:gd name="T14" fmla="*/ 59 w 774"/>
                  <a:gd name="T15" fmla="*/ 74 h 100"/>
                  <a:gd name="T16" fmla="*/ 50 w 774"/>
                  <a:gd name="T17" fmla="*/ 100 h 100"/>
                  <a:gd name="T18" fmla="*/ 40 w 774"/>
                  <a:gd name="T19" fmla="*/ 74 h 100"/>
                  <a:gd name="T20" fmla="*/ 14 w 774"/>
                  <a:gd name="T21" fmla="*/ 85 h 100"/>
                  <a:gd name="T22" fmla="*/ 26 w 774"/>
                  <a:gd name="T23" fmla="*/ 59 h 100"/>
                  <a:gd name="T24" fmla="*/ 0 w 774"/>
                  <a:gd name="T25" fmla="*/ 50 h 100"/>
                  <a:gd name="T26" fmla="*/ 26 w 774"/>
                  <a:gd name="T27" fmla="*/ 40 h 100"/>
                  <a:gd name="T28" fmla="*/ 14 w 774"/>
                  <a:gd name="T29" fmla="*/ 14 h 100"/>
                  <a:gd name="T30" fmla="*/ 40 w 774"/>
                  <a:gd name="T31" fmla="*/ 26 h 100"/>
                  <a:gd name="T32" fmla="*/ 50 w 774"/>
                  <a:gd name="T33" fmla="*/ 0 h 100"/>
                  <a:gd name="T34" fmla="*/ 50 w 774"/>
                  <a:gd name="T35" fmla="*/ 0 h 100"/>
                  <a:gd name="T36" fmla="*/ 724 w 774"/>
                  <a:gd name="T37" fmla="*/ 0 h 100"/>
                  <a:gd name="T38" fmla="*/ 733 w 774"/>
                  <a:gd name="T39" fmla="*/ 26 h 100"/>
                  <a:gd name="T40" fmla="*/ 757 w 774"/>
                  <a:gd name="T41" fmla="*/ 14 h 100"/>
                  <a:gd name="T42" fmla="*/ 748 w 774"/>
                  <a:gd name="T43" fmla="*/ 40 h 100"/>
                  <a:gd name="T44" fmla="*/ 774 w 774"/>
                  <a:gd name="T45" fmla="*/ 50 h 100"/>
                  <a:gd name="T46" fmla="*/ 748 w 774"/>
                  <a:gd name="T47" fmla="*/ 59 h 100"/>
                  <a:gd name="T48" fmla="*/ 757 w 774"/>
                  <a:gd name="T49" fmla="*/ 85 h 100"/>
                  <a:gd name="T50" fmla="*/ 733 w 774"/>
                  <a:gd name="T51" fmla="*/ 74 h 100"/>
                  <a:gd name="T52" fmla="*/ 724 w 774"/>
                  <a:gd name="T53" fmla="*/ 100 h 100"/>
                  <a:gd name="T54" fmla="*/ 714 w 774"/>
                  <a:gd name="T55" fmla="*/ 74 h 100"/>
                  <a:gd name="T56" fmla="*/ 688 w 774"/>
                  <a:gd name="T57" fmla="*/ 85 h 100"/>
                  <a:gd name="T58" fmla="*/ 700 w 774"/>
                  <a:gd name="T59" fmla="*/ 59 h 100"/>
                  <a:gd name="T60" fmla="*/ 674 w 774"/>
                  <a:gd name="T61" fmla="*/ 50 h 100"/>
                  <a:gd name="T62" fmla="*/ 700 w 774"/>
                  <a:gd name="T63" fmla="*/ 40 h 100"/>
                  <a:gd name="T64" fmla="*/ 688 w 774"/>
                  <a:gd name="T65" fmla="*/ 14 h 100"/>
                  <a:gd name="T66" fmla="*/ 714 w 774"/>
                  <a:gd name="T67" fmla="*/ 26 h 100"/>
                  <a:gd name="T68" fmla="*/ 724 w 774"/>
                  <a:gd name="T69" fmla="*/ 0 h 100"/>
                  <a:gd name="T70" fmla="*/ 724 w 774"/>
                  <a:gd name="T7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4" h="100">
                    <a:moveTo>
                      <a:pt x="50" y="0"/>
                    </a:moveTo>
                    <a:lnTo>
                      <a:pt x="59" y="26"/>
                    </a:lnTo>
                    <a:lnTo>
                      <a:pt x="83" y="14"/>
                    </a:lnTo>
                    <a:lnTo>
                      <a:pt x="74" y="40"/>
                    </a:lnTo>
                    <a:lnTo>
                      <a:pt x="97" y="50"/>
                    </a:lnTo>
                    <a:lnTo>
                      <a:pt x="74" y="59"/>
                    </a:lnTo>
                    <a:lnTo>
                      <a:pt x="83" y="85"/>
                    </a:lnTo>
                    <a:lnTo>
                      <a:pt x="59" y="74"/>
                    </a:lnTo>
                    <a:lnTo>
                      <a:pt x="50" y="100"/>
                    </a:lnTo>
                    <a:lnTo>
                      <a:pt x="40" y="74"/>
                    </a:lnTo>
                    <a:lnTo>
                      <a:pt x="14" y="85"/>
                    </a:lnTo>
                    <a:lnTo>
                      <a:pt x="26" y="59"/>
                    </a:lnTo>
                    <a:lnTo>
                      <a:pt x="0" y="50"/>
                    </a:lnTo>
                    <a:lnTo>
                      <a:pt x="26" y="40"/>
                    </a:lnTo>
                    <a:lnTo>
                      <a:pt x="14" y="14"/>
                    </a:lnTo>
                    <a:lnTo>
                      <a:pt x="40" y="26"/>
                    </a:lnTo>
                    <a:lnTo>
                      <a:pt x="50" y="0"/>
                    </a:lnTo>
                    <a:lnTo>
                      <a:pt x="50" y="0"/>
                    </a:lnTo>
                    <a:close/>
                    <a:moveTo>
                      <a:pt x="724" y="0"/>
                    </a:moveTo>
                    <a:lnTo>
                      <a:pt x="733" y="26"/>
                    </a:lnTo>
                    <a:lnTo>
                      <a:pt x="757" y="14"/>
                    </a:lnTo>
                    <a:lnTo>
                      <a:pt x="748" y="40"/>
                    </a:lnTo>
                    <a:lnTo>
                      <a:pt x="774" y="50"/>
                    </a:lnTo>
                    <a:lnTo>
                      <a:pt x="748" y="59"/>
                    </a:lnTo>
                    <a:lnTo>
                      <a:pt x="757" y="85"/>
                    </a:lnTo>
                    <a:lnTo>
                      <a:pt x="733" y="74"/>
                    </a:lnTo>
                    <a:lnTo>
                      <a:pt x="724" y="100"/>
                    </a:lnTo>
                    <a:lnTo>
                      <a:pt x="714" y="74"/>
                    </a:lnTo>
                    <a:lnTo>
                      <a:pt x="688" y="85"/>
                    </a:lnTo>
                    <a:lnTo>
                      <a:pt x="700" y="59"/>
                    </a:lnTo>
                    <a:lnTo>
                      <a:pt x="674" y="50"/>
                    </a:lnTo>
                    <a:lnTo>
                      <a:pt x="700" y="40"/>
                    </a:lnTo>
                    <a:lnTo>
                      <a:pt x="688" y="14"/>
                    </a:lnTo>
                    <a:lnTo>
                      <a:pt x="714" y="26"/>
                    </a:lnTo>
                    <a:lnTo>
                      <a:pt x="724" y="0"/>
                    </a:lnTo>
                    <a:lnTo>
                      <a:pt x="7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3" name="Freeform 16">
                <a:extLst>
                  <a:ext uri="{FF2B5EF4-FFF2-40B4-BE49-F238E27FC236}">
                    <a16:creationId xmlns:a16="http://schemas.microsoft.com/office/drawing/2014/main" xmlns="" id="{6BA006D6-6DD6-4ABD-8A67-21D401A78680}"/>
                  </a:ext>
                </a:extLst>
              </p:cNvPr>
              <p:cNvSpPr>
                <a:spLocks noEditPoints="1"/>
              </p:cNvSpPr>
              <p:nvPr/>
            </p:nvSpPr>
            <p:spPr bwMode="auto">
              <a:xfrm>
                <a:off x="4035426" y="1404938"/>
                <a:ext cx="1058863" cy="390525"/>
              </a:xfrm>
              <a:custGeom>
                <a:avLst/>
                <a:gdLst>
                  <a:gd name="T0" fmla="*/ 250 w 281"/>
                  <a:gd name="T1" fmla="*/ 60 h 104"/>
                  <a:gd name="T2" fmla="*/ 241 w 281"/>
                  <a:gd name="T3" fmla="*/ 65 h 104"/>
                  <a:gd name="T4" fmla="*/ 277 w 281"/>
                  <a:gd name="T5" fmla="*/ 69 h 104"/>
                  <a:gd name="T6" fmla="*/ 171 w 281"/>
                  <a:gd name="T7" fmla="*/ 16 h 104"/>
                  <a:gd name="T8" fmla="*/ 186 w 281"/>
                  <a:gd name="T9" fmla="*/ 6 h 104"/>
                  <a:gd name="T10" fmla="*/ 172 w 281"/>
                  <a:gd name="T11" fmla="*/ 5 h 104"/>
                  <a:gd name="T12" fmla="*/ 168 w 281"/>
                  <a:gd name="T13" fmla="*/ 28 h 104"/>
                  <a:gd name="T14" fmla="*/ 178 w 281"/>
                  <a:gd name="T15" fmla="*/ 11 h 104"/>
                  <a:gd name="T16" fmla="*/ 182 w 281"/>
                  <a:gd name="T17" fmla="*/ 7 h 104"/>
                  <a:gd name="T18" fmla="*/ 193 w 281"/>
                  <a:gd name="T19" fmla="*/ 43 h 104"/>
                  <a:gd name="T20" fmla="*/ 197 w 281"/>
                  <a:gd name="T21" fmla="*/ 44 h 104"/>
                  <a:gd name="T22" fmla="*/ 192 w 281"/>
                  <a:gd name="T23" fmla="*/ 4 h 104"/>
                  <a:gd name="T24" fmla="*/ 191 w 281"/>
                  <a:gd name="T25" fmla="*/ 19 h 104"/>
                  <a:gd name="T26" fmla="*/ 199 w 281"/>
                  <a:gd name="T27" fmla="*/ 14 h 104"/>
                  <a:gd name="T28" fmla="*/ 202 w 281"/>
                  <a:gd name="T29" fmla="*/ 12 h 104"/>
                  <a:gd name="T30" fmla="*/ 121 w 281"/>
                  <a:gd name="T31" fmla="*/ 38 h 104"/>
                  <a:gd name="T32" fmla="*/ 104 w 281"/>
                  <a:gd name="T33" fmla="*/ 17 h 104"/>
                  <a:gd name="T34" fmla="*/ 86 w 281"/>
                  <a:gd name="T35" fmla="*/ 9 h 104"/>
                  <a:gd name="T36" fmla="*/ 76 w 281"/>
                  <a:gd name="T37" fmla="*/ 30 h 104"/>
                  <a:gd name="T38" fmla="*/ 79 w 281"/>
                  <a:gd name="T39" fmla="*/ 52 h 104"/>
                  <a:gd name="T40" fmla="*/ 12 w 281"/>
                  <a:gd name="T41" fmla="*/ 67 h 104"/>
                  <a:gd name="T42" fmla="*/ 9 w 281"/>
                  <a:gd name="T43" fmla="*/ 62 h 104"/>
                  <a:gd name="T44" fmla="*/ 5 w 281"/>
                  <a:gd name="T45" fmla="*/ 70 h 104"/>
                  <a:gd name="T46" fmla="*/ 17 w 281"/>
                  <a:gd name="T47" fmla="*/ 72 h 104"/>
                  <a:gd name="T48" fmla="*/ 16 w 281"/>
                  <a:gd name="T49" fmla="*/ 68 h 104"/>
                  <a:gd name="T50" fmla="*/ 12 w 281"/>
                  <a:gd name="T51" fmla="*/ 73 h 104"/>
                  <a:gd name="T52" fmla="*/ 17 w 281"/>
                  <a:gd name="T53" fmla="*/ 73 h 104"/>
                  <a:gd name="T54" fmla="*/ 29 w 281"/>
                  <a:gd name="T55" fmla="*/ 62 h 104"/>
                  <a:gd name="T56" fmla="*/ 25 w 281"/>
                  <a:gd name="T57" fmla="*/ 63 h 104"/>
                  <a:gd name="T58" fmla="*/ 12 w 281"/>
                  <a:gd name="T59" fmla="*/ 59 h 104"/>
                  <a:gd name="T60" fmla="*/ 14 w 281"/>
                  <a:gd name="T61" fmla="*/ 65 h 104"/>
                  <a:gd name="T62" fmla="*/ 19 w 281"/>
                  <a:gd name="T63" fmla="*/ 67 h 104"/>
                  <a:gd name="T64" fmla="*/ 14 w 281"/>
                  <a:gd name="T65" fmla="*/ 76 h 104"/>
                  <a:gd name="T66" fmla="*/ 9 w 281"/>
                  <a:gd name="T67" fmla="*/ 73 h 104"/>
                  <a:gd name="T68" fmla="*/ 4 w 281"/>
                  <a:gd name="T69" fmla="*/ 71 h 104"/>
                  <a:gd name="T70" fmla="*/ 2 w 281"/>
                  <a:gd name="T71" fmla="*/ 79 h 104"/>
                  <a:gd name="T72" fmla="*/ 11 w 281"/>
                  <a:gd name="T73" fmla="*/ 88 h 104"/>
                  <a:gd name="T74" fmla="*/ 17 w 281"/>
                  <a:gd name="T75" fmla="*/ 91 h 104"/>
                  <a:gd name="T76" fmla="*/ 37 w 281"/>
                  <a:gd name="T77" fmla="*/ 67 h 104"/>
                  <a:gd name="T78" fmla="*/ 24 w 281"/>
                  <a:gd name="T79" fmla="*/ 72 h 104"/>
                  <a:gd name="T80" fmla="*/ 27 w 281"/>
                  <a:gd name="T81" fmla="*/ 74 h 104"/>
                  <a:gd name="T82" fmla="*/ 26 w 281"/>
                  <a:gd name="T83" fmla="*/ 97 h 104"/>
                  <a:gd name="T84" fmla="*/ 38 w 281"/>
                  <a:gd name="T85" fmla="*/ 92 h 104"/>
                  <a:gd name="T86" fmla="*/ 252 w 281"/>
                  <a:gd name="T87" fmla="*/ 73 h 104"/>
                  <a:gd name="T88" fmla="*/ 270 w 281"/>
                  <a:gd name="T89" fmla="*/ 77 h 104"/>
                  <a:gd name="T90" fmla="*/ 266 w 281"/>
                  <a:gd name="T91" fmla="*/ 67 h 104"/>
                  <a:gd name="T92" fmla="*/ 275 w 281"/>
                  <a:gd name="T93" fmla="*/ 70 h 104"/>
                  <a:gd name="T94" fmla="*/ 263 w 281"/>
                  <a:gd name="T95" fmla="*/ 65 h 104"/>
                  <a:gd name="T96" fmla="*/ 255 w 281"/>
                  <a:gd name="T97" fmla="*/ 68 h 104"/>
                  <a:gd name="T98" fmla="*/ 253 w 281"/>
                  <a:gd name="T99" fmla="*/ 72 h 104"/>
                  <a:gd name="T100" fmla="*/ 256 w 281"/>
                  <a:gd name="T101" fmla="*/ 70 h 104"/>
                  <a:gd name="T102" fmla="*/ 259 w 281"/>
                  <a:gd name="T103" fmla="*/ 68 h 104"/>
                  <a:gd name="T104" fmla="*/ 260 w 281"/>
                  <a:gd name="T105" fmla="*/ 80 h 104"/>
                  <a:gd name="T106" fmla="*/ 245 w 281"/>
                  <a:gd name="T107" fmla="*/ 87 h 104"/>
                  <a:gd name="T108" fmla="*/ 248 w 281"/>
                  <a:gd name="T109" fmla="*/ 87 h 104"/>
                  <a:gd name="T110" fmla="*/ 251 w 281"/>
                  <a:gd name="T111" fmla="*/ 77 h 104"/>
                  <a:gd name="T112" fmla="*/ 234 w 281"/>
                  <a:gd name="T113" fmla="*/ 72 h 104"/>
                  <a:gd name="T114" fmla="*/ 253 w 281"/>
                  <a:gd name="T115"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1" h="104">
                    <a:moveTo>
                      <a:pt x="265" y="55"/>
                    </a:moveTo>
                    <a:cubicBezTo>
                      <a:pt x="265" y="54"/>
                      <a:pt x="265" y="53"/>
                      <a:pt x="265" y="52"/>
                    </a:cubicBezTo>
                    <a:cubicBezTo>
                      <a:pt x="265" y="51"/>
                      <a:pt x="264" y="51"/>
                      <a:pt x="264" y="51"/>
                    </a:cubicBezTo>
                    <a:cubicBezTo>
                      <a:pt x="264" y="50"/>
                      <a:pt x="263" y="51"/>
                      <a:pt x="263" y="51"/>
                    </a:cubicBezTo>
                    <a:cubicBezTo>
                      <a:pt x="263" y="51"/>
                      <a:pt x="263" y="52"/>
                      <a:pt x="262" y="52"/>
                    </a:cubicBezTo>
                    <a:cubicBezTo>
                      <a:pt x="262" y="53"/>
                      <a:pt x="262" y="53"/>
                      <a:pt x="261" y="54"/>
                    </a:cubicBezTo>
                    <a:cubicBezTo>
                      <a:pt x="260" y="54"/>
                      <a:pt x="259" y="55"/>
                      <a:pt x="258" y="56"/>
                    </a:cubicBezTo>
                    <a:cubicBezTo>
                      <a:pt x="255" y="57"/>
                      <a:pt x="253" y="59"/>
                      <a:pt x="250" y="60"/>
                    </a:cubicBezTo>
                    <a:cubicBezTo>
                      <a:pt x="248" y="61"/>
                      <a:pt x="245" y="62"/>
                      <a:pt x="243" y="62"/>
                    </a:cubicBezTo>
                    <a:cubicBezTo>
                      <a:pt x="240" y="63"/>
                      <a:pt x="237" y="64"/>
                      <a:pt x="234" y="64"/>
                    </a:cubicBezTo>
                    <a:cubicBezTo>
                      <a:pt x="233" y="64"/>
                      <a:pt x="231" y="64"/>
                      <a:pt x="229" y="64"/>
                    </a:cubicBezTo>
                    <a:cubicBezTo>
                      <a:pt x="229" y="64"/>
                      <a:pt x="229" y="64"/>
                      <a:pt x="229" y="64"/>
                    </a:cubicBezTo>
                    <a:cubicBezTo>
                      <a:pt x="228" y="65"/>
                      <a:pt x="228" y="65"/>
                      <a:pt x="228" y="65"/>
                    </a:cubicBezTo>
                    <a:cubicBezTo>
                      <a:pt x="229" y="65"/>
                      <a:pt x="229" y="65"/>
                      <a:pt x="230" y="66"/>
                    </a:cubicBezTo>
                    <a:cubicBezTo>
                      <a:pt x="231" y="66"/>
                      <a:pt x="232" y="66"/>
                      <a:pt x="232" y="66"/>
                    </a:cubicBezTo>
                    <a:cubicBezTo>
                      <a:pt x="235" y="66"/>
                      <a:pt x="238" y="66"/>
                      <a:pt x="241" y="65"/>
                    </a:cubicBezTo>
                    <a:cubicBezTo>
                      <a:pt x="244" y="65"/>
                      <a:pt x="247" y="64"/>
                      <a:pt x="249" y="63"/>
                    </a:cubicBezTo>
                    <a:cubicBezTo>
                      <a:pt x="253" y="62"/>
                      <a:pt x="256" y="60"/>
                      <a:pt x="258" y="59"/>
                    </a:cubicBezTo>
                    <a:cubicBezTo>
                      <a:pt x="260" y="58"/>
                      <a:pt x="261" y="57"/>
                      <a:pt x="262" y="57"/>
                    </a:cubicBezTo>
                    <a:cubicBezTo>
                      <a:pt x="262" y="57"/>
                      <a:pt x="263" y="56"/>
                      <a:pt x="264" y="56"/>
                    </a:cubicBezTo>
                    <a:cubicBezTo>
                      <a:pt x="264" y="56"/>
                      <a:pt x="264" y="56"/>
                      <a:pt x="264" y="56"/>
                    </a:cubicBezTo>
                    <a:cubicBezTo>
                      <a:pt x="264" y="56"/>
                      <a:pt x="264" y="56"/>
                      <a:pt x="264" y="57"/>
                    </a:cubicBezTo>
                    <a:cubicBezTo>
                      <a:pt x="265" y="58"/>
                      <a:pt x="265" y="58"/>
                      <a:pt x="266" y="59"/>
                    </a:cubicBezTo>
                    <a:cubicBezTo>
                      <a:pt x="270" y="62"/>
                      <a:pt x="273" y="66"/>
                      <a:pt x="277" y="69"/>
                    </a:cubicBezTo>
                    <a:cubicBezTo>
                      <a:pt x="279" y="70"/>
                      <a:pt x="280" y="71"/>
                      <a:pt x="280" y="71"/>
                    </a:cubicBezTo>
                    <a:cubicBezTo>
                      <a:pt x="280" y="71"/>
                      <a:pt x="281" y="71"/>
                      <a:pt x="281" y="71"/>
                    </a:cubicBezTo>
                    <a:cubicBezTo>
                      <a:pt x="281" y="71"/>
                      <a:pt x="281" y="70"/>
                      <a:pt x="281" y="69"/>
                    </a:cubicBezTo>
                    <a:cubicBezTo>
                      <a:pt x="280" y="68"/>
                      <a:pt x="280" y="67"/>
                      <a:pt x="279" y="67"/>
                    </a:cubicBezTo>
                    <a:cubicBezTo>
                      <a:pt x="277" y="65"/>
                      <a:pt x="274" y="64"/>
                      <a:pt x="272" y="62"/>
                    </a:cubicBezTo>
                    <a:cubicBezTo>
                      <a:pt x="270" y="60"/>
                      <a:pt x="267" y="57"/>
                      <a:pt x="265" y="55"/>
                    </a:cubicBezTo>
                    <a:cubicBezTo>
                      <a:pt x="265" y="55"/>
                      <a:pt x="265" y="55"/>
                      <a:pt x="265" y="55"/>
                    </a:cubicBezTo>
                    <a:close/>
                    <a:moveTo>
                      <a:pt x="171" y="16"/>
                    </a:moveTo>
                    <a:cubicBezTo>
                      <a:pt x="171" y="16"/>
                      <a:pt x="172" y="16"/>
                      <a:pt x="172" y="16"/>
                    </a:cubicBezTo>
                    <a:cubicBezTo>
                      <a:pt x="173" y="16"/>
                      <a:pt x="175" y="16"/>
                      <a:pt x="178" y="17"/>
                    </a:cubicBezTo>
                    <a:cubicBezTo>
                      <a:pt x="178" y="17"/>
                      <a:pt x="178" y="17"/>
                      <a:pt x="178" y="18"/>
                    </a:cubicBezTo>
                    <a:cubicBezTo>
                      <a:pt x="178" y="19"/>
                      <a:pt x="179" y="19"/>
                      <a:pt x="180" y="19"/>
                    </a:cubicBezTo>
                    <a:cubicBezTo>
                      <a:pt x="181" y="18"/>
                      <a:pt x="181" y="18"/>
                      <a:pt x="181" y="17"/>
                    </a:cubicBezTo>
                    <a:cubicBezTo>
                      <a:pt x="182" y="15"/>
                      <a:pt x="183" y="13"/>
                      <a:pt x="183" y="11"/>
                    </a:cubicBezTo>
                    <a:cubicBezTo>
                      <a:pt x="184" y="10"/>
                      <a:pt x="185" y="9"/>
                      <a:pt x="186" y="8"/>
                    </a:cubicBezTo>
                    <a:cubicBezTo>
                      <a:pt x="186" y="7"/>
                      <a:pt x="187" y="7"/>
                      <a:pt x="186" y="6"/>
                    </a:cubicBezTo>
                    <a:cubicBezTo>
                      <a:pt x="186" y="5"/>
                      <a:pt x="185" y="4"/>
                      <a:pt x="184" y="4"/>
                    </a:cubicBezTo>
                    <a:cubicBezTo>
                      <a:pt x="184" y="3"/>
                      <a:pt x="183" y="3"/>
                      <a:pt x="183" y="3"/>
                    </a:cubicBezTo>
                    <a:cubicBezTo>
                      <a:pt x="180" y="3"/>
                      <a:pt x="178" y="3"/>
                      <a:pt x="175" y="3"/>
                    </a:cubicBezTo>
                    <a:cubicBezTo>
                      <a:pt x="175" y="3"/>
                      <a:pt x="175" y="3"/>
                      <a:pt x="175" y="3"/>
                    </a:cubicBezTo>
                    <a:cubicBezTo>
                      <a:pt x="174" y="2"/>
                      <a:pt x="174" y="1"/>
                      <a:pt x="173" y="1"/>
                    </a:cubicBezTo>
                    <a:cubicBezTo>
                      <a:pt x="172" y="0"/>
                      <a:pt x="172" y="0"/>
                      <a:pt x="172" y="1"/>
                    </a:cubicBezTo>
                    <a:cubicBezTo>
                      <a:pt x="172" y="1"/>
                      <a:pt x="172" y="1"/>
                      <a:pt x="172" y="2"/>
                    </a:cubicBezTo>
                    <a:cubicBezTo>
                      <a:pt x="172" y="3"/>
                      <a:pt x="172" y="4"/>
                      <a:pt x="172" y="5"/>
                    </a:cubicBezTo>
                    <a:cubicBezTo>
                      <a:pt x="172" y="6"/>
                      <a:pt x="171" y="8"/>
                      <a:pt x="171" y="9"/>
                    </a:cubicBezTo>
                    <a:cubicBezTo>
                      <a:pt x="170" y="15"/>
                      <a:pt x="168" y="19"/>
                      <a:pt x="167" y="23"/>
                    </a:cubicBezTo>
                    <a:cubicBezTo>
                      <a:pt x="166" y="26"/>
                      <a:pt x="164" y="28"/>
                      <a:pt x="162" y="31"/>
                    </a:cubicBezTo>
                    <a:cubicBezTo>
                      <a:pt x="162" y="32"/>
                      <a:pt x="161" y="33"/>
                      <a:pt x="161" y="34"/>
                    </a:cubicBezTo>
                    <a:cubicBezTo>
                      <a:pt x="161" y="35"/>
                      <a:pt x="162" y="36"/>
                      <a:pt x="162" y="37"/>
                    </a:cubicBezTo>
                    <a:cubicBezTo>
                      <a:pt x="162" y="37"/>
                      <a:pt x="162" y="37"/>
                      <a:pt x="163" y="37"/>
                    </a:cubicBezTo>
                    <a:cubicBezTo>
                      <a:pt x="164" y="37"/>
                      <a:pt x="164" y="36"/>
                      <a:pt x="165" y="35"/>
                    </a:cubicBezTo>
                    <a:cubicBezTo>
                      <a:pt x="166" y="33"/>
                      <a:pt x="167" y="30"/>
                      <a:pt x="168" y="28"/>
                    </a:cubicBezTo>
                    <a:cubicBezTo>
                      <a:pt x="169" y="25"/>
                      <a:pt x="170" y="22"/>
                      <a:pt x="171" y="19"/>
                    </a:cubicBezTo>
                    <a:cubicBezTo>
                      <a:pt x="171" y="18"/>
                      <a:pt x="171" y="17"/>
                      <a:pt x="171" y="16"/>
                    </a:cubicBezTo>
                    <a:close/>
                    <a:moveTo>
                      <a:pt x="178" y="15"/>
                    </a:moveTo>
                    <a:cubicBezTo>
                      <a:pt x="177" y="15"/>
                      <a:pt x="176" y="14"/>
                      <a:pt x="175" y="14"/>
                    </a:cubicBezTo>
                    <a:cubicBezTo>
                      <a:pt x="174" y="14"/>
                      <a:pt x="173" y="14"/>
                      <a:pt x="172" y="14"/>
                    </a:cubicBezTo>
                    <a:cubicBezTo>
                      <a:pt x="172" y="13"/>
                      <a:pt x="173" y="12"/>
                      <a:pt x="173" y="11"/>
                    </a:cubicBezTo>
                    <a:cubicBezTo>
                      <a:pt x="175" y="11"/>
                      <a:pt x="176" y="11"/>
                      <a:pt x="178" y="11"/>
                    </a:cubicBezTo>
                    <a:cubicBezTo>
                      <a:pt x="178" y="11"/>
                      <a:pt x="179" y="11"/>
                      <a:pt x="178" y="11"/>
                    </a:cubicBezTo>
                    <a:cubicBezTo>
                      <a:pt x="178" y="10"/>
                      <a:pt x="178" y="10"/>
                      <a:pt x="177" y="9"/>
                    </a:cubicBezTo>
                    <a:cubicBezTo>
                      <a:pt x="176" y="9"/>
                      <a:pt x="175" y="9"/>
                      <a:pt x="174" y="9"/>
                    </a:cubicBezTo>
                    <a:cubicBezTo>
                      <a:pt x="174" y="9"/>
                      <a:pt x="174" y="9"/>
                      <a:pt x="174" y="9"/>
                    </a:cubicBezTo>
                    <a:cubicBezTo>
                      <a:pt x="174" y="7"/>
                      <a:pt x="175" y="5"/>
                      <a:pt x="175" y="5"/>
                    </a:cubicBezTo>
                    <a:cubicBezTo>
                      <a:pt x="175" y="5"/>
                      <a:pt x="176" y="5"/>
                      <a:pt x="176" y="5"/>
                    </a:cubicBezTo>
                    <a:cubicBezTo>
                      <a:pt x="177" y="5"/>
                      <a:pt x="178" y="5"/>
                      <a:pt x="179" y="5"/>
                    </a:cubicBezTo>
                    <a:cubicBezTo>
                      <a:pt x="181" y="5"/>
                      <a:pt x="181" y="5"/>
                      <a:pt x="182" y="5"/>
                    </a:cubicBezTo>
                    <a:cubicBezTo>
                      <a:pt x="182" y="6"/>
                      <a:pt x="182" y="6"/>
                      <a:pt x="182" y="7"/>
                    </a:cubicBezTo>
                    <a:cubicBezTo>
                      <a:pt x="181" y="10"/>
                      <a:pt x="180" y="13"/>
                      <a:pt x="179" y="15"/>
                    </a:cubicBezTo>
                    <a:cubicBezTo>
                      <a:pt x="179" y="16"/>
                      <a:pt x="179" y="16"/>
                      <a:pt x="178" y="16"/>
                    </a:cubicBezTo>
                    <a:cubicBezTo>
                      <a:pt x="178" y="16"/>
                      <a:pt x="178" y="15"/>
                      <a:pt x="178" y="15"/>
                    </a:cubicBezTo>
                    <a:close/>
                    <a:moveTo>
                      <a:pt x="191" y="19"/>
                    </a:moveTo>
                    <a:cubicBezTo>
                      <a:pt x="191" y="19"/>
                      <a:pt x="192" y="20"/>
                      <a:pt x="192" y="20"/>
                    </a:cubicBezTo>
                    <a:cubicBezTo>
                      <a:pt x="194" y="20"/>
                      <a:pt x="196" y="20"/>
                      <a:pt x="200" y="21"/>
                    </a:cubicBezTo>
                    <a:cubicBezTo>
                      <a:pt x="198" y="29"/>
                      <a:pt x="195" y="36"/>
                      <a:pt x="194" y="42"/>
                    </a:cubicBezTo>
                    <a:cubicBezTo>
                      <a:pt x="193" y="42"/>
                      <a:pt x="193" y="43"/>
                      <a:pt x="193" y="43"/>
                    </a:cubicBezTo>
                    <a:cubicBezTo>
                      <a:pt x="192" y="44"/>
                      <a:pt x="192" y="43"/>
                      <a:pt x="191" y="43"/>
                    </a:cubicBezTo>
                    <a:cubicBezTo>
                      <a:pt x="190" y="43"/>
                      <a:pt x="190" y="42"/>
                      <a:pt x="189" y="42"/>
                    </a:cubicBezTo>
                    <a:cubicBezTo>
                      <a:pt x="188" y="41"/>
                      <a:pt x="188" y="41"/>
                      <a:pt x="188" y="41"/>
                    </a:cubicBezTo>
                    <a:cubicBezTo>
                      <a:pt x="189" y="44"/>
                      <a:pt x="190" y="46"/>
                      <a:pt x="191" y="47"/>
                    </a:cubicBezTo>
                    <a:cubicBezTo>
                      <a:pt x="191" y="48"/>
                      <a:pt x="191" y="49"/>
                      <a:pt x="192" y="49"/>
                    </a:cubicBezTo>
                    <a:cubicBezTo>
                      <a:pt x="192" y="49"/>
                      <a:pt x="193" y="49"/>
                      <a:pt x="193" y="49"/>
                    </a:cubicBezTo>
                    <a:cubicBezTo>
                      <a:pt x="194" y="49"/>
                      <a:pt x="194" y="48"/>
                      <a:pt x="195" y="47"/>
                    </a:cubicBezTo>
                    <a:cubicBezTo>
                      <a:pt x="196" y="46"/>
                      <a:pt x="196" y="45"/>
                      <a:pt x="197" y="44"/>
                    </a:cubicBezTo>
                    <a:cubicBezTo>
                      <a:pt x="198" y="37"/>
                      <a:pt x="201" y="27"/>
                      <a:pt x="204" y="15"/>
                    </a:cubicBezTo>
                    <a:cubicBezTo>
                      <a:pt x="205" y="13"/>
                      <a:pt x="206" y="11"/>
                      <a:pt x="206" y="11"/>
                    </a:cubicBezTo>
                    <a:cubicBezTo>
                      <a:pt x="207" y="10"/>
                      <a:pt x="207" y="9"/>
                      <a:pt x="207" y="9"/>
                    </a:cubicBezTo>
                    <a:cubicBezTo>
                      <a:pt x="206" y="8"/>
                      <a:pt x="205" y="7"/>
                      <a:pt x="204" y="6"/>
                    </a:cubicBezTo>
                    <a:cubicBezTo>
                      <a:pt x="204" y="6"/>
                      <a:pt x="203" y="6"/>
                      <a:pt x="202" y="6"/>
                    </a:cubicBezTo>
                    <a:cubicBezTo>
                      <a:pt x="201" y="6"/>
                      <a:pt x="200" y="6"/>
                      <a:pt x="199" y="6"/>
                    </a:cubicBezTo>
                    <a:cubicBezTo>
                      <a:pt x="198" y="6"/>
                      <a:pt x="196" y="6"/>
                      <a:pt x="194" y="6"/>
                    </a:cubicBezTo>
                    <a:cubicBezTo>
                      <a:pt x="194" y="5"/>
                      <a:pt x="193" y="4"/>
                      <a:pt x="192" y="4"/>
                    </a:cubicBezTo>
                    <a:cubicBezTo>
                      <a:pt x="192" y="4"/>
                      <a:pt x="192" y="3"/>
                      <a:pt x="192" y="4"/>
                    </a:cubicBezTo>
                    <a:cubicBezTo>
                      <a:pt x="191" y="4"/>
                      <a:pt x="191" y="4"/>
                      <a:pt x="192" y="4"/>
                    </a:cubicBezTo>
                    <a:cubicBezTo>
                      <a:pt x="192" y="6"/>
                      <a:pt x="192" y="7"/>
                      <a:pt x="191" y="9"/>
                    </a:cubicBezTo>
                    <a:cubicBezTo>
                      <a:pt x="191" y="11"/>
                      <a:pt x="190" y="13"/>
                      <a:pt x="190" y="15"/>
                    </a:cubicBezTo>
                    <a:cubicBezTo>
                      <a:pt x="189" y="16"/>
                      <a:pt x="189" y="18"/>
                      <a:pt x="189" y="19"/>
                    </a:cubicBezTo>
                    <a:cubicBezTo>
                      <a:pt x="189" y="20"/>
                      <a:pt x="189" y="20"/>
                      <a:pt x="190" y="20"/>
                    </a:cubicBezTo>
                    <a:cubicBezTo>
                      <a:pt x="190" y="21"/>
                      <a:pt x="191" y="21"/>
                      <a:pt x="191" y="20"/>
                    </a:cubicBezTo>
                    <a:cubicBezTo>
                      <a:pt x="191" y="19"/>
                      <a:pt x="191" y="19"/>
                      <a:pt x="191" y="19"/>
                    </a:cubicBezTo>
                    <a:close/>
                    <a:moveTo>
                      <a:pt x="200" y="19"/>
                    </a:moveTo>
                    <a:cubicBezTo>
                      <a:pt x="199" y="18"/>
                      <a:pt x="198" y="18"/>
                      <a:pt x="197" y="18"/>
                    </a:cubicBezTo>
                    <a:cubicBezTo>
                      <a:pt x="195" y="18"/>
                      <a:pt x="193" y="18"/>
                      <a:pt x="192" y="18"/>
                    </a:cubicBezTo>
                    <a:cubicBezTo>
                      <a:pt x="192" y="17"/>
                      <a:pt x="192" y="17"/>
                      <a:pt x="192" y="16"/>
                    </a:cubicBezTo>
                    <a:cubicBezTo>
                      <a:pt x="192" y="15"/>
                      <a:pt x="192" y="14"/>
                      <a:pt x="193" y="13"/>
                    </a:cubicBezTo>
                    <a:cubicBezTo>
                      <a:pt x="193" y="13"/>
                      <a:pt x="193" y="13"/>
                      <a:pt x="193" y="14"/>
                    </a:cubicBezTo>
                    <a:cubicBezTo>
                      <a:pt x="195" y="14"/>
                      <a:pt x="197" y="14"/>
                      <a:pt x="198" y="14"/>
                    </a:cubicBezTo>
                    <a:cubicBezTo>
                      <a:pt x="199" y="14"/>
                      <a:pt x="200" y="14"/>
                      <a:pt x="199" y="14"/>
                    </a:cubicBezTo>
                    <a:cubicBezTo>
                      <a:pt x="199" y="13"/>
                      <a:pt x="199" y="13"/>
                      <a:pt x="198" y="12"/>
                    </a:cubicBezTo>
                    <a:cubicBezTo>
                      <a:pt x="197" y="12"/>
                      <a:pt x="196" y="12"/>
                      <a:pt x="195" y="12"/>
                    </a:cubicBezTo>
                    <a:cubicBezTo>
                      <a:pt x="194" y="12"/>
                      <a:pt x="194" y="12"/>
                      <a:pt x="193" y="12"/>
                    </a:cubicBezTo>
                    <a:cubicBezTo>
                      <a:pt x="194" y="10"/>
                      <a:pt x="194" y="9"/>
                      <a:pt x="195" y="8"/>
                    </a:cubicBezTo>
                    <a:cubicBezTo>
                      <a:pt x="195" y="8"/>
                      <a:pt x="195" y="8"/>
                      <a:pt x="195" y="8"/>
                    </a:cubicBezTo>
                    <a:cubicBezTo>
                      <a:pt x="197" y="8"/>
                      <a:pt x="199" y="8"/>
                      <a:pt x="201" y="8"/>
                    </a:cubicBezTo>
                    <a:cubicBezTo>
                      <a:pt x="202" y="8"/>
                      <a:pt x="202" y="8"/>
                      <a:pt x="202" y="9"/>
                    </a:cubicBezTo>
                    <a:cubicBezTo>
                      <a:pt x="202" y="10"/>
                      <a:pt x="202" y="11"/>
                      <a:pt x="202" y="12"/>
                    </a:cubicBezTo>
                    <a:cubicBezTo>
                      <a:pt x="201" y="15"/>
                      <a:pt x="201" y="17"/>
                      <a:pt x="200" y="20"/>
                    </a:cubicBezTo>
                    <a:cubicBezTo>
                      <a:pt x="200" y="19"/>
                      <a:pt x="200" y="19"/>
                      <a:pt x="200" y="19"/>
                    </a:cubicBezTo>
                    <a:close/>
                    <a:moveTo>
                      <a:pt x="90" y="28"/>
                    </a:moveTo>
                    <a:cubicBezTo>
                      <a:pt x="91" y="29"/>
                      <a:pt x="94" y="31"/>
                      <a:pt x="98" y="34"/>
                    </a:cubicBezTo>
                    <a:cubicBezTo>
                      <a:pt x="102" y="37"/>
                      <a:pt x="105" y="39"/>
                      <a:pt x="108" y="41"/>
                    </a:cubicBezTo>
                    <a:cubicBezTo>
                      <a:pt x="110" y="42"/>
                      <a:pt x="111" y="42"/>
                      <a:pt x="112" y="42"/>
                    </a:cubicBezTo>
                    <a:cubicBezTo>
                      <a:pt x="114" y="41"/>
                      <a:pt x="117" y="39"/>
                      <a:pt x="119" y="39"/>
                    </a:cubicBezTo>
                    <a:cubicBezTo>
                      <a:pt x="120" y="38"/>
                      <a:pt x="121" y="38"/>
                      <a:pt x="121" y="38"/>
                    </a:cubicBezTo>
                    <a:cubicBezTo>
                      <a:pt x="120" y="37"/>
                      <a:pt x="120" y="37"/>
                      <a:pt x="119" y="37"/>
                    </a:cubicBezTo>
                    <a:cubicBezTo>
                      <a:pt x="117" y="37"/>
                      <a:pt x="115" y="37"/>
                      <a:pt x="113" y="36"/>
                    </a:cubicBezTo>
                    <a:cubicBezTo>
                      <a:pt x="111" y="36"/>
                      <a:pt x="109" y="36"/>
                      <a:pt x="108" y="36"/>
                    </a:cubicBezTo>
                    <a:cubicBezTo>
                      <a:pt x="106" y="35"/>
                      <a:pt x="103" y="34"/>
                      <a:pt x="100" y="32"/>
                    </a:cubicBezTo>
                    <a:cubicBezTo>
                      <a:pt x="95" y="29"/>
                      <a:pt x="92" y="27"/>
                      <a:pt x="90" y="26"/>
                    </a:cubicBezTo>
                    <a:cubicBezTo>
                      <a:pt x="90" y="25"/>
                      <a:pt x="90" y="24"/>
                      <a:pt x="90" y="24"/>
                    </a:cubicBezTo>
                    <a:cubicBezTo>
                      <a:pt x="93" y="22"/>
                      <a:pt x="97" y="20"/>
                      <a:pt x="102" y="18"/>
                    </a:cubicBezTo>
                    <a:cubicBezTo>
                      <a:pt x="103" y="18"/>
                      <a:pt x="104" y="18"/>
                      <a:pt x="104" y="17"/>
                    </a:cubicBezTo>
                    <a:cubicBezTo>
                      <a:pt x="105" y="17"/>
                      <a:pt x="105" y="17"/>
                      <a:pt x="106" y="16"/>
                    </a:cubicBezTo>
                    <a:cubicBezTo>
                      <a:pt x="105" y="16"/>
                      <a:pt x="105" y="15"/>
                      <a:pt x="104" y="15"/>
                    </a:cubicBezTo>
                    <a:cubicBezTo>
                      <a:pt x="103" y="15"/>
                      <a:pt x="102" y="15"/>
                      <a:pt x="101" y="15"/>
                    </a:cubicBezTo>
                    <a:cubicBezTo>
                      <a:pt x="100" y="15"/>
                      <a:pt x="99" y="15"/>
                      <a:pt x="99" y="15"/>
                    </a:cubicBezTo>
                    <a:cubicBezTo>
                      <a:pt x="96" y="17"/>
                      <a:pt x="93" y="19"/>
                      <a:pt x="89" y="21"/>
                    </a:cubicBezTo>
                    <a:cubicBezTo>
                      <a:pt x="89" y="20"/>
                      <a:pt x="88" y="19"/>
                      <a:pt x="88" y="17"/>
                    </a:cubicBezTo>
                    <a:cubicBezTo>
                      <a:pt x="88" y="16"/>
                      <a:pt x="87" y="15"/>
                      <a:pt x="87" y="14"/>
                    </a:cubicBezTo>
                    <a:cubicBezTo>
                      <a:pt x="87" y="12"/>
                      <a:pt x="86" y="11"/>
                      <a:pt x="86" y="9"/>
                    </a:cubicBezTo>
                    <a:cubicBezTo>
                      <a:pt x="86" y="8"/>
                      <a:pt x="86" y="8"/>
                      <a:pt x="86" y="8"/>
                    </a:cubicBezTo>
                    <a:cubicBezTo>
                      <a:pt x="85" y="7"/>
                      <a:pt x="83" y="7"/>
                      <a:pt x="82" y="7"/>
                    </a:cubicBezTo>
                    <a:cubicBezTo>
                      <a:pt x="81" y="7"/>
                      <a:pt x="80" y="7"/>
                      <a:pt x="80" y="8"/>
                    </a:cubicBezTo>
                    <a:cubicBezTo>
                      <a:pt x="79" y="8"/>
                      <a:pt x="79" y="9"/>
                      <a:pt x="80" y="9"/>
                    </a:cubicBezTo>
                    <a:cubicBezTo>
                      <a:pt x="81" y="10"/>
                      <a:pt x="82" y="11"/>
                      <a:pt x="83" y="12"/>
                    </a:cubicBezTo>
                    <a:cubicBezTo>
                      <a:pt x="84" y="16"/>
                      <a:pt x="85" y="20"/>
                      <a:pt x="86" y="23"/>
                    </a:cubicBezTo>
                    <a:cubicBezTo>
                      <a:pt x="83" y="25"/>
                      <a:pt x="79" y="27"/>
                      <a:pt x="76" y="29"/>
                    </a:cubicBezTo>
                    <a:cubicBezTo>
                      <a:pt x="75" y="29"/>
                      <a:pt x="75" y="30"/>
                      <a:pt x="76" y="30"/>
                    </a:cubicBezTo>
                    <a:cubicBezTo>
                      <a:pt x="76" y="30"/>
                      <a:pt x="77" y="30"/>
                      <a:pt x="78" y="30"/>
                    </a:cubicBezTo>
                    <a:cubicBezTo>
                      <a:pt x="79" y="30"/>
                      <a:pt x="79" y="30"/>
                      <a:pt x="80" y="30"/>
                    </a:cubicBezTo>
                    <a:cubicBezTo>
                      <a:pt x="82" y="28"/>
                      <a:pt x="84" y="27"/>
                      <a:pt x="87" y="25"/>
                    </a:cubicBezTo>
                    <a:cubicBezTo>
                      <a:pt x="87" y="26"/>
                      <a:pt x="87" y="26"/>
                      <a:pt x="87" y="26"/>
                    </a:cubicBezTo>
                    <a:cubicBezTo>
                      <a:pt x="88" y="30"/>
                      <a:pt x="88" y="33"/>
                      <a:pt x="87" y="36"/>
                    </a:cubicBezTo>
                    <a:cubicBezTo>
                      <a:pt x="87" y="38"/>
                      <a:pt x="86" y="41"/>
                      <a:pt x="85" y="43"/>
                    </a:cubicBezTo>
                    <a:cubicBezTo>
                      <a:pt x="84" y="45"/>
                      <a:pt x="82" y="48"/>
                      <a:pt x="79" y="51"/>
                    </a:cubicBezTo>
                    <a:cubicBezTo>
                      <a:pt x="79" y="51"/>
                      <a:pt x="79" y="52"/>
                      <a:pt x="79" y="52"/>
                    </a:cubicBezTo>
                    <a:cubicBezTo>
                      <a:pt x="79" y="52"/>
                      <a:pt x="79" y="52"/>
                      <a:pt x="80" y="52"/>
                    </a:cubicBezTo>
                    <a:cubicBezTo>
                      <a:pt x="80" y="52"/>
                      <a:pt x="81" y="51"/>
                      <a:pt x="83" y="49"/>
                    </a:cubicBezTo>
                    <a:cubicBezTo>
                      <a:pt x="84" y="48"/>
                      <a:pt x="86" y="46"/>
                      <a:pt x="88" y="44"/>
                    </a:cubicBezTo>
                    <a:cubicBezTo>
                      <a:pt x="89" y="42"/>
                      <a:pt x="90" y="40"/>
                      <a:pt x="90" y="38"/>
                    </a:cubicBezTo>
                    <a:cubicBezTo>
                      <a:pt x="91" y="36"/>
                      <a:pt x="91" y="33"/>
                      <a:pt x="91" y="30"/>
                    </a:cubicBezTo>
                    <a:cubicBezTo>
                      <a:pt x="90" y="29"/>
                      <a:pt x="90" y="29"/>
                      <a:pt x="90" y="28"/>
                    </a:cubicBezTo>
                    <a:close/>
                    <a:moveTo>
                      <a:pt x="10" y="68"/>
                    </a:moveTo>
                    <a:cubicBezTo>
                      <a:pt x="11" y="68"/>
                      <a:pt x="12" y="67"/>
                      <a:pt x="12" y="67"/>
                    </a:cubicBezTo>
                    <a:cubicBezTo>
                      <a:pt x="13" y="67"/>
                      <a:pt x="13" y="66"/>
                      <a:pt x="13" y="66"/>
                    </a:cubicBezTo>
                    <a:cubicBezTo>
                      <a:pt x="13" y="66"/>
                      <a:pt x="13" y="66"/>
                      <a:pt x="13" y="66"/>
                    </a:cubicBezTo>
                    <a:cubicBezTo>
                      <a:pt x="13" y="65"/>
                      <a:pt x="13" y="65"/>
                      <a:pt x="12" y="65"/>
                    </a:cubicBezTo>
                    <a:cubicBezTo>
                      <a:pt x="11" y="65"/>
                      <a:pt x="11" y="65"/>
                      <a:pt x="10" y="65"/>
                    </a:cubicBezTo>
                    <a:cubicBezTo>
                      <a:pt x="10" y="65"/>
                      <a:pt x="10" y="66"/>
                      <a:pt x="10" y="66"/>
                    </a:cubicBezTo>
                    <a:cubicBezTo>
                      <a:pt x="10" y="65"/>
                      <a:pt x="10" y="65"/>
                      <a:pt x="9" y="64"/>
                    </a:cubicBezTo>
                    <a:cubicBezTo>
                      <a:pt x="9" y="63"/>
                      <a:pt x="9" y="63"/>
                      <a:pt x="9" y="62"/>
                    </a:cubicBezTo>
                    <a:cubicBezTo>
                      <a:pt x="9" y="62"/>
                      <a:pt x="9" y="62"/>
                      <a:pt x="9" y="62"/>
                    </a:cubicBezTo>
                    <a:cubicBezTo>
                      <a:pt x="8" y="62"/>
                      <a:pt x="8" y="62"/>
                      <a:pt x="7" y="62"/>
                    </a:cubicBezTo>
                    <a:cubicBezTo>
                      <a:pt x="6" y="62"/>
                      <a:pt x="6" y="62"/>
                      <a:pt x="6" y="62"/>
                    </a:cubicBezTo>
                    <a:cubicBezTo>
                      <a:pt x="5" y="63"/>
                      <a:pt x="5" y="63"/>
                      <a:pt x="6" y="63"/>
                    </a:cubicBezTo>
                    <a:cubicBezTo>
                      <a:pt x="6" y="63"/>
                      <a:pt x="7" y="64"/>
                      <a:pt x="7" y="64"/>
                    </a:cubicBezTo>
                    <a:cubicBezTo>
                      <a:pt x="7" y="65"/>
                      <a:pt x="8" y="66"/>
                      <a:pt x="8" y="67"/>
                    </a:cubicBezTo>
                    <a:cubicBezTo>
                      <a:pt x="8" y="67"/>
                      <a:pt x="8" y="67"/>
                      <a:pt x="8" y="67"/>
                    </a:cubicBezTo>
                    <a:cubicBezTo>
                      <a:pt x="7" y="68"/>
                      <a:pt x="6" y="69"/>
                      <a:pt x="5" y="70"/>
                    </a:cubicBezTo>
                    <a:cubicBezTo>
                      <a:pt x="5" y="70"/>
                      <a:pt x="5" y="70"/>
                      <a:pt x="5" y="70"/>
                    </a:cubicBezTo>
                    <a:cubicBezTo>
                      <a:pt x="5" y="70"/>
                      <a:pt x="6" y="70"/>
                      <a:pt x="6" y="70"/>
                    </a:cubicBezTo>
                    <a:cubicBezTo>
                      <a:pt x="7" y="70"/>
                      <a:pt x="8" y="69"/>
                      <a:pt x="9" y="69"/>
                    </a:cubicBezTo>
                    <a:cubicBezTo>
                      <a:pt x="9" y="69"/>
                      <a:pt x="9" y="70"/>
                      <a:pt x="9" y="71"/>
                    </a:cubicBezTo>
                    <a:cubicBezTo>
                      <a:pt x="9" y="72"/>
                      <a:pt x="9" y="72"/>
                      <a:pt x="9" y="72"/>
                    </a:cubicBezTo>
                    <a:cubicBezTo>
                      <a:pt x="10" y="72"/>
                      <a:pt x="10" y="72"/>
                      <a:pt x="10" y="72"/>
                    </a:cubicBezTo>
                    <a:cubicBezTo>
                      <a:pt x="10" y="72"/>
                      <a:pt x="10" y="71"/>
                      <a:pt x="10" y="70"/>
                    </a:cubicBezTo>
                    <a:cubicBezTo>
                      <a:pt x="10" y="70"/>
                      <a:pt x="10" y="69"/>
                      <a:pt x="10" y="68"/>
                    </a:cubicBezTo>
                    <a:close/>
                    <a:moveTo>
                      <a:pt x="17" y="72"/>
                    </a:moveTo>
                    <a:cubicBezTo>
                      <a:pt x="18" y="71"/>
                      <a:pt x="18" y="71"/>
                      <a:pt x="19" y="71"/>
                    </a:cubicBezTo>
                    <a:cubicBezTo>
                      <a:pt x="20" y="71"/>
                      <a:pt x="20" y="70"/>
                      <a:pt x="20" y="70"/>
                    </a:cubicBezTo>
                    <a:cubicBezTo>
                      <a:pt x="20" y="70"/>
                      <a:pt x="20" y="70"/>
                      <a:pt x="20" y="70"/>
                    </a:cubicBezTo>
                    <a:cubicBezTo>
                      <a:pt x="20" y="69"/>
                      <a:pt x="20" y="69"/>
                      <a:pt x="19" y="69"/>
                    </a:cubicBezTo>
                    <a:cubicBezTo>
                      <a:pt x="18" y="69"/>
                      <a:pt x="18" y="69"/>
                      <a:pt x="18" y="69"/>
                    </a:cubicBezTo>
                    <a:cubicBezTo>
                      <a:pt x="17" y="69"/>
                      <a:pt x="17" y="70"/>
                      <a:pt x="16" y="70"/>
                    </a:cubicBezTo>
                    <a:cubicBezTo>
                      <a:pt x="16" y="70"/>
                      <a:pt x="16" y="69"/>
                      <a:pt x="16" y="69"/>
                    </a:cubicBezTo>
                    <a:cubicBezTo>
                      <a:pt x="16" y="68"/>
                      <a:pt x="16" y="68"/>
                      <a:pt x="16" y="68"/>
                    </a:cubicBezTo>
                    <a:cubicBezTo>
                      <a:pt x="16" y="67"/>
                      <a:pt x="15" y="67"/>
                      <a:pt x="15" y="67"/>
                    </a:cubicBezTo>
                    <a:cubicBezTo>
                      <a:pt x="15" y="67"/>
                      <a:pt x="15" y="67"/>
                      <a:pt x="14" y="67"/>
                    </a:cubicBezTo>
                    <a:cubicBezTo>
                      <a:pt x="13" y="67"/>
                      <a:pt x="13" y="67"/>
                      <a:pt x="12" y="68"/>
                    </a:cubicBezTo>
                    <a:cubicBezTo>
                      <a:pt x="12" y="68"/>
                      <a:pt x="12" y="68"/>
                      <a:pt x="13" y="68"/>
                    </a:cubicBezTo>
                    <a:cubicBezTo>
                      <a:pt x="13" y="69"/>
                      <a:pt x="14" y="69"/>
                      <a:pt x="14" y="69"/>
                    </a:cubicBezTo>
                    <a:cubicBezTo>
                      <a:pt x="14" y="70"/>
                      <a:pt x="14" y="70"/>
                      <a:pt x="15" y="71"/>
                    </a:cubicBezTo>
                    <a:cubicBezTo>
                      <a:pt x="14" y="72"/>
                      <a:pt x="13" y="72"/>
                      <a:pt x="12" y="73"/>
                    </a:cubicBezTo>
                    <a:cubicBezTo>
                      <a:pt x="12" y="73"/>
                      <a:pt x="12" y="73"/>
                      <a:pt x="12" y="73"/>
                    </a:cubicBezTo>
                    <a:cubicBezTo>
                      <a:pt x="12" y="74"/>
                      <a:pt x="13" y="74"/>
                      <a:pt x="13" y="73"/>
                    </a:cubicBezTo>
                    <a:cubicBezTo>
                      <a:pt x="14" y="73"/>
                      <a:pt x="15" y="73"/>
                      <a:pt x="15" y="72"/>
                    </a:cubicBezTo>
                    <a:cubicBezTo>
                      <a:pt x="15" y="72"/>
                      <a:pt x="15" y="72"/>
                      <a:pt x="15" y="73"/>
                    </a:cubicBezTo>
                    <a:cubicBezTo>
                      <a:pt x="16" y="74"/>
                      <a:pt x="16" y="75"/>
                      <a:pt x="17" y="76"/>
                    </a:cubicBezTo>
                    <a:cubicBezTo>
                      <a:pt x="17" y="77"/>
                      <a:pt x="17" y="77"/>
                      <a:pt x="17" y="77"/>
                    </a:cubicBezTo>
                    <a:cubicBezTo>
                      <a:pt x="17" y="77"/>
                      <a:pt x="17" y="77"/>
                      <a:pt x="17" y="77"/>
                    </a:cubicBezTo>
                    <a:cubicBezTo>
                      <a:pt x="17" y="77"/>
                      <a:pt x="17" y="76"/>
                      <a:pt x="17" y="76"/>
                    </a:cubicBezTo>
                    <a:cubicBezTo>
                      <a:pt x="17" y="75"/>
                      <a:pt x="17" y="74"/>
                      <a:pt x="17" y="73"/>
                    </a:cubicBezTo>
                    <a:cubicBezTo>
                      <a:pt x="17" y="73"/>
                      <a:pt x="17" y="72"/>
                      <a:pt x="17" y="72"/>
                    </a:cubicBezTo>
                    <a:close/>
                    <a:moveTo>
                      <a:pt x="14" y="88"/>
                    </a:moveTo>
                    <a:cubicBezTo>
                      <a:pt x="16" y="88"/>
                      <a:pt x="16" y="87"/>
                      <a:pt x="17" y="86"/>
                    </a:cubicBezTo>
                    <a:cubicBezTo>
                      <a:pt x="18" y="83"/>
                      <a:pt x="18" y="81"/>
                      <a:pt x="20" y="78"/>
                    </a:cubicBezTo>
                    <a:cubicBezTo>
                      <a:pt x="21" y="75"/>
                      <a:pt x="23" y="71"/>
                      <a:pt x="25" y="66"/>
                    </a:cubicBezTo>
                    <a:cubicBezTo>
                      <a:pt x="26" y="64"/>
                      <a:pt x="27" y="62"/>
                      <a:pt x="28" y="61"/>
                    </a:cubicBezTo>
                    <a:cubicBezTo>
                      <a:pt x="28" y="61"/>
                      <a:pt x="29" y="61"/>
                      <a:pt x="29" y="61"/>
                    </a:cubicBezTo>
                    <a:cubicBezTo>
                      <a:pt x="29" y="61"/>
                      <a:pt x="29" y="61"/>
                      <a:pt x="29" y="62"/>
                    </a:cubicBezTo>
                    <a:cubicBezTo>
                      <a:pt x="30" y="63"/>
                      <a:pt x="31" y="63"/>
                      <a:pt x="31" y="64"/>
                    </a:cubicBezTo>
                    <a:cubicBezTo>
                      <a:pt x="31" y="65"/>
                      <a:pt x="32" y="65"/>
                      <a:pt x="32" y="65"/>
                    </a:cubicBezTo>
                    <a:cubicBezTo>
                      <a:pt x="32" y="65"/>
                      <a:pt x="32" y="64"/>
                      <a:pt x="32" y="64"/>
                    </a:cubicBezTo>
                    <a:cubicBezTo>
                      <a:pt x="32" y="61"/>
                      <a:pt x="33" y="59"/>
                      <a:pt x="33" y="58"/>
                    </a:cubicBezTo>
                    <a:cubicBezTo>
                      <a:pt x="34" y="57"/>
                      <a:pt x="34" y="56"/>
                      <a:pt x="33" y="56"/>
                    </a:cubicBezTo>
                    <a:cubicBezTo>
                      <a:pt x="33" y="56"/>
                      <a:pt x="31" y="56"/>
                      <a:pt x="28" y="57"/>
                    </a:cubicBezTo>
                    <a:cubicBezTo>
                      <a:pt x="28" y="58"/>
                      <a:pt x="27" y="58"/>
                      <a:pt x="27" y="59"/>
                    </a:cubicBezTo>
                    <a:cubicBezTo>
                      <a:pt x="26" y="60"/>
                      <a:pt x="25" y="62"/>
                      <a:pt x="25" y="63"/>
                    </a:cubicBezTo>
                    <a:cubicBezTo>
                      <a:pt x="21" y="59"/>
                      <a:pt x="18" y="56"/>
                      <a:pt x="17" y="54"/>
                    </a:cubicBezTo>
                    <a:cubicBezTo>
                      <a:pt x="17" y="53"/>
                      <a:pt x="17" y="53"/>
                      <a:pt x="16" y="53"/>
                    </a:cubicBezTo>
                    <a:cubicBezTo>
                      <a:pt x="16" y="53"/>
                      <a:pt x="14" y="53"/>
                      <a:pt x="13" y="54"/>
                    </a:cubicBezTo>
                    <a:cubicBezTo>
                      <a:pt x="12" y="55"/>
                      <a:pt x="12" y="55"/>
                      <a:pt x="12" y="55"/>
                    </a:cubicBezTo>
                    <a:cubicBezTo>
                      <a:pt x="11" y="57"/>
                      <a:pt x="10" y="59"/>
                      <a:pt x="10" y="61"/>
                    </a:cubicBezTo>
                    <a:cubicBezTo>
                      <a:pt x="9" y="61"/>
                      <a:pt x="9" y="62"/>
                      <a:pt x="10" y="62"/>
                    </a:cubicBezTo>
                    <a:cubicBezTo>
                      <a:pt x="10" y="62"/>
                      <a:pt x="11" y="61"/>
                      <a:pt x="11" y="61"/>
                    </a:cubicBezTo>
                    <a:cubicBezTo>
                      <a:pt x="12" y="61"/>
                      <a:pt x="12" y="60"/>
                      <a:pt x="12" y="59"/>
                    </a:cubicBezTo>
                    <a:cubicBezTo>
                      <a:pt x="13" y="59"/>
                      <a:pt x="13" y="58"/>
                      <a:pt x="13" y="57"/>
                    </a:cubicBezTo>
                    <a:cubicBezTo>
                      <a:pt x="13" y="57"/>
                      <a:pt x="13" y="57"/>
                      <a:pt x="13" y="57"/>
                    </a:cubicBezTo>
                    <a:cubicBezTo>
                      <a:pt x="14" y="57"/>
                      <a:pt x="14" y="57"/>
                      <a:pt x="15" y="57"/>
                    </a:cubicBezTo>
                    <a:cubicBezTo>
                      <a:pt x="15" y="58"/>
                      <a:pt x="16" y="58"/>
                      <a:pt x="17" y="59"/>
                    </a:cubicBezTo>
                    <a:cubicBezTo>
                      <a:pt x="16" y="59"/>
                      <a:pt x="16" y="59"/>
                      <a:pt x="16" y="60"/>
                    </a:cubicBezTo>
                    <a:cubicBezTo>
                      <a:pt x="15" y="60"/>
                      <a:pt x="15" y="61"/>
                      <a:pt x="14" y="62"/>
                    </a:cubicBezTo>
                    <a:cubicBezTo>
                      <a:pt x="14" y="63"/>
                      <a:pt x="14" y="63"/>
                      <a:pt x="14" y="64"/>
                    </a:cubicBezTo>
                    <a:cubicBezTo>
                      <a:pt x="13" y="65"/>
                      <a:pt x="14" y="65"/>
                      <a:pt x="14" y="65"/>
                    </a:cubicBezTo>
                    <a:cubicBezTo>
                      <a:pt x="15" y="64"/>
                      <a:pt x="15" y="64"/>
                      <a:pt x="15" y="64"/>
                    </a:cubicBezTo>
                    <a:cubicBezTo>
                      <a:pt x="16" y="62"/>
                      <a:pt x="17" y="61"/>
                      <a:pt x="17" y="60"/>
                    </a:cubicBezTo>
                    <a:cubicBezTo>
                      <a:pt x="18" y="60"/>
                      <a:pt x="19" y="61"/>
                      <a:pt x="20" y="62"/>
                    </a:cubicBezTo>
                    <a:cubicBezTo>
                      <a:pt x="19" y="62"/>
                      <a:pt x="19" y="62"/>
                      <a:pt x="19" y="63"/>
                    </a:cubicBezTo>
                    <a:cubicBezTo>
                      <a:pt x="18" y="63"/>
                      <a:pt x="18" y="64"/>
                      <a:pt x="18" y="65"/>
                    </a:cubicBezTo>
                    <a:cubicBezTo>
                      <a:pt x="18" y="66"/>
                      <a:pt x="17" y="67"/>
                      <a:pt x="17" y="67"/>
                    </a:cubicBezTo>
                    <a:cubicBezTo>
                      <a:pt x="17" y="68"/>
                      <a:pt x="17" y="68"/>
                      <a:pt x="18" y="68"/>
                    </a:cubicBezTo>
                    <a:cubicBezTo>
                      <a:pt x="18" y="68"/>
                      <a:pt x="18" y="67"/>
                      <a:pt x="19" y="67"/>
                    </a:cubicBezTo>
                    <a:cubicBezTo>
                      <a:pt x="19" y="65"/>
                      <a:pt x="20" y="64"/>
                      <a:pt x="21" y="63"/>
                    </a:cubicBezTo>
                    <a:cubicBezTo>
                      <a:pt x="21" y="64"/>
                      <a:pt x="22" y="65"/>
                      <a:pt x="23" y="66"/>
                    </a:cubicBezTo>
                    <a:cubicBezTo>
                      <a:pt x="23" y="67"/>
                      <a:pt x="23" y="67"/>
                      <a:pt x="22" y="68"/>
                    </a:cubicBezTo>
                    <a:cubicBezTo>
                      <a:pt x="21" y="71"/>
                      <a:pt x="19" y="76"/>
                      <a:pt x="16" y="81"/>
                    </a:cubicBezTo>
                    <a:cubicBezTo>
                      <a:pt x="16" y="81"/>
                      <a:pt x="16" y="82"/>
                      <a:pt x="16" y="82"/>
                    </a:cubicBezTo>
                    <a:cubicBezTo>
                      <a:pt x="15" y="81"/>
                      <a:pt x="13" y="81"/>
                      <a:pt x="12" y="80"/>
                    </a:cubicBezTo>
                    <a:cubicBezTo>
                      <a:pt x="12" y="80"/>
                      <a:pt x="12" y="80"/>
                      <a:pt x="12" y="80"/>
                    </a:cubicBezTo>
                    <a:cubicBezTo>
                      <a:pt x="13" y="79"/>
                      <a:pt x="13" y="77"/>
                      <a:pt x="14" y="76"/>
                    </a:cubicBezTo>
                    <a:cubicBezTo>
                      <a:pt x="14" y="75"/>
                      <a:pt x="14" y="75"/>
                      <a:pt x="13" y="75"/>
                    </a:cubicBezTo>
                    <a:cubicBezTo>
                      <a:pt x="13" y="75"/>
                      <a:pt x="12" y="76"/>
                      <a:pt x="12" y="76"/>
                    </a:cubicBezTo>
                    <a:cubicBezTo>
                      <a:pt x="11" y="77"/>
                      <a:pt x="11" y="78"/>
                      <a:pt x="11" y="79"/>
                    </a:cubicBezTo>
                    <a:cubicBezTo>
                      <a:pt x="11" y="79"/>
                      <a:pt x="11" y="79"/>
                      <a:pt x="11" y="80"/>
                    </a:cubicBezTo>
                    <a:cubicBezTo>
                      <a:pt x="10" y="79"/>
                      <a:pt x="10" y="79"/>
                      <a:pt x="9" y="79"/>
                    </a:cubicBezTo>
                    <a:cubicBezTo>
                      <a:pt x="9" y="79"/>
                      <a:pt x="8" y="79"/>
                      <a:pt x="8" y="79"/>
                    </a:cubicBezTo>
                    <a:cubicBezTo>
                      <a:pt x="8" y="77"/>
                      <a:pt x="9" y="75"/>
                      <a:pt x="9" y="74"/>
                    </a:cubicBezTo>
                    <a:cubicBezTo>
                      <a:pt x="10" y="73"/>
                      <a:pt x="10" y="73"/>
                      <a:pt x="9" y="73"/>
                    </a:cubicBezTo>
                    <a:cubicBezTo>
                      <a:pt x="9" y="73"/>
                      <a:pt x="8" y="73"/>
                      <a:pt x="8" y="74"/>
                    </a:cubicBezTo>
                    <a:cubicBezTo>
                      <a:pt x="7" y="75"/>
                      <a:pt x="7" y="75"/>
                      <a:pt x="7" y="77"/>
                    </a:cubicBezTo>
                    <a:cubicBezTo>
                      <a:pt x="7" y="77"/>
                      <a:pt x="7" y="78"/>
                      <a:pt x="7" y="78"/>
                    </a:cubicBezTo>
                    <a:cubicBezTo>
                      <a:pt x="6" y="78"/>
                      <a:pt x="6" y="78"/>
                      <a:pt x="5" y="77"/>
                    </a:cubicBezTo>
                    <a:cubicBezTo>
                      <a:pt x="5" y="77"/>
                      <a:pt x="5" y="77"/>
                      <a:pt x="5" y="77"/>
                    </a:cubicBezTo>
                    <a:cubicBezTo>
                      <a:pt x="5" y="76"/>
                      <a:pt x="4" y="76"/>
                      <a:pt x="4" y="75"/>
                    </a:cubicBezTo>
                    <a:cubicBezTo>
                      <a:pt x="4" y="75"/>
                      <a:pt x="4" y="74"/>
                      <a:pt x="4" y="73"/>
                    </a:cubicBezTo>
                    <a:cubicBezTo>
                      <a:pt x="4" y="73"/>
                      <a:pt x="4" y="72"/>
                      <a:pt x="4" y="71"/>
                    </a:cubicBezTo>
                    <a:cubicBezTo>
                      <a:pt x="4" y="71"/>
                      <a:pt x="4" y="70"/>
                      <a:pt x="4" y="70"/>
                    </a:cubicBezTo>
                    <a:cubicBezTo>
                      <a:pt x="3" y="70"/>
                      <a:pt x="2" y="71"/>
                      <a:pt x="2" y="71"/>
                    </a:cubicBezTo>
                    <a:cubicBezTo>
                      <a:pt x="1" y="72"/>
                      <a:pt x="1" y="72"/>
                      <a:pt x="1" y="72"/>
                    </a:cubicBezTo>
                    <a:cubicBezTo>
                      <a:pt x="0" y="73"/>
                      <a:pt x="1" y="73"/>
                      <a:pt x="1" y="73"/>
                    </a:cubicBezTo>
                    <a:cubicBezTo>
                      <a:pt x="1" y="73"/>
                      <a:pt x="2" y="73"/>
                      <a:pt x="2" y="74"/>
                    </a:cubicBezTo>
                    <a:cubicBezTo>
                      <a:pt x="2" y="75"/>
                      <a:pt x="3" y="75"/>
                      <a:pt x="3" y="76"/>
                    </a:cubicBezTo>
                    <a:cubicBezTo>
                      <a:pt x="3" y="76"/>
                      <a:pt x="3" y="77"/>
                      <a:pt x="4" y="77"/>
                    </a:cubicBezTo>
                    <a:cubicBezTo>
                      <a:pt x="3" y="78"/>
                      <a:pt x="2" y="78"/>
                      <a:pt x="2" y="79"/>
                    </a:cubicBezTo>
                    <a:cubicBezTo>
                      <a:pt x="1" y="79"/>
                      <a:pt x="1" y="80"/>
                      <a:pt x="1" y="80"/>
                    </a:cubicBezTo>
                    <a:cubicBezTo>
                      <a:pt x="1" y="80"/>
                      <a:pt x="2" y="81"/>
                      <a:pt x="2" y="80"/>
                    </a:cubicBezTo>
                    <a:cubicBezTo>
                      <a:pt x="3" y="80"/>
                      <a:pt x="5" y="80"/>
                      <a:pt x="6" y="81"/>
                    </a:cubicBezTo>
                    <a:cubicBezTo>
                      <a:pt x="7" y="81"/>
                      <a:pt x="11" y="82"/>
                      <a:pt x="15" y="84"/>
                    </a:cubicBezTo>
                    <a:cubicBezTo>
                      <a:pt x="15" y="85"/>
                      <a:pt x="14" y="86"/>
                      <a:pt x="13" y="88"/>
                    </a:cubicBezTo>
                    <a:cubicBezTo>
                      <a:pt x="13" y="88"/>
                      <a:pt x="13" y="88"/>
                      <a:pt x="13" y="88"/>
                    </a:cubicBezTo>
                    <a:cubicBezTo>
                      <a:pt x="13" y="88"/>
                      <a:pt x="13" y="88"/>
                      <a:pt x="13" y="88"/>
                    </a:cubicBezTo>
                    <a:cubicBezTo>
                      <a:pt x="12" y="88"/>
                      <a:pt x="12" y="88"/>
                      <a:pt x="11" y="88"/>
                    </a:cubicBezTo>
                    <a:cubicBezTo>
                      <a:pt x="10" y="88"/>
                      <a:pt x="10" y="89"/>
                      <a:pt x="11" y="89"/>
                    </a:cubicBezTo>
                    <a:cubicBezTo>
                      <a:pt x="11" y="89"/>
                      <a:pt x="12" y="89"/>
                      <a:pt x="12" y="89"/>
                    </a:cubicBezTo>
                    <a:cubicBezTo>
                      <a:pt x="12" y="90"/>
                      <a:pt x="13" y="90"/>
                      <a:pt x="13" y="91"/>
                    </a:cubicBezTo>
                    <a:cubicBezTo>
                      <a:pt x="13" y="92"/>
                      <a:pt x="14" y="93"/>
                      <a:pt x="14" y="94"/>
                    </a:cubicBezTo>
                    <a:cubicBezTo>
                      <a:pt x="14" y="95"/>
                      <a:pt x="15" y="95"/>
                      <a:pt x="15" y="95"/>
                    </a:cubicBezTo>
                    <a:cubicBezTo>
                      <a:pt x="16" y="96"/>
                      <a:pt x="17" y="96"/>
                      <a:pt x="18" y="96"/>
                    </a:cubicBezTo>
                    <a:cubicBezTo>
                      <a:pt x="19" y="96"/>
                      <a:pt x="19" y="95"/>
                      <a:pt x="19" y="94"/>
                    </a:cubicBezTo>
                    <a:cubicBezTo>
                      <a:pt x="18" y="93"/>
                      <a:pt x="18" y="92"/>
                      <a:pt x="17" y="91"/>
                    </a:cubicBezTo>
                    <a:cubicBezTo>
                      <a:pt x="16" y="90"/>
                      <a:pt x="15" y="89"/>
                      <a:pt x="14" y="88"/>
                    </a:cubicBezTo>
                    <a:close/>
                    <a:moveTo>
                      <a:pt x="34" y="79"/>
                    </a:moveTo>
                    <a:cubicBezTo>
                      <a:pt x="36" y="76"/>
                      <a:pt x="38" y="72"/>
                      <a:pt x="41" y="68"/>
                    </a:cubicBezTo>
                    <a:cubicBezTo>
                      <a:pt x="41" y="67"/>
                      <a:pt x="42" y="66"/>
                      <a:pt x="42" y="66"/>
                    </a:cubicBezTo>
                    <a:cubicBezTo>
                      <a:pt x="43" y="65"/>
                      <a:pt x="43" y="64"/>
                      <a:pt x="43" y="64"/>
                    </a:cubicBezTo>
                    <a:cubicBezTo>
                      <a:pt x="43" y="64"/>
                      <a:pt x="42" y="64"/>
                      <a:pt x="41" y="64"/>
                    </a:cubicBezTo>
                    <a:cubicBezTo>
                      <a:pt x="40" y="64"/>
                      <a:pt x="39" y="65"/>
                      <a:pt x="38" y="65"/>
                    </a:cubicBezTo>
                    <a:cubicBezTo>
                      <a:pt x="38" y="66"/>
                      <a:pt x="37" y="67"/>
                      <a:pt x="37" y="67"/>
                    </a:cubicBezTo>
                    <a:cubicBezTo>
                      <a:pt x="36" y="70"/>
                      <a:pt x="34" y="74"/>
                      <a:pt x="32" y="79"/>
                    </a:cubicBezTo>
                    <a:cubicBezTo>
                      <a:pt x="32" y="79"/>
                      <a:pt x="32" y="78"/>
                      <a:pt x="32" y="78"/>
                    </a:cubicBezTo>
                    <a:cubicBezTo>
                      <a:pt x="31" y="78"/>
                      <a:pt x="31" y="78"/>
                      <a:pt x="30" y="79"/>
                    </a:cubicBezTo>
                    <a:cubicBezTo>
                      <a:pt x="30" y="77"/>
                      <a:pt x="30" y="76"/>
                      <a:pt x="30" y="74"/>
                    </a:cubicBezTo>
                    <a:cubicBezTo>
                      <a:pt x="30" y="73"/>
                      <a:pt x="30" y="71"/>
                      <a:pt x="30" y="70"/>
                    </a:cubicBezTo>
                    <a:cubicBezTo>
                      <a:pt x="30" y="70"/>
                      <a:pt x="30" y="69"/>
                      <a:pt x="30" y="69"/>
                    </a:cubicBezTo>
                    <a:cubicBezTo>
                      <a:pt x="29" y="69"/>
                      <a:pt x="28" y="70"/>
                      <a:pt x="25" y="71"/>
                    </a:cubicBezTo>
                    <a:cubicBezTo>
                      <a:pt x="25" y="71"/>
                      <a:pt x="24" y="72"/>
                      <a:pt x="24" y="72"/>
                    </a:cubicBezTo>
                    <a:cubicBezTo>
                      <a:pt x="24" y="75"/>
                      <a:pt x="23" y="77"/>
                      <a:pt x="22" y="81"/>
                    </a:cubicBezTo>
                    <a:cubicBezTo>
                      <a:pt x="22" y="82"/>
                      <a:pt x="21" y="83"/>
                      <a:pt x="20" y="84"/>
                    </a:cubicBezTo>
                    <a:cubicBezTo>
                      <a:pt x="19" y="85"/>
                      <a:pt x="19" y="86"/>
                      <a:pt x="20" y="86"/>
                    </a:cubicBezTo>
                    <a:cubicBezTo>
                      <a:pt x="21" y="86"/>
                      <a:pt x="21" y="86"/>
                      <a:pt x="22" y="85"/>
                    </a:cubicBezTo>
                    <a:cubicBezTo>
                      <a:pt x="23" y="85"/>
                      <a:pt x="23" y="84"/>
                      <a:pt x="23" y="82"/>
                    </a:cubicBezTo>
                    <a:cubicBezTo>
                      <a:pt x="24" y="82"/>
                      <a:pt x="24" y="79"/>
                      <a:pt x="25" y="75"/>
                    </a:cubicBezTo>
                    <a:cubicBezTo>
                      <a:pt x="25" y="74"/>
                      <a:pt x="26" y="74"/>
                      <a:pt x="26" y="74"/>
                    </a:cubicBezTo>
                    <a:cubicBezTo>
                      <a:pt x="27" y="74"/>
                      <a:pt x="27" y="74"/>
                      <a:pt x="27" y="74"/>
                    </a:cubicBezTo>
                    <a:cubicBezTo>
                      <a:pt x="28" y="76"/>
                      <a:pt x="29" y="77"/>
                      <a:pt x="29" y="79"/>
                    </a:cubicBezTo>
                    <a:cubicBezTo>
                      <a:pt x="29" y="79"/>
                      <a:pt x="29" y="79"/>
                      <a:pt x="28" y="80"/>
                    </a:cubicBezTo>
                    <a:cubicBezTo>
                      <a:pt x="28" y="80"/>
                      <a:pt x="27" y="81"/>
                      <a:pt x="27" y="81"/>
                    </a:cubicBezTo>
                    <a:cubicBezTo>
                      <a:pt x="27" y="82"/>
                      <a:pt x="28" y="82"/>
                      <a:pt x="28" y="82"/>
                    </a:cubicBezTo>
                    <a:cubicBezTo>
                      <a:pt x="29" y="81"/>
                      <a:pt x="30" y="81"/>
                      <a:pt x="31" y="81"/>
                    </a:cubicBezTo>
                    <a:cubicBezTo>
                      <a:pt x="29" y="86"/>
                      <a:pt x="26" y="92"/>
                      <a:pt x="24" y="97"/>
                    </a:cubicBezTo>
                    <a:cubicBezTo>
                      <a:pt x="23" y="98"/>
                      <a:pt x="23" y="98"/>
                      <a:pt x="24" y="98"/>
                    </a:cubicBezTo>
                    <a:cubicBezTo>
                      <a:pt x="25" y="98"/>
                      <a:pt x="26" y="98"/>
                      <a:pt x="26" y="97"/>
                    </a:cubicBezTo>
                    <a:cubicBezTo>
                      <a:pt x="27" y="97"/>
                      <a:pt x="27" y="96"/>
                      <a:pt x="27" y="95"/>
                    </a:cubicBezTo>
                    <a:cubicBezTo>
                      <a:pt x="28" y="92"/>
                      <a:pt x="30" y="88"/>
                      <a:pt x="32" y="84"/>
                    </a:cubicBezTo>
                    <a:cubicBezTo>
                      <a:pt x="32" y="83"/>
                      <a:pt x="33" y="83"/>
                      <a:pt x="33" y="82"/>
                    </a:cubicBezTo>
                    <a:cubicBezTo>
                      <a:pt x="35" y="82"/>
                      <a:pt x="36" y="83"/>
                      <a:pt x="37" y="84"/>
                    </a:cubicBezTo>
                    <a:cubicBezTo>
                      <a:pt x="38" y="85"/>
                      <a:pt x="39" y="86"/>
                      <a:pt x="40" y="87"/>
                    </a:cubicBezTo>
                    <a:cubicBezTo>
                      <a:pt x="40" y="87"/>
                      <a:pt x="40" y="88"/>
                      <a:pt x="40" y="89"/>
                    </a:cubicBezTo>
                    <a:cubicBezTo>
                      <a:pt x="39" y="90"/>
                      <a:pt x="38" y="91"/>
                      <a:pt x="37" y="92"/>
                    </a:cubicBezTo>
                    <a:cubicBezTo>
                      <a:pt x="37" y="92"/>
                      <a:pt x="37" y="92"/>
                      <a:pt x="38" y="92"/>
                    </a:cubicBezTo>
                    <a:cubicBezTo>
                      <a:pt x="38" y="92"/>
                      <a:pt x="38" y="92"/>
                      <a:pt x="39" y="92"/>
                    </a:cubicBezTo>
                    <a:cubicBezTo>
                      <a:pt x="41" y="91"/>
                      <a:pt x="42" y="91"/>
                      <a:pt x="43" y="91"/>
                    </a:cubicBezTo>
                    <a:cubicBezTo>
                      <a:pt x="44" y="91"/>
                      <a:pt x="45" y="91"/>
                      <a:pt x="45" y="90"/>
                    </a:cubicBezTo>
                    <a:cubicBezTo>
                      <a:pt x="45" y="90"/>
                      <a:pt x="45" y="89"/>
                      <a:pt x="45" y="87"/>
                    </a:cubicBezTo>
                    <a:cubicBezTo>
                      <a:pt x="44" y="86"/>
                      <a:pt x="44" y="85"/>
                      <a:pt x="43" y="84"/>
                    </a:cubicBezTo>
                    <a:cubicBezTo>
                      <a:pt x="41" y="83"/>
                      <a:pt x="40" y="82"/>
                      <a:pt x="37" y="80"/>
                    </a:cubicBezTo>
                    <a:cubicBezTo>
                      <a:pt x="36" y="80"/>
                      <a:pt x="35" y="79"/>
                      <a:pt x="34" y="79"/>
                    </a:cubicBezTo>
                    <a:close/>
                    <a:moveTo>
                      <a:pt x="252" y="73"/>
                    </a:moveTo>
                    <a:cubicBezTo>
                      <a:pt x="252" y="73"/>
                      <a:pt x="252" y="74"/>
                      <a:pt x="252" y="74"/>
                    </a:cubicBezTo>
                    <a:cubicBezTo>
                      <a:pt x="255" y="77"/>
                      <a:pt x="257" y="79"/>
                      <a:pt x="259" y="81"/>
                    </a:cubicBezTo>
                    <a:cubicBezTo>
                      <a:pt x="259" y="82"/>
                      <a:pt x="258" y="82"/>
                      <a:pt x="259" y="82"/>
                    </a:cubicBezTo>
                    <a:cubicBezTo>
                      <a:pt x="259" y="83"/>
                      <a:pt x="260" y="83"/>
                      <a:pt x="261" y="83"/>
                    </a:cubicBezTo>
                    <a:cubicBezTo>
                      <a:pt x="261" y="83"/>
                      <a:pt x="262" y="82"/>
                      <a:pt x="262" y="82"/>
                    </a:cubicBezTo>
                    <a:cubicBezTo>
                      <a:pt x="262" y="82"/>
                      <a:pt x="262" y="82"/>
                      <a:pt x="262" y="82"/>
                    </a:cubicBezTo>
                    <a:cubicBezTo>
                      <a:pt x="264" y="81"/>
                      <a:pt x="265" y="79"/>
                      <a:pt x="268" y="78"/>
                    </a:cubicBezTo>
                    <a:cubicBezTo>
                      <a:pt x="268" y="77"/>
                      <a:pt x="269" y="77"/>
                      <a:pt x="270" y="77"/>
                    </a:cubicBezTo>
                    <a:cubicBezTo>
                      <a:pt x="270" y="77"/>
                      <a:pt x="271" y="77"/>
                      <a:pt x="271" y="76"/>
                    </a:cubicBezTo>
                    <a:cubicBezTo>
                      <a:pt x="271" y="75"/>
                      <a:pt x="271" y="74"/>
                      <a:pt x="270" y="72"/>
                    </a:cubicBezTo>
                    <a:cubicBezTo>
                      <a:pt x="270" y="72"/>
                      <a:pt x="270" y="71"/>
                      <a:pt x="269" y="71"/>
                    </a:cubicBezTo>
                    <a:cubicBezTo>
                      <a:pt x="268" y="70"/>
                      <a:pt x="266" y="69"/>
                      <a:pt x="265" y="68"/>
                    </a:cubicBezTo>
                    <a:cubicBezTo>
                      <a:pt x="264" y="68"/>
                      <a:pt x="264" y="67"/>
                      <a:pt x="263" y="67"/>
                    </a:cubicBezTo>
                    <a:cubicBezTo>
                      <a:pt x="263" y="67"/>
                      <a:pt x="263" y="67"/>
                      <a:pt x="263" y="67"/>
                    </a:cubicBezTo>
                    <a:cubicBezTo>
                      <a:pt x="264" y="67"/>
                      <a:pt x="265" y="67"/>
                      <a:pt x="265" y="67"/>
                    </a:cubicBezTo>
                    <a:cubicBezTo>
                      <a:pt x="266" y="67"/>
                      <a:pt x="266" y="67"/>
                      <a:pt x="266" y="67"/>
                    </a:cubicBezTo>
                    <a:cubicBezTo>
                      <a:pt x="267" y="67"/>
                      <a:pt x="267" y="67"/>
                      <a:pt x="267" y="67"/>
                    </a:cubicBezTo>
                    <a:cubicBezTo>
                      <a:pt x="267" y="67"/>
                      <a:pt x="268" y="67"/>
                      <a:pt x="268" y="66"/>
                    </a:cubicBezTo>
                    <a:cubicBezTo>
                      <a:pt x="269" y="67"/>
                      <a:pt x="270" y="68"/>
                      <a:pt x="271" y="69"/>
                    </a:cubicBezTo>
                    <a:cubicBezTo>
                      <a:pt x="272" y="71"/>
                      <a:pt x="274" y="72"/>
                      <a:pt x="275" y="73"/>
                    </a:cubicBezTo>
                    <a:cubicBezTo>
                      <a:pt x="275" y="74"/>
                      <a:pt x="275" y="74"/>
                      <a:pt x="276" y="74"/>
                    </a:cubicBezTo>
                    <a:cubicBezTo>
                      <a:pt x="276" y="74"/>
                      <a:pt x="276" y="73"/>
                      <a:pt x="276" y="72"/>
                    </a:cubicBezTo>
                    <a:cubicBezTo>
                      <a:pt x="276" y="72"/>
                      <a:pt x="276" y="72"/>
                      <a:pt x="276" y="71"/>
                    </a:cubicBezTo>
                    <a:cubicBezTo>
                      <a:pt x="276" y="71"/>
                      <a:pt x="275" y="70"/>
                      <a:pt x="275" y="70"/>
                    </a:cubicBezTo>
                    <a:cubicBezTo>
                      <a:pt x="273" y="69"/>
                      <a:pt x="272" y="67"/>
                      <a:pt x="270" y="66"/>
                    </a:cubicBezTo>
                    <a:cubicBezTo>
                      <a:pt x="269" y="65"/>
                      <a:pt x="267" y="63"/>
                      <a:pt x="266" y="62"/>
                    </a:cubicBezTo>
                    <a:cubicBezTo>
                      <a:pt x="265" y="61"/>
                      <a:pt x="264" y="60"/>
                      <a:pt x="263" y="59"/>
                    </a:cubicBezTo>
                    <a:cubicBezTo>
                      <a:pt x="262" y="58"/>
                      <a:pt x="262" y="58"/>
                      <a:pt x="262" y="59"/>
                    </a:cubicBezTo>
                    <a:cubicBezTo>
                      <a:pt x="262" y="60"/>
                      <a:pt x="262" y="60"/>
                      <a:pt x="262" y="61"/>
                    </a:cubicBezTo>
                    <a:cubicBezTo>
                      <a:pt x="262" y="61"/>
                      <a:pt x="262" y="62"/>
                      <a:pt x="263" y="62"/>
                    </a:cubicBezTo>
                    <a:cubicBezTo>
                      <a:pt x="264" y="63"/>
                      <a:pt x="265" y="64"/>
                      <a:pt x="266" y="65"/>
                    </a:cubicBezTo>
                    <a:cubicBezTo>
                      <a:pt x="265" y="65"/>
                      <a:pt x="264" y="65"/>
                      <a:pt x="263" y="65"/>
                    </a:cubicBezTo>
                    <a:cubicBezTo>
                      <a:pt x="262" y="65"/>
                      <a:pt x="262" y="66"/>
                      <a:pt x="262" y="66"/>
                    </a:cubicBezTo>
                    <a:cubicBezTo>
                      <a:pt x="262" y="65"/>
                      <a:pt x="262" y="65"/>
                      <a:pt x="262" y="65"/>
                    </a:cubicBezTo>
                    <a:cubicBezTo>
                      <a:pt x="261" y="65"/>
                      <a:pt x="261" y="64"/>
                      <a:pt x="261" y="63"/>
                    </a:cubicBezTo>
                    <a:cubicBezTo>
                      <a:pt x="261" y="63"/>
                      <a:pt x="261" y="63"/>
                      <a:pt x="261" y="63"/>
                    </a:cubicBezTo>
                    <a:cubicBezTo>
                      <a:pt x="260" y="63"/>
                      <a:pt x="260" y="63"/>
                      <a:pt x="260" y="64"/>
                    </a:cubicBezTo>
                    <a:cubicBezTo>
                      <a:pt x="260" y="64"/>
                      <a:pt x="260" y="64"/>
                      <a:pt x="260" y="65"/>
                    </a:cubicBezTo>
                    <a:cubicBezTo>
                      <a:pt x="259" y="65"/>
                      <a:pt x="259" y="65"/>
                      <a:pt x="259" y="66"/>
                    </a:cubicBezTo>
                    <a:cubicBezTo>
                      <a:pt x="257" y="67"/>
                      <a:pt x="256" y="68"/>
                      <a:pt x="255" y="68"/>
                    </a:cubicBezTo>
                    <a:cubicBezTo>
                      <a:pt x="254" y="69"/>
                      <a:pt x="254" y="69"/>
                      <a:pt x="253" y="70"/>
                    </a:cubicBezTo>
                    <a:cubicBezTo>
                      <a:pt x="252" y="70"/>
                      <a:pt x="251" y="70"/>
                      <a:pt x="251" y="71"/>
                    </a:cubicBezTo>
                    <a:cubicBezTo>
                      <a:pt x="251" y="72"/>
                      <a:pt x="250" y="72"/>
                      <a:pt x="250" y="73"/>
                    </a:cubicBezTo>
                    <a:cubicBezTo>
                      <a:pt x="250" y="73"/>
                      <a:pt x="250" y="73"/>
                      <a:pt x="251" y="73"/>
                    </a:cubicBezTo>
                    <a:cubicBezTo>
                      <a:pt x="251" y="73"/>
                      <a:pt x="251" y="73"/>
                      <a:pt x="252" y="73"/>
                    </a:cubicBezTo>
                    <a:close/>
                    <a:moveTo>
                      <a:pt x="260" y="79"/>
                    </a:moveTo>
                    <a:cubicBezTo>
                      <a:pt x="260" y="79"/>
                      <a:pt x="259" y="78"/>
                      <a:pt x="258" y="77"/>
                    </a:cubicBezTo>
                    <a:cubicBezTo>
                      <a:pt x="256" y="75"/>
                      <a:pt x="254" y="74"/>
                      <a:pt x="253" y="72"/>
                    </a:cubicBezTo>
                    <a:cubicBezTo>
                      <a:pt x="253" y="72"/>
                      <a:pt x="254" y="72"/>
                      <a:pt x="255" y="71"/>
                    </a:cubicBezTo>
                    <a:cubicBezTo>
                      <a:pt x="255" y="71"/>
                      <a:pt x="255" y="71"/>
                      <a:pt x="255" y="71"/>
                    </a:cubicBezTo>
                    <a:cubicBezTo>
                      <a:pt x="255" y="71"/>
                      <a:pt x="255" y="72"/>
                      <a:pt x="256" y="72"/>
                    </a:cubicBezTo>
                    <a:cubicBezTo>
                      <a:pt x="258" y="74"/>
                      <a:pt x="259" y="75"/>
                      <a:pt x="261" y="76"/>
                    </a:cubicBezTo>
                    <a:cubicBezTo>
                      <a:pt x="261" y="77"/>
                      <a:pt x="261" y="77"/>
                      <a:pt x="262" y="76"/>
                    </a:cubicBezTo>
                    <a:cubicBezTo>
                      <a:pt x="262" y="76"/>
                      <a:pt x="262" y="75"/>
                      <a:pt x="261" y="75"/>
                    </a:cubicBezTo>
                    <a:cubicBezTo>
                      <a:pt x="261" y="74"/>
                      <a:pt x="260" y="74"/>
                      <a:pt x="259" y="73"/>
                    </a:cubicBezTo>
                    <a:cubicBezTo>
                      <a:pt x="258" y="72"/>
                      <a:pt x="257" y="71"/>
                      <a:pt x="256" y="70"/>
                    </a:cubicBezTo>
                    <a:cubicBezTo>
                      <a:pt x="256" y="70"/>
                      <a:pt x="257" y="70"/>
                      <a:pt x="257" y="69"/>
                    </a:cubicBezTo>
                    <a:cubicBezTo>
                      <a:pt x="257" y="69"/>
                      <a:pt x="258" y="69"/>
                      <a:pt x="258" y="69"/>
                    </a:cubicBezTo>
                    <a:cubicBezTo>
                      <a:pt x="258" y="69"/>
                      <a:pt x="258" y="69"/>
                      <a:pt x="259" y="70"/>
                    </a:cubicBezTo>
                    <a:cubicBezTo>
                      <a:pt x="260" y="71"/>
                      <a:pt x="262" y="73"/>
                      <a:pt x="263" y="74"/>
                    </a:cubicBezTo>
                    <a:cubicBezTo>
                      <a:pt x="264" y="74"/>
                      <a:pt x="264" y="74"/>
                      <a:pt x="264" y="74"/>
                    </a:cubicBezTo>
                    <a:cubicBezTo>
                      <a:pt x="264" y="73"/>
                      <a:pt x="264" y="73"/>
                      <a:pt x="264" y="72"/>
                    </a:cubicBezTo>
                    <a:cubicBezTo>
                      <a:pt x="264" y="72"/>
                      <a:pt x="263" y="71"/>
                      <a:pt x="262" y="70"/>
                    </a:cubicBezTo>
                    <a:cubicBezTo>
                      <a:pt x="261" y="69"/>
                      <a:pt x="260" y="69"/>
                      <a:pt x="259" y="68"/>
                    </a:cubicBezTo>
                    <a:cubicBezTo>
                      <a:pt x="260" y="67"/>
                      <a:pt x="260" y="67"/>
                      <a:pt x="261" y="67"/>
                    </a:cubicBezTo>
                    <a:cubicBezTo>
                      <a:pt x="261" y="67"/>
                      <a:pt x="261" y="67"/>
                      <a:pt x="261" y="67"/>
                    </a:cubicBezTo>
                    <a:cubicBezTo>
                      <a:pt x="263" y="68"/>
                      <a:pt x="264" y="69"/>
                      <a:pt x="265" y="70"/>
                    </a:cubicBezTo>
                    <a:cubicBezTo>
                      <a:pt x="267" y="72"/>
                      <a:pt x="268" y="73"/>
                      <a:pt x="268" y="73"/>
                    </a:cubicBezTo>
                    <a:cubicBezTo>
                      <a:pt x="268" y="73"/>
                      <a:pt x="268" y="73"/>
                      <a:pt x="268" y="73"/>
                    </a:cubicBezTo>
                    <a:cubicBezTo>
                      <a:pt x="268" y="74"/>
                      <a:pt x="267" y="75"/>
                      <a:pt x="266" y="75"/>
                    </a:cubicBezTo>
                    <a:cubicBezTo>
                      <a:pt x="263" y="78"/>
                      <a:pt x="261" y="79"/>
                      <a:pt x="260" y="80"/>
                    </a:cubicBezTo>
                    <a:cubicBezTo>
                      <a:pt x="260" y="80"/>
                      <a:pt x="260" y="80"/>
                      <a:pt x="260" y="80"/>
                    </a:cubicBezTo>
                    <a:cubicBezTo>
                      <a:pt x="260" y="80"/>
                      <a:pt x="260" y="80"/>
                      <a:pt x="260" y="79"/>
                    </a:cubicBezTo>
                    <a:close/>
                    <a:moveTo>
                      <a:pt x="245" y="84"/>
                    </a:moveTo>
                    <a:cubicBezTo>
                      <a:pt x="244" y="84"/>
                      <a:pt x="242" y="84"/>
                      <a:pt x="241" y="83"/>
                    </a:cubicBezTo>
                    <a:cubicBezTo>
                      <a:pt x="239" y="82"/>
                      <a:pt x="236" y="80"/>
                      <a:pt x="234" y="78"/>
                    </a:cubicBezTo>
                    <a:cubicBezTo>
                      <a:pt x="234" y="78"/>
                      <a:pt x="234" y="78"/>
                      <a:pt x="233" y="79"/>
                    </a:cubicBezTo>
                    <a:cubicBezTo>
                      <a:pt x="234" y="79"/>
                      <a:pt x="234" y="80"/>
                      <a:pt x="235" y="81"/>
                    </a:cubicBezTo>
                    <a:cubicBezTo>
                      <a:pt x="236" y="82"/>
                      <a:pt x="238" y="84"/>
                      <a:pt x="240" y="85"/>
                    </a:cubicBezTo>
                    <a:cubicBezTo>
                      <a:pt x="242" y="86"/>
                      <a:pt x="244" y="86"/>
                      <a:pt x="245" y="87"/>
                    </a:cubicBezTo>
                    <a:cubicBezTo>
                      <a:pt x="245" y="90"/>
                      <a:pt x="245" y="93"/>
                      <a:pt x="245" y="96"/>
                    </a:cubicBezTo>
                    <a:cubicBezTo>
                      <a:pt x="245" y="97"/>
                      <a:pt x="246" y="98"/>
                      <a:pt x="247" y="99"/>
                    </a:cubicBezTo>
                    <a:cubicBezTo>
                      <a:pt x="248" y="101"/>
                      <a:pt x="250" y="102"/>
                      <a:pt x="252" y="104"/>
                    </a:cubicBezTo>
                    <a:cubicBezTo>
                      <a:pt x="253" y="104"/>
                      <a:pt x="253" y="104"/>
                      <a:pt x="253" y="104"/>
                    </a:cubicBezTo>
                    <a:cubicBezTo>
                      <a:pt x="253" y="104"/>
                      <a:pt x="253" y="104"/>
                      <a:pt x="253" y="103"/>
                    </a:cubicBezTo>
                    <a:cubicBezTo>
                      <a:pt x="252" y="101"/>
                      <a:pt x="251" y="99"/>
                      <a:pt x="250" y="97"/>
                    </a:cubicBezTo>
                    <a:cubicBezTo>
                      <a:pt x="249" y="95"/>
                      <a:pt x="249" y="92"/>
                      <a:pt x="248" y="90"/>
                    </a:cubicBezTo>
                    <a:cubicBezTo>
                      <a:pt x="248" y="89"/>
                      <a:pt x="248" y="88"/>
                      <a:pt x="248" y="87"/>
                    </a:cubicBezTo>
                    <a:cubicBezTo>
                      <a:pt x="249" y="87"/>
                      <a:pt x="251" y="86"/>
                      <a:pt x="253" y="86"/>
                    </a:cubicBezTo>
                    <a:cubicBezTo>
                      <a:pt x="254" y="86"/>
                      <a:pt x="255" y="86"/>
                      <a:pt x="256" y="86"/>
                    </a:cubicBezTo>
                    <a:cubicBezTo>
                      <a:pt x="257" y="86"/>
                      <a:pt x="257" y="86"/>
                      <a:pt x="257" y="86"/>
                    </a:cubicBezTo>
                    <a:cubicBezTo>
                      <a:pt x="257" y="85"/>
                      <a:pt x="257" y="84"/>
                      <a:pt x="257" y="83"/>
                    </a:cubicBezTo>
                    <a:cubicBezTo>
                      <a:pt x="257" y="83"/>
                      <a:pt x="256" y="82"/>
                      <a:pt x="256" y="81"/>
                    </a:cubicBezTo>
                    <a:cubicBezTo>
                      <a:pt x="255" y="81"/>
                      <a:pt x="254" y="80"/>
                      <a:pt x="253" y="80"/>
                    </a:cubicBezTo>
                    <a:cubicBezTo>
                      <a:pt x="252" y="79"/>
                      <a:pt x="252" y="78"/>
                      <a:pt x="251" y="78"/>
                    </a:cubicBezTo>
                    <a:cubicBezTo>
                      <a:pt x="251" y="77"/>
                      <a:pt x="251" y="77"/>
                      <a:pt x="251" y="77"/>
                    </a:cubicBezTo>
                    <a:cubicBezTo>
                      <a:pt x="251" y="76"/>
                      <a:pt x="251" y="76"/>
                      <a:pt x="251" y="75"/>
                    </a:cubicBezTo>
                    <a:cubicBezTo>
                      <a:pt x="251" y="75"/>
                      <a:pt x="251" y="74"/>
                      <a:pt x="251" y="74"/>
                    </a:cubicBezTo>
                    <a:cubicBezTo>
                      <a:pt x="251" y="74"/>
                      <a:pt x="250" y="74"/>
                      <a:pt x="250" y="74"/>
                    </a:cubicBezTo>
                    <a:cubicBezTo>
                      <a:pt x="250" y="74"/>
                      <a:pt x="249" y="74"/>
                      <a:pt x="249" y="75"/>
                    </a:cubicBezTo>
                    <a:cubicBezTo>
                      <a:pt x="247" y="75"/>
                      <a:pt x="246" y="75"/>
                      <a:pt x="245" y="75"/>
                    </a:cubicBezTo>
                    <a:cubicBezTo>
                      <a:pt x="243" y="75"/>
                      <a:pt x="242" y="74"/>
                      <a:pt x="240" y="74"/>
                    </a:cubicBezTo>
                    <a:cubicBezTo>
                      <a:pt x="239" y="74"/>
                      <a:pt x="237" y="73"/>
                      <a:pt x="234" y="72"/>
                    </a:cubicBezTo>
                    <a:cubicBezTo>
                      <a:pt x="234" y="72"/>
                      <a:pt x="234" y="72"/>
                      <a:pt x="234" y="72"/>
                    </a:cubicBezTo>
                    <a:cubicBezTo>
                      <a:pt x="234" y="72"/>
                      <a:pt x="234" y="73"/>
                      <a:pt x="235" y="73"/>
                    </a:cubicBezTo>
                    <a:cubicBezTo>
                      <a:pt x="236" y="74"/>
                      <a:pt x="237" y="74"/>
                      <a:pt x="238" y="75"/>
                    </a:cubicBezTo>
                    <a:cubicBezTo>
                      <a:pt x="239" y="76"/>
                      <a:pt x="240" y="76"/>
                      <a:pt x="242" y="77"/>
                    </a:cubicBezTo>
                    <a:cubicBezTo>
                      <a:pt x="243" y="77"/>
                      <a:pt x="244" y="77"/>
                      <a:pt x="246" y="77"/>
                    </a:cubicBezTo>
                    <a:cubicBezTo>
                      <a:pt x="246" y="77"/>
                      <a:pt x="246" y="77"/>
                      <a:pt x="246" y="77"/>
                    </a:cubicBezTo>
                    <a:cubicBezTo>
                      <a:pt x="246" y="80"/>
                      <a:pt x="246" y="82"/>
                      <a:pt x="245" y="84"/>
                    </a:cubicBezTo>
                    <a:close/>
                    <a:moveTo>
                      <a:pt x="251" y="80"/>
                    </a:moveTo>
                    <a:cubicBezTo>
                      <a:pt x="252" y="81"/>
                      <a:pt x="253" y="82"/>
                      <a:pt x="253" y="82"/>
                    </a:cubicBezTo>
                    <a:cubicBezTo>
                      <a:pt x="254" y="82"/>
                      <a:pt x="253" y="83"/>
                      <a:pt x="253" y="83"/>
                    </a:cubicBezTo>
                    <a:cubicBezTo>
                      <a:pt x="251" y="84"/>
                      <a:pt x="249" y="84"/>
                      <a:pt x="247" y="84"/>
                    </a:cubicBezTo>
                    <a:cubicBezTo>
                      <a:pt x="247" y="83"/>
                      <a:pt x="247" y="82"/>
                      <a:pt x="247" y="82"/>
                    </a:cubicBezTo>
                    <a:cubicBezTo>
                      <a:pt x="247" y="80"/>
                      <a:pt x="247" y="78"/>
                      <a:pt x="247" y="77"/>
                    </a:cubicBezTo>
                    <a:cubicBezTo>
                      <a:pt x="248" y="77"/>
                      <a:pt x="248" y="77"/>
                      <a:pt x="249" y="78"/>
                    </a:cubicBezTo>
                    <a:cubicBezTo>
                      <a:pt x="249" y="78"/>
                      <a:pt x="250" y="79"/>
                      <a:pt x="25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4" name="Freeform 17">
                <a:extLst>
                  <a:ext uri="{FF2B5EF4-FFF2-40B4-BE49-F238E27FC236}">
                    <a16:creationId xmlns:a16="http://schemas.microsoft.com/office/drawing/2014/main" xmlns="" id="{AA4E9DD3-2900-4045-87E9-48B7C7A6D354}"/>
                  </a:ext>
                </a:extLst>
              </p:cNvPr>
              <p:cNvSpPr>
                <a:spLocks noEditPoints="1"/>
              </p:cNvSpPr>
              <p:nvPr/>
            </p:nvSpPr>
            <p:spPr bwMode="auto">
              <a:xfrm>
                <a:off x="3970338" y="2078038"/>
                <a:ext cx="1195388" cy="534988"/>
              </a:xfrm>
              <a:custGeom>
                <a:avLst/>
                <a:gdLst>
                  <a:gd name="T0" fmla="*/ 287 w 317"/>
                  <a:gd name="T1" fmla="*/ 63 h 142"/>
                  <a:gd name="T2" fmla="*/ 293 w 317"/>
                  <a:gd name="T3" fmla="*/ 69 h 142"/>
                  <a:gd name="T4" fmla="*/ 290 w 317"/>
                  <a:gd name="T5" fmla="*/ 73 h 142"/>
                  <a:gd name="T6" fmla="*/ 312 w 317"/>
                  <a:gd name="T7" fmla="*/ 10 h 142"/>
                  <a:gd name="T8" fmla="*/ 301 w 317"/>
                  <a:gd name="T9" fmla="*/ 14 h 142"/>
                  <a:gd name="T10" fmla="*/ 298 w 317"/>
                  <a:gd name="T11" fmla="*/ 0 h 142"/>
                  <a:gd name="T12" fmla="*/ 295 w 317"/>
                  <a:gd name="T13" fmla="*/ 9 h 142"/>
                  <a:gd name="T14" fmla="*/ 309 w 317"/>
                  <a:gd name="T15" fmla="*/ 2 h 142"/>
                  <a:gd name="T16" fmla="*/ 306 w 317"/>
                  <a:gd name="T17" fmla="*/ 17 h 142"/>
                  <a:gd name="T18" fmla="*/ 293 w 317"/>
                  <a:gd name="T19" fmla="*/ 52 h 142"/>
                  <a:gd name="T20" fmla="*/ 300 w 317"/>
                  <a:gd name="T21" fmla="*/ 44 h 142"/>
                  <a:gd name="T22" fmla="*/ 284 w 317"/>
                  <a:gd name="T23" fmla="*/ 47 h 142"/>
                  <a:gd name="T24" fmla="*/ 289 w 317"/>
                  <a:gd name="T25" fmla="*/ 39 h 142"/>
                  <a:gd name="T26" fmla="*/ 291 w 317"/>
                  <a:gd name="T27" fmla="*/ 40 h 142"/>
                  <a:gd name="T28" fmla="*/ 306 w 317"/>
                  <a:gd name="T29" fmla="*/ 42 h 142"/>
                  <a:gd name="T30" fmla="*/ 253 w 317"/>
                  <a:gd name="T31" fmla="*/ 76 h 142"/>
                  <a:gd name="T32" fmla="*/ 273 w 317"/>
                  <a:gd name="T33" fmla="*/ 78 h 142"/>
                  <a:gd name="T34" fmla="*/ 261 w 317"/>
                  <a:gd name="T35" fmla="*/ 105 h 142"/>
                  <a:gd name="T36" fmla="*/ 241 w 317"/>
                  <a:gd name="T37" fmla="*/ 111 h 142"/>
                  <a:gd name="T38" fmla="*/ 236 w 317"/>
                  <a:gd name="T39" fmla="*/ 97 h 142"/>
                  <a:gd name="T40" fmla="*/ 231 w 317"/>
                  <a:gd name="T41" fmla="*/ 93 h 142"/>
                  <a:gd name="T42" fmla="*/ 241 w 317"/>
                  <a:gd name="T43" fmla="*/ 118 h 142"/>
                  <a:gd name="T44" fmla="*/ 213 w 317"/>
                  <a:gd name="T45" fmla="*/ 113 h 142"/>
                  <a:gd name="T46" fmla="*/ 221 w 317"/>
                  <a:gd name="T47" fmla="*/ 100 h 142"/>
                  <a:gd name="T48" fmla="*/ 218 w 317"/>
                  <a:gd name="T49" fmla="*/ 112 h 142"/>
                  <a:gd name="T50" fmla="*/ 207 w 317"/>
                  <a:gd name="T51" fmla="*/ 110 h 142"/>
                  <a:gd name="T52" fmla="*/ 185 w 317"/>
                  <a:gd name="T53" fmla="*/ 112 h 142"/>
                  <a:gd name="T54" fmla="*/ 190 w 317"/>
                  <a:gd name="T55" fmla="*/ 138 h 142"/>
                  <a:gd name="T56" fmla="*/ 189 w 317"/>
                  <a:gd name="T57" fmla="*/ 116 h 142"/>
                  <a:gd name="T58" fmla="*/ 159 w 317"/>
                  <a:gd name="T59" fmla="*/ 135 h 142"/>
                  <a:gd name="T60" fmla="*/ 161 w 317"/>
                  <a:gd name="T61" fmla="*/ 132 h 142"/>
                  <a:gd name="T62" fmla="*/ 162 w 317"/>
                  <a:gd name="T63" fmla="*/ 115 h 142"/>
                  <a:gd name="T64" fmla="*/ 163 w 317"/>
                  <a:gd name="T65" fmla="*/ 120 h 142"/>
                  <a:gd name="T66" fmla="*/ 164 w 317"/>
                  <a:gd name="T67" fmla="*/ 127 h 142"/>
                  <a:gd name="T68" fmla="*/ 155 w 317"/>
                  <a:gd name="T69" fmla="*/ 140 h 142"/>
                  <a:gd name="T70" fmla="*/ 147 w 317"/>
                  <a:gd name="T71" fmla="*/ 141 h 142"/>
                  <a:gd name="T72" fmla="*/ 137 w 317"/>
                  <a:gd name="T73" fmla="*/ 131 h 142"/>
                  <a:gd name="T74" fmla="*/ 139 w 317"/>
                  <a:gd name="T75" fmla="*/ 123 h 142"/>
                  <a:gd name="T76" fmla="*/ 129 w 317"/>
                  <a:gd name="T77" fmla="*/ 112 h 142"/>
                  <a:gd name="T78" fmla="*/ 105 w 317"/>
                  <a:gd name="T79" fmla="*/ 104 h 142"/>
                  <a:gd name="T80" fmla="*/ 82 w 317"/>
                  <a:gd name="T81" fmla="*/ 115 h 142"/>
                  <a:gd name="T82" fmla="*/ 85 w 317"/>
                  <a:gd name="T83" fmla="*/ 113 h 142"/>
                  <a:gd name="T84" fmla="*/ 95 w 317"/>
                  <a:gd name="T85" fmla="*/ 99 h 142"/>
                  <a:gd name="T86" fmla="*/ 93 w 317"/>
                  <a:gd name="T87" fmla="*/ 104 h 142"/>
                  <a:gd name="T88" fmla="*/ 91 w 317"/>
                  <a:gd name="T89" fmla="*/ 110 h 142"/>
                  <a:gd name="T90" fmla="*/ 76 w 317"/>
                  <a:gd name="T91" fmla="*/ 117 h 142"/>
                  <a:gd name="T92" fmla="*/ 73 w 317"/>
                  <a:gd name="T93" fmla="*/ 94 h 142"/>
                  <a:gd name="T94" fmla="*/ 70 w 317"/>
                  <a:gd name="T95" fmla="*/ 82 h 142"/>
                  <a:gd name="T96" fmla="*/ 75 w 317"/>
                  <a:gd name="T97" fmla="*/ 100 h 142"/>
                  <a:gd name="T98" fmla="*/ 66 w 317"/>
                  <a:gd name="T99" fmla="*/ 113 h 142"/>
                  <a:gd name="T100" fmla="*/ 66 w 317"/>
                  <a:gd name="T101" fmla="*/ 98 h 142"/>
                  <a:gd name="T102" fmla="*/ 62 w 317"/>
                  <a:gd name="T103" fmla="*/ 82 h 142"/>
                  <a:gd name="T104" fmla="*/ 45 w 317"/>
                  <a:gd name="T105" fmla="*/ 88 h 142"/>
                  <a:gd name="T106" fmla="*/ 48 w 317"/>
                  <a:gd name="T107" fmla="*/ 57 h 142"/>
                  <a:gd name="T108" fmla="*/ 50 w 317"/>
                  <a:gd name="T109" fmla="*/ 60 h 142"/>
                  <a:gd name="T110" fmla="*/ 42 w 317"/>
                  <a:gd name="T111" fmla="*/ 47 h 142"/>
                  <a:gd name="T112" fmla="*/ 24 w 317"/>
                  <a:gd name="T113" fmla="*/ 33 h 142"/>
                  <a:gd name="T114" fmla="*/ 36 w 317"/>
                  <a:gd name="T115" fmla="*/ 36 h 142"/>
                  <a:gd name="T116" fmla="*/ 20 w 317"/>
                  <a:gd name="T117" fmla="*/ 30 h 142"/>
                  <a:gd name="T118" fmla="*/ 6 w 317"/>
                  <a:gd name="T119" fmla="*/ 9 h 142"/>
                  <a:gd name="T120" fmla="*/ 10 w 317"/>
                  <a:gd name="T121" fmla="*/ 18 h 142"/>
                  <a:gd name="T122" fmla="*/ 27 w 317"/>
                  <a:gd name="T123"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7" h="142">
                    <a:moveTo>
                      <a:pt x="287" y="78"/>
                    </a:moveTo>
                    <a:cubicBezTo>
                      <a:pt x="265" y="62"/>
                      <a:pt x="265" y="62"/>
                      <a:pt x="265" y="62"/>
                    </a:cubicBezTo>
                    <a:cubicBezTo>
                      <a:pt x="269" y="57"/>
                      <a:pt x="269" y="57"/>
                      <a:pt x="269" y="57"/>
                    </a:cubicBezTo>
                    <a:cubicBezTo>
                      <a:pt x="280" y="60"/>
                      <a:pt x="280" y="60"/>
                      <a:pt x="280" y="60"/>
                    </a:cubicBezTo>
                    <a:cubicBezTo>
                      <a:pt x="281" y="61"/>
                      <a:pt x="282" y="61"/>
                      <a:pt x="284" y="62"/>
                    </a:cubicBezTo>
                    <a:cubicBezTo>
                      <a:pt x="285" y="62"/>
                      <a:pt x="286" y="63"/>
                      <a:pt x="287" y="63"/>
                    </a:cubicBezTo>
                    <a:cubicBezTo>
                      <a:pt x="286" y="63"/>
                      <a:pt x="285" y="62"/>
                      <a:pt x="284" y="61"/>
                    </a:cubicBezTo>
                    <a:cubicBezTo>
                      <a:pt x="283" y="61"/>
                      <a:pt x="282" y="60"/>
                      <a:pt x="280" y="59"/>
                    </a:cubicBezTo>
                    <a:cubicBezTo>
                      <a:pt x="272" y="53"/>
                      <a:pt x="272" y="53"/>
                      <a:pt x="272" y="53"/>
                    </a:cubicBezTo>
                    <a:cubicBezTo>
                      <a:pt x="276" y="48"/>
                      <a:pt x="276" y="48"/>
                      <a:pt x="276" y="48"/>
                    </a:cubicBezTo>
                    <a:cubicBezTo>
                      <a:pt x="297" y="64"/>
                      <a:pt x="297" y="64"/>
                      <a:pt x="297" y="64"/>
                    </a:cubicBezTo>
                    <a:cubicBezTo>
                      <a:pt x="293" y="69"/>
                      <a:pt x="293" y="69"/>
                      <a:pt x="293" y="69"/>
                    </a:cubicBezTo>
                    <a:cubicBezTo>
                      <a:pt x="282" y="65"/>
                      <a:pt x="282" y="65"/>
                      <a:pt x="282" y="65"/>
                    </a:cubicBezTo>
                    <a:cubicBezTo>
                      <a:pt x="281" y="65"/>
                      <a:pt x="280" y="64"/>
                      <a:pt x="278" y="64"/>
                    </a:cubicBezTo>
                    <a:cubicBezTo>
                      <a:pt x="277" y="63"/>
                      <a:pt x="276" y="63"/>
                      <a:pt x="275" y="62"/>
                    </a:cubicBezTo>
                    <a:cubicBezTo>
                      <a:pt x="276" y="63"/>
                      <a:pt x="278" y="64"/>
                      <a:pt x="279" y="65"/>
                    </a:cubicBezTo>
                    <a:cubicBezTo>
                      <a:pt x="281" y="66"/>
                      <a:pt x="282" y="67"/>
                      <a:pt x="283" y="68"/>
                    </a:cubicBezTo>
                    <a:cubicBezTo>
                      <a:pt x="290" y="73"/>
                      <a:pt x="290" y="73"/>
                      <a:pt x="290" y="73"/>
                    </a:cubicBezTo>
                    <a:cubicBezTo>
                      <a:pt x="287" y="78"/>
                      <a:pt x="287" y="78"/>
                      <a:pt x="287" y="78"/>
                    </a:cubicBezTo>
                    <a:close/>
                    <a:moveTo>
                      <a:pt x="306" y="17"/>
                    </a:moveTo>
                    <a:cubicBezTo>
                      <a:pt x="307" y="11"/>
                      <a:pt x="307" y="11"/>
                      <a:pt x="307" y="11"/>
                    </a:cubicBezTo>
                    <a:cubicBezTo>
                      <a:pt x="309" y="12"/>
                      <a:pt x="309" y="12"/>
                      <a:pt x="309" y="12"/>
                    </a:cubicBezTo>
                    <a:cubicBezTo>
                      <a:pt x="310" y="12"/>
                      <a:pt x="311" y="12"/>
                      <a:pt x="311" y="12"/>
                    </a:cubicBezTo>
                    <a:cubicBezTo>
                      <a:pt x="312" y="11"/>
                      <a:pt x="312" y="11"/>
                      <a:pt x="312" y="10"/>
                    </a:cubicBezTo>
                    <a:cubicBezTo>
                      <a:pt x="312" y="10"/>
                      <a:pt x="312" y="9"/>
                      <a:pt x="312" y="9"/>
                    </a:cubicBezTo>
                    <a:cubicBezTo>
                      <a:pt x="311" y="8"/>
                      <a:pt x="311" y="8"/>
                      <a:pt x="310" y="8"/>
                    </a:cubicBezTo>
                    <a:cubicBezTo>
                      <a:pt x="310" y="8"/>
                      <a:pt x="309" y="8"/>
                      <a:pt x="309" y="8"/>
                    </a:cubicBezTo>
                    <a:cubicBezTo>
                      <a:pt x="308" y="9"/>
                      <a:pt x="307" y="9"/>
                      <a:pt x="307" y="10"/>
                    </a:cubicBezTo>
                    <a:cubicBezTo>
                      <a:pt x="306" y="10"/>
                      <a:pt x="306" y="10"/>
                      <a:pt x="305" y="11"/>
                    </a:cubicBezTo>
                    <a:cubicBezTo>
                      <a:pt x="304" y="12"/>
                      <a:pt x="302" y="13"/>
                      <a:pt x="301" y="14"/>
                    </a:cubicBezTo>
                    <a:cubicBezTo>
                      <a:pt x="300" y="15"/>
                      <a:pt x="300" y="15"/>
                      <a:pt x="299" y="15"/>
                    </a:cubicBezTo>
                    <a:cubicBezTo>
                      <a:pt x="298" y="15"/>
                      <a:pt x="297" y="15"/>
                      <a:pt x="295" y="15"/>
                    </a:cubicBezTo>
                    <a:cubicBezTo>
                      <a:pt x="293" y="15"/>
                      <a:pt x="292" y="14"/>
                      <a:pt x="291" y="12"/>
                    </a:cubicBezTo>
                    <a:cubicBezTo>
                      <a:pt x="290" y="11"/>
                      <a:pt x="289" y="9"/>
                      <a:pt x="290" y="6"/>
                    </a:cubicBezTo>
                    <a:cubicBezTo>
                      <a:pt x="290" y="4"/>
                      <a:pt x="291" y="2"/>
                      <a:pt x="292" y="1"/>
                    </a:cubicBezTo>
                    <a:cubicBezTo>
                      <a:pt x="294" y="0"/>
                      <a:pt x="296" y="0"/>
                      <a:pt x="298" y="0"/>
                    </a:cubicBezTo>
                    <a:cubicBezTo>
                      <a:pt x="300" y="0"/>
                      <a:pt x="300" y="0"/>
                      <a:pt x="300" y="0"/>
                    </a:cubicBezTo>
                    <a:cubicBezTo>
                      <a:pt x="299" y="6"/>
                      <a:pt x="299" y="6"/>
                      <a:pt x="299" y="6"/>
                    </a:cubicBezTo>
                    <a:cubicBezTo>
                      <a:pt x="297" y="6"/>
                      <a:pt x="297" y="6"/>
                      <a:pt x="297" y="6"/>
                    </a:cubicBezTo>
                    <a:cubicBezTo>
                      <a:pt x="296" y="6"/>
                      <a:pt x="296" y="6"/>
                      <a:pt x="295" y="6"/>
                    </a:cubicBezTo>
                    <a:cubicBezTo>
                      <a:pt x="295" y="6"/>
                      <a:pt x="294" y="7"/>
                      <a:pt x="294" y="7"/>
                    </a:cubicBezTo>
                    <a:cubicBezTo>
                      <a:pt x="294" y="8"/>
                      <a:pt x="294" y="8"/>
                      <a:pt x="295" y="9"/>
                    </a:cubicBezTo>
                    <a:cubicBezTo>
                      <a:pt x="295" y="9"/>
                      <a:pt x="295" y="9"/>
                      <a:pt x="296" y="9"/>
                    </a:cubicBezTo>
                    <a:cubicBezTo>
                      <a:pt x="297" y="9"/>
                      <a:pt x="299" y="8"/>
                      <a:pt x="301" y="6"/>
                    </a:cubicBezTo>
                    <a:cubicBezTo>
                      <a:pt x="302" y="6"/>
                      <a:pt x="302" y="6"/>
                      <a:pt x="302" y="6"/>
                    </a:cubicBezTo>
                    <a:cubicBezTo>
                      <a:pt x="302" y="6"/>
                      <a:pt x="302" y="6"/>
                      <a:pt x="302" y="6"/>
                    </a:cubicBezTo>
                    <a:cubicBezTo>
                      <a:pt x="304" y="4"/>
                      <a:pt x="306" y="3"/>
                      <a:pt x="307" y="2"/>
                    </a:cubicBezTo>
                    <a:cubicBezTo>
                      <a:pt x="307" y="2"/>
                      <a:pt x="308" y="2"/>
                      <a:pt x="309" y="2"/>
                    </a:cubicBezTo>
                    <a:cubicBezTo>
                      <a:pt x="309" y="2"/>
                      <a:pt x="310" y="2"/>
                      <a:pt x="311" y="2"/>
                    </a:cubicBezTo>
                    <a:cubicBezTo>
                      <a:pt x="313" y="2"/>
                      <a:pt x="315" y="3"/>
                      <a:pt x="316" y="5"/>
                    </a:cubicBezTo>
                    <a:cubicBezTo>
                      <a:pt x="317" y="7"/>
                      <a:pt x="317" y="9"/>
                      <a:pt x="317" y="11"/>
                    </a:cubicBezTo>
                    <a:cubicBezTo>
                      <a:pt x="316" y="14"/>
                      <a:pt x="315" y="16"/>
                      <a:pt x="314" y="17"/>
                    </a:cubicBezTo>
                    <a:cubicBezTo>
                      <a:pt x="312" y="18"/>
                      <a:pt x="310" y="18"/>
                      <a:pt x="308" y="18"/>
                    </a:cubicBezTo>
                    <a:cubicBezTo>
                      <a:pt x="306" y="17"/>
                      <a:pt x="306" y="17"/>
                      <a:pt x="306" y="17"/>
                    </a:cubicBezTo>
                    <a:close/>
                    <a:moveTo>
                      <a:pt x="311" y="33"/>
                    </a:moveTo>
                    <a:cubicBezTo>
                      <a:pt x="286" y="25"/>
                      <a:pt x="286" y="25"/>
                      <a:pt x="286" y="25"/>
                    </a:cubicBezTo>
                    <a:cubicBezTo>
                      <a:pt x="287" y="19"/>
                      <a:pt x="287" y="19"/>
                      <a:pt x="287" y="19"/>
                    </a:cubicBezTo>
                    <a:cubicBezTo>
                      <a:pt x="313" y="28"/>
                      <a:pt x="313" y="28"/>
                      <a:pt x="313" y="28"/>
                    </a:cubicBezTo>
                    <a:cubicBezTo>
                      <a:pt x="311" y="33"/>
                      <a:pt x="311" y="33"/>
                      <a:pt x="311" y="33"/>
                    </a:cubicBezTo>
                    <a:close/>
                    <a:moveTo>
                      <a:pt x="293" y="52"/>
                    </a:moveTo>
                    <a:cubicBezTo>
                      <a:pt x="296" y="46"/>
                      <a:pt x="296" y="46"/>
                      <a:pt x="296" y="46"/>
                    </a:cubicBezTo>
                    <a:cubicBezTo>
                      <a:pt x="298" y="47"/>
                      <a:pt x="298" y="47"/>
                      <a:pt x="298" y="47"/>
                    </a:cubicBezTo>
                    <a:cubicBezTo>
                      <a:pt x="298" y="48"/>
                      <a:pt x="299" y="48"/>
                      <a:pt x="300" y="48"/>
                    </a:cubicBezTo>
                    <a:cubicBezTo>
                      <a:pt x="300" y="47"/>
                      <a:pt x="301" y="47"/>
                      <a:pt x="301" y="46"/>
                    </a:cubicBezTo>
                    <a:cubicBezTo>
                      <a:pt x="301" y="46"/>
                      <a:pt x="301" y="45"/>
                      <a:pt x="301" y="45"/>
                    </a:cubicBezTo>
                    <a:cubicBezTo>
                      <a:pt x="301" y="44"/>
                      <a:pt x="300" y="44"/>
                      <a:pt x="300" y="44"/>
                    </a:cubicBezTo>
                    <a:cubicBezTo>
                      <a:pt x="299" y="44"/>
                      <a:pt x="299" y="43"/>
                      <a:pt x="298" y="44"/>
                    </a:cubicBezTo>
                    <a:cubicBezTo>
                      <a:pt x="297" y="44"/>
                      <a:pt x="297" y="44"/>
                      <a:pt x="296" y="44"/>
                    </a:cubicBezTo>
                    <a:cubicBezTo>
                      <a:pt x="295" y="44"/>
                      <a:pt x="295" y="45"/>
                      <a:pt x="294" y="45"/>
                    </a:cubicBezTo>
                    <a:cubicBezTo>
                      <a:pt x="292" y="46"/>
                      <a:pt x="291" y="47"/>
                      <a:pt x="289" y="47"/>
                    </a:cubicBezTo>
                    <a:cubicBezTo>
                      <a:pt x="289" y="48"/>
                      <a:pt x="288" y="48"/>
                      <a:pt x="287" y="48"/>
                    </a:cubicBezTo>
                    <a:cubicBezTo>
                      <a:pt x="286" y="48"/>
                      <a:pt x="285" y="48"/>
                      <a:pt x="284" y="47"/>
                    </a:cubicBezTo>
                    <a:cubicBezTo>
                      <a:pt x="282" y="46"/>
                      <a:pt x="280" y="45"/>
                      <a:pt x="280" y="43"/>
                    </a:cubicBezTo>
                    <a:cubicBezTo>
                      <a:pt x="279" y="41"/>
                      <a:pt x="279" y="39"/>
                      <a:pt x="280" y="37"/>
                    </a:cubicBezTo>
                    <a:cubicBezTo>
                      <a:pt x="281" y="35"/>
                      <a:pt x="283" y="33"/>
                      <a:pt x="284" y="33"/>
                    </a:cubicBezTo>
                    <a:cubicBezTo>
                      <a:pt x="286" y="32"/>
                      <a:pt x="287" y="32"/>
                      <a:pt x="290" y="33"/>
                    </a:cubicBezTo>
                    <a:cubicBezTo>
                      <a:pt x="292" y="34"/>
                      <a:pt x="292" y="34"/>
                      <a:pt x="292" y="34"/>
                    </a:cubicBezTo>
                    <a:cubicBezTo>
                      <a:pt x="289" y="39"/>
                      <a:pt x="289" y="39"/>
                      <a:pt x="289" y="39"/>
                    </a:cubicBezTo>
                    <a:cubicBezTo>
                      <a:pt x="288" y="38"/>
                      <a:pt x="288" y="38"/>
                      <a:pt x="288" y="38"/>
                    </a:cubicBezTo>
                    <a:cubicBezTo>
                      <a:pt x="287" y="38"/>
                      <a:pt x="286" y="38"/>
                      <a:pt x="286" y="38"/>
                    </a:cubicBezTo>
                    <a:cubicBezTo>
                      <a:pt x="285" y="38"/>
                      <a:pt x="285" y="38"/>
                      <a:pt x="284" y="39"/>
                    </a:cubicBezTo>
                    <a:cubicBezTo>
                      <a:pt x="284" y="40"/>
                      <a:pt x="284" y="40"/>
                      <a:pt x="284" y="40"/>
                    </a:cubicBezTo>
                    <a:cubicBezTo>
                      <a:pt x="285" y="41"/>
                      <a:pt x="285" y="41"/>
                      <a:pt x="286" y="41"/>
                    </a:cubicBezTo>
                    <a:cubicBezTo>
                      <a:pt x="286" y="42"/>
                      <a:pt x="288" y="41"/>
                      <a:pt x="291" y="40"/>
                    </a:cubicBezTo>
                    <a:cubicBezTo>
                      <a:pt x="292" y="40"/>
                      <a:pt x="292" y="40"/>
                      <a:pt x="292" y="40"/>
                    </a:cubicBezTo>
                    <a:cubicBezTo>
                      <a:pt x="292" y="39"/>
                      <a:pt x="292" y="39"/>
                      <a:pt x="292" y="39"/>
                    </a:cubicBezTo>
                    <a:cubicBezTo>
                      <a:pt x="295" y="38"/>
                      <a:pt x="297" y="37"/>
                      <a:pt x="298" y="37"/>
                    </a:cubicBezTo>
                    <a:cubicBezTo>
                      <a:pt x="298" y="37"/>
                      <a:pt x="299" y="37"/>
                      <a:pt x="300" y="37"/>
                    </a:cubicBezTo>
                    <a:cubicBezTo>
                      <a:pt x="300" y="38"/>
                      <a:pt x="301" y="38"/>
                      <a:pt x="302" y="38"/>
                    </a:cubicBezTo>
                    <a:cubicBezTo>
                      <a:pt x="304" y="39"/>
                      <a:pt x="305" y="40"/>
                      <a:pt x="306" y="42"/>
                    </a:cubicBezTo>
                    <a:cubicBezTo>
                      <a:pt x="306" y="44"/>
                      <a:pt x="306" y="46"/>
                      <a:pt x="305" y="49"/>
                    </a:cubicBezTo>
                    <a:cubicBezTo>
                      <a:pt x="304" y="51"/>
                      <a:pt x="303" y="52"/>
                      <a:pt x="301" y="53"/>
                    </a:cubicBezTo>
                    <a:cubicBezTo>
                      <a:pt x="299" y="54"/>
                      <a:pt x="297" y="54"/>
                      <a:pt x="295" y="53"/>
                    </a:cubicBezTo>
                    <a:cubicBezTo>
                      <a:pt x="293" y="52"/>
                      <a:pt x="293" y="52"/>
                      <a:pt x="293" y="52"/>
                    </a:cubicBezTo>
                    <a:close/>
                    <a:moveTo>
                      <a:pt x="272" y="95"/>
                    </a:moveTo>
                    <a:cubicBezTo>
                      <a:pt x="253" y="76"/>
                      <a:pt x="253" y="76"/>
                      <a:pt x="253" y="76"/>
                    </a:cubicBezTo>
                    <a:cubicBezTo>
                      <a:pt x="263" y="66"/>
                      <a:pt x="263" y="66"/>
                      <a:pt x="263" y="66"/>
                    </a:cubicBezTo>
                    <a:cubicBezTo>
                      <a:pt x="266" y="70"/>
                      <a:pt x="266" y="70"/>
                      <a:pt x="266" y="70"/>
                    </a:cubicBezTo>
                    <a:cubicBezTo>
                      <a:pt x="261" y="75"/>
                      <a:pt x="261" y="75"/>
                      <a:pt x="261" y="75"/>
                    </a:cubicBezTo>
                    <a:cubicBezTo>
                      <a:pt x="265" y="79"/>
                      <a:pt x="265" y="79"/>
                      <a:pt x="265" y="79"/>
                    </a:cubicBezTo>
                    <a:cubicBezTo>
                      <a:pt x="270" y="74"/>
                      <a:pt x="270" y="74"/>
                      <a:pt x="270" y="74"/>
                    </a:cubicBezTo>
                    <a:cubicBezTo>
                      <a:pt x="273" y="78"/>
                      <a:pt x="273" y="78"/>
                      <a:pt x="273" y="78"/>
                    </a:cubicBezTo>
                    <a:cubicBezTo>
                      <a:pt x="269" y="83"/>
                      <a:pt x="269" y="83"/>
                      <a:pt x="269" y="83"/>
                    </a:cubicBezTo>
                    <a:cubicBezTo>
                      <a:pt x="273" y="87"/>
                      <a:pt x="273" y="87"/>
                      <a:pt x="273" y="87"/>
                    </a:cubicBezTo>
                    <a:cubicBezTo>
                      <a:pt x="278" y="81"/>
                      <a:pt x="278" y="81"/>
                      <a:pt x="278" y="81"/>
                    </a:cubicBezTo>
                    <a:cubicBezTo>
                      <a:pt x="282" y="85"/>
                      <a:pt x="282" y="85"/>
                      <a:pt x="282" y="85"/>
                    </a:cubicBezTo>
                    <a:cubicBezTo>
                      <a:pt x="272" y="95"/>
                      <a:pt x="272" y="95"/>
                      <a:pt x="272" y="95"/>
                    </a:cubicBezTo>
                    <a:close/>
                    <a:moveTo>
                      <a:pt x="261" y="105"/>
                    </a:moveTo>
                    <a:cubicBezTo>
                      <a:pt x="243" y="85"/>
                      <a:pt x="243" y="85"/>
                      <a:pt x="243" y="85"/>
                    </a:cubicBezTo>
                    <a:cubicBezTo>
                      <a:pt x="248" y="81"/>
                      <a:pt x="248" y="81"/>
                      <a:pt x="248" y="81"/>
                    </a:cubicBezTo>
                    <a:cubicBezTo>
                      <a:pt x="266" y="101"/>
                      <a:pt x="266" y="101"/>
                      <a:pt x="266" y="101"/>
                    </a:cubicBezTo>
                    <a:cubicBezTo>
                      <a:pt x="261" y="105"/>
                      <a:pt x="261" y="105"/>
                      <a:pt x="261" y="105"/>
                    </a:cubicBezTo>
                    <a:close/>
                    <a:moveTo>
                      <a:pt x="234" y="100"/>
                    </a:moveTo>
                    <a:cubicBezTo>
                      <a:pt x="241" y="111"/>
                      <a:pt x="241" y="111"/>
                      <a:pt x="241" y="111"/>
                    </a:cubicBezTo>
                    <a:cubicBezTo>
                      <a:pt x="242" y="112"/>
                      <a:pt x="242" y="112"/>
                      <a:pt x="243" y="112"/>
                    </a:cubicBezTo>
                    <a:cubicBezTo>
                      <a:pt x="243" y="112"/>
                      <a:pt x="244" y="112"/>
                      <a:pt x="244" y="112"/>
                    </a:cubicBezTo>
                    <a:cubicBezTo>
                      <a:pt x="245" y="112"/>
                      <a:pt x="245" y="111"/>
                      <a:pt x="245" y="111"/>
                    </a:cubicBezTo>
                    <a:cubicBezTo>
                      <a:pt x="245" y="110"/>
                      <a:pt x="245" y="110"/>
                      <a:pt x="244" y="109"/>
                    </a:cubicBezTo>
                    <a:cubicBezTo>
                      <a:pt x="237" y="98"/>
                      <a:pt x="237" y="98"/>
                      <a:pt x="237" y="98"/>
                    </a:cubicBezTo>
                    <a:cubicBezTo>
                      <a:pt x="237" y="97"/>
                      <a:pt x="236" y="97"/>
                      <a:pt x="236" y="97"/>
                    </a:cubicBezTo>
                    <a:cubicBezTo>
                      <a:pt x="235" y="97"/>
                      <a:pt x="235" y="97"/>
                      <a:pt x="234" y="97"/>
                    </a:cubicBezTo>
                    <a:cubicBezTo>
                      <a:pt x="234" y="97"/>
                      <a:pt x="233" y="98"/>
                      <a:pt x="233" y="98"/>
                    </a:cubicBezTo>
                    <a:cubicBezTo>
                      <a:pt x="233" y="99"/>
                      <a:pt x="233" y="99"/>
                      <a:pt x="234" y="100"/>
                    </a:cubicBezTo>
                    <a:close/>
                    <a:moveTo>
                      <a:pt x="229" y="104"/>
                    </a:moveTo>
                    <a:cubicBezTo>
                      <a:pt x="228" y="102"/>
                      <a:pt x="227" y="100"/>
                      <a:pt x="228" y="98"/>
                    </a:cubicBezTo>
                    <a:cubicBezTo>
                      <a:pt x="228" y="96"/>
                      <a:pt x="229" y="95"/>
                      <a:pt x="231" y="93"/>
                    </a:cubicBezTo>
                    <a:cubicBezTo>
                      <a:pt x="234" y="92"/>
                      <a:pt x="236" y="91"/>
                      <a:pt x="238" y="92"/>
                    </a:cubicBezTo>
                    <a:cubicBezTo>
                      <a:pt x="239" y="92"/>
                      <a:pt x="241" y="93"/>
                      <a:pt x="243" y="96"/>
                    </a:cubicBezTo>
                    <a:cubicBezTo>
                      <a:pt x="249" y="105"/>
                      <a:pt x="249" y="105"/>
                      <a:pt x="249" y="105"/>
                    </a:cubicBezTo>
                    <a:cubicBezTo>
                      <a:pt x="250" y="107"/>
                      <a:pt x="251" y="109"/>
                      <a:pt x="251" y="111"/>
                    </a:cubicBezTo>
                    <a:cubicBezTo>
                      <a:pt x="250" y="113"/>
                      <a:pt x="249" y="114"/>
                      <a:pt x="247" y="116"/>
                    </a:cubicBezTo>
                    <a:cubicBezTo>
                      <a:pt x="245" y="117"/>
                      <a:pt x="243" y="118"/>
                      <a:pt x="241" y="118"/>
                    </a:cubicBezTo>
                    <a:cubicBezTo>
                      <a:pt x="239" y="117"/>
                      <a:pt x="237" y="116"/>
                      <a:pt x="236" y="114"/>
                    </a:cubicBezTo>
                    <a:cubicBezTo>
                      <a:pt x="229" y="104"/>
                      <a:pt x="229" y="104"/>
                      <a:pt x="229" y="104"/>
                    </a:cubicBezTo>
                    <a:close/>
                    <a:moveTo>
                      <a:pt x="210" y="134"/>
                    </a:moveTo>
                    <a:cubicBezTo>
                      <a:pt x="200" y="109"/>
                      <a:pt x="200" y="109"/>
                      <a:pt x="200" y="109"/>
                    </a:cubicBezTo>
                    <a:cubicBezTo>
                      <a:pt x="209" y="105"/>
                      <a:pt x="209" y="105"/>
                      <a:pt x="209" y="105"/>
                    </a:cubicBezTo>
                    <a:cubicBezTo>
                      <a:pt x="213" y="113"/>
                      <a:pt x="213" y="113"/>
                      <a:pt x="213" y="113"/>
                    </a:cubicBezTo>
                    <a:cubicBezTo>
                      <a:pt x="214" y="114"/>
                      <a:pt x="214" y="115"/>
                      <a:pt x="215" y="116"/>
                    </a:cubicBezTo>
                    <a:cubicBezTo>
                      <a:pt x="215" y="117"/>
                      <a:pt x="216" y="118"/>
                      <a:pt x="216" y="119"/>
                    </a:cubicBezTo>
                    <a:cubicBezTo>
                      <a:pt x="216" y="118"/>
                      <a:pt x="215" y="116"/>
                      <a:pt x="215" y="115"/>
                    </a:cubicBezTo>
                    <a:cubicBezTo>
                      <a:pt x="215" y="114"/>
                      <a:pt x="214" y="113"/>
                      <a:pt x="214" y="113"/>
                    </a:cubicBezTo>
                    <a:cubicBezTo>
                      <a:pt x="212" y="104"/>
                      <a:pt x="212" y="104"/>
                      <a:pt x="212" y="104"/>
                    </a:cubicBezTo>
                    <a:cubicBezTo>
                      <a:pt x="221" y="100"/>
                      <a:pt x="221" y="100"/>
                      <a:pt x="221" y="100"/>
                    </a:cubicBezTo>
                    <a:cubicBezTo>
                      <a:pt x="231" y="125"/>
                      <a:pt x="231" y="125"/>
                      <a:pt x="231" y="125"/>
                    </a:cubicBezTo>
                    <a:cubicBezTo>
                      <a:pt x="226" y="127"/>
                      <a:pt x="226" y="127"/>
                      <a:pt x="226" y="127"/>
                    </a:cubicBezTo>
                    <a:cubicBezTo>
                      <a:pt x="222" y="118"/>
                      <a:pt x="222" y="118"/>
                      <a:pt x="222" y="118"/>
                    </a:cubicBezTo>
                    <a:cubicBezTo>
                      <a:pt x="221" y="116"/>
                      <a:pt x="220" y="114"/>
                      <a:pt x="219" y="112"/>
                    </a:cubicBezTo>
                    <a:cubicBezTo>
                      <a:pt x="219" y="110"/>
                      <a:pt x="218" y="108"/>
                      <a:pt x="217" y="106"/>
                    </a:cubicBezTo>
                    <a:cubicBezTo>
                      <a:pt x="218" y="109"/>
                      <a:pt x="218" y="110"/>
                      <a:pt x="218" y="112"/>
                    </a:cubicBezTo>
                    <a:cubicBezTo>
                      <a:pt x="219" y="113"/>
                      <a:pt x="219" y="114"/>
                      <a:pt x="219" y="115"/>
                    </a:cubicBezTo>
                    <a:cubicBezTo>
                      <a:pt x="222" y="129"/>
                      <a:pt x="222" y="129"/>
                      <a:pt x="222" y="129"/>
                    </a:cubicBezTo>
                    <a:cubicBezTo>
                      <a:pt x="219" y="130"/>
                      <a:pt x="219" y="130"/>
                      <a:pt x="219" y="130"/>
                    </a:cubicBezTo>
                    <a:cubicBezTo>
                      <a:pt x="212" y="119"/>
                      <a:pt x="212" y="119"/>
                      <a:pt x="212" y="119"/>
                    </a:cubicBezTo>
                    <a:cubicBezTo>
                      <a:pt x="211" y="117"/>
                      <a:pt x="210" y="116"/>
                      <a:pt x="209" y="114"/>
                    </a:cubicBezTo>
                    <a:cubicBezTo>
                      <a:pt x="208" y="113"/>
                      <a:pt x="207" y="112"/>
                      <a:pt x="207" y="110"/>
                    </a:cubicBezTo>
                    <a:cubicBezTo>
                      <a:pt x="208" y="112"/>
                      <a:pt x="208" y="114"/>
                      <a:pt x="209" y="116"/>
                    </a:cubicBezTo>
                    <a:cubicBezTo>
                      <a:pt x="210" y="118"/>
                      <a:pt x="211" y="120"/>
                      <a:pt x="212" y="122"/>
                    </a:cubicBezTo>
                    <a:cubicBezTo>
                      <a:pt x="216" y="131"/>
                      <a:pt x="216" y="131"/>
                      <a:pt x="216" y="131"/>
                    </a:cubicBezTo>
                    <a:cubicBezTo>
                      <a:pt x="210" y="134"/>
                      <a:pt x="210" y="134"/>
                      <a:pt x="210" y="134"/>
                    </a:cubicBezTo>
                    <a:close/>
                    <a:moveTo>
                      <a:pt x="184" y="139"/>
                    </a:moveTo>
                    <a:cubicBezTo>
                      <a:pt x="185" y="112"/>
                      <a:pt x="185" y="112"/>
                      <a:pt x="185" y="112"/>
                    </a:cubicBezTo>
                    <a:cubicBezTo>
                      <a:pt x="193" y="111"/>
                      <a:pt x="193" y="111"/>
                      <a:pt x="193" y="111"/>
                    </a:cubicBezTo>
                    <a:cubicBezTo>
                      <a:pt x="202" y="137"/>
                      <a:pt x="202" y="137"/>
                      <a:pt x="202" y="137"/>
                    </a:cubicBezTo>
                    <a:cubicBezTo>
                      <a:pt x="195" y="138"/>
                      <a:pt x="195" y="138"/>
                      <a:pt x="195" y="138"/>
                    </a:cubicBezTo>
                    <a:cubicBezTo>
                      <a:pt x="194" y="133"/>
                      <a:pt x="194" y="133"/>
                      <a:pt x="194" y="133"/>
                    </a:cubicBezTo>
                    <a:cubicBezTo>
                      <a:pt x="190" y="134"/>
                      <a:pt x="190" y="134"/>
                      <a:pt x="190" y="134"/>
                    </a:cubicBezTo>
                    <a:cubicBezTo>
                      <a:pt x="190" y="138"/>
                      <a:pt x="190" y="138"/>
                      <a:pt x="190" y="138"/>
                    </a:cubicBezTo>
                    <a:cubicBezTo>
                      <a:pt x="184" y="139"/>
                      <a:pt x="184" y="139"/>
                      <a:pt x="184" y="139"/>
                    </a:cubicBezTo>
                    <a:close/>
                    <a:moveTo>
                      <a:pt x="190" y="129"/>
                    </a:moveTo>
                    <a:cubicBezTo>
                      <a:pt x="193" y="128"/>
                      <a:pt x="193" y="128"/>
                      <a:pt x="193" y="128"/>
                    </a:cubicBezTo>
                    <a:cubicBezTo>
                      <a:pt x="191" y="120"/>
                      <a:pt x="191" y="120"/>
                      <a:pt x="191" y="120"/>
                    </a:cubicBezTo>
                    <a:cubicBezTo>
                      <a:pt x="190" y="120"/>
                      <a:pt x="190" y="119"/>
                      <a:pt x="190" y="119"/>
                    </a:cubicBezTo>
                    <a:cubicBezTo>
                      <a:pt x="190" y="118"/>
                      <a:pt x="190" y="117"/>
                      <a:pt x="189" y="116"/>
                    </a:cubicBezTo>
                    <a:cubicBezTo>
                      <a:pt x="189" y="117"/>
                      <a:pt x="190" y="117"/>
                      <a:pt x="190" y="118"/>
                    </a:cubicBezTo>
                    <a:cubicBezTo>
                      <a:pt x="190" y="119"/>
                      <a:pt x="190" y="120"/>
                      <a:pt x="190" y="120"/>
                    </a:cubicBezTo>
                    <a:cubicBezTo>
                      <a:pt x="190" y="129"/>
                      <a:pt x="190" y="129"/>
                      <a:pt x="190" y="129"/>
                    </a:cubicBezTo>
                    <a:close/>
                    <a:moveTo>
                      <a:pt x="153" y="132"/>
                    </a:moveTo>
                    <a:cubicBezTo>
                      <a:pt x="159" y="133"/>
                      <a:pt x="159" y="133"/>
                      <a:pt x="159" y="133"/>
                    </a:cubicBezTo>
                    <a:cubicBezTo>
                      <a:pt x="159" y="135"/>
                      <a:pt x="159" y="135"/>
                      <a:pt x="159" y="135"/>
                    </a:cubicBezTo>
                    <a:cubicBezTo>
                      <a:pt x="159" y="136"/>
                      <a:pt x="159" y="136"/>
                      <a:pt x="159" y="137"/>
                    </a:cubicBezTo>
                    <a:cubicBezTo>
                      <a:pt x="160" y="137"/>
                      <a:pt x="160" y="137"/>
                      <a:pt x="161" y="137"/>
                    </a:cubicBezTo>
                    <a:cubicBezTo>
                      <a:pt x="162" y="138"/>
                      <a:pt x="162" y="137"/>
                      <a:pt x="162" y="137"/>
                    </a:cubicBezTo>
                    <a:cubicBezTo>
                      <a:pt x="163" y="137"/>
                      <a:pt x="163" y="136"/>
                      <a:pt x="163" y="135"/>
                    </a:cubicBezTo>
                    <a:cubicBezTo>
                      <a:pt x="163" y="135"/>
                      <a:pt x="163" y="134"/>
                      <a:pt x="163" y="134"/>
                    </a:cubicBezTo>
                    <a:cubicBezTo>
                      <a:pt x="162" y="133"/>
                      <a:pt x="162" y="133"/>
                      <a:pt x="161" y="132"/>
                    </a:cubicBezTo>
                    <a:cubicBezTo>
                      <a:pt x="161" y="132"/>
                      <a:pt x="160" y="131"/>
                      <a:pt x="160" y="131"/>
                    </a:cubicBezTo>
                    <a:cubicBezTo>
                      <a:pt x="158" y="129"/>
                      <a:pt x="157" y="128"/>
                      <a:pt x="156" y="127"/>
                    </a:cubicBezTo>
                    <a:cubicBezTo>
                      <a:pt x="155" y="126"/>
                      <a:pt x="155" y="126"/>
                      <a:pt x="155" y="125"/>
                    </a:cubicBezTo>
                    <a:cubicBezTo>
                      <a:pt x="154" y="124"/>
                      <a:pt x="154" y="123"/>
                      <a:pt x="154" y="122"/>
                    </a:cubicBezTo>
                    <a:cubicBezTo>
                      <a:pt x="154" y="119"/>
                      <a:pt x="155" y="118"/>
                      <a:pt x="156" y="116"/>
                    </a:cubicBezTo>
                    <a:cubicBezTo>
                      <a:pt x="158" y="115"/>
                      <a:pt x="160" y="115"/>
                      <a:pt x="162" y="115"/>
                    </a:cubicBezTo>
                    <a:cubicBezTo>
                      <a:pt x="165" y="115"/>
                      <a:pt x="167" y="116"/>
                      <a:pt x="168" y="117"/>
                    </a:cubicBezTo>
                    <a:cubicBezTo>
                      <a:pt x="169" y="118"/>
                      <a:pt x="170" y="120"/>
                      <a:pt x="169" y="122"/>
                    </a:cubicBezTo>
                    <a:cubicBezTo>
                      <a:pt x="169" y="124"/>
                      <a:pt x="169" y="124"/>
                      <a:pt x="169" y="124"/>
                    </a:cubicBezTo>
                    <a:cubicBezTo>
                      <a:pt x="164" y="124"/>
                      <a:pt x="164" y="124"/>
                      <a:pt x="164" y="124"/>
                    </a:cubicBezTo>
                    <a:cubicBezTo>
                      <a:pt x="164" y="122"/>
                      <a:pt x="164" y="122"/>
                      <a:pt x="164" y="122"/>
                    </a:cubicBezTo>
                    <a:cubicBezTo>
                      <a:pt x="164" y="121"/>
                      <a:pt x="164" y="121"/>
                      <a:pt x="163" y="120"/>
                    </a:cubicBezTo>
                    <a:cubicBezTo>
                      <a:pt x="163" y="120"/>
                      <a:pt x="163" y="120"/>
                      <a:pt x="162" y="120"/>
                    </a:cubicBezTo>
                    <a:cubicBezTo>
                      <a:pt x="161" y="119"/>
                      <a:pt x="161" y="120"/>
                      <a:pt x="161" y="120"/>
                    </a:cubicBezTo>
                    <a:cubicBezTo>
                      <a:pt x="160" y="120"/>
                      <a:pt x="160" y="121"/>
                      <a:pt x="160" y="121"/>
                    </a:cubicBezTo>
                    <a:cubicBezTo>
                      <a:pt x="160" y="122"/>
                      <a:pt x="161" y="124"/>
                      <a:pt x="164" y="126"/>
                    </a:cubicBezTo>
                    <a:cubicBezTo>
                      <a:pt x="164" y="127"/>
                      <a:pt x="164" y="127"/>
                      <a:pt x="164" y="127"/>
                    </a:cubicBezTo>
                    <a:cubicBezTo>
                      <a:pt x="164" y="127"/>
                      <a:pt x="164" y="127"/>
                      <a:pt x="164" y="127"/>
                    </a:cubicBezTo>
                    <a:cubicBezTo>
                      <a:pt x="167" y="129"/>
                      <a:pt x="168" y="130"/>
                      <a:pt x="168" y="131"/>
                    </a:cubicBezTo>
                    <a:cubicBezTo>
                      <a:pt x="169" y="132"/>
                      <a:pt x="169" y="133"/>
                      <a:pt x="169" y="133"/>
                    </a:cubicBezTo>
                    <a:cubicBezTo>
                      <a:pt x="169" y="134"/>
                      <a:pt x="169" y="135"/>
                      <a:pt x="169" y="135"/>
                    </a:cubicBezTo>
                    <a:cubicBezTo>
                      <a:pt x="169" y="138"/>
                      <a:pt x="168" y="139"/>
                      <a:pt x="167" y="141"/>
                    </a:cubicBezTo>
                    <a:cubicBezTo>
                      <a:pt x="165" y="142"/>
                      <a:pt x="163" y="142"/>
                      <a:pt x="161" y="142"/>
                    </a:cubicBezTo>
                    <a:cubicBezTo>
                      <a:pt x="158" y="142"/>
                      <a:pt x="156" y="141"/>
                      <a:pt x="155" y="140"/>
                    </a:cubicBezTo>
                    <a:cubicBezTo>
                      <a:pt x="154" y="139"/>
                      <a:pt x="153" y="137"/>
                      <a:pt x="153" y="134"/>
                    </a:cubicBezTo>
                    <a:cubicBezTo>
                      <a:pt x="153" y="132"/>
                      <a:pt x="153" y="132"/>
                      <a:pt x="153" y="132"/>
                    </a:cubicBezTo>
                    <a:close/>
                    <a:moveTo>
                      <a:pt x="129" y="140"/>
                    </a:moveTo>
                    <a:cubicBezTo>
                      <a:pt x="136" y="113"/>
                      <a:pt x="136" y="113"/>
                      <a:pt x="136" y="113"/>
                    </a:cubicBezTo>
                    <a:cubicBezTo>
                      <a:pt x="144" y="114"/>
                      <a:pt x="144" y="114"/>
                      <a:pt x="144" y="114"/>
                    </a:cubicBezTo>
                    <a:cubicBezTo>
                      <a:pt x="147" y="141"/>
                      <a:pt x="147" y="141"/>
                      <a:pt x="147" y="141"/>
                    </a:cubicBezTo>
                    <a:cubicBezTo>
                      <a:pt x="140" y="140"/>
                      <a:pt x="140" y="140"/>
                      <a:pt x="140" y="140"/>
                    </a:cubicBezTo>
                    <a:cubicBezTo>
                      <a:pt x="140" y="136"/>
                      <a:pt x="140" y="136"/>
                      <a:pt x="140" y="136"/>
                    </a:cubicBezTo>
                    <a:cubicBezTo>
                      <a:pt x="136" y="135"/>
                      <a:pt x="136" y="135"/>
                      <a:pt x="136" y="135"/>
                    </a:cubicBezTo>
                    <a:cubicBezTo>
                      <a:pt x="135" y="140"/>
                      <a:pt x="135" y="140"/>
                      <a:pt x="135" y="140"/>
                    </a:cubicBezTo>
                    <a:cubicBezTo>
                      <a:pt x="129" y="140"/>
                      <a:pt x="129" y="140"/>
                      <a:pt x="129" y="140"/>
                    </a:cubicBezTo>
                    <a:close/>
                    <a:moveTo>
                      <a:pt x="137" y="131"/>
                    </a:moveTo>
                    <a:cubicBezTo>
                      <a:pt x="140" y="131"/>
                      <a:pt x="140" y="131"/>
                      <a:pt x="140" y="131"/>
                    </a:cubicBezTo>
                    <a:cubicBezTo>
                      <a:pt x="140" y="123"/>
                      <a:pt x="140" y="123"/>
                      <a:pt x="140" y="123"/>
                    </a:cubicBezTo>
                    <a:cubicBezTo>
                      <a:pt x="140" y="122"/>
                      <a:pt x="140" y="121"/>
                      <a:pt x="140" y="121"/>
                    </a:cubicBezTo>
                    <a:cubicBezTo>
                      <a:pt x="140" y="120"/>
                      <a:pt x="140" y="119"/>
                      <a:pt x="140" y="118"/>
                    </a:cubicBezTo>
                    <a:cubicBezTo>
                      <a:pt x="140" y="119"/>
                      <a:pt x="140" y="119"/>
                      <a:pt x="139" y="120"/>
                    </a:cubicBezTo>
                    <a:cubicBezTo>
                      <a:pt x="139" y="121"/>
                      <a:pt x="139" y="122"/>
                      <a:pt x="139" y="123"/>
                    </a:cubicBezTo>
                    <a:cubicBezTo>
                      <a:pt x="137" y="131"/>
                      <a:pt x="137" y="131"/>
                      <a:pt x="137" y="131"/>
                    </a:cubicBezTo>
                    <a:close/>
                    <a:moveTo>
                      <a:pt x="113" y="136"/>
                    </a:moveTo>
                    <a:cubicBezTo>
                      <a:pt x="118" y="115"/>
                      <a:pt x="118" y="115"/>
                      <a:pt x="118" y="115"/>
                    </a:cubicBezTo>
                    <a:cubicBezTo>
                      <a:pt x="114" y="114"/>
                      <a:pt x="114" y="114"/>
                      <a:pt x="114" y="114"/>
                    </a:cubicBezTo>
                    <a:cubicBezTo>
                      <a:pt x="115" y="109"/>
                      <a:pt x="115" y="109"/>
                      <a:pt x="115" y="109"/>
                    </a:cubicBezTo>
                    <a:cubicBezTo>
                      <a:pt x="129" y="112"/>
                      <a:pt x="129" y="112"/>
                      <a:pt x="129" y="112"/>
                    </a:cubicBezTo>
                    <a:cubicBezTo>
                      <a:pt x="128" y="117"/>
                      <a:pt x="128" y="117"/>
                      <a:pt x="128" y="117"/>
                    </a:cubicBezTo>
                    <a:cubicBezTo>
                      <a:pt x="124" y="116"/>
                      <a:pt x="124" y="116"/>
                      <a:pt x="124" y="116"/>
                    </a:cubicBezTo>
                    <a:cubicBezTo>
                      <a:pt x="119" y="137"/>
                      <a:pt x="119" y="137"/>
                      <a:pt x="119" y="137"/>
                    </a:cubicBezTo>
                    <a:cubicBezTo>
                      <a:pt x="113" y="136"/>
                      <a:pt x="113" y="136"/>
                      <a:pt x="113" y="136"/>
                    </a:cubicBezTo>
                    <a:close/>
                    <a:moveTo>
                      <a:pt x="95" y="129"/>
                    </a:moveTo>
                    <a:cubicBezTo>
                      <a:pt x="105" y="104"/>
                      <a:pt x="105" y="104"/>
                      <a:pt x="105" y="104"/>
                    </a:cubicBezTo>
                    <a:cubicBezTo>
                      <a:pt x="111" y="107"/>
                      <a:pt x="111" y="107"/>
                      <a:pt x="111" y="107"/>
                    </a:cubicBezTo>
                    <a:cubicBezTo>
                      <a:pt x="101" y="131"/>
                      <a:pt x="101" y="131"/>
                      <a:pt x="101" y="131"/>
                    </a:cubicBezTo>
                    <a:cubicBezTo>
                      <a:pt x="95" y="129"/>
                      <a:pt x="95" y="129"/>
                      <a:pt x="95" y="129"/>
                    </a:cubicBezTo>
                    <a:close/>
                    <a:moveTo>
                      <a:pt x="78" y="110"/>
                    </a:moveTo>
                    <a:cubicBezTo>
                      <a:pt x="83" y="113"/>
                      <a:pt x="83" y="113"/>
                      <a:pt x="83" y="113"/>
                    </a:cubicBezTo>
                    <a:cubicBezTo>
                      <a:pt x="82" y="115"/>
                      <a:pt x="82" y="115"/>
                      <a:pt x="82" y="115"/>
                    </a:cubicBezTo>
                    <a:cubicBezTo>
                      <a:pt x="82" y="115"/>
                      <a:pt x="81" y="116"/>
                      <a:pt x="82" y="117"/>
                    </a:cubicBezTo>
                    <a:cubicBezTo>
                      <a:pt x="82" y="117"/>
                      <a:pt x="82" y="118"/>
                      <a:pt x="82" y="118"/>
                    </a:cubicBezTo>
                    <a:cubicBezTo>
                      <a:pt x="83" y="118"/>
                      <a:pt x="83" y="118"/>
                      <a:pt x="84" y="118"/>
                    </a:cubicBezTo>
                    <a:cubicBezTo>
                      <a:pt x="84" y="118"/>
                      <a:pt x="85" y="118"/>
                      <a:pt x="85" y="117"/>
                    </a:cubicBezTo>
                    <a:cubicBezTo>
                      <a:pt x="86" y="117"/>
                      <a:pt x="86" y="116"/>
                      <a:pt x="86" y="115"/>
                    </a:cubicBezTo>
                    <a:cubicBezTo>
                      <a:pt x="86" y="115"/>
                      <a:pt x="86" y="114"/>
                      <a:pt x="85" y="113"/>
                    </a:cubicBezTo>
                    <a:cubicBezTo>
                      <a:pt x="85" y="113"/>
                      <a:pt x="85" y="112"/>
                      <a:pt x="85" y="112"/>
                    </a:cubicBezTo>
                    <a:cubicBezTo>
                      <a:pt x="84" y="109"/>
                      <a:pt x="83" y="108"/>
                      <a:pt x="83" y="106"/>
                    </a:cubicBezTo>
                    <a:cubicBezTo>
                      <a:pt x="83" y="106"/>
                      <a:pt x="83" y="105"/>
                      <a:pt x="83" y="104"/>
                    </a:cubicBezTo>
                    <a:cubicBezTo>
                      <a:pt x="83" y="103"/>
                      <a:pt x="84" y="102"/>
                      <a:pt x="84" y="101"/>
                    </a:cubicBezTo>
                    <a:cubicBezTo>
                      <a:pt x="85" y="99"/>
                      <a:pt x="87" y="98"/>
                      <a:pt x="89" y="97"/>
                    </a:cubicBezTo>
                    <a:cubicBezTo>
                      <a:pt x="91" y="97"/>
                      <a:pt x="93" y="97"/>
                      <a:pt x="95" y="99"/>
                    </a:cubicBezTo>
                    <a:cubicBezTo>
                      <a:pt x="97" y="100"/>
                      <a:pt x="98" y="102"/>
                      <a:pt x="98" y="103"/>
                    </a:cubicBezTo>
                    <a:cubicBezTo>
                      <a:pt x="99" y="105"/>
                      <a:pt x="99" y="107"/>
                      <a:pt x="97" y="108"/>
                    </a:cubicBezTo>
                    <a:cubicBezTo>
                      <a:pt x="96" y="110"/>
                      <a:pt x="96" y="110"/>
                      <a:pt x="96" y="110"/>
                    </a:cubicBezTo>
                    <a:cubicBezTo>
                      <a:pt x="91" y="107"/>
                      <a:pt x="91" y="107"/>
                      <a:pt x="91" y="107"/>
                    </a:cubicBezTo>
                    <a:cubicBezTo>
                      <a:pt x="92" y="106"/>
                      <a:pt x="92" y="106"/>
                      <a:pt x="92" y="106"/>
                    </a:cubicBezTo>
                    <a:cubicBezTo>
                      <a:pt x="93" y="105"/>
                      <a:pt x="93" y="104"/>
                      <a:pt x="93" y="104"/>
                    </a:cubicBezTo>
                    <a:cubicBezTo>
                      <a:pt x="93" y="103"/>
                      <a:pt x="93" y="103"/>
                      <a:pt x="92" y="103"/>
                    </a:cubicBezTo>
                    <a:cubicBezTo>
                      <a:pt x="92" y="102"/>
                      <a:pt x="91" y="102"/>
                      <a:pt x="91" y="102"/>
                    </a:cubicBezTo>
                    <a:cubicBezTo>
                      <a:pt x="90" y="103"/>
                      <a:pt x="90" y="103"/>
                      <a:pt x="89" y="103"/>
                    </a:cubicBezTo>
                    <a:cubicBezTo>
                      <a:pt x="89" y="104"/>
                      <a:pt x="89" y="106"/>
                      <a:pt x="90" y="110"/>
                    </a:cubicBezTo>
                    <a:cubicBezTo>
                      <a:pt x="90" y="110"/>
                      <a:pt x="90" y="110"/>
                      <a:pt x="90" y="110"/>
                    </a:cubicBezTo>
                    <a:cubicBezTo>
                      <a:pt x="91" y="110"/>
                      <a:pt x="91" y="110"/>
                      <a:pt x="91" y="110"/>
                    </a:cubicBezTo>
                    <a:cubicBezTo>
                      <a:pt x="92" y="113"/>
                      <a:pt x="92" y="115"/>
                      <a:pt x="92" y="116"/>
                    </a:cubicBezTo>
                    <a:cubicBezTo>
                      <a:pt x="92" y="117"/>
                      <a:pt x="92" y="117"/>
                      <a:pt x="91" y="118"/>
                    </a:cubicBezTo>
                    <a:cubicBezTo>
                      <a:pt x="91" y="119"/>
                      <a:pt x="91" y="119"/>
                      <a:pt x="91" y="120"/>
                    </a:cubicBezTo>
                    <a:cubicBezTo>
                      <a:pt x="89" y="122"/>
                      <a:pt x="88" y="123"/>
                      <a:pt x="86" y="123"/>
                    </a:cubicBezTo>
                    <a:cubicBezTo>
                      <a:pt x="84" y="124"/>
                      <a:pt x="82" y="123"/>
                      <a:pt x="80" y="122"/>
                    </a:cubicBezTo>
                    <a:cubicBezTo>
                      <a:pt x="78" y="120"/>
                      <a:pt x="76" y="119"/>
                      <a:pt x="76" y="117"/>
                    </a:cubicBezTo>
                    <a:cubicBezTo>
                      <a:pt x="75" y="115"/>
                      <a:pt x="76" y="113"/>
                      <a:pt x="77" y="111"/>
                    </a:cubicBezTo>
                    <a:cubicBezTo>
                      <a:pt x="78" y="110"/>
                      <a:pt x="78" y="110"/>
                      <a:pt x="78" y="110"/>
                    </a:cubicBezTo>
                    <a:close/>
                    <a:moveTo>
                      <a:pt x="68" y="95"/>
                    </a:moveTo>
                    <a:cubicBezTo>
                      <a:pt x="69" y="95"/>
                      <a:pt x="70" y="96"/>
                      <a:pt x="71" y="96"/>
                    </a:cubicBezTo>
                    <a:cubicBezTo>
                      <a:pt x="71" y="96"/>
                      <a:pt x="72" y="96"/>
                      <a:pt x="72" y="95"/>
                    </a:cubicBezTo>
                    <a:cubicBezTo>
                      <a:pt x="73" y="94"/>
                      <a:pt x="73" y="94"/>
                      <a:pt x="73" y="94"/>
                    </a:cubicBezTo>
                    <a:cubicBezTo>
                      <a:pt x="74" y="93"/>
                      <a:pt x="74" y="92"/>
                      <a:pt x="74" y="92"/>
                    </a:cubicBezTo>
                    <a:cubicBezTo>
                      <a:pt x="74" y="91"/>
                      <a:pt x="73" y="91"/>
                      <a:pt x="72" y="90"/>
                    </a:cubicBezTo>
                    <a:cubicBezTo>
                      <a:pt x="72" y="90"/>
                      <a:pt x="72" y="90"/>
                      <a:pt x="72" y="90"/>
                    </a:cubicBezTo>
                    <a:cubicBezTo>
                      <a:pt x="68" y="95"/>
                      <a:pt x="68" y="95"/>
                      <a:pt x="68" y="95"/>
                    </a:cubicBezTo>
                    <a:close/>
                    <a:moveTo>
                      <a:pt x="54" y="103"/>
                    </a:moveTo>
                    <a:cubicBezTo>
                      <a:pt x="70" y="82"/>
                      <a:pt x="70" y="82"/>
                      <a:pt x="70" y="82"/>
                    </a:cubicBezTo>
                    <a:cubicBezTo>
                      <a:pt x="77" y="88"/>
                      <a:pt x="77" y="88"/>
                      <a:pt x="77" y="88"/>
                    </a:cubicBezTo>
                    <a:cubicBezTo>
                      <a:pt x="79" y="89"/>
                      <a:pt x="80" y="91"/>
                      <a:pt x="80" y="92"/>
                    </a:cubicBezTo>
                    <a:cubicBezTo>
                      <a:pt x="80" y="94"/>
                      <a:pt x="80" y="95"/>
                      <a:pt x="79" y="97"/>
                    </a:cubicBezTo>
                    <a:cubicBezTo>
                      <a:pt x="78" y="97"/>
                      <a:pt x="78" y="97"/>
                      <a:pt x="78" y="97"/>
                    </a:cubicBezTo>
                    <a:cubicBezTo>
                      <a:pt x="78" y="98"/>
                      <a:pt x="78" y="98"/>
                      <a:pt x="78" y="98"/>
                    </a:cubicBezTo>
                    <a:cubicBezTo>
                      <a:pt x="77" y="99"/>
                      <a:pt x="76" y="100"/>
                      <a:pt x="75" y="100"/>
                    </a:cubicBezTo>
                    <a:cubicBezTo>
                      <a:pt x="74" y="100"/>
                      <a:pt x="73" y="100"/>
                      <a:pt x="72" y="100"/>
                    </a:cubicBezTo>
                    <a:cubicBezTo>
                      <a:pt x="72" y="101"/>
                      <a:pt x="73" y="102"/>
                      <a:pt x="73" y="103"/>
                    </a:cubicBezTo>
                    <a:cubicBezTo>
                      <a:pt x="73" y="104"/>
                      <a:pt x="72" y="105"/>
                      <a:pt x="71" y="106"/>
                    </a:cubicBezTo>
                    <a:cubicBezTo>
                      <a:pt x="67" y="111"/>
                      <a:pt x="67" y="111"/>
                      <a:pt x="67" y="111"/>
                    </a:cubicBezTo>
                    <a:cubicBezTo>
                      <a:pt x="67" y="111"/>
                      <a:pt x="66" y="112"/>
                      <a:pt x="66" y="112"/>
                    </a:cubicBezTo>
                    <a:cubicBezTo>
                      <a:pt x="66" y="112"/>
                      <a:pt x="66" y="113"/>
                      <a:pt x="66" y="113"/>
                    </a:cubicBezTo>
                    <a:cubicBezTo>
                      <a:pt x="61" y="109"/>
                      <a:pt x="61" y="109"/>
                      <a:pt x="61" y="109"/>
                    </a:cubicBezTo>
                    <a:cubicBezTo>
                      <a:pt x="61" y="109"/>
                      <a:pt x="61" y="109"/>
                      <a:pt x="62" y="108"/>
                    </a:cubicBezTo>
                    <a:cubicBezTo>
                      <a:pt x="62" y="108"/>
                      <a:pt x="62" y="107"/>
                      <a:pt x="63" y="107"/>
                    </a:cubicBezTo>
                    <a:cubicBezTo>
                      <a:pt x="66" y="103"/>
                      <a:pt x="66" y="103"/>
                      <a:pt x="66" y="103"/>
                    </a:cubicBezTo>
                    <a:cubicBezTo>
                      <a:pt x="67" y="102"/>
                      <a:pt x="67" y="101"/>
                      <a:pt x="67" y="100"/>
                    </a:cubicBezTo>
                    <a:cubicBezTo>
                      <a:pt x="67" y="99"/>
                      <a:pt x="67" y="99"/>
                      <a:pt x="66" y="98"/>
                    </a:cubicBezTo>
                    <a:cubicBezTo>
                      <a:pt x="58" y="107"/>
                      <a:pt x="58" y="107"/>
                      <a:pt x="58" y="107"/>
                    </a:cubicBezTo>
                    <a:cubicBezTo>
                      <a:pt x="54" y="103"/>
                      <a:pt x="54" y="103"/>
                      <a:pt x="54" y="103"/>
                    </a:cubicBezTo>
                    <a:close/>
                    <a:moveTo>
                      <a:pt x="37" y="87"/>
                    </a:moveTo>
                    <a:cubicBezTo>
                      <a:pt x="57" y="69"/>
                      <a:pt x="57" y="69"/>
                      <a:pt x="57" y="69"/>
                    </a:cubicBezTo>
                    <a:cubicBezTo>
                      <a:pt x="66" y="78"/>
                      <a:pt x="66" y="78"/>
                      <a:pt x="66" y="78"/>
                    </a:cubicBezTo>
                    <a:cubicBezTo>
                      <a:pt x="62" y="82"/>
                      <a:pt x="62" y="82"/>
                      <a:pt x="62" y="82"/>
                    </a:cubicBezTo>
                    <a:cubicBezTo>
                      <a:pt x="57" y="77"/>
                      <a:pt x="57" y="77"/>
                      <a:pt x="57" y="77"/>
                    </a:cubicBezTo>
                    <a:cubicBezTo>
                      <a:pt x="53" y="80"/>
                      <a:pt x="53" y="80"/>
                      <a:pt x="53" y="80"/>
                    </a:cubicBezTo>
                    <a:cubicBezTo>
                      <a:pt x="58" y="85"/>
                      <a:pt x="58" y="85"/>
                      <a:pt x="58" y="85"/>
                    </a:cubicBezTo>
                    <a:cubicBezTo>
                      <a:pt x="54" y="89"/>
                      <a:pt x="54" y="89"/>
                      <a:pt x="54" y="89"/>
                    </a:cubicBezTo>
                    <a:cubicBezTo>
                      <a:pt x="50" y="84"/>
                      <a:pt x="50" y="84"/>
                      <a:pt x="50" y="84"/>
                    </a:cubicBezTo>
                    <a:cubicBezTo>
                      <a:pt x="45" y="88"/>
                      <a:pt x="45" y="88"/>
                      <a:pt x="45" y="88"/>
                    </a:cubicBezTo>
                    <a:cubicBezTo>
                      <a:pt x="51" y="93"/>
                      <a:pt x="51" y="93"/>
                      <a:pt x="51" y="93"/>
                    </a:cubicBezTo>
                    <a:cubicBezTo>
                      <a:pt x="47" y="97"/>
                      <a:pt x="47" y="97"/>
                      <a:pt x="47" y="97"/>
                    </a:cubicBezTo>
                    <a:cubicBezTo>
                      <a:pt x="37" y="87"/>
                      <a:pt x="37" y="87"/>
                      <a:pt x="37" y="87"/>
                    </a:cubicBezTo>
                    <a:close/>
                    <a:moveTo>
                      <a:pt x="25" y="70"/>
                    </a:moveTo>
                    <a:cubicBezTo>
                      <a:pt x="45" y="51"/>
                      <a:pt x="45" y="51"/>
                      <a:pt x="45" y="51"/>
                    </a:cubicBezTo>
                    <a:cubicBezTo>
                      <a:pt x="48" y="57"/>
                      <a:pt x="48" y="57"/>
                      <a:pt x="48" y="57"/>
                    </a:cubicBezTo>
                    <a:cubicBezTo>
                      <a:pt x="40" y="64"/>
                      <a:pt x="40" y="64"/>
                      <a:pt x="40" y="64"/>
                    </a:cubicBezTo>
                    <a:cubicBezTo>
                      <a:pt x="39" y="64"/>
                      <a:pt x="38" y="65"/>
                      <a:pt x="37" y="66"/>
                    </a:cubicBezTo>
                    <a:cubicBezTo>
                      <a:pt x="36" y="67"/>
                      <a:pt x="34" y="68"/>
                      <a:pt x="32" y="69"/>
                    </a:cubicBezTo>
                    <a:cubicBezTo>
                      <a:pt x="34" y="68"/>
                      <a:pt x="37" y="67"/>
                      <a:pt x="39" y="65"/>
                    </a:cubicBezTo>
                    <a:cubicBezTo>
                      <a:pt x="40" y="65"/>
                      <a:pt x="40" y="65"/>
                      <a:pt x="40" y="65"/>
                    </a:cubicBezTo>
                    <a:cubicBezTo>
                      <a:pt x="50" y="60"/>
                      <a:pt x="50" y="60"/>
                      <a:pt x="50" y="60"/>
                    </a:cubicBezTo>
                    <a:cubicBezTo>
                      <a:pt x="54" y="65"/>
                      <a:pt x="54" y="65"/>
                      <a:pt x="54" y="65"/>
                    </a:cubicBezTo>
                    <a:cubicBezTo>
                      <a:pt x="29" y="76"/>
                      <a:pt x="29" y="76"/>
                      <a:pt x="29" y="76"/>
                    </a:cubicBezTo>
                    <a:cubicBezTo>
                      <a:pt x="25" y="70"/>
                      <a:pt x="25" y="70"/>
                      <a:pt x="25" y="70"/>
                    </a:cubicBezTo>
                    <a:close/>
                    <a:moveTo>
                      <a:pt x="15" y="53"/>
                    </a:moveTo>
                    <a:cubicBezTo>
                      <a:pt x="39" y="41"/>
                      <a:pt x="39" y="41"/>
                      <a:pt x="39" y="41"/>
                    </a:cubicBezTo>
                    <a:cubicBezTo>
                      <a:pt x="42" y="47"/>
                      <a:pt x="42" y="47"/>
                      <a:pt x="42" y="47"/>
                    </a:cubicBezTo>
                    <a:cubicBezTo>
                      <a:pt x="18" y="58"/>
                      <a:pt x="18" y="58"/>
                      <a:pt x="18" y="58"/>
                    </a:cubicBezTo>
                    <a:cubicBezTo>
                      <a:pt x="15" y="53"/>
                      <a:pt x="15" y="53"/>
                      <a:pt x="15" y="53"/>
                    </a:cubicBezTo>
                    <a:close/>
                    <a:moveTo>
                      <a:pt x="5" y="29"/>
                    </a:moveTo>
                    <a:cubicBezTo>
                      <a:pt x="31" y="20"/>
                      <a:pt x="31" y="20"/>
                      <a:pt x="31" y="20"/>
                    </a:cubicBezTo>
                    <a:cubicBezTo>
                      <a:pt x="33" y="26"/>
                      <a:pt x="33" y="26"/>
                      <a:pt x="33" y="26"/>
                    </a:cubicBezTo>
                    <a:cubicBezTo>
                      <a:pt x="24" y="33"/>
                      <a:pt x="24" y="33"/>
                      <a:pt x="24" y="33"/>
                    </a:cubicBezTo>
                    <a:cubicBezTo>
                      <a:pt x="23" y="33"/>
                      <a:pt x="22" y="34"/>
                      <a:pt x="20" y="35"/>
                    </a:cubicBezTo>
                    <a:cubicBezTo>
                      <a:pt x="19" y="36"/>
                      <a:pt x="18" y="36"/>
                      <a:pt x="17" y="37"/>
                    </a:cubicBezTo>
                    <a:cubicBezTo>
                      <a:pt x="18" y="37"/>
                      <a:pt x="19" y="36"/>
                      <a:pt x="21" y="35"/>
                    </a:cubicBezTo>
                    <a:cubicBezTo>
                      <a:pt x="22" y="35"/>
                      <a:pt x="23" y="34"/>
                      <a:pt x="25" y="34"/>
                    </a:cubicBezTo>
                    <a:cubicBezTo>
                      <a:pt x="34" y="31"/>
                      <a:pt x="34" y="31"/>
                      <a:pt x="34" y="31"/>
                    </a:cubicBezTo>
                    <a:cubicBezTo>
                      <a:pt x="36" y="36"/>
                      <a:pt x="36" y="36"/>
                      <a:pt x="36" y="36"/>
                    </a:cubicBezTo>
                    <a:cubicBezTo>
                      <a:pt x="11" y="45"/>
                      <a:pt x="11" y="45"/>
                      <a:pt x="11" y="45"/>
                    </a:cubicBezTo>
                    <a:cubicBezTo>
                      <a:pt x="9" y="39"/>
                      <a:pt x="9" y="39"/>
                      <a:pt x="9" y="39"/>
                    </a:cubicBezTo>
                    <a:cubicBezTo>
                      <a:pt x="19" y="32"/>
                      <a:pt x="19" y="32"/>
                      <a:pt x="19" y="32"/>
                    </a:cubicBezTo>
                    <a:cubicBezTo>
                      <a:pt x="20" y="31"/>
                      <a:pt x="21" y="30"/>
                      <a:pt x="22" y="29"/>
                    </a:cubicBezTo>
                    <a:cubicBezTo>
                      <a:pt x="23" y="29"/>
                      <a:pt x="24" y="28"/>
                      <a:pt x="25" y="27"/>
                    </a:cubicBezTo>
                    <a:cubicBezTo>
                      <a:pt x="23" y="28"/>
                      <a:pt x="22" y="29"/>
                      <a:pt x="20" y="30"/>
                    </a:cubicBezTo>
                    <a:cubicBezTo>
                      <a:pt x="18" y="30"/>
                      <a:pt x="17" y="31"/>
                      <a:pt x="15" y="31"/>
                    </a:cubicBezTo>
                    <a:cubicBezTo>
                      <a:pt x="7" y="34"/>
                      <a:pt x="7" y="34"/>
                      <a:pt x="7" y="34"/>
                    </a:cubicBezTo>
                    <a:cubicBezTo>
                      <a:pt x="5" y="29"/>
                      <a:pt x="5" y="29"/>
                      <a:pt x="5" y="29"/>
                    </a:cubicBezTo>
                    <a:close/>
                    <a:moveTo>
                      <a:pt x="27" y="6"/>
                    </a:moveTo>
                    <a:cubicBezTo>
                      <a:pt x="8" y="8"/>
                      <a:pt x="8" y="8"/>
                      <a:pt x="8" y="8"/>
                    </a:cubicBezTo>
                    <a:cubicBezTo>
                      <a:pt x="7" y="8"/>
                      <a:pt x="6" y="8"/>
                      <a:pt x="6" y="9"/>
                    </a:cubicBezTo>
                    <a:cubicBezTo>
                      <a:pt x="5" y="9"/>
                      <a:pt x="5" y="10"/>
                      <a:pt x="5" y="10"/>
                    </a:cubicBezTo>
                    <a:cubicBezTo>
                      <a:pt x="5" y="11"/>
                      <a:pt x="6" y="11"/>
                      <a:pt x="6" y="12"/>
                    </a:cubicBezTo>
                    <a:cubicBezTo>
                      <a:pt x="7" y="12"/>
                      <a:pt x="7" y="12"/>
                      <a:pt x="8" y="12"/>
                    </a:cubicBezTo>
                    <a:cubicBezTo>
                      <a:pt x="28" y="10"/>
                      <a:pt x="28" y="10"/>
                      <a:pt x="28" y="10"/>
                    </a:cubicBezTo>
                    <a:cubicBezTo>
                      <a:pt x="28" y="16"/>
                      <a:pt x="28" y="16"/>
                      <a:pt x="28" y="16"/>
                    </a:cubicBezTo>
                    <a:cubicBezTo>
                      <a:pt x="10" y="18"/>
                      <a:pt x="10" y="18"/>
                      <a:pt x="10" y="18"/>
                    </a:cubicBezTo>
                    <a:cubicBezTo>
                      <a:pt x="7" y="18"/>
                      <a:pt x="5" y="18"/>
                      <a:pt x="3" y="16"/>
                    </a:cubicBezTo>
                    <a:cubicBezTo>
                      <a:pt x="2" y="15"/>
                      <a:pt x="1" y="13"/>
                      <a:pt x="1" y="11"/>
                    </a:cubicBezTo>
                    <a:cubicBezTo>
                      <a:pt x="0" y="8"/>
                      <a:pt x="1" y="6"/>
                      <a:pt x="2" y="5"/>
                    </a:cubicBezTo>
                    <a:cubicBezTo>
                      <a:pt x="3" y="3"/>
                      <a:pt x="5" y="2"/>
                      <a:pt x="8" y="2"/>
                    </a:cubicBezTo>
                    <a:cubicBezTo>
                      <a:pt x="27" y="0"/>
                      <a:pt x="27" y="0"/>
                      <a:pt x="27" y="0"/>
                    </a:cubicBezTo>
                    <a:cubicBezTo>
                      <a:pt x="27" y="6"/>
                      <a:pt x="27" y="6"/>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5" name="Freeform 18">
                <a:extLst>
                  <a:ext uri="{FF2B5EF4-FFF2-40B4-BE49-F238E27FC236}">
                    <a16:creationId xmlns:a16="http://schemas.microsoft.com/office/drawing/2014/main" xmlns="" id="{0EC89C8A-ED94-4E0D-B551-E72EFE6FFFC2}"/>
                  </a:ext>
                </a:extLst>
              </p:cNvPr>
              <p:cNvSpPr>
                <a:spLocks noEditPoints="1"/>
              </p:cNvSpPr>
              <p:nvPr/>
            </p:nvSpPr>
            <p:spPr bwMode="auto">
              <a:xfrm>
                <a:off x="3851276" y="1292225"/>
                <a:ext cx="1435100" cy="1433513"/>
              </a:xfrm>
              <a:custGeom>
                <a:avLst/>
                <a:gdLst>
                  <a:gd name="T0" fmla="*/ 191 w 381"/>
                  <a:gd name="T1" fmla="*/ 0 h 381"/>
                  <a:gd name="T2" fmla="*/ 381 w 381"/>
                  <a:gd name="T3" fmla="*/ 191 h 381"/>
                  <a:gd name="T4" fmla="*/ 191 w 381"/>
                  <a:gd name="T5" fmla="*/ 381 h 381"/>
                  <a:gd name="T6" fmla="*/ 0 w 381"/>
                  <a:gd name="T7" fmla="*/ 191 h 381"/>
                  <a:gd name="T8" fmla="*/ 191 w 381"/>
                  <a:gd name="T9" fmla="*/ 0 h 381"/>
                  <a:gd name="T10" fmla="*/ 191 w 381"/>
                  <a:gd name="T11" fmla="*/ 17 h 381"/>
                  <a:gd name="T12" fmla="*/ 365 w 381"/>
                  <a:gd name="T13" fmla="*/ 191 h 381"/>
                  <a:gd name="T14" fmla="*/ 191 w 381"/>
                  <a:gd name="T15" fmla="*/ 365 h 381"/>
                  <a:gd name="T16" fmla="*/ 16 w 381"/>
                  <a:gd name="T17" fmla="*/ 191 h 381"/>
                  <a:gd name="T18" fmla="*/ 191 w 381"/>
                  <a:gd name="T19" fmla="*/ 17 h 381"/>
                  <a:gd name="T20" fmla="*/ 191 w 381"/>
                  <a:gd name="T21" fmla="*/ 21 h 381"/>
                  <a:gd name="T22" fmla="*/ 361 w 381"/>
                  <a:gd name="T23" fmla="*/ 191 h 381"/>
                  <a:gd name="T24" fmla="*/ 191 w 381"/>
                  <a:gd name="T25" fmla="*/ 361 h 381"/>
                  <a:gd name="T26" fmla="*/ 20 w 381"/>
                  <a:gd name="T27" fmla="*/ 191 h 381"/>
                  <a:gd name="T28" fmla="*/ 191 w 381"/>
                  <a:gd name="T29" fmla="*/ 21 h 381"/>
                  <a:gd name="T30" fmla="*/ 191 w 381"/>
                  <a:gd name="T31" fmla="*/ 73 h 381"/>
                  <a:gd name="T32" fmla="*/ 309 w 381"/>
                  <a:gd name="T33" fmla="*/ 191 h 381"/>
                  <a:gd name="T34" fmla="*/ 191 w 381"/>
                  <a:gd name="T35" fmla="*/ 309 h 381"/>
                  <a:gd name="T36" fmla="*/ 72 w 381"/>
                  <a:gd name="T37" fmla="*/ 191 h 381"/>
                  <a:gd name="T38" fmla="*/ 191 w 381"/>
                  <a:gd name="T39" fmla="*/ 73 h 381"/>
                  <a:gd name="T40" fmla="*/ 191 w 381"/>
                  <a:gd name="T41" fmla="*/ 76 h 381"/>
                  <a:gd name="T42" fmla="*/ 305 w 381"/>
                  <a:gd name="T43" fmla="*/ 191 h 381"/>
                  <a:gd name="T44" fmla="*/ 191 w 381"/>
                  <a:gd name="T45" fmla="*/ 306 h 381"/>
                  <a:gd name="T46" fmla="*/ 76 w 381"/>
                  <a:gd name="T47" fmla="*/ 191 h 381"/>
                  <a:gd name="T48" fmla="*/ 191 w 381"/>
                  <a:gd name="T49" fmla="*/ 76 h 381"/>
                  <a:gd name="T50" fmla="*/ 191 w 381"/>
                  <a:gd name="T51" fmla="*/ 9 h 381"/>
                  <a:gd name="T52" fmla="*/ 372 w 381"/>
                  <a:gd name="T53" fmla="*/ 191 h 381"/>
                  <a:gd name="T54" fmla="*/ 191 w 381"/>
                  <a:gd name="T55" fmla="*/ 373 h 381"/>
                  <a:gd name="T56" fmla="*/ 9 w 381"/>
                  <a:gd name="T57" fmla="*/ 191 h 381"/>
                  <a:gd name="T58" fmla="*/ 191 w 381"/>
                  <a:gd name="T59" fmla="*/ 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1" h="381">
                    <a:moveTo>
                      <a:pt x="191" y="0"/>
                    </a:moveTo>
                    <a:cubicBezTo>
                      <a:pt x="296" y="0"/>
                      <a:pt x="381" y="86"/>
                      <a:pt x="381" y="191"/>
                    </a:cubicBezTo>
                    <a:cubicBezTo>
                      <a:pt x="381" y="296"/>
                      <a:pt x="296" y="381"/>
                      <a:pt x="191" y="381"/>
                    </a:cubicBezTo>
                    <a:cubicBezTo>
                      <a:pt x="86" y="381"/>
                      <a:pt x="0" y="296"/>
                      <a:pt x="0" y="191"/>
                    </a:cubicBezTo>
                    <a:cubicBezTo>
                      <a:pt x="0" y="86"/>
                      <a:pt x="86" y="0"/>
                      <a:pt x="191" y="0"/>
                    </a:cubicBezTo>
                    <a:close/>
                    <a:moveTo>
                      <a:pt x="191" y="17"/>
                    </a:moveTo>
                    <a:cubicBezTo>
                      <a:pt x="286" y="17"/>
                      <a:pt x="365" y="95"/>
                      <a:pt x="365" y="191"/>
                    </a:cubicBezTo>
                    <a:cubicBezTo>
                      <a:pt x="365" y="287"/>
                      <a:pt x="286" y="365"/>
                      <a:pt x="191" y="365"/>
                    </a:cubicBezTo>
                    <a:cubicBezTo>
                      <a:pt x="95" y="365"/>
                      <a:pt x="16" y="287"/>
                      <a:pt x="16" y="191"/>
                    </a:cubicBezTo>
                    <a:cubicBezTo>
                      <a:pt x="16" y="95"/>
                      <a:pt x="95" y="17"/>
                      <a:pt x="191" y="17"/>
                    </a:cubicBezTo>
                    <a:close/>
                    <a:moveTo>
                      <a:pt x="191" y="21"/>
                    </a:moveTo>
                    <a:cubicBezTo>
                      <a:pt x="284" y="21"/>
                      <a:pt x="361" y="97"/>
                      <a:pt x="361" y="191"/>
                    </a:cubicBezTo>
                    <a:cubicBezTo>
                      <a:pt x="361" y="285"/>
                      <a:pt x="284" y="361"/>
                      <a:pt x="191" y="361"/>
                    </a:cubicBezTo>
                    <a:cubicBezTo>
                      <a:pt x="97" y="361"/>
                      <a:pt x="20" y="285"/>
                      <a:pt x="20" y="191"/>
                    </a:cubicBezTo>
                    <a:cubicBezTo>
                      <a:pt x="20" y="97"/>
                      <a:pt x="97" y="21"/>
                      <a:pt x="191" y="21"/>
                    </a:cubicBezTo>
                    <a:close/>
                    <a:moveTo>
                      <a:pt x="191" y="73"/>
                    </a:moveTo>
                    <a:cubicBezTo>
                      <a:pt x="256" y="73"/>
                      <a:pt x="309" y="126"/>
                      <a:pt x="309" y="191"/>
                    </a:cubicBezTo>
                    <a:cubicBezTo>
                      <a:pt x="309" y="256"/>
                      <a:pt x="256" y="309"/>
                      <a:pt x="191" y="309"/>
                    </a:cubicBezTo>
                    <a:cubicBezTo>
                      <a:pt x="126" y="309"/>
                      <a:pt x="72" y="256"/>
                      <a:pt x="72" y="191"/>
                    </a:cubicBezTo>
                    <a:cubicBezTo>
                      <a:pt x="72" y="126"/>
                      <a:pt x="126" y="73"/>
                      <a:pt x="191" y="73"/>
                    </a:cubicBezTo>
                    <a:close/>
                    <a:moveTo>
                      <a:pt x="191" y="76"/>
                    </a:moveTo>
                    <a:cubicBezTo>
                      <a:pt x="254" y="76"/>
                      <a:pt x="305" y="128"/>
                      <a:pt x="305" y="191"/>
                    </a:cubicBezTo>
                    <a:cubicBezTo>
                      <a:pt x="305" y="254"/>
                      <a:pt x="254" y="306"/>
                      <a:pt x="191" y="306"/>
                    </a:cubicBezTo>
                    <a:cubicBezTo>
                      <a:pt x="127" y="306"/>
                      <a:pt x="76" y="254"/>
                      <a:pt x="76" y="191"/>
                    </a:cubicBezTo>
                    <a:cubicBezTo>
                      <a:pt x="76" y="128"/>
                      <a:pt x="127" y="76"/>
                      <a:pt x="191" y="76"/>
                    </a:cubicBezTo>
                    <a:close/>
                    <a:moveTo>
                      <a:pt x="191" y="9"/>
                    </a:moveTo>
                    <a:cubicBezTo>
                      <a:pt x="291" y="9"/>
                      <a:pt x="372" y="91"/>
                      <a:pt x="372" y="191"/>
                    </a:cubicBezTo>
                    <a:cubicBezTo>
                      <a:pt x="372" y="291"/>
                      <a:pt x="291" y="373"/>
                      <a:pt x="191" y="373"/>
                    </a:cubicBezTo>
                    <a:cubicBezTo>
                      <a:pt x="90" y="373"/>
                      <a:pt x="9" y="291"/>
                      <a:pt x="9" y="191"/>
                    </a:cubicBezTo>
                    <a:cubicBezTo>
                      <a:pt x="9" y="91"/>
                      <a:pt x="90" y="9"/>
                      <a:pt x="19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6" name="Freeform 19">
                <a:extLst>
                  <a:ext uri="{FF2B5EF4-FFF2-40B4-BE49-F238E27FC236}">
                    <a16:creationId xmlns:a16="http://schemas.microsoft.com/office/drawing/2014/main" xmlns="" id="{05364902-34D2-4C40-8A2C-7092A31C9D6C}"/>
                  </a:ext>
                </a:extLst>
              </p:cNvPr>
              <p:cNvSpPr>
                <a:spLocks noEditPoints="1"/>
              </p:cNvSpPr>
              <p:nvPr/>
            </p:nvSpPr>
            <p:spPr bwMode="auto">
              <a:xfrm>
                <a:off x="4416426" y="1778000"/>
                <a:ext cx="304800" cy="225425"/>
              </a:xfrm>
              <a:custGeom>
                <a:avLst/>
                <a:gdLst>
                  <a:gd name="T0" fmla="*/ 70 w 81"/>
                  <a:gd name="T1" fmla="*/ 19 h 60"/>
                  <a:gd name="T2" fmla="*/ 79 w 81"/>
                  <a:gd name="T3" fmla="*/ 14 h 60"/>
                  <a:gd name="T4" fmla="*/ 61 w 81"/>
                  <a:gd name="T5" fmla="*/ 19 h 60"/>
                  <a:gd name="T6" fmla="*/ 46 w 81"/>
                  <a:gd name="T7" fmla="*/ 34 h 60"/>
                  <a:gd name="T8" fmla="*/ 49 w 81"/>
                  <a:gd name="T9" fmla="*/ 37 h 60"/>
                  <a:gd name="T10" fmla="*/ 51 w 81"/>
                  <a:gd name="T11" fmla="*/ 43 h 60"/>
                  <a:gd name="T12" fmla="*/ 30 w 81"/>
                  <a:gd name="T13" fmla="*/ 43 h 60"/>
                  <a:gd name="T14" fmla="*/ 25 w 81"/>
                  <a:gd name="T15" fmla="*/ 41 h 60"/>
                  <a:gd name="T16" fmla="*/ 33 w 81"/>
                  <a:gd name="T17" fmla="*/ 36 h 60"/>
                  <a:gd name="T18" fmla="*/ 35 w 81"/>
                  <a:gd name="T19" fmla="*/ 30 h 60"/>
                  <a:gd name="T20" fmla="*/ 55 w 81"/>
                  <a:gd name="T21" fmla="*/ 35 h 60"/>
                  <a:gd name="T22" fmla="*/ 21 w 81"/>
                  <a:gd name="T23" fmla="*/ 39 h 60"/>
                  <a:gd name="T24" fmla="*/ 27 w 81"/>
                  <a:gd name="T25" fmla="*/ 34 h 60"/>
                  <a:gd name="T26" fmla="*/ 55 w 81"/>
                  <a:gd name="T27" fmla="*/ 50 h 60"/>
                  <a:gd name="T28" fmla="*/ 52 w 81"/>
                  <a:gd name="T29" fmla="*/ 59 h 60"/>
                  <a:gd name="T30" fmla="*/ 29 w 81"/>
                  <a:gd name="T31" fmla="*/ 43 h 60"/>
                  <a:gd name="T32" fmla="*/ 25 w 81"/>
                  <a:gd name="T33" fmla="*/ 53 h 60"/>
                  <a:gd name="T34" fmla="*/ 20 w 81"/>
                  <a:gd name="T35" fmla="*/ 46 h 60"/>
                  <a:gd name="T36" fmla="*/ 18 w 81"/>
                  <a:gd name="T37" fmla="*/ 52 h 60"/>
                  <a:gd name="T38" fmla="*/ 13 w 81"/>
                  <a:gd name="T39" fmla="*/ 59 h 60"/>
                  <a:gd name="T40" fmla="*/ 13 w 81"/>
                  <a:gd name="T41" fmla="*/ 41 h 60"/>
                  <a:gd name="T42" fmla="*/ 25 w 81"/>
                  <a:gd name="T43" fmla="*/ 29 h 60"/>
                  <a:gd name="T44" fmla="*/ 6 w 81"/>
                  <a:gd name="T45" fmla="*/ 35 h 60"/>
                  <a:gd name="T46" fmla="*/ 79 w 81"/>
                  <a:gd name="T47" fmla="*/ 29 h 60"/>
                  <a:gd name="T48" fmla="*/ 64 w 81"/>
                  <a:gd name="T49" fmla="*/ 35 h 60"/>
                  <a:gd name="T50" fmla="*/ 12 w 81"/>
                  <a:gd name="T51" fmla="*/ 24 h 60"/>
                  <a:gd name="T52" fmla="*/ 30 w 81"/>
                  <a:gd name="T53" fmla="*/ 28 h 60"/>
                  <a:gd name="T54" fmla="*/ 41 w 81"/>
                  <a:gd name="T55" fmla="*/ 28 h 60"/>
                  <a:gd name="T56" fmla="*/ 51 w 81"/>
                  <a:gd name="T57" fmla="*/ 28 h 60"/>
                  <a:gd name="T58" fmla="*/ 69 w 81"/>
                  <a:gd name="T59" fmla="*/ 24 h 60"/>
                  <a:gd name="T60" fmla="*/ 69 w 81"/>
                  <a:gd name="T61" fmla="*/ 59 h 60"/>
                  <a:gd name="T62" fmla="*/ 52 w 81"/>
                  <a:gd name="T63" fmla="*/ 60 h 60"/>
                  <a:gd name="T64" fmla="*/ 25 w 81"/>
                  <a:gd name="T65" fmla="*/ 60 h 60"/>
                  <a:gd name="T66" fmla="*/ 0 w 81"/>
                  <a:gd name="T67" fmla="*/ 35 h 60"/>
                  <a:gd name="T68" fmla="*/ 6 w 81"/>
                  <a:gd name="T69" fmla="*/ 18 h 60"/>
                  <a:gd name="T70" fmla="*/ 15 w 81"/>
                  <a:gd name="T71" fmla="*/ 12 h 60"/>
                  <a:gd name="T72" fmla="*/ 23 w 81"/>
                  <a:gd name="T73" fmla="*/ 0 h 60"/>
                  <a:gd name="T74" fmla="*/ 32 w 81"/>
                  <a:gd name="T75" fmla="*/ 6 h 60"/>
                  <a:gd name="T76" fmla="*/ 39 w 81"/>
                  <a:gd name="T77" fmla="*/ 6 h 60"/>
                  <a:gd name="T78" fmla="*/ 48 w 81"/>
                  <a:gd name="T79" fmla="*/ 1 h 60"/>
                  <a:gd name="T80" fmla="*/ 58 w 81"/>
                  <a:gd name="T81" fmla="*/ 0 h 60"/>
                  <a:gd name="T82" fmla="*/ 66 w 81"/>
                  <a:gd name="T83" fmla="*/ 18 h 60"/>
                  <a:gd name="T84" fmla="*/ 72 w 81"/>
                  <a:gd name="T85" fmla="*/ 18 h 60"/>
                  <a:gd name="T86" fmla="*/ 81 w 81"/>
                  <a:gd name="T87" fmla="*/ 14 h 60"/>
                  <a:gd name="T88" fmla="*/ 23 w 81"/>
                  <a:gd name="T89" fmla="*/ 14 h 60"/>
                  <a:gd name="T90" fmla="*/ 14 w 81"/>
                  <a:gd name="T91" fmla="*/ 18 h 60"/>
                  <a:gd name="T92" fmla="*/ 5 w 81"/>
                  <a:gd name="T93" fmla="*/ 19 h 60"/>
                  <a:gd name="T94" fmla="*/ 23 w 81"/>
                  <a:gd name="T95" fmla="*/ 18 h 60"/>
                  <a:gd name="T96" fmla="*/ 36 w 81"/>
                  <a:gd name="T97" fmla="*/ 22 h 60"/>
                  <a:gd name="T98" fmla="*/ 49 w 81"/>
                  <a:gd name="T99" fmla="*/ 18 h 60"/>
                  <a:gd name="T100" fmla="*/ 57 w 81"/>
                  <a:gd name="T101" fmla="*/ 59 h 60"/>
                  <a:gd name="T102" fmla="*/ 24 w 81"/>
                  <a:gd name="T103" fmla="*/ 1 h 60"/>
                  <a:gd name="T104" fmla="*/ 37 w 81"/>
                  <a:gd name="T105" fmla="*/ 1 h 60"/>
                  <a:gd name="T106" fmla="*/ 47 w 81"/>
                  <a:gd name="T107" fmla="*/ 6 h 60"/>
                  <a:gd name="T108" fmla="*/ 24 w 81"/>
                  <a:gd name="T109" fmla="*/ 10 h 60"/>
                  <a:gd name="T110" fmla="*/ 41 w 81"/>
                  <a:gd name="T111" fmla="*/ 16 h 60"/>
                  <a:gd name="T112" fmla="*/ 51 w 81"/>
                  <a:gd name="T113" fmla="*/ 16 h 60"/>
                  <a:gd name="T114" fmla="*/ 65 w 81"/>
                  <a:gd name="T115" fmla="*/ 45 h 60"/>
                  <a:gd name="T116" fmla="*/ 57 w 81"/>
                  <a:gd name="T117"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60">
                    <a:moveTo>
                      <a:pt x="63" y="19"/>
                    </a:moveTo>
                    <a:cubicBezTo>
                      <a:pt x="66" y="19"/>
                      <a:pt x="66" y="19"/>
                      <a:pt x="66" y="19"/>
                    </a:cubicBezTo>
                    <a:cubicBezTo>
                      <a:pt x="66" y="19"/>
                      <a:pt x="66" y="19"/>
                      <a:pt x="66" y="19"/>
                    </a:cubicBezTo>
                    <a:cubicBezTo>
                      <a:pt x="67" y="19"/>
                      <a:pt x="67" y="19"/>
                      <a:pt x="67" y="19"/>
                    </a:cubicBezTo>
                    <a:cubicBezTo>
                      <a:pt x="67" y="19"/>
                      <a:pt x="67" y="19"/>
                      <a:pt x="67" y="19"/>
                    </a:cubicBezTo>
                    <a:cubicBezTo>
                      <a:pt x="67" y="18"/>
                      <a:pt x="67" y="18"/>
                      <a:pt x="67" y="18"/>
                    </a:cubicBezTo>
                    <a:cubicBezTo>
                      <a:pt x="67" y="14"/>
                      <a:pt x="67" y="14"/>
                      <a:pt x="67" y="14"/>
                    </a:cubicBezTo>
                    <a:cubicBezTo>
                      <a:pt x="70" y="14"/>
                      <a:pt x="70" y="14"/>
                      <a:pt x="70" y="14"/>
                    </a:cubicBezTo>
                    <a:cubicBezTo>
                      <a:pt x="70" y="19"/>
                      <a:pt x="70" y="19"/>
                      <a:pt x="70" y="19"/>
                    </a:cubicBezTo>
                    <a:cubicBezTo>
                      <a:pt x="72" y="19"/>
                      <a:pt x="72" y="19"/>
                      <a:pt x="72" y="19"/>
                    </a:cubicBezTo>
                    <a:cubicBezTo>
                      <a:pt x="72" y="19"/>
                      <a:pt x="72" y="19"/>
                      <a:pt x="72" y="19"/>
                    </a:cubicBezTo>
                    <a:cubicBezTo>
                      <a:pt x="75" y="19"/>
                      <a:pt x="75" y="19"/>
                      <a:pt x="75" y="19"/>
                    </a:cubicBezTo>
                    <a:cubicBezTo>
                      <a:pt x="75" y="19"/>
                      <a:pt x="75" y="19"/>
                      <a:pt x="75" y="19"/>
                    </a:cubicBezTo>
                    <a:cubicBezTo>
                      <a:pt x="76" y="19"/>
                      <a:pt x="76" y="19"/>
                      <a:pt x="76" y="19"/>
                    </a:cubicBezTo>
                    <a:cubicBezTo>
                      <a:pt x="76" y="19"/>
                      <a:pt x="76" y="19"/>
                      <a:pt x="76" y="19"/>
                    </a:cubicBezTo>
                    <a:cubicBezTo>
                      <a:pt x="76" y="18"/>
                      <a:pt x="76" y="18"/>
                      <a:pt x="76" y="18"/>
                    </a:cubicBezTo>
                    <a:cubicBezTo>
                      <a:pt x="76" y="14"/>
                      <a:pt x="76" y="14"/>
                      <a:pt x="76" y="14"/>
                    </a:cubicBezTo>
                    <a:cubicBezTo>
                      <a:pt x="79" y="14"/>
                      <a:pt x="79" y="14"/>
                      <a:pt x="79" y="14"/>
                    </a:cubicBezTo>
                    <a:cubicBezTo>
                      <a:pt x="79" y="22"/>
                      <a:pt x="79" y="22"/>
                      <a:pt x="79" y="22"/>
                    </a:cubicBezTo>
                    <a:cubicBezTo>
                      <a:pt x="56" y="22"/>
                      <a:pt x="56" y="22"/>
                      <a:pt x="56" y="22"/>
                    </a:cubicBezTo>
                    <a:cubicBezTo>
                      <a:pt x="56" y="18"/>
                      <a:pt x="56" y="18"/>
                      <a:pt x="56" y="18"/>
                    </a:cubicBezTo>
                    <a:cubicBezTo>
                      <a:pt x="57" y="18"/>
                      <a:pt x="57" y="18"/>
                      <a:pt x="57" y="18"/>
                    </a:cubicBezTo>
                    <a:cubicBezTo>
                      <a:pt x="57" y="18"/>
                      <a:pt x="57" y="18"/>
                      <a:pt x="57" y="18"/>
                    </a:cubicBezTo>
                    <a:cubicBezTo>
                      <a:pt x="58" y="18"/>
                      <a:pt x="58" y="18"/>
                      <a:pt x="58" y="18"/>
                    </a:cubicBezTo>
                    <a:cubicBezTo>
                      <a:pt x="58" y="14"/>
                      <a:pt x="58" y="14"/>
                      <a:pt x="58" y="14"/>
                    </a:cubicBezTo>
                    <a:cubicBezTo>
                      <a:pt x="61" y="14"/>
                      <a:pt x="61" y="14"/>
                      <a:pt x="61" y="14"/>
                    </a:cubicBezTo>
                    <a:cubicBezTo>
                      <a:pt x="61" y="19"/>
                      <a:pt x="61" y="19"/>
                      <a:pt x="61" y="19"/>
                    </a:cubicBezTo>
                    <a:cubicBezTo>
                      <a:pt x="63" y="19"/>
                      <a:pt x="63" y="19"/>
                      <a:pt x="63" y="19"/>
                    </a:cubicBezTo>
                    <a:cubicBezTo>
                      <a:pt x="63" y="19"/>
                      <a:pt x="63" y="19"/>
                      <a:pt x="63" y="19"/>
                    </a:cubicBezTo>
                    <a:close/>
                    <a:moveTo>
                      <a:pt x="41" y="33"/>
                    </a:moveTo>
                    <a:cubicBezTo>
                      <a:pt x="42" y="33"/>
                      <a:pt x="43" y="33"/>
                      <a:pt x="44" y="33"/>
                    </a:cubicBezTo>
                    <a:cubicBezTo>
                      <a:pt x="45" y="30"/>
                      <a:pt x="45" y="30"/>
                      <a:pt x="45" y="30"/>
                    </a:cubicBezTo>
                    <a:cubicBezTo>
                      <a:pt x="44" y="30"/>
                      <a:pt x="43" y="29"/>
                      <a:pt x="41" y="29"/>
                    </a:cubicBezTo>
                    <a:cubicBezTo>
                      <a:pt x="41" y="29"/>
                      <a:pt x="41" y="29"/>
                      <a:pt x="41" y="29"/>
                    </a:cubicBezTo>
                    <a:cubicBezTo>
                      <a:pt x="41" y="33"/>
                      <a:pt x="41" y="33"/>
                      <a:pt x="41" y="33"/>
                    </a:cubicBezTo>
                    <a:close/>
                    <a:moveTo>
                      <a:pt x="46" y="34"/>
                    </a:moveTo>
                    <a:cubicBezTo>
                      <a:pt x="46" y="34"/>
                      <a:pt x="47" y="35"/>
                      <a:pt x="48" y="36"/>
                    </a:cubicBezTo>
                    <a:cubicBezTo>
                      <a:pt x="51" y="33"/>
                      <a:pt x="51" y="33"/>
                      <a:pt x="51" y="33"/>
                    </a:cubicBezTo>
                    <a:cubicBezTo>
                      <a:pt x="49" y="32"/>
                      <a:pt x="48" y="31"/>
                      <a:pt x="47" y="31"/>
                    </a:cubicBezTo>
                    <a:cubicBezTo>
                      <a:pt x="46" y="34"/>
                      <a:pt x="46" y="34"/>
                      <a:pt x="46" y="34"/>
                    </a:cubicBezTo>
                    <a:close/>
                    <a:moveTo>
                      <a:pt x="49" y="37"/>
                    </a:moveTo>
                    <a:cubicBezTo>
                      <a:pt x="50" y="37"/>
                      <a:pt x="50" y="38"/>
                      <a:pt x="50" y="38"/>
                    </a:cubicBezTo>
                    <a:cubicBezTo>
                      <a:pt x="54" y="37"/>
                      <a:pt x="54" y="37"/>
                      <a:pt x="54" y="37"/>
                    </a:cubicBezTo>
                    <a:cubicBezTo>
                      <a:pt x="53" y="36"/>
                      <a:pt x="53" y="35"/>
                      <a:pt x="52" y="34"/>
                    </a:cubicBezTo>
                    <a:cubicBezTo>
                      <a:pt x="49" y="37"/>
                      <a:pt x="49" y="37"/>
                      <a:pt x="49" y="37"/>
                    </a:cubicBezTo>
                    <a:close/>
                    <a:moveTo>
                      <a:pt x="51" y="40"/>
                    </a:moveTo>
                    <a:cubicBezTo>
                      <a:pt x="51" y="40"/>
                      <a:pt x="52" y="41"/>
                      <a:pt x="52" y="42"/>
                    </a:cubicBezTo>
                    <a:cubicBezTo>
                      <a:pt x="55" y="42"/>
                      <a:pt x="55" y="42"/>
                      <a:pt x="55" y="42"/>
                    </a:cubicBezTo>
                    <a:cubicBezTo>
                      <a:pt x="55" y="40"/>
                      <a:pt x="55" y="40"/>
                      <a:pt x="55" y="40"/>
                    </a:cubicBezTo>
                    <a:cubicBezTo>
                      <a:pt x="55" y="40"/>
                      <a:pt x="55" y="40"/>
                      <a:pt x="55" y="40"/>
                    </a:cubicBezTo>
                    <a:cubicBezTo>
                      <a:pt x="55" y="40"/>
                      <a:pt x="55" y="39"/>
                      <a:pt x="55" y="39"/>
                    </a:cubicBezTo>
                    <a:cubicBezTo>
                      <a:pt x="51" y="40"/>
                      <a:pt x="51" y="40"/>
                      <a:pt x="51" y="40"/>
                    </a:cubicBezTo>
                    <a:close/>
                    <a:moveTo>
                      <a:pt x="51" y="43"/>
                    </a:moveTo>
                    <a:cubicBezTo>
                      <a:pt x="51" y="43"/>
                      <a:pt x="51" y="43"/>
                      <a:pt x="51" y="43"/>
                    </a:cubicBezTo>
                    <a:cubicBezTo>
                      <a:pt x="50" y="42"/>
                      <a:pt x="50" y="41"/>
                      <a:pt x="50" y="40"/>
                    </a:cubicBezTo>
                    <a:cubicBezTo>
                      <a:pt x="50" y="40"/>
                      <a:pt x="50" y="40"/>
                      <a:pt x="50" y="40"/>
                    </a:cubicBezTo>
                    <a:cubicBezTo>
                      <a:pt x="50" y="40"/>
                      <a:pt x="50" y="40"/>
                      <a:pt x="50" y="40"/>
                    </a:cubicBezTo>
                    <a:cubicBezTo>
                      <a:pt x="49" y="39"/>
                      <a:pt x="48" y="38"/>
                      <a:pt x="47" y="37"/>
                    </a:cubicBezTo>
                    <a:cubicBezTo>
                      <a:pt x="47" y="37"/>
                      <a:pt x="47" y="37"/>
                      <a:pt x="47" y="37"/>
                    </a:cubicBezTo>
                    <a:cubicBezTo>
                      <a:pt x="47" y="37"/>
                      <a:pt x="47" y="37"/>
                      <a:pt x="47" y="37"/>
                    </a:cubicBezTo>
                    <a:cubicBezTo>
                      <a:pt x="45" y="35"/>
                      <a:pt x="43" y="34"/>
                      <a:pt x="40" y="34"/>
                    </a:cubicBezTo>
                    <a:cubicBezTo>
                      <a:pt x="35" y="34"/>
                      <a:pt x="31" y="38"/>
                      <a:pt x="30" y="43"/>
                    </a:cubicBezTo>
                    <a:cubicBezTo>
                      <a:pt x="30" y="43"/>
                      <a:pt x="30" y="43"/>
                      <a:pt x="30" y="43"/>
                    </a:cubicBezTo>
                    <a:cubicBezTo>
                      <a:pt x="30" y="59"/>
                      <a:pt x="30" y="59"/>
                      <a:pt x="30" y="59"/>
                    </a:cubicBezTo>
                    <a:cubicBezTo>
                      <a:pt x="51" y="59"/>
                      <a:pt x="51" y="59"/>
                      <a:pt x="51" y="59"/>
                    </a:cubicBezTo>
                    <a:cubicBezTo>
                      <a:pt x="51" y="43"/>
                      <a:pt x="51" y="43"/>
                      <a:pt x="51" y="43"/>
                    </a:cubicBezTo>
                    <a:close/>
                    <a:moveTo>
                      <a:pt x="29" y="42"/>
                    </a:moveTo>
                    <a:cubicBezTo>
                      <a:pt x="29" y="41"/>
                      <a:pt x="29" y="40"/>
                      <a:pt x="30" y="40"/>
                    </a:cubicBezTo>
                    <a:cubicBezTo>
                      <a:pt x="26" y="39"/>
                      <a:pt x="26" y="39"/>
                      <a:pt x="26" y="39"/>
                    </a:cubicBezTo>
                    <a:cubicBezTo>
                      <a:pt x="26" y="39"/>
                      <a:pt x="26" y="40"/>
                      <a:pt x="25" y="40"/>
                    </a:cubicBezTo>
                    <a:cubicBezTo>
                      <a:pt x="25" y="40"/>
                      <a:pt x="25" y="40"/>
                      <a:pt x="25" y="40"/>
                    </a:cubicBezTo>
                    <a:cubicBezTo>
                      <a:pt x="25" y="41"/>
                      <a:pt x="25" y="41"/>
                      <a:pt x="25" y="41"/>
                    </a:cubicBezTo>
                    <a:cubicBezTo>
                      <a:pt x="25" y="41"/>
                      <a:pt x="25" y="41"/>
                      <a:pt x="25" y="41"/>
                    </a:cubicBezTo>
                    <a:cubicBezTo>
                      <a:pt x="25" y="42"/>
                      <a:pt x="25" y="42"/>
                      <a:pt x="25" y="42"/>
                    </a:cubicBezTo>
                    <a:cubicBezTo>
                      <a:pt x="29" y="42"/>
                      <a:pt x="29" y="42"/>
                      <a:pt x="29" y="42"/>
                    </a:cubicBezTo>
                    <a:close/>
                    <a:moveTo>
                      <a:pt x="30" y="38"/>
                    </a:moveTo>
                    <a:cubicBezTo>
                      <a:pt x="31" y="38"/>
                      <a:pt x="31" y="37"/>
                      <a:pt x="32" y="37"/>
                    </a:cubicBezTo>
                    <a:cubicBezTo>
                      <a:pt x="29" y="34"/>
                      <a:pt x="29" y="34"/>
                      <a:pt x="29" y="34"/>
                    </a:cubicBezTo>
                    <a:cubicBezTo>
                      <a:pt x="28" y="35"/>
                      <a:pt x="27" y="36"/>
                      <a:pt x="27" y="37"/>
                    </a:cubicBezTo>
                    <a:cubicBezTo>
                      <a:pt x="30" y="38"/>
                      <a:pt x="30" y="38"/>
                      <a:pt x="30" y="38"/>
                    </a:cubicBezTo>
                    <a:close/>
                    <a:moveTo>
                      <a:pt x="33" y="36"/>
                    </a:moveTo>
                    <a:cubicBezTo>
                      <a:pt x="33" y="35"/>
                      <a:pt x="34" y="34"/>
                      <a:pt x="35" y="34"/>
                    </a:cubicBezTo>
                    <a:cubicBezTo>
                      <a:pt x="34" y="31"/>
                      <a:pt x="34" y="31"/>
                      <a:pt x="34" y="31"/>
                    </a:cubicBezTo>
                    <a:cubicBezTo>
                      <a:pt x="32" y="31"/>
                      <a:pt x="31" y="32"/>
                      <a:pt x="30" y="33"/>
                    </a:cubicBezTo>
                    <a:cubicBezTo>
                      <a:pt x="33" y="36"/>
                      <a:pt x="33" y="36"/>
                      <a:pt x="33" y="36"/>
                    </a:cubicBezTo>
                    <a:close/>
                    <a:moveTo>
                      <a:pt x="36" y="33"/>
                    </a:moveTo>
                    <a:cubicBezTo>
                      <a:pt x="37" y="33"/>
                      <a:pt x="39" y="33"/>
                      <a:pt x="40" y="33"/>
                    </a:cubicBezTo>
                    <a:cubicBezTo>
                      <a:pt x="40" y="29"/>
                      <a:pt x="40" y="29"/>
                      <a:pt x="40" y="29"/>
                    </a:cubicBezTo>
                    <a:cubicBezTo>
                      <a:pt x="39" y="29"/>
                      <a:pt x="39" y="29"/>
                      <a:pt x="39" y="29"/>
                    </a:cubicBezTo>
                    <a:cubicBezTo>
                      <a:pt x="38" y="29"/>
                      <a:pt x="36" y="30"/>
                      <a:pt x="35" y="30"/>
                    </a:cubicBezTo>
                    <a:cubicBezTo>
                      <a:pt x="36" y="33"/>
                      <a:pt x="36" y="33"/>
                      <a:pt x="36" y="33"/>
                    </a:cubicBezTo>
                    <a:close/>
                    <a:moveTo>
                      <a:pt x="47" y="29"/>
                    </a:moveTo>
                    <a:cubicBezTo>
                      <a:pt x="50" y="30"/>
                      <a:pt x="52" y="32"/>
                      <a:pt x="54" y="34"/>
                    </a:cubicBezTo>
                    <a:cubicBezTo>
                      <a:pt x="54" y="29"/>
                      <a:pt x="54" y="29"/>
                      <a:pt x="54" y="29"/>
                    </a:cubicBezTo>
                    <a:cubicBezTo>
                      <a:pt x="47" y="29"/>
                      <a:pt x="47" y="29"/>
                      <a:pt x="47" y="29"/>
                    </a:cubicBezTo>
                    <a:close/>
                    <a:moveTo>
                      <a:pt x="55" y="35"/>
                    </a:moveTo>
                    <a:cubicBezTo>
                      <a:pt x="55" y="36"/>
                      <a:pt x="55" y="36"/>
                      <a:pt x="55" y="36"/>
                    </a:cubicBezTo>
                    <a:cubicBezTo>
                      <a:pt x="55" y="35"/>
                      <a:pt x="55" y="35"/>
                      <a:pt x="55" y="35"/>
                    </a:cubicBezTo>
                    <a:cubicBezTo>
                      <a:pt x="55" y="35"/>
                      <a:pt x="55" y="35"/>
                      <a:pt x="55" y="35"/>
                    </a:cubicBezTo>
                    <a:close/>
                    <a:moveTo>
                      <a:pt x="55" y="36"/>
                    </a:moveTo>
                    <a:cubicBezTo>
                      <a:pt x="56" y="37"/>
                      <a:pt x="56" y="38"/>
                      <a:pt x="57" y="39"/>
                    </a:cubicBezTo>
                    <a:cubicBezTo>
                      <a:pt x="60" y="39"/>
                      <a:pt x="60" y="39"/>
                      <a:pt x="60" y="39"/>
                    </a:cubicBezTo>
                    <a:cubicBezTo>
                      <a:pt x="60" y="36"/>
                      <a:pt x="60" y="36"/>
                      <a:pt x="60" y="36"/>
                    </a:cubicBezTo>
                    <a:cubicBezTo>
                      <a:pt x="55" y="36"/>
                      <a:pt x="55" y="36"/>
                      <a:pt x="55" y="36"/>
                    </a:cubicBezTo>
                    <a:close/>
                    <a:moveTo>
                      <a:pt x="24" y="39"/>
                    </a:moveTo>
                    <a:cubicBezTo>
                      <a:pt x="24" y="38"/>
                      <a:pt x="25" y="37"/>
                      <a:pt x="26" y="36"/>
                    </a:cubicBezTo>
                    <a:cubicBezTo>
                      <a:pt x="21" y="36"/>
                      <a:pt x="21" y="36"/>
                      <a:pt x="21" y="36"/>
                    </a:cubicBezTo>
                    <a:cubicBezTo>
                      <a:pt x="21" y="39"/>
                      <a:pt x="21" y="39"/>
                      <a:pt x="21" y="39"/>
                    </a:cubicBezTo>
                    <a:cubicBezTo>
                      <a:pt x="24" y="39"/>
                      <a:pt x="24" y="39"/>
                      <a:pt x="24" y="39"/>
                    </a:cubicBezTo>
                    <a:close/>
                    <a:moveTo>
                      <a:pt x="26" y="35"/>
                    </a:moveTo>
                    <a:cubicBezTo>
                      <a:pt x="26" y="35"/>
                      <a:pt x="26" y="35"/>
                      <a:pt x="26" y="35"/>
                    </a:cubicBezTo>
                    <a:cubicBezTo>
                      <a:pt x="26" y="35"/>
                      <a:pt x="26" y="35"/>
                      <a:pt x="26" y="35"/>
                    </a:cubicBezTo>
                    <a:cubicBezTo>
                      <a:pt x="26" y="35"/>
                      <a:pt x="26" y="35"/>
                      <a:pt x="26" y="35"/>
                    </a:cubicBezTo>
                    <a:close/>
                    <a:moveTo>
                      <a:pt x="27" y="34"/>
                    </a:moveTo>
                    <a:cubicBezTo>
                      <a:pt x="29" y="32"/>
                      <a:pt x="31" y="30"/>
                      <a:pt x="33" y="29"/>
                    </a:cubicBezTo>
                    <a:cubicBezTo>
                      <a:pt x="27" y="29"/>
                      <a:pt x="27" y="29"/>
                      <a:pt x="27" y="29"/>
                    </a:cubicBezTo>
                    <a:cubicBezTo>
                      <a:pt x="27" y="34"/>
                      <a:pt x="27" y="34"/>
                      <a:pt x="27" y="34"/>
                    </a:cubicBezTo>
                    <a:close/>
                    <a:moveTo>
                      <a:pt x="55" y="43"/>
                    </a:moveTo>
                    <a:cubicBezTo>
                      <a:pt x="52" y="43"/>
                      <a:pt x="52" y="43"/>
                      <a:pt x="52" y="43"/>
                    </a:cubicBezTo>
                    <a:cubicBezTo>
                      <a:pt x="52" y="46"/>
                      <a:pt x="52" y="46"/>
                      <a:pt x="52" y="46"/>
                    </a:cubicBezTo>
                    <a:cubicBezTo>
                      <a:pt x="55" y="46"/>
                      <a:pt x="55" y="46"/>
                      <a:pt x="55" y="46"/>
                    </a:cubicBezTo>
                    <a:cubicBezTo>
                      <a:pt x="55" y="43"/>
                      <a:pt x="55" y="43"/>
                      <a:pt x="55" y="43"/>
                    </a:cubicBezTo>
                    <a:close/>
                    <a:moveTo>
                      <a:pt x="55" y="48"/>
                    </a:moveTo>
                    <a:cubicBezTo>
                      <a:pt x="52" y="48"/>
                      <a:pt x="52" y="48"/>
                      <a:pt x="52" y="48"/>
                    </a:cubicBezTo>
                    <a:cubicBezTo>
                      <a:pt x="52" y="50"/>
                      <a:pt x="52" y="50"/>
                      <a:pt x="52" y="50"/>
                    </a:cubicBezTo>
                    <a:cubicBezTo>
                      <a:pt x="55" y="50"/>
                      <a:pt x="55" y="50"/>
                      <a:pt x="55" y="50"/>
                    </a:cubicBezTo>
                    <a:cubicBezTo>
                      <a:pt x="55" y="48"/>
                      <a:pt x="55" y="48"/>
                      <a:pt x="55" y="48"/>
                    </a:cubicBezTo>
                    <a:close/>
                    <a:moveTo>
                      <a:pt x="55" y="52"/>
                    </a:moveTo>
                    <a:cubicBezTo>
                      <a:pt x="52" y="52"/>
                      <a:pt x="52" y="52"/>
                      <a:pt x="52" y="52"/>
                    </a:cubicBezTo>
                    <a:cubicBezTo>
                      <a:pt x="52" y="55"/>
                      <a:pt x="52" y="55"/>
                      <a:pt x="52" y="55"/>
                    </a:cubicBezTo>
                    <a:cubicBezTo>
                      <a:pt x="55" y="55"/>
                      <a:pt x="55" y="55"/>
                      <a:pt x="55" y="55"/>
                    </a:cubicBezTo>
                    <a:cubicBezTo>
                      <a:pt x="55" y="52"/>
                      <a:pt x="55" y="52"/>
                      <a:pt x="55" y="52"/>
                    </a:cubicBezTo>
                    <a:close/>
                    <a:moveTo>
                      <a:pt x="55" y="56"/>
                    </a:moveTo>
                    <a:cubicBezTo>
                      <a:pt x="52" y="56"/>
                      <a:pt x="52" y="56"/>
                      <a:pt x="52" y="56"/>
                    </a:cubicBezTo>
                    <a:cubicBezTo>
                      <a:pt x="52" y="59"/>
                      <a:pt x="52" y="59"/>
                      <a:pt x="52" y="59"/>
                    </a:cubicBezTo>
                    <a:cubicBezTo>
                      <a:pt x="55" y="59"/>
                      <a:pt x="55" y="59"/>
                      <a:pt x="55" y="59"/>
                    </a:cubicBezTo>
                    <a:cubicBezTo>
                      <a:pt x="55" y="56"/>
                      <a:pt x="55" y="56"/>
                      <a:pt x="55" y="56"/>
                    </a:cubicBezTo>
                    <a:close/>
                    <a:moveTo>
                      <a:pt x="29" y="43"/>
                    </a:moveTo>
                    <a:cubicBezTo>
                      <a:pt x="25" y="43"/>
                      <a:pt x="25" y="43"/>
                      <a:pt x="25" y="43"/>
                    </a:cubicBezTo>
                    <a:cubicBezTo>
                      <a:pt x="25" y="45"/>
                      <a:pt x="25" y="45"/>
                      <a:pt x="25" y="45"/>
                    </a:cubicBezTo>
                    <a:cubicBezTo>
                      <a:pt x="25" y="45"/>
                      <a:pt x="25" y="45"/>
                      <a:pt x="25" y="45"/>
                    </a:cubicBezTo>
                    <a:cubicBezTo>
                      <a:pt x="25" y="46"/>
                      <a:pt x="25" y="46"/>
                      <a:pt x="25" y="46"/>
                    </a:cubicBezTo>
                    <a:cubicBezTo>
                      <a:pt x="29" y="46"/>
                      <a:pt x="29" y="46"/>
                      <a:pt x="29" y="46"/>
                    </a:cubicBezTo>
                    <a:cubicBezTo>
                      <a:pt x="29" y="43"/>
                      <a:pt x="29" y="43"/>
                      <a:pt x="29" y="43"/>
                    </a:cubicBezTo>
                    <a:close/>
                    <a:moveTo>
                      <a:pt x="29" y="48"/>
                    </a:moveTo>
                    <a:cubicBezTo>
                      <a:pt x="25" y="48"/>
                      <a:pt x="25" y="48"/>
                      <a:pt x="25" y="48"/>
                    </a:cubicBezTo>
                    <a:cubicBezTo>
                      <a:pt x="25" y="50"/>
                      <a:pt x="25" y="50"/>
                      <a:pt x="25" y="50"/>
                    </a:cubicBezTo>
                    <a:cubicBezTo>
                      <a:pt x="29" y="50"/>
                      <a:pt x="29" y="50"/>
                      <a:pt x="29" y="50"/>
                    </a:cubicBezTo>
                    <a:cubicBezTo>
                      <a:pt x="29" y="48"/>
                      <a:pt x="29" y="48"/>
                      <a:pt x="29" y="48"/>
                    </a:cubicBezTo>
                    <a:close/>
                    <a:moveTo>
                      <a:pt x="29" y="52"/>
                    </a:moveTo>
                    <a:cubicBezTo>
                      <a:pt x="25" y="52"/>
                      <a:pt x="25" y="52"/>
                      <a:pt x="25" y="52"/>
                    </a:cubicBezTo>
                    <a:cubicBezTo>
                      <a:pt x="25" y="53"/>
                      <a:pt x="25" y="53"/>
                      <a:pt x="25" y="53"/>
                    </a:cubicBezTo>
                    <a:cubicBezTo>
                      <a:pt x="25" y="53"/>
                      <a:pt x="25" y="53"/>
                      <a:pt x="25" y="53"/>
                    </a:cubicBezTo>
                    <a:cubicBezTo>
                      <a:pt x="25" y="55"/>
                      <a:pt x="25" y="55"/>
                      <a:pt x="25" y="55"/>
                    </a:cubicBezTo>
                    <a:cubicBezTo>
                      <a:pt x="29" y="55"/>
                      <a:pt x="29" y="55"/>
                      <a:pt x="29" y="55"/>
                    </a:cubicBezTo>
                    <a:cubicBezTo>
                      <a:pt x="29" y="52"/>
                      <a:pt x="29" y="52"/>
                      <a:pt x="29" y="52"/>
                    </a:cubicBezTo>
                    <a:close/>
                    <a:moveTo>
                      <a:pt x="29" y="56"/>
                    </a:moveTo>
                    <a:cubicBezTo>
                      <a:pt x="25" y="56"/>
                      <a:pt x="25" y="56"/>
                      <a:pt x="25" y="56"/>
                    </a:cubicBezTo>
                    <a:cubicBezTo>
                      <a:pt x="25" y="59"/>
                      <a:pt x="25" y="59"/>
                      <a:pt x="25" y="59"/>
                    </a:cubicBezTo>
                    <a:cubicBezTo>
                      <a:pt x="29" y="59"/>
                      <a:pt x="29" y="59"/>
                      <a:pt x="29" y="59"/>
                    </a:cubicBezTo>
                    <a:cubicBezTo>
                      <a:pt x="29" y="56"/>
                      <a:pt x="29" y="56"/>
                      <a:pt x="29" y="56"/>
                    </a:cubicBezTo>
                    <a:close/>
                    <a:moveTo>
                      <a:pt x="20" y="46"/>
                    </a:moveTo>
                    <a:cubicBezTo>
                      <a:pt x="20" y="52"/>
                      <a:pt x="20" y="52"/>
                      <a:pt x="20" y="52"/>
                    </a:cubicBezTo>
                    <a:cubicBezTo>
                      <a:pt x="24" y="52"/>
                      <a:pt x="24" y="52"/>
                      <a:pt x="24" y="52"/>
                    </a:cubicBezTo>
                    <a:cubicBezTo>
                      <a:pt x="24" y="46"/>
                      <a:pt x="24" y="46"/>
                      <a:pt x="24" y="46"/>
                    </a:cubicBezTo>
                    <a:cubicBezTo>
                      <a:pt x="20" y="46"/>
                      <a:pt x="20" y="46"/>
                      <a:pt x="20" y="46"/>
                    </a:cubicBezTo>
                    <a:close/>
                    <a:moveTo>
                      <a:pt x="18" y="52"/>
                    </a:moveTo>
                    <a:cubicBezTo>
                      <a:pt x="18" y="46"/>
                      <a:pt x="18" y="46"/>
                      <a:pt x="18" y="46"/>
                    </a:cubicBezTo>
                    <a:cubicBezTo>
                      <a:pt x="13" y="46"/>
                      <a:pt x="13" y="46"/>
                      <a:pt x="13" y="46"/>
                    </a:cubicBezTo>
                    <a:cubicBezTo>
                      <a:pt x="13" y="52"/>
                      <a:pt x="13" y="52"/>
                      <a:pt x="13" y="52"/>
                    </a:cubicBezTo>
                    <a:cubicBezTo>
                      <a:pt x="18" y="52"/>
                      <a:pt x="18" y="52"/>
                      <a:pt x="18" y="52"/>
                    </a:cubicBezTo>
                    <a:close/>
                    <a:moveTo>
                      <a:pt x="17" y="53"/>
                    </a:moveTo>
                    <a:cubicBezTo>
                      <a:pt x="17" y="59"/>
                      <a:pt x="17" y="59"/>
                      <a:pt x="17" y="59"/>
                    </a:cubicBezTo>
                    <a:cubicBezTo>
                      <a:pt x="24" y="59"/>
                      <a:pt x="24" y="59"/>
                      <a:pt x="24" y="59"/>
                    </a:cubicBezTo>
                    <a:cubicBezTo>
                      <a:pt x="24" y="53"/>
                      <a:pt x="24" y="53"/>
                      <a:pt x="24" y="53"/>
                    </a:cubicBezTo>
                    <a:cubicBezTo>
                      <a:pt x="17" y="53"/>
                      <a:pt x="17" y="53"/>
                      <a:pt x="17" y="53"/>
                    </a:cubicBezTo>
                    <a:close/>
                    <a:moveTo>
                      <a:pt x="16" y="59"/>
                    </a:moveTo>
                    <a:cubicBezTo>
                      <a:pt x="16" y="53"/>
                      <a:pt x="16" y="53"/>
                      <a:pt x="16" y="53"/>
                    </a:cubicBezTo>
                    <a:cubicBezTo>
                      <a:pt x="13" y="53"/>
                      <a:pt x="13" y="53"/>
                      <a:pt x="13" y="53"/>
                    </a:cubicBezTo>
                    <a:cubicBezTo>
                      <a:pt x="13" y="59"/>
                      <a:pt x="13" y="59"/>
                      <a:pt x="13" y="59"/>
                    </a:cubicBezTo>
                    <a:cubicBezTo>
                      <a:pt x="16" y="59"/>
                      <a:pt x="16" y="59"/>
                      <a:pt x="16" y="59"/>
                    </a:cubicBezTo>
                    <a:close/>
                    <a:moveTo>
                      <a:pt x="17" y="41"/>
                    </a:moveTo>
                    <a:cubicBezTo>
                      <a:pt x="17" y="45"/>
                      <a:pt x="17" y="45"/>
                      <a:pt x="17" y="45"/>
                    </a:cubicBezTo>
                    <a:cubicBezTo>
                      <a:pt x="24" y="45"/>
                      <a:pt x="24" y="45"/>
                      <a:pt x="24" y="45"/>
                    </a:cubicBezTo>
                    <a:cubicBezTo>
                      <a:pt x="24" y="41"/>
                      <a:pt x="24" y="41"/>
                      <a:pt x="24" y="41"/>
                    </a:cubicBezTo>
                    <a:cubicBezTo>
                      <a:pt x="17" y="41"/>
                      <a:pt x="17" y="41"/>
                      <a:pt x="17" y="41"/>
                    </a:cubicBezTo>
                    <a:close/>
                    <a:moveTo>
                      <a:pt x="16" y="45"/>
                    </a:moveTo>
                    <a:cubicBezTo>
                      <a:pt x="16" y="41"/>
                      <a:pt x="16" y="41"/>
                      <a:pt x="16" y="41"/>
                    </a:cubicBezTo>
                    <a:cubicBezTo>
                      <a:pt x="13" y="41"/>
                      <a:pt x="13" y="41"/>
                      <a:pt x="13" y="41"/>
                    </a:cubicBezTo>
                    <a:cubicBezTo>
                      <a:pt x="13" y="45"/>
                      <a:pt x="13" y="45"/>
                      <a:pt x="13" y="45"/>
                    </a:cubicBezTo>
                    <a:cubicBezTo>
                      <a:pt x="16" y="45"/>
                      <a:pt x="16" y="45"/>
                      <a:pt x="16" y="45"/>
                    </a:cubicBezTo>
                    <a:close/>
                    <a:moveTo>
                      <a:pt x="19" y="39"/>
                    </a:moveTo>
                    <a:cubicBezTo>
                      <a:pt x="19" y="36"/>
                      <a:pt x="19" y="36"/>
                      <a:pt x="19" y="36"/>
                    </a:cubicBezTo>
                    <a:cubicBezTo>
                      <a:pt x="13" y="36"/>
                      <a:pt x="13" y="36"/>
                      <a:pt x="13" y="36"/>
                    </a:cubicBezTo>
                    <a:cubicBezTo>
                      <a:pt x="13" y="39"/>
                      <a:pt x="13" y="39"/>
                      <a:pt x="13" y="39"/>
                    </a:cubicBezTo>
                    <a:cubicBezTo>
                      <a:pt x="19" y="39"/>
                      <a:pt x="19" y="39"/>
                      <a:pt x="19" y="39"/>
                    </a:cubicBezTo>
                    <a:close/>
                    <a:moveTo>
                      <a:pt x="25" y="35"/>
                    </a:moveTo>
                    <a:cubicBezTo>
                      <a:pt x="25" y="29"/>
                      <a:pt x="25" y="29"/>
                      <a:pt x="25" y="29"/>
                    </a:cubicBezTo>
                    <a:cubicBezTo>
                      <a:pt x="17" y="29"/>
                      <a:pt x="17" y="29"/>
                      <a:pt x="17" y="29"/>
                    </a:cubicBezTo>
                    <a:cubicBezTo>
                      <a:pt x="17" y="35"/>
                      <a:pt x="17" y="35"/>
                      <a:pt x="17" y="35"/>
                    </a:cubicBezTo>
                    <a:cubicBezTo>
                      <a:pt x="25" y="35"/>
                      <a:pt x="25" y="35"/>
                      <a:pt x="25" y="35"/>
                    </a:cubicBezTo>
                    <a:close/>
                    <a:moveTo>
                      <a:pt x="16" y="35"/>
                    </a:moveTo>
                    <a:cubicBezTo>
                      <a:pt x="16" y="29"/>
                      <a:pt x="16" y="29"/>
                      <a:pt x="16" y="29"/>
                    </a:cubicBezTo>
                    <a:cubicBezTo>
                      <a:pt x="8" y="29"/>
                      <a:pt x="8" y="29"/>
                      <a:pt x="8" y="29"/>
                    </a:cubicBezTo>
                    <a:cubicBezTo>
                      <a:pt x="8" y="35"/>
                      <a:pt x="8" y="35"/>
                      <a:pt x="8" y="35"/>
                    </a:cubicBezTo>
                    <a:cubicBezTo>
                      <a:pt x="16" y="35"/>
                      <a:pt x="16" y="35"/>
                      <a:pt x="16" y="35"/>
                    </a:cubicBezTo>
                    <a:close/>
                    <a:moveTo>
                      <a:pt x="6" y="35"/>
                    </a:moveTo>
                    <a:cubicBezTo>
                      <a:pt x="6" y="29"/>
                      <a:pt x="6" y="29"/>
                      <a:pt x="6" y="29"/>
                    </a:cubicBezTo>
                    <a:cubicBezTo>
                      <a:pt x="2" y="29"/>
                      <a:pt x="2" y="29"/>
                      <a:pt x="2" y="29"/>
                    </a:cubicBezTo>
                    <a:cubicBezTo>
                      <a:pt x="2" y="35"/>
                      <a:pt x="2" y="35"/>
                      <a:pt x="2" y="35"/>
                    </a:cubicBezTo>
                    <a:cubicBezTo>
                      <a:pt x="6" y="35"/>
                      <a:pt x="6" y="35"/>
                      <a:pt x="6" y="35"/>
                    </a:cubicBezTo>
                    <a:close/>
                    <a:moveTo>
                      <a:pt x="79" y="29"/>
                    </a:moveTo>
                    <a:cubicBezTo>
                      <a:pt x="74" y="29"/>
                      <a:pt x="74" y="29"/>
                      <a:pt x="74" y="29"/>
                    </a:cubicBezTo>
                    <a:cubicBezTo>
                      <a:pt x="74" y="35"/>
                      <a:pt x="74" y="35"/>
                      <a:pt x="74" y="35"/>
                    </a:cubicBezTo>
                    <a:cubicBezTo>
                      <a:pt x="79" y="35"/>
                      <a:pt x="79" y="35"/>
                      <a:pt x="79" y="35"/>
                    </a:cubicBezTo>
                    <a:cubicBezTo>
                      <a:pt x="79" y="29"/>
                      <a:pt x="79" y="29"/>
                      <a:pt x="79" y="29"/>
                    </a:cubicBezTo>
                    <a:close/>
                    <a:moveTo>
                      <a:pt x="73" y="29"/>
                    </a:moveTo>
                    <a:cubicBezTo>
                      <a:pt x="65" y="29"/>
                      <a:pt x="65" y="29"/>
                      <a:pt x="65" y="29"/>
                    </a:cubicBezTo>
                    <a:cubicBezTo>
                      <a:pt x="65" y="35"/>
                      <a:pt x="65" y="35"/>
                      <a:pt x="65" y="35"/>
                    </a:cubicBezTo>
                    <a:cubicBezTo>
                      <a:pt x="73" y="35"/>
                      <a:pt x="73" y="35"/>
                      <a:pt x="73" y="35"/>
                    </a:cubicBezTo>
                    <a:cubicBezTo>
                      <a:pt x="73" y="29"/>
                      <a:pt x="73" y="29"/>
                      <a:pt x="73" y="29"/>
                    </a:cubicBezTo>
                    <a:close/>
                    <a:moveTo>
                      <a:pt x="64" y="29"/>
                    </a:moveTo>
                    <a:cubicBezTo>
                      <a:pt x="55" y="29"/>
                      <a:pt x="55" y="29"/>
                      <a:pt x="55" y="29"/>
                    </a:cubicBezTo>
                    <a:cubicBezTo>
                      <a:pt x="55" y="35"/>
                      <a:pt x="55" y="35"/>
                      <a:pt x="55" y="35"/>
                    </a:cubicBezTo>
                    <a:cubicBezTo>
                      <a:pt x="64" y="35"/>
                      <a:pt x="64" y="35"/>
                      <a:pt x="64" y="35"/>
                    </a:cubicBezTo>
                    <a:cubicBezTo>
                      <a:pt x="64" y="29"/>
                      <a:pt x="64" y="29"/>
                      <a:pt x="64" y="29"/>
                    </a:cubicBezTo>
                    <a:close/>
                    <a:moveTo>
                      <a:pt x="2" y="28"/>
                    </a:moveTo>
                    <a:cubicBezTo>
                      <a:pt x="5" y="28"/>
                      <a:pt x="5" y="28"/>
                      <a:pt x="5" y="28"/>
                    </a:cubicBezTo>
                    <a:cubicBezTo>
                      <a:pt x="5" y="24"/>
                      <a:pt x="5" y="24"/>
                      <a:pt x="5" y="24"/>
                    </a:cubicBezTo>
                    <a:cubicBezTo>
                      <a:pt x="2" y="24"/>
                      <a:pt x="2" y="24"/>
                      <a:pt x="2" y="24"/>
                    </a:cubicBezTo>
                    <a:cubicBezTo>
                      <a:pt x="2" y="28"/>
                      <a:pt x="2" y="28"/>
                      <a:pt x="2" y="28"/>
                    </a:cubicBezTo>
                    <a:close/>
                    <a:moveTo>
                      <a:pt x="6" y="28"/>
                    </a:moveTo>
                    <a:cubicBezTo>
                      <a:pt x="12" y="28"/>
                      <a:pt x="12" y="28"/>
                      <a:pt x="12" y="28"/>
                    </a:cubicBezTo>
                    <a:cubicBezTo>
                      <a:pt x="12" y="24"/>
                      <a:pt x="12" y="24"/>
                      <a:pt x="12" y="24"/>
                    </a:cubicBezTo>
                    <a:cubicBezTo>
                      <a:pt x="6" y="24"/>
                      <a:pt x="6" y="24"/>
                      <a:pt x="6" y="24"/>
                    </a:cubicBezTo>
                    <a:cubicBezTo>
                      <a:pt x="6" y="28"/>
                      <a:pt x="6" y="28"/>
                      <a:pt x="6" y="28"/>
                    </a:cubicBezTo>
                    <a:close/>
                    <a:moveTo>
                      <a:pt x="13" y="28"/>
                    </a:moveTo>
                    <a:cubicBezTo>
                      <a:pt x="18" y="28"/>
                      <a:pt x="18" y="28"/>
                      <a:pt x="18" y="28"/>
                    </a:cubicBezTo>
                    <a:cubicBezTo>
                      <a:pt x="18" y="24"/>
                      <a:pt x="18" y="24"/>
                      <a:pt x="18" y="24"/>
                    </a:cubicBezTo>
                    <a:cubicBezTo>
                      <a:pt x="13" y="24"/>
                      <a:pt x="13" y="24"/>
                      <a:pt x="13" y="24"/>
                    </a:cubicBezTo>
                    <a:cubicBezTo>
                      <a:pt x="13" y="28"/>
                      <a:pt x="13" y="28"/>
                      <a:pt x="13" y="28"/>
                    </a:cubicBezTo>
                    <a:close/>
                    <a:moveTo>
                      <a:pt x="20" y="28"/>
                    </a:moveTo>
                    <a:cubicBezTo>
                      <a:pt x="30" y="28"/>
                      <a:pt x="30" y="28"/>
                      <a:pt x="30" y="28"/>
                    </a:cubicBezTo>
                    <a:cubicBezTo>
                      <a:pt x="30" y="24"/>
                      <a:pt x="30" y="24"/>
                      <a:pt x="30" y="24"/>
                    </a:cubicBezTo>
                    <a:cubicBezTo>
                      <a:pt x="20" y="24"/>
                      <a:pt x="20" y="24"/>
                      <a:pt x="20" y="24"/>
                    </a:cubicBezTo>
                    <a:cubicBezTo>
                      <a:pt x="20" y="28"/>
                      <a:pt x="20" y="28"/>
                      <a:pt x="20" y="28"/>
                    </a:cubicBezTo>
                    <a:close/>
                    <a:moveTo>
                      <a:pt x="31" y="28"/>
                    </a:moveTo>
                    <a:cubicBezTo>
                      <a:pt x="40" y="28"/>
                      <a:pt x="40" y="28"/>
                      <a:pt x="40" y="28"/>
                    </a:cubicBezTo>
                    <a:cubicBezTo>
                      <a:pt x="40" y="24"/>
                      <a:pt x="40" y="24"/>
                      <a:pt x="40" y="24"/>
                    </a:cubicBezTo>
                    <a:cubicBezTo>
                      <a:pt x="31" y="24"/>
                      <a:pt x="31" y="24"/>
                      <a:pt x="31" y="24"/>
                    </a:cubicBezTo>
                    <a:cubicBezTo>
                      <a:pt x="31" y="28"/>
                      <a:pt x="31" y="28"/>
                      <a:pt x="31" y="28"/>
                    </a:cubicBezTo>
                    <a:close/>
                    <a:moveTo>
                      <a:pt x="41" y="28"/>
                    </a:moveTo>
                    <a:cubicBezTo>
                      <a:pt x="50" y="28"/>
                      <a:pt x="50" y="28"/>
                      <a:pt x="50" y="28"/>
                    </a:cubicBezTo>
                    <a:cubicBezTo>
                      <a:pt x="50" y="24"/>
                      <a:pt x="50" y="24"/>
                      <a:pt x="50" y="24"/>
                    </a:cubicBezTo>
                    <a:cubicBezTo>
                      <a:pt x="41" y="24"/>
                      <a:pt x="41" y="24"/>
                      <a:pt x="41" y="24"/>
                    </a:cubicBezTo>
                    <a:cubicBezTo>
                      <a:pt x="41" y="28"/>
                      <a:pt x="41" y="28"/>
                      <a:pt x="41" y="28"/>
                    </a:cubicBezTo>
                    <a:close/>
                    <a:moveTo>
                      <a:pt x="51" y="28"/>
                    </a:moveTo>
                    <a:cubicBezTo>
                      <a:pt x="61" y="28"/>
                      <a:pt x="61" y="28"/>
                      <a:pt x="61" y="28"/>
                    </a:cubicBezTo>
                    <a:cubicBezTo>
                      <a:pt x="61" y="24"/>
                      <a:pt x="61" y="24"/>
                      <a:pt x="61" y="24"/>
                    </a:cubicBezTo>
                    <a:cubicBezTo>
                      <a:pt x="51" y="24"/>
                      <a:pt x="51" y="24"/>
                      <a:pt x="51" y="24"/>
                    </a:cubicBezTo>
                    <a:cubicBezTo>
                      <a:pt x="51" y="28"/>
                      <a:pt x="51" y="28"/>
                      <a:pt x="51" y="28"/>
                    </a:cubicBezTo>
                    <a:close/>
                    <a:moveTo>
                      <a:pt x="63" y="28"/>
                    </a:moveTo>
                    <a:cubicBezTo>
                      <a:pt x="67" y="28"/>
                      <a:pt x="67" y="28"/>
                      <a:pt x="67" y="28"/>
                    </a:cubicBezTo>
                    <a:cubicBezTo>
                      <a:pt x="67" y="24"/>
                      <a:pt x="67" y="24"/>
                      <a:pt x="67" y="24"/>
                    </a:cubicBezTo>
                    <a:cubicBezTo>
                      <a:pt x="63" y="24"/>
                      <a:pt x="63" y="24"/>
                      <a:pt x="63" y="24"/>
                    </a:cubicBezTo>
                    <a:cubicBezTo>
                      <a:pt x="63" y="28"/>
                      <a:pt x="63" y="28"/>
                      <a:pt x="63" y="28"/>
                    </a:cubicBezTo>
                    <a:close/>
                    <a:moveTo>
                      <a:pt x="69" y="28"/>
                    </a:moveTo>
                    <a:cubicBezTo>
                      <a:pt x="74" y="28"/>
                      <a:pt x="74" y="28"/>
                      <a:pt x="74" y="28"/>
                    </a:cubicBezTo>
                    <a:cubicBezTo>
                      <a:pt x="74" y="24"/>
                      <a:pt x="74" y="24"/>
                      <a:pt x="74" y="24"/>
                    </a:cubicBezTo>
                    <a:cubicBezTo>
                      <a:pt x="69" y="24"/>
                      <a:pt x="69" y="24"/>
                      <a:pt x="69" y="24"/>
                    </a:cubicBezTo>
                    <a:cubicBezTo>
                      <a:pt x="69" y="28"/>
                      <a:pt x="69" y="28"/>
                      <a:pt x="69" y="28"/>
                    </a:cubicBezTo>
                    <a:close/>
                    <a:moveTo>
                      <a:pt x="76" y="28"/>
                    </a:moveTo>
                    <a:cubicBezTo>
                      <a:pt x="79" y="28"/>
                      <a:pt x="79" y="28"/>
                      <a:pt x="79" y="28"/>
                    </a:cubicBezTo>
                    <a:cubicBezTo>
                      <a:pt x="79" y="24"/>
                      <a:pt x="79" y="24"/>
                      <a:pt x="79" y="24"/>
                    </a:cubicBezTo>
                    <a:cubicBezTo>
                      <a:pt x="76" y="24"/>
                      <a:pt x="76" y="24"/>
                      <a:pt x="76" y="24"/>
                    </a:cubicBezTo>
                    <a:cubicBezTo>
                      <a:pt x="76" y="28"/>
                      <a:pt x="76" y="28"/>
                      <a:pt x="76" y="28"/>
                    </a:cubicBezTo>
                    <a:close/>
                    <a:moveTo>
                      <a:pt x="79" y="36"/>
                    </a:moveTo>
                    <a:cubicBezTo>
                      <a:pt x="69" y="36"/>
                      <a:pt x="69" y="36"/>
                      <a:pt x="69" y="36"/>
                    </a:cubicBezTo>
                    <a:cubicBezTo>
                      <a:pt x="69" y="59"/>
                      <a:pt x="69" y="59"/>
                      <a:pt x="69" y="59"/>
                    </a:cubicBezTo>
                    <a:cubicBezTo>
                      <a:pt x="69" y="60"/>
                      <a:pt x="69" y="60"/>
                      <a:pt x="69" y="60"/>
                    </a:cubicBezTo>
                    <a:cubicBezTo>
                      <a:pt x="69" y="60"/>
                      <a:pt x="69" y="60"/>
                      <a:pt x="69" y="60"/>
                    </a:cubicBezTo>
                    <a:cubicBezTo>
                      <a:pt x="68" y="60"/>
                      <a:pt x="68" y="60"/>
                      <a:pt x="68" y="60"/>
                    </a:cubicBezTo>
                    <a:cubicBezTo>
                      <a:pt x="68" y="60"/>
                      <a:pt x="68" y="60"/>
                      <a:pt x="68" y="60"/>
                    </a:cubicBezTo>
                    <a:cubicBezTo>
                      <a:pt x="57" y="60"/>
                      <a:pt x="57" y="60"/>
                      <a:pt x="57" y="60"/>
                    </a:cubicBezTo>
                    <a:cubicBezTo>
                      <a:pt x="57" y="60"/>
                      <a:pt x="57" y="60"/>
                      <a:pt x="57" y="60"/>
                    </a:cubicBezTo>
                    <a:cubicBezTo>
                      <a:pt x="55" y="60"/>
                      <a:pt x="55" y="60"/>
                      <a:pt x="55" y="60"/>
                    </a:cubicBezTo>
                    <a:cubicBezTo>
                      <a:pt x="55" y="60"/>
                      <a:pt x="55" y="60"/>
                      <a:pt x="55" y="60"/>
                    </a:cubicBezTo>
                    <a:cubicBezTo>
                      <a:pt x="52" y="60"/>
                      <a:pt x="52" y="60"/>
                      <a:pt x="52" y="60"/>
                    </a:cubicBezTo>
                    <a:cubicBezTo>
                      <a:pt x="52" y="60"/>
                      <a:pt x="52" y="60"/>
                      <a:pt x="52" y="60"/>
                    </a:cubicBezTo>
                    <a:cubicBezTo>
                      <a:pt x="51" y="60"/>
                      <a:pt x="51" y="60"/>
                      <a:pt x="51" y="60"/>
                    </a:cubicBezTo>
                    <a:cubicBezTo>
                      <a:pt x="51" y="60"/>
                      <a:pt x="51" y="60"/>
                      <a:pt x="51" y="60"/>
                    </a:cubicBezTo>
                    <a:cubicBezTo>
                      <a:pt x="30" y="60"/>
                      <a:pt x="30" y="60"/>
                      <a:pt x="30" y="60"/>
                    </a:cubicBezTo>
                    <a:cubicBezTo>
                      <a:pt x="30" y="60"/>
                      <a:pt x="30" y="60"/>
                      <a:pt x="30" y="60"/>
                    </a:cubicBezTo>
                    <a:cubicBezTo>
                      <a:pt x="29" y="60"/>
                      <a:pt x="29" y="60"/>
                      <a:pt x="29" y="60"/>
                    </a:cubicBezTo>
                    <a:cubicBezTo>
                      <a:pt x="29" y="60"/>
                      <a:pt x="29" y="60"/>
                      <a:pt x="29" y="60"/>
                    </a:cubicBezTo>
                    <a:cubicBezTo>
                      <a:pt x="25" y="60"/>
                      <a:pt x="25" y="60"/>
                      <a:pt x="25" y="60"/>
                    </a:cubicBezTo>
                    <a:cubicBezTo>
                      <a:pt x="25" y="60"/>
                      <a:pt x="25" y="60"/>
                      <a:pt x="25" y="60"/>
                    </a:cubicBezTo>
                    <a:cubicBezTo>
                      <a:pt x="24" y="60"/>
                      <a:pt x="24" y="60"/>
                      <a:pt x="24" y="60"/>
                    </a:cubicBezTo>
                    <a:cubicBezTo>
                      <a:pt x="24" y="60"/>
                      <a:pt x="24" y="60"/>
                      <a:pt x="24" y="60"/>
                    </a:cubicBezTo>
                    <a:cubicBezTo>
                      <a:pt x="13" y="60"/>
                      <a:pt x="13" y="60"/>
                      <a:pt x="13" y="60"/>
                    </a:cubicBezTo>
                    <a:cubicBezTo>
                      <a:pt x="13" y="60"/>
                      <a:pt x="13" y="60"/>
                      <a:pt x="13" y="60"/>
                    </a:cubicBezTo>
                    <a:cubicBezTo>
                      <a:pt x="11" y="60"/>
                      <a:pt x="11" y="60"/>
                      <a:pt x="11" y="60"/>
                    </a:cubicBezTo>
                    <a:cubicBezTo>
                      <a:pt x="11" y="36"/>
                      <a:pt x="11" y="36"/>
                      <a:pt x="11" y="36"/>
                    </a:cubicBezTo>
                    <a:cubicBezTo>
                      <a:pt x="2" y="36"/>
                      <a:pt x="2" y="36"/>
                      <a:pt x="2" y="36"/>
                    </a:cubicBezTo>
                    <a:cubicBezTo>
                      <a:pt x="0" y="36"/>
                      <a:pt x="0" y="36"/>
                      <a:pt x="0" y="36"/>
                    </a:cubicBezTo>
                    <a:cubicBezTo>
                      <a:pt x="0" y="35"/>
                      <a:pt x="0" y="35"/>
                      <a:pt x="0" y="35"/>
                    </a:cubicBezTo>
                    <a:cubicBezTo>
                      <a:pt x="0" y="14"/>
                      <a:pt x="0" y="14"/>
                      <a:pt x="0" y="14"/>
                    </a:cubicBezTo>
                    <a:cubicBezTo>
                      <a:pt x="0" y="12"/>
                      <a:pt x="0" y="12"/>
                      <a:pt x="0" y="12"/>
                    </a:cubicBezTo>
                    <a:cubicBezTo>
                      <a:pt x="0" y="12"/>
                      <a:pt x="0" y="12"/>
                      <a:pt x="0" y="12"/>
                    </a:cubicBezTo>
                    <a:cubicBezTo>
                      <a:pt x="2" y="12"/>
                      <a:pt x="2" y="12"/>
                      <a:pt x="2" y="12"/>
                    </a:cubicBezTo>
                    <a:cubicBezTo>
                      <a:pt x="2" y="12"/>
                      <a:pt x="2" y="12"/>
                      <a:pt x="2" y="12"/>
                    </a:cubicBezTo>
                    <a:cubicBezTo>
                      <a:pt x="5" y="12"/>
                      <a:pt x="5" y="12"/>
                      <a:pt x="5" y="12"/>
                    </a:cubicBezTo>
                    <a:cubicBezTo>
                      <a:pt x="5" y="12"/>
                      <a:pt x="5" y="12"/>
                      <a:pt x="5" y="12"/>
                    </a:cubicBezTo>
                    <a:cubicBezTo>
                      <a:pt x="6" y="12"/>
                      <a:pt x="6" y="12"/>
                      <a:pt x="6" y="12"/>
                    </a:cubicBezTo>
                    <a:cubicBezTo>
                      <a:pt x="6" y="18"/>
                      <a:pt x="6" y="18"/>
                      <a:pt x="6" y="18"/>
                    </a:cubicBezTo>
                    <a:cubicBezTo>
                      <a:pt x="9" y="18"/>
                      <a:pt x="9" y="18"/>
                      <a:pt x="9" y="18"/>
                    </a:cubicBezTo>
                    <a:cubicBezTo>
                      <a:pt x="9" y="14"/>
                      <a:pt x="9" y="14"/>
                      <a:pt x="9" y="14"/>
                    </a:cubicBezTo>
                    <a:cubicBezTo>
                      <a:pt x="9" y="12"/>
                      <a:pt x="9" y="12"/>
                      <a:pt x="9" y="12"/>
                    </a:cubicBezTo>
                    <a:cubicBezTo>
                      <a:pt x="9" y="12"/>
                      <a:pt x="9" y="12"/>
                      <a:pt x="9" y="12"/>
                    </a:cubicBezTo>
                    <a:cubicBezTo>
                      <a:pt x="11" y="12"/>
                      <a:pt x="11" y="12"/>
                      <a:pt x="11" y="12"/>
                    </a:cubicBezTo>
                    <a:cubicBezTo>
                      <a:pt x="11" y="12"/>
                      <a:pt x="11" y="12"/>
                      <a:pt x="11" y="12"/>
                    </a:cubicBezTo>
                    <a:cubicBezTo>
                      <a:pt x="14" y="12"/>
                      <a:pt x="14" y="12"/>
                      <a:pt x="14" y="12"/>
                    </a:cubicBezTo>
                    <a:cubicBezTo>
                      <a:pt x="14" y="12"/>
                      <a:pt x="14" y="12"/>
                      <a:pt x="14" y="12"/>
                    </a:cubicBezTo>
                    <a:cubicBezTo>
                      <a:pt x="15" y="12"/>
                      <a:pt x="15" y="12"/>
                      <a:pt x="15" y="12"/>
                    </a:cubicBezTo>
                    <a:cubicBezTo>
                      <a:pt x="15" y="18"/>
                      <a:pt x="15" y="18"/>
                      <a:pt x="15" y="18"/>
                    </a:cubicBezTo>
                    <a:cubicBezTo>
                      <a:pt x="18" y="18"/>
                      <a:pt x="18" y="18"/>
                      <a:pt x="18" y="18"/>
                    </a:cubicBezTo>
                    <a:cubicBezTo>
                      <a:pt x="18" y="14"/>
                      <a:pt x="18" y="14"/>
                      <a:pt x="18" y="14"/>
                    </a:cubicBezTo>
                    <a:cubicBezTo>
                      <a:pt x="18" y="12"/>
                      <a:pt x="18" y="12"/>
                      <a:pt x="18" y="12"/>
                    </a:cubicBezTo>
                    <a:cubicBezTo>
                      <a:pt x="18" y="12"/>
                      <a:pt x="18" y="12"/>
                      <a:pt x="18" y="12"/>
                    </a:cubicBezTo>
                    <a:cubicBezTo>
                      <a:pt x="20" y="12"/>
                      <a:pt x="20" y="12"/>
                      <a:pt x="20" y="12"/>
                    </a:cubicBezTo>
                    <a:cubicBezTo>
                      <a:pt x="20" y="12"/>
                      <a:pt x="20" y="12"/>
                      <a:pt x="20" y="12"/>
                    </a:cubicBezTo>
                    <a:cubicBezTo>
                      <a:pt x="23" y="12"/>
                      <a:pt x="23" y="12"/>
                      <a:pt x="23" y="12"/>
                    </a:cubicBezTo>
                    <a:cubicBezTo>
                      <a:pt x="23" y="0"/>
                      <a:pt x="23" y="0"/>
                      <a:pt x="23" y="0"/>
                    </a:cubicBezTo>
                    <a:cubicBezTo>
                      <a:pt x="24" y="0"/>
                      <a:pt x="24" y="0"/>
                      <a:pt x="24" y="0"/>
                    </a:cubicBezTo>
                    <a:cubicBezTo>
                      <a:pt x="24" y="0"/>
                      <a:pt x="24" y="0"/>
                      <a:pt x="24" y="0"/>
                    </a:cubicBezTo>
                    <a:cubicBezTo>
                      <a:pt x="27" y="0"/>
                      <a:pt x="27" y="0"/>
                      <a:pt x="27" y="0"/>
                    </a:cubicBezTo>
                    <a:cubicBezTo>
                      <a:pt x="27" y="0"/>
                      <a:pt x="27" y="0"/>
                      <a:pt x="27" y="0"/>
                    </a:cubicBezTo>
                    <a:cubicBezTo>
                      <a:pt x="29" y="0"/>
                      <a:pt x="29" y="0"/>
                      <a:pt x="29" y="0"/>
                    </a:cubicBezTo>
                    <a:cubicBezTo>
                      <a:pt x="29" y="0"/>
                      <a:pt x="29" y="0"/>
                      <a:pt x="29" y="0"/>
                    </a:cubicBezTo>
                    <a:cubicBezTo>
                      <a:pt x="29" y="1"/>
                      <a:pt x="29" y="1"/>
                      <a:pt x="29" y="1"/>
                    </a:cubicBezTo>
                    <a:cubicBezTo>
                      <a:pt x="29" y="6"/>
                      <a:pt x="29" y="6"/>
                      <a:pt x="29" y="6"/>
                    </a:cubicBezTo>
                    <a:cubicBezTo>
                      <a:pt x="32" y="6"/>
                      <a:pt x="32" y="6"/>
                      <a:pt x="32" y="6"/>
                    </a:cubicBezTo>
                    <a:cubicBezTo>
                      <a:pt x="32" y="0"/>
                      <a:pt x="32" y="0"/>
                      <a:pt x="32" y="0"/>
                    </a:cubicBezTo>
                    <a:cubicBezTo>
                      <a:pt x="34" y="0"/>
                      <a:pt x="34" y="0"/>
                      <a:pt x="34" y="0"/>
                    </a:cubicBezTo>
                    <a:cubicBezTo>
                      <a:pt x="34" y="0"/>
                      <a:pt x="34" y="0"/>
                      <a:pt x="34" y="0"/>
                    </a:cubicBezTo>
                    <a:cubicBezTo>
                      <a:pt x="37" y="0"/>
                      <a:pt x="37" y="0"/>
                      <a:pt x="37" y="0"/>
                    </a:cubicBezTo>
                    <a:cubicBezTo>
                      <a:pt x="37" y="0"/>
                      <a:pt x="37" y="0"/>
                      <a:pt x="37" y="0"/>
                    </a:cubicBezTo>
                    <a:cubicBezTo>
                      <a:pt x="39" y="0"/>
                      <a:pt x="39" y="0"/>
                      <a:pt x="39" y="0"/>
                    </a:cubicBezTo>
                    <a:cubicBezTo>
                      <a:pt x="39" y="0"/>
                      <a:pt x="39" y="0"/>
                      <a:pt x="39" y="0"/>
                    </a:cubicBezTo>
                    <a:cubicBezTo>
                      <a:pt x="39" y="1"/>
                      <a:pt x="39" y="1"/>
                      <a:pt x="39" y="1"/>
                    </a:cubicBezTo>
                    <a:cubicBezTo>
                      <a:pt x="39" y="6"/>
                      <a:pt x="39" y="6"/>
                      <a:pt x="39" y="6"/>
                    </a:cubicBezTo>
                    <a:cubicBezTo>
                      <a:pt x="42" y="6"/>
                      <a:pt x="42" y="6"/>
                      <a:pt x="42" y="6"/>
                    </a:cubicBezTo>
                    <a:cubicBezTo>
                      <a:pt x="42" y="0"/>
                      <a:pt x="42" y="0"/>
                      <a:pt x="42" y="0"/>
                    </a:cubicBezTo>
                    <a:cubicBezTo>
                      <a:pt x="44" y="0"/>
                      <a:pt x="44" y="0"/>
                      <a:pt x="44" y="0"/>
                    </a:cubicBezTo>
                    <a:cubicBezTo>
                      <a:pt x="44" y="0"/>
                      <a:pt x="44" y="0"/>
                      <a:pt x="44" y="0"/>
                    </a:cubicBezTo>
                    <a:cubicBezTo>
                      <a:pt x="47" y="0"/>
                      <a:pt x="47" y="0"/>
                      <a:pt x="47" y="0"/>
                    </a:cubicBezTo>
                    <a:cubicBezTo>
                      <a:pt x="47" y="0"/>
                      <a:pt x="47" y="0"/>
                      <a:pt x="47" y="0"/>
                    </a:cubicBezTo>
                    <a:cubicBezTo>
                      <a:pt x="48" y="0"/>
                      <a:pt x="48" y="0"/>
                      <a:pt x="48" y="0"/>
                    </a:cubicBezTo>
                    <a:cubicBezTo>
                      <a:pt x="48" y="0"/>
                      <a:pt x="48" y="0"/>
                      <a:pt x="48" y="0"/>
                    </a:cubicBezTo>
                    <a:cubicBezTo>
                      <a:pt x="48" y="1"/>
                      <a:pt x="48" y="1"/>
                      <a:pt x="48" y="1"/>
                    </a:cubicBezTo>
                    <a:cubicBezTo>
                      <a:pt x="48" y="6"/>
                      <a:pt x="48" y="6"/>
                      <a:pt x="48" y="6"/>
                    </a:cubicBezTo>
                    <a:cubicBezTo>
                      <a:pt x="52" y="6"/>
                      <a:pt x="52" y="6"/>
                      <a:pt x="52" y="6"/>
                    </a:cubicBezTo>
                    <a:cubicBezTo>
                      <a:pt x="52" y="1"/>
                      <a:pt x="52" y="1"/>
                      <a:pt x="52" y="1"/>
                    </a:cubicBezTo>
                    <a:cubicBezTo>
                      <a:pt x="52" y="0"/>
                      <a:pt x="52" y="0"/>
                      <a:pt x="52" y="0"/>
                    </a:cubicBezTo>
                    <a:cubicBezTo>
                      <a:pt x="52" y="0"/>
                      <a:pt x="52" y="0"/>
                      <a:pt x="52" y="0"/>
                    </a:cubicBezTo>
                    <a:cubicBezTo>
                      <a:pt x="53" y="0"/>
                      <a:pt x="53" y="0"/>
                      <a:pt x="53" y="0"/>
                    </a:cubicBezTo>
                    <a:cubicBezTo>
                      <a:pt x="53" y="0"/>
                      <a:pt x="53" y="0"/>
                      <a:pt x="53" y="0"/>
                    </a:cubicBezTo>
                    <a:cubicBezTo>
                      <a:pt x="58" y="0"/>
                      <a:pt x="58" y="0"/>
                      <a:pt x="58" y="0"/>
                    </a:cubicBezTo>
                    <a:cubicBezTo>
                      <a:pt x="58" y="0"/>
                      <a:pt x="58" y="0"/>
                      <a:pt x="58" y="0"/>
                    </a:cubicBezTo>
                    <a:cubicBezTo>
                      <a:pt x="58" y="0"/>
                      <a:pt x="58" y="0"/>
                      <a:pt x="58" y="0"/>
                    </a:cubicBezTo>
                    <a:cubicBezTo>
                      <a:pt x="58" y="12"/>
                      <a:pt x="58" y="12"/>
                      <a:pt x="58" y="12"/>
                    </a:cubicBezTo>
                    <a:cubicBezTo>
                      <a:pt x="61" y="12"/>
                      <a:pt x="61" y="12"/>
                      <a:pt x="61" y="12"/>
                    </a:cubicBezTo>
                    <a:cubicBezTo>
                      <a:pt x="61" y="12"/>
                      <a:pt x="61" y="12"/>
                      <a:pt x="61" y="12"/>
                    </a:cubicBezTo>
                    <a:cubicBezTo>
                      <a:pt x="63" y="12"/>
                      <a:pt x="63" y="12"/>
                      <a:pt x="63" y="12"/>
                    </a:cubicBezTo>
                    <a:cubicBezTo>
                      <a:pt x="63" y="12"/>
                      <a:pt x="63" y="12"/>
                      <a:pt x="63" y="12"/>
                    </a:cubicBezTo>
                    <a:cubicBezTo>
                      <a:pt x="63" y="14"/>
                      <a:pt x="63" y="14"/>
                      <a:pt x="63" y="14"/>
                    </a:cubicBezTo>
                    <a:cubicBezTo>
                      <a:pt x="63" y="18"/>
                      <a:pt x="63" y="18"/>
                      <a:pt x="63" y="18"/>
                    </a:cubicBezTo>
                    <a:cubicBezTo>
                      <a:pt x="66" y="18"/>
                      <a:pt x="66" y="18"/>
                      <a:pt x="66" y="18"/>
                    </a:cubicBezTo>
                    <a:cubicBezTo>
                      <a:pt x="66" y="12"/>
                      <a:pt x="66" y="12"/>
                      <a:pt x="66" y="12"/>
                    </a:cubicBezTo>
                    <a:cubicBezTo>
                      <a:pt x="67" y="12"/>
                      <a:pt x="67" y="12"/>
                      <a:pt x="67" y="12"/>
                    </a:cubicBezTo>
                    <a:cubicBezTo>
                      <a:pt x="67" y="12"/>
                      <a:pt x="67" y="12"/>
                      <a:pt x="67" y="12"/>
                    </a:cubicBezTo>
                    <a:cubicBezTo>
                      <a:pt x="70" y="12"/>
                      <a:pt x="70" y="12"/>
                      <a:pt x="70" y="12"/>
                    </a:cubicBezTo>
                    <a:cubicBezTo>
                      <a:pt x="70" y="12"/>
                      <a:pt x="70" y="12"/>
                      <a:pt x="70" y="12"/>
                    </a:cubicBezTo>
                    <a:cubicBezTo>
                      <a:pt x="72" y="12"/>
                      <a:pt x="72" y="12"/>
                      <a:pt x="72" y="12"/>
                    </a:cubicBezTo>
                    <a:cubicBezTo>
                      <a:pt x="72" y="12"/>
                      <a:pt x="72" y="12"/>
                      <a:pt x="72" y="12"/>
                    </a:cubicBezTo>
                    <a:cubicBezTo>
                      <a:pt x="72" y="14"/>
                      <a:pt x="72" y="14"/>
                      <a:pt x="72" y="14"/>
                    </a:cubicBezTo>
                    <a:cubicBezTo>
                      <a:pt x="72" y="18"/>
                      <a:pt x="72" y="18"/>
                      <a:pt x="72" y="18"/>
                    </a:cubicBezTo>
                    <a:cubicBezTo>
                      <a:pt x="75" y="18"/>
                      <a:pt x="75" y="18"/>
                      <a:pt x="75" y="18"/>
                    </a:cubicBezTo>
                    <a:cubicBezTo>
                      <a:pt x="75" y="12"/>
                      <a:pt x="75" y="12"/>
                      <a:pt x="75" y="12"/>
                    </a:cubicBezTo>
                    <a:cubicBezTo>
                      <a:pt x="76" y="12"/>
                      <a:pt x="76" y="12"/>
                      <a:pt x="76" y="12"/>
                    </a:cubicBezTo>
                    <a:cubicBezTo>
                      <a:pt x="76" y="12"/>
                      <a:pt x="76" y="12"/>
                      <a:pt x="76" y="12"/>
                    </a:cubicBezTo>
                    <a:cubicBezTo>
                      <a:pt x="79" y="12"/>
                      <a:pt x="79" y="12"/>
                      <a:pt x="79" y="12"/>
                    </a:cubicBezTo>
                    <a:cubicBezTo>
                      <a:pt x="79" y="12"/>
                      <a:pt x="79" y="12"/>
                      <a:pt x="79" y="12"/>
                    </a:cubicBezTo>
                    <a:cubicBezTo>
                      <a:pt x="81" y="12"/>
                      <a:pt x="81" y="12"/>
                      <a:pt x="81" y="12"/>
                    </a:cubicBezTo>
                    <a:cubicBezTo>
                      <a:pt x="81" y="12"/>
                      <a:pt x="81" y="12"/>
                      <a:pt x="81" y="12"/>
                    </a:cubicBezTo>
                    <a:cubicBezTo>
                      <a:pt x="81" y="14"/>
                      <a:pt x="81" y="14"/>
                      <a:pt x="81" y="14"/>
                    </a:cubicBezTo>
                    <a:cubicBezTo>
                      <a:pt x="81" y="35"/>
                      <a:pt x="81" y="35"/>
                      <a:pt x="81" y="35"/>
                    </a:cubicBezTo>
                    <a:cubicBezTo>
                      <a:pt x="81" y="36"/>
                      <a:pt x="81" y="36"/>
                      <a:pt x="81" y="36"/>
                    </a:cubicBezTo>
                    <a:cubicBezTo>
                      <a:pt x="79" y="36"/>
                      <a:pt x="79" y="36"/>
                      <a:pt x="79" y="36"/>
                    </a:cubicBezTo>
                    <a:close/>
                    <a:moveTo>
                      <a:pt x="68" y="36"/>
                    </a:moveTo>
                    <a:cubicBezTo>
                      <a:pt x="61" y="36"/>
                      <a:pt x="61" y="36"/>
                      <a:pt x="61" y="36"/>
                    </a:cubicBezTo>
                    <a:cubicBezTo>
                      <a:pt x="61" y="39"/>
                      <a:pt x="61" y="39"/>
                      <a:pt x="61" y="39"/>
                    </a:cubicBezTo>
                    <a:cubicBezTo>
                      <a:pt x="68" y="39"/>
                      <a:pt x="68" y="39"/>
                      <a:pt x="68" y="39"/>
                    </a:cubicBezTo>
                    <a:cubicBezTo>
                      <a:pt x="68" y="36"/>
                      <a:pt x="68" y="36"/>
                      <a:pt x="68" y="36"/>
                    </a:cubicBezTo>
                    <a:close/>
                    <a:moveTo>
                      <a:pt x="23" y="14"/>
                    </a:moveTo>
                    <a:cubicBezTo>
                      <a:pt x="20" y="14"/>
                      <a:pt x="20" y="14"/>
                      <a:pt x="20" y="14"/>
                    </a:cubicBezTo>
                    <a:cubicBezTo>
                      <a:pt x="20" y="19"/>
                      <a:pt x="20" y="19"/>
                      <a:pt x="20" y="19"/>
                    </a:cubicBezTo>
                    <a:cubicBezTo>
                      <a:pt x="18" y="19"/>
                      <a:pt x="18" y="19"/>
                      <a:pt x="18" y="19"/>
                    </a:cubicBezTo>
                    <a:cubicBezTo>
                      <a:pt x="18" y="19"/>
                      <a:pt x="18" y="19"/>
                      <a:pt x="18" y="19"/>
                    </a:cubicBezTo>
                    <a:cubicBezTo>
                      <a:pt x="15" y="19"/>
                      <a:pt x="15" y="19"/>
                      <a:pt x="15" y="19"/>
                    </a:cubicBezTo>
                    <a:cubicBezTo>
                      <a:pt x="15" y="19"/>
                      <a:pt x="15" y="19"/>
                      <a:pt x="15" y="19"/>
                    </a:cubicBezTo>
                    <a:cubicBezTo>
                      <a:pt x="14" y="19"/>
                      <a:pt x="14" y="19"/>
                      <a:pt x="14" y="19"/>
                    </a:cubicBezTo>
                    <a:cubicBezTo>
                      <a:pt x="14" y="19"/>
                      <a:pt x="14" y="19"/>
                      <a:pt x="14" y="19"/>
                    </a:cubicBezTo>
                    <a:cubicBezTo>
                      <a:pt x="14" y="18"/>
                      <a:pt x="14" y="18"/>
                      <a:pt x="14" y="18"/>
                    </a:cubicBezTo>
                    <a:cubicBezTo>
                      <a:pt x="14" y="14"/>
                      <a:pt x="14" y="14"/>
                      <a:pt x="14" y="14"/>
                    </a:cubicBezTo>
                    <a:cubicBezTo>
                      <a:pt x="11" y="14"/>
                      <a:pt x="11" y="14"/>
                      <a:pt x="11" y="14"/>
                    </a:cubicBezTo>
                    <a:cubicBezTo>
                      <a:pt x="11" y="19"/>
                      <a:pt x="11" y="19"/>
                      <a:pt x="11" y="19"/>
                    </a:cubicBezTo>
                    <a:cubicBezTo>
                      <a:pt x="9" y="19"/>
                      <a:pt x="9" y="19"/>
                      <a:pt x="9" y="19"/>
                    </a:cubicBezTo>
                    <a:cubicBezTo>
                      <a:pt x="9" y="19"/>
                      <a:pt x="9" y="19"/>
                      <a:pt x="9" y="19"/>
                    </a:cubicBezTo>
                    <a:cubicBezTo>
                      <a:pt x="6" y="19"/>
                      <a:pt x="6" y="19"/>
                      <a:pt x="6" y="19"/>
                    </a:cubicBezTo>
                    <a:cubicBezTo>
                      <a:pt x="6" y="19"/>
                      <a:pt x="6" y="19"/>
                      <a:pt x="6" y="19"/>
                    </a:cubicBezTo>
                    <a:cubicBezTo>
                      <a:pt x="5" y="19"/>
                      <a:pt x="5" y="19"/>
                      <a:pt x="5" y="19"/>
                    </a:cubicBezTo>
                    <a:cubicBezTo>
                      <a:pt x="5" y="19"/>
                      <a:pt x="5" y="19"/>
                      <a:pt x="5" y="19"/>
                    </a:cubicBezTo>
                    <a:cubicBezTo>
                      <a:pt x="5" y="18"/>
                      <a:pt x="5" y="18"/>
                      <a:pt x="5" y="18"/>
                    </a:cubicBezTo>
                    <a:cubicBezTo>
                      <a:pt x="5" y="14"/>
                      <a:pt x="5" y="14"/>
                      <a:pt x="5" y="14"/>
                    </a:cubicBezTo>
                    <a:cubicBezTo>
                      <a:pt x="2" y="14"/>
                      <a:pt x="2" y="14"/>
                      <a:pt x="2" y="14"/>
                    </a:cubicBezTo>
                    <a:cubicBezTo>
                      <a:pt x="2" y="22"/>
                      <a:pt x="2" y="22"/>
                      <a:pt x="2" y="22"/>
                    </a:cubicBezTo>
                    <a:cubicBezTo>
                      <a:pt x="25" y="22"/>
                      <a:pt x="25" y="22"/>
                      <a:pt x="25" y="22"/>
                    </a:cubicBezTo>
                    <a:cubicBezTo>
                      <a:pt x="25" y="18"/>
                      <a:pt x="25" y="18"/>
                      <a:pt x="25" y="18"/>
                    </a:cubicBezTo>
                    <a:cubicBezTo>
                      <a:pt x="24" y="18"/>
                      <a:pt x="24" y="18"/>
                      <a:pt x="24" y="18"/>
                    </a:cubicBezTo>
                    <a:cubicBezTo>
                      <a:pt x="23" y="18"/>
                      <a:pt x="23" y="18"/>
                      <a:pt x="23" y="18"/>
                    </a:cubicBezTo>
                    <a:cubicBezTo>
                      <a:pt x="23" y="18"/>
                      <a:pt x="23" y="18"/>
                      <a:pt x="23" y="18"/>
                    </a:cubicBezTo>
                    <a:cubicBezTo>
                      <a:pt x="23" y="14"/>
                      <a:pt x="23" y="14"/>
                      <a:pt x="23" y="14"/>
                    </a:cubicBezTo>
                    <a:close/>
                    <a:moveTo>
                      <a:pt x="26" y="22"/>
                    </a:moveTo>
                    <a:cubicBezTo>
                      <a:pt x="26" y="18"/>
                      <a:pt x="26" y="18"/>
                      <a:pt x="26" y="18"/>
                    </a:cubicBezTo>
                    <a:cubicBezTo>
                      <a:pt x="31" y="18"/>
                      <a:pt x="31" y="18"/>
                      <a:pt x="31" y="18"/>
                    </a:cubicBezTo>
                    <a:cubicBezTo>
                      <a:pt x="32" y="18"/>
                      <a:pt x="32" y="18"/>
                      <a:pt x="32" y="18"/>
                    </a:cubicBezTo>
                    <a:cubicBezTo>
                      <a:pt x="35" y="18"/>
                      <a:pt x="35" y="18"/>
                      <a:pt x="35" y="18"/>
                    </a:cubicBezTo>
                    <a:cubicBezTo>
                      <a:pt x="35" y="22"/>
                      <a:pt x="35" y="22"/>
                      <a:pt x="35" y="22"/>
                    </a:cubicBezTo>
                    <a:cubicBezTo>
                      <a:pt x="26" y="22"/>
                      <a:pt x="26" y="22"/>
                      <a:pt x="26" y="22"/>
                    </a:cubicBezTo>
                    <a:close/>
                    <a:moveTo>
                      <a:pt x="36" y="22"/>
                    </a:moveTo>
                    <a:cubicBezTo>
                      <a:pt x="36" y="18"/>
                      <a:pt x="36" y="18"/>
                      <a:pt x="36" y="18"/>
                    </a:cubicBezTo>
                    <a:cubicBezTo>
                      <a:pt x="40" y="18"/>
                      <a:pt x="40" y="18"/>
                      <a:pt x="40" y="18"/>
                    </a:cubicBezTo>
                    <a:cubicBezTo>
                      <a:pt x="41" y="18"/>
                      <a:pt x="41" y="18"/>
                      <a:pt x="41" y="18"/>
                    </a:cubicBezTo>
                    <a:cubicBezTo>
                      <a:pt x="45" y="18"/>
                      <a:pt x="45" y="18"/>
                      <a:pt x="45" y="18"/>
                    </a:cubicBezTo>
                    <a:cubicBezTo>
                      <a:pt x="45" y="22"/>
                      <a:pt x="45" y="22"/>
                      <a:pt x="45" y="22"/>
                    </a:cubicBezTo>
                    <a:cubicBezTo>
                      <a:pt x="36" y="22"/>
                      <a:pt x="36" y="22"/>
                      <a:pt x="36" y="22"/>
                    </a:cubicBezTo>
                    <a:close/>
                    <a:moveTo>
                      <a:pt x="46" y="22"/>
                    </a:moveTo>
                    <a:cubicBezTo>
                      <a:pt x="46" y="18"/>
                      <a:pt x="46" y="18"/>
                      <a:pt x="46" y="18"/>
                    </a:cubicBezTo>
                    <a:cubicBezTo>
                      <a:pt x="49" y="18"/>
                      <a:pt x="49" y="18"/>
                      <a:pt x="49" y="18"/>
                    </a:cubicBezTo>
                    <a:cubicBezTo>
                      <a:pt x="51" y="18"/>
                      <a:pt x="51" y="18"/>
                      <a:pt x="51" y="18"/>
                    </a:cubicBezTo>
                    <a:cubicBezTo>
                      <a:pt x="54" y="18"/>
                      <a:pt x="54" y="18"/>
                      <a:pt x="54" y="18"/>
                    </a:cubicBezTo>
                    <a:cubicBezTo>
                      <a:pt x="54" y="22"/>
                      <a:pt x="54" y="22"/>
                      <a:pt x="54" y="22"/>
                    </a:cubicBezTo>
                    <a:cubicBezTo>
                      <a:pt x="46" y="22"/>
                      <a:pt x="46" y="22"/>
                      <a:pt x="46" y="22"/>
                    </a:cubicBezTo>
                    <a:close/>
                    <a:moveTo>
                      <a:pt x="57" y="59"/>
                    </a:moveTo>
                    <a:cubicBezTo>
                      <a:pt x="64" y="59"/>
                      <a:pt x="64" y="59"/>
                      <a:pt x="64" y="59"/>
                    </a:cubicBezTo>
                    <a:cubicBezTo>
                      <a:pt x="64" y="53"/>
                      <a:pt x="64" y="53"/>
                      <a:pt x="64" y="53"/>
                    </a:cubicBezTo>
                    <a:cubicBezTo>
                      <a:pt x="57" y="53"/>
                      <a:pt x="57" y="53"/>
                      <a:pt x="57" y="53"/>
                    </a:cubicBezTo>
                    <a:cubicBezTo>
                      <a:pt x="57" y="59"/>
                      <a:pt x="57" y="59"/>
                      <a:pt x="57" y="59"/>
                    </a:cubicBezTo>
                    <a:close/>
                    <a:moveTo>
                      <a:pt x="65" y="59"/>
                    </a:moveTo>
                    <a:cubicBezTo>
                      <a:pt x="68" y="59"/>
                      <a:pt x="68" y="59"/>
                      <a:pt x="68" y="59"/>
                    </a:cubicBezTo>
                    <a:cubicBezTo>
                      <a:pt x="68" y="53"/>
                      <a:pt x="68" y="53"/>
                      <a:pt x="68" y="53"/>
                    </a:cubicBezTo>
                    <a:cubicBezTo>
                      <a:pt x="65" y="53"/>
                      <a:pt x="65" y="53"/>
                      <a:pt x="65" y="53"/>
                    </a:cubicBezTo>
                    <a:cubicBezTo>
                      <a:pt x="65" y="59"/>
                      <a:pt x="65" y="59"/>
                      <a:pt x="65" y="59"/>
                    </a:cubicBezTo>
                    <a:close/>
                    <a:moveTo>
                      <a:pt x="57" y="1"/>
                    </a:moveTo>
                    <a:cubicBezTo>
                      <a:pt x="57" y="9"/>
                      <a:pt x="57" y="9"/>
                      <a:pt x="57" y="9"/>
                    </a:cubicBezTo>
                    <a:cubicBezTo>
                      <a:pt x="24" y="9"/>
                      <a:pt x="24" y="9"/>
                      <a:pt x="24" y="9"/>
                    </a:cubicBezTo>
                    <a:cubicBezTo>
                      <a:pt x="24" y="1"/>
                      <a:pt x="24" y="1"/>
                      <a:pt x="24" y="1"/>
                    </a:cubicBezTo>
                    <a:cubicBezTo>
                      <a:pt x="27" y="1"/>
                      <a:pt x="27" y="1"/>
                      <a:pt x="27" y="1"/>
                    </a:cubicBezTo>
                    <a:cubicBezTo>
                      <a:pt x="27" y="7"/>
                      <a:pt x="27" y="7"/>
                      <a:pt x="27" y="7"/>
                    </a:cubicBezTo>
                    <a:cubicBezTo>
                      <a:pt x="28" y="7"/>
                      <a:pt x="28" y="7"/>
                      <a:pt x="28" y="7"/>
                    </a:cubicBezTo>
                    <a:cubicBezTo>
                      <a:pt x="28" y="7"/>
                      <a:pt x="28" y="7"/>
                      <a:pt x="28" y="7"/>
                    </a:cubicBezTo>
                    <a:cubicBezTo>
                      <a:pt x="34" y="7"/>
                      <a:pt x="34" y="7"/>
                      <a:pt x="34" y="7"/>
                    </a:cubicBezTo>
                    <a:cubicBezTo>
                      <a:pt x="34" y="7"/>
                      <a:pt x="34" y="7"/>
                      <a:pt x="34" y="7"/>
                    </a:cubicBezTo>
                    <a:cubicBezTo>
                      <a:pt x="34" y="7"/>
                      <a:pt x="34" y="7"/>
                      <a:pt x="34" y="7"/>
                    </a:cubicBezTo>
                    <a:cubicBezTo>
                      <a:pt x="34" y="1"/>
                      <a:pt x="34" y="1"/>
                      <a:pt x="34" y="1"/>
                    </a:cubicBezTo>
                    <a:cubicBezTo>
                      <a:pt x="37" y="1"/>
                      <a:pt x="37" y="1"/>
                      <a:pt x="37" y="1"/>
                    </a:cubicBezTo>
                    <a:cubicBezTo>
                      <a:pt x="37" y="6"/>
                      <a:pt x="37" y="6"/>
                      <a:pt x="37" y="6"/>
                    </a:cubicBezTo>
                    <a:cubicBezTo>
                      <a:pt x="37" y="7"/>
                      <a:pt x="37" y="7"/>
                      <a:pt x="37" y="7"/>
                    </a:cubicBezTo>
                    <a:cubicBezTo>
                      <a:pt x="37" y="7"/>
                      <a:pt x="37" y="7"/>
                      <a:pt x="37" y="7"/>
                    </a:cubicBezTo>
                    <a:cubicBezTo>
                      <a:pt x="43" y="7"/>
                      <a:pt x="43" y="7"/>
                      <a:pt x="43" y="7"/>
                    </a:cubicBezTo>
                    <a:cubicBezTo>
                      <a:pt x="43" y="7"/>
                      <a:pt x="43" y="7"/>
                      <a:pt x="43" y="7"/>
                    </a:cubicBezTo>
                    <a:cubicBezTo>
                      <a:pt x="44" y="7"/>
                      <a:pt x="44" y="7"/>
                      <a:pt x="44" y="7"/>
                    </a:cubicBezTo>
                    <a:cubicBezTo>
                      <a:pt x="44" y="1"/>
                      <a:pt x="44" y="1"/>
                      <a:pt x="44" y="1"/>
                    </a:cubicBezTo>
                    <a:cubicBezTo>
                      <a:pt x="47" y="1"/>
                      <a:pt x="47" y="1"/>
                      <a:pt x="47" y="1"/>
                    </a:cubicBezTo>
                    <a:cubicBezTo>
                      <a:pt x="47" y="6"/>
                      <a:pt x="47" y="6"/>
                      <a:pt x="47" y="6"/>
                    </a:cubicBezTo>
                    <a:cubicBezTo>
                      <a:pt x="47" y="7"/>
                      <a:pt x="47" y="7"/>
                      <a:pt x="47" y="7"/>
                    </a:cubicBezTo>
                    <a:cubicBezTo>
                      <a:pt x="47" y="7"/>
                      <a:pt x="47" y="7"/>
                      <a:pt x="47" y="7"/>
                    </a:cubicBezTo>
                    <a:cubicBezTo>
                      <a:pt x="53" y="7"/>
                      <a:pt x="53" y="7"/>
                      <a:pt x="53" y="7"/>
                    </a:cubicBezTo>
                    <a:cubicBezTo>
                      <a:pt x="53" y="7"/>
                      <a:pt x="53" y="7"/>
                      <a:pt x="53" y="7"/>
                    </a:cubicBezTo>
                    <a:cubicBezTo>
                      <a:pt x="53" y="7"/>
                      <a:pt x="53" y="7"/>
                      <a:pt x="53" y="7"/>
                    </a:cubicBezTo>
                    <a:cubicBezTo>
                      <a:pt x="53" y="1"/>
                      <a:pt x="53" y="1"/>
                      <a:pt x="53" y="1"/>
                    </a:cubicBezTo>
                    <a:cubicBezTo>
                      <a:pt x="57" y="1"/>
                      <a:pt x="57" y="1"/>
                      <a:pt x="57" y="1"/>
                    </a:cubicBezTo>
                    <a:close/>
                    <a:moveTo>
                      <a:pt x="24" y="16"/>
                    </a:moveTo>
                    <a:cubicBezTo>
                      <a:pt x="24" y="10"/>
                      <a:pt x="24" y="10"/>
                      <a:pt x="24" y="10"/>
                    </a:cubicBezTo>
                    <a:cubicBezTo>
                      <a:pt x="31" y="10"/>
                      <a:pt x="31" y="10"/>
                      <a:pt x="31" y="10"/>
                    </a:cubicBezTo>
                    <a:cubicBezTo>
                      <a:pt x="31" y="16"/>
                      <a:pt x="31" y="16"/>
                      <a:pt x="31" y="16"/>
                    </a:cubicBezTo>
                    <a:cubicBezTo>
                      <a:pt x="24" y="16"/>
                      <a:pt x="24" y="16"/>
                      <a:pt x="24" y="16"/>
                    </a:cubicBezTo>
                    <a:close/>
                    <a:moveTo>
                      <a:pt x="32" y="16"/>
                    </a:moveTo>
                    <a:cubicBezTo>
                      <a:pt x="32" y="10"/>
                      <a:pt x="32" y="10"/>
                      <a:pt x="32" y="10"/>
                    </a:cubicBezTo>
                    <a:cubicBezTo>
                      <a:pt x="40" y="10"/>
                      <a:pt x="40" y="10"/>
                      <a:pt x="40" y="10"/>
                    </a:cubicBezTo>
                    <a:cubicBezTo>
                      <a:pt x="40" y="16"/>
                      <a:pt x="40" y="16"/>
                      <a:pt x="40" y="16"/>
                    </a:cubicBezTo>
                    <a:cubicBezTo>
                      <a:pt x="32" y="16"/>
                      <a:pt x="32" y="16"/>
                      <a:pt x="32" y="16"/>
                    </a:cubicBezTo>
                    <a:close/>
                    <a:moveTo>
                      <a:pt x="41" y="16"/>
                    </a:moveTo>
                    <a:cubicBezTo>
                      <a:pt x="41" y="10"/>
                      <a:pt x="41" y="10"/>
                      <a:pt x="41" y="10"/>
                    </a:cubicBezTo>
                    <a:cubicBezTo>
                      <a:pt x="49" y="10"/>
                      <a:pt x="49" y="10"/>
                      <a:pt x="49" y="10"/>
                    </a:cubicBezTo>
                    <a:cubicBezTo>
                      <a:pt x="49" y="16"/>
                      <a:pt x="49" y="16"/>
                      <a:pt x="49" y="16"/>
                    </a:cubicBezTo>
                    <a:cubicBezTo>
                      <a:pt x="41" y="16"/>
                      <a:pt x="41" y="16"/>
                      <a:pt x="41" y="16"/>
                    </a:cubicBezTo>
                    <a:close/>
                    <a:moveTo>
                      <a:pt x="51" y="16"/>
                    </a:moveTo>
                    <a:cubicBezTo>
                      <a:pt x="51" y="10"/>
                      <a:pt x="51" y="10"/>
                      <a:pt x="51" y="10"/>
                    </a:cubicBezTo>
                    <a:cubicBezTo>
                      <a:pt x="57" y="10"/>
                      <a:pt x="57" y="10"/>
                      <a:pt x="57" y="10"/>
                    </a:cubicBezTo>
                    <a:cubicBezTo>
                      <a:pt x="57" y="16"/>
                      <a:pt x="57" y="16"/>
                      <a:pt x="57" y="16"/>
                    </a:cubicBezTo>
                    <a:cubicBezTo>
                      <a:pt x="51" y="16"/>
                      <a:pt x="51" y="16"/>
                      <a:pt x="51" y="16"/>
                    </a:cubicBezTo>
                    <a:close/>
                    <a:moveTo>
                      <a:pt x="68" y="52"/>
                    </a:moveTo>
                    <a:cubicBezTo>
                      <a:pt x="68" y="46"/>
                      <a:pt x="68" y="46"/>
                      <a:pt x="68" y="46"/>
                    </a:cubicBezTo>
                    <a:cubicBezTo>
                      <a:pt x="62" y="46"/>
                      <a:pt x="62" y="46"/>
                      <a:pt x="62" y="46"/>
                    </a:cubicBezTo>
                    <a:cubicBezTo>
                      <a:pt x="62" y="52"/>
                      <a:pt x="62" y="52"/>
                      <a:pt x="62" y="52"/>
                    </a:cubicBezTo>
                    <a:cubicBezTo>
                      <a:pt x="68" y="52"/>
                      <a:pt x="68" y="52"/>
                      <a:pt x="68" y="52"/>
                    </a:cubicBezTo>
                    <a:close/>
                    <a:moveTo>
                      <a:pt x="68" y="45"/>
                    </a:moveTo>
                    <a:cubicBezTo>
                      <a:pt x="68" y="41"/>
                      <a:pt x="68" y="41"/>
                      <a:pt x="68" y="41"/>
                    </a:cubicBezTo>
                    <a:cubicBezTo>
                      <a:pt x="65" y="41"/>
                      <a:pt x="65" y="41"/>
                      <a:pt x="65" y="41"/>
                    </a:cubicBezTo>
                    <a:cubicBezTo>
                      <a:pt x="65" y="45"/>
                      <a:pt x="65" y="45"/>
                      <a:pt x="65" y="45"/>
                    </a:cubicBezTo>
                    <a:cubicBezTo>
                      <a:pt x="68" y="45"/>
                      <a:pt x="68" y="45"/>
                      <a:pt x="68" y="45"/>
                    </a:cubicBezTo>
                    <a:close/>
                    <a:moveTo>
                      <a:pt x="61" y="46"/>
                    </a:moveTo>
                    <a:cubicBezTo>
                      <a:pt x="61" y="52"/>
                      <a:pt x="61" y="52"/>
                      <a:pt x="61" y="52"/>
                    </a:cubicBezTo>
                    <a:cubicBezTo>
                      <a:pt x="57" y="52"/>
                      <a:pt x="57" y="52"/>
                      <a:pt x="57" y="52"/>
                    </a:cubicBezTo>
                    <a:cubicBezTo>
                      <a:pt x="57" y="46"/>
                      <a:pt x="57" y="46"/>
                      <a:pt x="57" y="46"/>
                    </a:cubicBezTo>
                    <a:cubicBezTo>
                      <a:pt x="61" y="46"/>
                      <a:pt x="61" y="46"/>
                      <a:pt x="61" y="46"/>
                    </a:cubicBezTo>
                    <a:close/>
                    <a:moveTo>
                      <a:pt x="64" y="41"/>
                    </a:moveTo>
                    <a:cubicBezTo>
                      <a:pt x="64" y="45"/>
                      <a:pt x="64" y="45"/>
                      <a:pt x="64" y="45"/>
                    </a:cubicBezTo>
                    <a:cubicBezTo>
                      <a:pt x="57" y="45"/>
                      <a:pt x="57" y="45"/>
                      <a:pt x="57" y="45"/>
                    </a:cubicBezTo>
                    <a:cubicBezTo>
                      <a:pt x="57" y="41"/>
                      <a:pt x="57" y="41"/>
                      <a:pt x="57" y="41"/>
                    </a:cubicBezTo>
                    <a:cubicBezTo>
                      <a:pt x="64" y="41"/>
                      <a:pt x="64" y="41"/>
                      <a:pt x="6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7" name="Freeform 20">
                <a:extLst>
                  <a:ext uri="{FF2B5EF4-FFF2-40B4-BE49-F238E27FC236}">
                    <a16:creationId xmlns:a16="http://schemas.microsoft.com/office/drawing/2014/main" xmlns="" id="{11534428-690B-438D-8FE1-57B78EAC2D08}"/>
                  </a:ext>
                </a:extLst>
              </p:cNvPr>
              <p:cNvSpPr>
                <a:spLocks noEditPoints="1"/>
              </p:cNvSpPr>
              <p:nvPr/>
            </p:nvSpPr>
            <p:spPr bwMode="auto">
              <a:xfrm>
                <a:off x="4348163" y="1792288"/>
                <a:ext cx="441325" cy="260350"/>
              </a:xfrm>
              <a:custGeom>
                <a:avLst/>
                <a:gdLst>
                  <a:gd name="T0" fmla="*/ 97 w 278"/>
                  <a:gd name="T1" fmla="*/ 0 h 164"/>
                  <a:gd name="T2" fmla="*/ 0 w 278"/>
                  <a:gd name="T3" fmla="*/ 7 h 164"/>
                  <a:gd name="T4" fmla="*/ 0 w 278"/>
                  <a:gd name="T5" fmla="*/ 0 h 164"/>
                  <a:gd name="T6" fmla="*/ 278 w 278"/>
                  <a:gd name="T7" fmla="*/ 0 h 164"/>
                  <a:gd name="T8" fmla="*/ 180 w 278"/>
                  <a:gd name="T9" fmla="*/ 7 h 164"/>
                  <a:gd name="T10" fmla="*/ 180 w 278"/>
                  <a:gd name="T11" fmla="*/ 0 h 164"/>
                  <a:gd name="T12" fmla="*/ 45 w 278"/>
                  <a:gd name="T13" fmla="*/ 59 h 164"/>
                  <a:gd name="T14" fmla="*/ 2 w 278"/>
                  <a:gd name="T15" fmla="*/ 64 h 164"/>
                  <a:gd name="T16" fmla="*/ 2 w 278"/>
                  <a:gd name="T17" fmla="*/ 59 h 164"/>
                  <a:gd name="T18" fmla="*/ 275 w 278"/>
                  <a:gd name="T19" fmla="*/ 59 h 164"/>
                  <a:gd name="T20" fmla="*/ 232 w 278"/>
                  <a:gd name="T21" fmla="*/ 64 h 164"/>
                  <a:gd name="T22" fmla="*/ 232 w 278"/>
                  <a:gd name="T23" fmla="*/ 59 h 164"/>
                  <a:gd name="T24" fmla="*/ 69 w 278"/>
                  <a:gd name="T25" fmla="*/ 102 h 164"/>
                  <a:gd name="T26" fmla="*/ 7 w 278"/>
                  <a:gd name="T27" fmla="*/ 109 h 164"/>
                  <a:gd name="T28" fmla="*/ 7 w 278"/>
                  <a:gd name="T29" fmla="*/ 102 h 164"/>
                  <a:gd name="T30" fmla="*/ 164 w 278"/>
                  <a:gd name="T31" fmla="*/ 102 h 164"/>
                  <a:gd name="T32" fmla="*/ 114 w 278"/>
                  <a:gd name="T33" fmla="*/ 109 h 164"/>
                  <a:gd name="T34" fmla="*/ 114 w 278"/>
                  <a:gd name="T35" fmla="*/ 102 h 164"/>
                  <a:gd name="T36" fmla="*/ 270 w 278"/>
                  <a:gd name="T37" fmla="*/ 102 h 164"/>
                  <a:gd name="T38" fmla="*/ 206 w 278"/>
                  <a:gd name="T39" fmla="*/ 109 h 164"/>
                  <a:gd name="T40" fmla="*/ 206 w 278"/>
                  <a:gd name="T41" fmla="*/ 102 h 164"/>
                  <a:gd name="T42" fmla="*/ 81 w 278"/>
                  <a:gd name="T43" fmla="*/ 159 h 164"/>
                  <a:gd name="T44" fmla="*/ 111 w 278"/>
                  <a:gd name="T45" fmla="*/ 133 h 164"/>
                  <a:gd name="T46" fmla="*/ 114 w 278"/>
                  <a:gd name="T47" fmla="*/ 133 h 164"/>
                  <a:gd name="T48" fmla="*/ 185 w 278"/>
                  <a:gd name="T49" fmla="*/ 159 h 164"/>
                  <a:gd name="T50" fmla="*/ 164 w 278"/>
                  <a:gd name="T51" fmla="*/ 131 h 164"/>
                  <a:gd name="T52" fmla="*/ 164 w 278"/>
                  <a:gd name="T53" fmla="*/ 133 h 164"/>
                  <a:gd name="T54" fmla="*/ 166 w 278"/>
                  <a:gd name="T55" fmla="*/ 133 h 164"/>
                  <a:gd name="T56" fmla="*/ 194 w 278"/>
                  <a:gd name="T57" fmla="*/ 159 h 164"/>
                  <a:gd name="T58" fmla="*/ 261 w 278"/>
                  <a:gd name="T59" fmla="*/ 164 h 164"/>
                  <a:gd name="T60" fmla="*/ 16 w 278"/>
                  <a:gd name="T61" fmla="*/ 159 h 164"/>
                  <a:gd name="T62" fmla="*/ 114 w 278"/>
                  <a:gd name="T63" fmla="*/ 131 h 164"/>
                  <a:gd name="T64" fmla="*/ 114 w 278"/>
                  <a:gd name="T65" fmla="*/ 133 h 164"/>
                  <a:gd name="T66" fmla="*/ 114 w 278"/>
                  <a:gd name="T67" fmla="*/ 13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164">
                    <a:moveTo>
                      <a:pt x="0" y="0"/>
                    </a:moveTo>
                    <a:lnTo>
                      <a:pt x="97" y="0"/>
                    </a:lnTo>
                    <a:lnTo>
                      <a:pt x="97" y="7"/>
                    </a:lnTo>
                    <a:lnTo>
                      <a:pt x="0" y="7"/>
                    </a:lnTo>
                    <a:lnTo>
                      <a:pt x="0" y="0"/>
                    </a:lnTo>
                    <a:lnTo>
                      <a:pt x="0" y="0"/>
                    </a:lnTo>
                    <a:close/>
                    <a:moveTo>
                      <a:pt x="180" y="0"/>
                    </a:moveTo>
                    <a:lnTo>
                      <a:pt x="278" y="0"/>
                    </a:lnTo>
                    <a:lnTo>
                      <a:pt x="278" y="7"/>
                    </a:lnTo>
                    <a:lnTo>
                      <a:pt x="180" y="7"/>
                    </a:lnTo>
                    <a:lnTo>
                      <a:pt x="180" y="0"/>
                    </a:lnTo>
                    <a:lnTo>
                      <a:pt x="180" y="0"/>
                    </a:lnTo>
                    <a:close/>
                    <a:moveTo>
                      <a:pt x="2" y="59"/>
                    </a:moveTo>
                    <a:lnTo>
                      <a:pt x="45" y="59"/>
                    </a:lnTo>
                    <a:lnTo>
                      <a:pt x="45" y="64"/>
                    </a:lnTo>
                    <a:lnTo>
                      <a:pt x="2" y="64"/>
                    </a:lnTo>
                    <a:lnTo>
                      <a:pt x="2" y="59"/>
                    </a:lnTo>
                    <a:lnTo>
                      <a:pt x="2" y="59"/>
                    </a:lnTo>
                    <a:close/>
                    <a:moveTo>
                      <a:pt x="232" y="59"/>
                    </a:moveTo>
                    <a:lnTo>
                      <a:pt x="275" y="59"/>
                    </a:lnTo>
                    <a:lnTo>
                      <a:pt x="275" y="64"/>
                    </a:lnTo>
                    <a:lnTo>
                      <a:pt x="232" y="64"/>
                    </a:lnTo>
                    <a:lnTo>
                      <a:pt x="232" y="59"/>
                    </a:lnTo>
                    <a:lnTo>
                      <a:pt x="232" y="59"/>
                    </a:lnTo>
                    <a:close/>
                    <a:moveTo>
                      <a:pt x="7" y="102"/>
                    </a:moveTo>
                    <a:lnTo>
                      <a:pt x="69" y="102"/>
                    </a:lnTo>
                    <a:lnTo>
                      <a:pt x="69" y="109"/>
                    </a:lnTo>
                    <a:lnTo>
                      <a:pt x="7" y="109"/>
                    </a:lnTo>
                    <a:lnTo>
                      <a:pt x="7" y="102"/>
                    </a:lnTo>
                    <a:lnTo>
                      <a:pt x="7" y="102"/>
                    </a:lnTo>
                    <a:close/>
                    <a:moveTo>
                      <a:pt x="114" y="102"/>
                    </a:moveTo>
                    <a:lnTo>
                      <a:pt x="164" y="102"/>
                    </a:lnTo>
                    <a:lnTo>
                      <a:pt x="164" y="109"/>
                    </a:lnTo>
                    <a:lnTo>
                      <a:pt x="114" y="109"/>
                    </a:lnTo>
                    <a:lnTo>
                      <a:pt x="114" y="102"/>
                    </a:lnTo>
                    <a:lnTo>
                      <a:pt x="114" y="102"/>
                    </a:lnTo>
                    <a:close/>
                    <a:moveTo>
                      <a:pt x="206" y="102"/>
                    </a:moveTo>
                    <a:lnTo>
                      <a:pt x="270" y="102"/>
                    </a:lnTo>
                    <a:lnTo>
                      <a:pt x="270" y="109"/>
                    </a:lnTo>
                    <a:lnTo>
                      <a:pt x="206" y="109"/>
                    </a:lnTo>
                    <a:lnTo>
                      <a:pt x="206" y="102"/>
                    </a:lnTo>
                    <a:lnTo>
                      <a:pt x="206" y="102"/>
                    </a:lnTo>
                    <a:close/>
                    <a:moveTo>
                      <a:pt x="16" y="159"/>
                    </a:moveTo>
                    <a:lnTo>
                      <a:pt x="81" y="159"/>
                    </a:lnTo>
                    <a:lnTo>
                      <a:pt x="107" y="133"/>
                    </a:lnTo>
                    <a:lnTo>
                      <a:pt x="111" y="133"/>
                    </a:lnTo>
                    <a:lnTo>
                      <a:pt x="111" y="133"/>
                    </a:lnTo>
                    <a:lnTo>
                      <a:pt x="114" y="133"/>
                    </a:lnTo>
                    <a:lnTo>
                      <a:pt x="88" y="159"/>
                    </a:lnTo>
                    <a:lnTo>
                      <a:pt x="185" y="159"/>
                    </a:lnTo>
                    <a:lnTo>
                      <a:pt x="159" y="131"/>
                    </a:lnTo>
                    <a:lnTo>
                      <a:pt x="164" y="131"/>
                    </a:lnTo>
                    <a:lnTo>
                      <a:pt x="164" y="133"/>
                    </a:lnTo>
                    <a:lnTo>
                      <a:pt x="164" y="133"/>
                    </a:lnTo>
                    <a:lnTo>
                      <a:pt x="166" y="133"/>
                    </a:lnTo>
                    <a:lnTo>
                      <a:pt x="166" y="133"/>
                    </a:lnTo>
                    <a:lnTo>
                      <a:pt x="168" y="133"/>
                    </a:lnTo>
                    <a:lnTo>
                      <a:pt x="194" y="159"/>
                    </a:lnTo>
                    <a:lnTo>
                      <a:pt x="261" y="159"/>
                    </a:lnTo>
                    <a:lnTo>
                      <a:pt x="261" y="164"/>
                    </a:lnTo>
                    <a:lnTo>
                      <a:pt x="16" y="164"/>
                    </a:lnTo>
                    <a:lnTo>
                      <a:pt x="16" y="159"/>
                    </a:lnTo>
                    <a:lnTo>
                      <a:pt x="16" y="159"/>
                    </a:lnTo>
                    <a:close/>
                    <a:moveTo>
                      <a:pt x="114" y="131"/>
                    </a:moveTo>
                    <a:lnTo>
                      <a:pt x="116" y="131"/>
                    </a:lnTo>
                    <a:lnTo>
                      <a:pt x="114" y="133"/>
                    </a:lnTo>
                    <a:lnTo>
                      <a:pt x="114" y="131"/>
                    </a:lnTo>
                    <a:lnTo>
                      <a:pt x="114"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8" name="Freeform 21">
                <a:extLst>
                  <a:ext uri="{FF2B5EF4-FFF2-40B4-BE49-F238E27FC236}">
                    <a16:creationId xmlns:a16="http://schemas.microsoft.com/office/drawing/2014/main" xmlns="" id="{D5C4D5C0-DB14-4EDB-BE06-89BF522F8141}"/>
                  </a:ext>
                </a:extLst>
              </p:cNvPr>
              <p:cNvSpPr>
                <a:spLocks noEditPoints="1"/>
              </p:cNvSpPr>
              <p:nvPr/>
            </p:nvSpPr>
            <p:spPr bwMode="auto">
              <a:xfrm>
                <a:off x="4295776" y="1660525"/>
                <a:ext cx="546100" cy="508000"/>
              </a:xfrm>
              <a:custGeom>
                <a:avLst/>
                <a:gdLst>
                  <a:gd name="T0" fmla="*/ 31 w 145"/>
                  <a:gd name="T1" fmla="*/ 0 h 135"/>
                  <a:gd name="T2" fmla="*/ 0 w 145"/>
                  <a:gd name="T3" fmla="*/ 27 h 135"/>
                  <a:gd name="T4" fmla="*/ 14 w 145"/>
                  <a:gd name="T5" fmla="*/ 45 h 135"/>
                  <a:gd name="T6" fmla="*/ 14 w 145"/>
                  <a:gd name="T7" fmla="*/ 63 h 135"/>
                  <a:gd name="T8" fmla="*/ 33 w 145"/>
                  <a:gd name="T9" fmla="*/ 116 h 135"/>
                  <a:gd name="T10" fmla="*/ 61 w 145"/>
                  <a:gd name="T11" fmla="*/ 125 h 135"/>
                  <a:gd name="T12" fmla="*/ 73 w 145"/>
                  <a:gd name="T13" fmla="*/ 135 h 135"/>
                  <a:gd name="T14" fmla="*/ 83 w 145"/>
                  <a:gd name="T15" fmla="*/ 126 h 135"/>
                  <a:gd name="T16" fmla="*/ 112 w 145"/>
                  <a:gd name="T17" fmla="*/ 116 h 135"/>
                  <a:gd name="T18" fmla="*/ 131 w 145"/>
                  <a:gd name="T19" fmla="*/ 63 h 135"/>
                  <a:gd name="T20" fmla="*/ 131 w 145"/>
                  <a:gd name="T21" fmla="*/ 46 h 135"/>
                  <a:gd name="T22" fmla="*/ 145 w 145"/>
                  <a:gd name="T23" fmla="*/ 27 h 135"/>
                  <a:gd name="T24" fmla="*/ 115 w 145"/>
                  <a:gd name="T25" fmla="*/ 0 h 135"/>
                  <a:gd name="T26" fmla="*/ 73 w 145"/>
                  <a:gd name="T27" fmla="*/ 14 h 135"/>
                  <a:gd name="T28" fmla="*/ 31 w 145"/>
                  <a:gd name="T29" fmla="*/ 0 h 135"/>
                  <a:gd name="T30" fmla="*/ 31 w 145"/>
                  <a:gd name="T31" fmla="*/ 4 h 135"/>
                  <a:gd name="T32" fmla="*/ 6 w 145"/>
                  <a:gd name="T33" fmla="*/ 26 h 135"/>
                  <a:gd name="T34" fmla="*/ 16 w 145"/>
                  <a:gd name="T35" fmla="*/ 38 h 135"/>
                  <a:gd name="T36" fmla="*/ 17 w 145"/>
                  <a:gd name="T37" fmla="*/ 51 h 135"/>
                  <a:gd name="T38" fmla="*/ 17 w 145"/>
                  <a:gd name="T39" fmla="*/ 64 h 135"/>
                  <a:gd name="T40" fmla="*/ 34 w 145"/>
                  <a:gd name="T41" fmla="*/ 113 h 135"/>
                  <a:gd name="T42" fmla="*/ 60 w 145"/>
                  <a:gd name="T43" fmla="*/ 122 h 135"/>
                  <a:gd name="T44" fmla="*/ 73 w 145"/>
                  <a:gd name="T45" fmla="*/ 130 h 135"/>
                  <a:gd name="T46" fmla="*/ 83 w 145"/>
                  <a:gd name="T47" fmla="*/ 123 h 135"/>
                  <a:gd name="T48" fmla="*/ 111 w 145"/>
                  <a:gd name="T49" fmla="*/ 113 h 135"/>
                  <a:gd name="T50" fmla="*/ 128 w 145"/>
                  <a:gd name="T51" fmla="*/ 63 h 135"/>
                  <a:gd name="T52" fmla="*/ 128 w 145"/>
                  <a:gd name="T53" fmla="*/ 52 h 135"/>
                  <a:gd name="T54" fmla="*/ 129 w 145"/>
                  <a:gd name="T55" fmla="*/ 38 h 135"/>
                  <a:gd name="T56" fmla="*/ 139 w 145"/>
                  <a:gd name="T57" fmla="*/ 26 h 135"/>
                  <a:gd name="T58" fmla="*/ 114 w 145"/>
                  <a:gd name="T59" fmla="*/ 4 h 135"/>
                  <a:gd name="T60" fmla="*/ 73 w 145"/>
                  <a:gd name="T61" fmla="*/ 16 h 135"/>
                  <a:gd name="T62" fmla="*/ 31 w 145"/>
                  <a:gd name="T63"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5">
                    <a:moveTo>
                      <a:pt x="31" y="0"/>
                    </a:moveTo>
                    <a:cubicBezTo>
                      <a:pt x="0" y="27"/>
                      <a:pt x="0" y="27"/>
                      <a:pt x="0" y="27"/>
                    </a:cubicBezTo>
                    <a:cubicBezTo>
                      <a:pt x="9" y="28"/>
                      <a:pt x="14" y="37"/>
                      <a:pt x="14" y="45"/>
                    </a:cubicBezTo>
                    <a:cubicBezTo>
                      <a:pt x="14" y="63"/>
                      <a:pt x="14" y="63"/>
                      <a:pt x="14" y="63"/>
                    </a:cubicBezTo>
                    <a:cubicBezTo>
                      <a:pt x="14" y="80"/>
                      <a:pt x="15" y="109"/>
                      <a:pt x="33" y="116"/>
                    </a:cubicBezTo>
                    <a:cubicBezTo>
                      <a:pt x="36" y="117"/>
                      <a:pt x="53" y="121"/>
                      <a:pt x="61" y="125"/>
                    </a:cubicBezTo>
                    <a:cubicBezTo>
                      <a:pt x="70" y="130"/>
                      <a:pt x="71" y="135"/>
                      <a:pt x="73" y="135"/>
                    </a:cubicBezTo>
                    <a:cubicBezTo>
                      <a:pt x="74" y="134"/>
                      <a:pt x="76" y="130"/>
                      <a:pt x="83" y="126"/>
                    </a:cubicBezTo>
                    <a:cubicBezTo>
                      <a:pt x="92" y="122"/>
                      <a:pt x="107" y="118"/>
                      <a:pt x="112" y="116"/>
                    </a:cubicBezTo>
                    <a:cubicBezTo>
                      <a:pt x="130" y="109"/>
                      <a:pt x="131" y="80"/>
                      <a:pt x="131" y="63"/>
                    </a:cubicBezTo>
                    <a:cubicBezTo>
                      <a:pt x="131" y="46"/>
                      <a:pt x="131" y="46"/>
                      <a:pt x="131" y="46"/>
                    </a:cubicBezTo>
                    <a:cubicBezTo>
                      <a:pt x="131" y="38"/>
                      <a:pt x="136" y="28"/>
                      <a:pt x="145" y="27"/>
                    </a:cubicBezTo>
                    <a:cubicBezTo>
                      <a:pt x="115" y="0"/>
                      <a:pt x="115" y="0"/>
                      <a:pt x="115" y="0"/>
                    </a:cubicBezTo>
                    <a:cubicBezTo>
                      <a:pt x="100" y="9"/>
                      <a:pt x="90" y="13"/>
                      <a:pt x="73" y="14"/>
                    </a:cubicBezTo>
                    <a:cubicBezTo>
                      <a:pt x="55" y="14"/>
                      <a:pt x="45" y="10"/>
                      <a:pt x="31" y="0"/>
                    </a:cubicBezTo>
                    <a:close/>
                    <a:moveTo>
                      <a:pt x="31" y="4"/>
                    </a:moveTo>
                    <a:cubicBezTo>
                      <a:pt x="6" y="26"/>
                      <a:pt x="6" y="26"/>
                      <a:pt x="6" y="26"/>
                    </a:cubicBezTo>
                    <a:cubicBezTo>
                      <a:pt x="7" y="26"/>
                      <a:pt x="13" y="29"/>
                      <a:pt x="16" y="38"/>
                    </a:cubicBezTo>
                    <a:cubicBezTo>
                      <a:pt x="17" y="42"/>
                      <a:pt x="17" y="47"/>
                      <a:pt x="17" y="51"/>
                    </a:cubicBezTo>
                    <a:cubicBezTo>
                      <a:pt x="17" y="56"/>
                      <a:pt x="17" y="60"/>
                      <a:pt x="17" y="64"/>
                    </a:cubicBezTo>
                    <a:cubicBezTo>
                      <a:pt x="17" y="79"/>
                      <a:pt x="18" y="106"/>
                      <a:pt x="34" y="113"/>
                    </a:cubicBezTo>
                    <a:cubicBezTo>
                      <a:pt x="37" y="115"/>
                      <a:pt x="53" y="118"/>
                      <a:pt x="60" y="122"/>
                    </a:cubicBezTo>
                    <a:cubicBezTo>
                      <a:pt x="70" y="126"/>
                      <a:pt x="72" y="130"/>
                      <a:pt x="73" y="130"/>
                    </a:cubicBezTo>
                    <a:cubicBezTo>
                      <a:pt x="74" y="129"/>
                      <a:pt x="76" y="126"/>
                      <a:pt x="83" y="123"/>
                    </a:cubicBezTo>
                    <a:cubicBezTo>
                      <a:pt x="91" y="119"/>
                      <a:pt x="106" y="115"/>
                      <a:pt x="111" y="113"/>
                    </a:cubicBezTo>
                    <a:cubicBezTo>
                      <a:pt x="127" y="107"/>
                      <a:pt x="127" y="79"/>
                      <a:pt x="128" y="63"/>
                    </a:cubicBezTo>
                    <a:cubicBezTo>
                      <a:pt x="128" y="52"/>
                      <a:pt x="128" y="52"/>
                      <a:pt x="128" y="52"/>
                    </a:cubicBezTo>
                    <a:cubicBezTo>
                      <a:pt x="128" y="47"/>
                      <a:pt x="127" y="43"/>
                      <a:pt x="129" y="38"/>
                    </a:cubicBezTo>
                    <a:cubicBezTo>
                      <a:pt x="131" y="33"/>
                      <a:pt x="134" y="28"/>
                      <a:pt x="139" y="26"/>
                    </a:cubicBezTo>
                    <a:cubicBezTo>
                      <a:pt x="114" y="4"/>
                      <a:pt x="114" y="4"/>
                      <a:pt x="114" y="4"/>
                    </a:cubicBezTo>
                    <a:cubicBezTo>
                      <a:pt x="100" y="13"/>
                      <a:pt x="90" y="16"/>
                      <a:pt x="73" y="16"/>
                    </a:cubicBezTo>
                    <a:cubicBezTo>
                      <a:pt x="56" y="16"/>
                      <a:pt x="45" y="13"/>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9" name="Freeform 22">
                <a:extLst>
                  <a:ext uri="{FF2B5EF4-FFF2-40B4-BE49-F238E27FC236}">
                    <a16:creationId xmlns:a16="http://schemas.microsoft.com/office/drawing/2014/main" xmlns="" id="{93A2DC3C-F191-4A5F-AD90-0D0CE1358B2A}"/>
                  </a:ext>
                </a:extLst>
              </p:cNvPr>
              <p:cNvSpPr>
                <a:spLocks noEditPoints="1"/>
              </p:cNvSpPr>
              <p:nvPr/>
            </p:nvSpPr>
            <p:spPr bwMode="auto">
              <a:xfrm>
                <a:off x="4373563" y="1701800"/>
                <a:ext cx="388938" cy="430213"/>
              </a:xfrm>
              <a:custGeom>
                <a:avLst/>
                <a:gdLst>
                  <a:gd name="T0" fmla="*/ 226 w 245"/>
                  <a:gd name="T1" fmla="*/ 17 h 271"/>
                  <a:gd name="T2" fmla="*/ 233 w 245"/>
                  <a:gd name="T3" fmla="*/ 31 h 271"/>
                  <a:gd name="T4" fmla="*/ 219 w 245"/>
                  <a:gd name="T5" fmla="*/ 40 h 271"/>
                  <a:gd name="T6" fmla="*/ 207 w 245"/>
                  <a:gd name="T7" fmla="*/ 31 h 271"/>
                  <a:gd name="T8" fmla="*/ 212 w 245"/>
                  <a:gd name="T9" fmla="*/ 17 h 271"/>
                  <a:gd name="T10" fmla="*/ 219 w 245"/>
                  <a:gd name="T11" fmla="*/ 0 h 271"/>
                  <a:gd name="T12" fmla="*/ 131 w 245"/>
                  <a:gd name="T13" fmla="*/ 240 h 271"/>
                  <a:gd name="T14" fmla="*/ 136 w 245"/>
                  <a:gd name="T15" fmla="*/ 254 h 271"/>
                  <a:gd name="T16" fmla="*/ 121 w 245"/>
                  <a:gd name="T17" fmla="*/ 263 h 271"/>
                  <a:gd name="T18" fmla="*/ 110 w 245"/>
                  <a:gd name="T19" fmla="*/ 254 h 271"/>
                  <a:gd name="T20" fmla="*/ 114 w 245"/>
                  <a:gd name="T21" fmla="*/ 240 h 271"/>
                  <a:gd name="T22" fmla="*/ 121 w 245"/>
                  <a:gd name="T23" fmla="*/ 223 h 271"/>
                  <a:gd name="T24" fmla="*/ 126 w 245"/>
                  <a:gd name="T25" fmla="*/ 242 h 271"/>
                  <a:gd name="T26" fmla="*/ 129 w 245"/>
                  <a:gd name="T27" fmla="*/ 252 h 271"/>
                  <a:gd name="T28" fmla="*/ 121 w 245"/>
                  <a:gd name="T29" fmla="*/ 256 h 271"/>
                  <a:gd name="T30" fmla="*/ 114 w 245"/>
                  <a:gd name="T31" fmla="*/ 252 h 271"/>
                  <a:gd name="T32" fmla="*/ 117 w 245"/>
                  <a:gd name="T33" fmla="*/ 242 h 271"/>
                  <a:gd name="T34" fmla="*/ 121 w 245"/>
                  <a:gd name="T35" fmla="*/ 235 h 271"/>
                  <a:gd name="T36" fmla="*/ 34 w 245"/>
                  <a:gd name="T37" fmla="*/ 17 h 271"/>
                  <a:gd name="T38" fmla="*/ 38 w 245"/>
                  <a:gd name="T39" fmla="*/ 31 h 271"/>
                  <a:gd name="T40" fmla="*/ 27 w 245"/>
                  <a:gd name="T41" fmla="*/ 40 h 271"/>
                  <a:gd name="T42" fmla="*/ 15 w 245"/>
                  <a:gd name="T43" fmla="*/ 31 h 271"/>
                  <a:gd name="T44" fmla="*/ 19 w 245"/>
                  <a:gd name="T45" fmla="*/ 17 h 271"/>
                  <a:gd name="T46" fmla="*/ 27 w 245"/>
                  <a:gd name="T47" fmla="*/ 0 h 271"/>
                  <a:gd name="T48" fmla="*/ 31 w 245"/>
                  <a:gd name="T49" fmla="*/ 22 h 271"/>
                  <a:gd name="T50" fmla="*/ 34 w 245"/>
                  <a:gd name="T51" fmla="*/ 29 h 271"/>
                  <a:gd name="T52" fmla="*/ 27 w 245"/>
                  <a:gd name="T53" fmla="*/ 33 h 271"/>
                  <a:gd name="T54" fmla="*/ 19 w 245"/>
                  <a:gd name="T55" fmla="*/ 29 h 271"/>
                  <a:gd name="T56" fmla="*/ 22 w 245"/>
                  <a:gd name="T57" fmla="*/ 22 h 271"/>
                  <a:gd name="T58" fmla="*/ 27 w 245"/>
                  <a:gd name="T59" fmla="*/ 12 h 271"/>
                  <a:gd name="T60" fmla="*/ 224 w 245"/>
                  <a:gd name="T61" fmla="*/ 22 h 271"/>
                  <a:gd name="T62" fmla="*/ 226 w 245"/>
                  <a:gd name="T63" fmla="*/ 29 h 271"/>
                  <a:gd name="T64" fmla="*/ 219 w 245"/>
                  <a:gd name="T65" fmla="*/ 33 h 271"/>
                  <a:gd name="T66" fmla="*/ 212 w 245"/>
                  <a:gd name="T67" fmla="*/ 29 h 271"/>
                  <a:gd name="T68" fmla="*/ 214 w 245"/>
                  <a:gd name="T69" fmla="*/ 22 h 271"/>
                  <a:gd name="T70" fmla="*/ 219 w 245"/>
                  <a:gd name="T71" fmla="*/ 1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71">
                    <a:moveTo>
                      <a:pt x="219" y="0"/>
                    </a:moveTo>
                    <a:lnTo>
                      <a:pt x="226" y="17"/>
                    </a:lnTo>
                    <a:lnTo>
                      <a:pt x="245" y="19"/>
                    </a:lnTo>
                    <a:lnTo>
                      <a:pt x="233" y="31"/>
                    </a:lnTo>
                    <a:lnTo>
                      <a:pt x="235" y="48"/>
                    </a:lnTo>
                    <a:lnTo>
                      <a:pt x="219" y="40"/>
                    </a:lnTo>
                    <a:lnTo>
                      <a:pt x="205" y="48"/>
                    </a:lnTo>
                    <a:lnTo>
                      <a:pt x="207" y="31"/>
                    </a:lnTo>
                    <a:lnTo>
                      <a:pt x="193" y="19"/>
                    </a:lnTo>
                    <a:lnTo>
                      <a:pt x="212" y="17"/>
                    </a:lnTo>
                    <a:lnTo>
                      <a:pt x="219" y="0"/>
                    </a:lnTo>
                    <a:lnTo>
                      <a:pt x="219" y="0"/>
                    </a:lnTo>
                    <a:close/>
                    <a:moveTo>
                      <a:pt x="121" y="223"/>
                    </a:moveTo>
                    <a:lnTo>
                      <a:pt x="131" y="240"/>
                    </a:lnTo>
                    <a:lnTo>
                      <a:pt x="148" y="242"/>
                    </a:lnTo>
                    <a:lnTo>
                      <a:pt x="136" y="254"/>
                    </a:lnTo>
                    <a:lnTo>
                      <a:pt x="138" y="271"/>
                    </a:lnTo>
                    <a:lnTo>
                      <a:pt x="121" y="263"/>
                    </a:lnTo>
                    <a:lnTo>
                      <a:pt x="107" y="271"/>
                    </a:lnTo>
                    <a:lnTo>
                      <a:pt x="110" y="254"/>
                    </a:lnTo>
                    <a:lnTo>
                      <a:pt x="98" y="242"/>
                    </a:lnTo>
                    <a:lnTo>
                      <a:pt x="114" y="240"/>
                    </a:lnTo>
                    <a:lnTo>
                      <a:pt x="121" y="223"/>
                    </a:lnTo>
                    <a:lnTo>
                      <a:pt x="121" y="223"/>
                    </a:lnTo>
                    <a:close/>
                    <a:moveTo>
                      <a:pt x="121" y="235"/>
                    </a:moveTo>
                    <a:lnTo>
                      <a:pt x="126" y="242"/>
                    </a:lnTo>
                    <a:lnTo>
                      <a:pt x="136" y="244"/>
                    </a:lnTo>
                    <a:lnTo>
                      <a:pt x="129" y="252"/>
                    </a:lnTo>
                    <a:lnTo>
                      <a:pt x="131" y="261"/>
                    </a:lnTo>
                    <a:lnTo>
                      <a:pt x="121" y="256"/>
                    </a:lnTo>
                    <a:lnTo>
                      <a:pt x="112" y="261"/>
                    </a:lnTo>
                    <a:lnTo>
                      <a:pt x="114" y="252"/>
                    </a:lnTo>
                    <a:lnTo>
                      <a:pt x="107" y="244"/>
                    </a:lnTo>
                    <a:lnTo>
                      <a:pt x="117" y="242"/>
                    </a:lnTo>
                    <a:lnTo>
                      <a:pt x="121" y="235"/>
                    </a:lnTo>
                    <a:lnTo>
                      <a:pt x="121" y="235"/>
                    </a:lnTo>
                    <a:close/>
                    <a:moveTo>
                      <a:pt x="27" y="0"/>
                    </a:moveTo>
                    <a:lnTo>
                      <a:pt x="34" y="17"/>
                    </a:lnTo>
                    <a:lnTo>
                      <a:pt x="53" y="19"/>
                    </a:lnTo>
                    <a:lnTo>
                      <a:pt x="38" y="31"/>
                    </a:lnTo>
                    <a:lnTo>
                      <a:pt x="41" y="48"/>
                    </a:lnTo>
                    <a:lnTo>
                      <a:pt x="27" y="40"/>
                    </a:lnTo>
                    <a:lnTo>
                      <a:pt x="10" y="48"/>
                    </a:lnTo>
                    <a:lnTo>
                      <a:pt x="15" y="31"/>
                    </a:lnTo>
                    <a:lnTo>
                      <a:pt x="0" y="19"/>
                    </a:lnTo>
                    <a:lnTo>
                      <a:pt x="19" y="17"/>
                    </a:lnTo>
                    <a:lnTo>
                      <a:pt x="27" y="0"/>
                    </a:lnTo>
                    <a:lnTo>
                      <a:pt x="27" y="0"/>
                    </a:lnTo>
                    <a:close/>
                    <a:moveTo>
                      <a:pt x="27" y="12"/>
                    </a:moveTo>
                    <a:lnTo>
                      <a:pt x="31" y="22"/>
                    </a:lnTo>
                    <a:lnTo>
                      <a:pt x="41" y="22"/>
                    </a:lnTo>
                    <a:lnTo>
                      <a:pt x="34" y="29"/>
                    </a:lnTo>
                    <a:lnTo>
                      <a:pt x="36" y="38"/>
                    </a:lnTo>
                    <a:lnTo>
                      <a:pt x="27" y="33"/>
                    </a:lnTo>
                    <a:lnTo>
                      <a:pt x="17" y="38"/>
                    </a:lnTo>
                    <a:lnTo>
                      <a:pt x="19" y="29"/>
                    </a:lnTo>
                    <a:lnTo>
                      <a:pt x="12" y="22"/>
                    </a:lnTo>
                    <a:lnTo>
                      <a:pt x="22" y="22"/>
                    </a:lnTo>
                    <a:lnTo>
                      <a:pt x="27" y="12"/>
                    </a:lnTo>
                    <a:lnTo>
                      <a:pt x="27" y="12"/>
                    </a:lnTo>
                    <a:close/>
                    <a:moveTo>
                      <a:pt x="219" y="12"/>
                    </a:moveTo>
                    <a:lnTo>
                      <a:pt x="224" y="22"/>
                    </a:lnTo>
                    <a:lnTo>
                      <a:pt x="233" y="22"/>
                    </a:lnTo>
                    <a:lnTo>
                      <a:pt x="226" y="29"/>
                    </a:lnTo>
                    <a:lnTo>
                      <a:pt x="228" y="38"/>
                    </a:lnTo>
                    <a:lnTo>
                      <a:pt x="219" y="33"/>
                    </a:lnTo>
                    <a:lnTo>
                      <a:pt x="209" y="38"/>
                    </a:lnTo>
                    <a:lnTo>
                      <a:pt x="212" y="29"/>
                    </a:lnTo>
                    <a:lnTo>
                      <a:pt x="205" y="22"/>
                    </a:lnTo>
                    <a:lnTo>
                      <a:pt x="214" y="22"/>
                    </a:lnTo>
                    <a:lnTo>
                      <a:pt x="219" y="12"/>
                    </a:lnTo>
                    <a:lnTo>
                      <a:pt x="21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0" name="Freeform 23">
                <a:extLst>
                  <a:ext uri="{FF2B5EF4-FFF2-40B4-BE49-F238E27FC236}">
                    <a16:creationId xmlns:a16="http://schemas.microsoft.com/office/drawing/2014/main" xmlns="" id="{A4749CEE-7C8C-418E-8D99-98E4B9D04E4D}"/>
                  </a:ext>
                </a:extLst>
              </p:cNvPr>
              <p:cNvSpPr>
                <a:spLocks noEditPoints="1"/>
              </p:cNvSpPr>
              <p:nvPr/>
            </p:nvSpPr>
            <p:spPr bwMode="auto">
              <a:xfrm>
                <a:off x="4392613" y="2220913"/>
                <a:ext cx="350838" cy="79375"/>
              </a:xfrm>
              <a:custGeom>
                <a:avLst/>
                <a:gdLst>
                  <a:gd name="T0" fmla="*/ 11 w 93"/>
                  <a:gd name="T1" fmla="*/ 4 h 21"/>
                  <a:gd name="T2" fmla="*/ 11 w 93"/>
                  <a:gd name="T3" fmla="*/ 4 h 21"/>
                  <a:gd name="T4" fmla="*/ 11 w 93"/>
                  <a:gd name="T5" fmla="*/ 2 h 21"/>
                  <a:gd name="T6" fmla="*/ 29 w 93"/>
                  <a:gd name="T7" fmla="*/ 3 h 21"/>
                  <a:gd name="T8" fmla="*/ 28 w 93"/>
                  <a:gd name="T9" fmla="*/ 8 h 21"/>
                  <a:gd name="T10" fmla="*/ 38 w 93"/>
                  <a:gd name="T11" fmla="*/ 7 h 21"/>
                  <a:gd name="T12" fmla="*/ 37 w 93"/>
                  <a:gd name="T13" fmla="*/ 5 h 21"/>
                  <a:gd name="T14" fmla="*/ 33 w 93"/>
                  <a:gd name="T15" fmla="*/ 4 h 21"/>
                  <a:gd name="T16" fmla="*/ 39 w 93"/>
                  <a:gd name="T17" fmla="*/ 1 h 21"/>
                  <a:gd name="T18" fmla="*/ 63 w 93"/>
                  <a:gd name="T19" fmla="*/ 3 h 21"/>
                  <a:gd name="T20" fmla="*/ 65 w 93"/>
                  <a:gd name="T21" fmla="*/ 8 h 21"/>
                  <a:gd name="T22" fmla="*/ 71 w 93"/>
                  <a:gd name="T23" fmla="*/ 10 h 21"/>
                  <a:gd name="T24" fmla="*/ 65 w 93"/>
                  <a:gd name="T25" fmla="*/ 2 h 21"/>
                  <a:gd name="T26" fmla="*/ 88 w 93"/>
                  <a:gd name="T27" fmla="*/ 12 h 21"/>
                  <a:gd name="T28" fmla="*/ 87 w 93"/>
                  <a:gd name="T29" fmla="*/ 11 h 21"/>
                  <a:gd name="T30" fmla="*/ 87 w 93"/>
                  <a:gd name="T31" fmla="*/ 5 h 21"/>
                  <a:gd name="T32" fmla="*/ 83 w 93"/>
                  <a:gd name="T33" fmla="*/ 18 h 21"/>
                  <a:gd name="T34" fmla="*/ 80 w 93"/>
                  <a:gd name="T35" fmla="*/ 11 h 21"/>
                  <a:gd name="T36" fmla="*/ 78 w 93"/>
                  <a:gd name="T37" fmla="*/ 11 h 21"/>
                  <a:gd name="T38" fmla="*/ 75 w 93"/>
                  <a:gd name="T39" fmla="*/ 19 h 21"/>
                  <a:gd name="T40" fmla="*/ 93 w 93"/>
                  <a:gd name="T41" fmla="*/ 20 h 21"/>
                  <a:gd name="T42" fmla="*/ 85 w 93"/>
                  <a:gd name="T43" fmla="*/ 12 h 21"/>
                  <a:gd name="T44" fmla="*/ 55 w 93"/>
                  <a:gd name="T45" fmla="*/ 2 h 21"/>
                  <a:gd name="T46" fmla="*/ 50 w 93"/>
                  <a:gd name="T47" fmla="*/ 7 h 21"/>
                  <a:gd name="T48" fmla="*/ 50 w 93"/>
                  <a:gd name="T49" fmla="*/ 15 h 21"/>
                  <a:gd name="T50" fmla="*/ 57 w 93"/>
                  <a:gd name="T51" fmla="*/ 10 h 21"/>
                  <a:gd name="T52" fmla="*/ 53 w 93"/>
                  <a:gd name="T53" fmla="*/ 14 h 21"/>
                  <a:gd name="T54" fmla="*/ 57 w 93"/>
                  <a:gd name="T55" fmla="*/ 14 h 21"/>
                  <a:gd name="T56" fmla="*/ 57 w 93"/>
                  <a:gd name="T57" fmla="*/ 9 h 21"/>
                  <a:gd name="T58" fmla="*/ 55 w 93"/>
                  <a:gd name="T59" fmla="*/ 7 h 21"/>
                  <a:gd name="T60" fmla="*/ 62 w 93"/>
                  <a:gd name="T61" fmla="*/ 11 h 21"/>
                  <a:gd name="T62" fmla="*/ 62 w 93"/>
                  <a:gd name="T63" fmla="*/ 11 h 21"/>
                  <a:gd name="T64" fmla="*/ 62 w 93"/>
                  <a:gd name="T65" fmla="*/ 14 h 21"/>
                  <a:gd name="T66" fmla="*/ 39 w 93"/>
                  <a:gd name="T67" fmla="*/ 11 h 21"/>
                  <a:gd name="T68" fmla="*/ 36 w 93"/>
                  <a:gd name="T69" fmla="*/ 10 h 21"/>
                  <a:gd name="T70" fmla="*/ 34 w 93"/>
                  <a:gd name="T71" fmla="*/ 12 h 21"/>
                  <a:gd name="T72" fmla="*/ 34 w 93"/>
                  <a:gd name="T73" fmla="*/ 13 h 21"/>
                  <a:gd name="T74" fmla="*/ 26 w 93"/>
                  <a:gd name="T75" fmla="*/ 17 h 21"/>
                  <a:gd name="T76" fmla="*/ 44 w 93"/>
                  <a:gd name="T77" fmla="*/ 15 h 21"/>
                  <a:gd name="T78" fmla="*/ 35 w 93"/>
                  <a:gd name="T79" fmla="*/ 12 h 21"/>
                  <a:gd name="T80" fmla="*/ 7 w 93"/>
                  <a:gd name="T81" fmla="*/ 6 h 21"/>
                  <a:gd name="T82" fmla="*/ 12 w 93"/>
                  <a:gd name="T83" fmla="*/ 8 h 21"/>
                  <a:gd name="T84" fmla="*/ 10 w 93"/>
                  <a:gd name="T85" fmla="*/ 8 h 21"/>
                  <a:gd name="T86" fmla="*/ 13 w 93"/>
                  <a:gd name="T87" fmla="*/ 5 h 21"/>
                  <a:gd name="T88" fmla="*/ 5 w 93"/>
                  <a:gd name="T89" fmla="*/ 7 h 21"/>
                  <a:gd name="T90" fmla="*/ 6 w 93"/>
                  <a:gd name="T91" fmla="*/ 9 h 21"/>
                  <a:gd name="T92" fmla="*/ 4 w 93"/>
                  <a:gd name="T93" fmla="*/ 11 h 21"/>
                  <a:gd name="T94" fmla="*/ 8 w 93"/>
                  <a:gd name="T95" fmla="*/ 11 h 21"/>
                  <a:gd name="T96" fmla="*/ 0 w 93"/>
                  <a:gd name="T97" fmla="*/ 16 h 21"/>
                  <a:gd name="T98" fmla="*/ 18 w 93"/>
                  <a:gd name="T99" fmla="*/ 14 h 21"/>
                  <a:gd name="T100" fmla="*/ 14 w 93"/>
                  <a:gd name="T101" fmla="*/ 13 h 21"/>
                  <a:gd name="T102" fmla="*/ 12 w 93"/>
                  <a:gd name="T103" fmla="*/ 11 h 21"/>
                  <a:gd name="T104" fmla="*/ 10 w 93"/>
                  <a:gd name="T105" fmla="*/ 14 h 21"/>
                  <a:gd name="T106" fmla="*/ 14 w 93"/>
                  <a:gd name="T107" fmla="*/ 10 h 21"/>
                  <a:gd name="T108" fmla="*/ 10 w 93"/>
                  <a:gd name="T109" fmla="*/ 9 h 21"/>
                  <a:gd name="T110" fmla="*/ 6 w 93"/>
                  <a:gd name="T111" fmla="*/ 14 h 21"/>
                  <a:gd name="T112" fmla="*/ 7 w 93"/>
                  <a:gd name="T113" fmla="*/ 17 h 21"/>
                  <a:gd name="T114" fmla="*/ 7 w 93"/>
                  <a:gd name="T115" fmla="*/ 21 h 21"/>
                  <a:gd name="T116" fmla="*/ 14 w 93"/>
                  <a:gd name="T117" fmla="*/ 20 h 21"/>
                  <a:gd name="T118" fmla="*/ 15 w 93"/>
                  <a:gd name="T119" fmla="*/ 16 h 21"/>
                  <a:gd name="T120" fmla="*/ 12 w 93"/>
                  <a:gd name="T121" fmla="*/ 17 h 21"/>
                  <a:gd name="T122" fmla="*/ 7 w 93"/>
                  <a:gd name="T123"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 h="21">
                    <a:moveTo>
                      <a:pt x="11" y="2"/>
                    </a:moveTo>
                    <a:cubicBezTo>
                      <a:pt x="11" y="2"/>
                      <a:pt x="11" y="2"/>
                      <a:pt x="11" y="3"/>
                    </a:cubicBezTo>
                    <a:cubicBezTo>
                      <a:pt x="11" y="3"/>
                      <a:pt x="11" y="3"/>
                      <a:pt x="11" y="3"/>
                    </a:cubicBezTo>
                    <a:cubicBezTo>
                      <a:pt x="11" y="3"/>
                      <a:pt x="11" y="4"/>
                      <a:pt x="11" y="4"/>
                    </a:cubicBezTo>
                    <a:cubicBezTo>
                      <a:pt x="10" y="4"/>
                      <a:pt x="10" y="5"/>
                      <a:pt x="10" y="5"/>
                    </a:cubicBezTo>
                    <a:cubicBezTo>
                      <a:pt x="9" y="5"/>
                      <a:pt x="9" y="5"/>
                      <a:pt x="9" y="5"/>
                    </a:cubicBezTo>
                    <a:cubicBezTo>
                      <a:pt x="9" y="5"/>
                      <a:pt x="10" y="5"/>
                      <a:pt x="10" y="5"/>
                    </a:cubicBezTo>
                    <a:cubicBezTo>
                      <a:pt x="10" y="5"/>
                      <a:pt x="11" y="5"/>
                      <a:pt x="11" y="4"/>
                    </a:cubicBezTo>
                    <a:cubicBezTo>
                      <a:pt x="12" y="4"/>
                      <a:pt x="12" y="4"/>
                      <a:pt x="12" y="4"/>
                    </a:cubicBezTo>
                    <a:cubicBezTo>
                      <a:pt x="12" y="4"/>
                      <a:pt x="13" y="4"/>
                      <a:pt x="13" y="3"/>
                    </a:cubicBezTo>
                    <a:cubicBezTo>
                      <a:pt x="13" y="3"/>
                      <a:pt x="14" y="3"/>
                      <a:pt x="13" y="3"/>
                    </a:cubicBezTo>
                    <a:cubicBezTo>
                      <a:pt x="13" y="2"/>
                      <a:pt x="12" y="2"/>
                      <a:pt x="11" y="2"/>
                    </a:cubicBezTo>
                    <a:close/>
                    <a:moveTo>
                      <a:pt x="38" y="1"/>
                    </a:moveTo>
                    <a:cubicBezTo>
                      <a:pt x="38" y="1"/>
                      <a:pt x="38" y="1"/>
                      <a:pt x="37" y="1"/>
                    </a:cubicBezTo>
                    <a:cubicBezTo>
                      <a:pt x="36" y="1"/>
                      <a:pt x="33" y="2"/>
                      <a:pt x="29" y="2"/>
                    </a:cubicBezTo>
                    <a:cubicBezTo>
                      <a:pt x="28" y="2"/>
                      <a:pt x="28" y="3"/>
                      <a:pt x="29" y="3"/>
                    </a:cubicBezTo>
                    <a:cubicBezTo>
                      <a:pt x="30" y="3"/>
                      <a:pt x="31" y="3"/>
                      <a:pt x="32" y="3"/>
                    </a:cubicBezTo>
                    <a:cubicBezTo>
                      <a:pt x="32" y="3"/>
                      <a:pt x="32" y="4"/>
                      <a:pt x="32" y="5"/>
                    </a:cubicBezTo>
                    <a:cubicBezTo>
                      <a:pt x="31" y="6"/>
                      <a:pt x="30" y="7"/>
                      <a:pt x="29" y="8"/>
                    </a:cubicBezTo>
                    <a:cubicBezTo>
                      <a:pt x="29" y="8"/>
                      <a:pt x="29" y="8"/>
                      <a:pt x="28" y="8"/>
                    </a:cubicBezTo>
                    <a:cubicBezTo>
                      <a:pt x="28" y="8"/>
                      <a:pt x="28" y="9"/>
                      <a:pt x="28" y="9"/>
                    </a:cubicBezTo>
                    <a:cubicBezTo>
                      <a:pt x="28" y="9"/>
                      <a:pt x="29" y="10"/>
                      <a:pt x="29" y="10"/>
                    </a:cubicBezTo>
                    <a:cubicBezTo>
                      <a:pt x="29" y="10"/>
                      <a:pt x="29" y="10"/>
                      <a:pt x="30" y="9"/>
                    </a:cubicBezTo>
                    <a:cubicBezTo>
                      <a:pt x="30" y="9"/>
                      <a:pt x="33" y="8"/>
                      <a:pt x="38" y="7"/>
                    </a:cubicBezTo>
                    <a:cubicBezTo>
                      <a:pt x="38" y="7"/>
                      <a:pt x="38" y="7"/>
                      <a:pt x="38" y="7"/>
                    </a:cubicBezTo>
                    <a:cubicBezTo>
                      <a:pt x="38" y="8"/>
                      <a:pt x="39" y="8"/>
                      <a:pt x="39" y="8"/>
                    </a:cubicBezTo>
                    <a:cubicBezTo>
                      <a:pt x="40" y="8"/>
                      <a:pt x="40" y="7"/>
                      <a:pt x="39" y="6"/>
                    </a:cubicBezTo>
                    <a:cubicBezTo>
                      <a:pt x="39" y="5"/>
                      <a:pt x="38" y="5"/>
                      <a:pt x="37" y="5"/>
                    </a:cubicBezTo>
                    <a:cubicBezTo>
                      <a:pt x="35" y="4"/>
                      <a:pt x="35" y="4"/>
                      <a:pt x="36" y="5"/>
                    </a:cubicBezTo>
                    <a:cubicBezTo>
                      <a:pt x="36" y="5"/>
                      <a:pt x="36" y="6"/>
                      <a:pt x="37" y="7"/>
                    </a:cubicBezTo>
                    <a:cubicBezTo>
                      <a:pt x="34" y="7"/>
                      <a:pt x="32" y="8"/>
                      <a:pt x="30" y="8"/>
                    </a:cubicBezTo>
                    <a:cubicBezTo>
                      <a:pt x="31" y="7"/>
                      <a:pt x="32" y="6"/>
                      <a:pt x="33" y="4"/>
                    </a:cubicBezTo>
                    <a:cubicBezTo>
                      <a:pt x="34" y="4"/>
                      <a:pt x="34" y="4"/>
                      <a:pt x="34" y="4"/>
                    </a:cubicBezTo>
                    <a:cubicBezTo>
                      <a:pt x="35" y="4"/>
                      <a:pt x="35" y="3"/>
                      <a:pt x="33" y="3"/>
                    </a:cubicBezTo>
                    <a:cubicBezTo>
                      <a:pt x="36" y="2"/>
                      <a:pt x="38" y="2"/>
                      <a:pt x="39" y="2"/>
                    </a:cubicBezTo>
                    <a:cubicBezTo>
                      <a:pt x="39" y="2"/>
                      <a:pt x="39" y="1"/>
                      <a:pt x="39" y="1"/>
                    </a:cubicBezTo>
                    <a:cubicBezTo>
                      <a:pt x="39" y="1"/>
                      <a:pt x="38" y="1"/>
                      <a:pt x="38" y="1"/>
                    </a:cubicBezTo>
                    <a:close/>
                    <a:moveTo>
                      <a:pt x="63" y="0"/>
                    </a:moveTo>
                    <a:cubicBezTo>
                      <a:pt x="63" y="0"/>
                      <a:pt x="63" y="1"/>
                      <a:pt x="63" y="1"/>
                    </a:cubicBezTo>
                    <a:cubicBezTo>
                      <a:pt x="63" y="1"/>
                      <a:pt x="63" y="2"/>
                      <a:pt x="63" y="3"/>
                    </a:cubicBezTo>
                    <a:cubicBezTo>
                      <a:pt x="62" y="7"/>
                      <a:pt x="61" y="9"/>
                      <a:pt x="59" y="11"/>
                    </a:cubicBezTo>
                    <a:cubicBezTo>
                      <a:pt x="59" y="11"/>
                      <a:pt x="59" y="11"/>
                      <a:pt x="59" y="11"/>
                    </a:cubicBezTo>
                    <a:cubicBezTo>
                      <a:pt x="61" y="10"/>
                      <a:pt x="62" y="8"/>
                      <a:pt x="63" y="5"/>
                    </a:cubicBezTo>
                    <a:cubicBezTo>
                      <a:pt x="64" y="5"/>
                      <a:pt x="64" y="6"/>
                      <a:pt x="65" y="8"/>
                    </a:cubicBezTo>
                    <a:cubicBezTo>
                      <a:pt x="66" y="9"/>
                      <a:pt x="66" y="9"/>
                      <a:pt x="66" y="10"/>
                    </a:cubicBezTo>
                    <a:cubicBezTo>
                      <a:pt x="66" y="10"/>
                      <a:pt x="67" y="11"/>
                      <a:pt x="69" y="11"/>
                    </a:cubicBezTo>
                    <a:cubicBezTo>
                      <a:pt x="69" y="11"/>
                      <a:pt x="69" y="11"/>
                      <a:pt x="70" y="11"/>
                    </a:cubicBezTo>
                    <a:cubicBezTo>
                      <a:pt x="70" y="11"/>
                      <a:pt x="71" y="11"/>
                      <a:pt x="71" y="10"/>
                    </a:cubicBezTo>
                    <a:cubicBezTo>
                      <a:pt x="71" y="10"/>
                      <a:pt x="71" y="10"/>
                      <a:pt x="71" y="10"/>
                    </a:cubicBezTo>
                    <a:cubicBezTo>
                      <a:pt x="68" y="8"/>
                      <a:pt x="66" y="7"/>
                      <a:pt x="65" y="5"/>
                    </a:cubicBezTo>
                    <a:cubicBezTo>
                      <a:pt x="64" y="5"/>
                      <a:pt x="64" y="4"/>
                      <a:pt x="64" y="4"/>
                    </a:cubicBezTo>
                    <a:cubicBezTo>
                      <a:pt x="64" y="3"/>
                      <a:pt x="64" y="2"/>
                      <a:pt x="65" y="2"/>
                    </a:cubicBezTo>
                    <a:cubicBezTo>
                      <a:pt x="65" y="2"/>
                      <a:pt x="65" y="2"/>
                      <a:pt x="65" y="1"/>
                    </a:cubicBezTo>
                    <a:cubicBezTo>
                      <a:pt x="64" y="1"/>
                      <a:pt x="64" y="1"/>
                      <a:pt x="63" y="0"/>
                    </a:cubicBezTo>
                    <a:close/>
                    <a:moveTo>
                      <a:pt x="85" y="12"/>
                    </a:moveTo>
                    <a:cubicBezTo>
                      <a:pt x="86" y="12"/>
                      <a:pt x="87" y="12"/>
                      <a:pt x="88" y="12"/>
                    </a:cubicBezTo>
                    <a:cubicBezTo>
                      <a:pt x="89" y="12"/>
                      <a:pt x="89" y="12"/>
                      <a:pt x="89" y="12"/>
                    </a:cubicBezTo>
                    <a:cubicBezTo>
                      <a:pt x="90" y="12"/>
                      <a:pt x="90" y="12"/>
                      <a:pt x="91" y="11"/>
                    </a:cubicBezTo>
                    <a:cubicBezTo>
                      <a:pt x="91" y="11"/>
                      <a:pt x="90" y="11"/>
                      <a:pt x="90" y="11"/>
                    </a:cubicBezTo>
                    <a:cubicBezTo>
                      <a:pt x="89" y="10"/>
                      <a:pt x="88" y="11"/>
                      <a:pt x="87" y="11"/>
                    </a:cubicBezTo>
                    <a:cubicBezTo>
                      <a:pt x="86" y="11"/>
                      <a:pt x="86" y="11"/>
                      <a:pt x="85" y="11"/>
                    </a:cubicBezTo>
                    <a:cubicBezTo>
                      <a:pt x="86" y="9"/>
                      <a:pt x="86" y="7"/>
                      <a:pt x="86" y="7"/>
                    </a:cubicBezTo>
                    <a:cubicBezTo>
                      <a:pt x="86" y="6"/>
                      <a:pt x="86" y="6"/>
                      <a:pt x="86" y="6"/>
                    </a:cubicBezTo>
                    <a:cubicBezTo>
                      <a:pt x="86" y="5"/>
                      <a:pt x="87" y="5"/>
                      <a:pt x="87" y="5"/>
                    </a:cubicBezTo>
                    <a:cubicBezTo>
                      <a:pt x="86" y="5"/>
                      <a:pt x="85" y="4"/>
                      <a:pt x="84" y="4"/>
                    </a:cubicBezTo>
                    <a:cubicBezTo>
                      <a:pt x="84" y="4"/>
                      <a:pt x="84" y="4"/>
                      <a:pt x="84" y="5"/>
                    </a:cubicBezTo>
                    <a:cubicBezTo>
                      <a:pt x="84" y="5"/>
                      <a:pt x="84" y="6"/>
                      <a:pt x="84" y="6"/>
                    </a:cubicBezTo>
                    <a:cubicBezTo>
                      <a:pt x="84" y="8"/>
                      <a:pt x="84" y="12"/>
                      <a:pt x="83" y="18"/>
                    </a:cubicBezTo>
                    <a:cubicBezTo>
                      <a:pt x="80" y="18"/>
                      <a:pt x="80" y="18"/>
                      <a:pt x="80" y="18"/>
                    </a:cubicBezTo>
                    <a:cubicBezTo>
                      <a:pt x="80" y="18"/>
                      <a:pt x="80" y="17"/>
                      <a:pt x="80" y="16"/>
                    </a:cubicBezTo>
                    <a:cubicBezTo>
                      <a:pt x="80" y="14"/>
                      <a:pt x="80" y="12"/>
                      <a:pt x="80" y="12"/>
                    </a:cubicBezTo>
                    <a:cubicBezTo>
                      <a:pt x="80" y="12"/>
                      <a:pt x="80" y="11"/>
                      <a:pt x="80" y="11"/>
                    </a:cubicBezTo>
                    <a:cubicBezTo>
                      <a:pt x="80" y="11"/>
                      <a:pt x="80" y="11"/>
                      <a:pt x="80" y="11"/>
                    </a:cubicBezTo>
                    <a:cubicBezTo>
                      <a:pt x="80" y="10"/>
                      <a:pt x="79" y="10"/>
                      <a:pt x="78" y="9"/>
                    </a:cubicBezTo>
                    <a:cubicBezTo>
                      <a:pt x="78" y="9"/>
                      <a:pt x="78" y="10"/>
                      <a:pt x="78" y="10"/>
                    </a:cubicBezTo>
                    <a:cubicBezTo>
                      <a:pt x="78" y="11"/>
                      <a:pt x="78" y="11"/>
                      <a:pt x="78" y="11"/>
                    </a:cubicBezTo>
                    <a:cubicBezTo>
                      <a:pt x="79" y="12"/>
                      <a:pt x="79" y="15"/>
                      <a:pt x="78" y="18"/>
                    </a:cubicBezTo>
                    <a:cubicBezTo>
                      <a:pt x="77" y="18"/>
                      <a:pt x="76" y="18"/>
                      <a:pt x="74" y="18"/>
                    </a:cubicBezTo>
                    <a:cubicBezTo>
                      <a:pt x="74" y="18"/>
                      <a:pt x="73" y="18"/>
                      <a:pt x="74" y="18"/>
                    </a:cubicBezTo>
                    <a:cubicBezTo>
                      <a:pt x="74" y="19"/>
                      <a:pt x="74" y="19"/>
                      <a:pt x="75" y="19"/>
                    </a:cubicBezTo>
                    <a:cubicBezTo>
                      <a:pt x="78" y="19"/>
                      <a:pt x="81" y="19"/>
                      <a:pt x="84" y="19"/>
                    </a:cubicBezTo>
                    <a:cubicBezTo>
                      <a:pt x="85" y="19"/>
                      <a:pt x="87" y="19"/>
                      <a:pt x="88" y="20"/>
                    </a:cubicBezTo>
                    <a:cubicBezTo>
                      <a:pt x="89" y="20"/>
                      <a:pt x="91" y="20"/>
                      <a:pt x="92" y="20"/>
                    </a:cubicBezTo>
                    <a:cubicBezTo>
                      <a:pt x="93" y="20"/>
                      <a:pt x="93" y="20"/>
                      <a:pt x="93" y="20"/>
                    </a:cubicBezTo>
                    <a:cubicBezTo>
                      <a:pt x="93" y="19"/>
                      <a:pt x="92" y="18"/>
                      <a:pt x="91" y="18"/>
                    </a:cubicBezTo>
                    <a:cubicBezTo>
                      <a:pt x="91" y="18"/>
                      <a:pt x="90" y="18"/>
                      <a:pt x="89" y="18"/>
                    </a:cubicBezTo>
                    <a:cubicBezTo>
                      <a:pt x="87" y="18"/>
                      <a:pt x="85" y="18"/>
                      <a:pt x="84" y="18"/>
                    </a:cubicBezTo>
                    <a:cubicBezTo>
                      <a:pt x="85" y="12"/>
                      <a:pt x="85" y="12"/>
                      <a:pt x="85" y="12"/>
                    </a:cubicBezTo>
                    <a:close/>
                    <a:moveTo>
                      <a:pt x="55" y="2"/>
                    </a:moveTo>
                    <a:cubicBezTo>
                      <a:pt x="56" y="3"/>
                      <a:pt x="57" y="4"/>
                      <a:pt x="58" y="4"/>
                    </a:cubicBezTo>
                    <a:cubicBezTo>
                      <a:pt x="59" y="3"/>
                      <a:pt x="59" y="3"/>
                      <a:pt x="58" y="2"/>
                    </a:cubicBezTo>
                    <a:cubicBezTo>
                      <a:pt x="56" y="1"/>
                      <a:pt x="55" y="1"/>
                      <a:pt x="55" y="2"/>
                    </a:cubicBezTo>
                    <a:close/>
                    <a:moveTo>
                      <a:pt x="59" y="5"/>
                    </a:moveTo>
                    <a:cubicBezTo>
                      <a:pt x="59" y="5"/>
                      <a:pt x="58" y="5"/>
                      <a:pt x="57" y="5"/>
                    </a:cubicBezTo>
                    <a:cubicBezTo>
                      <a:pt x="55" y="6"/>
                      <a:pt x="52" y="6"/>
                      <a:pt x="50" y="6"/>
                    </a:cubicBezTo>
                    <a:cubicBezTo>
                      <a:pt x="50" y="6"/>
                      <a:pt x="50" y="6"/>
                      <a:pt x="50" y="7"/>
                    </a:cubicBezTo>
                    <a:cubicBezTo>
                      <a:pt x="51" y="7"/>
                      <a:pt x="51" y="7"/>
                      <a:pt x="52" y="8"/>
                    </a:cubicBezTo>
                    <a:cubicBezTo>
                      <a:pt x="52" y="8"/>
                      <a:pt x="53" y="7"/>
                      <a:pt x="55" y="7"/>
                    </a:cubicBezTo>
                    <a:cubicBezTo>
                      <a:pt x="55" y="9"/>
                      <a:pt x="53" y="12"/>
                      <a:pt x="50" y="15"/>
                    </a:cubicBezTo>
                    <a:cubicBezTo>
                      <a:pt x="49" y="15"/>
                      <a:pt x="49" y="15"/>
                      <a:pt x="50" y="15"/>
                    </a:cubicBezTo>
                    <a:cubicBezTo>
                      <a:pt x="50" y="15"/>
                      <a:pt x="51" y="15"/>
                      <a:pt x="51" y="15"/>
                    </a:cubicBezTo>
                    <a:cubicBezTo>
                      <a:pt x="53" y="13"/>
                      <a:pt x="55" y="12"/>
                      <a:pt x="55" y="10"/>
                    </a:cubicBezTo>
                    <a:cubicBezTo>
                      <a:pt x="55" y="10"/>
                      <a:pt x="55" y="10"/>
                      <a:pt x="56" y="10"/>
                    </a:cubicBezTo>
                    <a:cubicBezTo>
                      <a:pt x="56" y="10"/>
                      <a:pt x="57" y="10"/>
                      <a:pt x="57" y="10"/>
                    </a:cubicBezTo>
                    <a:cubicBezTo>
                      <a:pt x="57" y="11"/>
                      <a:pt x="57" y="12"/>
                      <a:pt x="56" y="13"/>
                    </a:cubicBezTo>
                    <a:cubicBezTo>
                      <a:pt x="56" y="14"/>
                      <a:pt x="55" y="15"/>
                      <a:pt x="55" y="15"/>
                    </a:cubicBezTo>
                    <a:cubicBezTo>
                      <a:pt x="55" y="15"/>
                      <a:pt x="55" y="15"/>
                      <a:pt x="54" y="15"/>
                    </a:cubicBezTo>
                    <a:cubicBezTo>
                      <a:pt x="54" y="14"/>
                      <a:pt x="53" y="14"/>
                      <a:pt x="53" y="14"/>
                    </a:cubicBezTo>
                    <a:cubicBezTo>
                      <a:pt x="54" y="15"/>
                      <a:pt x="54" y="16"/>
                      <a:pt x="54" y="16"/>
                    </a:cubicBezTo>
                    <a:cubicBezTo>
                      <a:pt x="54" y="16"/>
                      <a:pt x="54" y="17"/>
                      <a:pt x="54" y="17"/>
                    </a:cubicBezTo>
                    <a:cubicBezTo>
                      <a:pt x="55" y="17"/>
                      <a:pt x="55" y="17"/>
                      <a:pt x="56" y="16"/>
                    </a:cubicBezTo>
                    <a:cubicBezTo>
                      <a:pt x="57" y="15"/>
                      <a:pt x="57" y="15"/>
                      <a:pt x="57" y="14"/>
                    </a:cubicBezTo>
                    <a:cubicBezTo>
                      <a:pt x="58" y="12"/>
                      <a:pt x="58" y="11"/>
                      <a:pt x="58" y="11"/>
                    </a:cubicBezTo>
                    <a:cubicBezTo>
                      <a:pt x="59" y="10"/>
                      <a:pt x="59" y="10"/>
                      <a:pt x="59" y="10"/>
                    </a:cubicBezTo>
                    <a:cubicBezTo>
                      <a:pt x="58" y="10"/>
                      <a:pt x="58" y="9"/>
                      <a:pt x="58" y="9"/>
                    </a:cubicBezTo>
                    <a:cubicBezTo>
                      <a:pt x="57" y="9"/>
                      <a:pt x="57" y="9"/>
                      <a:pt x="57" y="9"/>
                    </a:cubicBezTo>
                    <a:cubicBezTo>
                      <a:pt x="57" y="9"/>
                      <a:pt x="56" y="9"/>
                      <a:pt x="56" y="9"/>
                    </a:cubicBezTo>
                    <a:cubicBezTo>
                      <a:pt x="56" y="9"/>
                      <a:pt x="56" y="8"/>
                      <a:pt x="56" y="8"/>
                    </a:cubicBezTo>
                    <a:cubicBezTo>
                      <a:pt x="56" y="8"/>
                      <a:pt x="56" y="8"/>
                      <a:pt x="56" y="8"/>
                    </a:cubicBezTo>
                    <a:cubicBezTo>
                      <a:pt x="56" y="8"/>
                      <a:pt x="56" y="7"/>
                      <a:pt x="55" y="7"/>
                    </a:cubicBezTo>
                    <a:cubicBezTo>
                      <a:pt x="57" y="6"/>
                      <a:pt x="58" y="6"/>
                      <a:pt x="59" y="6"/>
                    </a:cubicBezTo>
                    <a:cubicBezTo>
                      <a:pt x="60" y="6"/>
                      <a:pt x="60" y="6"/>
                      <a:pt x="60" y="6"/>
                    </a:cubicBezTo>
                    <a:cubicBezTo>
                      <a:pt x="60" y="5"/>
                      <a:pt x="59" y="5"/>
                      <a:pt x="59" y="5"/>
                    </a:cubicBezTo>
                    <a:close/>
                    <a:moveTo>
                      <a:pt x="62" y="11"/>
                    </a:moveTo>
                    <a:cubicBezTo>
                      <a:pt x="62" y="11"/>
                      <a:pt x="62" y="11"/>
                      <a:pt x="62" y="11"/>
                    </a:cubicBezTo>
                    <a:cubicBezTo>
                      <a:pt x="63" y="12"/>
                      <a:pt x="64" y="13"/>
                      <a:pt x="64" y="13"/>
                    </a:cubicBezTo>
                    <a:cubicBezTo>
                      <a:pt x="65" y="13"/>
                      <a:pt x="65" y="12"/>
                      <a:pt x="64" y="11"/>
                    </a:cubicBezTo>
                    <a:cubicBezTo>
                      <a:pt x="63" y="11"/>
                      <a:pt x="62" y="10"/>
                      <a:pt x="62" y="11"/>
                    </a:cubicBezTo>
                    <a:close/>
                    <a:moveTo>
                      <a:pt x="61" y="15"/>
                    </a:moveTo>
                    <a:cubicBezTo>
                      <a:pt x="62" y="16"/>
                      <a:pt x="63" y="17"/>
                      <a:pt x="64" y="18"/>
                    </a:cubicBezTo>
                    <a:cubicBezTo>
                      <a:pt x="65" y="17"/>
                      <a:pt x="65" y="17"/>
                      <a:pt x="65" y="16"/>
                    </a:cubicBezTo>
                    <a:cubicBezTo>
                      <a:pt x="64" y="15"/>
                      <a:pt x="63" y="15"/>
                      <a:pt x="62" y="14"/>
                    </a:cubicBezTo>
                    <a:cubicBezTo>
                      <a:pt x="61" y="14"/>
                      <a:pt x="61" y="14"/>
                      <a:pt x="61" y="15"/>
                    </a:cubicBezTo>
                    <a:close/>
                    <a:moveTo>
                      <a:pt x="35" y="12"/>
                    </a:moveTo>
                    <a:cubicBezTo>
                      <a:pt x="36" y="12"/>
                      <a:pt x="37" y="12"/>
                      <a:pt x="38" y="12"/>
                    </a:cubicBezTo>
                    <a:cubicBezTo>
                      <a:pt x="39" y="12"/>
                      <a:pt x="39" y="12"/>
                      <a:pt x="39" y="11"/>
                    </a:cubicBezTo>
                    <a:cubicBezTo>
                      <a:pt x="39" y="11"/>
                      <a:pt x="39" y="11"/>
                      <a:pt x="38" y="11"/>
                    </a:cubicBezTo>
                    <a:cubicBezTo>
                      <a:pt x="38" y="11"/>
                      <a:pt x="38" y="11"/>
                      <a:pt x="37" y="11"/>
                    </a:cubicBezTo>
                    <a:cubicBezTo>
                      <a:pt x="37" y="11"/>
                      <a:pt x="36" y="11"/>
                      <a:pt x="35" y="11"/>
                    </a:cubicBezTo>
                    <a:cubicBezTo>
                      <a:pt x="35" y="11"/>
                      <a:pt x="35" y="10"/>
                      <a:pt x="36" y="10"/>
                    </a:cubicBezTo>
                    <a:cubicBezTo>
                      <a:pt x="36" y="10"/>
                      <a:pt x="36" y="10"/>
                      <a:pt x="35" y="10"/>
                    </a:cubicBezTo>
                    <a:cubicBezTo>
                      <a:pt x="34" y="9"/>
                      <a:pt x="34" y="9"/>
                      <a:pt x="33" y="9"/>
                    </a:cubicBezTo>
                    <a:cubicBezTo>
                      <a:pt x="33" y="9"/>
                      <a:pt x="33" y="9"/>
                      <a:pt x="33" y="9"/>
                    </a:cubicBezTo>
                    <a:cubicBezTo>
                      <a:pt x="34" y="10"/>
                      <a:pt x="34" y="11"/>
                      <a:pt x="34" y="12"/>
                    </a:cubicBezTo>
                    <a:cubicBezTo>
                      <a:pt x="33" y="12"/>
                      <a:pt x="33" y="12"/>
                      <a:pt x="32" y="12"/>
                    </a:cubicBezTo>
                    <a:cubicBezTo>
                      <a:pt x="31" y="12"/>
                      <a:pt x="30" y="12"/>
                      <a:pt x="30" y="12"/>
                    </a:cubicBezTo>
                    <a:cubicBezTo>
                      <a:pt x="29" y="13"/>
                      <a:pt x="30" y="13"/>
                      <a:pt x="31" y="13"/>
                    </a:cubicBezTo>
                    <a:cubicBezTo>
                      <a:pt x="32" y="13"/>
                      <a:pt x="33" y="13"/>
                      <a:pt x="34" y="13"/>
                    </a:cubicBezTo>
                    <a:cubicBezTo>
                      <a:pt x="34" y="16"/>
                      <a:pt x="34" y="16"/>
                      <a:pt x="34" y="16"/>
                    </a:cubicBezTo>
                    <a:cubicBezTo>
                      <a:pt x="32" y="16"/>
                      <a:pt x="30" y="16"/>
                      <a:pt x="27" y="16"/>
                    </a:cubicBezTo>
                    <a:cubicBezTo>
                      <a:pt x="27" y="17"/>
                      <a:pt x="27" y="17"/>
                      <a:pt x="27" y="17"/>
                    </a:cubicBezTo>
                    <a:cubicBezTo>
                      <a:pt x="26" y="17"/>
                      <a:pt x="26" y="17"/>
                      <a:pt x="26" y="17"/>
                    </a:cubicBezTo>
                    <a:cubicBezTo>
                      <a:pt x="26" y="17"/>
                      <a:pt x="27" y="17"/>
                      <a:pt x="28" y="17"/>
                    </a:cubicBezTo>
                    <a:cubicBezTo>
                      <a:pt x="28" y="17"/>
                      <a:pt x="28" y="17"/>
                      <a:pt x="28" y="17"/>
                    </a:cubicBezTo>
                    <a:cubicBezTo>
                      <a:pt x="33" y="16"/>
                      <a:pt x="38" y="16"/>
                      <a:pt x="43" y="16"/>
                    </a:cubicBezTo>
                    <a:cubicBezTo>
                      <a:pt x="44" y="16"/>
                      <a:pt x="44" y="16"/>
                      <a:pt x="44" y="15"/>
                    </a:cubicBezTo>
                    <a:cubicBezTo>
                      <a:pt x="44" y="15"/>
                      <a:pt x="43" y="14"/>
                      <a:pt x="42" y="14"/>
                    </a:cubicBezTo>
                    <a:cubicBezTo>
                      <a:pt x="42" y="14"/>
                      <a:pt x="41" y="14"/>
                      <a:pt x="41" y="14"/>
                    </a:cubicBezTo>
                    <a:cubicBezTo>
                      <a:pt x="39" y="15"/>
                      <a:pt x="38" y="15"/>
                      <a:pt x="35" y="15"/>
                    </a:cubicBezTo>
                    <a:cubicBezTo>
                      <a:pt x="35" y="12"/>
                      <a:pt x="35" y="12"/>
                      <a:pt x="35" y="12"/>
                    </a:cubicBezTo>
                    <a:close/>
                    <a:moveTo>
                      <a:pt x="5" y="4"/>
                    </a:moveTo>
                    <a:cubicBezTo>
                      <a:pt x="5" y="4"/>
                      <a:pt x="5" y="4"/>
                      <a:pt x="5" y="4"/>
                    </a:cubicBezTo>
                    <a:cubicBezTo>
                      <a:pt x="5" y="4"/>
                      <a:pt x="5" y="5"/>
                      <a:pt x="6" y="5"/>
                    </a:cubicBezTo>
                    <a:cubicBezTo>
                      <a:pt x="6" y="6"/>
                      <a:pt x="6" y="6"/>
                      <a:pt x="7" y="6"/>
                    </a:cubicBezTo>
                    <a:cubicBezTo>
                      <a:pt x="7" y="5"/>
                      <a:pt x="7" y="5"/>
                      <a:pt x="7" y="5"/>
                    </a:cubicBezTo>
                    <a:cubicBezTo>
                      <a:pt x="7" y="4"/>
                      <a:pt x="6" y="4"/>
                      <a:pt x="5" y="4"/>
                    </a:cubicBezTo>
                    <a:close/>
                    <a:moveTo>
                      <a:pt x="10" y="9"/>
                    </a:moveTo>
                    <a:cubicBezTo>
                      <a:pt x="11" y="9"/>
                      <a:pt x="12" y="9"/>
                      <a:pt x="12" y="8"/>
                    </a:cubicBezTo>
                    <a:cubicBezTo>
                      <a:pt x="13" y="8"/>
                      <a:pt x="13" y="8"/>
                      <a:pt x="12" y="8"/>
                    </a:cubicBezTo>
                    <a:cubicBezTo>
                      <a:pt x="11" y="8"/>
                      <a:pt x="11" y="8"/>
                      <a:pt x="11" y="8"/>
                    </a:cubicBezTo>
                    <a:cubicBezTo>
                      <a:pt x="10" y="8"/>
                      <a:pt x="10" y="8"/>
                      <a:pt x="10" y="8"/>
                    </a:cubicBezTo>
                    <a:cubicBezTo>
                      <a:pt x="10" y="8"/>
                      <a:pt x="10" y="8"/>
                      <a:pt x="10" y="8"/>
                    </a:cubicBezTo>
                    <a:cubicBezTo>
                      <a:pt x="10" y="8"/>
                      <a:pt x="10" y="7"/>
                      <a:pt x="10" y="7"/>
                    </a:cubicBezTo>
                    <a:cubicBezTo>
                      <a:pt x="10" y="7"/>
                      <a:pt x="10" y="7"/>
                      <a:pt x="9" y="7"/>
                    </a:cubicBezTo>
                    <a:cubicBezTo>
                      <a:pt x="11" y="6"/>
                      <a:pt x="13" y="6"/>
                      <a:pt x="13" y="6"/>
                    </a:cubicBezTo>
                    <a:cubicBezTo>
                      <a:pt x="14" y="6"/>
                      <a:pt x="14" y="6"/>
                      <a:pt x="13" y="5"/>
                    </a:cubicBezTo>
                    <a:cubicBezTo>
                      <a:pt x="13" y="5"/>
                      <a:pt x="13" y="5"/>
                      <a:pt x="12" y="5"/>
                    </a:cubicBezTo>
                    <a:cubicBezTo>
                      <a:pt x="12" y="5"/>
                      <a:pt x="12" y="5"/>
                      <a:pt x="12" y="5"/>
                    </a:cubicBezTo>
                    <a:cubicBezTo>
                      <a:pt x="10" y="6"/>
                      <a:pt x="7" y="6"/>
                      <a:pt x="5" y="7"/>
                    </a:cubicBezTo>
                    <a:cubicBezTo>
                      <a:pt x="4" y="7"/>
                      <a:pt x="4" y="7"/>
                      <a:pt x="5" y="7"/>
                    </a:cubicBezTo>
                    <a:cubicBezTo>
                      <a:pt x="5" y="7"/>
                      <a:pt x="5" y="7"/>
                      <a:pt x="6" y="7"/>
                    </a:cubicBezTo>
                    <a:cubicBezTo>
                      <a:pt x="6" y="7"/>
                      <a:pt x="7" y="7"/>
                      <a:pt x="7" y="7"/>
                    </a:cubicBezTo>
                    <a:cubicBezTo>
                      <a:pt x="8" y="7"/>
                      <a:pt x="8" y="8"/>
                      <a:pt x="8" y="9"/>
                    </a:cubicBezTo>
                    <a:cubicBezTo>
                      <a:pt x="7" y="9"/>
                      <a:pt x="7" y="9"/>
                      <a:pt x="6" y="9"/>
                    </a:cubicBezTo>
                    <a:cubicBezTo>
                      <a:pt x="5" y="9"/>
                      <a:pt x="6" y="9"/>
                      <a:pt x="6" y="9"/>
                    </a:cubicBezTo>
                    <a:cubicBezTo>
                      <a:pt x="7" y="9"/>
                      <a:pt x="7" y="9"/>
                      <a:pt x="8" y="9"/>
                    </a:cubicBezTo>
                    <a:cubicBezTo>
                      <a:pt x="8" y="11"/>
                      <a:pt x="8" y="11"/>
                      <a:pt x="8" y="11"/>
                    </a:cubicBezTo>
                    <a:cubicBezTo>
                      <a:pt x="7" y="11"/>
                      <a:pt x="5" y="11"/>
                      <a:pt x="4" y="11"/>
                    </a:cubicBezTo>
                    <a:cubicBezTo>
                      <a:pt x="4" y="11"/>
                      <a:pt x="4" y="12"/>
                      <a:pt x="4" y="12"/>
                    </a:cubicBezTo>
                    <a:cubicBezTo>
                      <a:pt x="5" y="12"/>
                      <a:pt x="5" y="12"/>
                      <a:pt x="6" y="12"/>
                    </a:cubicBezTo>
                    <a:cubicBezTo>
                      <a:pt x="7" y="12"/>
                      <a:pt x="7" y="12"/>
                      <a:pt x="8" y="12"/>
                    </a:cubicBezTo>
                    <a:cubicBezTo>
                      <a:pt x="8" y="11"/>
                      <a:pt x="8" y="11"/>
                      <a:pt x="8" y="11"/>
                    </a:cubicBezTo>
                    <a:cubicBezTo>
                      <a:pt x="9" y="14"/>
                      <a:pt x="9" y="14"/>
                      <a:pt x="9" y="14"/>
                    </a:cubicBezTo>
                    <a:cubicBezTo>
                      <a:pt x="8" y="14"/>
                      <a:pt x="8" y="15"/>
                      <a:pt x="8" y="15"/>
                    </a:cubicBezTo>
                    <a:cubicBezTo>
                      <a:pt x="4" y="15"/>
                      <a:pt x="1" y="15"/>
                      <a:pt x="0" y="15"/>
                    </a:cubicBezTo>
                    <a:cubicBezTo>
                      <a:pt x="0" y="16"/>
                      <a:pt x="0" y="16"/>
                      <a:pt x="0" y="16"/>
                    </a:cubicBezTo>
                    <a:cubicBezTo>
                      <a:pt x="1" y="16"/>
                      <a:pt x="1" y="16"/>
                      <a:pt x="2" y="17"/>
                    </a:cubicBezTo>
                    <a:cubicBezTo>
                      <a:pt x="2" y="17"/>
                      <a:pt x="2" y="16"/>
                      <a:pt x="2" y="16"/>
                    </a:cubicBezTo>
                    <a:cubicBezTo>
                      <a:pt x="4" y="16"/>
                      <a:pt x="7" y="15"/>
                      <a:pt x="13" y="14"/>
                    </a:cubicBezTo>
                    <a:cubicBezTo>
                      <a:pt x="14" y="14"/>
                      <a:pt x="16" y="14"/>
                      <a:pt x="18" y="14"/>
                    </a:cubicBezTo>
                    <a:cubicBezTo>
                      <a:pt x="18" y="14"/>
                      <a:pt x="18" y="14"/>
                      <a:pt x="18" y="14"/>
                    </a:cubicBezTo>
                    <a:cubicBezTo>
                      <a:pt x="19" y="14"/>
                      <a:pt x="19" y="14"/>
                      <a:pt x="19" y="13"/>
                    </a:cubicBezTo>
                    <a:cubicBezTo>
                      <a:pt x="18" y="13"/>
                      <a:pt x="17" y="13"/>
                      <a:pt x="17" y="13"/>
                    </a:cubicBezTo>
                    <a:cubicBezTo>
                      <a:pt x="16" y="13"/>
                      <a:pt x="16" y="13"/>
                      <a:pt x="14" y="13"/>
                    </a:cubicBezTo>
                    <a:cubicBezTo>
                      <a:pt x="13" y="14"/>
                      <a:pt x="13" y="14"/>
                      <a:pt x="13" y="14"/>
                    </a:cubicBezTo>
                    <a:cubicBezTo>
                      <a:pt x="13" y="13"/>
                      <a:pt x="14" y="12"/>
                      <a:pt x="14" y="12"/>
                    </a:cubicBezTo>
                    <a:cubicBezTo>
                      <a:pt x="14" y="12"/>
                      <a:pt x="14" y="12"/>
                      <a:pt x="14" y="11"/>
                    </a:cubicBezTo>
                    <a:cubicBezTo>
                      <a:pt x="13" y="11"/>
                      <a:pt x="13" y="11"/>
                      <a:pt x="12" y="11"/>
                    </a:cubicBezTo>
                    <a:cubicBezTo>
                      <a:pt x="12" y="11"/>
                      <a:pt x="12" y="11"/>
                      <a:pt x="12" y="12"/>
                    </a:cubicBezTo>
                    <a:cubicBezTo>
                      <a:pt x="12" y="12"/>
                      <a:pt x="12" y="12"/>
                      <a:pt x="12" y="12"/>
                    </a:cubicBezTo>
                    <a:cubicBezTo>
                      <a:pt x="12" y="13"/>
                      <a:pt x="12" y="14"/>
                      <a:pt x="12" y="14"/>
                    </a:cubicBezTo>
                    <a:cubicBezTo>
                      <a:pt x="10" y="14"/>
                      <a:pt x="10" y="14"/>
                      <a:pt x="10" y="14"/>
                    </a:cubicBezTo>
                    <a:cubicBezTo>
                      <a:pt x="10" y="11"/>
                      <a:pt x="10" y="11"/>
                      <a:pt x="10" y="11"/>
                    </a:cubicBezTo>
                    <a:cubicBezTo>
                      <a:pt x="10" y="11"/>
                      <a:pt x="11" y="11"/>
                      <a:pt x="12" y="11"/>
                    </a:cubicBezTo>
                    <a:cubicBezTo>
                      <a:pt x="13" y="11"/>
                      <a:pt x="14" y="11"/>
                      <a:pt x="14" y="10"/>
                    </a:cubicBezTo>
                    <a:cubicBezTo>
                      <a:pt x="15" y="10"/>
                      <a:pt x="15" y="10"/>
                      <a:pt x="14" y="10"/>
                    </a:cubicBezTo>
                    <a:cubicBezTo>
                      <a:pt x="14" y="10"/>
                      <a:pt x="14" y="10"/>
                      <a:pt x="13" y="10"/>
                    </a:cubicBezTo>
                    <a:cubicBezTo>
                      <a:pt x="13" y="10"/>
                      <a:pt x="13" y="10"/>
                      <a:pt x="12" y="10"/>
                    </a:cubicBezTo>
                    <a:cubicBezTo>
                      <a:pt x="11" y="10"/>
                      <a:pt x="10" y="10"/>
                      <a:pt x="10" y="10"/>
                    </a:cubicBezTo>
                    <a:cubicBezTo>
                      <a:pt x="10" y="9"/>
                      <a:pt x="10" y="9"/>
                      <a:pt x="10" y="9"/>
                    </a:cubicBezTo>
                    <a:close/>
                    <a:moveTo>
                      <a:pt x="7" y="13"/>
                    </a:moveTo>
                    <a:cubicBezTo>
                      <a:pt x="7" y="13"/>
                      <a:pt x="6" y="12"/>
                      <a:pt x="5" y="12"/>
                    </a:cubicBezTo>
                    <a:cubicBezTo>
                      <a:pt x="5" y="12"/>
                      <a:pt x="5" y="13"/>
                      <a:pt x="5" y="13"/>
                    </a:cubicBezTo>
                    <a:cubicBezTo>
                      <a:pt x="6" y="14"/>
                      <a:pt x="6" y="14"/>
                      <a:pt x="6" y="14"/>
                    </a:cubicBezTo>
                    <a:cubicBezTo>
                      <a:pt x="7" y="14"/>
                      <a:pt x="7" y="14"/>
                      <a:pt x="7" y="13"/>
                    </a:cubicBezTo>
                    <a:close/>
                    <a:moveTo>
                      <a:pt x="13" y="16"/>
                    </a:moveTo>
                    <a:cubicBezTo>
                      <a:pt x="13" y="16"/>
                      <a:pt x="12" y="16"/>
                      <a:pt x="11" y="16"/>
                    </a:cubicBezTo>
                    <a:cubicBezTo>
                      <a:pt x="9" y="17"/>
                      <a:pt x="8" y="17"/>
                      <a:pt x="7" y="17"/>
                    </a:cubicBezTo>
                    <a:cubicBezTo>
                      <a:pt x="6" y="17"/>
                      <a:pt x="6" y="17"/>
                      <a:pt x="5" y="17"/>
                    </a:cubicBezTo>
                    <a:cubicBezTo>
                      <a:pt x="5" y="17"/>
                      <a:pt x="5" y="17"/>
                      <a:pt x="5" y="17"/>
                    </a:cubicBezTo>
                    <a:cubicBezTo>
                      <a:pt x="6" y="18"/>
                      <a:pt x="6" y="18"/>
                      <a:pt x="6" y="19"/>
                    </a:cubicBezTo>
                    <a:cubicBezTo>
                      <a:pt x="6" y="20"/>
                      <a:pt x="6" y="20"/>
                      <a:pt x="7" y="21"/>
                    </a:cubicBezTo>
                    <a:cubicBezTo>
                      <a:pt x="7" y="21"/>
                      <a:pt x="7" y="21"/>
                      <a:pt x="7" y="21"/>
                    </a:cubicBezTo>
                    <a:cubicBezTo>
                      <a:pt x="7" y="21"/>
                      <a:pt x="8" y="21"/>
                      <a:pt x="7" y="21"/>
                    </a:cubicBezTo>
                    <a:cubicBezTo>
                      <a:pt x="8" y="21"/>
                      <a:pt x="8" y="21"/>
                      <a:pt x="9" y="20"/>
                    </a:cubicBezTo>
                    <a:cubicBezTo>
                      <a:pt x="12" y="20"/>
                      <a:pt x="14" y="20"/>
                      <a:pt x="14" y="20"/>
                    </a:cubicBezTo>
                    <a:cubicBezTo>
                      <a:pt x="14" y="20"/>
                      <a:pt x="15" y="20"/>
                      <a:pt x="14" y="19"/>
                    </a:cubicBezTo>
                    <a:cubicBezTo>
                      <a:pt x="14" y="19"/>
                      <a:pt x="14" y="19"/>
                      <a:pt x="14" y="19"/>
                    </a:cubicBezTo>
                    <a:cubicBezTo>
                      <a:pt x="14" y="18"/>
                      <a:pt x="14" y="17"/>
                      <a:pt x="15" y="17"/>
                    </a:cubicBezTo>
                    <a:cubicBezTo>
                      <a:pt x="15" y="17"/>
                      <a:pt x="15" y="17"/>
                      <a:pt x="15" y="16"/>
                    </a:cubicBezTo>
                    <a:cubicBezTo>
                      <a:pt x="14" y="16"/>
                      <a:pt x="13" y="16"/>
                      <a:pt x="13" y="16"/>
                    </a:cubicBezTo>
                    <a:close/>
                    <a:moveTo>
                      <a:pt x="7" y="18"/>
                    </a:moveTo>
                    <a:cubicBezTo>
                      <a:pt x="7" y="18"/>
                      <a:pt x="7" y="18"/>
                      <a:pt x="8" y="18"/>
                    </a:cubicBezTo>
                    <a:cubicBezTo>
                      <a:pt x="9" y="17"/>
                      <a:pt x="11" y="17"/>
                      <a:pt x="12" y="17"/>
                    </a:cubicBezTo>
                    <a:cubicBezTo>
                      <a:pt x="12" y="17"/>
                      <a:pt x="13" y="17"/>
                      <a:pt x="13" y="18"/>
                    </a:cubicBezTo>
                    <a:cubicBezTo>
                      <a:pt x="13" y="18"/>
                      <a:pt x="12" y="19"/>
                      <a:pt x="12" y="19"/>
                    </a:cubicBezTo>
                    <a:cubicBezTo>
                      <a:pt x="7" y="20"/>
                      <a:pt x="7" y="20"/>
                      <a:pt x="7" y="20"/>
                    </a:cubicBezTo>
                    <a:cubicBezTo>
                      <a:pt x="7" y="18"/>
                      <a:pt x="7" y="18"/>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1" name="Freeform 24">
                <a:extLst>
                  <a:ext uri="{FF2B5EF4-FFF2-40B4-BE49-F238E27FC236}">
                    <a16:creationId xmlns:a16="http://schemas.microsoft.com/office/drawing/2014/main" xmlns="" id="{E65BF9DA-70AE-433A-8004-F46CF1B227F9}"/>
                  </a:ext>
                </a:extLst>
              </p:cNvPr>
              <p:cNvSpPr>
                <a:spLocks noEditPoints="1"/>
              </p:cNvSpPr>
              <p:nvPr/>
            </p:nvSpPr>
            <p:spPr bwMode="auto">
              <a:xfrm>
                <a:off x="4200526" y="1946275"/>
                <a:ext cx="735013" cy="388938"/>
              </a:xfrm>
              <a:custGeom>
                <a:avLst/>
                <a:gdLst>
                  <a:gd name="T0" fmla="*/ 152 w 195"/>
                  <a:gd name="T1" fmla="*/ 59 h 103"/>
                  <a:gd name="T2" fmla="*/ 160 w 195"/>
                  <a:gd name="T3" fmla="*/ 39 h 103"/>
                  <a:gd name="T4" fmla="*/ 168 w 195"/>
                  <a:gd name="T5" fmla="*/ 23 h 103"/>
                  <a:gd name="T6" fmla="*/ 167 w 195"/>
                  <a:gd name="T7" fmla="*/ 0 h 103"/>
                  <a:gd name="T8" fmla="*/ 193 w 195"/>
                  <a:gd name="T9" fmla="*/ 9 h 103"/>
                  <a:gd name="T10" fmla="*/ 189 w 195"/>
                  <a:gd name="T11" fmla="*/ 30 h 103"/>
                  <a:gd name="T12" fmla="*/ 178 w 195"/>
                  <a:gd name="T13" fmla="*/ 69 h 103"/>
                  <a:gd name="T14" fmla="*/ 174 w 195"/>
                  <a:gd name="T15" fmla="*/ 83 h 103"/>
                  <a:gd name="T16" fmla="*/ 158 w 195"/>
                  <a:gd name="T17" fmla="*/ 94 h 103"/>
                  <a:gd name="T18" fmla="*/ 147 w 195"/>
                  <a:gd name="T19" fmla="*/ 103 h 103"/>
                  <a:gd name="T20" fmla="*/ 42 w 195"/>
                  <a:gd name="T21" fmla="*/ 101 h 103"/>
                  <a:gd name="T22" fmla="*/ 31 w 195"/>
                  <a:gd name="T23" fmla="*/ 79 h 103"/>
                  <a:gd name="T24" fmla="*/ 17 w 195"/>
                  <a:gd name="T25" fmla="*/ 78 h 103"/>
                  <a:gd name="T26" fmla="*/ 3 w 195"/>
                  <a:gd name="T27" fmla="*/ 34 h 103"/>
                  <a:gd name="T28" fmla="*/ 6 w 195"/>
                  <a:gd name="T29" fmla="*/ 15 h 103"/>
                  <a:gd name="T30" fmla="*/ 24 w 195"/>
                  <a:gd name="T31" fmla="*/ 7 h 103"/>
                  <a:gd name="T32" fmla="*/ 28 w 195"/>
                  <a:gd name="T33" fmla="*/ 15 h 103"/>
                  <a:gd name="T34" fmla="*/ 24 w 195"/>
                  <a:gd name="T35" fmla="*/ 39 h 103"/>
                  <a:gd name="T36" fmla="*/ 47 w 195"/>
                  <a:gd name="T37" fmla="*/ 54 h 103"/>
                  <a:gd name="T38" fmla="*/ 44 w 195"/>
                  <a:gd name="T39" fmla="*/ 72 h 103"/>
                  <a:gd name="T40" fmla="*/ 149 w 195"/>
                  <a:gd name="T41" fmla="*/ 99 h 103"/>
                  <a:gd name="T42" fmla="*/ 45 w 195"/>
                  <a:gd name="T43" fmla="*/ 74 h 103"/>
                  <a:gd name="T44" fmla="*/ 49 w 195"/>
                  <a:gd name="T45" fmla="*/ 100 h 103"/>
                  <a:gd name="T46" fmla="*/ 43 w 195"/>
                  <a:gd name="T47" fmla="*/ 89 h 103"/>
                  <a:gd name="T48" fmla="*/ 40 w 195"/>
                  <a:gd name="T49" fmla="*/ 60 h 103"/>
                  <a:gd name="T50" fmla="*/ 23 w 195"/>
                  <a:gd name="T51" fmla="*/ 41 h 103"/>
                  <a:gd name="T52" fmla="*/ 28 w 195"/>
                  <a:gd name="T53" fmla="*/ 77 h 103"/>
                  <a:gd name="T54" fmla="*/ 37 w 195"/>
                  <a:gd name="T55" fmla="*/ 89 h 103"/>
                  <a:gd name="T56" fmla="*/ 21 w 195"/>
                  <a:gd name="T57" fmla="*/ 41 h 103"/>
                  <a:gd name="T58" fmla="*/ 26 w 195"/>
                  <a:gd name="T59" fmla="*/ 16 h 103"/>
                  <a:gd name="T60" fmla="*/ 5 w 195"/>
                  <a:gd name="T61" fmla="*/ 34 h 103"/>
                  <a:gd name="T62" fmla="*/ 6 w 195"/>
                  <a:gd name="T63" fmla="*/ 49 h 103"/>
                  <a:gd name="T64" fmla="*/ 20 w 195"/>
                  <a:gd name="T65" fmla="*/ 69 h 103"/>
                  <a:gd name="T66" fmla="*/ 26 w 195"/>
                  <a:gd name="T67" fmla="*/ 78 h 103"/>
                  <a:gd name="T68" fmla="*/ 20 w 195"/>
                  <a:gd name="T69" fmla="*/ 46 h 103"/>
                  <a:gd name="T70" fmla="*/ 15 w 195"/>
                  <a:gd name="T71" fmla="*/ 19 h 103"/>
                  <a:gd name="T72" fmla="*/ 8 w 195"/>
                  <a:gd name="T73" fmla="*/ 27 h 103"/>
                  <a:gd name="T74" fmla="*/ 13 w 195"/>
                  <a:gd name="T75" fmla="*/ 4 h 103"/>
                  <a:gd name="T76" fmla="*/ 8 w 195"/>
                  <a:gd name="T77" fmla="*/ 13 h 103"/>
                  <a:gd name="T78" fmla="*/ 151 w 195"/>
                  <a:gd name="T79" fmla="*/ 100 h 103"/>
                  <a:gd name="T80" fmla="*/ 154 w 195"/>
                  <a:gd name="T81" fmla="*/ 73 h 103"/>
                  <a:gd name="T82" fmla="*/ 158 w 195"/>
                  <a:gd name="T83" fmla="*/ 41 h 103"/>
                  <a:gd name="T84" fmla="*/ 167 w 195"/>
                  <a:gd name="T85" fmla="*/ 67 h 103"/>
                  <a:gd name="T86" fmla="*/ 160 w 195"/>
                  <a:gd name="T87" fmla="*/ 80 h 103"/>
                  <a:gd name="T88" fmla="*/ 151 w 195"/>
                  <a:gd name="T89" fmla="*/ 100 h 103"/>
                  <a:gd name="T90" fmla="*/ 171 w 195"/>
                  <a:gd name="T91" fmla="*/ 23 h 103"/>
                  <a:gd name="T92" fmla="*/ 179 w 195"/>
                  <a:gd name="T93" fmla="*/ 22 h 103"/>
                  <a:gd name="T94" fmla="*/ 189 w 195"/>
                  <a:gd name="T95" fmla="*/ 49 h 103"/>
                  <a:gd name="T96" fmla="*/ 187 w 195"/>
                  <a:gd name="T97" fmla="*/ 51 h 103"/>
                  <a:gd name="T98" fmla="*/ 173 w 195"/>
                  <a:gd name="T99" fmla="*/ 80 h 103"/>
                  <a:gd name="T100" fmla="*/ 173 w 195"/>
                  <a:gd name="T101" fmla="*/ 56 h 103"/>
                  <a:gd name="T102" fmla="*/ 187 w 195"/>
                  <a:gd name="T103" fmla="*/ 27 h 103"/>
                  <a:gd name="T104" fmla="*/ 187 w 195"/>
                  <a:gd name="T105" fmla="*/ 15 h 103"/>
                  <a:gd name="T106" fmla="*/ 172 w 195"/>
                  <a:gd name="T107" fmla="*/ 9 h 103"/>
                  <a:gd name="T108" fmla="*/ 189 w 195"/>
                  <a:gd name="T109" fmla="*/ 13 h 103"/>
                  <a:gd name="T110" fmla="*/ 175 w 195"/>
                  <a:gd name="T11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5" h="103">
                    <a:moveTo>
                      <a:pt x="151" y="72"/>
                    </a:moveTo>
                    <a:cubicBezTo>
                      <a:pt x="154" y="69"/>
                      <a:pt x="154" y="67"/>
                      <a:pt x="154" y="65"/>
                    </a:cubicBezTo>
                    <a:cubicBezTo>
                      <a:pt x="154" y="62"/>
                      <a:pt x="153" y="61"/>
                      <a:pt x="152" y="59"/>
                    </a:cubicBezTo>
                    <a:cubicBezTo>
                      <a:pt x="150" y="57"/>
                      <a:pt x="149" y="56"/>
                      <a:pt x="148" y="54"/>
                    </a:cubicBezTo>
                    <a:cubicBezTo>
                      <a:pt x="148" y="52"/>
                      <a:pt x="148" y="50"/>
                      <a:pt x="149" y="47"/>
                    </a:cubicBezTo>
                    <a:cubicBezTo>
                      <a:pt x="150" y="42"/>
                      <a:pt x="155" y="39"/>
                      <a:pt x="160" y="39"/>
                    </a:cubicBezTo>
                    <a:cubicBezTo>
                      <a:pt x="171" y="39"/>
                      <a:pt x="171" y="39"/>
                      <a:pt x="171" y="39"/>
                    </a:cubicBezTo>
                    <a:cubicBezTo>
                      <a:pt x="172" y="33"/>
                      <a:pt x="172" y="33"/>
                      <a:pt x="172" y="33"/>
                    </a:cubicBezTo>
                    <a:cubicBezTo>
                      <a:pt x="172" y="29"/>
                      <a:pt x="170" y="26"/>
                      <a:pt x="168" y="23"/>
                    </a:cubicBezTo>
                    <a:cubicBezTo>
                      <a:pt x="167" y="20"/>
                      <a:pt x="167" y="18"/>
                      <a:pt x="167" y="15"/>
                    </a:cubicBezTo>
                    <a:cubicBezTo>
                      <a:pt x="167" y="0"/>
                      <a:pt x="167" y="0"/>
                      <a:pt x="167" y="0"/>
                    </a:cubicBezTo>
                    <a:cubicBezTo>
                      <a:pt x="167" y="0"/>
                      <a:pt x="167" y="0"/>
                      <a:pt x="167" y="0"/>
                    </a:cubicBezTo>
                    <a:cubicBezTo>
                      <a:pt x="168" y="3"/>
                      <a:pt x="170" y="5"/>
                      <a:pt x="171" y="7"/>
                    </a:cubicBezTo>
                    <a:cubicBezTo>
                      <a:pt x="173" y="4"/>
                      <a:pt x="177" y="2"/>
                      <a:pt x="182" y="2"/>
                    </a:cubicBezTo>
                    <a:cubicBezTo>
                      <a:pt x="188" y="2"/>
                      <a:pt x="193" y="5"/>
                      <a:pt x="193" y="9"/>
                    </a:cubicBezTo>
                    <a:cubicBezTo>
                      <a:pt x="193" y="11"/>
                      <a:pt x="192" y="13"/>
                      <a:pt x="189" y="15"/>
                    </a:cubicBezTo>
                    <a:cubicBezTo>
                      <a:pt x="189" y="30"/>
                      <a:pt x="189" y="30"/>
                      <a:pt x="189" y="30"/>
                    </a:cubicBezTo>
                    <a:cubicBezTo>
                      <a:pt x="189" y="30"/>
                      <a:pt x="189" y="30"/>
                      <a:pt x="189" y="30"/>
                    </a:cubicBezTo>
                    <a:cubicBezTo>
                      <a:pt x="190" y="31"/>
                      <a:pt x="191" y="32"/>
                      <a:pt x="192" y="34"/>
                    </a:cubicBezTo>
                    <a:cubicBezTo>
                      <a:pt x="194" y="37"/>
                      <a:pt x="195" y="40"/>
                      <a:pt x="194" y="43"/>
                    </a:cubicBezTo>
                    <a:cubicBezTo>
                      <a:pt x="192" y="52"/>
                      <a:pt x="178" y="60"/>
                      <a:pt x="178" y="69"/>
                    </a:cubicBezTo>
                    <a:cubicBezTo>
                      <a:pt x="178" y="71"/>
                      <a:pt x="178" y="75"/>
                      <a:pt x="178" y="78"/>
                    </a:cubicBezTo>
                    <a:cubicBezTo>
                      <a:pt x="178" y="80"/>
                      <a:pt x="178" y="81"/>
                      <a:pt x="177" y="82"/>
                    </a:cubicBezTo>
                    <a:cubicBezTo>
                      <a:pt x="177" y="83"/>
                      <a:pt x="175" y="83"/>
                      <a:pt x="174" y="83"/>
                    </a:cubicBezTo>
                    <a:cubicBezTo>
                      <a:pt x="171" y="82"/>
                      <a:pt x="167" y="78"/>
                      <a:pt x="165" y="79"/>
                    </a:cubicBezTo>
                    <a:cubicBezTo>
                      <a:pt x="162" y="80"/>
                      <a:pt x="162" y="82"/>
                      <a:pt x="161" y="84"/>
                    </a:cubicBezTo>
                    <a:cubicBezTo>
                      <a:pt x="161" y="88"/>
                      <a:pt x="160" y="91"/>
                      <a:pt x="158" y="94"/>
                    </a:cubicBezTo>
                    <a:cubicBezTo>
                      <a:pt x="157" y="97"/>
                      <a:pt x="155" y="99"/>
                      <a:pt x="154" y="101"/>
                    </a:cubicBezTo>
                    <a:cubicBezTo>
                      <a:pt x="153" y="102"/>
                      <a:pt x="152" y="103"/>
                      <a:pt x="151" y="103"/>
                    </a:cubicBezTo>
                    <a:cubicBezTo>
                      <a:pt x="150" y="103"/>
                      <a:pt x="148" y="103"/>
                      <a:pt x="147" y="103"/>
                    </a:cubicBezTo>
                    <a:cubicBezTo>
                      <a:pt x="116" y="94"/>
                      <a:pt x="79" y="94"/>
                      <a:pt x="48" y="103"/>
                    </a:cubicBezTo>
                    <a:cubicBezTo>
                      <a:pt x="47" y="103"/>
                      <a:pt x="46" y="103"/>
                      <a:pt x="45" y="103"/>
                    </a:cubicBezTo>
                    <a:cubicBezTo>
                      <a:pt x="44" y="103"/>
                      <a:pt x="43" y="102"/>
                      <a:pt x="42" y="101"/>
                    </a:cubicBezTo>
                    <a:cubicBezTo>
                      <a:pt x="40" y="99"/>
                      <a:pt x="39" y="97"/>
                      <a:pt x="37" y="94"/>
                    </a:cubicBezTo>
                    <a:cubicBezTo>
                      <a:pt x="36" y="91"/>
                      <a:pt x="35" y="88"/>
                      <a:pt x="34" y="84"/>
                    </a:cubicBezTo>
                    <a:cubicBezTo>
                      <a:pt x="34" y="82"/>
                      <a:pt x="33" y="80"/>
                      <a:pt x="31" y="79"/>
                    </a:cubicBezTo>
                    <a:cubicBezTo>
                      <a:pt x="28" y="78"/>
                      <a:pt x="24" y="82"/>
                      <a:pt x="21" y="83"/>
                    </a:cubicBezTo>
                    <a:cubicBezTo>
                      <a:pt x="20" y="83"/>
                      <a:pt x="19" y="83"/>
                      <a:pt x="18" y="82"/>
                    </a:cubicBezTo>
                    <a:cubicBezTo>
                      <a:pt x="18" y="81"/>
                      <a:pt x="18" y="80"/>
                      <a:pt x="17" y="78"/>
                    </a:cubicBezTo>
                    <a:cubicBezTo>
                      <a:pt x="17" y="75"/>
                      <a:pt x="17" y="71"/>
                      <a:pt x="17" y="69"/>
                    </a:cubicBezTo>
                    <a:cubicBezTo>
                      <a:pt x="17" y="60"/>
                      <a:pt x="3" y="52"/>
                      <a:pt x="1" y="43"/>
                    </a:cubicBezTo>
                    <a:cubicBezTo>
                      <a:pt x="0" y="40"/>
                      <a:pt x="1" y="37"/>
                      <a:pt x="3" y="34"/>
                    </a:cubicBezTo>
                    <a:cubicBezTo>
                      <a:pt x="4" y="32"/>
                      <a:pt x="5" y="31"/>
                      <a:pt x="6" y="30"/>
                    </a:cubicBezTo>
                    <a:cubicBezTo>
                      <a:pt x="6" y="30"/>
                      <a:pt x="6" y="30"/>
                      <a:pt x="6" y="30"/>
                    </a:cubicBezTo>
                    <a:cubicBezTo>
                      <a:pt x="6" y="15"/>
                      <a:pt x="6" y="15"/>
                      <a:pt x="6" y="15"/>
                    </a:cubicBezTo>
                    <a:cubicBezTo>
                      <a:pt x="3" y="13"/>
                      <a:pt x="2" y="11"/>
                      <a:pt x="2" y="9"/>
                    </a:cubicBezTo>
                    <a:cubicBezTo>
                      <a:pt x="2" y="5"/>
                      <a:pt x="7" y="2"/>
                      <a:pt x="13" y="2"/>
                    </a:cubicBezTo>
                    <a:cubicBezTo>
                      <a:pt x="18" y="2"/>
                      <a:pt x="22" y="4"/>
                      <a:pt x="24" y="7"/>
                    </a:cubicBezTo>
                    <a:cubicBezTo>
                      <a:pt x="25" y="5"/>
                      <a:pt x="27" y="3"/>
                      <a:pt x="28" y="0"/>
                    </a:cubicBezTo>
                    <a:cubicBezTo>
                      <a:pt x="28" y="0"/>
                      <a:pt x="28" y="0"/>
                      <a:pt x="28" y="0"/>
                    </a:cubicBezTo>
                    <a:cubicBezTo>
                      <a:pt x="28" y="15"/>
                      <a:pt x="28" y="15"/>
                      <a:pt x="28" y="15"/>
                    </a:cubicBezTo>
                    <a:cubicBezTo>
                      <a:pt x="28" y="18"/>
                      <a:pt x="28" y="20"/>
                      <a:pt x="27" y="23"/>
                    </a:cubicBezTo>
                    <a:cubicBezTo>
                      <a:pt x="25" y="26"/>
                      <a:pt x="24" y="29"/>
                      <a:pt x="24" y="33"/>
                    </a:cubicBezTo>
                    <a:cubicBezTo>
                      <a:pt x="24" y="39"/>
                      <a:pt x="24" y="39"/>
                      <a:pt x="24" y="39"/>
                    </a:cubicBezTo>
                    <a:cubicBezTo>
                      <a:pt x="35" y="39"/>
                      <a:pt x="35" y="39"/>
                      <a:pt x="35" y="39"/>
                    </a:cubicBezTo>
                    <a:cubicBezTo>
                      <a:pt x="40" y="39"/>
                      <a:pt x="45" y="42"/>
                      <a:pt x="46" y="47"/>
                    </a:cubicBezTo>
                    <a:cubicBezTo>
                      <a:pt x="47" y="50"/>
                      <a:pt x="47" y="52"/>
                      <a:pt x="47" y="54"/>
                    </a:cubicBezTo>
                    <a:cubicBezTo>
                      <a:pt x="46" y="56"/>
                      <a:pt x="45" y="57"/>
                      <a:pt x="43" y="59"/>
                    </a:cubicBezTo>
                    <a:cubicBezTo>
                      <a:pt x="42" y="61"/>
                      <a:pt x="41" y="62"/>
                      <a:pt x="41" y="65"/>
                    </a:cubicBezTo>
                    <a:cubicBezTo>
                      <a:pt x="41" y="67"/>
                      <a:pt x="41" y="69"/>
                      <a:pt x="44" y="72"/>
                    </a:cubicBezTo>
                    <a:cubicBezTo>
                      <a:pt x="82" y="64"/>
                      <a:pt x="112" y="64"/>
                      <a:pt x="151" y="72"/>
                    </a:cubicBezTo>
                    <a:close/>
                    <a:moveTo>
                      <a:pt x="146" y="100"/>
                    </a:moveTo>
                    <a:cubicBezTo>
                      <a:pt x="148" y="101"/>
                      <a:pt x="149" y="101"/>
                      <a:pt x="149" y="99"/>
                    </a:cubicBezTo>
                    <a:cubicBezTo>
                      <a:pt x="151" y="93"/>
                      <a:pt x="149" y="85"/>
                      <a:pt x="149" y="79"/>
                    </a:cubicBezTo>
                    <a:cubicBezTo>
                      <a:pt x="149" y="77"/>
                      <a:pt x="149" y="76"/>
                      <a:pt x="150" y="74"/>
                    </a:cubicBezTo>
                    <a:cubicBezTo>
                      <a:pt x="114" y="66"/>
                      <a:pt x="81" y="66"/>
                      <a:pt x="45" y="74"/>
                    </a:cubicBezTo>
                    <a:cubicBezTo>
                      <a:pt x="46" y="76"/>
                      <a:pt x="46" y="77"/>
                      <a:pt x="46" y="79"/>
                    </a:cubicBezTo>
                    <a:cubicBezTo>
                      <a:pt x="46" y="85"/>
                      <a:pt x="44" y="93"/>
                      <a:pt x="46" y="99"/>
                    </a:cubicBezTo>
                    <a:cubicBezTo>
                      <a:pt x="46" y="101"/>
                      <a:pt x="48" y="101"/>
                      <a:pt x="49" y="100"/>
                    </a:cubicBezTo>
                    <a:cubicBezTo>
                      <a:pt x="80" y="92"/>
                      <a:pt x="115" y="92"/>
                      <a:pt x="146" y="100"/>
                    </a:cubicBezTo>
                    <a:close/>
                    <a:moveTo>
                      <a:pt x="44" y="100"/>
                    </a:moveTo>
                    <a:cubicBezTo>
                      <a:pt x="43" y="97"/>
                      <a:pt x="43" y="93"/>
                      <a:pt x="43" y="89"/>
                    </a:cubicBezTo>
                    <a:cubicBezTo>
                      <a:pt x="43" y="84"/>
                      <a:pt x="44" y="80"/>
                      <a:pt x="44" y="77"/>
                    </a:cubicBezTo>
                    <a:cubicBezTo>
                      <a:pt x="43" y="75"/>
                      <a:pt x="42" y="74"/>
                      <a:pt x="41" y="73"/>
                    </a:cubicBezTo>
                    <a:cubicBezTo>
                      <a:pt x="38" y="69"/>
                      <a:pt x="37" y="64"/>
                      <a:pt x="40" y="60"/>
                    </a:cubicBezTo>
                    <a:cubicBezTo>
                      <a:pt x="42" y="57"/>
                      <a:pt x="45" y="55"/>
                      <a:pt x="45" y="52"/>
                    </a:cubicBezTo>
                    <a:cubicBezTo>
                      <a:pt x="45" y="49"/>
                      <a:pt x="44" y="43"/>
                      <a:pt x="37" y="41"/>
                    </a:cubicBezTo>
                    <a:cubicBezTo>
                      <a:pt x="23" y="41"/>
                      <a:pt x="23" y="41"/>
                      <a:pt x="23" y="41"/>
                    </a:cubicBezTo>
                    <a:cubicBezTo>
                      <a:pt x="22" y="44"/>
                      <a:pt x="22" y="50"/>
                      <a:pt x="23" y="53"/>
                    </a:cubicBezTo>
                    <a:cubicBezTo>
                      <a:pt x="25" y="57"/>
                      <a:pt x="28" y="61"/>
                      <a:pt x="28" y="67"/>
                    </a:cubicBezTo>
                    <a:cubicBezTo>
                      <a:pt x="28" y="77"/>
                      <a:pt x="28" y="77"/>
                      <a:pt x="28" y="77"/>
                    </a:cubicBezTo>
                    <a:cubicBezTo>
                      <a:pt x="29" y="77"/>
                      <a:pt x="29" y="77"/>
                      <a:pt x="29" y="77"/>
                    </a:cubicBezTo>
                    <a:cubicBezTo>
                      <a:pt x="29" y="77"/>
                      <a:pt x="33" y="75"/>
                      <a:pt x="35" y="80"/>
                    </a:cubicBezTo>
                    <a:cubicBezTo>
                      <a:pt x="36" y="82"/>
                      <a:pt x="36" y="86"/>
                      <a:pt x="37" y="89"/>
                    </a:cubicBezTo>
                    <a:cubicBezTo>
                      <a:pt x="38" y="92"/>
                      <a:pt x="40" y="95"/>
                      <a:pt x="41" y="97"/>
                    </a:cubicBezTo>
                    <a:cubicBezTo>
                      <a:pt x="42" y="98"/>
                      <a:pt x="43" y="100"/>
                      <a:pt x="44" y="100"/>
                    </a:cubicBezTo>
                    <a:close/>
                    <a:moveTo>
                      <a:pt x="21" y="41"/>
                    </a:moveTo>
                    <a:cubicBezTo>
                      <a:pt x="21" y="40"/>
                      <a:pt x="21" y="34"/>
                      <a:pt x="21" y="31"/>
                    </a:cubicBezTo>
                    <a:cubicBezTo>
                      <a:pt x="22" y="28"/>
                      <a:pt x="23" y="25"/>
                      <a:pt x="25" y="23"/>
                    </a:cubicBezTo>
                    <a:cubicBezTo>
                      <a:pt x="26" y="20"/>
                      <a:pt x="26" y="18"/>
                      <a:pt x="26" y="16"/>
                    </a:cubicBezTo>
                    <a:cubicBezTo>
                      <a:pt x="26" y="13"/>
                      <a:pt x="26" y="10"/>
                      <a:pt x="26" y="7"/>
                    </a:cubicBezTo>
                    <a:cubicBezTo>
                      <a:pt x="26" y="7"/>
                      <a:pt x="22" y="14"/>
                      <a:pt x="16" y="22"/>
                    </a:cubicBezTo>
                    <a:cubicBezTo>
                      <a:pt x="13" y="26"/>
                      <a:pt x="8" y="30"/>
                      <a:pt x="5" y="34"/>
                    </a:cubicBezTo>
                    <a:cubicBezTo>
                      <a:pt x="4" y="37"/>
                      <a:pt x="2" y="41"/>
                      <a:pt x="4" y="45"/>
                    </a:cubicBezTo>
                    <a:cubicBezTo>
                      <a:pt x="5" y="46"/>
                      <a:pt x="5" y="48"/>
                      <a:pt x="6" y="49"/>
                    </a:cubicBezTo>
                    <a:cubicBezTo>
                      <a:pt x="6" y="49"/>
                      <a:pt x="6" y="49"/>
                      <a:pt x="6" y="49"/>
                    </a:cubicBezTo>
                    <a:cubicBezTo>
                      <a:pt x="6" y="49"/>
                      <a:pt x="15" y="49"/>
                      <a:pt x="21" y="41"/>
                    </a:cubicBezTo>
                    <a:close/>
                    <a:moveTo>
                      <a:pt x="8" y="51"/>
                    </a:moveTo>
                    <a:cubicBezTo>
                      <a:pt x="13" y="56"/>
                      <a:pt x="19" y="62"/>
                      <a:pt x="20" y="69"/>
                    </a:cubicBezTo>
                    <a:cubicBezTo>
                      <a:pt x="20" y="71"/>
                      <a:pt x="19" y="80"/>
                      <a:pt x="20" y="80"/>
                    </a:cubicBezTo>
                    <a:cubicBezTo>
                      <a:pt x="20" y="81"/>
                      <a:pt x="21" y="81"/>
                      <a:pt x="22" y="80"/>
                    </a:cubicBezTo>
                    <a:cubicBezTo>
                      <a:pt x="22" y="80"/>
                      <a:pt x="24" y="79"/>
                      <a:pt x="26" y="78"/>
                    </a:cubicBezTo>
                    <a:cubicBezTo>
                      <a:pt x="26" y="76"/>
                      <a:pt x="26" y="72"/>
                      <a:pt x="26" y="67"/>
                    </a:cubicBezTo>
                    <a:cubicBezTo>
                      <a:pt x="26" y="64"/>
                      <a:pt x="24" y="59"/>
                      <a:pt x="22" y="56"/>
                    </a:cubicBezTo>
                    <a:cubicBezTo>
                      <a:pt x="20" y="53"/>
                      <a:pt x="20" y="49"/>
                      <a:pt x="20" y="46"/>
                    </a:cubicBezTo>
                    <a:cubicBezTo>
                      <a:pt x="20" y="46"/>
                      <a:pt x="14" y="50"/>
                      <a:pt x="8" y="51"/>
                    </a:cubicBezTo>
                    <a:close/>
                    <a:moveTo>
                      <a:pt x="8" y="27"/>
                    </a:moveTo>
                    <a:cubicBezTo>
                      <a:pt x="11" y="24"/>
                      <a:pt x="13" y="22"/>
                      <a:pt x="15" y="19"/>
                    </a:cubicBezTo>
                    <a:cubicBezTo>
                      <a:pt x="16" y="18"/>
                      <a:pt x="17" y="17"/>
                      <a:pt x="18" y="15"/>
                    </a:cubicBezTo>
                    <a:cubicBezTo>
                      <a:pt x="8" y="15"/>
                      <a:pt x="8" y="15"/>
                      <a:pt x="8" y="15"/>
                    </a:cubicBezTo>
                    <a:cubicBezTo>
                      <a:pt x="8" y="27"/>
                      <a:pt x="8" y="27"/>
                      <a:pt x="8" y="27"/>
                    </a:cubicBezTo>
                    <a:close/>
                    <a:moveTo>
                      <a:pt x="20" y="13"/>
                    </a:moveTo>
                    <a:cubicBezTo>
                      <a:pt x="21" y="12"/>
                      <a:pt x="22" y="10"/>
                      <a:pt x="23" y="9"/>
                    </a:cubicBezTo>
                    <a:cubicBezTo>
                      <a:pt x="22" y="6"/>
                      <a:pt x="18" y="4"/>
                      <a:pt x="13" y="4"/>
                    </a:cubicBezTo>
                    <a:cubicBezTo>
                      <a:pt x="8" y="4"/>
                      <a:pt x="4" y="6"/>
                      <a:pt x="4" y="9"/>
                    </a:cubicBezTo>
                    <a:cubicBezTo>
                      <a:pt x="4" y="11"/>
                      <a:pt x="5" y="12"/>
                      <a:pt x="7" y="13"/>
                    </a:cubicBezTo>
                    <a:cubicBezTo>
                      <a:pt x="7" y="13"/>
                      <a:pt x="8" y="13"/>
                      <a:pt x="8" y="13"/>
                    </a:cubicBezTo>
                    <a:cubicBezTo>
                      <a:pt x="19" y="13"/>
                      <a:pt x="19" y="13"/>
                      <a:pt x="19" y="13"/>
                    </a:cubicBezTo>
                    <a:cubicBezTo>
                      <a:pt x="20" y="13"/>
                      <a:pt x="20" y="13"/>
                      <a:pt x="20" y="13"/>
                    </a:cubicBezTo>
                    <a:close/>
                    <a:moveTo>
                      <a:pt x="151" y="100"/>
                    </a:moveTo>
                    <a:cubicBezTo>
                      <a:pt x="153" y="97"/>
                      <a:pt x="152" y="93"/>
                      <a:pt x="152" y="89"/>
                    </a:cubicBezTo>
                    <a:cubicBezTo>
                      <a:pt x="152" y="84"/>
                      <a:pt x="151" y="80"/>
                      <a:pt x="152" y="77"/>
                    </a:cubicBezTo>
                    <a:cubicBezTo>
                      <a:pt x="152" y="75"/>
                      <a:pt x="153" y="74"/>
                      <a:pt x="154" y="73"/>
                    </a:cubicBezTo>
                    <a:cubicBezTo>
                      <a:pt x="157" y="69"/>
                      <a:pt x="158" y="64"/>
                      <a:pt x="155" y="60"/>
                    </a:cubicBezTo>
                    <a:cubicBezTo>
                      <a:pt x="153" y="57"/>
                      <a:pt x="150" y="55"/>
                      <a:pt x="150" y="52"/>
                    </a:cubicBezTo>
                    <a:cubicBezTo>
                      <a:pt x="150" y="49"/>
                      <a:pt x="151" y="43"/>
                      <a:pt x="158" y="41"/>
                    </a:cubicBezTo>
                    <a:cubicBezTo>
                      <a:pt x="172" y="41"/>
                      <a:pt x="172" y="41"/>
                      <a:pt x="172" y="41"/>
                    </a:cubicBezTo>
                    <a:cubicBezTo>
                      <a:pt x="173" y="44"/>
                      <a:pt x="174" y="50"/>
                      <a:pt x="172" y="53"/>
                    </a:cubicBezTo>
                    <a:cubicBezTo>
                      <a:pt x="170" y="57"/>
                      <a:pt x="167" y="61"/>
                      <a:pt x="167" y="67"/>
                    </a:cubicBezTo>
                    <a:cubicBezTo>
                      <a:pt x="167" y="77"/>
                      <a:pt x="167" y="77"/>
                      <a:pt x="167" y="77"/>
                    </a:cubicBezTo>
                    <a:cubicBezTo>
                      <a:pt x="167" y="77"/>
                      <a:pt x="166" y="77"/>
                      <a:pt x="166" y="77"/>
                    </a:cubicBezTo>
                    <a:cubicBezTo>
                      <a:pt x="166" y="77"/>
                      <a:pt x="162" y="75"/>
                      <a:pt x="160" y="80"/>
                    </a:cubicBezTo>
                    <a:cubicBezTo>
                      <a:pt x="159" y="82"/>
                      <a:pt x="159" y="86"/>
                      <a:pt x="158" y="89"/>
                    </a:cubicBezTo>
                    <a:cubicBezTo>
                      <a:pt x="157" y="92"/>
                      <a:pt x="155" y="95"/>
                      <a:pt x="154" y="97"/>
                    </a:cubicBezTo>
                    <a:cubicBezTo>
                      <a:pt x="153" y="98"/>
                      <a:pt x="152" y="100"/>
                      <a:pt x="151" y="100"/>
                    </a:cubicBezTo>
                    <a:close/>
                    <a:moveTo>
                      <a:pt x="174" y="41"/>
                    </a:moveTo>
                    <a:cubicBezTo>
                      <a:pt x="174" y="40"/>
                      <a:pt x="174" y="34"/>
                      <a:pt x="174" y="31"/>
                    </a:cubicBezTo>
                    <a:cubicBezTo>
                      <a:pt x="174" y="28"/>
                      <a:pt x="172" y="25"/>
                      <a:pt x="171" y="23"/>
                    </a:cubicBezTo>
                    <a:cubicBezTo>
                      <a:pt x="170" y="20"/>
                      <a:pt x="169" y="18"/>
                      <a:pt x="169" y="16"/>
                    </a:cubicBezTo>
                    <a:cubicBezTo>
                      <a:pt x="169" y="13"/>
                      <a:pt x="169" y="10"/>
                      <a:pt x="169" y="7"/>
                    </a:cubicBezTo>
                    <a:cubicBezTo>
                      <a:pt x="169" y="7"/>
                      <a:pt x="173" y="14"/>
                      <a:pt x="179" y="22"/>
                    </a:cubicBezTo>
                    <a:cubicBezTo>
                      <a:pt x="183" y="26"/>
                      <a:pt x="187" y="30"/>
                      <a:pt x="190" y="34"/>
                    </a:cubicBezTo>
                    <a:cubicBezTo>
                      <a:pt x="192" y="37"/>
                      <a:pt x="193" y="41"/>
                      <a:pt x="191" y="45"/>
                    </a:cubicBezTo>
                    <a:cubicBezTo>
                      <a:pt x="191" y="46"/>
                      <a:pt x="190" y="48"/>
                      <a:pt x="189" y="49"/>
                    </a:cubicBezTo>
                    <a:cubicBezTo>
                      <a:pt x="189" y="49"/>
                      <a:pt x="189" y="49"/>
                      <a:pt x="189" y="49"/>
                    </a:cubicBezTo>
                    <a:cubicBezTo>
                      <a:pt x="189" y="49"/>
                      <a:pt x="180" y="49"/>
                      <a:pt x="174" y="41"/>
                    </a:cubicBezTo>
                    <a:close/>
                    <a:moveTo>
                      <a:pt x="187" y="51"/>
                    </a:moveTo>
                    <a:cubicBezTo>
                      <a:pt x="182" y="56"/>
                      <a:pt x="176" y="62"/>
                      <a:pt x="176" y="69"/>
                    </a:cubicBezTo>
                    <a:cubicBezTo>
                      <a:pt x="176" y="71"/>
                      <a:pt x="176" y="80"/>
                      <a:pt x="175" y="80"/>
                    </a:cubicBezTo>
                    <a:cubicBezTo>
                      <a:pt x="175" y="81"/>
                      <a:pt x="174" y="81"/>
                      <a:pt x="173" y="80"/>
                    </a:cubicBezTo>
                    <a:cubicBezTo>
                      <a:pt x="173" y="80"/>
                      <a:pt x="171" y="79"/>
                      <a:pt x="169" y="78"/>
                    </a:cubicBezTo>
                    <a:cubicBezTo>
                      <a:pt x="169" y="76"/>
                      <a:pt x="169" y="72"/>
                      <a:pt x="169" y="67"/>
                    </a:cubicBezTo>
                    <a:cubicBezTo>
                      <a:pt x="169" y="64"/>
                      <a:pt x="171" y="59"/>
                      <a:pt x="173" y="56"/>
                    </a:cubicBezTo>
                    <a:cubicBezTo>
                      <a:pt x="175" y="53"/>
                      <a:pt x="176" y="49"/>
                      <a:pt x="175" y="46"/>
                    </a:cubicBezTo>
                    <a:cubicBezTo>
                      <a:pt x="175" y="46"/>
                      <a:pt x="181" y="50"/>
                      <a:pt x="187" y="51"/>
                    </a:cubicBezTo>
                    <a:close/>
                    <a:moveTo>
                      <a:pt x="187" y="27"/>
                    </a:moveTo>
                    <a:cubicBezTo>
                      <a:pt x="184" y="24"/>
                      <a:pt x="182" y="22"/>
                      <a:pt x="180" y="19"/>
                    </a:cubicBezTo>
                    <a:cubicBezTo>
                      <a:pt x="179" y="18"/>
                      <a:pt x="178" y="17"/>
                      <a:pt x="177" y="15"/>
                    </a:cubicBezTo>
                    <a:cubicBezTo>
                      <a:pt x="187" y="15"/>
                      <a:pt x="187" y="15"/>
                      <a:pt x="187" y="15"/>
                    </a:cubicBezTo>
                    <a:cubicBezTo>
                      <a:pt x="187" y="27"/>
                      <a:pt x="187" y="27"/>
                      <a:pt x="187" y="27"/>
                    </a:cubicBezTo>
                    <a:close/>
                    <a:moveTo>
                      <a:pt x="175" y="13"/>
                    </a:moveTo>
                    <a:cubicBezTo>
                      <a:pt x="174" y="12"/>
                      <a:pt x="173" y="10"/>
                      <a:pt x="172" y="9"/>
                    </a:cubicBezTo>
                    <a:cubicBezTo>
                      <a:pt x="173" y="6"/>
                      <a:pt x="177" y="4"/>
                      <a:pt x="182" y="4"/>
                    </a:cubicBezTo>
                    <a:cubicBezTo>
                      <a:pt x="187" y="4"/>
                      <a:pt x="191" y="6"/>
                      <a:pt x="191" y="9"/>
                    </a:cubicBezTo>
                    <a:cubicBezTo>
                      <a:pt x="191" y="11"/>
                      <a:pt x="190" y="12"/>
                      <a:pt x="189" y="13"/>
                    </a:cubicBezTo>
                    <a:cubicBezTo>
                      <a:pt x="188" y="13"/>
                      <a:pt x="187" y="13"/>
                      <a:pt x="187" y="13"/>
                    </a:cubicBezTo>
                    <a:cubicBezTo>
                      <a:pt x="176" y="13"/>
                      <a:pt x="176" y="13"/>
                      <a:pt x="176" y="13"/>
                    </a:cubicBezTo>
                    <a:cubicBezTo>
                      <a:pt x="176" y="13"/>
                      <a:pt x="175" y="13"/>
                      <a:pt x="17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21189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AAF962-EB2E-444F-8798-1A5848A4EB4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85D6946-64C1-406C-A017-1494C1CE183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F3E3676-FD39-4740-BF63-A3733D4F0A93}"/>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FF8C25D4-80A5-439D-A6B9-194363D33E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FD1A5B6-3C3C-4C16-B21C-F977B65D9DFE}"/>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118057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578C3C-4643-47FA-A948-6C7735D3688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0FCE1DA-AF16-47BB-98B4-D990CF830E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5AD519D5-336B-4648-A6E7-4256FE03CEA3}"/>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FE783D20-5040-4A4C-893D-6FFAF160ED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F3B7EC6-8BB1-4257-9F5C-217E9B6AF1E1}"/>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3821430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B4FFAE7-8767-423E-B90C-9410EEB9B61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6902562-5585-45CE-8175-8E8F438B47F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5354211-FC30-43DD-8725-B0E97263F4A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52754F90-A061-4FEF-AC13-04F2BA229C6B}"/>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6" name="页脚占位符 5">
            <a:extLst>
              <a:ext uri="{FF2B5EF4-FFF2-40B4-BE49-F238E27FC236}">
                <a16:creationId xmlns:a16="http://schemas.microsoft.com/office/drawing/2014/main" xmlns="" id="{715974DC-A0F9-4CAB-B8F5-607B16059B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F08512C-70B4-45A7-94B5-5502808E6179}"/>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3627921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FA7198-2380-4773-84AB-9811E6FC33F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05FC31E-9A71-48C6-9FBD-EC90633FBF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4C7DF941-CDC3-4269-A163-295F8DCEFA4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ECCBEB81-105F-4342-A1E8-1CD082EE9B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D0189E1-63DE-4813-9E8C-F885560BBF5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23FC173E-4D8E-4777-9F5D-8080C445618E}"/>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8" name="页脚占位符 7">
            <a:extLst>
              <a:ext uri="{FF2B5EF4-FFF2-40B4-BE49-F238E27FC236}">
                <a16:creationId xmlns:a16="http://schemas.microsoft.com/office/drawing/2014/main" xmlns="" id="{22E72DDE-1BF3-4FAB-9524-021E0A20661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42D386A-B876-40D3-A36A-05595008752D}"/>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309430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A76C8E-3006-4D77-8761-DF786F96C7F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596302F-9554-4F03-8FAE-C5431A5D643C}"/>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4" name="页脚占位符 3">
            <a:extLst>
              <a:ext uri="{FF2B5EF4-FFF2-40B4-BE49-F238E27FC236}">
                <a16:creationId xmlns:a16="http://schemas.microsoft.com/office/drawing/2014/main" xmlns="" id="{64E11D8D-CE4D-4E1E-A5E1-5C7F192233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D5495EF-77C3-492F-AE3D-D26A7B3C5B74}"/>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1012153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EE4A0B8-A5C3-4DCF-81F1-E3D775145E2F}"/>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3" name="页脚占位符 2">
            <a:extLst>
              <a:ext uri="{FF2B5EF4-FFF2-40B4-BE49-F238E27FC236}">
                <a16:creationId xmlns:a16="http://schemas.microsoft.com/office/drawing/2014/main" xmlns="" id="{7C8F18D0-0A1F-4E1E-BA55-1656DC2A520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D2900B0-2993-46D3-BD06-1ABFC0CDB813}"/>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178207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833B4CA-11AE-4942-A497-756B243FEB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B637B4F-79EA-4C45-8379-1F7E50ED803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3B254920-57B6-4D45-9A52-B236AB7F2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B77C7C9-BDA5-4144-99D8-78553895EC66}"/>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6" name="页脚占位符 5">
            <a:extLst>
              <a:ext uri="{FF2B5EF4-FFF2-40B4-BE49-F238E27FC236}">
                <a16:creationId xmlns:a16="http://schemas.microsoft.com/office/drawing/2014/main" xmlns="" id="{3150071B-82F6-41A6-B481-87DC379251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A22921-B31B-428B-89EF-AEB1EA48F188}"/>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548547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7491B3-7A6C-4CC3-B334-663E78BD489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8BE5759-48E1-41F1-A0AA-BBA5697E83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C6EF907-0C88-4BFC-B159-E3FB50BC5E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3051B85C-4844-4E18-8152-BFFF1AF7879E}"/>
              </a:ext>
            </a:extLst>
          </p:cNvPr>
          <p:cNvSpPr>
            <a:spLocks noGrp="1"/>
          </p:cNvSpPr>
          <p:nvPr>
            <p:ph type="dt" sz="half" idx="10"/>
          </p:nvPr>
        </p:nvSpPr>
        <p:spPr/>
        <p:txBody>
          <a:bodyPr/>
          <a:lstStyle/>
          <a:p>
            <a:fld id="{DCAED70D-AA9A-4356-948B-4601B83EFF04}" type="datetimeFigureOut">
              <a:rPr lang="zh-CN" altLang="en-US" smtClean="0"/>
              <a:t>2020/6/21</a:t>
            </a:fld>
            <a:endParaRPr lang="zh-CN" altLang="en-US"/>
          </a:p>
        </p:txBody>
      </p:sp>
      <p:sp>
        <p:nvSpPr>
          <p:cNvPr id="6" name="页脚占位符 5">
            <a:extLst>
              <a:ext uri="{FF2B5EF4-FFF2-40B4-BE49-F238E27FC236}">
                <a16:creationId xmlns:a16="http://schemas.microsoft.com/office/drawing/2014/main" xmlns="" id="{E80E06C6-8EFD-4262-BFE5-572FE51511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806235E-35E4-46F6-BAFB-5031394478DE}"/>
              </a:ext>
            </a:extLst>
          </p:cNvPr>
          <p:cNvSpPr>
            <a:spLocks noGrp="1"/>
          </p:cNvSpPr>
          <p:nvPr>
            <p:ph type="sldNum" sz="quarter" idx="12"/>
          </p:nvPr>
        </p:nvSpPr>
        <p:spPr/>
        <p:txBody>
          <a:body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2320801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017B57E-0D83-4735-B0A3-E80AC32770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1B0547-8547-441F-A094-D8FB9E2008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9FB6CAA-A9BB-4008-BF06-B0CDD084A6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ED70D-AA9A-4356-948B-4601B83EFF04}" type="datetimeFigureOut">
              <a:rPr lang="zh-CN" altLang="en-US" smtClean="0"/>
              <a:t>2020/6/21</a:t>
            </a:fld>
            <a:endParaRPr lang="zh-CN" altLang="en-US"/>
          </a:p>
        </p:txBody>
      </p:sp>
      <p:sp>
        <p:nvSpPr>
          <p:cNvPr id="5" name="页脚占位符 4">
            <a:extLst>
              <a:ext uri="{FF2B5EF4-FFF2-40B4-BE49-F238E27FC236}">
                <a16:creationId xmlns:a16="http://schemas.microsoft.com/office/drawing/2014/main" xmlns="" id="{0BC1EA7E-C017-4855-A79D-39EE95388D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FA2A5B7-CDC0-41D2-A68D-2203A42C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937875-5A51-4444-BC84-D0085E6D9CBC}" type="slidenum">
              <a:rPr lang="zh-CN" altLang="en-US" smtClean="0"/>
              <a:t>‹#›</a:t>
            </a:fld>
            <a:endParaRPr lang="zh-CN" altLang="en-US"/>
          </a:p>
        </p:txBody>
      </p:sp>
    </p:spTree>
    <p:extLst>
      <p:ext uri="{BB962C8B-B14F-4D97-AF65-F5344CB8AC3E}">
        <p14:creationId xmlns:p14="http://schemas.microsoft.com/office/powerpoint/2010/main" val="2955073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9.jp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9.jp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D312BC6-2D31-45AD-8060-529E439691FE}"/>
              </a:ext>
            </a:extLst>
          </p:cNvPr>
          <p:cNvSpPr/>
          <p:nvPr/>
        </p:nvSpPr>
        <p:spPr>
          <a:xfrm rot="18754986">
            <a:off x="-1921090" y="-391540"/>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8E637691-DCC0-4EAE-BFC2-B2A5F1CE3C56}"/>
              </a:ext>
            </a:extLst>
          </p:cNvPr>
          <p:cNvGrpSpPr/>
          <p:nvPr/>
        </p:nvGrpSpPr>
        <p:grpSpPr>
          <a:xfrm>
            <a:off x="435928" y="0"/>
            <a:ext cx="1576370" cy="1822670"/>
            <a:chOff x="785831" y="0"/>
            <a:chExt cx="1576370" cy="1822670"/>
          </a:xfrm>
        </p:grpSpPr>
        <p:sp>
          <p:nvSpPr>
            <p:cNvPr id="9" name="任意多边形 231">
              <a:extLst>
                <a:ext uri="{FF2B5EF4-FFF2-40B4-BE49-F238E27FC236}">
                  <a16:creationId xmlns:a16="http://schemas.microsoft.com/office/drawing/2014/main" xmlns="" id="{467CDF51-BA5B-4D7A-B49B-4DC3142C1EB7}"/>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对象 6">
              <a:extLst>
                <a:ext uri="{FF2B5EF4-FFF2-40B4-BE49-F238E27FC236}">
                  <a16:creationId xmlns:a16="http://schemas.microsoft.com/office/drawing/2014/main" xmlns="" id="{7EE0684D-4037-4459-96BE-641B1872EAA4}"/>
                </a:ext>
              </a:extLst>
            </p:cNvPr>
            <p:cNvGraphicFramePr>
              <a:graphicFrameLocks noChangeAspect="1"/>
            </p:cNvGraphicFramePr>
            <p:nvPr>
              <p:extLst>
                <p:ext uri="{D42A27DB-BD31-4B8C-83A1-F6EECF244321}">
                  <p14:modId xmlns:p14="http://schemas.microsoft.com/office/powerpoint/2010/main" val="4071451986"/>
                </p:ext>
              </p:extLst>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1041" name="CorelDRAW" r:id="rId3" imgW="3592800" imgH="3592800" progId="CorelDraw.Graphic.21">
                    <p:embed/>
                  </p:oleObj>
                </mc:Choice>
                <mc:Fallback>
                  <p:oleObj name="CorelDRAW" r:id="rId3" imgW="3592800" imgH="3592800" progId="CorelDraw.Graphic.21">
                    <p:embed/>
                    <p:pic>
                      <p:nvPicPr>
                        <p:cNvPr id="0" name=""/>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12" name="TextBox 1">
            <a:extLst>
              <a:ext uri="{FF2B5EF4-FFF2-40B4-BE49-F238E27FC236}">
                <a16:creationId xmlns:a16="http://schemas.microsoft.com/office/drawing/2014/main" xmlns="" id="{DA4DC7A3-177F-4536-B0FB-FF9624A653C6}"/>
              </a:ext>
            </a:extLst>
          </p:cNvPr>
          <p:cNvSpPr txBox="1"/>
          <p:nvPr/>
        </p:nvSpPr>
        <p:spPr>
          <a:xfrm>
            <a:off x="2174592" y="1699111"/>
            <a:ext cx="9021762" cy="1200300"/>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7200" b="1" dirty="0">
                <a:solidFill>
                  <a:srgbClr val="00546A"/>
                </a:solidFill>
                <a:latin typeface="黑体" panose="02010609060101010101" pitchFamily="49" charset="-122"/>
                <a:ea typeface="黑体" panose="02010609060101010101" pitchFamily="49" charset="-122"/>
              </a:rPr>
              <a:t>毕业论文答辩</a:t>
            </a:r>
            <a:r>
              <a:rPr lang="en-US" altLang="zh-CN" sz="7200" b="1" dirty="0">
                <a:solidFill>
                  <a:srgbClr val="00546A"/>
                </a:solidFill>
                <a:latin typeface="黑体" panose="02010609060101010101" pitchFamily="49" charset="-122"/>
                <a:ea typeface="黑体" panose="02010609060101010101" pitchFamily="49" charset="-122"/>
              </a:rPr>
              <a:t>PPT</a:t>
            </a:r>
            <a:r>
              <a:rPr lang="zh-CN" altLang="en-US" sz="7200" b="1" dirty="0">
                <a:solidFill>
                  <a:srgbClr val="00546A"/>
                </a:solidFill>
                <a:latin typeface="黑体" panose="02010609060101010101" pitchFamily="49" charset="-122"/>
                <a:ea typeface="黑体" panose="02010609060101010101" pitchFamily="49" charset="-122"/>
              </a:rPr>
              <a:t>模板</a:t>
            </a:r>
          </a:p>
        </p:txBody>
      </p:sp>
      <p:sp>
        <p:nvSpPr>
          <p:cNvPr id="13" name="矩形 12">
            <a:extLst>
              <a:ext uri="{FF2B5EF4-FFF2-40B4-BE49-F238E27FC236}">
                <a16:creationId xmlns:a16="http://schemas.microsoft.com/office/drawing/2014/main" xmlns="" id="{95766460-50A6-4A0D-A2B0-F5FA0D4B2C22}"/>
              </a:ext>
            </a:extLst>
          </p:cNvPr>
          <p:cNvSpPr/>
          <p:nvPr/>
        </p:nvSpPr>
        <p:spPr>
          <a:xfrm rot="18754986">
            <a:off x="8574238" y="43332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1DC1B4D5-7ED0-4828-8A1C-BE433B217E3F}"/>
              </a:ext>
            </a:extLst>
          </p:cNvPr>
          <p:cNvSpPr/>
          <p:nvPr/>
        </p:nvSpPr>
        <p:spPr>
          <a:xfrm>
            <a:off x="-233919" y="5837274"/>
            <a:ext cx="9537405" cy="45719"/>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AC508EA6-C60A-4C79-B341-C4AAD789A8DE}"/>
              </a:ext>
            </a:extLst>
          </p:cNvPr>
          <p:cNvSpPr/>
          <p:nvPr/>
        </p:nvSpPr>
        <p:spPr>
          <a:xfrm>
            <a:off x="2821169" y="643205"/>
            <a:ext cx="9537405" cy="45719"/>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6AE5FD67-D02C-4BE1-BCFA-D6FA42F181FE}"/>
              </a:ext>
            </a:extLst>
          </p:cNvPr>
          <p:cNvGrpSpPr/>
          <p:nvPr/>
        </p:nvGrpSpPr>
        <p:grpSpPr>
          <a:xfrm>
            <a:off x="738133" y="3955894"/>
            <a:ext cx="5404846" cy="899601"/>
            <a:chOff x="4654427" y="4718860"/>
            <a:chExt cx="1663809" cy="276971"/>
          </a:xfrm>
        </p:grpSpPr>
        <p:grpSp>
          <p:nvGrpSpPr>
            <p:cNvPr id="18" name="组合 17">
              <a:extLst>
                <a:ext uri="{FF2B5EF4-FFF2-40B4-BE49-F238E27FC236}">
                  <a16:creationId xmlns:a16="http://schemas.microsoft.com/office/drawing/2014/main" xmlns="" id="{B85FCEFE-6B24-4768-AD89-4A3D15794DDF}"/>
                </a:ext>
              </a:extLst>
            </p:cNvPr>
            <p:cNvGrpSpPr/>
            <p:nvPr/>
          </p:nvGrpSpPr>
          <p:grpSpPr>
            <a:xfrm>
              <a:off x="4654427" y="4718860"/>
              <a:ext cx="276971" cy="276971"/>
              <a:chOff x="3725237" y="4930504"/>
              <a:chExt cx="531780" cy="531780"/>
            </a:xfrm>
          </p:grpSpPr>
          <p:sp>
            <p:nvSpPr>
              <p:cNvPr id="20" name="圆角矩形 2">
                <a:extLst>
                  <a:ext uri="{FF2B5EF4-FFF2-40B4-BE49-F238E27FC236}">
                    <a16:creationId xmlns:a16="http://schemas.microsoft.com/office/drawing/2014/main" xmlns="" id="{81544E3A-F070-4678-A133-A6BDA0179B97}"/>
                  </a:ext>
                </a:extLst>
              </p:cNvPr>
              <p:cNvSpPr/>
              <p:nvPr/>
            </p:nvSpPr>
            <p:spPr>
              <a:xfrm>
                <a:off x="3725237" y="4930504"/>
                <a:ext cx="531780" cy="531780"/>
              </a:xfrm>
              <a:prstGeom prst="ellipse">
                <a:avLst/>
              </a:prstGeom>
              <a:no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defRPr/>
                </a:pPr>
                <a:endParaRPr lang="zh-CN" altLang="en-US" sz="1400" b="1">
                  <a:solidFill>
                    <a:srgbClr val="00546A"/>
                  </a:solidFill>
                  <a:latin typeface="Arial" panose="020B0604020202020204"/>
                  <a:sym typeface="Arial" panose="020B0604020202020204" pitchFamily="34" charset="0"/>
                </a:endParaRPr>
              </a:p>
            </p:txBody>
          </p:sp>
          <p:sp>
            <p:nvSpPr>
              <p:cNvPr id="21" name="student-graduation-cap-shape_52041">
                <a:extLst>
                  <a:ext uri="{FF2B5EF4-FFF2-40B4-BE49-F238E27FC236}">
                    <a16:creationId xmlns:a16="http://schemas.microsoft.com/office/drawing/2014/main" xmlns="" id="{39856D5F-418D-4BF4-B8F2-45ED5A1EBDA8}"/>
                  </a:ext>
                </a:extLst>
              </p:cNvPr>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rgbClr val="00546A"/>
              </a:solidFill>
              <a:ln>
                <a:solidFill>
                  <a:srgbClr val="00546A"/>
                </a:solid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endParaRPr lang="zh-CN" altLang="en-US" sz="1400" b="1" dirty="0">
                  <a:solidFill>
                    <a:srgbClr val="00546A"/>
                  </a:solidFill>
                  <a:latin typeface="Arial" panose="020B0604020202020204"/>
                  <a:sym typeface="Arial" panose="020B0604020202020204" pitchFamily="34" charset="0"/>
                </a:endParaRPr>
              </a:p>
            </p:txBody>
          </p:sp>
        </p:grpSp>
        <p:sp>
          <p:nvSpPr>
            <p:cNvPr id="19" name="文本框 22">
              <a:extLst>
                <a:ext uri="{FF2B5EF4-FFF2-40B4-BE49-F238E27FC236}">
                  <a16:creationId xmlns:a16="http://schemas.microsoft.com/office/drawing/2014/main" xmlns="" id="{36368EB5-9A1B-4BB4-92CF-8BEF339D5F51}"/>
                </a:ext>
              </a:extLst>
            </p:cNvPr>
            <p:cNvSpPr txBox="1"/>
            <p:nvPr/>
          </p:nvSpPr>
          <p:spPr>
            <a:xfrm>
              <a:off x="4925563" y="4806871"/>
              <a:ext cx="1392673" cy="113711"/>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r>
                <a:rPr lang="zh-CN" altLang="en-US" b="1" dirty="0">
                  <a:solidFill>
                    <a:srgbClr val="00546A"/>
                  </a:solidFill>
                  <a:latin typeface="Arial" panose="020B0604020202020204"/>
                  <a:sym typeface="Arial" panose="020B0604020202020204" pitchFamily="34" charset="0"/>
                </a:rPr>
                <a:t>汇报人：</a:t>
              </a:r>
              <a:r>
                <a:rPr lang="en-US" altLang="zh-CN" b="1" dirty="0">
                  <a:solidFill>
                    <a:srgbClr val="00546A"/>
                  </a:solidFill>
                  <a:latin typeface="Arial" panose="020B0604020202020204"/>
                  <a:sym typeface="Arial" panose="020B0604020202020204" pitchFamily="34" charset="0"/>
                </a:rPr>
                <a:t>XXX</a:t>
              </a:r>
              <a:endParaRPr lang="zh-CN" altLang="en-US" b="1" dirty="0">
                <a:solidFill>
                  <a:srgbClr val="00546A"/>
                </a:solidFill>
                <a:latin typeface="Arial" panose="020B0604020202020204"/>
                <a:sym typeface="Arial" panose="020B0604020202020204" pitchFamily="34" charset="0"/>
              </a:endParaRPr>
            </a:p>
          </p:txBody>
        </p:sp>
      </p:grpSp>
      <p:grpSp>
        <p:nvGrpSpPr>
          <p:cNvPr id="22" name="组合 21">
            <a:extLst>
              <a:ext uri="{FF2B5EF4-FFF2-40B4-BE49-F238E27FC236}">
                <a16:creationId xmlns:a16="http://schemas.microsoft.com/office/drawing/2014/main" xmlns="" id="{AD257725-EE2A-42D8-8682-0BE3F8596A92}"/>
              </a:ext>
            </a:extLst>
          </p:cNvPr>
          <p:cNvGrpSpPr/>
          <p:nvPr/>
        </p:nvGrpSpPr>
        <p:grpSpPr>
          <a:xfrm>
            <a:off x="4794070" y="4045252"/>
            <a:ext cx="6549594" cy="900066"/>
            <a:chOff x="6395842" y="4718860"/>
            <a:chExt cx="2016134" cy="276971"/>
          </a:xfrm>
        </p:grpSpPr>
        <p:grpSp>
          <p:nvGrpSpPr>
            <p:cNvPr id="23" name="组合 22">
              <a:extLst>
                <a:ext uri="{FF2B5EF4-FFF2-40B4-BE49-F238E27FC236}">
                  <a16:creationId xmlns:a16="http://schemas.microsoft.com/office/drawing/2014/main" xmlns="" id="{F7B46E8C-EA46-4A24-9694-FD4BE141F26A}"/>
                </a:ext>
              </a:extLst>
            </p:cNvPr>
            <p:cNvGrpSpPr/>
            <p:nvPr/>
          </p:nvGrpSpPr>
          <p:grpSpPr>
            <a:xfrm>
              <a:off x="6395842" y="4718860"/>
              <a:ext cx="276971" cy="276971"/>
              <a:chOff x="6392770" y="4930504"/>
              <a:chExt cx="531780" cy="531780"/>
            </a:xfrm>
          </p:grpSpPr>
          <p:sp>
            <p:nvSpPr>
              <p:cNvPr id="25" name="圆角矩形 2">
                <a:extLst>
                  <a:ext uri="{FF2B5EF4-FFF2-40B4-BE49-F238E27FC236}">
                    <a16:creationId xmlns:a16="http://schemas.microsoft.com/office/drawing/2014/main" xmlns="" id="{2B2CBBDD-4895-4097-AA20-83553DC5542F}"/>
                  </a:ext>
                </a:extLst>
              </p:cNvPr>
              <p:cNvSpPr/>
              <p:nvPr/>
            </p:nvSpPr>
            <p:spPr>
              <a:xfrm>
                <a:off x="6392770"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defRPr/>
                </a:pPr>
                <a:endParaRPr lang="zh-CN" altLang="en-US" sz="1400" b="1">
                  <a:solidFill>
                    <a:srgbClr val="00546A"/>
                  </a:solidFill>
                  <a:latin typeface="Arial" panose="020B0604020202020204"/>
                  <a:sym typeface="Arial" panose="020B0604020202020204" pitchFamily="34" charset="0"/>
                </a:endParaRPr>
              </a:p>
            </p:txBody>
          </p:sp>
          <p:sp>
            <p:nvSpPr>
              <p:cNvPr id="26" name="student-graduation-cap-shape_52041">
                <a:extLst>
                  <a:ext uri="{FF2B5EF4-FFF2-40B4-BE49-F238E27FC236}">
                    <a16:creationId xmlns:a16="http://schemas.microsoft.com/office/drawing/2014/main" xmlns="" id="{7F81C70A-8A54-4CAF-827C-FB2DAA082FD5}"/>
                  </a:ext>
                </a:extLst>
              </p:cNvPr>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rgbClr val="00546A"/>
              </a:solidFill>
              <a:ln>
                <a:solidFill>
                  <a:srgbClr val="00546A"/>
                </a:solid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endParaRPr lang="zh-CN" altLang="en-US" sz="1400" b="1" dirty="0">
                  <a:solidFill>
                    <a:srgbClr val="00546A"/>
                  </a:solidFill>
                  <a:latin typeface="Arial" panose="020B0604020202020204"/>
                  <a:sym typeface="Arial" panose="020B0604020202020204" pitchFamily="34" charset="0"/>
                </a:endParaRPr>
              </a:p>
            </p:txBody>
          </p:sp>
        </p:grpSp>
        <p:sp>
          <p:nvSpPr>
            <p:cNvPr id="24" name="文本框 27">
              <a:extLst>
                <a:ext uri="{FF2B5EF4-FFF2-40B4-BE49-F238E27FC236}">
                  <a16:creationId xmlns:a16="http://schemas.microsoft.com/office/drawing/2014/main" xmlns="" id="{A20E92EC-0683-4D50-8A31-1638F95A89DC}"/>
                </a:ext>
              </a:extLst>
            </p:cNvPr>
            <p:cNvSpPr txBox="1"/>
            <p:nvPr/>
          </p:nvSpPr>
          <p:spPr>
            <a:xfrm>
              <a:off x="6669040" y="4779208"/>
              <a:ext cx="1742936" cy="113652"/>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r>
                <a:rPr lang="zh-CN" altLang="en-US" b="1" dirty="0">
                  <a:solidFill>
                    <a:srgbClr val="00546A"/>
                  </a:solidFill>
                  <a:latin typeface="Arial" panose="020B0604020202020204"/>
                  <a:sym typeface="Arial" panose="020B0604020202020204" pitchFamily="34" charset="0"/>
                </a:rPr>
                <a:t>时间：</a:t>
              </a:r>
              <a:r>
                <a:rPr lang="en-US" altLang="zh-CN" b="1" dirty="0">
                  <a:solidFill>
                    <a:srgbClr val="00546A"/>
                  </a:solidFill>
                  <a:latin typeface="Arial" panose="020B0604020202020204"/>
                  <a:sym typeface="Arial" panose="020B0604020202020204" pitchFamily="34" charset="0"/>
                </a:rPr>
                <a:t>XXXX.XX.XX</a:t>
              </a:r>
              <a:endParaRPr lang="zh-CN" altLang="en-US" b="1" dirty="0">
                <a:solidFill>
                  <a:srgbClr val="00546A"/>
                </a:solidFill>
                <a:latin typeface="Arial" panose="020B0604020202020204"/>
                <a:sym typeface="Arial" panose="020B0604020202020204" pitchFamily="34" charset="0"/>
              </a:endParaRPr>
            </a:p>
          </p:txBody>
        </p:sp>
      </p:grpSp>
    </p:spTree>
    <p:extLst>
      <p:ext uri="{BB962C8B-B14F-4D97-AF65-F5344CB8AC3E}">
        <p14:creationId xmlns:p14="http://schemas.microsoft.com/office/powerpoint/2010/main" val="2921483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FD56EC3-9CD7-4895-978B-523D2D0815A4}"/>
              </a:ext>
            </a:extLst>
          </p:cNvPr>
          <p:cNvSpPr/>
          <p:nvPr/>
        </p:nvSpPr>
        <p:spPr>
          <a:xfrm>
            <a:off x="0" y="1664043"/>
            <a:ext cx="12192000" cy="3745112"/>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a:extLst>
              <a:ext uri="{FF2B5EF4-FFF2-40B4-BE49-F238E27FC236}">
                <a16:creationId xmlns:a16="http://schemas.microsoft.com/office/drawing/2014/main" xmlns="" id="{BDBFD332-C55A-4B7C-8E47-83977B2CCB2B}"/>
              </a:ext>
            </a:extLst>
          </p:cNvPr>
          <p:cNvSpPr/>
          <p:nvPr/>
        </p:nvSpPr>
        <p:spPr>
          <a:xfrm>
            <a:off x="5223669" y="1030556"/>
            <a:ext cx="1708896" cy="1708896"/>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16" name="组合 15">
            <a:extLst>
              <a:ext uri="{FF2B5EF4-FFF2-40B4-BE49-F238E27FC236}">
                <a16:creationId xmlns:a16="http://schemas.microsoft.com/office/drawing/2014/main" xmlns="" id="{FD3B8E79-2B03-47E0-AFDD-BF761D38335E}"/>
              </a:ext>
            </a:extLst>
          </p:cNvPr>
          <p:cNvGrpSpPr/>
          <p:nvPr/>
        </p:nvGrpSpPr>
        <p:grpSpPr>
          <a:xfrm>
            <a:off x="5489761" y="1448845"/>
            <a:ext cx="1176713" cy="1026387"/>
            <a:chOff x="4675188" y="2882900"/>
            <a:chExt cx="360362" cy="314325"/>
          </a:xfrm>
          <a:solidFill>
            <a:srgbClr val="00546A"/>
          </a:solidFill>
        </p:grpSpPr>
        <p:sp>
          <p:nvSpPr>
            <p:cNvPr id="18" name="AutoShape 43">
              <a:extLst>
                <a:ext uri="{FF2B5EF4-FFF2-40B4-BE49-F238E27FC236}">
                  <a16:creationId xmlns:a16="http://schemas.microsoft.com/office/drawing/2014/main" xmlns="" id="{C24A8233-A95E-4C59-B017-68F3AA40662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4">
              <a:extLst>
                <a:ext uri="{FF2B5EF4-FFF2-40B4-BE49-F238E27FC236}">
                  <a16:creationId xmlns:a16="http://schemas.microsoft.com/office/drawing/2014/main" xmlns="" id="{ED01039B-8D3E-458B-8959-9BFC1898D846}"/>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45">
              <a:extLst>
                <a:ext uri="{FF2B5EF4-FFF2-40B4-BE49-F238E27FC236}">
                  <a16:creationId xmlns:a16="http://schemas.microsoft.com/office/drawing/2014/main" xmlns="" id="{26B7259D-0DD8-4D33-861F-E616A464876A}"/>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矩形 28">
            <a:extLst>
              <a:ext uri="{FF2B5EF4-FFF2-40B4-BE49-F238E27FC236}">
                <a16:creationId xmlns:a16="http://schemas.microsoft.com/office/drawing/2014/main" xmlns="" id="{183B54F9-5625-47BF-A471-30AC2D9AD53F}"/>
              </a:ext>
            </a:extLst>
          </p:cNvPr>
          <p:cNvSpPr/>
          <p:nvPr/>
        </p:nvSpPr>
        <p:spPr bwMode="auto">
          <a:xfrm>
            <a:off x="3310622" y="2839294"/>
            <a:ext cx="5570756" cy="1015663"/>
          </a:xfrm>
          <a:prstGeom prst="rect">
            <a:avLst/>
          </a:prstGeom>
        </p:spPr>
        <p:txBody>
          <a:bodyPr wrap="none">
            <a:spAutoFit/>
          </a:bodyPr>
          <a:lstStyle/>
          <a:p>
            <a:pPr lvl="0" algn="ctr" defTabSz="342900">
              <a:spcBef>
                <a:spcPct val="0"/>
              </a:spcBef>
              <a:defRPr/>
            </a:pPr>
            <a:r>
              <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研究成果与应用</a:t>
            </a:r>
          </a:p>
        </p:txBody>
      </p:sp>
      <p:cxnSp>
        <p:nvCxnSpPr>
          <p:cNvPr id="32" name="直接连接符 31">
            <a:extLst>
              <a:ext uri="{FF2B5EF4-FFF2-40B4-BE49-F238E27FC236}">
                <a16:creationId xmlns:a16="http://schemas.microsoft.com/office/drawing/2014/main" xmlns="" id="{C1667AC8-7E0D-45DD-84DC-7CE6F6BB818A}"/>
              </a:ext>
            </a:extLst>
          </p:cNvPr>
          <p:cNvCxnSpPr/>
          <p:nvPr/>
        </p:nvCxnSpPr>
        <p:spPr>
          <a:xfrm>
            <a:off x="5560937" y="4431140"/>
            <a:ext cx="107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82BD473B-86FC-4B4E-BC52-DAE387E67E57}"/>
              </a:ext>
            </a:extLst>
          </p:cNvPr>
          <p:cNvSpPr/>
          <p:nvPr/>
        </p:nvSpPr>
        <p:spPr>
          <a:xfrm>
            <a:off x="5098127" y="4637183"/>
            <a:ext cx="1995748" cy="42744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黑体" panose="02010609060101010101" pitchFamily="49" charset="-122"/>
                <a:ea typeface="黑体" panose="02010609060101010101" pitchFamily="49" charset="-122"/>
              </a:rPr>
              <a:t>第四部分</a:t>
            </a:r>
          </a:p>
        </p:txBody>
      </p:sp>
      <p:grpSp>
        <p:nvGrpSpPr>
          <p:cNvPr id="24" name="组合 23">
            <a:extLst>
              <a:ext uri="{FF2B5EF4-FFF2-40B4-BE49-F238E27FC236}">
                <a16:creationId xmlns:a16="http://schemas.microsoft.com/office/drawing/2014/main" xmlns="" id="{844D9AF9-189B-4CCF-806A-0DE0EA7C1DA9}"/>
              </a:ext>
            </a:extLst>
          </p:cNvPr>
          <p:cNvGrpSpPr/>
          <p:nvPr/>
        </p:nvGrpSpPr>
        <p:grpSpPr>
          <a:xfrm>
            <a:off x="10320914" y="15803"/>
            <a:ext cx="1871087" cy="1187293"/>
            <a:chOff x="7740685" y="11852"/>
            <a:chExt cx="1403315" cy="890470"/>
          </a:xfrm>
        </p:grpSpPr>
        <p:sp>
          <p:nvSpPr>
            <p:cNvPr id="25" name="矩形 24">
              <a:extLst>
                <a:ext uri="{FF2B5EF4-FFF2-40B4-BE49-F238E27FC236}">
                  <a16:creationId xmlns:a16="http://schemas.microsoft.com/office/drawing/2014/main" xmlns="" id="{F272FD3B-E0A3-4250-9AC3-9AD19528792F}"/>
                </a:ext>
              </a:extLst>
            </p:cNvPr>
            <p:cNvSpPr/>
            <p:nvPr/>
          </p:nvSpPr>
          <p:spPr>
            <a:xfrm>
              <a:off x="8122024" y="107858"/>
              <a:ext cx="1021976" cy="728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a:extLst>
                <a:ext uri="{FF2B5EF4-FFF2-40B4-BE49-F238E27FC236}">
                  <a16:creationId xmlns:a16="http://schemas.microsoft.com/office/drawing/2014/main" xmlns="" id="{A5FBAB68-78E1-4B7E-9ED9-BCFA3C2A9B32}"/>
                </a:ext>
              </a:extLst>
            </p:cNvPr>
            <p:cNvGrpSpPr/>
            <p:nvPr/>
          </p:nvGrpSpPr>
          <p:grpSpPr>
            <a:xfrm>
              <a:off x="7740685" y="11852"/>
              <a:ext cx="1281672" cy="890470"/>
              <a:chOff x="7548403" y="26020"/>
              <a:chExt cx="1281672" cy="890470"/>
            </a:xfrm>
          </p:grpSpPr>
          <p:pic>
            <p:nvPicPr>
              <p:cNvPr id="30" name="图片 29">
                <a:extLst>
                  <a:ext uri="{FF2B5EF4-FFF2-40B4-BE49-F238E27FC236}">
                    <a16:creationId xmlns:a16="http://schemas.microsoft.com/office/drawing/2014/main" xmlns="" id="{976A6EDD-DB99-4BBA-A475-037ED8D7221E}"/>
                  </a:ext>
                </a:extLst>
              </p:cNvPr>
              <p:cNvPicPr>
                <a:picLocks noChangeAspect="1"/>
              </p:cNvPicPr>
              <p:nvPr/>
            </p:nvPicPr>
            <p:blipFill>
              <a:blip r:embed="rId3"/>
              <a:stretch>
                <a:fillRect/>
              </a:stretch>
            </p:blipFill>
            <p:spPr>
              <a:xfrm>
                <a:off x="8094132" y="26020"/>
                <a:ext cx="514351" cy="514351"/>
              </a:xfrm>
              <a:prstGeom prst="rect">
                <a:avLst/>
              </a:prstGeom>
            </p:spPr>
          </p:pic>
          <p:pic>
            <p:nvPicPr>
              <p:cNvPr id="33" name="图片 32">
                <a:extLst>
                  <a:ext uri="{FF2B5EF4-FFF2-40B4-BE49-F238E27FC236}">
                    <a16:creationId xmlns:a16="http://schemas.microsoft.com/office/drawing/2014/main" xmlns="" id="{C4659F2C-CBCD-41E8-ABF0-53AE1B69E468}"/>
                  </a:ext>
                </a:extLst>
              </p:cNvPr>
              <p:cNvPicPr>
                <a:picLocks noChangeAspect="1"/>
              </p:cNvPicPr>
              <p:nvPr/>
            </p:nvPicPr>
            <p:blipFill>
              <a:blip r:embed="rId4"/>
              <a:stretch>
                <a:fillRect/>
              </a:stretch>
            </p:blipFill>
            <p:spPr>
              <a:xfrm>
                <a:off x="7548403" y="540371"/>
                <a:ext cx="1281672" cy="376119"/>
              </a:xfrm>
              <a:prstGeom prst="rect">
                <a:avLst/>
              </a:prstGeom>
            </p:spPr>
          </p:pic>
        </p:grpSp>
      </p:grpSp>
      <p:sp>
        <p:nvSpPr>
          <p:cNvPr id="3" name="矩形 2">
            <a:extLst>
              <a:ext uri="{FF2B5EF4-FFF2-40B4-BE49-F238E27FC236}">
                <a16:creationId xmlns:a16="http://schemas.microsoft.com/office/drawing/2014/main" xmlns="" id="{ABC85ECC-16E1-41AE-8A54-D8D4B5CFD2DC}"/>
              </a:ext>
            </a:extLst>
          </p:cNvPr>
          <p:cNvSpPr/>
          <p:nvPr/>
        </p:nvSpPr>
        <p:spPr>
          <a:xfrm>
            <a:off x="-12700" y="6477000"/>
            <a:ext cx="12228463" cy="381000"/>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6527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6159"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8929838" y="47904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6283489" y="69292"/>
            <a:ext cx="6282372" cy="923330"/>
          </a:xfrm>
          <a:prstGeom prst="rect">
            <a:avLst/>
          </a:prstGeom>
          <a:noFill/>
        </p:spPr>
        <p:txBody>
          <a:bodyPr wrap="square">
            <a:spAutoFit/>
          </a:bodyPr>
          <a:lstStyle/>
          <a:p>
            <a:pPr lvl="0" algn="ctr" defTabSz="342900">
              <a:spcBef>
                <a:spcPct val="0"/>
              </a:spcBef>
              <a:defRPr/>
            </a:pPr>
            <a:r>
              <a:rPr lang="zh-CN" altLang="en-US" sz="5400" b="1" dirty="0">
                <a:solidFill>
                  <a:srgbClr val="00546A"/>
                </a:solidFill>
                <a:latin typeface="微软雅黑" panose="020B0503020204020204" pitchFamily="34" charset="-122"/>
                <a:ea typeface="微软雅黑" panose="020B0503020204020204" pitchFamily="34" charset="-122"/>
                <a:sym typeface="微软雅黑" panose="020B0503020204020204" pitchFamily="34" charset="-122"/>
              </a:rPr>
              <a:t>研究成果与应用</a:t>
            </a:r>
          </a:p>
        </p:txBody>
      </p:sp>
      <p:pic>
        <p:nvPicPr>
          <p:cNvPr id="9" name="图片占位符 16">
            <a:extLst>
              <a:ext uri="{FF2B5EF4-FFF2-40B4-BE49-F238E27FC236}">
                <a16:creationId xmlns:a16="http://schemas.microsoft.com/office/drawing/2014/main" xmlns="" id="{5B62FFBE-ED8F-4075-9766-6D10160C72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5261" y="2357787"/>
            <a:ext cx="2676065" cy="1511763"/>
          </a:xfrm>
          <a:prstGeom prst="rect">
            <a:avLst/>
          </a:prstGeom>
        </p:spPr>
      </p:pic>
      <p:pic>
        <p:nvPicPr>
          <p:cNvPr id="10" name="图片占位符 21">
            <a:extLst>
              <a:ext uri="{FF2B5EF4-FFF2-40B4-BE49-F238E27FC236}">
                <a16:creationId xmlns:a16="http://schemas.microsoft.com/office/drawing/2014/main" xmlns="" id="{C4DB41B3-4ABB-4B33-8864-663F7D443E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5512" y="2349142"/>
            <a:ext cx="2676065" cy="1511763"/>
          </a:xfrm>
          <a:prstGeom prst="rect">
            <a:avLst/>
          </a:prstGeom>
        </p:spPr>
      </p:pic>
      <p:pic>
        <p:nvPicPr>
          <p:cNvPr id="11" name="图片占位符 23">
            <a:extLst>
              <a:ext uri="{FF2B5EF4-FFF2-40B4-BE49-F238E27FC236}">
                <a16:creationId xmlns:a16="http://schemas.microsoft.com/office/drawing/2014/main" xmlns="" id="{0EAD51F3-B669-46BA-B438-D1A0298324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45763" y="2363007"/>
            <a:ext cx="2676065" cy="1511763"/>
          </a:xfrm>
          <a:prstGeom prst="rect">
            <a:avLst/>
          </a:prstGeom>
        </p:spPr>
      </p:pic>
      <p:sp>
        <p:nvSpPr>
          <p:cNvPr id="14" name="矩形: 圆角 13">
            <a:extLst>
              <a:ext uri="{FF2B5EF4-FFF2-40B4-BE49-F238E27FC236}">
                <a16:creationId xmlns:a16="http://schemas.microsoft.com/office/drawing/2014/main" xmlns="" id="{F5886FC1-141B-4510-A8BA-F4ED7213893C}"/>
              </a:ext>
            </a:extLst>
          </p:cNvPr>
          <p:cNvSpPr/>
          <p:nvPr/>
        </p:nvSpPr>
        <p:spPr>
          <a:xfrm>
            <a:off x="2163246" y="3617517"/>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5" name="矩形 14">
            <a:extLst>
              <a:ext uri="{FF2B5EF4-FFF2-40B4-BE49-F238E27FC236}">
                <a16:creationId xmlns:a16="http://schemas.microsoft.com/office/drawing/2014/main" xmlns="" id="{3F279424-FBBB-4521-AC12-602DBA4366C7}"/>
              </a:ext>
            </a:extLst>
          </p:cNvPr>
          <p:cNvSpPr/>
          <p:nvPr/>
        </p:nvSpPr>
        <p:spPr bwMode="auto">
          <a:xfrm>
            <a:off x="2358398" y="3653708"/>
            <a:ext cx="1415773" cy="338554"/>
          </a:xfrm>
          <a:prstGeom prst="rect">
            <a:avLst/>
          </a:prstGeom>
          <a:noFill/>
        </p:spPr>
        <p:txBody>
          <a:bodyPr wrap="none">
            <a:spAutoFit/>
          </a:bodyPr>
          <a:lstStyle/>
          <a:p>
            <a:pPr algn="ctr">
              <a:defRPr/>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研究成果展示</a:t>
            </a:r>
          </a:p>
        </p:txBody>
      </p:sp>
      <p:sp>
        <p:nvSpPr>
          <p:cNvPr id="18" name="矩形: 圆角 17">
            <a:extLst>
              <a:ext uri="{FF2B5EF4-FFF2-40B4-BE49-F238E27FC236}">
                <a16:creationId xmlns:a16="http://schemas.microsoft.com/office/drawing/2014/main" xmlns="" id="{46367DE6-2C86-4E99-AF61-6B1E3C79CC1B}"/>
              </a:ext>
            </a:extLst>
          </p:cNvPr>
          <p:cNvSpPr/>
          <p:nvPr/>
        </p:nvSpPr>
        <p:spPr>
          <a:xfrm>
            <a:off x="5153195" y="3617517"/>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9" name="矩形 18">
            <a:extLst>
              <a:ext uri="{FF2B5EF4-FFF2-40B4-BE49-F238E27FC236}">
                <a16:creationId xmlns:a16="http://schemas.microsoft.com/office/drawing/2014/main" xmlns="" id="{B5A92993-0907-49C0-8947-A208491CB0A9}"/>
              </a:ext>
            </a:extLst>
          </p:cNvPr>
          <p:cNvSpPr/>
          <p:nvPr/>
        </p:nvSpPr>
        <p:spPr bwMode="auto">
          <a:xfrm>
            <a:off x="5348347" y="3653708"/>
            <a:ext cx="1415773" cy="338554"/>
          </a:xfrm>
          <a:prstGeom prst="rect">
            <a:avLst/>
          </a:prstGeom>
          <a:noFill/>
        </p:spPr>
        <p:txBody>
          <a:bodyPr wrap="none">
            <a:spAutoFit/>
          </a:bodyPr>
          <a:lstStyle/>
          <a:p>
            <a:pPr algn="ctr">
              <a:defRPr/>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研究成果展示</a:t>
            </a:r>
          </a:p>
        </p:txBody>
      </p:sp>
      <p:sp>
        <p:nvSpPr>
          <p:cNvPr id="22" name="矩形: 圆角 21">
            <a:extLst>
              <a:ext uri="{FF2B5EF4-FFF2-40B4-BE49-F238E27FC236}">
                <a16:creationId xmlns:a16="http://schemas.microsoft.com/office/drawing/2014/main" xmlns="" id="{0808B6CC-B299-49E1-B7E8-A6A3FF36F400}"/>
              </a:ext>
            </a:extLst>
          </p:cNvPr>
          <p:cNvSpPr/>
          <p:nvPr/>
        </p:nvSpPr>
        <p:spPr>
          <a:xfrm>
            <a:off x="8200957" y="3617943"/>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23" name="矩形 22">
            <a:extLst>
              <a:ext uri="{FF2B5EF4-FFF2-40B4-BE49-F238E27FC236}">
                <a16:creationId xmlns:a16="http://schemas.microsoft.com/office/drawing/2014/main" xmlns="" id="{5404A0CA-DA3F-4ED2-BFCB-064866BFF5FE}"/>
              </a:ext>
            </a:extLst>
          </p:cNvPr>
          <p:cNvSpPr/>
          <p:nvPr/>
        </p:nvSpPr>
        <p:spPr bwMode="auto">
          <a:xfrm>
            <a:off x="8396109" y="3654134"/>
            <a:ext cx="1415773" cy="338554"/>
          </a:xfrm>
          <a:prstGeom prst="rect">
            <a:avLst/>
          </a:prstGeom>
          <a:noFill/>
        </p:spPr>
        <p:txBody>
          <a:bodyPr wrap="none">
            <a:spAutoFit/>
          </a:bodyPr>
          <a:lstStyle/>
          <a:p>
            <a:pPr algn="ctr">
              <a:defRPr/>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研究成果展示</a:t>
            </a:r>
          </a:p>
        </p:txBody>
      </p:sp>
      <p:cxnSp>
        <p:nvCxnSpPr>
          <p:cNvPr id="24" name="直接连接符 23">
            <a:extLst>
              <a:ext uri="{FF2B5EF4-FFF2-40B4-BE49-F238E27FC236}">
                <a16:creationId xmlns:a16="http://schemas.microsoft.com/office/drawing/2014/main" xmlns="" id="{FB1F8D1F-F2F3-41D6-9677-063957DD9211}"/>
              </a:ext>
            </a:extLst>
          </p:cNvPr>
          <p:cNvCxnSpPr/>
          <p:nvPr/>
        </p:nvCxnSpPr>
        <p:spPr>
          <a:xfrm>
            <a:off x="2975118" y="4222691"/>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7831C0A0-9255-4983-ADAF-4D3C9DEFF33D}"/>
              </a:ext>
            </a:extLst>
          </p:cNvPr>
          <p:cNvCxnSpPr/>
          <p:nvPr/>
        </p:nvCxnSpPr>
        <p:spPr>
          <a:xfrm>
            <a:off x="5965067" y="4222691"/>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38461123-1494-4B8E-91C6-54D5326DDAEB}"/>
              </a:ext>
            </a:extLst>
          </p:cNvPr>
          <p:cNvSpPr/>
          <p:nvPr/>
        </p:nvSpPr>
        <p:spPr>
          <a:xfrm>
            <a:off x="7828956" y="4173497"/>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cxnSp>
        <p:nvCxnSpPr>
          <p:cNvPr id="27" name="直接连接符 26">
            <a:extLst>
              <a:ext uri="{FF2B5EF4-FFF2-40B4-BE49-F238E27FC236}">
                <a16:creationId xmlns:a16="http://schemas.microsoft.com/office/drawing/2014/main" xmlns="" id="{E59FB18A-4778-4A9C-A531-1351226CB557}"/>
              </a:ext>
            </a:extLst>
          </p:cNvPr>
          <p:cNvCxnSpPr/>
          <p:nvPr/>
        </p:nvCxnSpPr>
        <p:spPr>
          <a:xfrm>
            <a:off x="9012829" y="4223117"/>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B71E5FBA-8CBD-45F8-B6A4-AB22E6154C9E}"/>
              </a:ext>
            </a:extLst>
          </p:cNvPr>
          <p:cNvSpPr/>
          <p:nvPr/>
        </p:nvSpPr>
        <p:spPr>
          <a:xfrm>
            <a:off x="4757102" y="4232918"/>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sp>
        <p:nvSpPr>
          <p:cNvPr id="29" name="矩形 28">
            <a:extLst>
              <a:ext uri="{FF2B5EF4-FFF2-40B4-BE49-F238E27FC236}">
                <a16:creationId xmlns:a16="http://schemas.microsoft.com/office/drawing/2014/main" xmlns="" id="{AA7B8A33-0573-4958-BCAD-E87DDB6087DF}"/>
              </a:ext>
            </a:extLst>
          </p:cNvPr>
          <p:cNvSpPr/>
          <p:nvPr/>
        </p:nvSpPr>
        <p:spPr>
          <a:xfrm>
            <a:off x="1685248" y="4218309"/>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spTree>
    <p:extLst>
      <p:ext uri="{BB962C8B-B14F-4D97-AF65-F5344CB8AC3E}">
        <p14:creationId xmlns:p14="http://schemas.microsoft.com/office/powerpoint/2010/main" val="665932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12301"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8929838" y="47904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6283489" y="69292"/>
            <a:ext cx="6282372" cy="923330"/>
          </a:xfrm>
          <a:prstGeom prst="rect">
            <a:avLst/>
          </a:prstGeom>
          <a:noFill/>
        </p:spPr>
        <p:txBody>
          <a:bodyPr wrap="square">
            <a:spAutoFit/>
          </a:bodyPr>
          <a:lstStyle/>
          <a:p>
            <a:pPr lvl="0" algn="ctr" defTabSz="342900">
              <a:spcBef>
                <a:spcPct val="0"/>
              </a:spcBef>
              <a:defRPr/>
            </a:pPr>
            <a:r>
              <a:rPr lang="zh-CN" altLang="en-US" sz="5400" b="1" dirty="0">
                <a:solidFill>
                  <a:srgbClr val="00546A"/>
                </a:solidFill>
                <a:latin typeface="微软雅黑" panose="020B0503020204020204" pitchFamily="34" charset="-122"/>
                <a:ea typeface="微软雅黑" panose="020B0503020204020204" pitchFamily="34" charset="-122"/>
                <a:sym typeface="微软雅黑" panose="020B0503020204020204" pitchFamily="34" charset="-122"/>
              </a:rPr>
              <a:t>研究成果与应用</a:t>
            </a:r>
          </a:p>
        </p:txBody>
      </p:sp>
      <p:pic>
        <p:nvPicPr>
          <p:cNvPr id="9" name="图片占位符 16">
            <a:extLst>
              <a:ext uri="{FF2B5EF4-FFF2-40B4-BE49-F238E27FC236}">
                <a16:creationId xmlns:a16="http://schemas.microsoft.com/office/drawing/2014/main" xmlns="" id="{5B62FFBE-ED8F-4075-9766-6D10160C72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5261" y="2357787"/>
            <a:ext cx="2676065" cy="1511763"/>
          </a:xfrm>
          <a:prstGeom prst="rect">
            <a:avLst/>
          </a:prstGeom>
        </p:spPr>
      </p:pic>
      <p:pic>
        <p:nvPicPr>
          <p:cNvPr id="10" name="图片占位符 21">
            <a:extLst>
              <a:ext uri="{FF2B5EF4-FFF2-40B4-BE49-F238E27FC236}">
                <a16:creationId xmlns:a16="http://schemas.microsoft.com/office/drawing/2014/main" xmlns="" id="{C4DB41B3-4ABB-4B33-8864-663F7D443E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5512" y="2349142"/>
            <a:ext cx="2676065" cy="1511763"/>
          </a:xfrm>
          <a:prstGeom prst="rect">
            <a:avLst/>
          </a:prstGeom>
        </p:spPr>
      </p:pic>
      <p:pic>
        <p:nvPicPr>
          <p:cNvPr id="11" name="图片占位符 23">
            <a:extLst>
              <a:ext uri="{FF2B5EF4-FFF2-40B4-BE49-F238E27FC236}">
                <a16:creationId xmlns:a16="http://schemas.microsoft.com/office/drawing/2014/main" xmlns="" id="{0EAD51F3-B669-46BA-B438-D1A0298324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45763" y="2363007"/>
            <a:ext cx="2676065" cy="1511763"/>
          </a:xfrm>
          <a:prstGeom prst="rect">
            <a:avLst/>
          </a:prstGeom>
        </p:spPr>
      </p:pic>
      <p:cxnSp>
        <p:nvCxnSpPr>
          <p:cNvPr id="13" name="直接连接符 12">
            <a:extLst>
              <a:ext uri="{FF2B5EF4-FFF2-40B4-BE49-F238E27FC236}">
                <a16:creationId xmlns:a16="http://schemas.microsoft.com/office/drawing/2014/main" xmlns="" id="{EFA23609-B933-48DF-B603-FEE7CCCFAC92}"/>
              </a:ext>
            </a:extLst>
          </p:cNvPr>
          <p:cNvCxnSpPr/>
          <p:nvPr/>
        </p:nvCxnSpPr>
        <p:spPr>
          <a:xfrm>
            <a:off x="2975118" y="4222691"/>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矩形: 圆角 13">
            <a:extLst>
              <a:ext uri="{FF2B5EF4-FFF2-40B4-BE49-F238E27FC236}">
                <a16:creationId xmlns:a16="http://schemas.microsoft.com/office/drawing/2014/main" xmlns="" id="{F5886FC1-141B-4510-A8BA-F4ED7213893C}"/>
              </a:ext>
            </a:extLst>
          </p:cNvPr>
          <p:cNvSpPr/>
          <p:nvPr/>
        </p:nvSpPr>
        <p:spPr>
          <a:xfrm>
            <a:off x="2163246" y="3617517"/>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5" name="矩形 14">
            <a:extLst>
              <a:ext uri="{FF2B5EF4-FFF2-40B4-BE49-F238E27FC236}">
                <a16:creationId xmlns:a16="http://schemas.microsoft.com/office/drawing/2014/main" xmlns="" id="{3F279424-FBBB-4521-AC12-602DBA4366C7}"/>
              </a:ext>
            </a:extLst>
          </p:cNvPr>
          <p:cNvSpPr/>
          <p:nvPr/>
        </p:nvSpPr>
        <p:spPr bwMode="auto">
          <a:xfrm>
            <a:off x="2358398" y="3653708"/>
            <a:ext cx="1415772" cy="338554"/>
          </a:xfrm>
          <a:prstGeom prst="rect">
            <a:avLst/>
          </a:prstGeom>
          <a:noFill/>
        </p:spPr>
        <p:txBody>
          <a:bodyPr wrap="none">
            <a:spAutoFit/>
          </a:bodyPr>
          <a:lstStyle/>
          <a:p>
            <a:pPr algn="ctr">
              <a:defRPr/>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研究成果应用</a:t>
            </a:r>
          </a:p>
        </p:txBody>
      </p:sp>
      <p:cxnSp>
        <p:nvCxnSpPr>
          <p:cNvPr id="17" name="直接连接符 16">
            <a:extLst>
              <a:ext uri="{FF2B5EF4-FFF2-40B4-BE49-F238E27FC236}">
                <a16:creationId xmlns:a16="http://schemas.microsoft.com/office/drawing/2014/main" xmlns="" id="{3952EA6E-7ECA-455D-B67E-BB647CAFFC1B}"/>
              </a:ext>
            </a:extLst>
          </p:cNvPr>
          <p:cNvCxnSpPr/>
          <p:nvPr/>
        </p:nvCxnSpPr>
        <p:spPr>
          <a:xfrm>
            <a:off x="5965067" y="4222691"/>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xmlns="" id="{46367DE6-2C86-4E99-AF61-6B1E3C79CC1B}"/>
              </a:ext>
            </a:extLst>
          </p:cNvPr>
          <p:cNvSpPr/>
          <p:nvPr/>
        </p:nvSpPr>
        <p:spPr>
          <a:xfrm>
            <a:off x="5153195" y="3617517"/>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9" name="矩形 18">
            <a:extLst>
              <a:ext uri="{FF2B5EF4-FFF2-40B4-BE49-F238E27FC236}">
                <a16:creationId xmlns:a16="http://schemas.microsoft.com/office/drawing/2014/main" xmlns="" id="{B5A92993-0907-49C0-8947-A208491CB0A9}"/>
              </a:ext>
            </a:extLst>
          </p:cNvPr>
          <p:cNvSpPr/>
          <p:nvPr/>
        </p:nvSpPr>
        <p:spPr bwMode="auto">
          <a:xfrm>
            <a:off x="5348347" y="3653708"/>
            <a:ext cx="1415772" cy="338554"/>
          </a:xfrm>
          <a:prstGeom prst="rect">
            <a:avLst/>
          </a:prstGeom>
          <a:noFill/>
        </p:spPr>
        <p:txBody>
          <a:bodyPr wrap="none">
            <a:spAutoFit/>
          </a:bodyPr>
          <a:lstStyle/>
          <a:p>
            <a:pPr algn="ctr">
              <a:defRPr/>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研究成果应用</a:t>
            </a:r>
          </a:p>
        </p:txBody>
      </p:sp>
      <p:sp>
        <p:nvSpPr>
          <p:cNvPr id="20" name="矩形 19">
            <a:extLst>
              <a:ext uri="{FF2B5EF4-FFF2-40B4-BE49-F238E27FC236}">
                <a16:creationId xmlns:a16="http://schemas.microsoft.com/office/drawing/2014/main" xmlns="" id="{154E60CC-1CF2-44F0-9896-F190960EFA05}"/>
              </a:ext>
            </a:extLst>
          </p:cNvPr>
          <p:cNvSpPr/>
          <p:nvPr/>
        </p:nvSpPr>
        <p:spPr>
          <a:xfrm>
            <a:off x="7828956" y="4173497"/>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cxnSp>
        <p:nvCxnSpPr>
          <p:cNvPr id="21" name="直接连接符 20">
            <a:extLst>
              <a:ext uri="{FF2B5EF4-FFF2-40B4-BE49-F238E27FC236}">
                <a16:creationId xmlns:a16="http://schemas.microsoft.com/office/drawing/2014/main" xmlns="" id="{65B887FD-A2D4-4CEE-A059-B0EFA3A33910}"/>
              </a:ext>
            </a:extLst>
          </p:cNvPr>
          <p:cNvCxnSpPr/>
          <p:nvPr/>
        </p:nvCxnSpPr>
        <p:spPr>
          <a:xfrm>
            <a:off x="9012829" y="4223117"/>
            <a:ext cx="18233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矩形: 圆角 21">
            <a:extLst>
              <a:ext uri="{FF2B5EF4-FFF2-40B4-BE49-F238E27FC236}">
                <a16:creationId xmlns:a16="http://schemas.microsoft.com/office/drawing/2014/main" xmlns="" id="{0808B6CC-B299-49E1-B7E8-A6A3FF36F400}"/>
              </a:ext>
            </a:extLst>
          </p:cNvPr>
          <p:cNvSpPr/>
          <p:nvPr/>
        </p:nvSpPr>
        <p:spPr>
          <a:xfrm>
            <a:off x="8200957" y="3617943"/>
            <a:ext cx="1806076" cy="410936"/>
          </a:xfrm>
          <a:prstGeom prst="roundRect">
            <a:avLst>
              <a:gd name="adj" fmla="val 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23" name="矩形 22">
            <a:extLst>
              <a:ext uri="{FF2B5EF4-FFF2-40B4-BE49-F238E27FC236}">
                <a16:creationId xmlns:a16="http://schemas.microsoft.com/office/drawing/2014/main" xmlns="" id="{5404A0CA-DA3F-4ED2-BFCB-064866BFF5FE}"/>
              </a:ext>
            </a:extLst>
          </p:cNvPr>
          <p:cNvSpPr/>
          <p:nvPr/>
        </p:nvSpPr>
        <p:spPr bwMode="auto">
          <a:xfrm>
            <a:off x="8396109" y="3654134"/>
            <a:ext cx="1415772" cy="338554"/>
          </a:xfrm>
          <a:prstGeom prst="rect">
            <a:avLst/>
          </a:prstGeom>
          <a:noFill/>
        </p:spPr>
        <p:txBody>
          <a:bodyPr wrap="none">
            <a:spAutoFit/>
          </a:bodyPr>
          <a:lstStyle/>
          <a:p>
            <a:pPr algn="ctr">
              <a:defRPr/>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研究成果应用</a:t>
            </a:r>
          </a:p>
        </p:txBody>
      </p:sp>
      <p:sp>
        <p:nvSpPr>
          <p:cNvPr id="24" name="矩形 23">
            <a:extLst>
              <a:ext uri="{FF2B5EF4-FFF2-40B4-BE49-F238E27FC236}">
                <a16:creationId xmlns:a16="http://schemas.microsoft.com/office/drawing/2014/main" xmlns="" id="{5FDAC329-E19E-495D-86A3-79C9326241F4}"/>
              </a:ext>
            </a:extLst>
          </p:cNvPr>
          <p:cNvSpPr/>
          <p:nvPr/>
        </p:nvSpPr>
        <p:spPr>
          <a:xfrm>
            <a:off x="4757102" y="4232918"/>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sp>
        <p:nvSpPr>
          <p:cNvPr id="25" name="矩形 24">
            <a:extLst>
              <a:ext uri="{FF2B5EF4-FFF2-40B4-BE49-F238E27FC236}">
                <a16:creationId xmlns:a16="http://schemas.microsoft.com/office/drawing/2014/main" xmlns="" id="{9BFFF8A1-0D04-4C65-A9AC-7813DC570B82}"/>
              </a:ext>
            </a:extLst>
          </p:cNvPr>
          <p:cNvSpPr/>
          <p:nvPr/>
        </p:nvSpPr>
        <p:spPr>
          <a:xfrm>
            <a:off x="1685248" y="4218309"/>
            <a:ext cx="2550079" cy="1162819"/>
          </a:xfrm>
          <a:prstGeom prst="rect">
            <a:avLst/>
          </a:prstGeom>
        </p:spPr>
        <p:txBody>
          <a:bodyPr wrap="square">
            <a:spAutoFit/>
          </a:bodyPr>
          <a:lstStyle/>
          <a:p>
            <a:pPr algn="ctr">
              <a:lnSpc>
                <a:spcPct val="150000"/>
              </a:lnSpc>
            </a:pPr>
            <a:r>
              <a:rPr lang="en-US" altLang="zh-CN" sz="1600" dirty="0">
                <a:solidFill>
                  <a:schemeClr val="tx1">
                    <a:lumMod val="85000"/>
                    <a:lumOff val="15000"/>
                  </a:schemeClr>
                </a:solidFill>
              </a:rPr>
              <a:t>xxxxxxxxxxxxxxxxxxxxxxxxxxxxxxxxxxxxxxxxxxxxxxxxxxxxxxxxxxxxxxxxxxxxxxxxxxxx</a:t>
            </a:r>
          </a:p>
        </p:txBody>
      </p:sp>
    </p:spTree>
    <p:extLst>
      <p:ext uri="{BB962C8B-B14F-4D97-AF65-F5344CB8AC3E}">
        <p14:creationId xmlns:p14="http://schemas.microsoft.com/office/powerpoint/2010/main" val="3000075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FD56EC3-9CD7-4895-978B-523D2D0815A4}"/>
              </a:ext>
            </a:extLst>
          </p:cNvPr>
          <p:cNvSpPr/>
          <p:nvPr/>
        </p:nvSpPr>
        <p:spPr>
          <a:xfrm>
            <a:off x="0" y="1664043"/>
            <a:ext cx="12192000" cy="3745112"/>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a:extLst>
              <a:ext uri="{FF2B5EF4-FFF2-40B4-BE49-F238E27FC236}">
                <a16:creationId xmlns:a16="http://schemas.microsoft.com/office/drawing/2014/main" xmlns="" id="{BDBFD332-C55A-4B7C-8E47-83977B2CCB2B}"/>
              </a:ext>
            </a:extLst>
          </p:cNvPr>
          <p:cNvSpPr/>
          <p:nvPr/>
        </p:nvSpPr>
        <p:spPr>
          <a:xfrm>
            <a:off x="5223669" y="1030556"/>
            <a:ext cx="1708896" cy="1708896"/>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16" name="组合 15">
            <a:extLst>
              <a:ext uri="{FF2B5EF4-FFF2-40B4-BE49-F238E27FC236}">
                <a16:creationId xmlns:a16="http://schemas.microsoft.com/office/drawing/2014/main" xmlns="" id="{FD3B8E79-2B03-47E0-AFDD-BF761D38335E}"/>
              </a:ext>
            </a:extLst>
          </p:cNvPr>
          <p:cNvGrpSpPr/>
          <p:nvPr/>
        </p:nvGrpSpPr>
        <p:grpSpPr>
          <a:xfrm>
            <a:off x="5489761" y="1448845"/>
            <a:ext cx="1176713" cy="1026387"/>
            <a:chOff x="4675188" y="2882900"/>
            <a:chExt cx="360362" cy="314325"/>
          </a:xfrm>
          <a:solidFill>
            <a:srgbClr val="00546A"/>
          </a:solidFill>
        </p:grpSpPr>
        <p:sp>
          <p:nvSpPr>
            <p:cNvPr id="18" name="AutoShape 43">
              <a:extLst>
                <a:ext uri="{FF2B5EF4-FFF2-40B4-BE49-F238E27FC236}">
                  <a16:creationId xmlns:a16="http://schemas.microsoft.com/office/drawing/2014/main" xmlns="" id="{C24A8233-A95E-4C59-B017-68F3AA40662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4">
              <a:extLst>
                <a:ext uri="{FF2B5EF4-FFF2-40B4-BE49-F238E27FC236}">
                  <a16:creationId xmlns:a16="http://schemas.microsoft.com/office/drawing/2014/main" xmlns="" id="{ED01039B-8D3E-458B-8959-9BFC1898D846}"/>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45">
              <a:extLst>
                <a:ext uri="{FF2B5EF4-FFF2-40B4-BE49-F238E27FC236}">
                  <a16:creationId xmlns:a16="http://schemas.microsoft.com/office/drawing/2014/main" xmlns="" id="{26B7259D-0DD8-4D33-861F-E616A464876A}"/>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矩形 28">
            <a:extLst>
              <a:ext uri="{FF2B5EF4-FFF2-40B4-BE49-F238E27FC236}">
                <a16:creationId xmlns:a16="http://schemas.microsoft.com/office/drawing/2014/main" xmlns="" id="{183B54F9-5625-47BF-A471-30AC2D9AD53F}"/>
              </a:ext>
            </a:extLst>
          </p:cNvPr>
          <p:cNvSpPr/>
          <p:nvPr/>
        </p:nvSpPr>
        <p:spPr bwMode="auto">
          <a:xfrm>
            <a:off x="2541180" y="2839294"/>
            <a:ext cx="7109639" cy="1015663"/>
          </a:xfrm>
          <a:prstGeom prst="rect">
            <a:avLst/>
          </a:prstGeom>
        </p:spPr>
        <p:txBody>
          <a:bodyPr wrap="none">
            <a:spAutoFit/>
          </a:bodyPr>
          <a:lstStyle/>
          <a:p>
            <a:pPr lvl="0" defTabSz="342900">
              <a:spcBef>
                <a:spcPct val="0"/>
              </a:spcBef>
              <a:defRPr/>
            </a:pPr>
            <a:r>
              <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相关建议与论文总结</a:t>
            </a:r>
          </a:p>
        </p:txBody>
      </p:sp>
      <p:cxnSp>
        <p:nvCxnSpPr>
          <p:cNvPr id="32" name="直接连接符 31">
            <a:extLst>
              <a:ext uri="{FF2B5EF4-FFF2-40B4-BE49-F238E27FC236}">
                <a16:creationId xmlns:a16="http://schemas.microsoft.com/office/drawing/2014/main" xmlns="" id="{C1667AC8-7E0D-45DD-84DC-7CE6F6BB818A}"/>
              </a:ext>
            </a:extLst>
          </p:cNvPr>
          <p:cNvCxnSpPr/>
          <p:nvPr/>
        </p:nvCxnSpPr>
        <p:spPr>
          <a:xfrm>
            <a:off x="5560937" y="4431140"/>
            <a:ext cx="107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82BD473B-86FC-4B4E-BC52-DAE387E67E57}"/>
              </a:ext>
            </a:extLst>
          </p:cNvPr>
          <p:cNvSpPr/>
          <p:nvPr/>
        </p:nvSpPr>
        <p:spPr>
          <a:xfrm>
            <a:off x="5098127" y="4637183"/>
            <a:ext cx="1995748" cy="42744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黑体" panose="02010609060101010101" pitchFamily="49" charset="-122"/>
                <a:ea typeface="黑体" panose="02010609060101010101" pitchFamily="49" charset="-122"/>
              </a:rPr>
              <a:t>第五部分</a:t>
            </a:r>
          </a:p>
        </p:txBody>
      </p:sp>
      <p:grpSp>
        <p:nvGrpSpPr>
          <p:cNvPr id="24" name="组合 23">
            <a:extLst>
              <a:ext uri="{FF2B5EF4-FFF2-40B4-BE49-F238E27FC236}">
                <a16:creationId xmlns:a16="http://schemas.microsoft.com/office/drawing/2014/main" xmlns="" id="{844D9AF9-189B-4CCF-806A-0DE0EA7C1DA9}"/>
              </a:ext>
            </a:extLst>
          </p:cNvPr>
          <p:cNvGrpSpPr/>
          <p:nvPr/>
        </p:nvGrpSpPr>
        <p:grpSpPr>
          <a:xfrm>
            <a:off x="10320914" y="15803"/>
            <a:ext cx="1871087" cy="1187293"/>
            <a:chOff x="7740685" y="11852"/>
            <a:chExt cx="1403315" cy="890470"/>
          </a:xfrm>
        </p:grpSpPr>
        <p:sp>
          <p:nvSpPr>
            <p:cNvPr id="25" name="矩形 24">
              <a:extLst>
                <a:ext uri="{FF2B5EF4-FFF2-40B4-BE49-F238E27FC236}">
                  <a16:creationId xmlns:a16="http://schemas.microsoft.com/office/drawing/2014/main" xmlns="" id="{F272FD3B-E0A3-4250-9AC3-9AD19528792F}"/>
                </a:ext>
              </a:extLst>
            </p:cNvPr>
            <p:cNvSpPr/>
            <p:nvPr/>
          </p:nvSpPr>
          <p:spPr>
            <a:xfrm>
              <a:off x="8122024" y="107858"/>
              <a:ext cx="1021976" cy="728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a:extLst>
                <a:ext uri="{FF2B5EF4-FFF2-40B4-BE49-F238E27FC236}">
                  <a16:creationId xmlns:a16="http://schemas.microsoft.com/office/drawing/2014/main" xmlns="" id="{A5FBAB68-78E1-4B7E-9ED9-BCFA3C2A9B32}"/>
                </a:ext>
              </a:extLst>
            </p:cNvPr>
            <p:cNvGrpSpPr/>
            <p:nvPr/>
          </p:nvGrpSpPr>
          <p:grpSpPr>
            <a:xfrm>
              <a:off x="7740685" y="11852"/>
              <a:ext cx="1281672" cy="890470"/>
              <a:chOff x="7548403" y="26020"/>
              <a:chExt cx="1281672" cy="890470"/>
            </a:xfrm>
          </p:grpSpPr>
          <p:pic>
            <p:nvPicPr>
              <p:cNvPr id="30" name="图片 29">
                <a:extLst>
                  <a:ext uri="{FF2B5EF4-FFF2-40B4-BE49-F238E27FC236}">
                    <a16:creationId xmlns:a16="http://schemas.microsoft.com/office/drawing/2014/main" xmlns="" id="{976A6EDD-DB99-4BBA-A475-037ED8D7221E}"/>
                  </a:ext>
                </a:extLst>
              </p:cNvPr>
              <p:cNvPicPr>
                <a:picLocks noChangeAspect="1"/>
              </p:cNvPicPr>
              <p:nvPr/>
            </p:nvPicPr>
            <p:blipFill>
              <a:blip r:embed="rId3"/>
              <a:stretch>
                <a:fillRect/>
              </a:stretch>
            </p:blipFill>
            <p:spPr>
              <a:xfrm>
                <a:off x="8094132" y="26020"/>
                <a:ext cx="514351" cy="514351"/>
              </a:xfrm>
              <a:prstGeom prst="rect">
                <a:avLst/>
              </a:prstGeom>
            </p:spPr>
          </p:pic>
          <p:pic>
            <p:nvPicPr>
              <p:cNvPr id="33" name="图片 32">
                <a:extLst>
                  <a:ext uri="{FF2B5EF4-FFF2-40B4-BE49-F238E27FC236}">
                    <a16:creationId xmlns:a16="http://schemas.microsoft.com/office/drawing/2014/main" xmlns="" id="{C4659F2C-CBCD-41E8-ABF0-53AE1B69E468}"/>
                  </a:ext>
                </a:extLst>
              </p:cNvPr>
              <p:cNvPicPr>
                <a:picLocks noChangeAspect="1"/>
              </p:cNvPicPr>
              <p:nvPr/>
            </p:nvPicPr>
            <p:blipFill>
              <a:blip r:embed="rId4"/>
              <a:stretch>
                <a:fillRect/>
              </a:stretch>
            </p:blipFill>
            <p:spPr>
              <a:xfrm>
                <a:off x="7548403" y="540371"/>
                <a:ext cx="1281672" cy="376119"/>
              </a:xfrm>
              <a:prstGeom prst="rect">
                <a:avLst/>
              </a:prstGeom>
            </p:spPr>
          </p:pic>
        </p:grpSp>
      </p:grpSp>
      <p:sp>
        <p:nvSpPr>
          <p:cNvPr id="3" name="矩形 2">
            <a:extLst>
              <a:ext uri="{FF2B5EF4-FFF2-40B4-BE49-F238E27FC236}">
                <a16:creationId xmlns:a16="http://schemas.microsoft.com/office/drawing/2014/main" xmlns="" id="{ABC85ECC-16E1-41AE-8A54-D8D4B5CFD2DC}"/>
              </a:ext>
            </a:extLst>
          </p:cNvPr>
          <p:cNvSpPr/>
          <p:nvPr/>
        </p:nvSpPr>
        <p:spPr>
          <a:xfrm>
            <a:off x="-12700" y="6477000"/>
            <a:ext cx="12228463" cy="381000"/>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950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8206"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8929838" y="47904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5619798" y="69292"/>
            <a:ext cx="6946063" cy="923330"/>
          </a:xfrm>
          <a:prstGeom prst="rect">
            <a:avLst/>
          </a:prstGeom>
          <a:noFill/>
        </p:spPr>
        <p:txBody>
          <a:bodyPr wrap="square">
            <a:spAutoFit/>
          </a:bodyPr>
          <a:lstStyle/>
          <a:p>
            <a:pPr lvl="0" defTabSz="342900">
              <a:spcBef>
                <a:spcPct val="0"/>
              </a:spcBef>
              <a:defRPr/>
            </a:pPr>
            <a:r>
              <a:rPr lang="zh-CN" altLang="en-US" sz="5400" b="1" dirty="0">
                <a:solidFill>
                  <a:srgbClr val="00546A"/>
                </a:solidFill>
                <a:latin typeface="微软雅黑" panose="020B0503020204020204" pitchFamily="34" charset="-122"/>
                <a:ea typeface="微软雅黑" panose="020B0503020204020204" pitchFamily="34" charset="-122"/>
                <a:sym typeface="微软雅黑" panose="020B0503020204020204" pitchFamily="34" charset="-122"/>
              </a:rPr>
              <a:t>相关建议与论文总结</a:t>
            </a:r>
          </a:p>
        </p:txBody>
      </p:sp>
      <p:sp>
        <p:nvSpPr>
          <p:cNvPr id="10" name="TextBox 38"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a:extLst>
              <a:ext uri="{FF2B5EF4-FFF2-40B4-BE49-F238E27FC236}">
                <a16:creationId xmlns:a16="http://schemas.microsoft.com/office/drawing/2014/main" xmlns="" id="{F170E24B-BB4E-49B9-9623-5BBFC8CC8FD7}"/>
              </a:ext>
            </a:extLst>
          </p:cNvPr>
          <p:cNvSpPr txBox="1"/>
          <p:nvPr/>
        </p:nvSpPr>
        <p:spPr>
          <a:xfrm>
            <a:off x="3815915" y="1492946"/>
            <a:ext cx="1512168" cy="861774"/>
          </a:xfrm>
          <a:prstGeom prst="rect">
            <a:avLst/>
          </a:prstGeom>
          <a:noFill/>
        </p:spPr>
        <p:txBody>
          <a:bodyPr wrap="square" rtlCol="0">
            <a:spAutoFit/>
          </a:bodyPr>
          <a:lstStyle/>
          <a:p>
            <a:pPr algn="ctr"/>
            <a:r>
              <a:rPr lang="zh-CN" altLang="en-US" sz="3600" b="1" dirty="0">
                <a:ln w="6350">
                  <a:noFill/>
                </a:ln>
                <a:solidFill>
                  <a:schemeClr val="bg1"/>
                </a:solidFill>
                <a:latin typeface="微软雅黑" pitchFamily="34" charset="-122"/>
                <a:ea typeface="微软雅黑" pitchFamily="34" charset="-122"/>
              </a:rPr>
              <a:t>致 谢</a:t>
            </a:r>
            <a:endParaRPr lang="en-US" altLang="zh-CN" sz="3600" b="1" dirty="0">
              <a:ln w="6350">
                <a:noFill/>
              </a:ln>
              <a:solidFill>
                <a:schemeClr val="bg1"/>
              </a:solidFill>
              <a:latin typeface="微软雅黑" pitchFamily="34" charset="-122"/>
              <a:ea typeface="微软雅黑" pitchFamily="34" charset="-122"/>
            </a:endParaRPr>
          </a:p>
          <a:p>
            <a:pPr algn="ctr"/>
            <a:r>
              <a:rPr lang="en-US" altLang="zh-CN" sz="1400" dirty="0">
                <a:ln w="6350">
                  <a:noFill/>
                </a:ln>
                <a:solidFill>
                  <a:schemeClr val="bg1"/>
                </a:solidFill>
                <a:latin typeface="Arial" pitchFamily="34" charset="0"/>
                <a:ea typeface="微软雅黑" pitchFamily="34" charset="-122"/>
                <a:cs typeface="Arial" pitchFamily="34" charset="0"/>
              </a:rPr>
              <a:t>THANK YOU</a:t>
            </a:r>
            <a:endParaRPr lang="zh-CN" altLang="en-US" sz="1400" dirty="0">
              <a:ln w="6350">
                <a:noFill/>
              </a:ln>
              <a:solidFill>
                <a:schemeClr val="bg1"/>
              </a:solidFill>
              <a:latin typeface="Arial" pitchFamily="34" charset="0"/>
              <a:ea typeface="微软雅黑" pitchFamily="34" charset="-122"/>
              <a:cs typeface="Arial" pitchFamily="34" charset="0"/>
            </a:endParaRPr>
          </a:p>
        </p:txBody>
      </p:sp>
      <p:sp>
        <p:nvSpPr>
          <p:cNvPr id="11" name="矩形 10"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a:extLst>
              <a:ext uri="{FF2B5EF4-FFF2-40B4-BE49-F238E27FC236}">
                <a16:creationId xmlns:a16="http://schemas.microsoft.com/office/drawing/2014/main" xmlns="" id="{27C591C9-7CBC-4F60-A07E-A6E3AB81E289}"/>
              </a:ext>
            </a:extLst>
          </p:cNvPr>
          <p:cNvSpPr/>
          <p:nvPr/>
        </p:nvSpPr>
        <p:spPr>
          <a:xfrm>
            <a:off x="1098968" y="2423440"/>
            <a:ext cx="6946063" cy="1708160"/>
          </a:xfrm>
          <a:prstGeom prst="rect">
            <a:avLst/>
          </a:prstGeom>
        </p:spPr>
        <p:txBody>
          <a:bodyPr wrap="square">
            <a:spAutoFit/>
          </a:bodyPr>
          <a:lstStyle/>
          <a:p>
            <a:pPr algn="ctr">
              <a:lnSpc>
                <a:spcPct val="150000"/>
              </a:lnSpc>
            </a:pPr>
            <a:r>
              <a:rPr lang="zh-CN" altLang="en-US" sz="1400" dirty="0">
                <a:solidFill>
                  <a:schemeClr val="bg1"/>
                </a:solidFill>
                <a:latin typeface="+mn-ea"/>
              </a:rPr>
              <a:t>这次的毕业论文设计总结是在我的指导老师樊威和高兴忠亲切关怀和悉心指导下完成的。从毕业设计选题到设计完成，两位老师给予了我耐心指导与细心关怀，有了老师耐心指导与细心关怀我才不会在设计的过程中迷失方向，失去前进动力。</a:t>
            </a:r>
            <a:endParaRPr lang="en-US" altLang="zh-CN" sz="1400" dirty="0">
              <a:solidFill>
                <a:schemeClr val="bg1"/>
              </a:solidFill>
              <a:latin typeface="+mn-ea"/>
            </a:endParaRPr>
          </a:p>
          <a:p>
            <a:pPr algn="ctr">
              <a:lnSpc>
                <a:spcPct val="150000"/>
              </a:lnSpc>
            </a:pPr>
            <a:r>
              <a:rPr lang="zh-CN" altLang="en-US" sz="1400" dirty="0">
                <a:solidFill>
                  <a:schemeClr val="bg1"/>
                </a:solidFill>
                <a:latin typeface="+mn-ea"/>
              </a:rPr>
              <a:t>两位老师有严肃的科学态度，严谨的治学精神和精益求精的工作作风，</a:t>
            </a:r>
            <a:endParaRPr lang="en-US" altLang="zh-CN" sz="1400" dirty="0">
              <a:solidFill>
                <a:schemeClr val="bg1"/>
              </a:solidFill>
              <a:latin typeface="+mn-ea"/>
            </a:endParaRPr>
          </a:p>
          <a:p>
            <a:pPr algn="ctr">
              <a:lnSpc>
                <a:spcPct val="150000"/>
              </a:lnSpc>
            </a:pPr>
            <a:r>
              <a:rPr lang="zh-CN" altLang="en-US" sz="1400" dirty="0">
                <a:solidFill>
                  <a:schemeClr val="bg1"/>
                </a:solidFill>
                <a:latin typeface="+mn-ea"/>
              </a:rPr>
              <a:t>这些都是我所需要学习的，感谢学校给予了我这样一个学习机会，谢谢</a:t>
            </a:r>
            <a:r>
              <a:rPr lang="en-US" altLang="zh-CN" sz="1400" dirty="0">
                <a:solidFill>
                  <a:schemeClr val="bg1"/>
                </a:solidFill>
                <a:latin typeface="+mn-ea"/>
              </a:rPr>
              <a:t>!</a:t>
            </a:r>
          </a:p>
        </p:txBody>
      </p:sp>
      <p:cxnSp>
        <p:nvCxnSpPr>
          <p:cNvPr id="12" name="直接连接符 11">
            <a:extLst>
              <a:ext uri="{FF2B5EF4-FFF2-40B4-BE49-F238E27FC236}">
                <a16:creationId xmlns:a16="http://schemas.microsoft.com/office/drawing/2014/main" xmlns="" id="{A91E6885-8ED2-4B10-AFE1-EF69AFA098FA}"/>
              </a:ext>
            </a:extLst>
          </p:cNvPr>
          <p:cNvCxnSpPr/>
          <p:nvPr/>
        </p:nvCxnSpPr>
        <p:spPr>
          <a:xfrm>
            <a:off x="4457700" y="2415276"/>
            <a:ext cx="228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xmlns="" id="{3880EDEA-A7C0-4254-BC08-6A80C19F5149}"/>
              </a:ext>
            </a:extLst>
          </p:cNvPr>
          <p:cNvSpPr txBox="1"/>
          <p:nvPr/>
        </p:nvSpPr>
        <p:spPr>
          <a:xfrm>
            <a:off x="1584551" y="1980120"/>
            <a:ext cx="9017017" cy="3331874"/>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en-US" altLang="zh-CN" sz="3600" dirty="0"/>
              <a:t>XXXXXXXXXXXXXXXXXXXXXXXXXXXXXX</a:t>
            </a:r>
          </a:p>
          <a:p>
            <a:pPr marL="285750" indent="-285750">
              <a:lnSpc>
                <a:spcPct val="150000"/>
              </a:lnSpc>
              <a:buFont typeface="Wingdings" panose="05000000000000000000" pitchFamily="2" charset="2"/>
              <a:buChar char="ü"/>
            </a:pPr>
            <a:r>
              <a:rPr lang="en-US" altLang="zh-CN" sz="3600" dirty="0"/>
              <a:t>XXXXXXXXXXXXXXXXXXXXXXXXXXXXXX</a:t>
            </a:r>
          </a:p>
          <a:p>
            <a:pPr marL="285750" indent="-285750">
              <a:lnSpc>
                <a:spcPct val="150000"/>
              </a:lnSpc>
              <a:buFont typeface="Wingdings" panose="05000000000000000000" pitchFamily="2" charset="2"/>
              <a:buChar char="ü"/>
            </a:pPr>
            <a:r>
              <a:rPr lang="en-US" altLang="zh-CN" sz="3600" dirty="0"/>
              <a:t>XXXXXXXXXXXXXXXXXXXXXXXXXXXXXX</a:t>
            </a:r>
          </a:p>
          <a:p>
            <a:pPr marL="285750" indent="-285750">
              <a:lnSpc>
                <a:spcPct val="150000"/>
              </a:lnSpc>
              <a:buFont typeface="Wingdings" panose="05000000000000000000" pitchFamily="2" charset="2"/>
              <a:buChar char="ü"/>
            </a:pPr>
            <a:r>
              <a:rPr lang="en-US" altLang="zh-CN" sz="3600" dirty="0"/>
              <a:t>XXXXXXXXXXXXXXXXXXXXXXXXXXXXXX</a:t>
            </a:r>
            <a:endParaRPr lang="zh-CN" altLang="en-US" sz="3600" dirty="0"/>
          </a:p>
        </p:txBody>
      </p:sp>
    </p:spTree>
    <p:extLst>
      <p:ext uri="{BB962C8B-B14F-4D97-AF65-F5344CB8AC3E}">
        <p14:creationId xmlns:p14="http://schemas.microsoft.com/office/powerpoint/2010/main" val="3517135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D312BC6-2D31-45AD-8060-529E439691FE}"/>
              </a:ext>
            </a:extLst>
          </p:cNvPr>
          <p:cNvSpPr/>
          <p:nvPr/>
        </p:nvSpPr>
        <p:spPr>
          <a:xfrm rot="18754986">
            <a:off x="-1921090" y="-391540"/>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8E637691-DCC0-4EAE-BFC2-B2A5F1CE3C56}"/>
              </a:ext>
            </a:extLst>
          </p:cNvPr>
          <p:cNvGrpSpPr/>
          <p:nvPr/>
        </p:nvGrpSpPr>
        <p:grpSpPr>
          <a:xfrm>
            <a:off x="435928" y="0"/>
            <a:ext cx="1576370" cy="1822670"/>
            <a:chOff x="785831" y="0"/>
            <a:chExt cx="1576370" cy="1822670"/>
          </a:xfrm>
        </p:grpSpPr>
        <p:sp>
          <p:nvSpPr>
            <p:cNvPr id="9" name="任意多边形 231">
              <a:extLst>
                <a:ext uri="{FF2B5EF4-FFF2-40B4-BE49-F238E27FC236}">
                  <a16:creationId xmlns:a16="http://schemas.microsoft.com/office/drawing/2014/main" xmlns="" id="{467CDF51-BA5B-4D7A-B49B-4DC3142C1EB7}"/>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对象 6">
              <a:extLst>
                <a:ext uri="{FF2B5EF4-FFF2-40B4-BE49-F238E27FC236}">
                  <a16:creationId xmlns:a16="http://schemas.microsoft.com/office/drawing/2014/main" xmlns="" id="{7EE0684D-4037-4459-96BE-641B1872EAA4}"/>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14342" name="CorelDRAW" r:id="rId3" imgW="3592800" imgH="3592800" progId="CorelDraw.Graphic.21">
                    <p:embed/>
                  </p:oleObj>
                </mc:Choice>
                <mc:Fallback>
                  <p:oleObj name="CorelDRAW" r:id="rId3" imgW="3592800" imgH="3592800" progId="CorelDraw.Graphic.21">
                    <p:embed/>
                    <p:pic>
                      <p:nvPicPr>
                        <p:cNvPr id="7" name="对象 6">
                          <a:extLst>
                            <a:ext uri="{FF2B5EF4-FFF2-40B4-BE49-F238E27FC236}">
                              <a16:creationId xmlns:a16="http://schemas.microsoft.com/office/drawing/2014/main" xmlns="" id="{7EE0684D-4037-4459-96BE-641B1872EAA4}"/>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12" name="TextBox 1">
            <a:extLst>
              <a:ext uri="{FF2B5EF4-FFF2-40B4-BE49-F238E27FC236}">
                <a16:creationId xmlns:a16="http://schemas.microsoft.com/office/drawing/2014/main" xmlns="" id="{DA4DC7A3-177F-4536-B0FB-FF9624A653C6}"/>
              </a:ext>
            </a:extLst>
          </p:cNvPr>
          <p:cNvSpPr txBox="1"/>
          <p:nvPr/>
        </p:nvSpPr>
        <p:spPr>
          <a:xfrm>
            <a:off x="1453256" y="1996973"/>
            <a:ext cx="9890408" cy="1107967"/>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defRPr/>
            </a:pPr>
            <a:r>
              <a:rPr lang="zh-CN" altLang="en-US" sz="66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感谢各位专家批评指正</a:t>
            </a:r>
          </a:p>
        </p:txBody>
      </p:sp>
      <p:sp>
        <p:nvSpPr>
          <p:cNvPr id="13" name="矩形 12">
            <a:extLst>
              <a:ext uri="{FF2B5EF4-FFF2-40B4-BE49-F238E27FC236}">
                <a16:creationId xmlns:a16="http://schemas.microsoft.com/office/drawing/2014/main" xmlns="" id="{95766460-50A6-4A0D-A2B0-F5FA0D4B2C22}"/>
              </a:ext>
            </a:extLst>
          </p:cNvPr>
          <p:cNvSpPr/>
          <p:nvPr/>
        </p:nvSpPr>
        <p:spPr>
          <a:xfrm rot="18754986">
            <a:off x="8574238" y="43332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1DC1B4D5-7ED0-4828-8A1C-BE433B217E3F}"/>
              </a:ext>
            </a:extLst>
          </p:cNvPr>
          <p:cNvSpPr/>
          <p:nvPr/>
        </p:nvSpPr>
        <p:spPr>
          <a:xfrm>
            <a:off x="-233919" y="5837274"/>
            <a:ext cx="9537405" cy="45719"/>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AC508EA6-C60A-4C79-B341-C4AAD789A8DE}"/>
              </a:ext>
            </a:extLst>
          </p:cNvPr>
          <p:cNvSpPr/>
          <p:nvPr/>
        </p:nvSpPr>
        <p:spPr>
          <a:xfrm>
            <a:off x="2821169" y="643205"/>
            <a:ext cx="9537405" cy="45719"/>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6AE5FD67-D02C-4BE1-BCFA-D6FA42F181FE}"/>
              </a:ext>
            </a:extLst>
          </p:cNvPr>
          <p:cNvGrpSpPr/>
          <p:nvPr/>
        </p:nvGrpSpPr>
        <p:grpSpPr>
          <a:xfrm>
            <a:off x="738133" y="3955894"/>
            <a:ext cx="5404846" cy="899601"/>
            <a:chOff x="4654427" y="4718860"/>
            <a:chExt cx="1663809" cy="276971"/>
          </a:xfrm>
        </p:grpSpPr>
        <p:grpSp>
          <p:nvGrpSpPr>
            <p:cNvPr id="18" name="组合 17">
              <a:extLst>
                <a:ext uri="{FF2B5EF4-FFF2-40B4-BE49-F238E27FC236}">
                  <a16:creationId xmlns:a16="http://schemas.microsoft.com/office/drawing/2014/main" xmlns="" id="{B85FCEFE-6B24-4768-AD89-4A3D15794DDF}"/>
                </a:ext>
              </a:extLst>
            </p:cNvPr>
            <p:cNvGrpSpPr/>
            <p:nvPr/>
          </p:nvGrpSpPr>
          <p:grpSpPr>
            <a:xfrm>
              <a:off x="4654427" y="4718860"/>
              <a:ext cx="276971" cy="276971"/>
              <a:chOff x="3725237" y="4930504"/>
              <a:chExt cx="531780" cy="531780"/>
            </a:xfrm>
          </p:grpSpPr>
          <p:sp>
            <p:nvSpPr>
              <p:cNvPr id="20" name="圆角矩形 2">
                <a:extLst>
                  <a:ext uri="{FF2B5EF4-FFF2-40B4-BE49-F238E27FC236}">
                    <a16:creationId xmlns:a16="http://schemas.microsoft.com/office/drawing/2014/main" xmlns="" id="{81544E3A-F070-4678-A133-A6BDA0179B97}"/>
                  </a:ext>
                </a:extLst>
              </p:cNvPr>
              <p:cNvSpPr/>
              <p:nvPr/>
            </p:nvSpPr>
            <p:spPr>
              <a:xfrm>
                <a:off x="3725237" y="4930504"/>
                <a:ext cx="531780" cy="531780"/>
              </a:xfrm>
              <a:prstGeom prst="ellipse">
                <a:avLst/>
              </a:prstGeom>
              <a:no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defRPr/>
                </a:pPr>
                <a:endParaRPr lang="zh-CN" altLang="en-US" sz="1400" b="1">
                  <a:solidFill>
                    <a:srgbClr val="00546A"/>
                  </a:solidFill>
                  <a:latin typeface="Arial" panose="020B0604020202020204"/>
                  <a:sym typeface="Arial" panose="020B0604020202020204" pitchFamily="34" charset="0"/>
                </a:endParaRPr>
              </a:p>
            </p:txBody>
          </p:sp>
          <p:sp>
            <p:nvSpPr>
              <p:cNvPr id="21" name="student-graduation-cap-shape_52041">
                <a:extLst>
                  <a:ext uri="{FF2B5EF4-FFF2-40B4-BE49-F238E27FC236}">
                    <a16:creationId xmlns:a16="http://schemas.microsoft.com/office/drawing/2014/main" xmlns="" id="{39856D5F-418D-4BF4-B8F2-45ED5A1EBDA8}"/>
                  </a:ext>
                </a:extLst>
              </p:cNvPr>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rgbClr val="00546A"/>
              </a:solidFill>
              <a:ln>
                <a:solidFill>
                  <a:srgbClr val="00546A"/>
                </a:solid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endParaRPr lang="zh-CN" altLang="en-US" sz="1400" b="1" dirty="0">
                  <a:solidFill>
                    <a:srgbClr val="00546A"/>
                  </a:solidFill>
                  <a:latin typeface="Arial" panose="020B0604020202020204"/>
                  <a:sym typeface="Arial" panose="020B0604020202020204" pitchFamily="34" charset="0"/>
                </a:endParaRPr>
              </a:p>
            </p:txBody>
          </p:sp>
        </p:grpSp>
        <p:sp>
          <p:nvSpPr>
            <p:cNvPr id="19" name="文本框 22">
              <a:extLst>
                <a:ext uri="{FF2B5EF4-FFF2-40B4-BE49-F238E27FC236}">
                  <a16:creationId xmlns:a16="http://schemas.microsoft.com/office/drawing/2014/main" xmlns="" id="{36368EB5-9A1B-4BB4-92CF-8BEF339D5F51}"/>
                </a:ext>
              </a:extLst>
            </p:cNvPr>
            <p:cNvSpPr txBox="1"/>
            <p:nvPr/>
          </p:nvSpPr>
          <p:spPr>
            <a:xfrm>
              <a:off x="4925563" y="4806871"/>
              <a:ext cx="1392673" cy="113711"/>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r>
                <a:rPr lang="zh-CN" altLang="en-US" b="1" dirty="0">
                  <a:solidFill>
                    <a:srgbClr val="00546A"/>
                  </a:solidFill>
                  <a:latin typeface="Arial" panose="020B0604020202020204"/>
                  <a:sym typeface="Arial" panose="020B0604020202020204" pitchFamily="34" charset="0"/>
                </a:rPr>
                <a:t>汇报人：</a:t>
              </a:r>
              <a:r>
                <a:rPr lang="en-US" altLang="zh-CN" b="1" dirty="0">
                  <a:solidFill>
                    <a:srgbClr val="00546A"/>
                  </a:solidFill>
                  <a:latin typeface="Arial" panose="020B0604020202020204"/>
                  <a:sym typeface="Arial" panose="020B0604020202020204" pitchFamily="34" charset="0"/>
                </a:rPr>
                <a:t>XXX</a:t>
              </a:r>
              <a:endParaRPr lang="zh-CN" altLang="en-US" b="1" dirty="0">
                <a:solidFill>
                  <a:srgbClr val="00546A"/>
                </a:solidFill>
                <a:latin typeface="Arial" panose="020B0604020202020204"/>
                <a:sym typeface="Arial" panose="020B0604020202020204" pitchFamily="34" charset="0"/>
              </a:endParaRPr>
            </a:p>
          </p:txBody>
        </p:sp>
      </p:grpSp>
      <p:grpSp>
        <p:nvGrpSpPr>
          <p:cNvPr id="22" name="组合 21">
            <a:extLst>
              <a:ext uri="{FF2B5EF4-FFF2-40B4-BE49-F238E27FC236}">
                <a16:creationId xmlns:a16="http://schemas.microsoft.com/office/drawing/2014/main" xmlns="" id="{AD257725-EE2A-42D8-8682-0BE3F8596A92}"/>
              </a:ext>
            </a:extLst>
          </p:cNvPr>
          <p:cNvGrpSpPr/>
          <p:nvPr/>
        </p:nvGrpSpPr>
        <p:grpSpPr>
          <a:xfrm>
            <a:off x="4794070" y="4045252"/>
            <a:ext cx="6549594" cy="900066"/>
            <a:chOff x="6395842" y="4718860"/>
            <a:chExt cx="2016134" cy="276971"/>
          </a:xfrm>
        </p:grpSpPr>
        <p:grpSp>
          <p:nvGrpSpPr>
            <p:cNvPr id="23" name="组合 22">
              <a:extLst>
                <a:ext uri="{FF2B5EF4-FFF2-40B4-BE49-F238E27FC236}">
                  <a16:creationId xmlns:a16="http://schemas.microsoft.com/office/drawing/2014/main" xmlns="" id="{F7B46E8C-EA46-4A24-9694-FD4BE141F26A}"/>
                </a:ext>
              </a:extLst>
            </p:cNvPr>
            <p:cNvGrpSpPr/>
            <p:nvPr/>
          </p:nvGrpSpPr>
          <p:grpSpPr>
            <a:xfrm>
              <a:off x="6395842" y="4718860"/>
              <a:ext cx="276971" cy="276971"/>
              <a:chOff x="6392770" y="4930504"/>
              <a:chExt cx="531780" cy="531780"/>
            </a:xfrm>
          </p:grpSpPr>
          <p:sp>
            <p:nvSpPr>
              <p:cNvPr id="25" name="圆角矩形 2">
                <a:extLst>
                  <a:ext uri="{FF2B5EF4-FFF2-40B4-BE49-F238E27FC236}">
                    <a16:creationId xmlns:a16="http://schemas.microsoft.com/office/drawing/2014/main" xmlns="" id="{2B2CBBDD-4895-4097-AA20-83553DC5542F}"/>
                  </a:ext>
                </a:extLst>
              </p:cNvPr>
              <p:cNvSpPr/>
              <p:nvPr/>
            </p:nvSpPr>
            <p:spPr>
              <a:xfrm>
                <a:off x="6392770"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defRPr/>
                </a:pPr>
                <a:endParaRPr lang="zh-CN" altLang="en-US" sz="1400" b="1">
                  <a:solidFill>
                    <a:srgbClr val="00546A"/>
                  </a:solidFill>
                  <a:latin typeface="Arial" panose="020B0604020202020204"/>
                  <a:sym typeface="Arial" panose="020B0604020202020204" pitchFamily="34" charset="0"/>
                </a:endParaRPr>
              </a:p>
            </p:txBody>
          </p:sp>
          <p:sp>
            <p:nvSpPr>
              <p:cNvPr id="26" name="student-graduation-cap-shape_52041">
                <a:extLst>
                  <a:ext uri="{FF2B5EF4-FFF2-40B4-BE49-F238E27FC236}">
                    <a16:creationId xmlns:a16="http://schemas.microsoft.com/office/drawing/2014/main" xmlns="" id="{7F81C70A-8A54-4CAF-827C-FB2DAA082FD5}"/>
                  </a:ext>
                </a:extLst>
              </p:cNvPr>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rgbClr val="00546A"/>
              </a:solidFill>
              <a:ln>
                <a:solidFill>
                  <a:srgbClr val="00546A"/>
                </a:solid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endParaRPr lang="zh-CN" altLang="en-US" sz="1400" b="1" dirty="0">
                  <a:solidFill>
                    <a:srgbClr val="00546A"/>
                  </a:solidFill>
                  <a:latin typeface="Arial" panose="020B0604020202020204"/>
                  <a:sym typeface="Arial" panose="020B0604020202020204" pitchFamily="34" charset="0"/>
                </a:endParaRPr>
              </a:p>
            </p:txBody>
          </p:sp>
        </p:grpSp>
        <p:sp>
          <p:nvSpPr>
            <p:cNvPr id="24" name="文本框 27">
              <a:extLst>
                <a:ext uri="{FF2B5EF4-FFF2-40B4-BE49-F238E27FC236}">
                  <a16:creationId xmlns:a16="http://schemas.microsoft.com/office/drawing/2014/main" xmlns="" id="{A20E92EC-0683-4D50-8A31-1638F95A89DC}"/>
                </a:ext>
              </a:extLst>
            </p:cNvPr>
            <p:cNvSpPr txBox="1"/>
            <p:nvPr/>
          </p:nvSpPr>
          <p:spPr>
            <a:xfrm>
              <a:off x="6669040" y="4779208"/>
              <a:ext cx="1742936" cy="113652"/>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defRPr/>
              </a:pPr>
              <a:r>
                <a:rPr lang="zh-CN" altLang="en-US" b="1" dirty="0">
                  <a:solidFill>
                    <a:srgbClr val="00546A"/>
                  </a:solidFill>
                  <a:latin typeface="Arial" panose="020B0604020202020204"/>
                  <a:sym typeface="Arial" panose="020B0604020202020204" pitchFamily="34" charset="0"/>
                </a:rPr>
                <a:t>时间：</a:t>
              </a:r>
              <a:r>
                <a:rPr lang="en-US" altLang="zh-CN" b="1" dirty="0">
                  <a:solidFill>
                    <a:srgbClr val="00546A"/>
                  </a:solidFill>
                  <a:latin typeface="Arial" panose="020B0604020202020204"/>
                  <a:sym typeface="Arial" panose="020B0604020202020204" pitchFamily="34" charset="0"/>
                </a:rPr>
                <a:t>XXXX.XX.XX</a:t>
              </a:r>
              <a:endParaRPr lang="zh-CN" altLang="en-US" b="1" dirty="0">
                <a:solidFill>
                  <a:srgbClr val="00546A"/>
                </a:solidFill>
                <a:latin typeface="Arial" panose="020B0604020202020204"/>
                <a:sym typeface="Arial" panose="020B0604020202020204" pitchFamily="34" charset="0"/>
              </a:endParaRPr>
            </a:p>
          </p:txBody>
        </p:sp>
      </p:grpSp>
    </p:spTree>
    <p:extLst>
      <p:ext uri="{BB962C8B-B14F-4D97-AF65-F5344CB8AC3E}">
        <p14:creationId xmlns:p14="http://schemas.microsoft.com/office/powerpoint/2010/main" val="472973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华乐珍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54968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
            <a:extLst>
              <a:ext uri="{FF2B5EF4-FFF2-40B4-BE49-F238E27FC236}">
                <a16:creationId xmlns:a16="http://schemas.microsoft.com/office/drawing/2014/main" xmlns="" id="{DCE638DF-9E62-4406-9E43-B5AA7D0B6C90}"/>
              </a:ext>
            </a:extLst>
          </p:cNvPr>
          <p:cNvSpPr/>
          <p:nvPr/>
        </p:nvSpPr>
        <p:spPr>
          <a:xfrm>
            <a:off x="720401" y="0"/>
            <a:ext cx="1574066" cy="1948494"/>
          </a:xfrm>
          <a:custGeom>
            <a:avLst/>
            <a:gdLst>
              <a:gd name="connsiteX0" fmla="*/ 1 w 1808922"/>
              <a:gd name="connsiteY0" fmla="*/ 0 h 3354457"/>
              <a:gd name="connsiteX1" fmla="*/ 1808922 w 1808922"/>
              <a:gd name="connsiteY1" fmla="*/ 0 h 3354457"/>
              <a:gd name="connsiteX2" fmla="*/ 1808922 w 1808922"/>
              <a:gd name="connsiteY2" fmla="*/ 2464904 h 3354457"/>
              <a:gd name="connsiteX3" fmla="*/ 1798482 w 1808922"/>
              <a:gd name="connsiteY3" fmla="*/ 2464904 h 3354457"/>
              <a:gd name="connsiteX4" fmla="*/ 1794340 w 1808922"/>
              <a:gd name="connsiteY4" fmla="*/ 2546933 h 3354457"/>
              <a:gd name="connsiteX5" fmla="*/ 899492 w 1808922"/>
              <a:gd name="connsiteY5" fmla="*/ 3354457 h 3354457"/>
              <a:gd name="connsiteX6" fmla="*/ 4644 w 1808922"/>
              <a:gd name="connsiteY6" fmla="*/ 2546933 h 3354457"/>
              <a:gd name="connsiteX7" fmla="*/ 502 w 1808922"/>
              <a:gd name="connsiteY7" fmla="*/ 2464904 h 3354457"/>
              <a:gd name="connsiteX8" fmla="*/ 1 w 1808922"/>
              <a:gd name="connsiteY8" fmla="*/ 2464904 h 3354457"/>
              <a:gd name="connsiteX9" fmla="*/ 1 w 1808922"/>
              <a:gd name="connsiteY9" fmla="*/ 2454985 h 3354457"/>
              <a:gd name="connsiteX10" fmla="*/ 0 w 1808922"/>
              <a:gd name="connsiteY10" fmla="*/ 2454965 h 3354457"/>
              <a:gd name="connsiteX11" fmla="*/ 1 w 1808922"/>
              <a:gd name="connsiteY11" fmla="*/ 2454945 h 335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8922" h="3354457">
                <a:moveTo>
                  <a:pt x="1" y="0"/>
                </a:moveTo>
                <a:lnTo>
                  <a:pt x="1808922" y="0"/>
                </a:lnTo>
                <a:lnTo>
                  <a:pt x="1808922" y="2464904"/>
                </a:lnTo>
                <a:lnTo>
                  <a:pt x="1798482" y="2464904"/>
                </a:lnTo>
                <a:lnTo>
                  <a:pt x="1794340" y="2546933"/>
                </a:lnTo>
                <a:cubicBezTo>
                  <a:pt x="1748277" y="3000508"/>
                  <a:pt x="1365220" y="3354457"/>
                  <a:pt x="899492" y="3354457"/>
                </a:cubicBezTo>
                <a:cubicBezTo>
                  <a:pt x="433765" y="3354457"/>
                  <a:pt x="50707" y="3000508"/>
                  <a:pt x="4644" y="2546933"/>
                </a:cubicBezTo>
                <a:lnTo>
                  <a:pt x="502" y="2464904"/>
                </a:lnTo>
                <a:lnTo>
                  <a:pt x="1" y="2464904"/>
                </a:lnTo>
                <a:lnTo>
                  <a:pt x="1" y="2454985"/>
                </a:lnTo>
                <a:lnTo>
                  <a:pt x="0" y="2454965"/>
                </a:lnTo>
                <a:lnTo>
                  <a:pt x="1" y="2454945"/>
                </a:lnTo>
                <a:close/>
              </a:path>
            </a:pathLst>
          </a:cu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a:extLst>
              <a:ext uri="{FF2B5EF4-FFF2-40B4-BE49-F238E27FC236}">
                <a16:creationId xmlns:a16="http://schemas.microsoft.com/office/drawing/2014/main" xmlns="" id="{535B5C79-FA57-4828-B004-2540F8FF574A}"/>
              </a:ext>
            </a:extLst>
          </p:cNvPr>
          <p:cNvSpPr txBox="1">
            <a:spLocks noChangeArrowheads="1"/>
          </p:cNvSpPr>
          <p:nvPr/>
        </p:nvSpPr>
        <p:spPr bwMode="auto">
          <a:xfrm>
            <a:off x="84427" y="232295"/>
            <a:ext cx="2846014" cy="1004976"/>
          </a:xfrm>
          <a:prstGeom prst="rect">
            <a:avLst/>
          </a:prstGeom>
          <a:noFill/>
          <a:ln>
            <a:noFill/>
          </a:ln>
        </p:spPr>
        <p:txBody>
          <a:bodyPr wrap="square" lIns="91400" tIns="45699" rIns="91400" bIns="4569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5400" b="1" kern="0" dirty="0">
                <a:solidFill>
                  <a:schemeClr val="bg1"/>
                </a:solidFill>
                <a:latin typeface="微软雅黑" panose="020B0503020204020204" pitchFamily="34" charset="-122"/>
                <a:ea typeface="微软雅黑" panose="020B0503020204020204" pitchFamily="34" charset="-122"/>
              </a:rPr>
              <a:t>目录 </a:t>
            </a:r>
            <a:endParaRPr lang="en-US" altLang="zh-CN" sz="5400" b="1" kern="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3D88B601-023F-4141-A590-639A8487B789}"/>
              </a:ext>
            </a:extLst>
          </p:cNvPr>
          <p:cNvSpPr/>
          <p:nvPr/>
        </p:nvSpPr>
        <p:spPr>
          <a:xfrm>
            <a:off x="865892" y="1134441"/>
            <a:ext cx="1426994" cy="396583"/>
          </a:xfrm>
          <a:prstGeom prst="rect">
            <a:avLst/>
          </a:prstGeom>
        </p:spPr>
        <p:txBody>
          <a:bodyPr wrap="none">
            <a:spAutoFit/>
          </a:bodyPr>
          <a:lstStyle/>
          <a:p>
            <a:pPr algn="ctr" defTabSz="913765">
              <a:lnSpc>
                <a:spcPct val="120000"/>
              </a:lnSpc>
              <a:defRPr/>
            </a:pPr>
            <a:r>
              <a:rPr lang="en-US" altLang="zh-CN" kern="0" dirty="0">
                <a:solidFill>
                  <a:schemeClr val="bg1"/>
                </a:solidFill>
                <a:latin typeface="微软雅黑" panose="020B0503020204020204" pitchFamily="34" charset="-122"/>
              </a:rPr>
              <a:t>CONTENTS</a:t>
            </a:r>
            <a:endParaRPr lang="en-US" altLang="ko-KR" kern="0" dirty="0">
              <a:solidFill>
                <a:schemeClr val="bg1"/>
              </a:solidFill>
              <a:latin typeface="微软雅黑" panose="020B0503020204020204" pitchFamily="34" charset="-122"/>
              <a:ea typeface="微软雅黑" panose="020B0503020204020204" pitchFamily="34" charset="-122"/>
            </a:endParaRPr>
          </a:p>
        </p:txBody>
      </p:sp>
      <p:sp>
        <p:nvSpPr>
          <p:cNvPr id="5" name="Oval 4">
            <a:extLst>
              <a:ext uri="{FF2B5EF4-FFF2-40B4-BE49-F238E27FC236}">
                <a16:creationId xmlns:a16="http://schemas.microsoft.com/office/drawing/2014/main" xmlns="" id="{177D65D3-D5BA-4A0B-BE70-E1F9FDC3948A}"/>
              </a:ext>
            </a:extLst>
          </p:cNvPr>
          <p:cNvSpPr/>
          <p:nvPr/>
        </p:nvSpPr>
        <p:spPr>
          <a:xfrm>
            <a:off x="3591832" y="967710"/>
            <a:ext cx="945240" cy="856695"/>
          </a:xfrm>
          <a:prstGeom prst="ellipse">
            <a:avLst/>
          </a:prstGeom>
          <a:solidFill>
            <a:srgbClr val="00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ea"/>
                <a:ea typeface="+mj-ea"/>
              </a:rPr>
              <a:t>1</a:t>
            </a:r>
          </a:p>
        </p:txBody>
      </p:sp>
      <p:sp>
        <p:nvSpPr>
          <p:cNvPr id="6" name="Oval 4">
            <a:extLst>
              <a:ext uri="{FF2B5EF4-FFF2-40B4-BE49-F238E27FC236}">
                <a16:creationId xmlns:a16="http://schemas.microsoft.com/office/drawing/2014/main" xmlns="" id="{A1A8A5D9-21D6-4C6A-8968-3F7D85DF1FFC}"/>
              </a:ext>
            </a:extLst>
          </p:cNvPr>
          <p:cNvSpPr/>
          <p:nvPr/>
        </p:nvSpPr>
        <p:spPr>
          <a:xfrm>
            <a:off x="3591832" y="2050580"/>
            <a:ext cx="945240" cy="856695"/>
          </a:xfrm>
          <a:prstGeom prst="ellipse">
            <a:avLst/>
          </a:prstGeom>
          <a:solidFill>
            <a:srgbClr val="00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ea"/>
                <a:ea typeface="+mj-ea"/>
              </a:rPr>
              <a:t>2</a:t>
            </a:r>
          </a:p>
        </p:txBody>
      </p:sp>
      <p:sp>
        <p:nvSpPr>
          <p:cNvPr id="7" name="Oval 4">
            <a:extLst>
              <a:ext uri="{FF2B5EF4-FFF2-40B4-BE49-F238E27FC236}">
                <a16:creationId xmlns:a16="http://schemas.microsoft.com/office/drawing/2014/main" xmlns="" id="{FE79234D-B5A1-44C5-8A78-6E04E72DE833}"/>
              </a:ext>
            </a:extLst>
          </p:cNvPr>
          <p:cNvSpPr/>
          <p:nvPr/>
        </p:nvSpPr>
        <p:spPr>
          <a:xfrm>
            <a:off x="3591832" y="3133450"/>
            <a:ext cx="945240" cy="856695"/>
          </a:xfrm>
          <a:prstGeom prst="ellipse">
            <a:avLst/>
          </a:prstGeom>
          <a:solidFill>
            <a:srgbClr val="00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ea"/>
                <a:ea typeface="+mj-ea"/>
              </a:rPr>
              <a:t>3</a:t>
            </a:r>
          </a:p>
        </p:txBody>
      </p:sp>
      <p:sp>
        <p:nvSpPr>
          <p:cNvPr id="8" name="Oval 4">
            <a:extLst>
              <a:ext uri="{FF2B5EF4-FFF2-40B4-BE49-F238E27FC236}">
                <a16:creationId xmlns:a16="http://schemas.microsoft.com/office/drawing/2014/main" xmlns="" id="{95A47867-5478-4FDE-BA1C-D337D7A53C12}"/>
              </a:ext>
            </a:extLst>
          </p:cNvPr>
          <p:cNvSpPr/>
          <p:nvPr/>
        </p:nvSpPr>
        <p:spPr>
          <a:xfrm>
            <a:off x="3591832" y="4216320"/>
            <a:ext cx="945240" cy="856695"/>
          </a:xfrm>
          <a:prstGeom prst="ellipse">
            <a:avLst/>
          </a:prstGeom>
          <a:solidFill>
            <a:srgbClr val="00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ea"/>
                <a:ea typeface="+mj-ea"/>
              </a:rPr>
              <a:t>4</a:t>
            </a:r>
          </a:p>
        </p:txBody>
      </p:sp>
      <p:sp>
        <p:nvSpPr>
          <p:cNvPr id="9" name="Oval 4">
            <a:extLst>
              <a:ext uri="{FF2B5EF4-FFF2-40B4-BE49-F238E27FC236}">
                <a16:creationId xmlns:a16="http://schemas.microsoft.com/office/drawing/2014/main" xmlns="" id="{F7340676-CEDD-4704-9381-79253DE55ACF}"/>
              </a:ext>
            </a:extLst>
          </p:cNvPr>
          <p:cNvSpPr/>
          <p:nvPr/>
        </p:nvSpPr>
        <p:spPr>
          <a:xfrm>
            <a:off x="3591832" y="5299189"/>
            <a:ext cx="945240" cy="856695"/>
          </a:xfrm>
          <a:prstGeom prst="ellipse">
            <a:avLst/>
          </a:prstGeom>
          <a:solidFill>
            <a:srgbClr val="00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ea"/>
                <a:ea typeface="+mj-ea"/>
              </a:rPr>
              <a:t>5</a:t>
            </a:r>
          </a:p>
        </p:txBody>
      </p:sp>
      <p:sp>
        <p:nvSpPr>
          <p:cNvPr id="10" name="矩形 9">
            <a:extLst>
              <a:ext uri="{FF2B5EF4-FFF2-40B4-BE49-F238E27FC236}">
                <a16:creationId xmlns:a16="http://schemas.microsoft.com/office/drawing/2014/main" xmlns="" id="{C775B098-5530-41CE-8DF1-E947A436C81E}"/>
              </a:ext>
            </a:extLst>
          </p:cNvPr>
          <p:cNvSpPr>
            <a:spLocks noChangeArrowheads="1"/>
          </p:cNvSpPr>
          <p:nvPr/>
        </p:nvSpPr>
        <p:spPr bwMode="auto">
          <a:xfrm>
            <a:off x="4650634" y="1195841"/>
            <a:ext cx="3845666" cy="523218"/>
          </a:xfrm>
          <a:prstGeom prst="rect">
            <a:avLst/>
          </a:prstGeom>
          <a:noFill/>
          <a:ln>
            <a:noFill/>
          </a:ln>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342900" rtl="0" eaLnBrk="1" fontAlgn="auto" latinLnBrk="0" hangingPunct="1">
              <a:lnSpc>
                <a:spcPct val="100000"/>
              </a:lnSpc>
              <a:spcBef>
                <a:spcPct val="0"/>
              </a:spcBef>
              <a:spcAft>
                <a:spcPts val="0"/>
              </a:spcAft>
              <a:buClrTx/>
              <a:buSzTx/>
              <a:buFont typeface="Arial" panose="020B0604020202020204" pitchFamily="34" charset="0"/>
              <a:buNone/>
              <a:defRPr/>
            </a:pPr>
            <a:r>
              <a:rPr lang="zh-CN" altLang="en-US" sz="2800" b="1" dirty="0">
                <a:solidFill>
                  <a:srgbClr val="00546A"/>
                </a:solidFill>
                <a:sym typeface="微软雅黑" panose="020B0503020204020204" pitchFamily="34" charset="-122"/>
              </a:rPr>
              <a:t>选题意义与背景</a:t>
            </a:r>
            <a:endParaRPr kumimoji="0" lang="zh-CN" altLang="en-US" sz="2800" b="1" i="0" u="none" strike="noStrike" kern="1200" cap="none" spc="0" normalizeH="0" baseline="0" noProof="0" dirty="0">
              <a:ln>
                <a:noFill/>
              </a:ln>
              <a:solidFill>
                <a:srgbClr val="00546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10">
            <a:extLst>
              <a:ext uri="{FF2B5EF4-FFF2-40B4-BE49-F238E27FC236}">
                <a16:creationId xmlns:a16="http://schemas.microsoft.com/office/drawing/2014/main" xmlns="" id="{8A6AD20F-9E73-4385-8149-B5F69B4BF172}"/>
              </a:ext>
            </a:extLst>
          </p:cNvPr>
          <p:cNvSpPr>
            <a:spLocks noChangeArrowheads="1"/>
          </p:cNvSpPr>
          <p:nvPr/>
        </p:nvSpPr>
        <p:spPr bwMode="auto">
          <a:xfrm>
            <a:off x="4650634" y="4395422"/>
            <a:ext cx="2881412" cy="523218"/>
          </a:xfrm>
          <a:prstGeom prst="rect">
            <a:avLst/>
          </a:prstGeom>
          <a:noFill/>
          <a:ln>
            <a:noFill/>
          </a:ln>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3429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546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研究成果与应用</a:t>
            </a:r>
          </a:p>
        </p:txBody>
      </p:sp>
      <p:sp>
        <p:nvSpPr>
          <p:cNvPr id="12" name="矩形 11">
            <a:extLst>
              <a:ext uri="{FF2B5EF4-FFF2-40B4-BE49-F238E27FC236}">
                <a16:creationId xmlns:a16="http://schemas.microsoft.com/office/drawing/2014/main" xmlns="" id="{34301D70-28D8-407E-B33D-26A1EE21B677}"/>
              </a:ext>
            </a:extLst>
          </p:cNvPr>
          <p:cNvSpPr>
            <a:spLocks noChangeArrowheads="1"/>
          </p:cNvSpPr>
          <p:nvPr/>
        </p:nvSpPr>
        <p:spPr bwMode="auto">
          <a:xfrm>
            <a:off x="4650634" y="2262368"/>
            <a:ext cx="2848761" cy="523218"/>
          </a:xfrm>
          <a:prstGeom prst="rect">
            <a:avLst/>
          </a:prstGeom>
          <a:noFill/>
          <a:ln>
            <a:noFill/>
          </a:ln>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3429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546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研究方法与思路</a:t>
            </a:r>
          </a:p>
        </p:txBody>
      </p:sp>
      <p:sp>
        <p:nvSpPr>
          <p:cNvPr id="13" name="矩形 12">
            <a:extLst>
              <a:ext uri="{FF2B5EF4-FFF2-40B4-BE49-F238E27FC236}">
                <a16:creationId xmlns:a16="http://schemas.microsoft.com/office/drawing/2014/main" xmlns="" id="{CB7B04EB-2A24-4417-BA36-B79CE75CD3BE}"/>
              </a:ext>
            </a:extLst>
          </p:cNvPr>
          <p:cNvSpPr>
            <a:spLocks noChangeArrowheads="1"/>
          </p:cNvSpPr>
          <p:nvPr/>
        </p:nvSpPr>
        <p:spPr bwMode="auto">
          <a:xfrm>
            <a:off x="4650634" y="3328895"/>
            <a:ext cx="3718665" cy="523218"/>
          </a:xfrm>
          <a:prstGeom prst="rect">
            <a:avLst/>
          </a:prstGeom>
          <a:noFill/>
          <a:ln>
            <a:noFill/>
          </a:ln>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3429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546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关键技术与实践难点</a:t>
            </a:r>
          </a:p>
        </p:txBody>
      </p:sp>
      <p:sp>
        <p:nvSpPr>
          <p:cNvPr id="14" name="矩形 13">
            <a:extLst>
              <a:ext uri="{FF2B5EF4-FFF2-40B4-BE49-F238E27FC236}">
                <a16:creationId xmlns:a16="http://schemas.microsoft.com/office/drawing/2014/main" xmlns="" id="{4F1A701D-868D-433A-8FF0-F2C689888CF5}"/>
              </a:ext>
            </a:extLst>
          </p:cNvPr>
          <p:cNvSpPr>
            <a:spLocks noChangeArrowheads="1"/>
          </p:cNvSpPr>
          <p:nvPr/>
        </p:nvSpPr>
        <p:spPr bwMode="auto">
          <a:xfrm>
            <a:off x="4650634" y="5461950"/>
            <a:ext cx="3652197" cy="523218"/>
          </a:xfrm>
          <a:prstGeom prst="rect">
            <a:avLst/>
          </a:prstGeom>
          <a:noFill/>
          <a:ln>
            <a:noFill/>
          </a:ln>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3429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546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相关建议与论文总结</a:t>
            </a:r>
          </a:p>
        </p:txBody>
      </p:sp>
      <p:sp>
        <p:nvSpPr>
          <p:cNvPr id="18" name="平行四边形 6">
            <a:extLst>
              <a:ext uri="{FF2B5EF4-FFF2-40B4-BE49-F238E27FC236}">
                <a16:creationId xmlns:a16="http://schemas.microsoft.com/office/drawing/2014/main" xmlns="" id="{39BC75C2-C100-4FD5-BD7B-067D73DFBC1A}"/>
              </a:ext>
            </a:extLst>
          </p:cNvPr>
          <p:cNvSpPr/>
          <p:nvPr/>
        </p:nvSpPr>
        <p:spPr>
          <a:xfrm rot="6057073">
            <a:off x="10138270" y="4702777"/>
            <a:ext cx="2791471" cy="1263953"/>
          </a:xfrm>
          <a:custGeom>
            <a:avLst/>
            <a:gdLst>
              <a:gd name="connsiteX0" fmla="*/ 0 w 4606366"/>
              <a:gd name="connsiteY0" fmla="*/ 1274301 h 1274301"/>
              <a:gd name="connsiteX1" fmla="*/ 318575 w 4606366"/>
              <a:gd name="connsiteY1" fmla="*/ 0 h 1274301"/>
              <a:gd name="connsiteX2" fmla="*/ 4606366 w 4606366"/>
              <a:gd name="connsiteY2" fmla="*/ 0 h 1274301"/>
              <a:gd name="connsiteX3" fmla="*/ 4287791 w 4606366"/>
              <a:gd name="connsiteY3" fmla="*/ 1274301 h 1274301"/>
              <a:gd name="connsiteX4" fmla="*/ 0 w 4606366"/>
              <a:gd name="connsiteY4" fmla="*/ 1274301 h 1274301"/>
              <a:gd name="connsiteX0-1" fmla="*/ 0 w 4606366"/>
              <a:gd name="connsiteY0-2" fmla="*/ 1274301 h 1274301"/>
              <a:gd name="connsiteX1-3" fmla="*/ 131438 w 4606366"/>
              <a:gd name="connsiteY1-4" fmla="*/ 682608 h 1274301"/>
              <a:gd name="connsiteX2-5" fmla="*/ 318575 w 4606366"/>
              <a:gd name="connsiteY2-6" fmla="*/ 0 h 1274301"/>
              <a:gd name="connsiteX3-7" fmla="*/ 4606366 w 4606366"/>
              <a:gd name="connsiteY3-8" fmla="*/ 0 h 1274301"/>
              <a:gd name="connsiteX4-9" fmla="*/ 4287791 w 4606366"/>
              <a:gd name="connsiteY4-10" fmla="*/ 1274301 h 1274301"/>
              <a:gd name="connsiteX5" fmla="*/ 0 w 4606366"/>
              <a:gd name="connsiteY5" fmla="*/ 1274301 h 1274301"/>
              <a:gd name="connsiteX0-11" fmla="*/ 345969 w 4474928"/>
              <a:gd name="connsiteY0-12" fmla="*/ 1284331 h 1284331"/>
              <a:gd name="connsiteX1-13" fmla="*/ 0 w 4474928"/>
              <a:gd name="connsiteY1-14" fmla="*/ 682608 h 1284331"/>
              <a:gd name="connsiteX2-15" fmla="*/ 187137 w 4474928"/>
              <a:gd name="connsiteY2-16" fmla="*/ 0 h 1284331"/>
              <a:gd name="connsiteX3-17" fmla="*/ 4474928 w 4474928"/>
              <a:gd name="connsiteY3-18" fmla="*/ 0 h 1284331"/>
              <a:gd name="connsiteX4-19" fmla="*/ 4156353 w 4474928"/>
              <a:gd name="connsiteY4-20" fmla="*/ 1274301 h 1284331"/>
              <a:gd name="connsiteX5-21" fmla="*/ 345969 w 4474928"/>
              <a:gd name="connsiteY5-22" fmla="*/ 1284331 h 1284331"/>
              <a:gd name="connsiteX0-23" fmla="*/ 554298 w 4683257"/>
              <a:gd name="connsiteY0-24" fmla="*/ 1284331 h 1284331"/>
              <a:gd name="connsiteX1-25" fmla="*/ 0 w 4683257"/>
              <a:gd name="connsiteY1-26" fmla="*/ 899429 h 1284331"/>
              <a:gd name="connsiteX2-27" fmla="*/ 395466 w 4683257"/>
              <a:gd name="connsiteY2-28" fmla="*/ 0 h 1284331"/>
              <a:gd name="connsiteX3-29" fmla="*/ 4683257 w 4683257"/>
              <a:gd name="connsiteY3-30" fmla="*/ 0 h 1284331"/>
              <a:gd name="connsiteX4-31" fmla="*/ 4364682 w 4683257"/>
              <a:gd name="connsiteY4-32" fmla="*/ 1274301 h 1284331"/>
              <a:gd name="connsiteX5-33" fmla="*/ 554298 w 4683257"/>
              <a:gd name="connsiteY5-34" fmla="*/ 1284331 h 1284331"/>
              <a:gd name="connsiteX0-35" fmla="*/ 408846 w 4683257"/>
              <a:gd name="connsiteY0-36" fmla="*/ 1284683 h 1284683"/>
              <a:gd name="connsiteX1-37" fmla="*/ 0 w 4683257"/>
              <a:gd name="connsiteY1-38" fmla="*/ 899429 h 1284683"/>
              <a:gd name="connsiteX2-39" fmla="*/ 395466 w 4683257"/>
              <a:gd name="connsiteY2-40" fmla="*/ 0 h 1284683"/>
              <a:gd name="connsiteX3-41" fmla="*/ 4683257 w 4683257"/>
              <a:gd name="connsiteY3-42" fmla="*/ 0 h 1284683"/>
              <a:gd name="connsiteX4-43" fmla="*/ 4364682 w 4683257"/>
              <a:gd name="connsiteY4-44" fmla="*/ 1274301 h 1284683"/>
              <a:gd name="connsiteX5-45" fmla="*/ 408846 w 4683257"/>
              <a:gd name="connsiteY5-46" fmla="*/ 1284683 h 1284683"/>
              <a:gd name="connsiteX0-47" fmla="*/ 1459511 w 5733922"/>
              <a:gd name="connsiteY0-48" fmla="*/ 1287609 h 1287609"/>
              <a:gd name="connsiteX1-49" fmla="*/ 1050665 w 5733922"/>
              <a:gd name="connsiteY1-50" fmla="*/ 902355 h 1287609"/>
              <a:gd name="connsiteX2-51" fmla="*/ 0 w 5733922"/>
              <a:gd name="connsiteY2-52" fmla="*/ 0 h 1287609"/>
              <a:gd name="connsiteX3-53" fmla="*/ 5733922 w 5733922"/>
              <a:gd name="connsiteY3-54" fmla="*/ 2926 h 1287609"/>
              <a:gd name="connsiteX4-55" fmla="*/ 5415347 w 5733922"/>
              <a:gd name="connsiteY4-56" fmla="*/ 1277227 h 1287609"/>
              <a:gd name="connsiteX5-57" fmla="*/ 1459511 w 5733922"/>
              <a:gd name="connsiteY5-58" fmla="*/ 1287609 h 1287609"/>
              <a:gd name="connsiteX0-59" fmla="*/ 1459511 w 5733922"/>
              <a:gd name="connsiteY0-60" fmla="*/ 1287609 h 1287609"/>
              <a:gd name="connsiteX1-61" fmla="*/ 1531017 w 5733922"/>
              <a:gd name="connsiteY1-62" fmla="*/ 544015 h 1287609"/>
              <a:gd name="connsiteX2-63" fmla="*/ 0 w 5733922"/>
              <a:gd name="connsiteY2-64" fmla="*/ 0 h 1287609"/>
              <a:gd name="connsiteX3-65" fmla="*/ 5733922 w 5733922"/>
              <a:gd name="connsiteY3-66" fmla="*/ 2926 h 1287609"/>
              <a:gd name="connsiteX4-67" fmla="*/ 5415347 w 5733922"/>
              <a:gd name="connsiteY4-68" fmla="*/ 1277227 h 1287609"/>
              <a:gd name="connsiteX5-69" fmla="*/ 1459511 w 5733922"/>
              <a:gd name="connsiteY5-70" fmla="*/ 1287609 h 1287609"/>
              <a:gd name="connsiteX0-71" fmla="*/ 1459511 w 5733922"/>
              <a:gd name="connsiteY0-72" fmla="*/ 1287609 h 1287609"/>
              <a:gd name="connsiteX1-73" fmla="*/ 1531017 w 5733922"/>
              <a:gd name="connsiteY1-74" fmla="*/ 544015 h 1287609"/>
              <a:gd name="connsiteX2-75" fmla="*/ 854662 w 5733922"/>
              <a:gd name="connsiteY2-76" fmla="*/ 311936 h 1287609"/>
              <a:gd name="connsiteX3-77" fmla="*/ 0 w 5733922"/>
              <a:gd name="connsiteY3-78" fmla="*/ 0 h 1287609"/>
              <a:gd name="connsiteX4-79" fmla="*/ 5733922 w 5733922"/>
              <a:gd name="connsiteY4-80" fmla="*/ 2926 h 1287609"/>
              <a:gd name="connsiteX5-81" fmla="*/ 5415347 w 5733922"/>
              <a:gd name="connsiteY5-82" fmla="*/ 1277227 h 1287609"/>
              <a:gd name="connsiteX6" fmla="*/ 1459511 w 5733922"/>
              <a:gd name="connsiteY6" fmla="*/ 1287609 h 1287609"/>
              <a:gd name="connsiteX0-83" fmla="*/ 1459511 w 5733922"/>
              <a:gd name="connsiteY0-84" fmla="*/ 1287609 h 1287609"/>
              <a:gd name="connsiteX1-85" fmla="*/ 1531017 w 5733922"/>
              <a:gd name="connsiteY1-86" fmla="*/ 544015 h 1287609"/>
              <a:gd name="connsiteX2-87" fmla="*/ 492945 w 5733922"/>
              <a:gd name="connsiteY2-88" fmla="*/ 516134 h 1287609"/>
              <a:gd name="connsiteX3-89" fmla="*/ 0 w 5733922"/>
              <a:gd name="connsiteY3-90" fmla="*/ 0 h 1287609"/>
              <a:gd name="connsiteX4-91" fmla="*/ 5733922 w 5733922"/>
              <a:gd name="connsiteY4-92" fmla="*/ 2926 h 1287609"/>
              <a:gd name="connsiteX5-93" fmla="*/ 5415347 w 5733922"/>
              <a:gd name="connsiteY5-94" fmla="*/ 1277227 h 1287609"/>
              <a:gd name="connsiteX6-95" fmla="*/ 1459511 w 5733922"/>
              <a:gd name="connsiteY6-96" fmla="*/ 1287609 h 1287609"/>
              <a:gd name="connsiteX0-97" fmla="*/ 966566 w 5240977"/>
              <a:gd name="connsiteY0-98" fmla="*/ 1284683 h 1284683"/>
              <a:gd name="connsiteX1-99" fmla="*/ 1038072 w 5240977"/>
              <a:gd name="connsiteY1-100" fmla="*/ 541089 h 1284683"/>
              <a:gd name="connsiteX2-101" fmla="*/ 0 w 5240977"/>
              <a:gd name="connsiteY2-102" fmla="*/ 513208 h 1284683"/>
              <a:gd name="connsiteX3-103" fmla="*/ 191133 w 5240977"/>
              <a:gd name="connsiteY3-104" fmla="*/ 5694 h 1284683"/>
              <a:gd name="connsiteX4-105" fmla="*/ 5240977 w 5240977"/>
              <a:gd name="connsiteY4-106" fmla="*/ 0 h 1284683"/>
              <a:gd name="connsiteX5-107" fmla="*/ 4922402 w 5240977"/>
              <a:gd name="connsiteY5-108" fmla="*/ 1274301 h 1284683"/>
              <a:gd name="connsiteX6-109" fmla="*/ 966566 w 5240977"/>
              <a:gd name="connsiteY6-110" fmla="*/ 1284683 h 1284683"/>
              <a:gd name="connsiteX0-111" fmla="*/ 1517487 w 5791898"/>
              <a:gd name="connsiteY0-112" fmla="*/ 1284683 h 1284683"/>
              <a:gd name="connsiteX1-113" fmla="*/ 1588993 w 5791898"/>
              <a:gd name="connsiteY1-114" fmla="*/ 541089 h 1284683"/>
              <a:gd name="connsiteX2-115" fmla="*/ 0 w 5791898"/>
              <a:gd name="connsiteY2-116" fmla="*/ 509160 h 1284683"/>
              <a:gd name="connsiteX3-117" fmla="*/ 742054 w 5791898"/>
              <a:gd name="connsiteY3-118" fmla="*/ 5694 h 1284683"/>
              <a:gd name="connsiteX4-119" fmla="*/ 5791898 w 5791898"/>
              <a:gd name="connsiteY4-120" fmla="*/ 0 h 1284683"/>
              <a:gd name="connsiteX5-121" fmla="*/ 5473323 w 5791898"/>
              <a:gd name="connsiteY5-122" fmla="*/ 1274301 h 1284683"/>
              <a:gd name="connsiteX6-123" fmla="*/ 1517487 w 5791898"/>
              <a:gd name="connsiteY6-124" fmla="*/ 1284683 h 1284683"/>
              <a:gd name="connsiteX0-125" fmla="*/ 1517487 w 5791898"/>
              <a:gd name="connsiteY0-126" fmla="*/ 1284683 h 1284683"/>
              <a:gd name="connsiteX1-127" fmla="*/ 1024276 w 5791898"/>
              <a:gd name="connsiteY1-128" fmla="*/ 532320 h 1284683"/>
              <a:gd name="connsiteX2-129" fmla="*/ 0 w 5791898"/>
              <a:gd name="connsiteY2-130" fmla="*/ 509160 h 1284683"/>
              <a:gd name="connsiteX3-131" fmla="*/ 742054 w 5791898"/>
              <a:gd name="connsiteY3-132" fmla="*/ 5694 h 1284683"/>
              <a:gd name="connsiteX4-133" fmla="*/ 5791898 w 5791898"/>
              <a:gd name="connsiteY4-134" fmla="*/ 0 h 1284683"/>
              <a:gd name="connsiteX5-135" fmla="*/ 5473323 w 5791898"/>
              <a:gd name="connsiteY5-136" fmla="*/ 1274301 h 1284683"/>
              <a:gd name="connsiteX6-137" fmla="*/ 1517487 w 5791898"/>
              <a:gd name="connsiteY6-138" fmla="*/ 1284683 h 1284683"/>
              <a:gd name="connsiteX0-139" fmla="*/ 1517487 w 5797578"/>
              <a:gd name="connsiteY0-140" fmla="*/ 1278989 h 1278989"/>
              <a:gd name="connsiteX1-141" fmla="*/ 1024276 w 5797578"/>
              <a:gd name="connsiteY1-142" fmla="*/ 526626 h 1278989"/>
              <a:gd name="connsiteX2-143" fmla="*/ 0 w 5797578"/>
              <a:gd name="connsiteY2-144" fmla="*/ 503466 h 1278989"/>
              <a:gd name="connsiteX3-145" fmla="*/ 742054 w 5797578"/>
              <a:gd name="connsiteY3-146" fmla="*/ 0 h 1278989"/>
              <a:gd name="connsiteX4-147" fmla="*/ 5797578 w 5797578"/>
              <a:gd name="connsiteY4-148" fmla="*/ 35636 h 1278989"/>
              <a:gd name="connsiteX5-149" fmla="*/ 5473323 w 5797578"/>
              <a:gd name="connsiteY5-150" fmla="*/ 1268607 h 1278989"/>
              <a:gd name="connsiteX6-151" fmla="*/ 1517487 w 5797578"/>
              <a:gd name="connsiteY6-152" fmla="*/ 1278989 h 12789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95" y="connsiteY6-96"/>
              </a:cxn>
            </a:cxnLst>
            <a:rect l="l" t="t" r="r" b="b"/>
            <a:pathLst>
              <a:path w="5797578" h="1278989">
                <a:moveTo>
                  <a:pt x="1517487" y="1278989"/>
                </a:moveTo>
                <a:lnTo>
                  <a:pt x="1024276" y="526626"/>
                </a:lnTo>
                <a:lnTo>
                  <a:pt x="0" y="503466"/>
                </a:lnTo>
                <a:lnTo>
                  <a:pt x="742054" y="0"/>
                </a:lnTo>
                <a:lnTo>
                  <a:pt x="5797578" y="35636"/>
                </a:lnTo>
                <a:lnTo>
                  <a:pt x="5473323" y="1268607"/>
                </a:lnTo>
                <a:lnTo>
                  <a:pt x="1517487" y="1278989"/>
                </a:lnTo>
                <a:close/>
              </a:path>
            </a:pathLst>
          </a:custGeom>
          <a:solidFill>
            <a:srgbClr val="DFDFD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grpSp>
        <p:nvGrpSpPr>
          <p:cNvPr id="36" name="组合 35">
            <a:extLst>
              <a:ext uri="{FF2B5EF4-FFF2-40B4-BE49-F238E27FC236}">
                <a16:creationId xmlns:a16="http://schemas.microsoft.com/office/drawing/2014/main" xmlns="" id="{3CEB7B04-AEAC-4742-A073-3279DB6BAAAA}"/>
              </a:ext>
            </a:extLst>
          </p:cNvPr>
          <p:cNvGrpSpPr/>
          <p:nvPr/>
        </p:nvGrpSpPr>
        <p:grpSpPr>
          <a:xfrm>
            <a:off x="9081480" y="4438540"/>
            <a:ext cx="2943944" cy="3315958"/>
            <a:chOff x="9081480" y="4438540"/>
            <a:chExt cx="2943944" cy="3315958"/>
          </a:xfrm>
        </p:grpSpPr>
        <p:sp>
          <p:nvSpPr>
            <p:cNvPr id="16" name="等腰三角形 18">
              <a:extLst>
                <a:ext uri="{FF2B5EF4-FFF2-40B4-BE49-F238E27FC236}">
                  <a16:creationId xmlns:a16="http://schemas.microsoft.com/office/drawing/2014/main" xmlns="" id="{88E96C5D-36A5-4B52-8C98-65C19BA0EC68}"/>
                </a:ext>
              </a:extLst>
            </p:cNvPr>
            <p:cNvSpPr/>
            <p:nvPr/>
          </p:nvSpPr>
          <p:spPr>
            <a:xfrm rot="6270130">
              <a:off x="11191111" y="6441710"/>
              <a:ext cx="788557" cy="539861"/>
            </a:xfrm>
            <a:custGeom>
              <a:avLst/>
              <a:gdLst>
                <a:gd name="connsiteX0" fmla="*/ 0 w 1137991"/>
                <a:gd name="connsiteY0" fmla="*/ 981026 h 981026"/>
                <a:gd name="connsiteX1" fmla="*/ 568996 w 1137991"/>
                <a:gd name="connsiteY1" fmla="*/ 0 h 981026"/>
                <a:gd name="connsiteX2" fmla="*/ 1137991 w 1137991"/>
                <a:gd name="connsiteY2" fmla="*/ 981026 h 981026"/>
                <a:gd name="connsiteX3" fmla="*/ 0 w 1137991"/>
                <a:gd name="connsiteY3" fmla="*/ 981026 h 981026"/>
                <a:gd name="connsiteX0-1" fmla="*/ 0 w 1104855"/>
                <a:gd name="connsiteY0-2" fmla="*/ 1031212 h 1031212"/>
                <a:gd name="connsiteX1-3" fmla="*/ 535860 w 1104855"/>
                <a:gd name="connsiteY1-4" fmla="*/ 0 h 1031212"/>
                <a:gd name="connsiteX2-5" fmla="*/ 1104855 w 1104855"/>
                <a:gd name="connsiteY2-6" fmla="*/ 981026 h 1031212"/>
                <a:gd name="connsiteX3-7" fmla="*/ 0 w 1104855"/>
                <a:gd name="connsiteY3-8" fmla="*/ 1031212 h 1031212"/>
              </a:gdLst>
              <a:ahLst/>
              <a:cxnLst>
                <a:cxn ang="0">
                  <a:pos x="connsiteX0-1" y="connsiteY0-2"/>
                </a:cxn>
                <a:cxn ang="0">
                  <a:pos x="connsiteX1-3" y="connsiteY1-4"/>
                </a:cxn>
                <a:cxn ang="0">
                  <a:pos x="connsiteX2-5" y="connsiteY2-6"/>
                </a:cxn>
                <a:cxn ang="0">
                  <a:pos x="connsiteX3-7" y="connsiteY3-8"/>
                </a:cxn>
              </a:cxnLst>
              <a:rect l="l" t="t" r="r" b="b"/>
              <a:pathLst>
                <a:path w="1104855" h="1031212">
                  <a:moveTo>
                    <a:pt x="0" y="1031212"/>
                  </a:moveTo>
                  <a:lnTo>
                    <a:pt x="535860" y="0"/>
                  </a:lnTo>
                  <a:lnTo>
                    <a:pt x="1104855" y="981026"/>
                  </a:lnTo>
                  <a:lnTo>
                    <a:pt x="0" y="1031212"/>
                  </a:lnTo>
                  <a:close/>
                </a:path>
              </a:pathLst>
            </a:custGeom>
            <a:solidFill>
              <a:srgbClr val="1B3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19" name="等腰三角形 18">
              <a:extLst>
                <a:ext uri="{FF2B5EF4-FFF2-40B4-BE49-F238E27FC236}">
                  <a16:creationId xmlns:a16="http://schemas.microsoft.com/office/drawing/2014/main" xmlns="" id="{C2E33DAC-5CE1-4FB2-A08F-BC0C0727ADB2}"/>
                </a:ext>
              </a:extLst>
            </p:cNvPr>
            <p:cNvSpPr/>
            <p:nvPr/>
          </p:nvSpPr>
          <p:spPr>
            <a:xfrm rot="16751145">
              <a:off x="10935260" y="4960037"/>
              <a:ext cx="713054" cy="614701"/>
            </a:xfrm>
            <a:prstGeom prst="triangle">
              <a:avLst/>
            </a:prstGeom>
            <a:solidFill>
              <a:schemeClr val="tx1">
                <a:lumMod val="85000"/>
                <a:alpha val="7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0" name="等腰三角形 19">
              <a:extLst>
                <a:ext uri="{FF2B5EF4-FFF2-40B4-BE49-F238E27FC236}">
                  <a16:creationId xmlns:a16="http://schemas.microsoft.com/office/drawing/2014/main" xmlns="" id="{A75F0B78-2352-499F-8A99-FA9E5597E354}"/>
                </a:ext>
              </a:extLst>
            </p:cNvPr>
            <p:cNvSpPr/>
            <p:nvPr/>
          </p:nvSpPr>
          <p:spPr>
            <a:xfrm rot="16751145">
              <a:off x="10662902" y="4463654"/>
              <a:ext cx="364146" cy="313918"/>
            </a:xfrm>
            <a:prstGeom prst="triangle">
              <a:avLst/>
            </a:prstGeom>
            <a:solidFill>
              <a:srgbClr val="5F91E3"/>
            </a:solidFill>
            <a:ln>
              <a:noFill/>
            </a:ln>
            <a:effectLst>
              <a:outerShdw blurRad="50800" dir="30000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1" name="等腰三角形 20">
              <a:extLst>
                <a:ext uri="{FF2B5EF4-FFF2-40B4-BE49-F238E27FC236}">
                  <a16:creationId xmlns:a16="http://schemas.microsoft.com/office/drawing/2014/main" xmlns="" id="{1AFD0412-B04E-49A8-AF7B-8DFE62D838A5}"/>
                </a:ext>
              </a:extLst>
            </p:cNvPr>
            <p:cNvSpPr/>
            <p:nvPr/>
          </p:nvSpPr>
          <p:spPr>
            <a:xfrm rot="16751145">
              <a:off x="9595237" y="5336456"/>
              <a:ext cx="364146" cy="313918"/>
            </a:xfrm>
            <a:prstGeom prst="triangle">
              <a:avLst/>
            </a:prstGeom>
            <a:solidFill>
              <a:srgbClr val="DEDE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2" name="菱形 10">
              <a:extLst>
                <a:ext uri="{FF2B5EF4-FFF2-40B4-BE49-F238E27FC236}">
                  <a16:creationId xmlns:a16="http://schemas.microsoft.com/office/drawing/2014/main" xmlns="" id="{5327FD12-D5B4-42F4-A2D8-26539418B2CC}"/>
                </a:ext>
              </a:extLst>
            </p:cNvPr>
            <p:cNvSpPr/>
            <p:nvPr/>
          </p:nvSpPr>
          <p:spPr>
            <a:xfrm rot="8070130">
              <a:off x="9554712" y="5860725"/>
              <a:ext cx="2352695" cy="1434851"/>
            </a:xfrm>
            <a:custGeom>
              <a:avLst/>
              <a:gdLst>
                <a:gd name="connsiteX0" fmla="*/ 0 w 3242596"/>
                <a:gd name="connsiteY0" fmla="*/ 1032087 h 2064173"/>
                <a:gd name="connsiteX1" fmla="*/ 1621298 w 3242596"/>
                <a:gd name="connsiteY1" fmla="*/ 0 h 2064173"/>
                <a:gd name="connsiteX2" fmla="*/ 3242596 w 3242596"/>
                <a:gd name="connsiteY2" fmla="*/ 1032087 h 2064173"/>
                <a:gd name="connsiteX3" fmla="*/ 1621298 w 3242596"/>
                <a:gd name="connsiteY3" fmla="*/ 2064173 h 2064173"/>
                <a:gd name="connsiteX4" fmla="*/ 0 w 3242596"/>
                <a:gd name="connsiteY4" fmla="*/ 1032087 h 2064173"/>
                <a:gd name="connsiteX0-1" fmla="*/ 0 w 3296384"/>
                <a:gd name="connsiteY0-2" fmla="*/ 1032087 h 2064173"/>
                <a:gd name="connsiteX1-3" fmla="*/ 1621298 w 3296384"/>
                <a:gd name="connsiteY1-4" fmla="*/ 0 h 2064173"/>
                <a:gd name="connsiteX2-5" fmla="*/ 3296384 w 3296384"/>
                <a:gd name="connsiteY2-6" fmla="*/ 1045534 h 2064173"/>
                <a:gd name="connsiteX3-7" fmla="*/ 1621298 w 3296384"/>
                <a:gd name="connsiteY3-8" fmla="*/ 2064173 h 2064173"/>
                <a:gd name="connsiteX4-9" fmla="*/ 0 w 3296384"/>
                <a:gd name="connsiteY4-10" fmla="*/ 1032087 h 2064173"/>
                <a:gd name="connsiteX0-11" fmla="*/ 0 w 3296384"/>
                <a:gd name="connsiteY0-12" fmla="*/ 1032087 h 2010385"/>
                <a:gd name="connsiteX1-13" fmla="*/ 1621298 w 3296384"/>
                <a:gd name="connsiteY1-14" fmla="*/ 0 h 2010385"/>
                <a:gd name="connsiteX2-15" fmla="*/ 3296384 w 3296384"/>
                <a:gd name="connsiteY2-16" fmla="*/ 1045534 h 2010385"/>
                <a:gd name="connsiteX3-17" fmla="*/ 1621298 w 3296384"/>
                <a:gd name="connsiteY3-18" fmla="*/ 2010385 h 2010385"/>
                <a:gd name="connsiteX4-19" fmla="*/ 0 w 3296384"/>
                <a:gd name="connsiteY4-20" fmla="*/ 1032087 h 20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96384" h="2010385">
                  <a:moveTo>
                    <a:pt x="0" y="1032087"/>
                  </a:moveTo>
                  <a:lnTo>
                    <a:pt x="1621298" y="0"/>
                  </a:lnTo>
                  <a:lnTo>
                    <a:pt x="3296384" y="1045534"/>
                  </a:lnTo>
                  <a:lnTo>
                    <a:pt x="1621298" y="2010385"/>
                  </a:lnTo>
                  <a:lnTo>
                    <a:pt x="0" y="1032087"/>
                  </a:lnTo>
                  <a:close/>
                </a:path>
              </a:pathLst>
            </a:custGeom>
            <a:solidFill>
              <a:schemeClr val="tx1"/>
            </a:solidFill>
            <a:ln>
              <a:noFill/>
            </a:ln>
            <a:effectLst>
              <a:outerShdw blurRad="38100" dist="38100" dir="8100000" sx="103000" sy="103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3" name="平行四边形 11">
              <a:extLst>
                <a:ext uri="{FF2B5EF4-FFF2-40B4-BE49-F238E27FC236}">
                  <a16:creationId xmlns:a16="http://schemas.microsoft.com/office/drawing/2014/main" xmlns="" id="{B9FFD6C9-3456-4EEA-95E0-9A9CEBCBC81E}"/>
                </a:ext>
              </a:extLst>
            </p:cNvPr>
            <p:cNvSpPr/>
            <p:nvPr/>
          </p:nvSpPr>
          <p:spPr>
            <a:xfrm rot="8070130">
              <a:off x="9874499" y="5719250"/>
              <a:ext cx="1823348" cy="1011232"/>
            </a:xfrm>
            <a:custGeom>
              <a:avLst/>
              <a:gdLst>
                <a:gd name="connsiteX0" fmla="*/ 0 w 1723446"/>
                <a:gd name="connsiteY0" fmla="*/ 1295824 h 1295824"/>
                <a:gd name="connsiteX1" fmla="*/ 323956 w 1723446"/>
                <a:gd name="connsiteY1" fmla="*/ 0 h 1295824"/>
                <a:gd name="connsiteX2" fmla="*/ 1723446 w 1723446"/>
                <a:gd name="connsiteY2" fmla="*/ 0 h 1295824"/>
                <a:gd name="connsiteX3" fmla="*/ 1399490 w 1723446"/>
                <a:gd name="connsiteY3" fmla="*/ 1295824 h 1295824"/>
                <a:gd name="connsiteX4" fmla="*/ 0 w 1723446"/>
                <a:gd name="connsiteY4" fmla="*/ 1295824 h 1295824"/>
                <a:gd name="connsiteX0-1" fmla="*/ 79456 w 1802902"/>
                <a:gd name="connsiteY0-2" fmla="*/ 1295824 h 1295824"/>
                <a:gd name="connsiteX1-3" fmla="*/ 0 w 1802902"/>
                <a:gd name="connsiteY1-4" fmla="*/ 201706 h 1295824"/>
                <a:gd name="connsiteX2-5" fmla="*/ 1802902 w 1802902"/>
                <a:gd name="connsiteY2-6" fmla="*/ 0 h 1295824"/>
                <a:gd name="connsiteX3-7" fmla="*/ 1478946 w 1802902"/>
                <a:gd name="connsiteY3-8" fmla="*/ 1295824 h 1295824"/>
                <a:gd name="connsiteX4-9" fmla="*/ 79456 w 1802902"/>
                <a:gd name="connsiteY4-10" fmla="*/ 1295824 h 1295824"/>
                <a:gd name="connsiteX0-11" fmla="*/ 79456 w 1478946"/>
                <a:gd name="connsiteY0-12" fmla="*/ 1524424 h 1524424"/>
                <a:gd name="connsiteX1-13" fmla="*/ 0 w 1478946"/>
                <a:gd name="connsiteY1-14" fmla="*/ 430306 h 1524424"/>
                <a:gd name="connsiteX2-15" fmla="*/ 740585 w 1478946"/>
                <a:gd name="connsiteY2-16" fmla="*/ 0 h 1524424"/>
                <a:gd name="connsiteX3-17" fmla="*/ 1478946 w 1478946"/>
                <a:gd name="connsiteY3-18" fmla="*/ 1524424 h 1524424"/>
                <a:gd name="connsiteX4-19" fmla="*/ 79456 w 1478946"/>
                <a:gd name="connsiteY4-20" fmla="*/ 1524424 h 1524424"/>
                <a:gd name="connsiteX0-21" fmla="*/ 79456 w 2554711"/>
                <a:gd name="connsiteY0-22" fmla="*/ 1524424 h 1524424"/>
                <a:gd name="connsiteX1-23" fmla="*/ 0 w 2554711"/>
                <a:gd name="connsiteY1-24" fmla="*/ 430306 h 1524424"/>
                <a:gd name="connsiteX2-25" fmla="*/ 740585 w 2554711"/>
                <a:gd name="connsiteY2-26" fmla="*/ 0 h 1524424"/>
                <a:gd name="connsiteX3-27" fmla="*/ 2554711 w 2554711"/>
                <a:gd name="connsiteY3-28" fmla="*/ 905859 h 1524424"/>
                <a:gd name="connsiteX4-29" fmla="*/ 79456 w 2554711"/>
                <a:gd name="connsiteY4-30" fmla="*/ 1524424 h 1524424"/>
                <a:gd name="connsiteX0-31" fmla="*/ 1625868 w 2554711"/>
                <a:gd name="connsiteY0-32" fmla="*/ 1349612 h 1349612"/>
                <a:gd name="connsiteX1-33" fmla="*/ 0 w 2554711"/>
                <a:gd name="connsiteY1-34" fmla="*/ 430306 h 1349612"/>
                <a:gd name="connsiteX2-35" fmla="*/ 740585 w 2554711"/>
                <a:gd name="connsiteY2-36" fmla="*/ 0 h 1349612"/>
                <a:gd name="connsiteX3-37" fmla="*/ 2554711 w 2554711"/>
                <a:gd name="connsiteY3-38" fmla="*/ 905859 h 1349612"/>
                <a:gd name="connsiteX4-39" fmla="*/ 1625868 w 2554711"/>
                <a:gd name="connsiteY4-40" fmla="*/ 1349612 h 1349612"/>
                <a:gd name="connsiteX0-41" fmla="*/ 1666209 w 2554711"/>
                <a:gd name="connsiteY0-42" fmla="*/ 1376506 h 1376506"/>
                <a:gd name="connsiteX1-43" fmla="*/ 0 w 2554711"/>
                <a:gd name="connsiteY1-44" fmla="*/ 430306 h 1376506"/>
                <a:gd name="connsiteX2-45" fmla="*/ 740585 w 2554711"/>
                <a:gd name="connsiteY2-46" fmla="*/ 0 h 1376506"/>
                <a:gd name="connsiteX3-47" fmla="*/ 2554711 w 2554711"/>
                <a:gd name="connsiteY3-48" fmla="*/ 905859 h 1376506"/>
                <a:gd name="connsiteX4-49" fmla="*/ 1666209 w 2554711"/>
                <a:gd name="connsiteY4-50" fmla="*/ 1376506 h 1376506"/>
                <a:gd name="connsiteX0-51" fmla="*/ 1666209 w 2554711"/>
                <a:gd name="connsiteY0-52" fmla="*/ 1416848 h 1416848"/>
                <a:gd name="connsiteX1-53" fmla="*/ 0 w 2554711"/>
                <a:gd name="connsiteY1-54" fmla="*/ 470648 h 1416848"/>
                <a:gd name="connsiteX2-55" fmla="*/ 713691 w 2554711"/>
                <a:gd name="connsiteY2-56" fmla="*/ 0 h 1416848"/>
                <a:gd name="connsiteX3-57" fmla="*/ 2554711 w 2554711"/>
                <a:gd name="connsiteY3-58" fmla="*/ 946201 h 1416848"/>
                <a:gd name="connsiteX4-59" fmla="*/ 1666209 w 2554711"/>
                <a:gd name="connsiteY4-60" fmla="*/ 1416848 h 14168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4711" h="1416848">
                  <a:moveTo>
                    <a:pt x="1666209" y="1416848"/>
                  </a:moveTo>
                  <a:lnTo>
                    <a:pt x="0" y="470648"/>
                  </a:lnTo>
                  <a:lnTo>
                    <a:pt x="713691" y="0"/>
                  </a:lnTo>
                  <a:lnTo>
                    <a:pt x="2554711" y="946201"/>
                  </a:lnTo>
                  <a:lnTo>
                    <a:pt x="1666209" y="1416848"/>
                  </a:lnTo>
                  <a:close/>
                </a:path>
              </a:pathLst>
            </a:custGeom>
            <a:solidFill>
              <a:srgbClr val="4F81BD"/>
            </a:solidFill>
            <a:ln>
              <a:solidFill>
                <a:srgbClr val="00546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4" name="等腰三角形 12">
              <a:extLst>
                <a:ext uri="{FF2B5EF4-FFF2-40B4-BE49-F238E27FC236}">
                  <a16:creationId xmlns:a16="http://schemas.microsoft.com/office/drawing/2014/main" xmlns="" id="{3207C4F9-226C-4D0E-B824-F652B162347F}"/>
                </a:ext>
              </a:extLst>
            </p:cNvPr>
            <p:cNvSpPr/>
            <p:nvPr/>
          </p:nvSpPr>
          <p:spPr>
            <a:xfrm rot="6270130">
              <a:off x="9882849" y="6868723"/>
              <a:ext cx="704339" cy="547147"/>
            </a:xfrm>
            <a:custGeom>
              <a:avLst/>
              <a:gdLst>
                <a:gd name="connsiteX0" fmla="*/ 0 w 986856"/>
                <a:gd name="connsiteY0" fmla="*/ 721831 h 721831"/>
                <a:gd name="connsiteX1" fmla="*/ 493428 w 986856"/>
                <a:gd name="connsiteY1" fmla="*/ 0 h 721831"/>
                <a:gd name="connsiteX2" fmla="*/ 986856 w 986856"/>
                <a:gd name="connsiteY2" fmla="*/ 721831 h 721831"/>
                <a:gd name="connsiteX3" fmla="*/ 0 w 986856"/>
                <a:gd name="connsiteY3" fmla="*/ 721831 h 721831"/>
                <a:gd name="connsiteX0-1" fmla="*/ 0 w 986856"/>
                <a:gd name="connsiteY0-2" fmla="*/ 766613 h 766613"/>
                <a:gd name="connsiteX1-3" fmla="*/ 550336 w 986856"/>
                <a:gd name="connsiteY1-4" fmla="*/ 0 h 766613"/>
                <a:gd name="connsiteX2-5" fmla="*/ 986856 w 986856"/>
                <a:gd name="connsiteY2-6" fmla="*/ 766613 h 766613"/>
                <a:gd name="connsiteX3-7" fmla="*/ 0 w 986856"/>
                <a:gd name="connsiteY3-8" fmla="*/ 766613 h 766613"/>
              </a:gdLst>
              <a:ahLst/>
              <a:cxnLst>
                <a:cxn ang="0">
                  <a:pos x="connsiteX0-1" y="connsiteY0-2"/>
                </a:cxn>
                <a:cxn ang="0">
                  <a:pos x="connsiteX1-3" y="connsiteY1-4"/>
                </a:cxn>
                <a:cxn ang="0">
                  <a:pos x="connsiteX2-5" y="connsiteY2-6"/>
                </a:cxn>
                <a:cxn ang="0">
                  <a:pos x="connsiteX3-7" y="connsiteY3-8"/>
                </a:cxn>
              </a:cxnLst>
              <a:rect l="l" t="t" r="r" b="b"/>
              <a:pathLst>
                <a:path w="986856" h="766613">
                  <a:moveTo>
                    <a:pt x="0" y="766613"/>
                  </a:moveTo>
                  <a:lnTo>
                    <a:pt x="550336" y="0"/>
                  </a:lnTo>
                  <a:lnTo>
                    <a:pt x="986856" y="766613"/>
                  </a:lnTo>
                  <a:lnTo>
                    <a:pt x="0" y="766613"/>
                  </a:lnTo>
                  <a:close/>
                </a:path>
              </a:pathLst>
            </a:custGeom>
            <a:solidFill>
              <a:srgbClr val="4F81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5" name="等腰三角形 24">
              <a:extLst>
                <a:ext uri="{FF2B5EF4-FFF2-40B4-BE49-F238E27FC236}">
                  <a16:creationId xmlns:a16="http://schemas.microsoft.com/office/drawing/2014/main" xmlns="" id="{22CF6729-DC81-4D45-84E5-5BB73A4142BD}"/>
                </a:ext>
              </a:extLst>
            </p:cNvPr>
            <p:cNvSpPr/>
            <p:nvPr/>
          </p:nvSpPr>
          <p:spPr>
            <a:xfrm rot="2670130">
              <a:off x="9081480" y="5847486"/>
              <a:ext cx="1434851" cy="1236941"/>
            </a:xfrm>
            <a:prstGeom prst="triangle">
              <a:avLst/>
            </a:prstGeom>
            <a:solidFill>
              <a:srgbClr val="00546A"/>
            </a:solidFill>
            <a:ln>
              <a:solidFill>
                <a:srgbClr val="00546A"/>
              </a:solidFill>
            </a:ln>
            <a:effectLst>
              <a:outerShdw blurRad="50800" dist="38100" dir="81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6" name="等腰三角形 25">
              <a:extLst>
                <a:ext uri="{FF2B5EF4-FFF2-40B4-BE49-F238E27FC236}">
                  <a16:creationId xmlns:a16="http://schemas.microsoft.com/office/drawing/2014/main" xmlns="" id="{A0414702-4B40-4577-A36A-F2F4A600D4CA}"/>
                </a:ext>
              </a:extLst>
            </p:cNvPr>
            <p:cNvSpPr/>
            <p:nvPr/>
          </p:nvSpPr>
          <p:spPr>
            <a:xfrm rot="16751145">
              <a:off x="9865324" y="5969869"/>
              <a:ext cx="364146" cy="313918"/>
            </a:xfrm>
            <a:prstGeom prst="triangle">
              <a:avLst/>
            </a:prstGeom>
            <a:solidFill>
              <a:srgbClr val="1B3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7" name="等腰三角形 26">
              <a:extLst>
                <a:ext uri="{FF2B5EF4-FFF2-40B4-BE49-F238E27FC236}">
                  <a16:creationId xmlns:a16="http://schemas.microsoft.com/office/drawing/2014/main" xmlns="" id="{B85DB65C-DB68-469F-A51E-2394894543E2}"/>
                </a:ext>
              </a:extLst>
            </p:cNvPr>
            <p:cNvSpPr/>
            <p:nvPr/>
          </p:nvSpPr>
          <p:spPr>
            <a:xfrm rot="2670130">
              <a:off x="10953201" y="7013897"/>
              <a:ext cx="364145" cy="313918"/>
            </a:xfrm>
            <a:prstGeom prst="triangle">
              <a:avLst/>
            </a:prstGeom>
            <a:solidFill>
              <a:srgbClr val="1B30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8" name="等腰三角形 27">
              <a:extLst>
                <a:ext uri="{FF2B5EF4-FFF2-40B4-BE49-F238E27FC236}">
                  <a16:creationId xmlns:a16="http://schemas.microsoft.com/office/drawing/2014/main" xmlns="" id="{CD1127C0-AB51-4E3A-ADE6-7495D8C65CC1}"/>
                </a:ext>
              </a:extLst>
            </p:cNvPr>
            <p:cNvSpPr/>
            <p:nvPr/>
          </p:nvSpPr>
          <p:spPr>
            <a:xfrm rot="13470130">
              <a:off x="10722300" y="7315082"/>
              <a:ext cx="289550" cy="249611"/>
            </a:xfrm>
            <a:prstGeom prst="triangle">
              <a:avLst/>
            </a:prstGeom>
            <a:solidFill>
              <a:srgbClr val="1D50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29" name="梯形 19">
              <a:extLst>
                <a:ext uri="{FF2B5EF4-FFF2-40B4-BE49-F238E27FC236}">
                  <a16:creationId xmlns:a16="http://schemas.microsoft.com/office/drawing/2014/main" xmlns="" id="{503C34B5-8724-405C-B553-8307F85F1C76}"/>
                </a:ext>
              </a:extLst>
            </p:cNvPr>
            <p:cNvSpPr/>
            <p:nvPr/>
          </p:nvSpPr>
          <p:spPr>
            <a:xfrm rot="17018231">
              <a:off x="11016740" y="5714792"/>
              <a:ext cx="1477028" cy="540341"/>
            </a:xfrm>
            <a:custGeom>
              <a:avLst/>
              <a:gdLst>
                <a:gd name="connsiteX0" fmla="*/ 0 w 1126315"/>
                <a:gd name="connsiteY0" fmla="*/ 552153 h 552153"/>
                <a:gd name="connsiteX1" fmla="*/ 138038 w 1126315"/>
                <a:gd name="connsiteY1" fmla="*/ 0 h 552153"/>
                <a:gd name="connsiteX2" fmla="*/ 988277 w 1126315"/>
                <a:gd name="connsiteY2" fmla="*/ 0 h 552153"/>
                <a:gd name="connsiteX3" fmla="*/ 1126315 w 1126315"/>
                <a:gd name="connsiteY3" fmla="*/ 552153 h 552153"/>
                <a:gd name="connsiteX4" fmla="*/ 0 w 1126315"/>
                <a:gd name="connsiteY4" fmla="*/ 552153 h 552153"/>
                <a:gd name="connsiteX0-1" fmla="*/ 0 w 1582162"/>
                <a:gd name="connsiteY0-2" fmla="*/ 1000333 h 1000333"/>
                <a:gd name="connsiteX1-3" fmla="*/ 593885 w 1582162"/>
                <a:gd name="connsiteY1-4" fmla="*/ 0 h 1000333"/>
                <a:gd name="connsiteX2-5" fmla="*/ 1444124 w 1582162"/>
                <a:gd name="connsiteY2-6" fmla="*/ 0 h 1000333"/>
                <a:gd name="connsiteX3-7" fmla="*/ 1582162 w 1582162"/>
                <a:gd name="connsiteY3-8" fmla="*/ 552153 h 1000333"/>
                <a:gd name="connsiteX4-9" fmla="*/ 0 w 1582162"/>
                <a:gd name="connsiteY4-10" fmla="*/ 1000333 h 1000333"/>
                <a:gd name="connsiteX0-11" fmla="*/ 0 w 1582162"/>
                <a:gd name="connsiteY0-12" fmla="*/ 1009487 h 1009487"/>
                <a:gd name="connsiteX1-13" fmla="*/ 552357 w 1582162"/>
                <a:gd name="connsiteY1-14" fmla="*/ 0 h 1009487"/>
                <a:gd name="connsiteX2-15" fmla="*/ 1444124 w 1582162"/>
                <a:gd name="connsiteY2-16" fmla="*/ 9154 h 1009487"/>
                <a:gd name="connsiteX3-17" fmla="*/ 1582162 w 1582162"/>
                <a:gd name="connsiteY3-18" fmla="*/ 561307 h 1009487"/>
                <a:gd name="connsiteX4-19" fmla="*/ 0 w 1582162"/>
                <a:gd name="connsiteY4-20" fmla="*/ 1009487 h 1009487"/>
                <a:gd name="connsiteX0-21" fmla="*/ 0 w 1582162"/>
                <a:gd name="connsiteY0-22" fmla="*/ 1000333 h 1000333"/>
                <a:gd name="connsiteX1-23" fmla="*/ 515475 w 1582162"/>
                <a:gd name="connsiteY1-24" fmla="*/ 134 h 1000333"/>
                <a:gd name="connsiteX2-25" fmla="*/ 1444124 w 1582162"/>
                <a:gd name="connsiteY2-26" fmla="*/ 0 h 1000333"/>
                <a:gd name="connsiteX3-27" fmla="*/ 1582162 w 1582162"/>
                <a:gd name="connsiteY3-28" fmla="*/ 552153 h 1000333"/>
                <a:gd name="connsiteX4-29" fmla="*/ 0 w 1582162"/>
                <a:gd name="connsiteY4-30" fmla="*/ 1000333 h 1000333"/>
                <a:gd name="connsiteX0-31" fmla="*/ 0 w 1582162"/>
                <a:gd name="connsiteY0-32" fmla="*/ 1055658 h 1055658"/>
                <a:gd name="connsiteX1-33" fmla="*/ 515475 w 1582162"/>
                <a:gd name="connsiteY1-34" fmla="*/ 55459 h 1055658"/>
                <a:gd name="connsiteX2-35" fmla="*/ 1430191 w 1582162"/>
                <a:gd name="connsiteY2-36" fmla="*/ 0 h 1055658"/>
                <a:gd name="connsiteX3-37" fmla="*/ 1582162 w 1582162"/>
                <a:gd name="connsiteY3-38" fmla="*/ 607478 h 1055658"/>
                <a:gd name="connsiteX4-39" fmla="*/ 0 w 1582162"/>
                <a:gd name="connsiteY4-40" fmla="*/ 1055658 h 1055658"/>
                <a:gd name="connsiteX0-41" fmla="*/ 0 w 2069478"/>
                <a:gd name="connsiteY0-42" fmla="*/ 1055658 h 1055658"/>
                <a:gd name="connsiteX1-43" fmla="*/ 515475 w 2069478"/>
                <a:gd name="connsiteY1-44" fmla="*/ 55459 h 1055658"/>
                <a:gd name="connsiteX2-45" fmla="*/ 1430191 w 2069478"/>
                <a:gd name="connsiteY2-46" fmla="*/ 0 h 1055658"/>
                <a:gd name="connsiteX3-47" fmla="*/ 2069478 w 2069478"/>
                <a:gd name="connsiteY3-48" fmla="*/ 1024051 h 1055658"/>
                <a:gd name="connsiteX4-49" fmla="*/ 0 w 2069478"/>
                <a:gd name="connsiteY4-50" fmla="*/ 1055658 h 10556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9478" h="1055658">
                  <a:moveTo>
                    <a:pt x="0" y="1055658"/>
                  </a:moveTo>
                  <a:lnTo>
                    <a:pt x="515475" y="55459"/>
                  </a:lnTo>
                  <a:lnTo>
                    <a:pt x="1430191" y="0"/>
                  </a:lnTo>
                  <a:lnTo>
                    <a:pt x="2069478" y="1024051"/>
                  </a:lnTo>
                  <a:lnTo>
                    <a:pt x="0" y="1055658"/>
                  </a:lnTo>
                  <a:close/>
                </a:path>
              </a:pathLst>
            </a:custGeom>
            <a:solidFill>
              <a:srgbClr val="DF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sp>
          <p:nvSpPr>
            <p:cNvPr id="30" name="等腰三角形 29">
              <a:extLst>
                <a:ext uri="{FF2B5EF4-FFF2-40B4-BE49-F238E27FC236}">
                  <a16:creationId xmlns:a16="http://schemas.microsoft.com/office/drawing/2014/main" xmlns="" id="{E3C43D7E-D30C-40E8-9E0E-2ED838F9423E}"/>
                </a:ext>
              </a:extLst>
            </p:cNvPr>
            <p:cNvSpPr/>
            <p:nvPr/>
          </p:nvSpPr>
          <p:spPr>
            <a:xfrm rot="16777773">
              <a:off x="10107357" y="5171597"/>
              <a:ext cx="713054" cy="614701"/>
            </a:xfrm>
            <a:prstGeom prst="triangle">
              <a:avLst/>
            </a:prstGeom>
            <a:solidFill>
              <a:srgbClr val="00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dirty="0"/>
            </a:p>
          </p:txBody>
        </p:sp>
        <p:sp>
          <p:nvSpPr>
            <p:cNvPr id="31" name="等腰三角形 30">
              <a:extLst>
                <a:ext uri="{FF2B5EF4-FFF2-40B4-BE49-F238E27FC236}">
                  <a16:creationId xmlns:a16="http://schemas.microsoft.com/office/drawing/2014/main" xmlns="" id="{154E08CD-608F-4825-9D28-40D7E8D56F4C}"/>
                </a:ext>
              </a:extLst>
            </p:cNvPr>
            <p:cNvSpPr/>
            <p:nvPr/>
          </p:nvSpPr>
          <p:spPr>
            <a:xfrm rot="17070130">
              <a:off x="11275365" y="4531217"/>
              <a:ext cx="452892" cy="390424"/>
            </a:xfrm>
            <a:prstGeom prst="triangle">
              <a:avLst/>
            </a:prstGeom>
            <a:solidFill>
              <a:srgbClr val="00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45235" rtl="0" eaLnBrk="1" latinLnBrk="0" hangingPunct="1">
                <a:defRPr sz="2435" kern="1200">
                  <a:solidFill>
                    <a:schemeClr val="lt1"/>
                  </a:solidFill>
                  <a:latin typeface="+mn-lt"/>
                  <a:ea typeface="+mn-ea"/>
                  <a:cs typeface="+mn-cs"/>
                </a:defRPr>
              </a:lvl1pPr>
              <a:lvl2pPr marL="622935" algn="l" defTabSz="1245235" rtl="0" eaLnBrk="1" latinLnBrk="0" hangingPunct="1">
                <a:defRPr sz="2435" kern="1200">
                  <a:solidFill>
                    <a:schemeClr val="lt1"/>
                  </a:solidFill>
                  <a:latin typeface="+mn-lt"/>
                  <a:ea typeface="+mn-ea"/>
                  <a:cs typeface="+mn-cs"/>
                </a:defRPr>
              </a:lvl2pPr>
              <a:lvl3pPr marL="1245235" algn="l" defTabSz="1245235" rtl="0" eaLnBrk="1" latinLnBrk="0" hangingPunct="1">
                <a:defRPr sz="2435" kern="1200">
                  <a:solidFill>
                    <a:schemeClr val="lt1"/>
                  </a:solidFill>
                  <a:latin typeface="+mn-lt"/>
                  <a:ea typeface="+mn-ea"/>
                  <a:cs typeface="+mn-cs"/>
                </a:defRPr>
              </a:lvl3pPr>
              <a:lvl4pPr marL="1868170" algn="l" defTabSz="1245235" rtl="0" eaLnBrk="1" latinLnBrk="0" hangingPunct="1">
                <a:defRPr sz="2435" kern="1200">
                  <a:solidFill>
                    <a:schemeClr val="lt1"/>
                  </a:solidFill>
                  <a:latin typeface="+mn-lt"/>
                  <a:ea typeface="+mn-ea"/>
                  <a:cs typeface="+mn-cs"/>
                </a:defRPr>
              </a:lvl4pPr>
              <a:lvl5pPr marL="2490470" algn="l" defTabSz="1245235" rtl="0" eaLnBrk="1" latinLnBrk="0" hangingPunct="1">
                <a:defRPr sz="2435" kern="1200">
                  <a:solidFill>
                    <a:schemeClr val="lt1"/>
                  </a:solidFill>
                  <a:latin typeface="+mn-lt"/>
                  <a:ea typeface="+mn-ea"/>
                  <a:cs typeface="+mn-cs"/>
                </a:defRPr>
              </a:lvl5pPr>
              <a:lvl6pPr marL="3113405" algn="l" defTabSz="1245235" rtl="0" eaLnBrk="1" latinLnBrk="0" hangingPunct="1">
                <a:defRPr sz="2435" kern="1200">
                  <a:solidFill>
                    <a:schemeClr val="lt1"/>
                  </a:solidFill>
                  <a:latin typeface="+mn-lt"/>
                  <a:ea typeface="+mn-ea"/>
                  <a:cs typeface="+mn-cs"/>
                </a:defRPr>
              </a:lvl6pPr>
              <a:lvl7pPr marL="3735705" algn="l" defTabSz="1245235" rtl="0" eaLnBrk="1" latinLnBrk="0" hangingPunct="1">
                <a:defRPr sz="2435" kern="1200">
                  <a:solidFill>
                    <a:schemeClr val="lt1"/>
                  </a:solidFill>
                  <a:latin typeface="+mn-lt"/>
                  <a:ea typeface="+mn-ea"/>
                  <a:cs typeface="+mn-cs"/>
                </a:defRPr>
              </a:lvl7pPr>
              <a:lvl8pPr marL="4358640" algn="l" defTabSz="1245235" rtl="0" eaLnBrk="1" latinLnBrk="0" hangingPunct="1">
                <a:defRPr sz="2435" kern="1200">
                  <a:solidFill>
                    <a:schemeClr val="lt1"/>
                  </a:solidFill>
                  <a:latin typeface="+mn-lt"/>
                  <a:ea typeface="+mn-ea"/>
                  <a:cs typeface="+mn-cs"/>
                </a:defRPr>
              </a:lvl8pPr>
              <a:lvl9pPr marL="4980940" algn="l" defTabSz="1245235" rtl="0" eaLnBrk="1" latinLnBrk="0" hangingPunct="1">
                <a:defRPr sz="2435"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54774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FD56EC3-9CD7-4895-978B-523D2D0815A4}"/>
              </a:ext>
            </a:extLst>
          </p:cNvPr>
          <p:cNvSpPr/>
          <p:nvPr/>
        </p:nvSpPr>
        <p:spPr>
          <a:xfrm>
            <a:off x="0" y="1664043"/>
            <a:ext cx="12192000" cy="3745112"/>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a:extLst>
              <a:ext uri="{FF2B5EF4-FFF2-40B4-BE49-F238E27FC236}">
                <a16:creationId xmlns:a16="http://schemas.microsoft.com/office/drawing/2014/main" xmlns="" id="{BDBFD332-C55A-4B7C-8E47-83977B2CCB2B}"/>
              </a:ext>
            </a:extLst>
          </p:cNvPr>
          <p:cNvSpPr/>
          <p:nvPr/>
        </p:nvSpPr>
        <p:spPr>
          <a:xfrm>
            <a:off x="5223669" y="1030556"/>
            <a:ext cx="1708896" cy="1708896"/>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16" name="组合 15">
            <a:extLst>
              <a:ext uri="{FF2B5EF4-FFF2-40B4-BE49-F238E27FC236}">
                <a16:creationId xmlns:a16="http://schemas.microsoft.com/office/drawing/2014/main" xmlns="" id="{FD3B8E79-2B03-47E0-AFDD-BF761D38335E}"/>
              </a:ext>
            </a:extLst>
          </p:cNvPr>
          <p:cNvGrpSpPr/>
          <p:nvPr/>
        </p:nvGrpSpPr>
        <p:grpSpPr>
          <a:xfrm>
            <a:off x="5489761" y="1448845"/>
            <a:ext cx="1176713" cy="1026387"/>
            <a:chOff x="4675188" y="2882900"/>
            <a:chExt cx="360362" cy="314325"/>
          </a:xfrm>
          <a:solidFill>
            <a:srgbClr val="00546A"/>
          </a:solidFill>
        </p:grpSpPr>
        <p:sp>
          <p:nvSpPr>
            <p:cNvPr id="18" name="AutoShape 43">
              <a:extLst>
                <a:ext uri="{FF2B5EF4-FFF2-40B4-BE49-F238E27FC236}">
                  <a16:creationId xmlns:a16="http://schemas.microsoft.com/office/drawing/2014/main" xmlns="" id="{C24A8233-A95E-4C59-B017-68F3AA40662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4">
              <a:extLst>
                <a:ext uri="{FF2B5EF4-FFF2-40B4-BE49-F238E27FC236}">
                  <a16:creationId xmlns:a16="http://schemas.microsoft.com/office/drawing/2014/main" xmlns="" id="{ED01039B-8D3E-458B-8959-9BFC1898D846}"/>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45">
              <a:extLst>
                <a:ext uri="{FF2B5EF4-FFF2-40B4-BE49-F238E27FC236}">
                  <a16:creationId xmlns:a16="http://schemas.microsoft.com/office/drawing/2014/main" xmlns="" id="{26B7259D-0DD8-4D33-861F-E616A464876A}"/>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矩形 28">
            <a:extLst>
              <a:ext uri="{FF2B5EF4-FFF2-40B4-BE49-F238E27FC236}">
                <a16:creationId xmlns:a16="http://schemas.microsoft.com/office/drawing/2014/main" xmlns="" id="{183B54F9-5625-47BF-A471-30AC2D9AD53F}"/>
              </a:ext>
            </a:extLst>
          </p:cNvPr>
          <p:cNvSpPr/>
          <p:nvPr/>
        </p:nvSpPr>
        <p:spPr bwMode="auto">
          <a:xfrm>
            <a:off x="2996434" y="2840353"/>
            <a:ext cx="6199133" cy="995209"/>
          </a:xfrm>
          <a:prstGeom prst="rect">
            <a:avLst/>
          </a:prstGeom>
        </p:spPr>
        <p:txBody>
          <a:bodyPr wrap="none">
            <a:spAutoFit/>
          </a:bodyPr>
          <a:lstStyle/>
          <a:p>
            <a:pPr algn="ctr">
              <a:defRPr/>
            </a:pPr>
            <a:r>
              <a:rPr lang="zh-CN" altLang="en-US" sz="5867"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选题的背景与意义</a:t>
            </a:r>
          </a:p>
        </p:txBody>
      </p:sp>
      <p:cxnSp>
        <p:nvCxnSpPr>
          <p:cNvPr id="32" name="直接连接符 31">
            <a:extLst>
              <a:ext uri="{FF2B5EF4-FFF2-40B4-BE49-F238E27FC236}">
                <a16:creationId xmlns:a16="http://schemas.microsoft.com/office/drawing/2014/main" xmlns="" id="{C1667AC8-7E0D-45DD-84DC-7CE6F6BB818A}"/>
              </a:ext>
            </a:extLst>
          </p:cNvPr>
          <p:cNvCxnSpPr/>
          <p:nvPr/>
        </p:nvCxnSpPr>
        <p:spPr>
          <a:xfrm>
            <a:off x="5560937" y="4431140"/>
            <a:ext cx="107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82BD473B-86FC-4B4E-BC52-DAE387E67E57}"/>
              </a:ext>
            </a:extLst>
          </p:cNvPr>
          <p:cNvSpPr/>
          <p:nvPr/>
        </p:nvSpPr>
        <p:spPr>
          <a:xfrm>
            <a:off x="5098127" y="4637183"/>
            <a:ext cx="1995748" cy="42744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黑体" panose="02010609060101010101" pitchFamily="49" charset="-122"/>
                <a:ea typeface="黑体" panose="02010609060101010101" pitchFamily="49" charset="-122"/>
              </a:rPr>
              <a:t>第一部分</a:t>
            </a:r>
          </a:p>
        </p:txBody>
      </p:sp>
      <p:grpSp>
        <p:nvGrpSpPr>
          <p:cNvPr id="24" name="组合 23">
            <a:extLst>
              <a:ext uri="{FF2B5EF4-FFF2-40B4-BE49-F238E27FC236}">
                <a16:creationId xmlns:a16="http://schemas.microsoft.com/office/drawing/2014/main" xmlns="" id="{844D9AF9-189B-4CCF-806A-0DE0EA7C1DA9}"/>
              </a:ext>
            </a:extLst>
          </p:cNvPr>
          <p:cNvGrpSpPr/>
          <p:nvPr/>
        </p:nvGrpSpPr>
        <p:grpSpPr>
          <a:xfrm>
            <a:off x="10320914" y="15803"/>
            <a:ext cx="1871087" cy="1187293"/>
            <a:chOff x="7740685" y="11852"/>
            <a:chExt cx="1403315" cy="890470"/>
          </a:xfrm>
        </p:grpSpPr>
        <p:sp>
          <p:nvSpPr>
            <p:cNvPr id="25" name="矩形 24">
              <a:extLst>
                <a:ext uri="{FF2B5EF4-FFF2-40B4-BE49-F238E27FC236}">
                  <a16:creationId xmlns:a16="http://schemas.microsoft.com/office/drawing/2014/main" xmlns="" id="{F272FD3B-E0A3-4250-9AC3-9AD19528792F}"/>
                </a:ext>
              </a:extLst>
            </p:cNvPr>
            <p:cNvSpPr/>
            <p:nvPr/>
          </p:nvSpPr>
          <p:spPr>
            <a:xfrm>
              <a:off x="8122024" y="107858"/>
              <a:ext cx="1021976" cy="728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a:extLst>
                <a:ext uri="{FF2B5EF4-FFF2-40B4-BE49-F238E27FC236}">
                  <a16:creationId xmlns:a16="http://schemas.microsoft.com/office/drawing/2014/main" xmlns="" id="{A5FBAB68-78E1-4B7E-9ED9-BCFA3C2A9B32}"/>
                </a:ext>
              </a:extLst>
            </p:cNvPr>
            <p:cNvGrpSpPr/>
            <p:nvPr/>
          </p:nvGrpSpPr>
          <p:grpSpPr>
            <a:xfrm>
              <a:off x="7740685" y="11852"/>
              <a:ext cx="1281672" cy="890470"/>
              <a:chOff x="7548403" y="26020"/>
              <a:chExt cx="1281672" cy="890470"/>
            </a:xfrm>
          </p:grpSpPr>
          <p:pic>
            <p:nvPicPr>
              <p:cNvPr id="30" name="图片 29">
                <a:extLst>
                  <a:ext uri="{FF2B5EF4-FFF2-40B4-BE49-F238E27FC236}">
                    <a16:creationId xmlns:a16="http://schemas.microsoft.com/office/drawing/2014/main" xmlns="" id="{976A6EDD-DB99-4BBA-A475-037ED8D7221E}"/>
                  </a:ext>
                </a:extLst>
              </p:cNvPr>
              <p:cNvPicPr>
                <a:picLocks noChangeAspect="1"/>
              </p:cNvPicPr>
              <p:nvPr/>
            </p:nvPicPr>
            <p:blipFill>
              <a:blip r:embed="rId3"/>
              <a:stretch>
                <a:fillRect/>
              </a:stretch>
            </p:blipFill>
            <p:spPr>
              <a:xfrm>
                <a:off x="8094132" y="26020"/>
                <a:ext cx="514351" cy="514351"/>
              </a:xfrm>
              <a:prstGeom prst="rect">
                <a:avLst/>
              </a:prstGeom>
            </p:spPr>
          </p:pic>
          <p:pic>
            <p:nvPicPr>
              <p:cNvPr id="33" name="图片 32">
                <a:extLst>
                  <a:ext uri="{FF2B5EF4-FFF2-40B4-BE49-F238E27FC236}">
                    <a16:creationId xmlns:a16="http://schemas.microsoft.com/office/drawing/2014/main" xmlns="" id="{C4659F2C-CBCD-41E8-ABF0-53AE1B69E468}"/>
                  </a:ext>
                </a:extLst>
              </p:cNvPr>
              <p:cNvPicPr>
                <a:picLocks noChangeAspect="1"/>
              </p:cNvPicPr>
              <p:nvPr/>
            </p:nvPicPr>
            <p:blipFill>
              <a:blip r:embed="rId4"/>
              <a:stretch>
                <a:fillRect/>
              </a:stretch>
            </p:blipFill>
            <p:spPr>
              <a:xfrm>
                <a:off x="7548403" y="540371"/>
                <a:ext cx="1281672" cy="376119"/>
              </a:xfrm>
              <a:prstGeom prst="rect">
                <a:avLst/>
              </a:prstGeom>
            </p:spPr>
          </p:pic>
        </p:grpSp>
      </p:grpSp>
      <p:sp>
        <p:nvSpPr>
          <p:cNvPr id="3" name="矩形 2">
            <a:extLst>
              <a:ext uri="{FF2B5EF4-FFF2-40B4-BE49-F238E27FC236}">
                <a16:creationId xmlns:a16="http://schemas.microsoft.com/office/drawing/2014/main" xmlns="" id="{ABC85ECC-16E1-41AE-8A54-D8D4B5CFD2DC}"/>
              </a:ext>
            </a:extLst>
          </p:cNvPr>
          <p:cNvSpPr/>
          <p:nvPr/>
        </p:nvSpPr>
        <p:spPr>
          <a:xfrm>
            <a:off x="-12700" y="6477000"/>
            <a:ext cx="12228463" cy="381000"/>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416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11277"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9297306" y="5145874"/>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6283489" y="69292"/>
            <a:ext cx="6282372" cy="923330"/>
          </a:xfrm>
          <a:prstGeom prst="rect">
            <a:avLst/>
          </a:prstGeom>
          <a:noFill/>
        </p:spPr>
        <p:txBody>
          <a:bodyPr wrap="square">
            <a:spAutoFit/>
          </a:bodyPr>
          <a:lstStyle/>
          <a:p>
            <a:pPr>
              <a:defRPr/>
            </a:pPr>
            <a:r>
              <a:rPr lang="zh-CN" altLang="en-US" sz="54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选题的背景与意义</a:t>
            </a:r>
          </a:p>
        </p:txBody>
      </p:sp>
      <p:sp>
        <p:nvSpPr>
          <p:cNvPr id="23" name="矩形: 圆角 22">
            <a:extLst>
              <a:ext uri="{FF2B5EF4-FFF2-40B4-BE49-F238E27FC236}">
                <a16:creationId xmlns:a16="http://schemas.microsoft.com/office/drawing/2014/main" xmlns="" id="{D04A3C58-A8C6-4C34-8784-896D67917F3B}"/>
              </a:ext>
            </a:extLst>
          </p:cNvPr>
          <p:cNvSpPr/>
          <p:nvPr/>
        </p:nvSpPr>
        <p:spPr>
          <a:xfrm>
            <a:off x="2754151" y="2205859"/>
            <a:ext cx="6670524" cy="930651"/>
          </a:xfrm>
          <a:prstGeom prst="roundRect">
            <a:avLst>
              <a:gd name="adj" fmla="val 10633"/>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28" name="组合 27">
            <a:extLst>
              <a:ext uri="{FF2B5EF4-FFF2-40B4-BE49-F238E27FC236}">
                <a16:creationId xmlns:a16="http://schemas.microsoft.com/office/drawing/2014/main" xmlns="" id="{7C922B6B-AB84-45DC-82F0-DA730D71D77A}"/>
              </a:ext>
            </a:extLst>
          </p:cNvPr>
          <p:cNvGrpSpPr/>
          <p:nvPr/>
        </p:nvGrpSpPr>
        <p:grpSpPr>
          <a:xfrm>
            <a:off x="1071201" y="3996925"/>
            <a:ext cx="1024299" cy="1024299"/>
            <a:chOff x="3989615" y="1545677"/>
            <a:chExt cx="1193800" cy="1193800"/>
          </a:xfrm>
        </p:grpSpPr>
        <p:sp>
          <p:nvSpPr>
            <p:cNvPr id="29" name="椭圆 28">
              <a:extLst>
                <a:ext uri="{FF2B5EF4-FFF2-40B4-BE49-F238E27FC236}">
                  <a16:creationId xmlns:a16="http://schemas.microsoft.com/office/drawing/2014/main" xmlns="" id="{A2C1494D-B47F-4E67-99FB-1B90C02F7A96}"/>
                </a:ext>
              </a:extLst>
            </p:cNvPr>
            <p:cNvSpPr/>
            <p:nvPr/>
          </p:nvSpPr>
          <p:spPr>
            <a:xfrm>
              <a:off x="3989615" y="1545677"/>
              <a:ext cx="1193800" cy="1193800"/>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30" name="组合 29">
              <a:extLst>
                <a:ext uri="{FF2B5EF4-FFF2-40B4-BE49-F238E27FC236}">
                  <a16:creationId xmlns:a16="http://schemas.microsoft.com/office/drawing/2014/main" xmlns="" id="{508C7979-5560-4C86-9DD7-D942A6A3FA3A}"/>
                </a:ext>
              </a:extLst>
            </p:cNvPr>
            <p:cNvGrpSpPr/>
            <p:nvPr/>
          </p:nvGrpSpPr>
          <p:grpSpPr>
            <a:xfrm>
              <a:off x="4347071" y="1903135"/>
              <a:ext cx="478887" cy="478887"/>
              <a:chOff x="3191434" y="2145028"/>
              <a:chExt cx="359165" cy="359165"/>
            </a:xfrm>
            <a:solidFill>
              <a:srgbClr val="00546A"/>
            </a:solidFill>
          </p:grpSpPr>
          <p:sp>
            <p:nvSpPr>
              <p:cNvPr id="31" name="AutoShape 123">
                <a:extLst>
                  <a:ext uri="{FF2B5EF4-FFF2-40B4-BE49-F238E27FC236}">
                    <a16:creationId xmlns:a16="http://schemas.microsoft.com/office/drawing/2014/main" xmlns="" id="{3634AD92-34B0-45BE-9721-0F69D18908B6}"/>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4">
                <a:extLst>
                  <a:ext uri="{FF2B5EF4-FFF2-40B4-BE49-F238E27FC236}">
                    <a16:creationId xmlns:a16="http://schemas.microsoft.com/office/drawing/2014/main" xmlns="" id="{56AA1636-FB46-431D-8D90-209DBB8D2FD1}"/>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38" name="AutoShape 125">
                <a:extLst>
                  <a:ext uri="{FF2B5EF4-FFF2-40B4-BE49-F238E27FC236}">
                    <a16:creationId xmlns:a16="http://schemas.microsoft.com/office/drawing/2014/main" xmlns="" id="{2F01FB13-46A4-4BBC-843F-07990FCE5C12}"/>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 name="组合 1">
            <a:extLst>
              <a:ext uri="{FF2B5EF4-FFF2-40B4-BE49-F238E27FC236}">
                <a16:creationId xmlns:a16="http://schemas.microsoft.com/office/drawing/2014/main" xmlns="" id="{816F165F-8754-4274-9D06-8DF246622B13}"/>
              </a:ext>
            </a:extLst>
          </p:cNvPr>
          <p:cNvGrpSpPr/>
          <p:nvPr/>
        </p:nvGrpSpPr>
        <p:grpSpPr>
          <a:xfrm>
            <a:off x="1131370" y="2205859"/>
            <a:ext cx="964130" cy="964130"/>
            <a:chOff x="8138775" y="1165837"/>
            <a:chExt cx="1193800" cy="1193800"/>
          </a:xfrm>
        </p:grpSpPr>
        <p:sp>
          <p:nvSpPr>
            <p:cNvPr id="22" name="椭圆 21">
              <a:extLst>
                <a:ext uri="{FF2B5EF4-FFF2-40B4-BE49-F238E27FC236}">
                  <a16:creationId xmlns:a16="http://schemas.microsoft.com/office/drawing/2014/main" xmlns="" id="{A0F0CFB5-89D7-4C12-A006-A855A046FB58}"/>
                </a:ext>
              </a:extLst>
            </p:cNvPr>
            <p:cNvSpPr/>
            <p:nvPr/>
          </p:nvSpPr>
          <p:spPr>
            <a:xfrm>
              <a:off x="8138775" y="1165837"/>
              <a:ext cx="1193800" cy="1193800"/>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40" name="组合 39">
              <a:extLst>
                <a:ext uri="{FF2B5EF4-FFF2-40B4-BE49-F238E27FC236}">
                  <a16:creationId xmlns:a16="http://schemas.microsoft.com/office/drawing/2014/main" xmlns="" id="{0EDBC913-721F-4500-AAFF-8B824CBDF661}"/>
                </a:ext>
              </a:extLst>
            </p:cNvPr>
            <p:cNvGrpSpPr/>
            <p:nvPr/>
          </p:nvGrpSpPr>
          <p:grpSpPr>
            <a:xfrm flipH="1">
              <a:off x="8488803" y="1576096"/>
              <a:ext cx="478887" cy="478887"/>
              <a:chOff x="2473104" y="2145028"/>
              <a:chExt cx="359165" cy="359165"/>
            </a:xfrm>
            <a:solidFill>
              <a:srgbClr val="00546A"/>
            </a:solidFill>
          </p:grpSpPr>
          <p:sp>
            <p:nvSpPr>
              <p:cNvPr id="42" name="AutoShape 126">
                <a:extLst>
                  <a:ext uri="{FF2B5EF4-FFF2-40B4-BE49-F238E27FC236}">
                    <a16:creationId xmlns:a16="http://schemas.microsoft.com/office/drawing/2014/main" xmlns="" id="{99B028CD-F8D4-4B6A-A86C-3AA45B03728B}"/>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43" name="AutoShape 127">
                <a:extLst>
                  <a:ext uri="{FF2B5EF4-FFF2-40B4-BE49-F238E27FC236}">
                    <a16:creationId xmlns:a16="http://schemas.microsoft.com/office/drawing/2014/main" xmlns="" id="{73EE3816-57FE-4A03-984E-23C353162AF8}"/>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grpSp>
      </p:grpSp>
      <p:sp>
        <p:nvSpPr>
          <p:cNvPr id="44" name="矩形: 圆角 43">
            <a:extLst>
              <a:ext uri="{FF2B5EF4-FFF2-40B4-BE49-F238E27FC236}">
                <a16:creationId xmlns:a16="http://schemas.microsoft.com/office/drawing/2014/main" xmlns="" id="{F22D7549-8E1D-493B-885D-84515B3AB70D}"/>
              </a:ext>
            </a:extLst>
          </p:cNvPr>
          <p:cNvSpPr/>
          <p:nvPr/>
        </p:nvSpPr>
        <p:spPr>
          <a:xfrm>
            <a:off x="2754151" y="4090573"/>
            <a:ext cx="6670524" cy="930651"/>
          </a:xfrm>
          <a:prstGeom prst="roundRect">
            <a:avLst>
              <a:gd name="adj" fmla="val 10633"/>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655914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10254"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9297306" y="5145874"/>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6283489" y="69292"/>
            <a:ext cx="6282372" cy="923330"/>
          </a:xfrm>
          <a:prstGeom prst="rect">
            <a:avLst/>
          </a:prstGeom>
          <a:noFill/>
        </p:spPr>
        <p:txBody>
          <a:bodyPr wrap="square">
            <a:spAutoFit/>
          </a:bodyPr>
          <a:lstStyle/>
          <a:p>
            <a:pPr>
              <a:defRPr/>
            </a:pPr>
            <a:r>
              <a:rPr lang="zh-CN" altLang="en-US" sz="54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选题的背景与意义</a:t>
            </a:r>
          </a:p>
        </p:txBody>
      </p:sp>
      <p:sp>
        <p:nvSpPr>
          <p:cNvPr id="9" name="椭圆 8">
            <a:extLst>
              <a:ext uri="{FF2B5EF4-FFF2-40B4-BE49-F238E27FC236}">
                <a16:creationId xmlns:a16="http://schemas.microsoft.com/office/drawing/2014/main" xmlns="" id="{8EA33076-651C-4B71-A6EC-1796F08B3078}"/>
              </a:ext>
            </a:extLst>
          </p:cNvPr>
          <p:cNvSpPr/>
          <p:nvPr/>
        </p:nvSpPr>
        <p:spPr>
          <a:xfrm>
            <a:off x="125268" y="2529921"/>
            <a:ext cx="2699656" cy="2699656"/>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 name="椭圆 9">
            <a:extLst>
              <a:ext uri="{FF2B5EF4-FFF2-40B4-BE49-F238E27FC236}">
                <a16:creationId xmlns:a16="http://schemas.microsoft.com/office/drawing/2014/main" xmlns="" id="{75F9C078-8368-48DF-BDA4-EDE9BE1CBF2C}"/>
              </a:ext>
            </a:extLst>
          </p:cNvPr>
          <p:cNvSpPr/>
          <p:nvPr/>
        </p:nvSpPr>
        <p:spPr>
          <a:xfrm>
            <a:off x="6100113" y="2580721"/>
            <a:ext cx="2699656" cy="2699656"/>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圆角 10">
            <a:extLst>
              <a:ext uri="{FF2B5EF4-FFF2-40B4-BE49-F238E27FC236}">
                <a16:creationId xmlns:a16="http://schemas.microsoft.com/office/drawing/2014/main" xmlns="" id="{06F33038-88C8-41A9-B8EE-36D52D535338}"/>
              </a:ext>
            </a:extLst>
          </p:cNvPr>
          <p:cNvSpPr/>
          <p:nvPr/>
        </p:nvSpPr>
        <p:spPr>
          <a:xfrm>
            <a:off x="2938488" y="2554410"/>
            <a:ext cx="2438400" cy="566637"/>
          </a:xfrm>
          <a:prstGeom prst="roundRect">
            <a:avLst>
              <a:gd name="adj" fmla="val 5000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a:latin typeface="+mj-ea"/>
                <a:ea typeface="+mj-ea"/>
              </a:rPr>
              <a:t>国内研究现状</a:t>
            </a:r>
          </a:p>
        </p:txBody>
      </p:sp>
      <p:sp>
        <p:nvSpPr>
          <p:cNvPr id="12" name="矩形 11">
            <a:extLst>
              <a:ext uri="{FF2B5EF4-FFF2-40B4-BE49-F238E27FC236}">
                <a16:creationId xmlns:a16="http://schemas.microsoft.com/office/drawing/2014/main" xmlns="" id="{844F733C-0830-467C-972E-CF13F07F6947}"/>
              </a:ext>
            </a:extLst>
          </p:cNvPr>
          <p:cNvSpPr/>
          <p:nvPr/>
        </p:nvSpPr>
        <p:spPr>
          <a:xfrm>
            <a:off x="2938489" y="3566490"/>
            <a:ext cx="2914556" cy="1352165"/>
          </a:xfrm>
          <a:prstGeom prst="rect">
            <a:avLst/>
          </a:prstGeom>
          <a:ln>
            <a:solidFill>
              <a:srgbClr val="00546A"/>
            </a:solidFill>
          </a:ln>
        </p:spPr>
        <p:txBody>
          <a:bodyPr wrap="square">
            <a:spAutoFit/>
          </a:bodyPr>
          <a:lstStyle/>
          <a:p>
            <a:pPr>
              <a:lnSpc>
                <a:spcPct val="150000"/>
              </a:lnSpc>
            </a:pPr>
            <a:r>
              <a:rPr lang="en-US" altLang="zh-CN" sz="1400" dirty="0">
                <a:solidFill>
                  <a:schemeClr val="tx1">
                    <a:lumMod val="85000"/>
                    <a:lumOff val="15000"/>
                  </a:schemeClr>
                </a:solidFill>
              </a:rPr>
              <a:t>xxxxxxxxxxxxxxxxxxxxxxxxxxxxxxxxxxxxxxxxxxxxxxxxxxxxxxxxxxxxxxxxxxxxxxxxxxxxxxxxxxxxxxxxxxxxxxxxxxxxxxxxxxxxxxxxxxxxxxxxxxxxxxxxxxxxxxxxxxxx</a:t>
            </a:r>
          </a:p>
        </p:txBody>
      </p:sp>
      <p:sp>
        <p:nvSpPr>
          <p:cNvPr id="13" name="矩形: 圆角 12">
            <a:extLst>
              <a:ext uri="{FF2B5EF4-FFF2-40B4-BE49-F238E27FC236}">
                <a16:creationId xmlns:a16="http://schemas.microsoft.com/office/drawing/2014/main" xmlns="" id="{6B31B66A-3690-4FE1-B22B-4410ABD90174}"/>
              </a:ext>
            </a:extLst>
          </p:cNvPr>
          <p:cNvSpPr/>
          <p:nvPr/>
        </p:nvSpPr>
        <p:spPr>
          <a:xfrm>
            <a:off x="8860076" y="2607263"/>
            <a:ext cx="2438400" cy="566637"/>
          </a:xfrm>
          <a:prstGeom prst="roundRect">
            <a:avLst>
              <a:gd name="adj" fmla="val 50000"/>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j-ea"/>
                <a:ea typeface="+mj-ea"/>
              </a:rPr>
              <a:t>国外研究现状</a:t>
            </a:r>
          </a:p>
        </p:txBody>
      </p:sp>
      <p:sp>
        <p:nvSpPr>
          <p:cNvPr id="15" name="椭圆 14">
            <a:extLst>
              <a:ext uri="{FF2B5EF4-FFF2-40B4-BE49-F238E27FC236}">
                <a16:creationId xmlns:a16="http://schemas.microsoft.com/office/drawing/2014/main" xmlns="" id="{04989EE0-5038-4FAD-B44D-A4198029F223}"/>
              </a:ext>
            </a:extLst>
          </p:cNvPr>
          <p:cNvSpPr/>
          <p:nvPr/>
        </p:nvSpPr>
        <p:spPr>
          <a:xfrm>
            <a:off x="1878201" y="2425502"/>
            <a:ext cx="816103" cy="816103"/>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400"/>
              <a:t>国内</a:t>
            </a:r>
          </a:p>
        </p:txBody>
      </p:sp>
      <p:sp>
        <p:nvSpPr>
          <p:cNvPr id="16" name="椭圆 15">
            <a:extLst>
              <a:ext uri="{FF2B5EF4-FFF2-40B4-BE49-F238E27FC236}">
                <a16:creationId xmlns:a16="http://schemas.microsoft.com/office/drawing/2014/main" xmlns="" id="{EF93DDAD-C02B-433B-AADC-AB02E1DED4F0}"/>
              </a:ext>
            </a:extLst>
          </p:cNvPr>
          <p:cNvSpPr/>
          <p:nvPr/>
        </p:nvSpPr>
        <p:spPr>
          <a:xfrm>
            <a:off x="7835975" y="2491311"/>
            <a:ext cx="816103" cy="816103"/>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7" name="Freeform 9">
            <a:extLst>
              <a:ext uri="{FF2B5EF4-FFF2-40B4-BE49-F238E27FC236}">
                <a16:creationId xmlns:a16="http://schemas.microsoft.com/office/drawing/2014/main" xmlns="" id="{9BCE08E9-5AA2-4B67-8291-1B63C53AD953}"/>
              </a:ext>
            </a:extLst>
          </p:cNvPr>
          <p:cNvSpPr>
            <a:spLocks noEditPoints="1"/>
          </p:cNvSpPr>
          <p:nvPr/>
        </p:nvSpPr>
        <p:spPr bwMode="auto">
          <a:xfrm>
            <a:off x="2020238" y="2601770"/>
            <a:ext cx="592065" cy="463564"/>
          </a:xfrm>
          <a:custGeom>
            <a:avLst/>
            <a:gdLst>
              <a:gd name="T0" fmla="*/ 234 w 285"/>
              <a:gd name="T1" fmla="*/ 84 h 223"/>
              <a:gd name="T2" fmla="*/ 225 w 285"/>
              <a:gd name="T3" fmla="*/ 84 h 223"/>
              <a:gd name="T4" fmla="*/ 207 w 285"/>
              <a:gd name="T5" fmla="*/ 79 h 223"/>
              <a:gd name="T6" fmla="*/ 207 w 285"/>
              <a:gd name="T7" fmla="*/ 99 h 223"/>
              <a:gd name="T8" fmla="*/ 207 w 285"/>
              <a:gd name="T9" fmla="*/ 79 h 223"/>
              <a:gd name="T10" fmla="*/ 224 w 285"/>
              <a:gd name="T11" fmla="*/ 73 h 223"/>
              <a:gd name="T12" fmla="*/ 224 w 285"/>
              <a:gd name="T13" fmla="*/ 60 h 223"/>
              <a:gd name="T14" fmla="*/ 282 w 285"/>
              <a:gd name="T15" fmla="*/ 88 h 223"/>
              <a:gd name="T16" fmla="*/ 270 w 285"/>
              <a:gd name="T17" fmla="*/ 85 h 223"/>
              <a:gd name="T18" fmla="*/ 147 w 285"/>
              <a:gd name="T19" fmla="*/ 96 h 223"/>
              <a:gd name="T20" fmla="*/ 211 w 285"/>
              <a:gd name="T21" fmla="*/ 26 h 223"/>
              <a:gd name="T22" fmla="*/ 220 w 285"/>
              <a:gd name="T23" fmla="*/ 17 h 223"/>
              <a:gd name="T24" fmla="*/ 282 w 285"/>
              <a:gd name="T25" fmla="*/ 88 h 223"/>
              <a:gd name="T26" fmla="*/ 224 w 285"/>
              <a:gd name="T27" fmla="*/ 39 h 223"/>
              <a:gd name="T28" fmla="*/ 161 w 285"/>
              <a:gd name="T29" fmla="*/ 101 h 223"/>
              <a:gd name="T30" fmla="*/ 261 w 285"/>
              <a:gd name="T31" fmla="*/ 76 h 223"/>
              <a:gd name="T32" fmla="*/ 113 w 285"/>
              <a:gd name="T33" fmla="*/ 153 h 223"/>
              <a:gd name="T34" fmla="*/ 113 w 285"/>
              <a:gd name="T35" fmla="*/ 132 h 223"/>
              <a:gd name="T36" fmla="*/ 83 w 285"/>
              <a:gd name="T37" fmla="*/ 126 h 223"/>
              <a:gd name="T38" fmla="*/ 83 w 285"/>
              <a:gd name="T39" fmla="*/ 147 h 223"/>
              <a:gd name="T40" fmla="*/ 83 w 285"/>
              <a:gd name="T41" fmla="*/ 126 h 223"/>
              <a:gd name="T42" fmla="*/ 104 w 285"/>
              <a:gd name="T43" fmla="*/ 111 h 223"/>
              <a:gd name="T44" fmla="*/ 104 w 285"/>
              <a:gd name="T45" fmla="*/ 126 h 223"/>
              <a:gd name="T46" fmla="*/ 190 w 285"/>
              <a:gd name="T47" fmla="*/ 187 h 223"/>
              <a:gd name="T48" fmla="*/ 27 w 285"/>
              <a:gd name="T49" fmla="*/ 223 h 223"/>
              <a:gd name="T50" fmla="*/ 71 w 285"/>
              <a:gd name="T51" fmla="*/ 75 h 223"/>
              <a:gd name="T52" fmla="*/ 69 w 285"/>
              <a:gd name="T53" fmla="*/ 36 h 223"/>
              <a:gd name="T54" fmla="*/ 69 w 285"/>
              <a:gd name="T55" fmla="*/ 23 h 223"/>
              <a:gd name="T56" fmla="*/ 73 w 285"/>
              <a:gd name="T57" fmla="*/ 0 h 223"/>
              <a:gd name="T58" fmla="*/ 117 w 285"/>
              <a:gd name="T59" fmla="*/ 23 h 223"/>
              <a:gd name="T60" fmla="*/ 134 w 285"/>
              <a:gd name="T61" fmla="*/ 30 h 223"/>
              <a:gd name="T62" fmla="*/ 125 w 285"/>
              <a:gd name="T63" fmla="*/ 36 h 223"/>
              <a:gd name="T64" fmla="*/ 190 w 285"/>
              <a:gd name="T65" fmla="*/ 187 h 223"/>
              <a:gd name="T66" fmla="*/ 114 w 285"/>
              <a:gd name="T67" fmla="*/ 82 h 223"/>
              <a:gd name="T68" fmla="*/ 84 w 285"/>
              <a:gd name="T69" fmla="*/ 79 h 223"/>
              <a:gd name="T70" fmla="*/ 37 w 285"/>
              <a:gd name="T71" fmla="*/ 160 h 223"/>
              <a:gd name="T72" fmla="*/ 36 w 285"/>
              <a:gd name="T73" fmla="*/ 16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223">
                <a:moveTo>
                  <a:pt x="229" y="79"/>
                </a:moveTo>
                <a:cubicBezTo>
                  <a:pt x="232" y="79"/>
                  <a:pt x="234" y="82"/>
                  <a:pt x="234" y="84"/>
                </a:cubicBezTo>
                <a:cubicBezTo>
                  <a:pt x="234" y="87"/>
                  <a:pt x="232" y="89"/>
                  <a:pt x="229" y="89"/>
                </a:cubicBezTo>
                <a:cubicBezTo>
                  <a:pt x="227" y="89"/>
                  <a:pt x="225" y="87"/>
                  <a:pt x="225" y="84"/>
                </a:cubicBezTo>
                <a:cubicBezTo>
                  <a:pt x="225" y="82"/>
                  <a:pt x="227" y="79"/>
                  <a:pt x="229" y="79"/>
                </a:cubicBezTo>
                <a:close/>
                <a:moveTo>
                  <a:pt x="207" y="79"/>
                </a:moveTo>
                <a:cubicBezTo>
                  <a:pt x="202" y="79"/>
                  <a:pt x="198" y="84"/>
                  <a:pt x="198" y="89"/>
                </a:cubicBezTo>
                <a:cubicBezTo>
                  <a:pt x="198" y="95"/>
                  <a:pt x="202" y="99"/>
                  <a:pt x="207" y="99"/>
                </a:cubicBezTo>
                <a:cubicBezTo>
                  <a:pt x="213" y="99"/>
                  <a:pt x="217" y="95"/>
                  <a:pt x="217" y="89"/>
                </a:cubicBezTo>
                <a:cubicBezTo>
                  <a:pt x="217" y="84"/>
                  <a:pt x="213" y="79"/>
                  <a:pt x="207" y="79"/>
                </a:cubicBezTo>
                <a:close/>
                <a:moveTo>
                  <a:pt x="217" y="66"/>
                </a:moveTo>
                <a:cubicBezTo>
                  <a:pt x="217" y="70"/>
                  <a:pt x="220" y="73"/>
                  <a:pt x="224" y="73"/>
                </a:cubicBezTo>
                <a:cubicBezTo>
                  <a:pt x="228" y="73"/>
                  <a:pt x="231" y="70"/>
                  <a:pt x="231" y="66"/>
                </a:cubicBezTo>
                <a:cubicBezTo>
                  <a:pt x="231" y="62"/>
                  <a:pt x="228" y="60"/>
                  <a:pt x="224" y="60"/>
                </a:cubicBezTo>
                <a:cubicBezTo>
                  <a:pt x="220" y="60"/>
                  <a:pt x="217" y="62"/>
                  <a:pt x="217" y="66"/>
                </a:cubicBezTo>
                <a:close/>
                <a:moveTo>
                  <a:pt x="282" y="88"/>
                </a:moveTo>
                <a:cubicBezTo>
                  <a:pt x="280" y="91"/>
                  <a:pt x="276" y="91"/>
                  <a:pt x="273" y="88"/>
                </a:cubicBezTo>
                <a:cubicBezTo>
                  <a:pt x="270" y="85"/>
                  <a:pt x="270" y="85"/>
                  <a:pt x="270" y="85"/>
                </a:cubicBezTo>
                <a:cubicBezTo>
                  <a:pt x="189" y="167"/>
                  <a:pt x="189" y="167"/>
                  <a:pt x="189" y="167"/>
                </a:cubicBezTo>
                <a:cubicBezTo>
                  <a:pt x="147" y="96"/>
                  <a:pt x="147" y="96"/>
                  <a:pt x="147" y="96"/>
                </a:cubicBezTo>
                <a:cubicBezTo>
                  <a:pt x="214" y="29"/>
                  <a:pt x="214" y="29"/>
                  <a:pt x="214" y="29"/>
                </a:cubicBezTo>
                <a:cubicBezTo>
                  <a:pt x="211" y="26"/>
                  <a:pt x="211" y="26"/>
                  <a:pt x="211" y="26"/>
                </a:cubicBezTo>
                <a:cubicBezTo>
                  <a:pt x="209" y="24"/>
                  <a:pt x="209" y="20"/>
                  <a:pt x="211" y="17"/>
                </a:cubicBezTo>
                <a:cubicBezTo>
                  <a:pt x="214" y="15"/>
                  <a:pt x="218" y="15"/>
                  <a:pt x="220" y="17"/>
                </a:cubicBezTo>
                <a:cubicBezTo>
                  <a:pt x="282" y="79"/>
                  <a:pt x="282" y="79"/>
                  <a:pt x="282" y="79"/>
                </a:cubicBezTo>
                <a:cubicBezTo>
                  <a:pt x="285" y="82"/>
                  <a:pt x="285" y="86"/>
                  <a:pt x="282" y="88"/>
                </a:cubicBezTo>
                <a:close/>
                <a:moveTo>
                  <a:pt x="261" y="76"/>
                </a:moveTo>
                <a:cubicBezTo>
                  <a:pt x="224" y="39"/>
                  <a:pt x="224" y="39"/>
                  <a:pt x="224" y="39"/>
                </a:cubicBezTo>
                <a:cubicBezTo>
                  <a:pt x="172" y="91"/>
                  <a:pt x="172" y="91"/>
                  <a:pt x="172" y="91"/>
                </a:cubicBezTo>
                <a:cubicBezTo>
                  <a:pt x="161" y="101"/>
                  <a:pt x="161" y="101"/>
                  <a:pt x="161" y="101"/>
                </a:cubicBezTo>
                <a:cubicBezTo>
                  <a:pt x="236" y="101"/>
                  <a:pt x="236" y="101"/>
                  <a:pt x="236" y="101"/>
                </a:cubicBezTo>
                <a:lnTo>
                  <a:pt x="261" y="76"/>
                </a:lnTo>
                <a:close/>
                <a:moveTo>
                  <a:pt x="102" y="142"/>
                </a:moveTo>
                <a:cubicBezTo>
                  <a:pt x="102" y="148"/>
                  <a:pt x="107" y="153"/>
                  <a:pt x="113" y="153"/>
                </a:cubicBezTo>
                <a:cubicBezTo>
                  <a:pt x="118" y="153"/>
                  <a:pt x="123" y="148"/>
                  <a:pt x="123" y="142"/>
                </a:cubicBezTo>
                <a:cubicBezTo>
                  <a:pt x="123" y="136"/>
                  <a:pt x="118" y="132"/>
                  <a:pt x="113" y="132"/>
                </a:cubicBezTo>
                <a:cubicBezTo>
                  <a:pt x="107" y="132"/>
                  <a:pt x="102" y="136"/>
                  <a:pt x="102" y="142"/>
                </a:cubicBezTo>
                <a:close/>
                <a:moveTo>
                  <a:pt x="83" y="126"/>
                </a:moveTo>
                <a:cubicBezTo>
                  <a:pt x="77" y="126"/>
                  <a:pt x="73" y="131"/>
                  <a:pt x="73" y="137"/>
                </a:cubicBezTo>
                <a:cubicBezTo>
                  <a:pt x="73" y="142"/>
                  <a:pt x="77" y="147"/>
                  <a:pt x="83" y="147"/>
                </a:cubicBezTo>
                <a:cubicBezTo>
                  <a:pt x="89" y="147"/>
                  <a:pt x="93" y="142"/>
                  <a:pt x="93" y="137"/>
                </a:cubicBezTo>
                <a:cubicBezTo>
                  <a:pt x="93" y="131"/>
                  <a:pt x="89" y="126"/>
                  <a:pt x="83" y="126"/>
                </a:cubicBezTo>
                <a:close/>
                <a:moveTo>
                  <a:pt x="112" y="119"/>
                </a:moveTo>
                <a:cubicBezTo>
                  <a:pt x="112" y="115"/>
                  <a:pt x="108" y="111"/>
                  <a:pt x="104" y="111"/>
                </a:cubicBezTo>
                <a:cubicBezTo>
                  <a:pt x="100" y="111"/>
                  <a:pt x="97" y="115"/>
                  <a:pt x="97" y="119"/>
                </a:cubicBezTo>
                <a:cubicBezTo>
                  <a:pt x="97" y="123"/>
                  <a:pt x="100" y="126"/>
                  <a:pt x="104" y="126"/>
                </a:cubicBezTo>
                <a:cubicBezTo>
                  <a:pt x="108" y="126"/>
                  <a:pt x="112" y="123"/>
                  <a:pt x="112" y="119"/>
                </a:cubicBezTo>
                <a:close/>
                <a:moveTo>
                  <a:pt x="190" y="187"/>
                </a:moveTo>
                <a:cubicBezTo>
                  <a:pt x="197" y="205"/>
                  <a:pt x="190" y="223"/>
                  <a:pt x="170" y="223"/>
                </a:cubicBezTo>
                <a:cubicBezTo>
                  <a:pt x="27" y="223"/>
                  <a:pt x="27" y="223"/>
                  <a:pt x="27" y="223"/>
                </a:cubicBezTo>
                <a:cubicBezTo>
                  <a:pt x="7" y="223"/>
                  <a:pt x="0" y="206"/>
                  <a:pt x="6" y="187"/>
                </a:cubicBezTo>
                <a:cubicBezTo>
                  <a:pt x="6" y="187"/>
                  <a:pt x="31" y="141"/>
                  <a:pt x="71" y="75"/>
                </a:cubicBezTo>
                <a:cubicBezTo>
                  <a:pt x="71" y="36"/>
                  <a:pt x="71" y="36"/>
                  <a:pt x="71" y="36"/>
                </a:cubicBezTo>
                <a:cubicBezTo>
                  <a:pt x="69" y="36"/>
                  <a:pt x="69" y="36"/>
                  <a:pt x="69" y="36"/>
                </a:cubicBezTo>
                <a:cubicBezTo>
                  <a:pt x="65" y="36"/>
                  <a:pt x="62" y="33"/>
                  <a:pt x="62" y="30"/>
                </a:cubicBezTo>
                <a:cubicBezTo>
                  <a:pt x="62" y="26"/>
                  <a:pt x="65" y="23"/>
                  <a:pt x="69" y="23"/>
                </a:cubicBezTo>
                <a:cubicBezTo>
                  <a:pt x="79" y="23"/>
                  <a:pt x="79" y="23"/>
                  <a:pt x="79" y="23"/>
                </a:cubicBezTo>
                <a:cubicBezTo>
                  <a:pt x="73" y="0"/>
                  <a:pt x="73" y="0"/>
                  <a:pt x="73" y="0"/>
                </a:cubicBezTo>
                <a:cubicBezTo>
                  <a:pt x="123" y="0"/>
                  <a:pt x="123" y="0"/>
                  <a:pt x="123" y="0"/>
                </a:cubicBezTo>
                <a:cubicBezTo>
                  <a:pt x="117" y="23"/>
                  <a:pt x="117" y="23"/>
                  <a:pt x="117" y="23"/>
                </a:cubicBezTo>
                <a:cubicBezTo>
                  <a:pt x="128" y="23"/>
                  <a:pt x="128" y="23"/>
                  <a:pt x="128" y="23"/>
                </a:cubicBezTo>
                <a:cubicBezTo>
                  <a:pt x="131" y="23"/>
                  <a:pt x="134" y="26"/>
                  <a:pt x="134" y="30"/>
                </a:cubicBezTo>
                <a:cubicBezTo>
                  <a:pt x="134" y="33"/>
                  <a:pt x="131" y="36"/>
                  <a:pt x="128" y="36"/>
                </a:cubicBezTo>
                <a:cubicBezTo>
                  <a:pt x="125" y="36"/>
                  <a:pt x="125" y="36"/>
                  <a:pt x="125" y="36"/>
                </a:cubicBezTo>
                <a:cubicBezTo>
                  <a:pt x="125" y="75"/>
                  <a:pt x="125" y="75"/>
                  <a:pt x="125" y="75"/>
                </a:cubicBezTo>
                <a:cubicBezTo>
                  <a:pt x="166" y="141"/>
                  <a:pt x="190" y="187"/>
                  <a:pt x="190" y="187"/>
                </a:cubicBezTo>
                <a:close/>
                <a:moveTo>
                  <a:pt x="160" y="162"/>
                </a:moveTo>
                <a:cubicBezTo>
                  <a:pt x="157" y="156"/>
                  <a:pt x="124" y="98"/>
                  <a:pt x="114" y="82"/>
                </a:cubicBezTo>
                <a:cubicBezTo>
                  <a:pt x="112" y="79"/>
                  <a:pt x="112" y="79"/>
                  <a:pt x="112" y="79"/>
                </a:cubicBezTo>
                <a:cubicBezTo>
                  <a:pt x="84" y="79"/>
                  <a:pt x="84" y="79"/>
                  <a:pt x="84" y="79"/>
                </a:cubicBezTo>
                <a:cubicBezTo>
                  <a:pt x="83" y="82"/>
                  <a:pt x="83" y="82"/>
                  <a:pt x="83" y="82"/>
                </a:cubicBezTo>
                <a:cubicBezTo>
                  <a:pt x="72" y="99"/>
                  <a:pt x="41" y="154"/>
                  <a:pt x="37" y="160"/>
                </a:cubicBezTo>
                <a:cubicBezTo>
                  <a:pt x="37" y="160"/>
                  <a:pt x="37" y="161"/>
                  <a:pt x="36" y="162"/>
                </a:cubicBezTo>
                <a:cubicBezTo>
                  <a:pt x="36" y="162"/>
                  <a:pt x="36" y="162"/>
                  <a:pt x="36" y="162"/>
                </a:cubicBezTo>
                <a:lnTo>
                  <a:pt x="160" y="162"/>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 name="组合 17">
            <a:extLst>
              <a:ext uri="{FF2B5EF4-FFF2-40B4-BE49-F238E27FC236}">
                <a16:creationId xmlns:a16="http://schemas.microsoft.com/office/drawing/2014/main" xmlns="" id="{FA7D80A6-8410-41D3-8496-48A2F6E8BE8E}"/>
              </a:ext>
            </a:extLst>
          </p:cNvPr>
          <p:cNvGrpSpPr/>
          <p:nvPr/>
        </p:nvGrpSpPr>
        <p:grpSpPr>
          <a:xfrm>
            <a:off x="8017979" y="2612731"/>
            <a:ext cx="422597" cy="573261"/>
            <a:chOff x="5680076" y="2749550"/>
            <a:chExt cx="547688" cy="742950"/>
          </a:xfrm>
          <a:solidFill>
            <a:schemeClr val="accent2"/>
          </a:solidFill>
        </p:grpSpPr>
        <p:sp>
          <p:nvSpPr>
            <p:cNvPr id="19" name="Freeform 13">
              <a:extLst>
                <a:ext uri="{FF2B5EF4-FFF2-40B4-BE49-F238E27FC236}">
                  <a16:creationId xmlns:a16="http://schemas.microsoft.com/office/drawing/2014/main" xmlns="" id="{A685E3FD-966F-48FA-9E8B-2D60B02C86C7}"/>
                </a:ext>
              </a:extLst>
            </p:cNvPr>
            <p:cNvSpPr>
              <a:spLocks/>
            </p:cNvSpPr>
            <p:nvPr/>
          </p:nvSpPr>
          <p:spPr bwMode="auto">
            <a:xfrm>
              <a:off x="5680076" y="2749550"/>
              <a:ext cx="454025" cy="641350"/>
            </a:xfrm>
            <a:custGeom>
              <a:avLst/>
              <a:gdLst>
                <a:gd name="T0" fmla="*/ 158 w 165"/>
                <a:gd name="T1" fmla="*/ 195 h 233"/>
                <a:gd name="T2" fmla="*/ 158 w 165"/>
                <a:gd name="T3" fmla="*/ 189 h 233"/>
                <a:gd name="T4" fmla="*/ 70 w 165"/>
                <a:gd name="T5" fmla="*/ 189 h 233"/>
                <a:gd name="T6" fmla="*/ 70 w 165"/>
                <a:gd name="T7" fmla="*/ 195 h 233"/>
                <a:gd name="T8" fmla="*/ 68 w 165"/>
                <a:gd name="T9" fmla="*/ 195 h 233"/>
                <a:gd name="T10" fmla="*/ 18 w 165"/>
                <a:gd name="T11" fmla="*/ 120 h 233"/>
                <a:gd name="T12" fmla="*/ 94 w 165"/>
                <a:gd name="T13" fmla="*/ 39 h 233"/>
                <a:gd name="T14" fmla="*/ 94 w 165"/>
                <a:gd name="T15" fmla="*/ 120 h 233"/>
                <a:gd name="T16" fmla="*/ 70 w 165"/>
                <a:gd name="T17" fmla="*/ 120 h 233"/>
                <a:gd name="T18" fmla="*/ 70 w 165"/>
                <a:gd name="T19" fmla="*/ 127 h 233"/>
                <a:gd name="T20" fmla="*/ 76 w 165"/>
                <a:gd name="T21" fmla="*/ 127 h 233"/>
                <a:gd name="T22" fmla="*/ 75 w 165"/>
                <a:gd name="T23" fmla="*/ 131 h 233"/>
                <a:gd name="T24" fmla="*/ 75 w 165"/>
                <a:gd name="T25" fmla="*/ 150 h 233"/>
                <a:gd name="T26" fmla="*/ 86 w 165"/>
                <a:gd name="T27" fmla="*/ 161 h 233"/>
                <a:gd name="T28" fmla="*/ 97 w 165"/>
                <a:gd name="T29" fmla="*/ 150 h 233"/>
                <a:gd name="T30" fmla="*/ 97 w 165"/>
                <a:gd name="T31" fmla="*/ 131 h 233"/>
                <a:gd name="T32" fmla="*/ 96 w 165"/>
                <a:gd name="T33" fmla="*/ 127 h 233"/>
                <a:gd name="T34" fmla="*/ 104 w 165"/>
                <a:gd name="T35" fmla="*/ 127 h 233"/>
                <a:gd name="T36" fmla="*/ 103 w 165"/>
                <a:gd name="T37" fmla="*/ 131 h 233"/>
                <a:gd name="T38" fmla="*/ 103 w 165"/>
                <a:gd name="T39" fmla="*/ 163 h 233"/>
                <a:gd name="T40" fmla="*/ 114 w 165"/>
                <a:gd name="T41" fmla="*/ 174 h 233"/>
                <a:gd name="T42" fmla="*/ 125 w 165"/>
                <a:gd name="T43" fmla="*/ 163 h 233"/>
                <a:gd name="T44" fmla="*/ 125 w 165"/>
                <a:gd name="T45" fmla="*/ 131 h 233"/>
                <a:gd name="T46" fmla="*/ 124 w 165"/>
                <a:gd name="T47" fmla="*/ 127 h 233"/>
                <a:gd name="T48" fmla="*/ 132 w 165"/>
                <a:gd name="T49" fmla="*/ 127 h 233"/>
                <a:gd name="T50" fmla="*/ 131 w 165"/>
                <a:gd name="T51" fmla="*/ 131 h 233"/>
                <a:gd name="T52" fmla="*/ 131 w 165"/>
                <a:gd name="T53" fmla="*/ 150 h 233"/>
                <a:gd name="T54" fmla="*/ 142 w 165"/>
                <a:gd name="T55" fmla="*/ 161 h 233"/>
                <a:gd name="T56" fmla="*/ 153 w 165"/>
                <a:gd name="T57" fmla="*/ 150 h 233"/>
                <a:gd name="T58" fmla="*/ 153 w 165"/>
                <a:gd name="T59" fmla="*/ 131 h 233"/>
                <a:gd name="T60" fmla="*/ 152 w 165"/>
                <a:gd name="T61" fmla="*/ 127 h 233"/>
                <a:gd name="T62" fmla="*/ 158 w 165"/>
                <a:gd name="T63" fmla="*/ 127 h 233"/>
                <a:gd name="T64" fmla="*/ 158 w 165"/>
                <a:gd name="T65" fmla="*/ 120 h 233"/>
                <a:gd name="T66" fmla="*/ 134 w 165"/>
                <a:gd name="T67" fmla="*/ 120 h 233"/>
                <a:gd name="T68" fmla="*/ 134 w 165"/>
                <a:gd name="T69" fmla="*/ 18 h 233"/>
                <a:gd name="T70" fmla="*/ 142 w 165"/>
                <a:gd name="T71" fmla="*/ 18 h 233"/>
                <a:gd name="T72" fmla="*/ 142 w 165"/>
                <a:gd name="T73" fmla="*/ 0 h 233"/>
                <a:gd name="T74" fmla="*/ 86 w 165"/>
                <a:gd name="T75" fmla="*/ 0 h 233"/>
                <a:gd name="T76" fmla="*/ 86 w 165"/>
                <a:gd name="T77" fmla="*/ 18 h 233"/>
                <a:gd name="T78" fmla="*/ 94 w 165"/>
                <a:gd name="T79" fmla="*/ 18 h 233"/>
                <a:gd name="T80" fmla="*/ 94 w 165"/>
                <a:gd name="T81" fmla="*/ 20 h 233"/>
                <a:gd name="T82" fmla="*/ 0 w 165"/>
                <a:gd name="T83" fmla="*/ 120 h 233"/>
                <a:gd name="T84" fmla="*/ 63 w 165"/>
                <a:gd name="T85" fmla="*/ 213 h 233"/>
                <a:gd name="T86" fmla="*/ 63 w 165"/>
                <a:gd name="T87" fmla="*/ 233 h 233"/>
                <a:gd name="T88" fmla="*/ 165 w 165"/>
                <a:gd name="T89" fmla="*/ 233 h 233"/>
                <a:gd name="T90" fmla="*/ 165 w 165"/>
                <a:gd name="T91" fmla="*/ 195 h 233"/>
                <a:gd name="T92" fmla="*/ 158 w 165"/>
                <a:gd name="T93" fmla="*/ 19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233">
                  <a:moveTo>
                    <a:pt x="158" y="195"/>
                  </a:moveTo>
                  <a:cubicBezTo>
                    <a:pt x="158" y="189"/>
                    <a:pt x="158" y="189"/>
                    <a:pt x="158" y="189"/>
                  </a:cubicBezTo>
                  <a:cubicBezTo>
                    <a:pt x="70" y="189"/>
                    <a:pt x="70" y="189"/>
                    <a:pt x="70" y="189"/>
                  </a:cubicBezTo>
                  <a:cubicBezTo>
                    <a:pt x="70" y="195"/>
                    <a:pt x="70" y="195"/>
                    <a:pt x="70" y="195"/>
                  </a:cubicBezTo>
                  <a:cubicBezTo>
                    <a:pt x="68" y="195"/>
                    <a:pt x="68" y="195"/>
                    <a:pt x="68" y="195"/>
                  </a:cubicBezTo>
                  <a:cubicBezTo>
                    <a:pt x="38" y="183"/>
                    <a:pt x="18" y="154"/>
                    <a:pt x="18" y="120"/>
                  </a:cubicBezTo>
                  <a:cubicBezTo>
                    <a:pt x="18" y="77"/>
                    <a:pt x="51" y="42"/>
                    <a:pt x="94" y="39"/>
                  </a:cubicBezTo>
                  <a:cubicBezTo>
                    <a:pt x="94" y="120"/>
                    <a:pt x="94" y="120"/>
                    <a:pt x="94" y="120"/>
                  </a:cubicBezTo>
                  <a:cubicBezTo>
                    <a:pt x="70" y="120"/>
                    <a:pt x="70" y="120"/>
                    <a:pt x="70" y="120"/>
                  </a:cubicBezTo>
                  <a:cubicBezTo>
                    <a:pt x="70" y="127"/>
                    <a:pt x="70" y="127"/>
                    <a:pt x="70" y="127"/>
                  </a:cubicBezTo>
                  <a:cubicBezTo>
                    <a:pt x="76" y="127"/>
                    <a:pt x="76" y="127"/>
                    <a:pt x="76" y="127"/>
                  </a:cubicBezTo>
                  <a:cubicBezTo>
                    <a:pt x="75" y="128"/>
                    <a:pt x="75" y="130"/>
                    <a:pt x="75" y="131"/>
                  </a:cubicBezTo>
                  <a:cubicBezTo>
                    <a:pt x="75" y="150"/>
                    <a:pt x="75" y="150"/>
                    <a:pt x="75" y="150"/>
                  </a:cubicBezTo>
                  <a:cubicBezTo>
                    <a:pt x="75" y="156"/>
                    <a:pt x="80" y="161"/>
                    <a:pt x="86" y="161"/>
                  </a:cubicBezTo>
                  <a:cubicBezTo>
                    <a:pt x="92" y="161"/>
                    <a:pt x="97" y="156"/>
                    <a:pt x="97" y="150"/>
                  </a:cubicBezTo>
                  <a:cubicBezTo>
                    <a:pt x="97" y="131"/>
                    <a:pt x="97" y="131"/>
                    <a:pt x="97" y="131"/>
                  </a:cubicBezTo>
                  <a:cubicBezTo>
                    <a:pt x="97" y="130"/>
                    <a:pt x="96" y="128"/>
                    <a:pt x="96" y="127"/>
                  </a:cubicBezTo>
                  <a:cubicBezTo>
                    <a:pt x="104" y="127"/>
                    <a:pt x="104" y="127"/>
                    <a:pt x="104" y="127"/>
                  </a:cubicBezTo>
                  <a:cubicBezTo>
                    <a:pt x="103" y="128"/>
                    <a:pt x="103" y="130"/>
                    <a:pt x="103" y="131"/>
                  </a:cubicBezTo>
                  <a:cubicBezTo>
                    <a:pt x="103" y="163"/>
                    <a:pt x="103" y="163"/>
                    <a:pt x="103" y="163"/>
                  </a:cubicBezTo>
                  <a:cubicBezTo>
                    <a:pt x="103" y="169"/>
                    <a:pt x="108" y="174"/>
                    <a:pt x="114" y="174"/>
                  </a:cubicBezTo>
                  <a:cubicBezTo>
                    <a:pt x="120" y="174"/>
                    <a:pt x="125" y="169"/>
                    <a:pt x="125" y="163"/>
                  </a:cubicBezTo>
                  <a:cubicBezTo>
                    <a:pt x="125" y="131"/>
                    <a:pt x="125" y="131"/>
                    <a:pt x="125" y="131"/>
                  </a:cubicBezTo>
                  <a:cubicBezTo>
                    <a:pt x="125" y="130"/>
                    <a:pt x="125" y="128"/>
                    <a:pt x="124" y="127"/>
                  </a:cubicBezTo>
                  <a:cubicBezTo>
                    <a:pt x="132" y="127"/>
                    <a:pt x="132" y="127"/>
                    <a:pt x="132" y="127"/>
                  </a:cubicBezTo>
                  <a:cubicBezTo>
                    <a:pt x="131" y="128"/>
                    <a:pt x="131" y="130"/>
                    <a:pt x="131" y="131"/>
                  </a:cubicBezTo>
                  <a:cubicBezTo>
                    <a:pt x="131" y="150"/>
                    <a:pt x="131" y="150"/>
                    <a:pt x="131" y="150"/>
                  </a:cubicBezTo>
                  <a:cubicBezTo>
                    <a:pt x="131" y="156"/>
                    <a:pt x="136" y="161"/>
                    <a:pt x="142" y="161"/>
                  </a:cubicBezTo>
                  <a:cubicBezTo>
                    <a:pt x="148" y="161"/>
                    <a:pt x="153" y="156"/>
                    <a:pt x="153" y="150"/>
                  </a:cubicBezTo>
                  <a:cubicBezTo>
                    <a:pt x="153" y="131"/>
                    <a:pt x="153" y="131"/>
                    <a:pt x="153" y="131"/>
                  </a:cubicBezTo>
                  <a:cubicBezTo>
                    <a:pt x="153" y="130"/>
                    <a:pt x="153" y="128"/>
                    <a:pt x="152" y="127"/>
                  </a:cubicBezTo>
                  <a:cubicBezTo>
                    <a:pt x="158" y="127"/>
                    <a:pt x="158" y="127"/>
                    <a:pt x="158" y="127"/>
                  </a:cubicBezTo>
                  <a:cubicBezTo>
                    <a:pt x="158" y="120"/>
                    <a:pt x="158" y="120"/>
                    <a:pt x="158" y="120"/>
                  </a:cubicBezTo>
                  <a:cubicBezTo>
                    <a:pt x="134" y="120"/>
                    <a:pt x="134" y="120"/>
                    <a:pt x="134" y="120"/>
                  </a:cubicBezTo>
                  <a:cubicBezTo>
                    <a:pt x="134" y="18"/>
                    <a:pt x="134" y="18"/>
                    <a:pt x="134" y="18"/>
                  </a:cubicBezTo>
                  <a:cubicBezTo>
                    <a:pt x="142" y="18"/>
                    <a:pt x="142" y="18"/>
                    <a:pt x="142" y="18"/>
                  </a:cubicBezTo>
                  <a:cubicBezTo>
                    <a:pt x="142" y="0"/>
                    <a:pt x="142" y="0"/>
                    <a:pt x="142" y="0"/>
                  </a:cubicBezTo>
                  <a:cubicBezTo>
                    <a:pt x="86" y="0"/>
                    <a:pt x="86" y="0"/>
                    <a:pt x="86" y="0"/>
                  </a:cubicBezTo>
                  <a:cubicBezTo>
                    <a:pt x="86" y="18"/>
                    <a:pt x="86" y="18"/>
                    <a:pt x="86" y="18"/>
                  </a:cubicBezTo>
                  <a:cubicBezTo>
                    <a:pt x="94" y="18"/>
                    <a:pt x="94" y="18"/>
                    <a:pt x="94" y="18"/>
                  </a:cubicBezTo>
                  <a:cubicBezTo>
                    <a:pt x="94" y="20"/>
                    <a:pt x="94" y="20"/>
                    <a:pt x="94" y="20"/>
                  </a:cubicBezTo>
                  <a:cubicBezTo>
                    <a:pt x="41" y="24"/>
                    <a:pt x="0" y="67"/>
                    <a:pt x="0" y="120"/>
                  </a:cubicBezTo>
                  <a:cubicBezTo>
                    <a:pt x="0" y="162"/>
                    <a:pt x="26" y="198"/>
                    <a:pt x="63" y="213"/>
                  </a:cubicBezTo>
                  <a:cubicBezTo>
                    <a:pt x="63" y="233"/>
                    <a:pt x="63" y="233"/>
                    <a:pt x="63" y="233"/>
                  </a:cubicBezTo>
                  <a:cubicBezTo>
                    <a:pt x="165" y="233"/>
                    <a:pt x="165" y="233"/>
                    <a:pt x="165" y="233"/>
                  </a:cubicBezTo>
                  <a:cubicBezTo>
                    <a:pt x="165" y="195"/>
                    <a:pt x="165" y="195"/>
                    <a:pt x="165" y="195"/>
                  </a:cubicBezTo>
                  <a:lnTo>
                    <a:pt x="158" y="195"/>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4">
              <a:extLst>
                <a:ext uri="{FF2B5EF4-FFF2-40B4-BE49-F238E27FC236}">
                  <a16:creationId xmlns:a16="http://schemas.microsoft.com/office/drawing/2014/main" xmlns="" id="{C8EFE530-1549-4DA3-BFEB-1FE96A51A861}"/>
                </a:ext>
              </a:extLst>
            </p:cNvPr>
            <p:cNvSpPr>
              <a:spLocks noEditPoints="1"/>
            </p:cNvSpPr>
            <p:nvPr/>
          </p:nvSpPr>
          <p:spPr bwMode="auto">
            <a:xfrm>
              <a:off x="5761039" y="3413125"/>
              <a:ext cx="466725" cy="79375"/>
            </a:xfrm>
            <a:custGeom>
              <a:avLst/>
              <a:gdLst>
                <a:gd name="T0" fmla="*/ 0 w 294"/>
                <a:gd name="T1" fmla="*/ 0 h 50"/>
                <a:gd name="T2" fmla="*/ 0 w 294"/>
                <a:gd name="T3" fmla="*/ 50 h 50"/>
                <a:gd name="T4" fmla="*/ 294 w 294"/>
                <a:gd name="T5" fmla="*/ 50 h 50"/>
                <a:gd name="T6" fmla="*/ 294 w 294"/>
                <a:gd name="T7" fmla="*/ 0 h 50"/>
                <a:gd name="T8" fmla="*/ 0 w 294"/>
                <a:gd name="T9" fmla="*/ 0 h 50"/>
                <a:gd name="T10" fmla="*/ 282 w 294"/>
                <a:gd name="T11" fmla="*/ 38 h 50"/>
                <a:gd name="T12" fmla="*/ 10 w 294"/>
                <a:gd name="T13" fmla="*/ 38 h 50"/>
                <a:gd name="T14" fmla="*/ 10 w 294"/>
                <a:gd name="T15" fmla="*/ 12 h 50"/>
                <a:gd name="T16" fmla="*/ 282 w 294"/>
                <a:gd name="T17" fmla="*/ 12 h 50"/>
                <a:gd name="T18" fmla="*/ 282 w 294"/>
                <a:gd name="T19"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50">
                  <a:moveTo>
                    <a:pt x="0" y="0"/>
                  </a:moveTo>
                  <a:lnTo>
                    <a:pt x="0" y="50"/>
                  </a:lnTo>
                  <a:lnTo>
                    <a:pt x="294" y="50"/>
                  </a:lnTo>
                  <a:lnTo>
                    <a:pt x="294" y="0"/>
                  </a:lnTo>
                  <a:lnTo>
                    <a:pt x="0" y="0"/>
                  </a:lnTo>
                  <a:close/>
                  <a:moveTo>
                    <a:pt x="282" y="38"/>
                  </a:moveTo>
                  <a:lnTo>
                    <a:pt x="10" y="38"/>
                  </a:lnTo>
                  <a:lnTo>
                    <a:pt x="10" y="12"/>
                  </a:lnTo>
                  <a:lnTo>
                    <a:pt x="282" y="12"/>
                  </a:lnTo>
                  <a:lnTo>
                    <a:pt x="282" y="38"/>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21" name="矩形 20">
            <a:extLst>
              <a:ext uri="{FF2B5EF4-FFF2-40B4-BE49-F238E27FC236}">
                <a16:creationId xmlns:a16="http://schemas.microsoft.com/office/drawing/2014/main" xmlns="" id="{25BBDB05-9B31-469C-B52D-843E9E6DDBB5}"/>
              </a:ext>
            </a:extLst>
          </p:cNvPr>
          <p:cNvSpPr/>
          <p:nvPr/>
        </p:nvSpPr>
        <p:spPr>
          <a:xfrm>
            <a:off x="8860076" y="3604155"/>
            <a:ext cx="2914556" cy="1352165"/>
          </a:xfrm>
          <a:prstGeom prst="rect">
            <a:avLst/>
          </a:prstGeom>
          <a:ln>
            <a:solidFill>
              <a:srgbClr val="00546A"/>
            </a:solidFill>
          </a:ln>
        </p:spPr>
        <p:txBody>
          <a:bodyPr wrap="square">
            <a:spAutoFit/>
          </a:bodyPr>
          <a:lstStyle/>
          <a:p>
            <a:pPr>
              <a:lnSpc>
                <a:spcPct val="150000"/>
              </a:lnSpc>
            </a:pPr>
            <a:r>
              <a:rPr lang="en-US" altLang="zh-CN" sz="1400" dirty="0">
                <a:solidFill>
                  <a:schemeClr val="tx1">
                    <a:lumMod val="85000"/>
                    <a:lumOff val="15000"/>
                  </a:schemeClr>
                </a:solidFill>
              </a:rPr>
              <a:t>xxxxxxxxxxxxxxxxxxxxxxxxxxxxxxxxxxxxxxxxxxxxxxxxxxxxxxxxxxxxxxxxxxxxxxxxxxxxxxxxxxxxxxxxxxxxxxxxxxxxxxxxxxxxxxxxxxxxxxxxxxxxxxxxxxxxxxxxxxxx</a:t>
            </a:r>
          </a:p>
        </p:txBody>
      </p:sp>
    </p:spTree>
    <p:extLst>
      <p:ext uri="{BB962C8B-B14F-4D97-AF65-F5344CB8AC3E}">
        <p14:creationId xmlns:p14="http://schemas.microsoft.com/office/powerpoint/2010/main" val="23322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FD56EC3-9CD7-4895-978B-523D2D0815A4}"/>
              </a:ext>
            </a:extLst>
          </p:cNvPr>
          <p:cNvSpPr/>
          <p:nvPr/>
        </p:nvSpPr>
        <p:spPr>
          <a:xfrm>
            <a:off x="0" y="1664043"/>
            <a:ext cx="12192000" cy="3745112"/>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a:extLst>
              <a:ext uri="{FF2B5EF4-FFF2-40B4-BE49-F238E27FC236}">
                <a16:creationId xmlns:a16="http://schemas.microsoft.com/office/drawing/2014/main" xmlns="" id="{BDBFD332-C55A-4B7C-8E47-83977B2CCB2B}"/>
              </a:ext>
            </a:extLst>
          </p:cNvPr>
          <p:cNvSpPr/>
          <p:nvPr/>
        </p:nvSpPr>
        <p:spPr>
          <a:xfrm>
            <a:off x="5223669" y="1030556"/>
            <a:ext cx="1708896" cy="1708896"/>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16" name="组合 15">
            <a:extLst>
              <a:ext uri="{FF2B5EF4-FFF2-40B4-BE49-F238E27FC236}">
                <a16:creationId xmlns:a16="http://schemas.microsoft.com/office/drawing/2014/main" xmlns="" id="{FD3B8E79-2B03-47E0-AFDD-BF761D38335E}"/>
              </a:ext>
            </a:extLst>
          </p:cNvPr>
          <p:cNvGrpSpPr/>
          <p:nvPr/>
        </p:nvGrpSpPr>
        <p:grpSpPr>
          <a:xfrm>
            <a:off x="5489761" y="1448845"/>
            <a:ext cx="1176713" cy="1026387"/>
            <a:chOff x="4675188" y="2882900"/>
            <a:chExt cx="360362" cy="314325"/>
          </a:xfrm>
          <a:solidFill>
            <a:srgbClr val="00546A"/>
          </a:solidFill>
        </p:grpSpPr>
        <p:sp>
          <p:nvSpPr>
            <p:cNvPr id="18" name="AutoShape 43">
              <a:extLst>
                <a:ext uri="{FF2B5EF4-FFF2-40B4-BE49-F238E27FC236}">
                  <a16:creationId xmlns:a16="http://schemas.microsoft.com/office/drawing/2014/main" xmlns="" id="{C24A8233-A95E-4C59-B017-68F3AA40662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4">
              <a:extLst>
                <a:ext uri="{FF2B5EF4-FFF2-40B4-BE49-F238E27FC236}">
                  <a16:creationId xmlns:a16="http://schemas.microsoft.com/office/drawing/2014/main" xmlns="" id="{ED01039B-8D3E-458B-8959-9BFC1898D846}"/>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45">
              <a:extLst>
                <a:ext uri="{FF2B5EF4-FFF2-40B4-BE49-F238E27FC236}">
                  <a16:creationId xmlns:a16="http://schemas.microsoft.com/office/drawing/2014/main" xmlns="" id="{26B7259D-0DD8-4D33-861F-E616A464876A}"/>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矩形 28">
            <a:extLst>
              <a:ext uri="{FF2B5EF4-FFF2-40B4-BE49-F238E27FC236}">
                <a16:creationId xmlns:a16="http://schemas.microsoft.com/office/drawing/2014/main" xmlns="" id="{183B54F9-5625-47BF-A471-30AC2D9AD53F}"/>
              </a:ext>
            </a:extLst>
          </p:cNvPr>
          <p:cNvSpPr/>
          <p:nvPr/>
        </p:nvSpPr>
        <p:spPr bwMode="auto">
          <a:xfrm>
            <a:off x="3310622" y="2819908"/>
            <a:ext cx="5570756" cy="1015663"/>
          </a:xfrm>
          <a:prstGeom prst="rect">
            <a:avLst/>
          </a:prstGeom>
        </p:spPr>
        <p:txBody>
          <a:bodyPr wrap="none">
            <a:spAutoFit/>
          </a:bodyPr>
          <a:lstStyle/>
          <a:p>
            <a:pPr lvl="0" defTabSz="342900">
              <a:spcBef>
                <a:spcPct val="0"/>
              </a:spcBef>
              <a:defRPr/>
            </a:pPr>
            <a:r>
              <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研究方法与思路</a:t>
            </a:r>
          </a:p>
        </p:txBody>
      </p:sp>
      <p:cxnSp>
        <p:nvCxnSpPr>
          <p:cNvPr id="32" name="直接连接符 31">
            <a:extLst>
              <a:ext uri="{FF2B5EF4-FFF2-40B4-BE49-F238E27FC236}">
                <a16:creationId xmlns:a16="http://schemas.microsoft.com/office/drawing/2014/main" xmlns="" id="{C1667AC8-7E0D-45DD-84DC-7CE6F6BB818A}"/>
              </a:ext>
            </a:extLst>
          </p:cNvPr>
          <p:cNvCxnSpPr/>
          <p:nvPr/>
        </p:nvCxnSpPr>
        <p:spPr>
          <a:xfrm>
            <a:off x="5560937" y="4431140"/>
            <a:ext cx="107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82BD473B-86FC-4B4E-BC52-DAE387E67E57}"/>
              </a:ext>
            </a:extLst>
          </p:cNvPr>
          <p:cNvSpPr/>
          <p:nvPr/>
        </p:nvSpPr>
        <p:spPr>
          <a:xfrm>
            <a:off x="5098127" y="4637183"/>
            <a:ext cx="1995748" cy="42744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黑体" panose="02010609060101010101" pitchFamily="49" charset="-122"/>
                <a:ea typeface="黑体" panose="02010609060101010101" pitchFamily="49" charset="-122"/>
              </a:rPr>
              <a:t>第二部分</a:t>
            </a:r>
          </a:p>
        </p:txBody>
      </p:sp>
      <p:grpSp>
        <p:nvGrpSpPr>
          <p:cNvPr id="24" name="组合 23">
            <a:extLst>
              <a:ext uri="{FF2B5EF4-FFF2-40B4-BE49-F238E27FC236}">
                <a16:creationId xmlns:a16="http://schemas.microsoft.com/office/drawing/2014/main" xmlns="" id="{844D9AF9-189B-4CCF-806A-0DE0EA7C1DA9}"/>
              </a:ext>
            </a:extLst>
          </p:cNvPr>
          <p:cNvGrpSpPr/>
          <p:nvPr/>
        </p:nvGrpSpPr>
        <p:grpSpPr>
          <a:xfrm>
            <a:off x="10320914" y="15803"/>
            <a:ext cx="1871087" cy="1187293"/>
            <a:chOff x="7740685" y="11852"/>
            <a:chExt cx="1403315" cy="890470"/>
          </a:xfrm>
        </p:grpSpPr>
        <p:sp>
          <p:nvSpPr>
            <p:cNvPr id="25" name="矩形 24">
              <a:extLst>
                <a:ext uri="{FF2B5EF4-FFF2-40B4-BE49-F238E27FC236}">
                  <a16:creationId xmlns:a16="http://schemas.microsoft.com/office/drawing/2014/main" xmlns="" id="{F272FD3B-E0A3-4250-9AC3-9AD19528792F}"/>
                </a:ext>
              </a:extLst>
            </p:cNvPr>
            <p:cNvSpPr/>
            <p:nvPr/>
          </p:nvSpPr>
          <p:spPr>
            <a:xfrm>
              <a:off x="8122024" y="107858"/>
              <a:ext cx="1021976" cy="728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a:extLst>
                <a:ext uri="{FF2B5EF4-FFF2-40B4-BE49-F238E27FC236}">
                  <a16:creationId xmlns:a16="http://schemas.microsoft.com/office/drawing/2014/main" xmlns="" id="{A5FBAB68-78E1-4B7E-9ED9-BCFA3C2A9B32}"/>
                </a:ext>
              </a:extLst>
            </p:cNvPr>
            <p:cNvGrpSpPr/>
            <p:nvPr/>
          </p:nvGrpSpPr>
          <p:grpSpPr>
            <a:xfrm>
              <a:off x="7740685" y="11852"/>
              <a:ext cx="1281672" cy="890470"/>
              <a:chOff x="7548403" y="26020"/>
              <a:chExt cx="1281672" cy="890470"/>
            </a:xfrm>
          </p:grpSpPr>
          <p:pic>
            <p:nvPicPr>
              <p:cNvPr id="30" name="图片 29">
                <a:extLst>
                  <a:ext uri="{FF2B5EF4-FFF2-40B4-BE49-F238E27FC236}">
                    <a16:creationId xmlns:a16="http://schemas.microsoft.com/office/drawing/2014/main" xmlns="" id="{976A6EDD-DB99-4BBA-A475-037ED8D7221E}"/>
                  </a:ext>
                </a:extLst>
              </p:cNvPr>
              <p:cNvPicPr>
                <a:picLocks noChangeAspect="1"/>
              </p:cNvPicPr>
              <p:nvPr/>
            </p:nvPicPr>
            <p:blipFill>
              <a:blip r:embed="rId3"/>
              <a:stretch>
                <a:fillRect/>
              </a:stretch>
            </p:blipFill>
            <p:spPr>
              <a:xfrm>
                <a:off x="8094132" y="26020"/>
                <a:ext cx="514351" cy="514351"/>
              </a:xfrm>
              <a:prstGeom prst="rect">
                <a:avLst/>
              </a:prstGeom>
            </p:spPr>
          </p:pic>
          <p:pic>
            <p:nvPicPr>
              <p:cNvPr id="33" name="图片 32">
                <a:extLst>
                  <a:ext uri="{FF2B5EF4-FFF2-40B4-BE49-F238E27FC236}">
                    <a16:creationId xmlns:a16="http://schemas.microsoft.com/office/drawing/2014/main" xmlns="" id="{C4659F2C-CBCD-41E8-ABF0-53AE1B69E468}"/>
                  </a:ext>
                </a:extLst>
              </p:cNvPr>
              <p:cNvPicPr>
                <a:picLocks noChangeAspect="1"/>
              </p:cNvPicPr>
              <p:nvPr/>
            </p:nvPicPr>
            <p:blipFill>
              <a:blip r:embed="rId4"/>
              <a:stretch>
                <a:fillRect/>
              </a:stretch>
            </p:blipFill>
            <p:spPr>
              <a:xfrm>
                <a:off x="7548403" y="540371"/>
                <a:ext cx="1281672" cy="376119"/>
              </a:xfrm>
              <a:prstGeom prst="rect">
                <a:avLst/>
              </a:prstGeom>
            </p:spPr>
          </p:pic>
        </p:grpSp>
      </p:grpSp>
      <p:sp>
        <p:nvSpPr>
          <p:cNvPr id="3" name="矩形 2">
            <a:extLst>
              <a:ext uri="{FF2B5EF4-FFF2-40B4-BE49-F238E27FC236}">
                <a16:creationId xmlns:a16="http://schemas.microsoft.com/office/drawing/2014/main" xmlns="" id="{ABC85ECC-16E1-41AE-8A54-D8D4B5CFD2DC}"/>
              </a:ext>
            </a:extLst>
          </p:cNvPr>
          <p:cNvSpPr/>
          <p:nvPr/>
        </p:nvSpPr>
        <p:spPr>
          <a:xfrm>
            <a:off x="-12700" y="6477000"/>
            <a:ext cx="12228463" cy="381000"/>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088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4111"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8929838" y="47904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7114343" y="83768"/>
            <a:ext cx="6282372" cy="923330"/>
          </a:xfrm>
          <a:prstGeom prst="rect">
            <a:avLst/>
          </a:prstGeom>
          <a:noFill/>
        </p:spPr>
        <p:txBody>
          <a:bodyPr wrap="square">
            <a:spAutoFit/>
          </a:bodyPr>
          <a:lstStyle/>
          <a:p>
            <a:pPr lvl="0" defTabSz="342900">
              <a:spcBef>
                <a:spcPct val="0"/>
              </a:spcBef>
              <a:defRPr/>
            </a:pPr>
            <a:r>
              <a:rPr lang="zh-CN" altLang="en-US" sz="5400" b="1" dirty="0">
                <a:solidFill>
                  <a:srgbClr val="00546A"/>
                </a:solidFill>
                <a:latin typeface="微软雅黑" panose="020B0503020204020204" pitchFamily="34" charset="-122"/>
                <a:ea typeface="微软雅黑" panose="020B0503020204020204" pitchFamily="34" charset="-122"/>
                <a:sym typeface="微软雅黑" panose="020B0503020204020204" pitchFamily="34" charset="-122"/>
              </a:rPr>
              <a:t>研究方法与思路</a:t>
            </a:r>
          </a:p>
        </p:txBody>
      </p:sp>
      <p:cxnSp>
        <p:nvCxnSpPr>
          <p:cNvPr id="9" name="直接连接符 8">
            <a:extLst>
              <a:ext uri="{FF2B5EF4-FFF2-40B4-BE49-F238E27FC236}">
                <a16:creationId xmlns:a16="http://schemas.microsoft.com/office/drawing/2014/main" xmlns="" id="{958B81B7-EDAB-4CED-BF20-37DD840AA8D5}"/>
              </a:ext>
            </a:extLst>
          </p:cNvPr>
          <p:cNvCxnSpPr>
            <a:cxnSpLocks/>
          </p:cNvCxnSpPr>
          <p:nvPr/>
        </p:nvCxnSpPr>
        <p:spPr>
          <a:xfrm flipV="1">
            <a:off x="2037979" y="3659270"/>
            <a:ext cx="7944221" cy="4327"/>
          </a:xfrm>
          <a:prstGeom prst="line">
            <a:avLst/>
          </a:prstGeom>
          <a:ln w="28575">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CB931023-2100-4968-9B0F-A2E0F5283885}"/>
              </a:ext>
            </a:extLst>
          </p:cNvPr>
          <p:cNvSpPr/>
          <p:nvPr/>
        </p:nvSpPr>
        <p:spPr>
          <a:xfrm>
            <a:off x="1968499" y="3530599"/>
            <a:ext cx="303743" cy="276285"/>
          </a:xfrm>
          <a:prstGeom prst="ellipse">
            <a:avLst/>
          </a:prstGeom>
          <a:noFill/>
          <a:ln>
            <a:solidFill>
              <a:srgbClr val="00546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546A"/>
              </a:solidFill>
            </a:endParaRPr>
          </a:p>
        </p:txBody>
      </p:sp>
      <p:sp>
        <p:nvSpPr>
          <p:cNvPr id="11" name="椭圆 10">
            <a:extLst>
              <a:ext uri="{FF2B5EF4-FFF2-40B4-BE49-F238E27FC236}">
                <a16:creationId xmlns:a16="http://schemas.microsoft.com/office/drawing/2014/main" xmlns="" id="{15F6BF92-5C2E-4BDF-96DD-1489E268EE71}"/>
              </a:ext>
            </a:extLst>
          </p:cNvPr>
          <p:cNvSpPr/>
          <p:nvPr/>
        </p:nvSpPr>
        <p:spPr>
          <a:xfrm>
            <a:off x="4421549" y="3470469"/>
            <a:ext cx="331156" cy="336416"/>
          </a:xfrm>
          <a:prstGeom prst="ellipse">
            <a:avLst/>
          </a:prstGeom>
          <a:noFill/>
          <a:ln>
            <a:solidFill>
              <a:srgbClr val="00546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46A"/>
              </a:solidFill>
            </a:endParaRPr>
          </a:p>
        </p:txBody>
      </p:sp>
      <p:sp>
        <p:nvSpPr>
          <p:cNvPr id="12" name="椭圆 11">
            <a:extLst>
              <a:ext uri="{FF2B5EF4-FFF2-40B4-BE49-F238E27FC236}">
                <a16:creationId xmlns:a16="http://schemas.microsoft.com/office/drawing/2014/main" xmlns="" id="{41B083EF-8014-49AC-9661-2741B1C321D8}"/>
              </a:ext>
            </a:extLst>
          </p:cNvPr>
          <p:cNvSpPr/>
          <p:nvPr/>
        </p:nvSpPr>
        <p:spPr>
          <a:xfrm>
            <a:off x="6482911" y="3470469"/>
            <a:ext cx="331156" cy="336416"/>
          </a:xfrm>
          <a:prstGeom prst="ellipse">
            <a:avLst/>
          </a:prstGeom>
          <a:noFill/>
          <a:ln>
            <a:solidFill>
              <a:srgbClr val="00546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46A"/>
              </a:solidFill>
            </a:endParaRPr>
          </a:p>
        </p:txBody>
      </p:sp>
      <p:sp>
        <p:nvSpPr>
          <p:cNvPr id="13" name="椭圆 12">
            <a:extLst>
              <a:ext uri="{FF2B5EF4-FFF2-40B4-BE49-F238E27FC236}">
                <a16:creationId xmlns:a16="http://schemas.microsoft.com/office/drawing/2014/main" xmlns="" id="{8156BC25-AFD7-4F87-8559-CD31053CA7C0}"/>
              </a:ext>
            </a:extLst>
          </p:cNvPr>
          <p:cNvSpPr/>
          <p:nvPr/>
        </p:nvSpPr>
        <p:spPr>
          <a:xfrm>
            <a:off x="8544272" y="3470469"/>
            <a:ext cx="331156" cy="336416"/>
          </a:xfrm>
          <a:prstGeom prst="ellipse">
            <a:avLst/>
          </a:prstGeom>
          <a:noFill/>
          <a:ln>
            <a:solidFill>
              <a:srgbClr val="00546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46A"/>
              </a:solidFill>
            </a:endParaRPr>
          </a:p>
        </p:txBody>
      </p:sp>
      <p:sp>
        <p:nvSpPr>
          <p:cNvPr id="14" name="任意多边形: 形状 13">
            <a:extLst>
              <a:ext uri="{FF2B5EF4-FFF2-40B4-BE49-F238E27FC236}">
                <a16:creationId xmlns:a16="http://schemas.microsoft.com/office/drawing/2014/main" xmlns="" id="{D21BC2C8-7F0E-4712-BD7E-B921B1FDC0F7}"/>
              </a:ext>
            </a:extLst>
          </p:cNvPr>
          <p:cNvSpPr/>
          <p:nvPr/>
        </p:nvSpPr>
        <p:spPr>
          <a:xfrm>
            <a:off x="948994" y="4463023"/>
            <a:ext cx="2317113" cy="1404360"/>
          </a:xfrm>
          <a:custGeom>
            <a:avLst/>
            <a:gdLst>
              <a:gd name="connsiteX0" fmla="*/ 1030481 w 2027814"/>
              <a:gd name="connsiteY0" fmla="*/ 0 h 1229021"/>
              <a:gd name="connsiteX1" fmla="*/ 1170874 w 2027814"/>
              <a:gd name="connsiteY1" fmla="*/ 242057 h 1229021"/>
              <a:gd name="connsiteX2" fmla="*/ 1935888 w 2027814"/>
              <a:gd name="connsiteY2" fmla="*/ 242057 h 1229021"/>
              <a:gd name="connsiteX3" fmla="*/ 2027814 w 2027814"/>
              <a:gd name="connsiteY3" fmla="*/ 333983 h 1229021"/>
              <a:gd name="connsiteX4" fmla="*/ 2027814 w 2027814"/>
              <a:gd name="connsiteY4" fmla="*/ 1137095 h 1229021"/>
              <a:gd name="connsiteX5" fmla="*/ 1935888 w 2027814"/>
              <a:gd name="connsiteY5" fmla="*/ 1229021 h 1229021"/>
              <a:gd name="connsiteX6" fmla="*/ 91926 w 2027814"/>
              <a:gd name="connsiteY6" fmla="*/ 1229021 h 1229021"/>
              <a:gd name="connsiteX7" fmla="*/ 0 w 2027814"/>
              <a:gd name="connsiteY7" fmla="*/ 1137095 h 1229021"/>
              <a:gd name="connsiteX8" fmla="*/ 0 w 2027814"/>
              <a:gd name="connsiteY8" fmla="*/ 333983 h 1229021"/>
              <a:gd name="connsiteX9" fmla="*/ 91926 w 2027814"/>
              <a:gd name="connsiteY9" fmla="*/ 242057 h 1229021"/>
              <a:gd name="connsiteX10" fmla="*/ 890088 w 2027814"/>
              <a:gd name="connsiteY10" fmla="*/ 242057 h 122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814" h="1229021">
                <a:moveTo>
                  <a:pt x="1030481" y="0"/>
                </a:moveTo>
                <a:lnTo>
                  <a:pt x="1170874" y="242057"/>
                </a:lnTo>
                <a:lnTo>
                  <a:pt x="1935888" y="242057"/>
                </a:lnTo>
                <a:cubicBezTo>
                  <a:pt x="1986657" y="242057"/>
                  <a:pt x="2027814" y="283214"/>
                  <a:pt x="2027814" y="333983"/>
                </a:cubicBezTo>
                <a:lnTo>
                  <a:pt x="2027814" y="1137095"/>
                </a:lnTo>
                <a:cubicBezTo>
                  <a:pt x="2027814" y="1187864"/>
                  <a:pt x="1986657" y="1229021"/>
                  <a:pt x="1935888" y="1229021"/>
                </a:cubicBezTo>
                <a:lnTo>
                  <a:pt x="91926" y="1229021"/>
                </a:lnTo>
                <a:cubicBezTo>
                  <a:pt x="41157" y="1229021"/>
                  <a:pt x="0" y="1187864"/>
                  <a:pt x="0" y="1137095"/>
                </a:cubicBezTo>
                <a:lnTo>
                  <a:pt x="0" y="333983"/>
                </a:lnTo>
                <a:cubicBezTo>
                  <a:pt x="0" y="283214"/>
                  <a:pt x="41157" y="242057"/>
                  <a:pt x="91926" y="242057"/>
                </a:cubicBezTo>
                <a:lnTo>
                  <a:pt x="890088" y="242057"/>
                </a:lnTo>
                <a:close/>
              </a:path>
            </a:pathLst>
          </a:custGeom>
          <a:solidFill>
            <a:srgbClr val="00546A"/>
          </a:solidFill>
          <a:ln>
            <a:solidFill>
              <a:srgbClr val="00546A"/>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46A"/>
              </a:solidFill>
            </a:endParaRPr>
          </a:p>
        </p:txBody>
      </p:sp>
      <p:sp>
        <p:nvSpPr>
          <p:cNvPr id="16" name="任意多边形: 形状 15">
            <a:extLst>
              <a:ext uri="{FF2B5EF4-FFF2-40B4-BE49-F238E27FC236}">
                <a16:creationId xmlns:a16="http://schemas.microsoft.com/office/drawing/2014/main" xmlns="" id="{DF22BCDF-168E-481C-9F2F-6C06A91AC804}"/>
              </a:ext>
            </a:extLst>
          </p:cNvPr>
          <p:cNvSpPr/>
          <p:nvPr/>
        </p:nvSpPr>
        <p:spPr>
          <a:xfrm>
            <a:off x="5463886" y="4497933"/>
            <a:ext cx="2369205" cy="1435932"/>
          </a:xfrm>
          <a:custGeom>
            <a:avLst/>
            <a:gdLst>
              <a:gd name="connsiteX0" fmla="*/ 1030481 w 2027814"/>
              <a:gd name="connsiteY0" fmla="*/ 0 h 1229021"/>
              <a:gd name="connsiteX1" fmla="*/ 1170874 w 2027814"/>
              <a:gd name="connsiteY1" fmla="*/ 242057 h 1229021"/>
              <a:gd name="connsiteX2" fmla="*/ 1935888 w 2027814"/>
              <a:gd name="connsiteY2" fmla="*/ 242057 h 1229021"/>
              <a:gd name="connsiteX3" fmla="*/ 2027814 w 2027814"/>
              <a:gd name="connsiteY3" fmla="*/ 333983 h 1229021"/>
              <a:gd name="connsiteX4" fmla="*/ 2027814 w 2027814"/>
              <a:gd name="connsiteY4" fmla="*/ 1137095 h 1229021"/>
              <a:gd name="connsiteX5" fmla="*/ 1935888 w 2027814"/>
              <a:gd name="connsiteY5" fmla="*/ 1229021 h 1229021"/>
              <a:gd name="connsiteX6" fmla="*/ 91926 w 2027814"/>
              <a:gd name="connsiteY6" fmla="*/ 1229021 h 1229021"/>
              <a:gd name="connsiteX7" fmla="*/ 0 w 2027814"/>
              <a:gd name="connsiteY7" fmla="*/ 1137095 h 1229021"/>
              <a:gd name="connsiteX8" fmla="*/ 0 w 2027814"/>
              <a:gd name="connsiteY8" fmla="*/ 333983 h 1229021"/>
              <a:gd name="connsiteX9" fmla="*/ 91926 w 2027814"/>
              <a:gd name="connsiteY9" fmla="*/ 242057 h 1229021"/>
              <a:gd name="connsiteX10" fmla="*/ 890088 w 2027814"/>
              <a:gd name="connsiteY10" fmla="*/ 242057 h 122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814" h="1229021">
                <a:moveTo>
                  <a:pt x="1030481" y="0"/>
                </a:moveTo>
                <a:lnTo>
                  <a:pt x="1170874" y="242057"/>
                </a:lnTo>
                <a:lnTo>
                  <a:pt x="1935888" y="242057"/>
                </a:lnTo>
                <a:cubicBezTo>
                  <a:pt x="1986657" y="242057"/>
                  <a:pt x="2027814" y="283214"/>
                  <a:pt x="2027814" y="333983"/>
                </a:cubicBezTo>
                <a:lnTo>
                  <a:pt x="2027814" y="1137095"/>
                </a:lnTo>
                <a:cubicBezTo>
                  <a:pt x="2027814" y="1187864"/>
                  <a:pt x="1986657" y="1229021"/>
                  <a:pt x="1935888" y="1229021"/>
                </a:cubicBezTo>
                <a:lnTo>
                  <a:pt x="91926" y="1229021"/>
                </a:lnTo>
                <a:cubicBezTo>
                  <a:pt x="41157" y="1229021"/>
                  <a:pt x="0" y="1187864"/>
                  <a:pt x="0" y="1137095"/>
                </a:cubicBezTo>
                <a:lnTo>
                  <a:pt x="0" y="333983"/>
                </a:lnTo>
                <a:cubicBezTo>
                  <a:pt x="0" y="283214"/>
                  <a:pt x="41157" y="242057"/>
                  <a:pt x="91926" y="242057"/>
                </a:cubicBezTo>
                <a:lnTo>
                  <a:pt x="890088" y="242057"/>
                </a:lnTo>
                <a:close/>
              </a:path>
            </a:pathLst>
          </a:custGeom>
          <a:solidFill>
            <a:srgbClr val="00546A"/>
          </a:solidFill>
          <a:ln>
            <a:solidFill>
              <a:srgbClr val="00546A"/>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46A"/>
              </a:solidFill>
            </a:endParaRPr>
          </a:p>
        </p:txBody>
      </p:sp>
      <p:sp>
        <p:nvSpPr>
          <p:cNvPr id="17" name="任意多边形: 形状 16">
            <a:extLst>
              <a:ext uri="{FF2B5EF4-FFF2-40B4-BE49-F238E27FC236}">
                <a16:creationId xmlns:a16="http://schemas.microsoft.com/office/drawing/2014/main" xmlns="" id="{F6AAE2DE-F75F-4150-83CD-85FBFA5AB8BC}"/>
              </a:ext>
            </a:extLst>
          </p:cNvPr>
          <p:cNvSpPr/>
          <p:nvPr/>
        </p:nvSpPr>
        <p:spPr>
          <a:xfrm rot="10800000">
            <a:off x="7665708" y="1642101"/>
            <a:ext cx="2225425" cy="1348789"/>
          </a:xfrm>
          <a:custGeom>
            <a:avLst/>
            <a:gdLst>
              <a:gd name="connsiteX0" fmla="*/ 1030481 w 2027814"/>
              <a:gd name="connsiteY0" fmla="*/ 0 h 1229021"/>
              <a:gd name="connsiteX1" fmla="*/ 1170874 w 2027814"/>
              <a:gd name="connsiteY1" fmla="*/ 242057 h 1229021"/>
              <a:gd name="connsiteX2" fmla="*/ 1935888 w 2027814"/>
              <a:gd name="connsiteY2" fmla="*/ 242057 h 1229021"/>
              <a:gd name="connsiteX3" fmla="*/ 2027814 w 2027814"/>
              <a:gd name="connsiteY3" fmla="*/ 333983 h 1229021"/>
              <a:gd name="connsiteX4" fmla="*/ 2027814 w 2027814"/>
              <a:gd name="connsiteY4" fmla="*/ 1137095 h 1229021"/>
              <a:gd name="connsiteX5" fmla="*/ 1935888 w 2027814"/>
              <a:gd name="connsiteY5" fmla="*/ 1229021 h 1229021"/>
              <a:gd name="connsiteX6" fmla="*/ 91926 w 2027814"/>
              <a:gd name="connsiteY6" fmla="*/ 1229021 h 1229021"/>
              <a:gd name="connsiteX7" fmla="*/ 0 w 2027814"/>
              <a:gd name="connsiteY7" fmla="*/ 1137095 h 1229021"/>
              <a:gd name="connsiteX8" fmla="*/ 0 w 2027814"/>
              <a:gd name="connsiteY8" fmla="*/ 333983 h 1229021"/>
              <a:gd name="connsiteX9" fmla="*/ 91926 w 2027814"/>
              <a:gd name="connsiteY9" fmla="*/ 242057 h 1229021"/>
              <a:gd name="connsiteX10" fmla="*/ 890088 w 2027814"/>
              <a:gd name="connsiteY10" fmla="*/ 242057 h 122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814" h="1229021">
                <a:moveTo>
                  <a:pt x="1030481" y="0"/>
                </a:moveTo>
                <a:lnTo>
                  <a:pt x="1170874" y="242057"/>
                </a:lnTo>
                <a:lnTo>
                  <a:pt x="1935888" y="242057"/>
                </a:lnTo>
                <a:cubicBezTo>
                  <a:pt x="1986657" y="242057"/>
                  <a:pt x="2027814" y="283214"/>
                  <a:pt x="2027814" y="333983"/>
                </a:cubicBezTo>
                <a:lnTo>
                  <a:pt x="2027814" y="1137095"/>
                </a:lnTo>
                <a:cubicBezTo>
                  <a:pt x="2027814" y="1187864"/>
                  <a:pt x="1986657" y="1229021"/>
                  <a:pt x="1935888" y="1229021"/>
                </a:cubicBezTo>
                <a:lnTo>
                  <a:pt x="91926" y="1229021"/>
                </a:lnTo>
                <a:cubicBezTo>
                  <a:pt x="41157" y="1229021"/>
                  <a:pt x="0" y="1187864"/>
                  <a:pt x="0" y="1137095"/>
                </a:cubicBezTo>
                <a:lnTo>
                  <a:pt x="0" y="333983"/>
                </a:lnTo>
                <a:cubicBezTo>
                  <a:pt x="0" y="283214"/>
                  <a:pt x="41157" y="242057"/>
                  <a:pt x="91926" y="242057"/>
                </a:cubicBezTo>
                <a:lnTo>
                  <a:pt x="890088" y="242057"/>
                </a:lnTo>
                <a:close/>
              </a:path>
            </a:pathLst>
          </a:custGeom>
          <a:solidFill>
            <a:srgbClr val="00546A"/>
          </a:solidFill>
          <a:ln>
            <a:solidFill>
              <a:srgbClr val="00546A"/>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46A"/>
              </a:solidFill>
            </a:endParaRPr>
          </a:p>
        </p:txBody>
      </p:sp>
      <p:sp>
        <p:nvSpPr>
          <p:cNvPr id="18" name="矩形 17">
            <a:extLst>
              <a:ext uri="{FF2B5EF4-FFF2-40B4-BE49-F238E27FC236}">
                <a16:creationId xmlns:a16="http://schemas.microsoft.com/office/drawing/2014/main" xmlns="" id="{014F3FF5-9252-4CB4-91EB-BA0790580626}"/>
              </a:ext>
            </a:extLst>
          </p:cNvPr>
          <p:cNvSpPr/>
          <p:nvPr/>
        </p:nvSpPr>
        <p:spPr bwMode="auto">
          <a:xfrm>
            <a:off x="232728" y="3055597"/>
            <a:ext cx="2739578" cy="338554"/>
          </a:xfrm>
          <a:prstGeom prst="rect">
            <a:avLst/>
          </a:prstGeom>
          <a:noFill/>
          <a:ln>
            <a:solidFill>
              <a:srgbClr val="00546A"/>
            </a:solidFill>
          </a:ln>
        </p:spPr>
        <p:txBody>
          <a:bodyPr wrap="square">
            <a:spAutoFit/>
          </a:bodyPr>
          <a:lstStyle/>
          <a:p>
            <a:pPr algn="r">
              <a:defRPr/>
            </a:pPr>
            <a:r>
              <a:rPr lang="en-US" altLang="zh-CN" sz="1600" b="1" kern="100" dirty="0" err="1">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xxxxxxxxxxxxxx</a:t>
            </a:r>
            <a:endParaRPr lang="zh-CN" altLang="en-US" sz="16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任意多边形: 形状 26">
            <a:extLst>
              <a:ext uri="{FF2B5EF4-FFF2-40B4-BE49-F238E27FC236}">
                <a16:creationId xmlns:a16="http://schemas.microsoft.com/office/drawing/2014/main" xmlns="" id="{E7BD43D1-7C40-43D7-B037-0513884AFDEB}"/>
              </a:ext>
            </a:extLst>
          </p:cNvPr>
          <p:cNvSpPr/>
          <p:nvPr/>
        </p:nvSpPr>
        <p:spPr>
          <a:xfrm rot="10800000">
            <a:off x="3474414" y="1731360"/>
            <a:ext cx="2225425" cy="1348789"/>
          </a:xfrm>
          <a:custGeom>
            <a:avLst/>
            <a:gdLst>
              <a:gd name="connsiteX0" fmla="*/ 1030481 w 2027814"/>
              <a:gd name="connsiteY0" fmla="*/ 0 h 1229021"/>
              <a:gd name="connsiteX1" fmla="*/ 1170874 w 2027814"/>
              <a:gd name="connsiteY1" fmla="*/ 242057 h 1229021"/>
              <a:gd name="connsiteX2" fmla="*/ 1935888 w 2027814"/>
              <a:gd name="connsiteY2" fmla="*/ 242057 h 1229021"/>
              <a:gd name="connsiteX3" fmla="*/ 2027814 w 2027814"/>
              <a:gd name="connsiteY3" fmla="*/ 333983 h 1229021"/>
              <a:gd name="connsiteX4" fmla="*/ 2027814 w 2027814"/>
              <a:gd name="connsiteY4" fmla="*/ 1137095 h 1229021"/>
              <a:gd name="connsiteX5" fmla="*/ 1935888 w 2027814"/>
              <a:gd name="connsiteY5" fmla="*/ 1229021 h 1229021"/>
              <a:gd name="connsiteX6" fmla="*/ 91926 w 2027814"/>
              <a:gd name="connsiteY6" fmla="*/ 1229021 h 1229021"/>
              <a:gd name="connsiteX7" fmla="*/ 0 w 2027814"/>
              <a:gd name="connsiteY7" fmla="*/ 1137095 h 1229021"/>
              <a:gd name="connsiteX8" fmla="*/ 0 w 2027814"/>
              <a:gd name="connsiteY8" fmla="*/ 333983 h 1229021"/>
              <a:gd name="connsiteX9" fmla="*/ 91926 w 2027814"/>
              <a:gd name="connsiteY9" fmla="*/ 242057 h 1229021"/>
              <a:gd name="connsiteX10" fmla="*/ 890088 w 2027814"/>
              <a:gd name="connsiteY10" fmla="*/ 242057 h 122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814" h="1229021">
                <a:moveTo>
                  <a:pt x="1030481" y="0"/>
                </a:moveTo>
                <a:lnTo>
                  <a:pt x="1170874" y="242057"/>
                </a:lnTo>
                <a:lnTo>
                  <a:pt x="1935888" y="242057"/>
                </a:lnTo>
                <a:cubicBezTo>
                  <a:pt x="1986657" y="242057"/>
                  <a:pt x="2027814" y="283214"/>
                  <a:pt x="2027814" y="333983"/>
                </a:cubicBezTo>
                <a:lnTo>
                  <a:pt x="2027814" y="1137095"/>
                </a:lnTo>
                <a:cubicBezTo>
                  <a:pt x="2027814" y="1187864"/>
                  <a:pt x="1986657" y="1229021"/>
                  <a:pt x="1935888" y="1229021"/>
                </a:cubicBezTo>
                <a:lnTo>
                  <a:pt x="91926" y="1229021"/>
                </a:lnTo>
                <a:cubicBezTo>
                  <a:pt x="41157" y="1229021"/>
                  <a:pt x="0" y="1187864"/>
                  <a:pt x="0" y="1137095"/>
                </a:cubicBezTo>
                <a:lnTo>
                  <a:pt x="0" y="333983"/>
                </a:lnTo>
                <a:cubicBezTo>
                  <a:pt x="0" y="283214"/>
                  <a:pt x="41157" y="242057"/>
                  <a:pt x="91926" y="242057"/>
                </a:cubicBezTo>
                <a:lnTo>
                  <a:pt x="890088" y="242057"/>
                </a:lnTo>
                <a:close/>
              </a:path>
            </a:pathLst>
          </a:custGeom>
          <a:solidFill>
            <a:srgbClr val="00546A"/>
          </a:solidFill>
          <a:ln>
            <a:solidFill>
              <a:srgbClr val="00546A"/>
            </a:solid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46A"/>
              </a:solidFill>
            </a:endParaRPr>
          </a:p>
        </p:txBody>
      </p:sp>
      <p:sp>
        <p:nvSpPr>
          <p:cNvPr id="28" name="矩形 27">
            <a:extLst>
              <a:ext uri="{FF2B5EF4-FFF2-40B4-BE49-F238E27FC236}">
                <a16:creationId xmlns:a16="http://schemas.microsoft.com/office/drawing/2014/main" xmlns="" id="{4DE9DEA3-0D06-4513-B306-4444941514B7}"/>
              </a:ext>
            </a:extLst>
          </p:cNvPr>
          <p:cNvSpPr/>
          <p:nvPr/>
        </p:nvSpPr>
        <p:spPr bwMode="auto">
          <a:xfrm>
            <a:off x="2810021" y="4147140"/>
            <a:ext cx="2739578" cy="338554"/>
          </a:xfrm>
          <a:prstGeom prst="rect">
            <a:avLst/>
          </a:prstGeom>
          <a:noFill/>
          <a:ln>
            <a:solidFill>
              <a:srgbClr val="00546A"/>
            </a:solidFill>
          </a:ln>
        </p:spPr>
        <p:txBody>
          <a:bodyPr wrap="square">
            <a:spAutoFit/>
          </a:bodyPr>
          <a:lstStyle/>
          <a:p>
            <a:pPr algn="r">
              <a:defRPr/>
            </a:pPr>
            <a:r>
              <a:rPr lang="en-US" altLang="zh-CN" sz="1600" b="1" kern="100" dirty="0" err="1">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xxxxxxxxxxxxxx</a:t>
            </a:r>
            <a:endParaRPr lang="zh-CN" altLang="en-US" sz="16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a:extLst>
              <a:ext uri="{FF2B5EF4-FFF2-40B4-BE49-F238E27FC236}">
                <a16:creationId xmlns:a16="http://schemas.microsoft.com/office/drawing/2014/main" xmlns="" id="{81D498D7-60C0-4561-9047-A1D5147516ED}"/>
              </a:ext>
            </a:extLst>
          </p:cNvPr>
          <p:cNvSpPr/>
          <p:nvPr/>
        </p:nvSpPr>
        <p:spPr bwMode="auto">
          <a:xfrm>
            <a:off x="4802715" y="3033518"/>
            <a:ext cx="2739578" cy="338554"/>
          </a:xfrm>
          <a:prstGeom prst="rect">
            <a:avLst/>
          </a:prstGeom>
          <a:noFill/>
          <a:ln>
            <a:solidFill>
              <a:srgbClr val="00546A"/>
            </a:solidFill>
          </a:ln>
        </p:spPr>
        <p:txBody>
          <a:bodyPr wrap="square">
            <a:spAutoFit/>
          </a:bodyPr>
          <a:lstStyle/>
          <a:p>
            <a:pPr algn="r">
              <a:defRPr/>
            </a:pPr>
            <a:r>
              <a:rPr lang="en-US" altLang="zh-CN" sz="1600" b="1" kern="100" dirty="0" err="1">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xxxxxxxxxxxxxx</a:t>
            </a:r>
            <a:endParaRPr lang="zh-CN" altLang="en-US" sz="16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a:extLst>
              <a:ext uri="{FF2B5EF4-FFF2-40B4-BE49-F238E27FC236}">
                <a16:creationId xmlns:a16="http://schemas.microsoft.com/office/drawing/2014/main" xmlns="" id="{8CEB15DD-1C6C-4ED1-99B1-FE4BECF9E359}"/>
              </a:ext>
            </a:extLst>
          </p:cNvPr>
          <p:cNvSpPr/>
          <p:nvPr/>
        </p:nvSpPr>
        <p:spPr bwMode="auto">
          <a:xfrm>
            <a:off x="6935967" y="4132183"/>
            <a:ext cx="2739578" cy="338554"/>
          </a:xfrm>
          <a:prstGeom prst="rect">
            <a:avLst/>
          </a:prstGeom>
          <a:noFill/>
          <a:ln>
            <a:solidFill>
              <a:srgbClr val="00546A"/>
            </a:solidFill>
          </a:ln>
        </p:spPr>
        <p:txBody>
          <a:bodyPr wrap="square">
            <a:spAutoFit/>
          </a:bodyPr>
          <a:lstStyle/>
          <a:p>
            <a:pPr algn="r">
              <a:defRPr/>
            </a:pPr>
            <a:r>
              <a:rPr lang="en-US" altLang="zh-CN" sz="1600" b="1" kern="100" dirty="0" err="1">
                <a:solidFill>
                  <a:srgbClr val="00546A"/>
                </a:solidFill>
                <a:latin typeface="微软雅黑" panose="020B0503020204020204" pitchFamily="34" charset="-122"/>
                <a:ea typeface="微软雅黑" panose="020B0503020204020204" pitchFamily="34" charset="-122"/>
                <a:cs typeface="Times New Roman" panose="02020603050405020304" pitchFamily="18" charset="0"/>
              </a:rPr>
              <a:t>xxxxxxxxxxxxxx</a:t>
            </a:r>
            <a:endParaRPr lang="zh-CN" altLang="en-US" sz="1600" b="1" kern="100" dirty="0">
              <a:solidFill>
                <a:srgbClr val="00546A"/>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63463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FD56EC3-9CD7-4895-978B-523D2D0815A4}"/>
              </a:ext>
            </a:extLst>
          </p:cNvPr>
          <p:cNvSpPr/>
          <p:nvPr/>
        </p:nvSpPr>
        <p:spPr>
          <a:xfrm>
            <a:off x="0" y="1664043"/>
            <a:ext cx="12192000" cy="3745112"/>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a:extLst>
              <a:ext uri="{FF2B5EF4-FFF2-40B4-BE49-F238E27FC236}">
                <a16:creationId xmlns:a16="http://schemas.microsoft.com/office/drawing/2014/main" xmlns="" id="{BDBFD332-C55A-4B7C-8E47-83977B2CCB2B}"/>
              </a:ext>
            </a:extLst>
          </p:cNvPr>
          <p:cNvSpPr/>
          <p:nvPr/>
        </p:nvSpPr>
        <p:spPr>
          <a:xfrm>
            <a:off x="5223669" y="1030556"/>
            <a:ext cx="1708896" cy="1708896"/>
          </a:xfrm>
          <a:prstGeom prst="ellipse">
            <a:avLst/>
          </a:prstGeom>
          <a:solidFill>
            <a:schemeClr val="bg1"/>
          </a:solidFill>
          <a:ln>
            <a:noFill/>
          </a:ln>
          <a:effectLst>
            <a:outerShdw blurRad="1016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grpSp>
        <p:nvGrpSpPr>
          <p:cNvPr id="16" name="组合 15">
            <a:extLst>
              <a:ext uri="{FF2B5EF4-FFF2-40B4-BE49-F238E27FC236}">
                <a16:creationId xmlns:a16="http://schemas.microsoft.com/office/drawing/2014/main" xmlns="" id="{FD3B8E79-2B03-47E0-AFDD-BF761D38335E}"/>
              </a:ext>
            </a:extLst>
          </p:cNvPr>
          <p:cNvGrpSpPr/>
          <p:nvPr/>
        </p:nvGrpSpPr>
        <p:grpSpPr>
          <a:xfrm>
            <a:off x="5489761" y="1448845"/>
            <a:ext cx="1176713" cy="1026387"/>
            <a:chOff x="4675188" y="2882900"/>
            <a:chExt cx="360362" cy="314325"/>
          </a:xfrm>
          <a:solidFill>
            <a:srgbClr val="00546A"/>
          </a:solidFill>
        </p:grpSpPr>
        <p:sp>
          <p:nvSpPr>
            <p:cNvPr id="18" name="AutoShape 43">
              <a:extLst>
                <a:ext uri="{FF2B5EF4-FFF2-40B4-BE49-F238E27FC236}">
                  <a16:creationId xmlns:a16="http://schemas.microsoft.com/office/drawing/2014/main" xmlns="" id="{C24A8233-A95E-4C59-B017-68F3AA406624}"/>
                </a:ext>
              </a:extLst>
            </p:cNvPr>
            <p:cNvSpPr>
              <a:spLocks/>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4">
              <a:extLst>
                <a:ext uri="{FF2B5EF4-FFF2-40B4-BE49-F238E27FC236}">
                  <a16:creationId xmlns:a16="http://schemas.microsoft.com/office/drawing/2014/main" xmlns="" id="{ED01039B-8D3E-458B-8959-9BFC1898D846}"/>
                </a:ext>
              </a:extLst>
            </p:cNvPr>
            <p:cNvSpPr>
              <a:spLocks/>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45">
              <a:extLst>
                <a:ext uri="{FF2B5EF4-FFF2-40B4-BE49-F238E27FC236}">
                  <a16:creationId xmlns:a16="http://schemas.microsoft.com/office/drawing/2014/main" xmlns="" id="{26B7259D-0DD8-4D33-861F-E616A464876A}"/>
                </a:ext>
              </a:extLst>
            </p:cNvPr>
            <p:cNvSpPr>
              <a:spLocks/>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rgbClr val="00546A"/>
              </a:solidFill>
            </a:ln>
            <a:effectLst/>
          </p:spPr>
          <p:txBody>
            <a:bodyPr lIns="25400" tIns="25400" rIns="25400" bIns="25400" anchor="ctr"/>
            <a:lstStyle/>
            <a:p>
              <a:pPr algn="ctr" defTabSz="304792"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矩形 28">
            <a:extLst>
              <a:ext uri="{FF2B5EF4-FFF2-40B4-BE49-F238E27FC236}">
                <a16:creationId xmlns:a16="http://schemas.microsoft.com/office/drawing/2014/main" xmlns="" id="{183B54F9-5625-47BF-A471-30AC2D9AD53F}"/>
              </a:ext>
            </a:extLst>
          </p:cNvPr>
          <p:cNvSpPr/>
          <p:nvPr/>
        </p:nvSpPr>
        <p:spPr bwMode="auto">
          <a:xfrm>
            <a:off x="2523297" y="2876904"/>
            <a:ext cx="7109639" cy="1015663"/>
          </a:xfrm>
          <a:prstGeom prst="rect">
            <a:avLst/>
          </a:prstGeom>
        </p:spPr>
        <p:txBody>
          <a:bodyPr wrap="none">
            <a:spAutoFit/>
          </a:bodyPr>
          <a:lstStyle/>
          <a:p>
            <a:pPr lvl="0" defTabSz="342900">
              <a:spcBef>
                <a:spcPct val="0"/>
              </a:spcBef>
              <a:defRPr/>
            </a:pPr>
            <a:r>
              <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关键技术与实践难点</a:t>
            </a:r>
          </a:p>
        </p:txBody>
      </p:sp>
      <p:cxnSp>
        <p:nvCxnSpPr>
          <p:cNvPr id="32" name="直接连接符 31">
            <a:extLst>
              <a:ext uri="{FF2B5EF4-FFF2-40B4-BE49-F238E27FC236}">
                <a16:creationId xmlns:a16="http://schemas.microsoft.com/office/drawing/2014/main" xmlns="" id="{C1667AC8-7E0D-45DD-84DC-7CE6F6BB818A}"/>
              </a:ext>
            </a:extLst>
          </p:cNvPr>
          <p:cNvCxnSpPr/>
          <p:nvPr/>
        </p:nvCxnSpPr>
        <p:spPr>
          <a:xfrm>
            <a:off x="5560937" y="4431140"/>
            <a:ext cx="107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82BD473B-86FC-4B4E-BC52-DAE387E67E57}"/>
              </a:ext>
            </a:extLst>
          </p:cNvPr>
          <p:cNvSpPr/>
          <p:nvPr/>
        </p:nvSpPr>
        <p:spPr>
          <a:xfrm>
            <a:off x="5098127" y="4637183"/>
            <a:ext cx="1995748" cy="42744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黑体" panose="02010609060101010101" pitchFamily="49" charset="-122"/>
                <a:ea typeface="黑体" panose="02010609060101010101" pitchFamily="49" charset="-122"/>
              </a:rPr>
              <a:t>第三部分</a:t>
            </a:r>
          </a:p>
        </p:txBody>
      </p:sp>
      <p:grpSp>
        <p:nvGrpSpPr>
          <p:cNvPr id="24" name="组合 23">
            <a:extLst>
              <a:ext uri="{FF2B5EF4-FFF2-40B4-BE49-F238E27FC236}">
                <a16:creationId xmlns:a16="http://schemas.microsoft.com/office/drawing/2014/main" xmlns="" id="{844D9AF9-189B-4CCF-806A-0DE0EA7C1DA9}"/>
              </a:ext>
            </a:extLst>
          </p:cNvPr>
          <p:cNvGrpSpPr/>
          <p:nvPr/>
        </p:nvGrpSpPr>
        <p:grpSpPr>
          <a:xfrm>
            <a:off x="10320914" y="15803"/>
            <a:ext cx="1871087" cy="1187293"/>
            <a:chOff x="7740685" y="11852"/>
            <a:chExt cx="1403315" cy="890470"/>
          </a:xfrm>
        </p:grpSpPr>
        <p:sp>
          <p:nvSpPr>
            <p:cNvPr id="25" name="矩形 24">
              <a:extLst>
                <a:ext uri="{FF2B5EF4-FFF2-40B4-BE49-F238E27FC236}">
                  <a16:creationId xmlns:a16="http://schemas.microsoft.com/office/drawing/2014/main" xmlns="" id="{F272FD3B-E0A3-4250-9AC3-9AD19528792F}"/>
                </a:ext>
              </a:extLst>
            </p:cNvPr>
            <p:cNvSpPr/>
            <p:nvPr/>
          </p:nvSpPr>
          <p:spPr>
            <a:xfrm>
              <a:off x="8122024" y="107858"/>
              <a:ext cx="1021976" cy="728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a:extLst>
                <a:ext uri="{FF2B5EF4-FFF2-40B4-BE49-F238E27FC236}">
                  <a16:creationId xmlns:a16="http://schemas.microsoft.com/office/drawing/2014/main" xmlns="" id="{A5FBAB68-78E1-4B7E-9ED9-BCFA3C2A9B32}"/>
                </a:ext>
              </a:extLst>
            </p:cNvPr>
            <p:cNvGrpSpPr/>
            <p:nvPr/>
          </p:nvGrpSpPr>
          <p:grpSpPr>
            <a:xfrm>
              <a:off x="7740685" y="11852"/>
              <a:ext cx="1281672" cy="890470"/>
              <a:chOff x="7548403" y="26020"/>
              <a:chExt cx="1281672" cy="890470"/>
            </a:xfrm>
          </p:grpSpPr>
          <p:pic>
            <p:nvPicPr>
              <p:cNvPr id="30" name="图片 29">
                <a:extLst>
                  <a:ext uri="{FF2B5EF4-FFF2-40B4-BE49-F238E27FC236}">
                    <a16:creationId xmlns:a16="http://schemas.microsoft.com/office/drawing/2014/main" xmlns="" id="{976A6EDD-DB99-4BBA-A475-037ED8D7221E}"/>
                  </a:ext>
                </a:extLst>
              </p:cNvPr>
              <p:cNvPicPr>
                <a:picLocks noChangeAspect="1"/>
              </p:cNvPicPr>
              <p:nvPr/>
            </p:nvPicPr>
            <p:blipFill>
              <a:blip r:embed="rId3"/>
              <a:stretch>
                <a:fillRect/>
              </a:stretch>
            </p:blipFill>
            <p:spPr>
              <a:xfrm>
                <a:off x="8094132" y="26020"/>
                <a:ext cx="514351" cy="514351"/>
              </a:xfrm>
              <a:prstGeom prst="rect">
                <a:avLst/>
              </a:prstGeom>
            </p:spPr>
          </p:pic>
          <p:pic>
            <p:nvPicPr>
              <p:cNvPr id="33" name="图片 32">
                <a:extLst>
                  <a:ext uri="{FF2B5EF4-FFF2-40B4-BE49-F238E27FC236}">
                    <a16:creationId xmlns:a16="http://schemas.microsoft.com/office/drawing/2014/main" xmlns="" id="{C4659F2C-CBCD-41E8-ABF0-53AE1B69E468}"/>
                  </a:ext>
                </a:extLst>
              </p:cNvPr>
              <p:cNvPicPr>
                <a:picLocks noChangeAspect="1"/>
              </p:cNvPicPr>
              <p:nvPr/>
            </p:nvPicPr>
            <p:blipFill>
              <a:blip r:embed="rId4"/>
              <a:stretch>
                <a:fillRect/>
              </a:stretch>
            </p:blipFill>
            <p:spPr>
              <a:xfrm>
                <a:off x="7548403" y="540371"/>
                <a:ext cx="1281672" cy="376119"/>
              </a:xfrm>
              <a:prstGeom prst="rect">
                <a:avLst/>
              </a:prstGeom>
            </p:spPr>
          </p:pic>
        </p:grpSp>
      </p:grpSp>
      <p:sp>
        <p:nvSpPr>
          <p:cNvPr id="3" name="矩形 2">
            <a:extLst>
              <a:ext uri="{FF2B5EF4-FFF2-40B4-BE49-F238E27FC236}">
                <a16:creationId xmlns:a16="http://schemas.microsoft.com/office/drawing/2014/main" xmlns="" id="{ABC85ECC-16E1-41AE-8A54-D8D4B5CFD2DC}"/>
              </a:ext>
            </a:extLst>
          </p:cNvPr>
          <p:cNvSpPr/>
          <p:nvPr/>
        </p:nvSpPr>
        <p:spPr>
          <a:xfrm>
            <a:off x="-12700" y="6477000"/>
            <a:ext cx="12228463" cy="381000"/>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4669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6120C83D-092D-4A5B-A285-6EC6C28E6E06}"/>
              </a:ext>
            </a:extLst>
          </p:cNvPr>
          <p:cNvSpPr/>
          <p:nvPr/>
        </p:nvSpPr>
        <p:spPr>
          <a:xfrm rot="18754986">
            <a:off x="-2467190" y="-60520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1021E74-6FE6-41FB-823D-42B6CF725AEF}"/>
              </a:ext>
            </a:extLst>
          </p:cNvPr>
          <p:cNvGrpSpPr/>
          <p:nvPr/>
        </p:nvGrpSpPr>
        <p:grpSpPr>
          <a:xfrm>
            <a:off x="232728" y="0"/>
            <a:ext cx="1432533" cy="1656359"/>
            <a:chOff x="785831" y="0"/>
            <a:chExt cx="1576370" cy="1822670"/>
          </a:xfrm>
        </p:grpSpPr>
        <p:sp>
          <p:nvSpPr>
            <p:cNvPr id="34" name="任意多边形 231">
              <a:extLst>
                <a:ext uri="{FF2B5EF4-FFF2-40B4-BE49-F238E27FC236}">
                  <a16:creationId xmlns:a16="http://schemas.microsoft.com/office/drawing/2014/main" xmlns="" id="{A24F91D4-FF2A-4EAF-8CE3-1C42EFD3AE52}"/>
                </a:ext>
              </a:extLst>
            </p:cNvPr>
            <p:cNvSpPr/>
            <p:nvPr/>
          </p:nvSpPr>
          <p:spPr>
            <a:xfrm>
              <a:off x="785831" y="0"/>
              <a:ext cx="1576370" cy="1822670"/>
            </a:xfrm>
            <a:custGeom>
              <a:avLst/>
              <a:gdLst>
                <a:gd name="connsiteX0" fmla="*/ 0 w 2186609"/>
                <a:gd name="connsiteY0" fmla="*/ 0 h 2942329"/>
                <a:gd name="connsiteX1" fmla="*/ 2186609 w 2186609"/>
                <a:gd name="connsiteY1" fmla="*/ 0 h 2942329"/>
                <a:gd name="connsiteX2" fmla="*/ 2186609 w 2186609"/>
                <a:gd name="connsiteY2" fmla="*/ 1849729 h 2942329"/>
                <a:gd name="connsiteX3" fmla="*/ 2186609 w 2186609"/>
                <a:gd name="connsiteY3" fmla="*/ 1958009 h 2942329"/>
                <a:gd name="connsiteX4" fmla="*/ 2181142 w 2186609"/>
                <a:gd name="connsiteY4" fmla="*/ 1958009 h 2942329"/>
                <a:gd name="connsiteX5" fmla="*/ 2180968 w 2186609"/>
                <a:gd name="connsiteY5" fmla="*/ 1961441 h 2942329"/>
                <a:gd name="connsiteX6" fmla="*/ 1094009 w 2186609"/>
                <a:gd name="connsiteY6" fmla="*/ 2942329 h 2942329"/>
                <a:gd name="connsiteX7" fmla="*/ 7050 w 2186609"/>
                <a:gd name="connsiteY7" fmla="*/ 1961441 h 2942329"/>
                <a:gd name="connsiteX8" fmla="*/ 6877 w 2186609"/>
                <a:gd name="connsiteY8" fmla="*/ 1958009 h 2942329"/>
                <a:gd name="connsiteX9" fmla="*/ 0 w 2186609"/>
                <a:gd name="connsiteY9" fmla="*/ 1958009 h 29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609" h="2942329">
                  <a:moveTo>
                    <a:pt x="0" y="0"/>
                  </a:moveTo>
                  <a:lnTo>
                    <a:pt x="2186609" y="0"/>
                  </a:lnTo>
                  <a:lnTo>
                    <a:pt x="2186609" y="1849729"/>
                  </a:lnTo>
                  <a:lnTo>
                    <a:pt x="2186609" y="1958009"/>
                  </a:lnTo>
                  <a:lnTo>
                    <a:pt x="2181142" y="1958009"/>
                  </a:lnTo>
                  <a:lnTo>
                    <a:pt x="2180968" y="1961441"/>
                  </a:lnTo>
                  <a:cubicBezTo>
                    <a:pt x="2125016" y="2512391"/>
                    <a:pt x="1659721" y="2942329"/>
                    <a:pt x="1094009" y="2942329"/>
                  </a:cubicBezTo>
                  <a:cubicBezTo>
                    <a:pt x="528297" y="2942329"/>
                    <a:pt x="63002" y="2512391"/>
                    <a:pt x="7050" y="1961441"/>
                  </a:cubicBezTo>
                  <a:lnTo>
                    <a:pt x="6877" y="1958009"/>
                  </a:lnTo>
                  <a:lnTo>
                    <a:pt x="0" y="19580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5" name="对象 34">
              <a:extLst>
                <a:ext uri="{FF2B5EF4-FFF2-40B4-BE49-F238E27FC236}">
                  <a16:creationId xmlns:a16="http://schemas.microsoft.com/office/drawing/2014/main" xmlns="" id="{4B214537-A5DA-4B70-89B0-DDAAA341CC96}"/>
                </a:ext>
              </a:extLst>
            </p:cNvPr>
            <p:cNvGraphicFramePr>
              <a:graphicFrameLocks noChangeAspect="1"/>
            </p:cNvGraphicFramePr>
            <p:nvPr/>
          </p:nvGraphicFramePr>
          <p:xfrm>
            <a:off x="874645" y="327533"/>
            <a:ext cx="1398742" cy="1405510"/>
          </p:xfrm>
          <a:graphic>
            <a:graphicData uri="http://schemas.openxmlformats.org/presentationml/2006/ole">
              <mc:AlternateContent xmlns:mc="http://schemas.openxmlformats.org/markup-compatibility/2006">
                <mc:Choice xmlns:v="urn:schemas-microsoft-com:vml" Requires="v">
                  <p:oleObj spid="_x0000_s5134" name="CorelDRAW" r:id="rId3" imgW="3592800" imgH="3592800" progId="CorelDraw.Graphic.21">
                    <p:embed/>
                  </p:oleObj>
                </mc:Choice>
                <mc:Fallback>
                  <p:oleObj name="CorelDRAW" r:id="rId3" imgW="3592800" imgH="3592800" progId="CorelDraw.Graphic.21">
                    <p:embed/>
                    <p:pic>
                      <p:nvPicPr>
                        <p:cNvPr id="35" name="对象 34">
                          <a:extLst>
                            <a:ext uri="{FF2B5EF4-FFF2-40B4-BE49-F238E27FC236}">
                              <a16:creationId xmlns:a16="http://schemas.microsoft.com/office/drawing/2014/main" xmlns="" id="{4B214537-A5DA-4B70-89B0-DDAAA341CC96}"/>
                            </a:ext>
                          </a:extLst>
                        </p:cNvPr>
                        <p:cNvPicPr/>
                        <p:nvPr/>
                      </p:nvPicPr>
                      <p:blipFill>
                        <a:blip r:embed="rId4"/>
                        <a:stretch>
                          <a:fillRect/>
                        </a:stretch>
                      </p:blipFill>
                      <p:spPr>
                        <a:xfrm>
                          <a:off x="874645" y="327533"/>
                          <a:ext cx="1398742" cy="1405510"/>
                        </a:xfrm>
                        <a:prstGeom prst="rect">
                          <a:avLst/>
                        </a:prstGeom>
                      </p:spPr>
                    </p:pic>
                  </p:oleObj>
                </mc:Fallback>
              </mc:AlternateContent>
            </a:graphicData>
          </a:graphic>
        </p:graphicFrame>
      </p:grpSp>
      <p:sp>
        <p:nvSpPr>
          <p:cNvPr id="36" name="矩形 35">
            <a:extLst>
              <a:ext uri="{FF2B5EF4-FFF2-40B4-BE49-F238E27FC236}">
                <a16:creationId xmlns:a16="http://schemas.microsoft.com/office/drawing/2014/main" xmlns="" id="{09480D34-B686-4FF8-BE3A-804EAA0658BA}"/>
              </a:ext>
            </a:extLst>
          </p:cNvPr>
          <p:cNvSpPr/>
          <p:nvPr/>
        </p:nvSpPr>
        <p:spPr>
          <a:xfrm rot="18754986">
            <a:off x="8929838" y="4790418"/>
            <a:ext cx="5538853" cy="284365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39755231-7939-45FE-BA3D-5F43ABBFD8F4}"/>
              </a:ext>
            </a:extLst>
          </p:cNvPr>
          <p:cNvSpPr/>
          <p:nvPr/>
        </p:nvSpPr>
        <p:spPr>
          <a:xfrm rot="10800000">
            <a:off x="1936471" y="991613"/>
            <a:ext cx="10446029" cy="53584"/>
          </a:xfrm>
          <a:prstGeom prst="rect">
            <a:avLst/>
          </a:prstGeom>
          <a:solidFill>
            <a:srgbClr val="00546A"/>
          </a:solidFill>
          <a:ln>
            <a:solidFill>
              <a:srgbClr val="00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2247EDCA-10A5-40A1-8BBC-EA271A199A16}"/>
              </a:ext>
            </a:extLst>
          </p:cNvPr>
          <p:cNvSpPr/>
          <p:nvPr/>
        </p:nvSpPr>
        <p:spPr bwMode="auto">
          <a:xfrm>
            <a:off x="5664200" y="69292"/>
            <a:ext cx="6901661" cy="923330"/>
          </a:xfrm>
          <a:prstGeom prst="rect">
            <a:avLst/>
          </a:prstGeom>
          <a:noFill/>
        </p:spPr>
        <p:txBody>
          <a:bodyPr wrap="square">
            <a:spAutoFit/>
          </a:bodyPr>
          <a:lstStyle/>
          <a:p>
            <a:pPr lvl="0" defTabSz="342900">
              <a:spcBef>
                <a:spcPct val="0"/>
              </a:spcBef>
              <a:defRPr/>
            </a:pPr>
            <a:r>
              <a:rPr lang="zh-CN" altLang="en-US" sz="5400" b="1" dirty="0">
                <a:solidFill>
                  <a:srgbClr val="00546A"/>
                </a:solidFill>
                <a:latin typeface="微软雅黑" panose="020B0503020204020204" pitchFamily="34" charset="-122"/>
                <a:ea typeface="微软雅黑" panose="020B0503020204020204" pitchFamily="34" charset="-122"/>
                <a:sym typeface="微软雅黑" panose="020B0503020204020204" pitchFamily="34" charset="-122"/>
              </a:rPr>
              <a:t>关键技术与实践难点</a:t>
            </a:r>
          </a:p>
        </p:txBody>
      </p:sp>
      <p:sp>
        <p:nvSpPr>
          <p:cNvPr id="9" name="文本框 8">
            <a:extLst>
              <a:ext uri="{FF2B5EF4-FFF2-40B4-BE49-F238E27FC236}">
                <a16:creationId xmlns:a16="http://schemas.microsoft.com/office/drawing/2014/main" xmlns="" id="{8A1FC95D-3253-4B7D-A4ED-BCBE57EA3075}"/>
              </a:ext>
            </a:extLst>
          </p:cNvPr>
          <p:cNvSpPr txBox="1"/>
          <p:nvPr/>
        </p:nvSpPr>
        <p:spPr>
          <a:xfrm>
            <a:off x="1584551" y="1980120"/>
            <a:ext cx="9017017" cy="3331874"/>
          </a:xfrm>
          <a:prstGeom prst="rect">
            <a:avLst/>
          </a:prstGeom>
          <a:noFill/>
        </p:spPr>
        <p:txBody>
          <a:bodyPr wrap="square" rtlCol="0">
            <a:spAutoFit/>
          </a:bodyPr>
          <a:lstStyle/>
          <a:p>
            <a:pPr marL="571500" indent="-571500">
              <a:lnSpc>
                <a:spcPct val="150000"/>
              </a:lnSpc>
              <a:buFont typeface="Wingdings" panose="05000000000000000000" pitchFamily="2" charset="2"/>
              <a:buChar char="l"/>
            </a:pPr>
            <a:r>
              <a:rPr lang="en-US" altLang="zh-CN" sz="3600" dirty="0"/>
              <a:t>XXXXXXXXXXXXXXXXXXXXXXXXXXXXXX</a:t>
            </a:r>
          </a:p>
          <a:p>
            <a:pPr marL="571500" indent="-571500">
              <a:lnSpc>
                <a:spcPct val="150000"/>
              </a:lnSpc>
              <a:buFont typeface="Wingdings" panose="05000000000000000000" pitchFamily="2" charset="2"/>
              <a:buChar char="l"/>
            </a:pPr>
            <a:r>
              <a:rPr lang="en-US" altLang="zh-CN" sz="3600" dirty="0"/>
              <a:t>XXXXXXXXXXXXXXXXXXXXXXXXXXXXXX</a:t>
            </a:r>
          </a:p>
          <a:p>
            <a:pPr marL="571500" indent="-571500">
              <a:lnSpc>
                <a:spcPct val="150000"/>
              </a:lnSpc>
              <a:buFont typeface="Wingdings" panose="05000000000000000000" pitchFamily="2" charset="2"/>
              <a:buChar char="l"/>
            </a:pPr>
            <a:r>
              <a:rPr lang="en-US" altLang="zh-CN" sz="3600" dirty="0"/>
              <a:t>XXXXXXXXXXXXXXXXXXXXXXXXXXXXXX</a:t>
            </a:r>
          </a:p>
          <a:p>
            <a:pPr marL="571500" indent="-571500">
              <a:lnSpc>
                <a:spcPct val="150000"/>
              </a:lnSpc>
              <a:buFont typeface="Wingdings" panose="05000000000000000000" pitchFamily="2" charset="2"/>
              <a:buChar char="l"/>
            </a:pPr>
            <a:r>
              <a:rPr lang="en-US" altLang="zh-CN" sz="3600" dirty="0"/>
              <a:t>XXXXXXXXXXXXXXXXXXXXXXXXXXXXXX</a:t>
            </a:r>
            <a:endParaRPr lang="zh-CN" altLang="en-US" sz="3600" dirty="0"/>
          </a:p>
        </p:txBody>
      </p:sp>
    </p:spTree>
    <p:extLst>
      <p:ext uri="{BB962C8B-B14F-4D97-AF65-F5344CB8AC3E}">
        <p14:creationId xmlns:p14="http://schemas.microsoft.com/office/powerpoint/2010/main" val="36486962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461</Words>
  <Application>Microsoft Office PowerPoint</Application>
  <PresentationFormat>宽屏</PresentationFormat>
  <Paragraphs>79</Paragraphs>
  <Slides>16</Slides>
  <Notes>5</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6" baseType="lpstr">
      <vt:lpstr>Gill Sans</vt:lpstr>
      <vt:lpstr>等线</vt:lpstr>
      <vt:lpstr>等线 Light</vt:lpstr>
      <vt:lpstr>黑体</vt:lpstr>
      <vt:lpstr>微软雅黑</vt:lpstr>
      <vt:lpstr>Arial</vt:lpstr>
      <vt:lpstr>Times New Roman</vt:lpstr>
      <vt:lpstr>Wingdings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 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华乐珍</dc:creator>
  <cp:keywords>51PP T 模板网;51ppt</cp:keywords>
  <dc:description>www.51pptm oban.com</dc:description>
  <cp:lastModifiedBy>YANGs</cp:lastModifiedBy>
  <cp:revision>15</cp:revision>
  <dcterms:created xsi:type="dcterms:W3CDTF">2020-06-18T07:57:48Z</dcterms:created>
  <dcterms:modified xsi:type="dcterms:W3CDTF">2020-06-21T10:59:56Z</dcterms:modified>
</cp:coreProperties>
</file>