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4" r:id="rId6"/>
    <p:sldId id="265" r:id="rId7"/>
    <p:sldId id="259" r:id="rId8"/>
    <p:sldId id="263" r:id="rId9"/>
    <p:sldId id="266" r:id="rId10"/>
    <p:sldId id="268" r:id="rId11"/>
    <p:sldId id="260" r:id="rId12"/>
    <p:sldId id="269" r:id="rId13"/>
    <p:sldId id="270" r:id="rId14"/>
    <p:sldId id="271" r:id="rId15"/>
    <p:sldId id="261" r:id="rId16"/>
    <p:sldId id="272" r:id="rId17"/>
    <p:sldId id="273" r:id="rId18"/>
    <p:sldId id="274" r:id="rId19"/>
    <p:sldId id="267" r:id="rId20"/>
    <p:sldId id="275" r:id="rId21"/>
    <p:sldId id="276"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BD3"/>
    <a:srgbClr val="0D1631"/>
    <a:srgbClr val="537ADB"/>
    <a:srgbClr val="2247A0"/>
    <a:srgbClr val="112B68"/>
    <a:srgbClr val="F1EC24"/>
    <a:srgbClr val="3C5186"/>
    <a:srgbClr val="F8F69A"/>
    <a:srgbClr val="FEFDE8"/>
    <a:srgbClr val="1727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0" autoAdjust="0"/>
    <p:restoredTop sz="96215" autoAdjust="0"/>
  </p:normalViewPr>
  <p:slideViewPr>
    <p:cSldViewPr snapToGrid="0" showGuides="1">
      <p:cViewPr varScale="1">
        <p:scale>
          <a:sx n="87" d="100"/>
          <a:sy n="87" d="100"/>
        </p:scale>
        <p:origin x="54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D22745-4920-4A61-B66F-7368448C941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6302B94-B015-44A7-8E03-2691CEFAE4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E80FE94-24E4-41D4-AC92-CA0279ED4B4E}"/>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5" name="页脚占位符 4">
            <a:extLst>
              <a:ext uri="{FF2B5EF4-FFF2-40B4-BE49-F238E27FC236}">
                <a16:creationId xmlns="" xmlns:a16="http://schemas.microsoft.com/office/drawing/2014/main" id="{84EAA895-C62F-4B4E-843B-BBABF0F3D7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D26A136B-F242-4C5B-8CDE-C349342C2168}"/>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3700887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9C9C5F-D939-4F16-B5D1-117A6A2D498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3E96D5B-EAF2-496F-9D22-1D13AF960BDC}"/>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BE1A37D-1D23-494B-A472-3BE401B86200}"/>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5" name="页脚占位符 4">
            <a:extLst>
              <a:ext uri="{FF2B5EF4-FFF2-40B4-BE49-F238E27FC236}">
                <a16:creationId xmlns="" xmlns:a16="http://schemas.microsoft.com/office/drawing/2014/main" id="{72B31B6C-4D90-4EB9-B2E7-90D15DA8A11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F1043F0-DB2F-4243-BCBF-E3370F310687}"/>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461075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057FB00-8950-45F3-848F-50C0E8F7F191}"/>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42AD960-19B9-49ED-BB82-E5E6962BAE84}"/>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971DBDCD-AEA3-47BC-B09C-C2249614F13E}"/>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5" name="页脚占位符 4">
            <a:extLst>
              <a:ext uri="{FF2B5EF4-FFF2-40B4-BE49-F238E27FC236}">
                <a16:creationId xmlns="" xmlns:a16="http://schemas.microsoft.com/office/drawing/2014/main" id="{64E75854-6A4A-4900-B107-AC6EA9C4B35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2E6C4572-BD8D-4D05-A468-498978A8FA53}"/>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271083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4273CF-3430-432D-801D-8E3AB61E546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AA8F4B7-F50D-441B-9580-B795A287D7F6}"/>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33ECCC81-D815-45BE-AFF9-CC25A2317EDA}"/>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5" name="页脚占位符 4">
            <a:extLst>
              <a:ext uri="{FF2B5EF4-FFF2-40B4-BE49-F238E27FC236}">
                <a16:creationId xmlns="" xmlns:a16="http://schemas.microsoft.com/office/drawing/2014/main" id="{24694436-8DE8-4D45-99A1-DECDA333D89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C0FDA66-D808-44B1-8E3F-F1F3B5129CEE}"/>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594867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4E5B9A-3CA0-4685-B93D-C128BFF959B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4F13D08F-3179-49AE-A52E-5A47C23A1AC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0D8AF25B-4D74-4086-BE1B-2ABED343844E}"/>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5" name="页脚占位符 4">
            <a:extLst>
              <a:ext uri="{FF2B5EF4-FFF2-40B4-BE49-F238E27FC236}">
                <a16:creationId xmlns="" xmlns:a16="http://schemas.microsoft.com/office/drawing/2014/main" id="{A6238BBB-992E-416F-BCC9-EFB427449C0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346C3F42-D05D-4719-8899-A12EC93D3CEA}"/>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440587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DDD28F-279B-4792-A12C-5E04ED3F017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6EFBBC6-F440-4D7A-90E8-433E90D9E03D}"/>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6A6CDCCD-A93D-4165-83C1-E4F3EF3592C5}"/>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9FD3602F-1716-41CC-ADE1-8ED7273AE1A5}"/>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6" name="页脚占位符 5">
            <a:extLst>
              <a:ext uri="{FF2B5EF4-FFF2-40B4-BE49-F238E27FC236}">
                <a16:creationId xmlns="" xmlns:a16="http://schemas.microsoft.com/office/drawing/2014/main" id="{8500B42E-FE43-465E-8B46-71C75983A2C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DC7B4109-0E95-43D1-A76F-255DFA8E9B39}"/>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142821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AFE2CB-A47F-4FBB-8E2C-65DD79615580}"/>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8023424-E935-4825-AF8C-1CD2008EF5C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F7F55063-7DC7-44F1-B12D-C0EA47839BE3}"/>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AEA523CF-1C85-4572-B76B-7C7CE647BE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B293DCC7-5BA6-4663-9B29-6B11601A4F7A}"/>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4E5D493F-34E7-4F80-8B23-55517FBB5352}"/>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8" name="页脚占位符 7">
            <a:extLst>
              <a:ext uri="{FF2B5EF4-FFF2-40B4-BE49-F238E27FC236}">
                <a16:creationId xmlns="" xmlns:a16="http://schemas.microsoft.com/office/drawing/2014/main" id="{ABF82187-D222-4CDE-B344-8D33300E835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45F24BE4-5C71-4958-9F39-3FFE7436017E}"/>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571575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0DD58D-5DEE-4358-8C7C-1FF115CFA2F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D775AB2-43E3-4A28-919C-A56EC12385AE}"/>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4" name="页脚占位符 3">
            <a:extLst>
              <a:ext uri="{FF2B5EF4-FFF2-40B4-BE49-F238E27FC236}">
                <a16:creationId xmlns="" xmlns:a16="http://schemas.microsoft.com/office/drawing/2014/main" id="{8F126C33-3F63-4C1C-A883-F706D5E96B1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FEE818A9-C206-4833-B692-98714344A7B7}"/>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18238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965889FD-0A0E-4435-94CC-7FCB521CF7C6}"/>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3" name="页脚占位符 2">
            <a:extLst>
              <a:ext uri="{FF2B5EF4-FFF2-40B4-BE49-F238E27FC236}">
                <a16:creationId xmlns="" xmlns:a16="http://schemas.microsoft.com/office/drawing/2014/main" id="{BF597E03-8C9C-4BC7-A3B7-CD2C2BDC358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10AEC596-796B-4D97-857E-F4F1EB563EB4}"/>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4164873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43D33D8-7692-4F95-A354-A088250DD9B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F5FFA1F-0AF0-4EED-B810-75195270513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3909862E-891C-4C66-A67A-A7F92B328EC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E0C61D5A-BB48-4130-A36D-14A6715C5F36}"/>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6" name="页脚占位符 5">
            <a:extLst>
              <a:ext uri="{FF2B5EF4-FFF2-40B4-BE49-F238E27FC236}">
                <a16:creationId xmlns="" xmlns:a16="http://schemas.microsoft.com/office/drawing/2014/main" id="{DAC6E4D8-CD49-4171-982A-2430E5E23A3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288B8967-3CD2-49A1-961E-F926EFCC42A2}"/>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62299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D3CCE89-5EE4-40F7-8D14-BA96623806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E147D64-C745-4894-B192-2BD83D02F28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636ADDA-2E96-4F89-94B9-64DA8AD9B2B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FC8D8276-98DC-4CD3-BB96-ED55EB73947B}"/>
              </a:ext>
            </a:extLst>
          </p:cNvPr>
          <p:cNvSpPr>
            <a:spLocks noGrp="1"/>
          </p:cNvSpPr>
          <p:nvPr>
            <p:ph type="dt" sz="half" idx="10"/>
          </p:nvPr>
        </p:nvSpPr>
        <p:spPr>
          <a:xfrm>
            <a:off x="838200" y="6356350"/>
            <a:ext cx="2743200" cy="365125"/>
          </a:xfrm>
          <a:prstGeom prst="rect">
            <a:avLst/>
          </a:prstGeom>
        </p:spPr>
        <p:txBody>
          <a:bodyPr/>
          <a:lstStyle/>
          <a:p>
            <a:fld id="{46CEA845-470C-49CD-8CED-375C474B163B}" type="datetimeFigureOut">
              <a:rPr lang="zh-CN" altLang="en-US" smtClean="0"/>
              <a:t>2020/6/21</a:t>
            </a:fld>
            <a:endParaRPr lang="zh-CN" altLang="en-US"/>
          </a:p>
        </p:txBody>
      </p:sp>
      <p:sp>
        <p:nvSpPr>
          <p:cNvPr id="6" name="页脚占位符 5">
            <a:extLst>
              <a:ext uri="{FF2B5EF4-FFF2-40B4-BE49-F238E27FC236}">
                <a16:creationId xmlns="" xmlns:a16="http://schemas.microsoft.com/office/drawing/2014/main" id="{EAB95570-0C85-4B99-AB79-13C9A06B18F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F6A3A98F-7152-484A-A04A-B4AD358250CA}"/>
              </a:ext>
            </a:extLst>
          </p:cNvPr>
          <p:cNvSpPr>
            <a:spLocks noGrp="1"/>
          </p:cNvSpPr>
          <p:nvPr>
            <p:ph type="sldNum" sz="quarter" idx="12"/>
          </p:nvPr>
        </p:nvSpPr>
        <p:spPr>
          <a:xfrm>
            <a:off x="8610600" y="6356350"/>
            <a:ext cx="2743200" cy="365125"/>
          </a:xfrm>
          <a:prstGeom prst="rect">
            <a:avLst/>
          </a:prstGeom>
        </p:spPr>
        <p:txBody>
          <a:bodyPr/>
          <a:lstStyle/>
          <a:p>
            <a:fld id="{39D1D0D3-EDE8-473C-B00F-2FC9C0186C13}" type="slidenum">
              <a:rPr lang="zh-CN" altLang="en-US" smtClean="0"/>
              <a:t>‹#›</a:t>
            </a:fld>
            <a:endParaRPr lang="zh-CN" altLang="en-US"/>
          </a:p>
        </p:txBody>
      </p:sp>
    </p:spTree>
    <p:extLst>
      <p:ext uri="{BB962C8B-B14F-4D97-AF65-F5344CB8AC3E}">
        <p14:creationId xmlns:p14="http://schemas.microsoft.com/office/powerpoint/2010/main" val="2455927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61F494C1-C3A0-450A-9EE6-36171C7E9A0C}"/>
              </a:ext>
            </a:extLst>
          </p:cNvPr>
          <p:cNvSpPr/>
          <p:nvPr userDrawn="1"/>
        </p:nvSpPr>
        <p:spPr>
          <a:xfrm>
            <a:off x="-1066800" y="1053306"/>
            <a:ext cx="384175" cy="384175"/>
          </a:xfrm>
          <a:prstGeom prst="rect">
            <a:avLst/>
          </a:prstGeom>
          <a:solidFill>
            <a:srgbClr val="FEF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1F7C3F50-FCD7-4D4F-BDEA-FFFFEB1CF13E}"/>
              </a:ext>
            </a:extLst>
          </p:cNvPr>
          <p:cNvSpPr/>
          <p:nvPr userDrawn="1"/>
        </p:nvSpPr>
        <p:spPr>
          <a:xfrm>
            <a:off x="-1066800" y="1741487"/>
            <a:ext cx="384175" cy="384175"/>
          </a:xfrm>
          <a:prstGeom prst="rect">
            <a:avLst/>
          </a:prstGeom>
          <a:solidFill>
            <a:srgbClr val="FDF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818354A0-9C85-4C90-9625-E59A4928D13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9439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userDrawn="1">
          <p15:clr>
            <a:srgbClr val="F26B43"/>
          </p15:clr>
        </p15:guide>
        <p15:guide id="2" pos="3840" userDrawn="1">
          <p15:clr>
            <a:srgbClr val="F26B43"/>
          </p15:clr>
        </p15:guide>
        <p15:guide id="3" pos="192" userDrawn="1">
          <p15:clr>
            <a:srgbClr val="F26B43"/>
          </p15:clr>
        </p15:guide>
        <p15:guide id="4" pos="7488" userDrawn="1">
          <p15:clr>
            <a:srgbClr val="F26B43"/>
          </p15:clr>
        </p15:guide>
        <p15:guide id="5" orient="horz" pos="432" userDrawn="1">
          <p15:clr>
            <a:srgbClr val="F26B43"/>
          </p15:clr>
        </p15:guide>
        <p15:guide id="6" orient="horz" pos="472" userDrawn="1">
          <p15:clr>
            <a:srgbClr val="F26B43"/>
          </p15:clr>
        </p15:guide>
        <p15:guide id="7" orient="horz" pos="4104" userDrawn="1">
          <p15:clr>
            <a:srgbClr val="F26B43"/>
          </p15:clr>
        </p15:guide>
        <p15:guide id="8" orient="horz" pos="405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xiaobaixuegeP/"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 xmlns:a16="http://schemas.microsoft.com/office/drawing/2014/main" id="{A500E349-1B4A-4A1E-9408-3D8DC3B439E4}"/>
              </a:ext>
            </a:extLst>
          </p:cNvPr>
          <p:cNvSpPr txBox="1"/>
          <p:nvPr/>
        </p:nvSpPr>
        <p:spPr>
          <a:xfrm>
            <a:off x="1943100" y="2633049"/>
            <a:ext cx="8305800" cy="1107996"/>
          </a:xfrm>
          <a:prstGeom prst="rect">
            <a:avLst/>
          </a:prstGeom>
          <a:noFill/>
          <a:effectLst>
            <a:outerShdw blurRad="50800" dist="38100" dir="5400000" algn="t" rotWithShape="0">
              <a:srgbClr val="0D1835"/>
            </a:outerShdw>
          </a:effectLst>
        </p:spPr>
        <p:txBody>
          <a:bodyPr wrap="square" rtlCol="0">
            <a:spAutoFit/>
          </a:bodyPr>
          <a:lstStyle/>
          <a:p>
            <a:pPr algn="dist"/>
            <a:r>
              <a:rPr lang="zh-CN" altLang="en-US" sz="6600" dirty="0">
                <a:gradFill>
                  <a:gsLst>
                    <a:gs pos="95000">
                      <a:srgbClr val="FDFBD3">
                        <a:alpha val="91765"/>
                      </a:srgbClr>
                    </a:gs>
                    <a:gs pos="48000">
                      <a:schemeClr val="bg1"/>
                    </a:gs>
                  </a:gsLst>
                  <a:lin ang="5400000" scaled="0"/>
                </a:gradFill>
                <a:latin typeface="思源宋体 CN Heavy" panose="02020900000000000000" pitchFamily="18" charset="-122"/>
                <a:ea typeface="思源宋体 CN Heavy" panose="02020900000000000000" pitchFamily="18" charset="-122"/>
              </a:rPr>
              <a:t>高端大气商务风模板</a:t>
            </a:r>
          </a:p>
        </p:txBody>
      </p:sp>
      <p:sp>
        <p:nvSpPr>
          <p:cNvPr id="33" name="文本框 32">
            <a:extLst>
              <a:ext uri="{FF2B5EF4-FFF2-40B4-BE49-F238E27FC236}">
                <a16:creationId xmlns="" xmlns:a16="http://schemas.microsoft.com/office/drawing/2014/main" id="{B8D059BC-0C8E-4986-A524-C7D04192F759}"/>
              </a:ext>
            </a:extLst>
          </p:cNvPr>
          <p:cNvSpPr txBox="1"/>
          <p:nvPr/>
        </p:nvSpPr>
        <p:spPr>
          <a:xfrm>
            <a:off x="2032000" y="3810769"/>
            <a:ext cx="8128000" cy="369332"/>
          </a:xfrm>
          <a:prstGeom prst="rect">
            <a:avLst/>
          </a:prstGeom>
          <a:noFill/>
        </p:spPr>
        <p:txBody>
          <a:bodyPr wrap="square" rtlCol="0">
            <a:spAutoFit/>
          </a:bodyPr>
          <a:lstStyle/>
          <a:p>
            <a:pPr algn="dist"/>
            <a:r>
              <a:rPr lang="en-US" altLang="zh-CN" dirty="0">
                <a:solidFill>
                  <a:schemeClr val="bg1"/>
                </a:solidFill>
                <a:latin typeface="思源黑体 CN Bold" panose="020B0800000000000000" pitchFamily="34" charset="-122"/>
                <a:ea typeface="思源黑体 CN Bold" panose="020B0800000000000000" pitchFamily="34" charset="-122"/>
              </a:rPr>
              <a:t>HIGH-END ATMOSPHERIC BUSINESS STYLE TEMPLATE</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36" name="梯形 35">
            <a:extLst>
              <a:ext uri="{FF2B5EF4-FFF2-40B4-BE49-F238E27FC236}">
                <a16:creationId xmlns="" xmlns:a16="http://schemas.microsoft.com/office/drawing/2014/main" id="{D2F7ADF7-A1C6-42F1-BD47-C27BD5A7A62D}"/>
              </a:ext>
            </a:extLst>
          </p:cNvPr>
          <p:cNvSpPr/>
          <p:nvPr/>
        </p:nvSpPr>
        <p:spPr>
          <a:xfrm>
            <a:off x="-676275" y="4960447"/>
            <a:ext cx="13544550" cy="4032600"/>
          </a:xfrm>
          <a:prstGeom prst="trapezoid">
            <a:avLst>
              <a:gd name="adj" fmla="val 42685"/>
            </a:avLst>
          </a:prstGeom>
          <a:gradFill>
            <a:gsLst>
              <a:gs pos="0">
                <a:srgbClr val="112B68">
                  <a:alpha val="0"/>
                </a:srgbClr>
              </a:gs>
              <a:gs pos="100000">
                <a:srgbClr val="2A54BB"/>
              </a:gs>
            </a:gsLst>
            <a:lin ang="5400000" scaled="0"/>
          </a:gradFill>
          <a:ln>
            <a:gradFill>
              <a:gsLst>
                <a:gs pos="83000">
                  <a:srgbClr val="FFFFFF">
                    <a:alpha val="20000"/>
                  </a:srgbClr>
                </a:gs>
                <a:gs pos="47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36">
            <a:extLst>
              <a:ext uri="{FF2B5EF4-FFF2-40B4-BE49-F238E27FC236}">
                <a16:creationId xmlns="" xmlns:a16="http://schemas.microsoft.com/office/drawing/2014/main" id="{2B487D0C-C447-4438-AF77-104DA30193AB}"/>
              </a:ext>
            </a:extLst>
          </p:cNvPr>
          <p:cNvSpPr/>
          <p:nvPr/>
        </p:nvSpPr>
        <p:spPr>
          <a:xfrm>
            <a:off x="-171450" y="5414901"/>
            <a:ext cx="12534900" cy="3731998"/>
          </a:xfrm>
          <a:prstGeom prst="trapezoid">
            <a:avLst>
              <a:gd name="adj" fmla="val 42685"/>
            </a:avLst>
          </a:prstGeom>
          <a:gradFill>
            <a:gsLst>
              <a:gs pos="0">
                <a:srgbClr val="112B68">
                  <a:alpha val="0"/>
                </a:srgbClr>
              </a:gs>
              <a:gs pos="100000">
                <a:srgbClr val="2A54BB"/>
              </a:gs>
            </a:gsLst>
            <a:lin ang="5400000" scaled="0"/>
          </a:gradFill>
          <a:ln>
            <a:gradFill>
              <a:gsLst>
                <a:gs pos="83000">
                  <a:srgbClr val="FFFFFF">
                    <a:alpha val="20000"/>
                  </a:srgbClr>
                </a:gs>
                <a:gs pos="47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46C2C786-07B3-4C3A-824B-904AE54E2CC6}"/>
              </a:ext>
            </a:extLst>
          </p:cNvPr>
          <p:cNvSpPr/>
          <p:nvPr/>
        </p:nvSpPr>
        <p:spPr>
          <a:xfrm>
            <a:off x="4920343" y="5174985"/>
            <a:ext cx="2351315" cy="449036"/>
          </a:xfrm>
          <a:prstGeom prst="roundRect">
            <a:avLst>
              <a:gd name="adj" fmla="val 50000"/>
            </a:avLst>
          </a:prstGeom>
          <a:solidFill>
            <a:schemeClr val="bg1"/>
          </a:solidFill>
          <a:ln>
            <a:gradFill>
              <a:gsLst>
                <a:gs pos="0">
                  <a:srgbClr val="F1EC24"/>
                </a:gs>
                <a:gs pos="100000">
                  <a:srgbClr val="F9CC21"/>
                </a:gs>
              </a:gsLst>
              <a:lin ang="2700000" scaled="0"/>
            </a:gradFill>
          </a:ln>
          <a:effectLst>
            <a:innerShdw blurRad="76200" dist="25400" dir="54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44466E60-DCE3-4286-B47A-B54837A090CE}"/>
              </a:ext>
            </a:extLst>
          </p:cNvPr>
          <p:cNvSpPr txBox="1"/>
          <p:nvPr/>
        </p:nvSpPr>
        <p:spPr>
          <a:xfrm>
            <a:off x="5347237" y="5214837"/>
            <a:ext cx="1497526" cy="369332"/>
          </a:xfrm>
          <a:prstGeom prst="rect">
            <a:avLst/>
          </a:prstGeom>
          <a:noFill/>
        </p:spPr>
        <p:txBody>
          <a:bodyPr wrap="none" rtlCol="0">
            <a:spAutoFit/>
          </a:bodyPr>
          <a:lstStyle/>
          <a:p>
            <a:r>
              <a:rPr lang="zh-CN" altLang="en-US" dirty="0">
                <a:solidFill>
                  <a:srgbClr val="112B68"/>
                </a:solidFill>
                <a:latin typeface="思源黑体 CN Bold" panose="020B0800000000000000" pitchFamily="34" charset="-122"/>
                <a:ea typeface="思源黑体 CN Bold" panose="020B0800000000000000" pitchFamily="34" charset="-122"/>
              </a:rPr>
              <a:t>演讲人：</a:t>
            </a:r>
            <a:r>
              <a:rPr lang="en-US" altLang="zh-CN" dirty="0">
                <a:solidFill>
                  <a:srgbClr val="112B68"/>
                </a:solidFill>
                <a:latin typeface="思源黑体 CN Bold" panose="020B0800000000000000" pitchFamily="34" charset="-122"/>
                <a:ea typeface="思源黑体 CN Bold" panose="020B0800000000000000" pitchFamily="34" charset="-122"/>
              </a:rPr>
              <a:t>xxx</a:t>
            </a:r>
            <a:endParaRPr lang="zh-CN" altLang="en-US" dirty="0">
              <a:solidFill>
                <a:srgbClr val="112B68"/>
              </a:solidFill>
              <a:latin typeface="思源黑体 CN Bold" panose="020B0800000000000000" pitchFamily="34" charset="-122"/>
              <a:ea typeface="思源黑体 CN Bold" panose="020B0800000000000000" pitchFamily="34" charset="-122"/>
            </a:endParaRPr>
          </a:p>
        </p:txBody>
      </p:sp>
      <p:grpSp>
        <p:nvGrpSpPr>
          <p:cNvPr id="55" name="组合 54">
            <a:extLst>
              <a:ext uri="{FF2B5EF4-FFF2-40B4-BE49-F238E27FC236}">
                <a16:creationId xmlns="" xmlns:a16="http://schemas.microsoft.com/office/drawing/2014/main" id="{2338AF02-8028-4944-945A-AA8AE9360D41}"/>
              </a:ext>
            </a:extLst>
          </p:cNvPr>
          <p:cNvGrpSpPr/>
          <p:nvPr/>
        </p:nvGrpSpPr>
        <p:grpSpPr>
          <a:xfrm>
            <a:off x="2174849" y="5317350"/>
            <a:ext cx="7842303" cy="164306"/>
            <a:chOff x="2078097" y="5673216"/>
            <a:chExt cx="7842303" cy="164306"/>
          </a:xfrm>
        </p:grpSpPr>
        <p:grpSp>
          <p:nvGrpSpPr>
            <p:cNvPr id="41" name="组合 40">
              <a:extLst>
                <a:ext uri="{FF2B5EF4-FFF2-40B4-BE49-F238E27FC236}">
                  <a16:creationId xmlns="" xmlns:a16="http://schemas.microsoft.com/office/drawing/2014/main" id="{EC8AC294-ECAC-448F-9F87-F5E3BD108724}"/>
                </a:ext>
              </a:extLst>
            </p:cNvPr>
            <p:cNvGrpSpPr/>
            <p:nvPr/>
          </p:nvGrpSpPr>
          <p:grpSpPr>
            <a:xfrm>
              <a:off x="2078097" y="5673216"/>
              <a:ext cx="2397521" cy="164306"/>
              <a:chOff x="3848100" y="-602853"/>
              <a:chExt cx="2397521" cy="164306"/>
            </a:xfrm>
          </p:grpSpPr>
          <p:cxnSp>
            <p:nvCxnSpPr>
              <p:cNvPr id="39" name="直接连接符 38">
                <a:extLst>
                  <a:ext uri="{FF2B5EF4-FFF2-40B4-BE49-F238E27FC236}">
                    <a16:creationId xmlns="" xmlns:a16="http://schemas.microsoft.com/office/drawing/2014/main" id="{95D1F130-176F-4BDA-A2FB-CFAA5F82619A}"/>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0" name="菱形 39">
                <a:extLst>
                  <a:ext uri="{FF2B5EF4-FFF2-40B4-BE49-F238E27FC236}">
                    <a16:creationId xmlns="" xmlns:a16="http://schemas.microsoft.com/office/drawing/2014/main" id="{F89AF04A-C04D-49B2-AF8C-D0CAB3F99C39}"/>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菱形 41">
                <a:extLst>
                  <a:ext uri="{FF2B5EF4-FFF2-40B4-BE49-F238E27FC236}">
                    <a16:creationId xmlns="" xmlns:a16="http://schemas.microsoft.com/office/drawing/2014/main" id="{43C6BAF6-2571-4606-98CE-2119D3190847}"/>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菱形 42">
                <a:extLst>
                  <a:ext uri="{FF2B5EF4-FFF2-40B4-BE49-F238E27FC236}">
                    <a16:creationId xmlns="" xmlns:a16="http://schemas.microsoft.com/office/drawing/2014/main" id="{4AB97D88-1716-4EDF-9978-2AE7633C4B47}"/>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0" name="组合 49">
              <a:extLst>
                <a:ext uri="{FF2B5EF4-FFF2-40B4-BE49-F238E27FC236}">
                  <a16:creationId xmlns="" xmlns:a16="http://schemas.microsoft.com/office/drawing/2014/main" id="{E20E8CBE-D6F8-4F7F-9808-6D3F381A8953}"/>
                </a:ext>
              </a:extLst>
            </p:cNvPr>
            <p:cNvGrpSpPr/>
            <p:nvPr/>
          </p:nvGrpSpPr>
          <p:grpSpPr>
            <a:xfrm flipH="1">
              <a:off x="7522879" y="5673216"/>
              <a:ext cx="2397521" cy="164306"/>
              <a:chOff x="3848100" y="-602853"/>
              <a:chExt cx="2397521" cy="164306"/>
            </a:xfrm>
          </p:grpSpPr>
          <p:cxnSp>
            <p:nvCxnSpPr>
              <p:cNvPr id="51" name="直接连接符 50">
                <a:extLst>
                  <a:ext uri="{FF2B5EF4-FFF2-40B4-BE49-F238E27FC236}">
                    <a16:creationId xmlns="" xmlns:a16="http://schemas.microsoft.com/office/drawing/2014/main" id="{4C3D258D-1112-4150-9A28-9258D8312964}"/>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2" name="菱形 51">
                <a:extLst>
                  <a:ext uri="{FF2B5EF4-FFF2-40B4-BE49-F238E27FC236}">
                    <a16:creationId xmlns="" xmlns:a16="http://schemas.microsoft.com/office/drawing/2014/main" id="{E6159FED-8C25-4BD1-BD92-3E08131245E2}"/>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菱形 52">
                <a:extLst>
                  <a:ext uri="{FF2B5EF4-FFF2-40B4-BE49-F238E27FC236}">
                    <a16:creationId xmlns="" xmlns:a16="http://schemas.microsoft.com/office/drawing/2014/main" id="{8A7921EC-CF0A-4E6C-B088-7385B7F18966}"/>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菱形 53">
                <a:extLst>
                  <a:ext uri="{FF2B5EF4-FFF2-40B4-BE49-F238E27FC236}">
                    <a16:creationId xmlns="" xmlns:a16="http://schemas.microsoft.com/office/drawing/2014/main" id="{AAF1E5EE-79FC-44AF-B873-952D1DFB9F8E}"/>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59" name="文本框 58">
            <a:extLst>
              <a:ext uri="{FF2B5EF4-FFF2-40B4-BE49-F238E27FC236}">
                <a16:creationId xmlns="" xmlns:a16="http://schemas.microsoft.com/office/drawing/2014/main" id="{5169C663-E704-4584-B54C-3F3DEBB836F1}"/>
              </a:ext>
            </a:extLst>
          </p:cNvPr>
          <p:cNvSpPr txBox="1"/>
          <p:nvPr/>
        </p:nvSpPr>
        <p:spPr>
          <a:xfrm>
            <a:off x="2077325" y="680404"/>
            <a:ext cx="7436651" cy="3785652"/>
          </a:xfrm>
          <a:prstGeom prst="rect">
            <a:avLst/>
          </a:prstGeom>
          <a:noFill/>
        </p:spPr>
        <p:txBody>
          <a:bodyPr wrap="none" rtlCol="0">
            <a:spAutoFit/>
          </a:bodyPr>
          <a:lstStyle/>
          <a:p>
            <a:pPr algn="ctr"/>
            <a:r>
              <a:rPr lang="en-US" altLang="zh-CN" sz="24000" i="1" dirty="0">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rPr>
              <a:t>2020</a:t>
            </a:r>
            <a:endParaRPr lang="zh-CN" altLang="en-US" sz="24000" i="1" dirty="0">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grpSp>
        <p:nvGrpSpPr>
          <p:cNvPr id="63" name="组合 62">
            <a:extLst>
              <a:ext uri="{FF2B5EF4-FFF2-40B4-BE49-F238E27FC236}">
                <a16:creationId xmlns="" xmlns:a16="http://schemas.microsoft.com/office/drawing/2014/main" id="{D44BA633-FF37-47CA-B4E5-6A9D5F762D99}"/>
              </a:ext>
            </a:extLst>
          </p:cNvPr>
          <p:cNvGrpSpPr/>
          <p:nvPr/>
        </p:nvGrpSpPr>
        <p:grpSpPr>
          <a:xfrm rot="20613469">
            <a:off x="-1181099" y="-897295"/>
            <a:ext cx="1811007" cy="8191500"/>
            <a:chOff x="0" y="-3642433"/>
            <a:chExt cx="1676400" cy="6032500"/>
          </a:xfrm>
        </p:grpSpPr>
        <p:sp>
          <p:nvSpPr>
            <p:cNvPr id="60" name="矩形 59">
              <a:extLst>
                <a:ext uri="{FF2B5EF4-FFF2-40B4-BE49-F238E27FC236}">
                  <a16:creationId xmlns="" xmlns:a16="http://schemas.microsoft.com/office/drawing/2014/main" id="{B27D4A14-B811-4FA3-A9A4-F805020A6EED}"/>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C118091C-8A0F-45D3-B27A-AD454DA5A1C2}"/>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412E8352-190E-4290-A781-47F953AAED28}"/>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 xmlns:a16="http://schemas.microsoft.com/office/drawing/2014/main" id="{BB2BA1D4-FD98-4AE4-8C8D-84401F4EF295}"/>
              </a:ext>
            </a:extLst>
          </p:cNvPr>
          <p:cNvGrpSpPr/>
          <p:nvPr/>
        </p:nvGrpSpPr>
        <p:grpSpPr>
          <a:xfrm rot="986531" flipH="1">
            <a:off x="11562094" y="-897295"/>
            <a:ext cx="1811007" cy="8191500"/>
            <a:chOff x="0" y="-3642433"/>
            <a:chExt cx="1676400" cy="6032500"/>
          </a:xfrm>
        </p:grpSpPr>
        <p:sp>
          <p:nvSpPr>
            <p:cNvPr id="65" name="矩形 64">
              <a:extLst>
                <a:ext uri="{FF2B5EF4-FFF2-40B4-BE49-F238E27FC236}">
                  <a16:creationId xmlns="" xmlns:a16="http://schemas.microsoft.com/office/drawing/2014/main" id="{717F63EE-99B2-4605-912A-3A5191A16FE4}"/>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 xmlns:a16="http://schemas.microsoft.com/office/drawing/2014/main" id="{9C7EDCFC-0EBA-4DFE-9DC1-21A83E912FDD}"/>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6FA3335B-8510-4529-A3DC-C955350F6489}"/>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3" name="图片 72">
            <a:extLst>
              <a:ext uri="{FF2B5EF4-FFF2-40B4-BE49-F238E27FC236}">
                <a16:creationId xmlns="" xmlns:a16="http://schemas.microsoft.com/office/drawing/2014/main" id="{AE5C164C-B56A-4C6E-97B0-D6C446D7C571}"/>
              </a:ext>
            </a:extLst>
          </p:cNvPr>
          <p:cNvPicPr>
            <a:picLocks noChangeAspect="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31000"/>
                    </a14:imgEffect>
                  </a14:imgLayer>
                </a14:imgProps>
              </a:ext>
            </a:extLst>
          </a:blip>
          <a:stretch>
            <a:fillRect/>
          </a:stretch>
        </p:blipFill>
        <p:spPr>
          <a:xfrm rot="17213691" flipH="1" flipV="1">
            <a:off x="9115892" y="6830321"/>
            <a:ext cx="2665462" cy="45719"/>
          </a:xfrm>
          <a:prstGeom prst="rect">
            <a:avLst/>
          </a:prstGeom>
        </p:spPr>
      </p:pic>
      <p:sp>
        <p:nvSpPr>
          <p:cNvPr id="75" name="矩形: 圆角 74">
            <a:extLst>
              <a:ext uri="{FF2B5EF4-FFF2-40B4-BE49-F238E27FC236}">
                <a16:creationId xmlns="" xmlns:a16="http://schemas.microsoft.com/office/drawing/2014/main" id="{E234AE59-9D6A-4BA8-8E23-5AADEF548C6B}"/>
              </a:ext>
            </a:extLst>
          </p:cNvPr>
          <p:cNvSpPr/>
          <p:nvPr/>
        </p:nvSpPr>
        <p:spPr>
          <a:xfrm rot="4209142">
            <a:off x="-1096283" y="1674518"/>
            <a:ext cx="2665462" cy="144372"/>
          </a:xfrm>
          <a:prstGeom prst="roundRect">
            <a:avLst>
              <a:gd name="adj" fmla="val 0"/>
            </a:avLst>
          </a:pr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 xmlns:a16="http://schemas.microsoft.com/office/drawing/2014/main" id="{73F2889F-D8E2-4BF2-8EFC-43068DA25932}"/>
              </a:ext>
            </a:extLst>
          </p:cNvPr>
          <p:cNvSpPr/>
          <p:nvPr/>
        </p:nvSpPr>
        <p:spPr>
          <a:xfrm rot="4209142">
            <a:off x="-658640" y="5297191"/>
            <a:ext cx="2665462" cy="144372"/>
          </a:xfrm>
          <a:prstGeom prst="roundRect">
            <a:avLst>
              <a:gd name="adj" fmla="val 0"/>
            </a:avLst>
          </a:pr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a:extLst>
              <a:ext uri="{FF2B5EF4-FFF2-40B4-BE49-F238E27FC236}">
                <a16:creationId xmlns="" xmlns:a16="http://schemas.microsoft.com/office/drawing/2014/main" id="{043EA4A2-2D4A-418A-B07A-E1EE67B31C3C}"/>
              </a:ext>
            </a:extLst>
          </p:cNvPr>
          <p:cNvPicPr>
            <a:picLocks noChangeAspect="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31000"/>
                    </a14:imgEffect>
                  </a14:imgLayer>
                </a14:imgProps>
              </a:ext>
            </a:extLst>
          </a:blip>
          <a:stretch>
            <a:fillRect/>
          </a:stretch>
        </p:blipFill>
        <p:spPr>
          <a:xfrm rot="17213691" flipH="1" flipV="1">
            <a:off x="10822560" y="3197026"/>
            <a:ext cx="2665462" cy="45719"/>
          </a:xfrm>
          <a:prstGeom prst="rect">
            <a:avLst/>
          </a:prstGeom>
        </p:spPr>
      </p:pic>
    </p:spTree>
    <p:extLst>
      <p:ext uri="{BB962C8B-B14F-4D97-AF65-F5344CB8AC3E}">
        <p14:creationId xmlns:p14="http://schemas.microsoft.com/office/powerpoint/2010/main" val="6685189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 xmlns:a16="http://schemas.microsoft.com/office/drawing/2014/main" id="{F6DC22A2-8AF8-4F4A-B795-92149DF05C1F}"/>
              </a:ext>
            </a:extLst>
          </p:cNvPr>
          <p:cNvSpPr txBox="1"/>
          <p:nvPr/>
        </p:nvSpPr>
        <p:spPr>
          <a:xfrm>
            <a:off x="4742634" y="128826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nvGrpSpPr>
          <p:cNvPr id="50" name="组合 49">
            <a:extLst>
              <a:ext uri="{FF2B5EF4-FFF2-40B4-BE49-F238E27FC236}">
                <a16:creationId xmlns="" xmlns:a16="http://schemas.microsoft.com/office/drawing/2014/main" id="{BF72B5E1-3B06-4CC1-8707-1448FE6A7D6E}"/>
              </a:ext>
            </a:extLst>
          </p:cNvPr>
          <p:cNvGrpSpPr/>
          <p:nvPr/>
        </p:nvGrpSpPr>
        <p:grpSpPr>
          <a:xfrm>
            <a:off x="2174849" y="1436944"/>
            <a:ext cx="7842303" cy="164306"/>
            <a:chOff x="2078097" y="5673216"/>
            <a:chExt cx="7842303" cy="164306"/>
          </a:xfrm>
        </p:grpSpPr>
        <p:grpSp>
          <p:nvGrpSpPr>
            <p:cNvPr id="51" name="组合 50">
              <a:extLst>
                <a:ext uri="{FF2B5EF4-FFF2-40B4-BE49-F238E27FC236}">
                  <a16:creationId xmlns="" xmlns:a16="http://schemas.microsoft.com/office/drawing/2014/main" id="{5EE3A978-9C6E-4896-B81E-490B93E36B39}"/>
                </a:ext>
              </a:extLst>
            </p:cNvPr>
            <p:cNvGrpSpPr/>
            <p:nvPr/>
          </p:nvGrpSpPr>
          <p:grpSpPr>
            <a:xfrm>
              <a:off x="2078097" y="5673216"/>
              <a:ext cx="2397521" cy="164306"/>
              <a:chOff x="3848100" y="-602853"/>
              <a:chExt cx="2397521" cy="164306"/>
            </a:xfrm>
          </p:grpSpPr>
          <p:cxnSp>
            <p:nvCxnSpPr>
              <p:cNvPr id="57" name="直接连接符 56">
                <a:extLst>
                  <a:ext uri="{FF2B5EF4-FFF2-40B4-BE49-F238E27FC236}">
                    <a16:creationId xmlns="" xmlns:a16="http://schemas.microsoft.com/office/drawing/2014/main" id="{55E3D5EF-AAE5-4E94-8D18-2C906EE1F80A}"/>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8" name="菱形 57">
                <a:extLst>
                  <a:ext uri="{FF2B5EF4-FFF2-40B4-BE49-F238E27FC236}">
                    <a16:creationId xmlns="" xmlns:a16="http://schemas.microsoft.com/office/drawing/2014/main" id="{C5A2A867-FC53-4A20-8BDE-C20FFFB13B15}"/>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菱形 58">
                <a:extLst>
                  <a:ext uri="{FF2B5EF4-FFF2-40B4-BE49-F238E27FC236}">
                    <a16:creationId xmlns="" xmlns:a16="http://schemas.microsoft.com/office/drawing/2014/main" id="{79529182-C6A8-4F29-8DF2-F8EF9E3EB179}"/>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菱形 59">
                <a:extLst>
                  <a:ext uri="{FF2B5EF4-FFF2-40B4-BE49-F238E27FC236}">
                    <a16:creationId xmlns="" xmlns:a16="http://schemas.microsoft.com/office/drawing/2014/main" id="{F9C0DD32-60A0-4A5E-B006-95BCDF74D0BF}"/>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2" name="组合 51">
              <a:extLst>
                <a:ext uri="{FF2B5EF4-FFF2-40B4-BE49-F238E27FC236}">
                  <a16:creationId xmlns="" xmlns:a16="http://schemas.microsoft.com/office/drawing/2014/main" id="{1593DED2-4E32-4449-8264-8F35A25F7051}"/>
                </a:ext>
              </a:extLst>
            </p:cNvPr>
            <p:cNvGrpSpPr/>
            <p:nvPr/>
          </p:nvGrpSpPr>
          <p:grpSpPr>
            <a:xfrm flipH="1">
              <a:off x="7522879" y="5673216"/>
              <a:ext cx="2397521" cy="164306"/>
              <a:chOff x="3848100" y="-602853"/>
              <a:chExt cx="2397521" cy="164306"/>
            </a:xfrm>
          </p:grpSpPr>
          <p:cxnSp>
            <p:nvCxnSpPr>
              <p:cNvPr id="53" name="直接连接符 52">
                <a:extLst>
                  <a:ext uri="{FF2B5EF4-FFF2-40B4-BE49-F238E27FC236}">
                    <a16:creationId xmlns="" xmlns:a16="http://schemas.microsoft.com/office/drawing/2014/main" id="{F1D5BA74-9D4E-4979-BC35-5D4D03DA476E}"/>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4" name="菱形 53">
                <a:extLst>
                  <a:ext uri="{FF2B5EF4-FFF2-40B4-BE49-F238E27FC236}">
                    <a16:creationId xmlns="" xmlns:a16="http://schemas.microsoft.com/office/drawing/2014/main" id="{0092EF59-3629-4D15-9E3D-B1232ABAD790}"/>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菱形 54">
                <a:extLst>
                  <a:ext uri="{FF2B5EF4-FFF2-40B4-BE49-F238E27FC236}">
                    <a16:creationId xmlns="" xmlns:a16="http://schemas.microsoft.com/office/drawing/2014/main" id="{5BDD2A68-B468-4893-8776-BD4DFE522614}"/>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菱形 55">
                <a:extLst>
                  <a:ext uri="{FF2B5EF4-FFF2-40B4-BE49-F238E27FC236}">
                    <a16:creationId xmlns="" xmlns:a16="http://schemas.microsoft.com/office/drawing/2014/main" id="{E6EFB9FD-0FF0-4FFF-A100-F4D6ECFAF66C}"/>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34" name="图片 33">
            <a:extLst>
              <a:ext uri="{FF2B5EF4-FFF2-40B4-BE49-F238E27FC236}">
                <a16:creationId xmlns="" xmlns:a16="http://schemas.microsoft.com/office/drawing/2014/main" id="{2D2688B3-2B07-4FCC-AA25-98C6A694F2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368" t="11785" r="29368"/>
          <a:stretch/>
        </p:blipFill>
        <p:spPr>
          <a:xfrm>
            <a:off x="4152901" y="2656387"/>
            <a:ext cx="3886200" cy="5538640"/>
          </a:xfrm>
          <a:prstGeom prst="trapezoid">
            <a:avLst>
              <a:gd name="adj" fmla="val 22663"/>
            </a:avLst>
          </a:prstGeom>
        </p:spPr>
      </p:pic>
      <p:sp>
        <p:nvSpPr>
          <p:cNvPr id="33" name="矩形 32">
            <a:extLst>
              <a:ext uri="{FF2B5EF4-FFF2-40B4-BE49-F238E27FC236}">
                <a16:creationId xmlns="" xmlns:a16="http://schemas.microsoft.com/office/drawing/2014/main" id="{AE131231-9050-4205-A47C-C3C1E806B654}"/>
              </a:ext>
            </a:extLst>
          </p:cNvPr>
          <p:cNvSpPr/>
          <p:nvPr/>
        </p:nvSpPr>
        <p:spPr>
          <a:xfrm>
            <a:off x="4742633" y="2983529"/>
            <a:ext cx="2706734" cy="6643914"/>
          </a:xfrm>
          <a:prstGeom prst="rect">
            <a:avLst/>
          </a:prstGeom>
          <a:noFill/>
          <a:ln>
            <a:gradFill>
              <a:gsLst>
                <a:gs pos="0">
                  <a:srgbClr val="F1EC24">
                    <a:alpha val="40000"/>
                  </a:srgbClr>
                </a:gs>
                <a:gs pos="3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0B0FF0CF-6EA5-4F53-964B-7B5CECC445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0800000">
            <a:off x="5877620" y="2834849"/>
            <a:ext cx="1742011" cy="241929"/>
          </a:xfrm>
          <a:prstGeom prst="rect">
            <a:avLst/>
          </a:prstGeom>
        </p:spPr>
      </p:pic>
      <p:sp>
        <p:nvSpPr>
          <p:cNvPr id="63" name="矩形 62">
            <a:extLst>
              <a:ext uri="{FF2B5EF4-FFF2-40B4-BE49-F238E27FC236}">
                <a16:creationId xmlns="" xmlns:a16="http://schemas.microsoft.com/office/drawing/2014/main" id="{D8276C39-812D-4771-B31F-F17B40A6B14D}"/>
              </a:ext>
            </a:extLst>
          </p:cNvPr>
          <p:cNvSpPr/>
          <p:nvPr/>
        </p:nvSpPr>
        <p:spPr>
          <a:xfrm>
            <a:off x="4408063" y="4723429"/>
            <a:ext cx="3375874" cy="6643914"/>
          </a:xfrm>
          <a:prstGeom prst="rect">
            <a:avLst/>
          </a:prstGeom>
          <a:noFill/>
          <a:ln w="25400">
            <a:gradFill>
              <a:gsLst>
                <a:gs pos="0">
                  <a:srgbClr val="F1EC24">
                    <a:alpha val="40000"/>
                  </a:srgbClr>
                </a:gs>
                <a:gs pos="3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 xmlns:a16="http://schemas.microsoft.com/office/drawing/2014/main" id="{EB5C8638-CF22-4D98-AAAB-75F2D1DA8F41}"/>
              </a:ext>
            </a:extLst>
          </p:cNvPr>
          <p:cNvSpPr txBox="1"/>
          <p:nvPr/>
        </p:nvSpPr>
        <p:spPr>
          <a:xfrm>
            <a:off x="7975259" y="2834849"/>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40" name="文本框 39">
            <a:extLst>
              <a:ext uri="{FF2B5EF4-FFF2-40B4-BE49-F238E27FC236}">
                <a16:creationId xmlns="" xmlns:a16="http://schemas.microsoft.com/office/drawing/2014/main" id="{A551BF61-4F9B-4AEA-ABE2-32D2A8A163CE}"/>
              </a:ext>
            </a:extLst>
          </p:cNvPr>
          <p:cNvSpPr txBox="1"/>
          <p:nvPr/>
        </p:nvSpPr>
        <p:spPr>
          <a:xfrm>
            <a:off x="7975259" y="3304134"/>
            <a:ext cx="3430270"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71" name="文本框 70">
            <a:extLst>
              <a:ext uri="{FF2B5EF4-FFF2-40B4-BE49-F238E27FC236}">
                <a16:creationId xmlns="" xmlns:a16="http://schemas.microsoft.com/office/drawing/2014/main" id="{B74042B1-169B-4621-A40E-243405FB6EAF}"/>
              </a:ext>
            </a:extLst>
          </p:cNvPr>
          <p:cNvSpPr txBox="1"/>
          <p:nvPr/>
        </p:nvSpPr>
        <p:spPr>
          <a:xfrm>
            <a:off x="1638641" y="2834849"/>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72" name="文本框 71">
            <a:extLst>
              <a:ext uri="{FF2B5EF4-FFF2-40B4-BE49-F238E27FC236}">
                <a16:creationId xmlns="" xmlns:a16="http://schemas.microsoft.com/office/drawing/2014/main" id="{3614BB4C-95FC-496C-9211-CD3C1619E60B}"/>
              </a:ext>
            </a:extLst>
          </p:cNvPr>
          <p:cNvSpPr txBox="1"/>
          <p:nvPr/>
        </p:nvSpPr>
        <p:spPr>
          <a:xfrm>
            <a:off x="786471" y="3304134"/>
            <a:ext cx="3430270" cy="684931"/>
          </a:xfrm>
          <a:prstGeom prst="rect">
            <a:avLst/>
          </a:prstGeom>
          <a:noFill/>
        </p:spPr>
        <p:txBody>
          <a:bodyPr wrap="square" rtlCol="0">
            <a:spAutoFit/>
          </a:bodyPr>
          <a:lstStyle/>
          <a:p>
            <a:pPr algn="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41" name="文本框 40">
            <a:extLst>
              <a:ext uri="{FF2B5EF4-FFF2-40B4-BE49-F238E27FC236}">
                <a16:creationId xmlns="" xmlns:a16="http://schemas.microsoft.com/office/drawing/2014/main" id="{4319DEF4-2E22-498D-8646-87961BA35AC7}"/>
              </a:ext>
            </a:extLst>
          </p:cNvPr>
          <p:cNvSpPr txBox="1"/>
          <p:nvPr/>
        </p:nvSpPr>
        <p:spPr>
          <a:xfrm>
            <a:off x="8284818" y="4609166"/>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42" name="文本框 41">
            <a:extLst>
              <a:ext uri="{FF2B5EF4-FFF2-40B4-BE49-F238E27FC236}">
                <a16:creationId xmlns="" xmlns:a16="http://schemas.microsoft.com/office/drawing/2014/main" id="{7029B585-9588-4B64-B4EE-FC221D36C67D}"/>
              </a:ext>
            </a:extLst>
          </p:cNvPr>
          <p:cNvSpPr txBox="1"/>
          <p:nvPr/>
        </p:nvSpPr>
        <p:spPr>
          <a:xfrm>
            <a:off x="8284818" y="5078451"/>
            <a:ext cx="3430270"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73" name="文本框 72">
            <a:extLst>
              <a:ext uri="{FF2B5EF4-FFF2-40B4-BE49-F238E27FC236}">
                <a16:creationId xmlns="" xmlns:a16="http://schemas.microsoft.com/office/drawing/2014/main" id="{EEFA1905-C650-42FC-8091-9EBCBB41E0B4}"/>
              </a:ext>
            </a:extLst>
          </p:cNvPr>
          <p:cNvSpPr txBox="1"/>
          <p:nvPr/>
        </p:nvSpPr>
        <p:spPr>
          <a:xfrm>
            <a:off x="1329082" y="4609166"/>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74" name="文本框 73">
            <a:extLst>
              <a:ext uri="{FF2B5EF4-FFF2-40B4-BE49-F238E27FC236}">
                <a16:creationId xmlns="" xmlns:a16="http://schemas.microsoft.com/office/drawing/2014/main" id="{8B7610A8-5A14-4FF2-9914-B74DAD376737}"/>
              </a:ext>
            </a:extLst>
          </p:cNvPr>
          <p:cNvSpPr txBox="1"/>
          <p:nvPr/>
        </p:nvSpPr>
        <p:spPr>
          <a:xfrm>
            <a:off x="476912" y="5078451"/>
            <a:ext cx="3430270" cy="684931"/>
          </a:xfrm>
          <a:prstGeom prst="rect">
            <a:avLst/>
          </a:prstGeom>
          <a:noFill/>
        </p:spPr>
        <p:txBody>
          <a:bodyPr wrap="square" rtlCol="0">
            <a:spAutoFit/>
          </a:bodyPr>
          <a:lstStyle/>
          <a:p>
            <a:pPr algn="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Tree>
    <p:extLst>
      <p:ext uri="{BB962C8B-B14F-4D97-AF65-F5344CB8AC3E}">
        <p14:creationId xmlns:p14="http://schemas.microsoft.com/office/powerpoint/2010/main" val="27507400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989E1F9-64CB-40AA-89C1-C50EA491BE3F}"/>
              </a:ext>
            </a:extLst>
          </p:cNvPr>
          <p:cNvSpPr txBox="1"/>
          <p:nvPr/>
        </p:nvSpPr>
        <p:spPr>
          <a:xfrm>
            <a:off x="-941795" y="-1535358"/>
            <a:ext cx="6075702" cy="12095619"/>
          </a:xfrm>
          <a:prstGeom prst="rect">
            <a:avLst/>
          </a:prstGeom>
          <a:noFill/>
        </p:spPr>
        <p:txBody>
          <a:bodyPr wrap="none" rtlCol="0">
            <a:spAutoFit/>
          </a:bodyPr>
          <a:lstStyle>
            <a:defPPr>
              <a:defRPr lang="zh-CN"/>
            </a:defPPr>
            <a:lvl1pPr algn="ctr">
              <a:defRPr sz="24000" i="1">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r>
              <a:rPr lang="en-US" altLang="zh-CN" sz="78000" dirty="0">
                <a:ln w="25400">
                  <a:gradFill>
                    <a:gsLst>
                      <a:gs pos="0">
                        <a:srgbClr val="F1EC24">
                          <a:lumMod val="45000"/>
                          <a:lumOff val="55000"/>
                          <a:alpha val="70000"/>
                        </a:srgbClr>
                      </a:gs>
                      <a:gs pos="60000">
                        <a:schemeClr val="bg1">
                          <a:alpha val="0"/>
                        </a:schemeClr>
                      </a:gs>
                    </a:gsLst>
                    <a:lin ang="9600000" scaled="0"/>
                  </a:gradFill>
                </a:ln>
              </a:rPr>
              <a:t>3</a:t>
            </a:r>
            <a:endParaRPr lang="zh-CN" altLang="en-US" sz="78000" dirty="0">
              <a:ln w="25400">
                <a:gradFill>
                  <a:gsLst>
                    <a:gs pos="0">
                      <a:srgbClr val="F1EC24">
                        <a:lumMod val="45000"/>
                        <a:lumOff val="55000"/>
                        <a:alpha val="70000"/>
                      </a:srgbClr>
                    </a:gs>
                    <a:gs pos="60000">
                      <a:schemeClr val="bg1">
                        <a:alpha val="0"/>
                      </a:schemeClr>
                    </a:gs>
                  </a:gsLst>
                  <a:lin ang="9600000" scaled="0"/>
                </a:gradFill>
              </a:ln>
            </a:endParaRPr>
          </a:p>
        </p:txBody>
      </p:sp>
      <p:sp>
        <p:nvSpPr>
          <p:cNvPr id="29" name="文本框 28">
            <a:extLst>
              <a:ext uri="{FF2B5EF4-FFF2-40B4-BE49-F238E27FC236}">
                <a16:creationId xmlns="" xmlns:a16="http://schemas.microsoft.com/office/drawing/2014/main" id="{5A506164-C9A2-4B13-8E5A-DC07B413F19A}"/>
              </a:ext>
            </a:extLst>
          </p:cNvPr>
          <p:cNvSpPr txBox="1"/>
          <p:nvPr/>
        </p:nvSpPr>
        <p:spPr>
          <a:xfrm>
            <a:off x="5505450" y="4512452"/>
            <a:ext cx="4082688" cy="707886"/>
          </a:xfrm>
          <a:prstGeom prst="rect">
            <a:avLst/>
          </a:prstGeom>
          <a:noFill/>
        </p:spPr>
        <p:txBody>
          <a:bodyPr wrap="square" rtlCol="0">
            <a:spAutoFit/>
          </a:bodyPr>
          <a:lstStyle/>
          <a:p>
            <a:pPr algn="dist"/>
            <a:r>
              <a:rPr lang="zh-CN" altLang="en-US" sz="40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30" name="直接连接符 29">
            <a:extLst>
              <a:ext uri="{FF2B5EF4-FFF2-40B4-BE49-F238E27FC236}">
                <a16:creationId xmlns="" xmlns:a16="http://schemas.microsoft.com/office/drawing/2014/main" id="{1D480F40-1DBE-4ABA-A3FA-8F46B5190C88}"/>
              </a:ext>
            </a:extLst>
          </p:cNvPr>
          <p:cNvCxnSpPr/>
          <p:nvPr/>
        </p:nvCxnSpPr>
        <p:spPr>
          <a:xfrm>
            <a:off x="5643155" y="5410291"/>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A6737DEC-8D89-46A6-8093-732107A36575}"/>
              </a:ext>
            </a:extLst>
          </p:cNvPr>
          <p:cNvSpPr/>
          <p:nvPr/>
        </p:nvSpPr>
        <p:spPr>
          <a:xfrm>
            <a:off x="5643155" y="4153222"/>
            <a:ext cx="3600450" cy="307777"/>
          </a:xfrm>
          <a:prstGeom prst="rect">
            <a:avLst/>
          </a:prstGeom>
          <a:noFill/>
        </p:spPr>
        <p:txBody>
          <a:bodyPr wrap="square" rtlCol="0">
            <a:spAutoFit/>
          </a:bodyPr>
          <a:lstStyle/>
          <a:p>
            <a:pPr algn="dist"/>
            <a:r>
              <a:rPr lang="zh-CN" altLang="en-US" sz="1400" i="1" dirty="0">
                <a:solidFill>
                  <a:schemeClr val="bg1"/>
                </a:solidFill>
                <a:latin typeface="思源黑体 CN Bold" panose="020B0800000000000000" pitchFamily="34" charset="-122"/>
                <a:ea typeface="思源黑体 CN Bold" panose="020B0800000000000000" pitchFamily="34" charset="-122"/>
              </a:rPr>
              <a:t>PLEASE ENTER YOUR TITLE</a:t>
            </a:r>
          </a:p>
        </p:txBody>
      </p:sp>
      <p:pic>
        <p:nvPicPr>
          <p:cNvPr id="4" name="图片 3">
            <a:extLst>
              <a:ext uri="{FF2B5EF4-FFF2-40B4-BE49-F238E27FC236}">
                <a16:creationId xmlns="" xmlns:a16="http://schemas.microsoft.com/office/drawing/2014/main" id="{2366FBDD-4B66-453B-9E50-4750671D8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3507" y="509588"/>
            <a:ext cx="1418900" cy="2051566"/>
          </a:xfrm>
          <a:prstGeom prst="rect">
            <a:avLst/>
          </a:prstGeom>
        </p:spPr>
      </p:pic>
      <p:sp>
        <p:nvSpPr>
          <p:cNvPr id="8" name="箭头: 五边形 7">
            <a:extLst>
              <a:ext uri="{FF2B5EF4-FFF2-40B4-BE49-F238E27FC236}">
                <a16:creationId xmlns="" xmlns:a16="http://schemas.microsoft.com/office/drawing/2014/main" id="{C4B9E973-21E7-4A40-BBA0-9C9E1C7E72F5}"/>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FF9847D9-1022-4DEA-B303-5411E5243C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spTree>
    <p:extLst>
      <p:ext uri="{BB962C8B-B14F-4D97-AF65-F5344CB8AC3E}">
        <p14:creationId xmlns:p14="http://schemas.microsoft.com/office/powerpoint/2010/main" val="11763893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 xmlns:a16="http://schemas.microsoft.com/office/drawing/2014/main" id="{5544B9D9-AE0A-47B9-8605-07A18A3A10B0}"/>
              </a:ext>
            </a:extLst>
          </p:cNvPr>
          <p:cNvSpPr/>
          <p:nvPr/>
        </p:nvSpPr>
        <p:spPr>
          <a:xfrm>
            <a:off x="-5238750" y="3594100"/>
            <a:ext cx="20764500" cy="4978400"/>
          </a:xfrm>
          <a:custGeom>
            <a:avLst/>
            <a:gdLst>
              <a:gd name="connsiteX0" fmla="*/ 0 w 20764500"/>
              <a:gd name="connsiteY0" fmla="*/ 3060700 h 4978400"/>
              <a:gd name="connsiteX1" fmla="*/ 6223000 w 20764500"/>
              <a:gd name="connsiteY1" fmla="*/ 0 h 4978400"/>
              <a:gd name="connsiteX2" fmla="*/ 9398000 w 20764500"/>
              <a:gd name="connsiteY2" fmla="*/ 1524000 h 4978400"/>
              <a:gd name="connsiteX3" fmla="*/ 13792200 w 20764500"/>
              <a:gd name="connsiteY3" fmla="*/ 76200 h 4978400"/>
              <a:gd name="connsiteX4" fmla="*/ 15887700 w 20764500"/>
              <a:gd name="connsiteY4" fmla="*/ 1676400 h 4978400"/>
              <a:gd name="connsiteX5" fmla="*/ 18910300 w 20764500"/>
              <a:gd name="connsiteY5" fmla="*/ 1079500 h 4978400"/>
              <a:gd name="connsiteX6" fmla="*/ 20764500 w 20764500"/>
              <a:gd name="connsiteY6" fmla="*/ 3606800 h 4978400"/>
              <a:gd name="connsiteX7" fmla="*/ 10820400 w 20764500"/>
              <a:gd name="connsiteY7" fmla="*/ 4978400 h 4978400"/>
              <a:gd name="connsiteX8" fmla="*/ 1016000 w 20764500"/>
              <a:gd name="connsiteY8" fmla="*/ 3810000 h 4978400"/>
              <a:gd name="connsiteX9" fmla="*/ 0 w 20764500"/>
              <a:gd name="connsiteY9" fmla="*/ 306070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64500" h="4978400">
                <a:moveTo>
                  <a:pt x="0" y="3060700"/>
                </a:moveTo>
                <a:lnTo>
                  <a:pt x="6223000" y="0"/>
                </a:lnTo>
                <a:lnTo>
                  <a:pt x="9398000" y="1524000"/>
                </a:lnTo>
                <a:lnTo>
                  <a:pt x="13792200" y="76200"/>
                </a:lnTo>
                <a:lnTo>
                  <a:pt x="15887700" y="1676400"/>
                </a:lnTo>
                <a:lnTo>
                  <a:pt x="18910300" y="1079500"/>
                </a:lnTo>
                <a:lnTo>
                  <a:pt x="20764500" y="3606800"/>
                </a:lnTo>
                <a:lnTo>
                  <a:pt x="10820400" y="4978400"/>
                </a:lnTo>
                <a:lnTo>
                  <a:pt x="1016000" y="3810000"/>
                </a:lnTo>
                <a:lnTo>
                  <a:pt x="0" y="3060700"/>
                </a:lnTo>
                <a:close/>
              </a:path>
            </a:pathLst>
          </a:cu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 xmlns:a16="http://schemas.microsoft.com/office/drawing/2014/main" id="{52BFCB17-30AB-4707-AED8-BA9D3EED9B23}"/>
              </a:ext>
            </a:extLst>
          </p:cNvPr>
          <p:cNvSpPr/>
          <p:nvPr/>
        </p:nvSpPr>
        <p:spPr>
          <a:xfrm>
            <a:off x="-5238750" y="3719808"/>
            <a:ext cx="20764500" cy="4978400"/>
          </a:xfrm>
          <a:custGeom>
            <a:avLst/>
            <a:gdLst>
              <a:gd name="connsiteX0" fmla="*/ 0 w 20764500"/>
              <a:gd name="connsiteY0" fmla="*/ 3060700 h 4978400"/>
              <a:gd name="connsiteX1" fmla="*/ 6223000 w 20764500"/>
              <a:gd name="connsiteY1" fmla="*/ 0 h 4978400"/>
              <a:gd name="connsiteX2" fmla="*/ 9398000 w 20764500"/>
              <a:gd name="connsiteY2" fmla="*/ 1524000 h 4978400"/>
              <a:gd name="connsiteX3" fmla="*/ 13792200 w 20764500"/>
              <a:gd name="connsiteY3" fmla="*/ 76200 h 4978400"/>
              <a:gd name="connsiteX4" fmla="*/ 15887700 w 20764500"/>
              <a:gd name="connsiteY4" fmla="*/ 1676400 h 4978400"/>
              <a:gd name="connsiteX5" fmla="*/ 18910300 w 20764500"/>
              <a:gd name="connsiteY5" fmla="*/ 1079500 h 4978400"/>
              <a:gd name="connsiteX6" fmla="*/ 20764500 w 20764500"/>
              <a:gd name="connsiteY6" fmla="*/ 3606800 h 4978400"/>
              <a:gd name="connsiteX7" fmla="*/ 10820400 w 20764500"/>
              <a:gd name="connsiteY7" fmla="*/ 4978400 h 4978400"/>
              <a:gd name="connsiteX8" fmla="*/ 1016000 w 20764500"/>
              <a:gd name="connsiteY8" fmla="*/ 3810000 h 4978400"/>
              <a:gd name="connsiteX9" fmla="*/ 0 w 20764500"/>
              <a:gd name="connsiteY9" fmla="*/ 306070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64500" h="4978400">
                <a:moveTo>
                  <a:pt x="0" y="3060700"/>
                </a:moveTo>
                <a:lnTo>
                  <a:pt x="6223000" y="0"/>
                </a:lnTo>
                <a:lnTo>
                  <a:pt x="9398000" y="1524000"/>
                </a:lnTo>
                <a:lnTo>
                  <a:pt x="13792200" y="76200"/>
                </a:lnTo>
                <a:lnTo>
                  <a:pt x="15887700" y="1676400"/>
                </a:lnTo>
                <a:lnTo>
                  <a:pt x="18910300" y="1079500"/>
                </a:lnTo>
                <a:lnTo>
                  <a:pt x="20764500" y="3606800"/>
                </a:lnTo>
                <a:lnTo>
                  <a:pt x="10820400" y="4978400"/>
                </a:lnTo>
                <a:lnTo>
                  <a:pt x="1016000" y="3810000"/>
                </a:lnTo>
                <a:lnTo>
                  <a:pt x="0" y="3060700"/>
                </a:ln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 name="组合 14">
            <a:extLst>
              <a:ext uri="{FF2B5EF4-FFF2-40B4-BE49-F238E27FC236}">
                <a16:creationId xmlns="" xmlns:a16="http://schemas.microsoft.com/office/drawing/2014/main" id="{421D4E7C-F610-4B36-AB8F-6B44C63B9052}"/>
              </a:ext>
            </a:extLst>
          </p:cNvPr>
          <p:cNvGrpSpPr/>
          <p:nvPr/>
        </p:nvGrpSpPr>
        <p:grpSpPr>
          <a:xfrm>
            <a:off x="304800" y="1509392"/>
            <a:ext cx="3187397" cy="3402154"/>
            <a:chOff x="1501140" y="1492987"/>
            <a:chExt cx="3187397" cy="3402154"/>
          </a:xfrm>
        </p:grpSpPr>
        <p:cxnSp>
          <p:nvCxnSpPr>
            <p:cNvPr id="12" name="直接连接符 11">
              <a:extLst>
                <a:ext uri="{FF2B5EF4-FFF2-40B4-BE49-F238E27FC236}">
                  <a16:creationId xmlns="" xmlns:a16="http://schemas.microsoft.com/office/drawing/2014/main" id="{58638716-EA3D-4AB4-8B51-E976E9AEE62F}"/>
                </a:ext>
              </a:extLst>
            </p:cNvPr>
            <p:cNvCxnSpPr>
              <a:cxnSpLocks/>
            </p:cNvCxnSpPr>
            <p:nvPr/>
          </p:nvCxnSpPr>
          <p:spPr>
            <a:xfrm>
              <a:off x="1501140" y="1593415"/>
              <a:ext cx="0" cy="3301726"/>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 xmlns:a16="http://schemas.microsoft.com/office/drawing/2014/main" id="{32A1C011-2C18-4547-9A54-CC8911CBAEED}"/>
                </a:ext>
              </a:extLst>
            </p:cNvPr>
            <p:cNvSpPr txBox="1"/>
            <p:nvPr/>
          </p:nvSpPr>
          <p:spPr>
            <a:xfrm>
              <a:off x="1602129" y="1816872"/>
              <a:ext cx="2578100" cy="369332"/>
            </a:xfrm>
            <a:prstGeom prst="rect">
              <a:avLst/>
            </a:prstGeom>
            <a:noFill/>
          </p:spPr>
          <p:txBody>
            <a:bodyPr wrap="square" rtlCol="0">
              <a:spAutoFit/>
            </a:bodyPr>
            <a:lstStyle/>
            <a:p>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44" name="文本框 43">
              <a:extLst>
                <a:ext uri="{FF2B5EF4-FFF2-40B4-BE49-F238E27FC236}">
                  <a16:creationId xmlns="" xmlns:a16="http://schemas.microsoft.com/office/drawing/2014/main" id="{4BDC4F57-3D48-4591-8068-BBE3D9D77813}"/>
                </a:ext>
              </a:extLst>
            </p:cNvPr>
            <p:cNvSpPr txBox="1"/>
            <p:nvPr/>
          </p:nvSpPr>
          <p:spPr>
            <a:xfrm>
              <a:off x="1602129" y="2190750"/>
              <a:ext cx="3086408"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45" name="文本框 44">
              <a:extLst>
                <a:ext uri="{FF2B5EF4-FFF2-40B4-BE49-F238E27FC236}">
                  <a16:creationId xmlns="" xmlns:a16="http://schemas.microsoft.com/office/drawing/2014/main" id="{45FC0E3D-8D6C-42F4-9059-4631D6D0727F}"/>
                </a:ext>
              </a:extLst>
            </p:cNvPr>
            <p:cNvSpPr txBox="1"/>
            <p:nvPr/>
          </p:nvSpPr>
          <p:spPr>
            <a:xfrm>
              <a:off x="1602129" y="1492987"/>
              <a:ext cx="2578100" cy="338554"/>
            </a:xfrm>
            <a:prstGeom prst="rect">
              <a:avLst/>
            </a:prstGeom>
            <a:noFill/>
          </p:spPr>
          <p:txBody>
            <a:bodyPr wrap="square" rtlCol="0">
              <a:spAutoFit/>
            </a:bodyPr>
            <a:lstStyle/>
            <a:p>
              <a:r>
                <a:rPr lang="en-US" altLang="zh-CN"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2020.6.6</a:t>
              </a:r>
              <a:endParaRPr lang="zh-CN" altLang="en-US"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endParaRPr>
            </a:p>
          </p:txBody>
        </p:sp>
      </p:grpSp>
      <p:grpSp>
        <p:nvGrpSpPr>
          <p:cNvPr id="82" name="组合 81">
            <a:extLst>
              <a:ext uri="{FF2B5EF4-FFF2-40B4-BE49-F238E27FC236}">
                <a16:creationId xmlns="" xmlns:a16="http://schemas.microsoft.com/office/drawing/2014/main" id="{DAC4D167-B6DB-4280-972F-4CB00D2B7A9C}"/>
              </a:ext>
            </a:extLst>
          </p:cNvPr>
          <p:cNvGrpSpPr/>
          <p:nvPr/>
        </p:nvGrpSpPr>
        <p:grpSpPr>
          <a:xfrm>
            <a:off x="4178226" y="2715315"/>
            <a:ext cx="3187397" cy="2104335"/>
            <a:chOff x="1501140" y="1492987"/>
            <a:chExt cx="3187397" cy="2104335"/>
          </a:xfrm>
        </p:grpSpPr>
        <p:cxnSp>
          <p:nvCxnSpPr>
            <p:cNvPr id="83" name="直接连接符 82">
              <a:extLst>
                <a:ext uri="{FF2B5EF4-FFF2-40B4-BE49-F238E27FC236}">
                  <a16:creationId xmlns="" xmlns:a16="http://schemas.microsoft.com/office/drawing/2014/main" id="{5FE3E914-6EE7-4467-8BD5-036999A4C22F}"/>
                </a:ext>
              </a:extLst>
            </p:cNvPr>
            <p:cNvCxnSpPr>
              <a:cxnSpLocks/>
            </p:cNvCxnSpPr>
            <p:nvPr/>
          </p:nvCxnSpPr>
          <p:spPr>
            <a:xfrm>
              <a:off x="1501140" y="1593415"/>
              <a:ext cx="0" cy="2003907"/>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 xmlns:a16="http://schemas.microsoft.com/office/drawing/2014/main" id="{9E769D71-492E-496E-9D3C-6C1DFB605476}"/>
                </a:ext>
              </a:extLst>
            </p:cNvPr>
            <p:cNvSpPr txBox="1"/>
            <p:nvPr/>
          </p:nvSpPr>
          <p:spPr>
            <a:xfrm>
              <a:off x="1602129" y="1816872"/>
              <a:ext cx="2578100" cy="369332"/>
            </a:xfrm>
            <a:prstGeom prst="rect">
              <a:avLst/>
            </a:prstGeom>
            <a:noFill/>
          </p:spPr>
          <p:txBody>
            <a:bodyPr wrap="square" rtlCol="0">
              <a:spAutoFit/>
            </a:bodyPr>
            <a:lstStyle/>
            <a:p>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85" name="文本框 84">
              <a:extLst>
                <a:ext uri="{FF2B5EF4-FFF2-40B4-BE49-F238E27FC236}">
                  <a16:creationId xmlns="" xmlns:a16="http://schemas.microsoft.com/office/drawing/2014/main" id="{23403019-44AD-4FE3-A203-0D9A127E21FB}"/>
                </a:ext>
              </a:extLst>
            </p:cNvPr>
            <p:cNvSpPr txBox="1"/>
            <p:nvPr/>
          </p:nvSpPr>
          <p:spPr>
            <a:xfrm>
              <a:off x="1602129" y="2190750"/>
              <a:ext cx="3086408"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86" name="文本框 85">
              <a:extLst>
                <a:ext uri="{FF2B5EF4-FFF2-40B4-BE49-F238E27FC236}">
                  <a16:creationId xmlns="" xmlns:a16="http://schemas.microsoft.com/office/drawing/2014/main" id="{53E86A9A-06B4-4ECA-9EF8-5C0224C1B3C9}"/>
                </a:ext>
              </a:extLst>
            </p:cNvPr>
            <p:cNvSpPr txBox="1"/>
            <p:nvPr/>
          </p:nvSpPr>
          <p:spPr>
            <a:xfrm>
              <a:off x="1602129" y="1492987"/>
              <a:ext cx="2578100" cy="338554"/>
            </a:xfrm>
            <a:prstGeom prst="rect">
              <a:avLst/>
            </a:prstGeom>
            <a:noFill/>
          </p:spPr>
          <p:txBody>
            <a:bodyPr wrap="square" rtlCol="0">
              <a:spAutoFit/>
            </a:bodyPr>
            <a:lstStyle/>
            <a:p>
              <a:r>
                <a:rPr lang="en-US" altLang="zh-CN"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2020.6.6</a:t>
              </a:r>
              <a:endParaRPr lang="zh-CN" altLang="en-US"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endParaRPr>
            </a:p>
          </p:txBody>
        </p:sp>
      </p:grpSp>
      <p:grpSp>
        <p:nvGrpSpPr>
          <p:cNvPr id="88" name="组合 87">
            <a:extLst>
              <a:ext uri="{FF2B5EF4-FFF2-40B4-BE49-F238E27FC236}">
                <a16:creationId xmlns="" xmlns:a16="http://schemas.microsoft.com/office/drawing/2014/main" id="{510641D8-26BB-429E-B1ED-D3E0C7F8CA67}"/>
              </a:ext>
            </a:extLst>
          </p:cNvPr>
          <p:cNvGrpSpPr/>
          <p:nvPr/>
        </p:nvGrpSpPr>
        <p:grpSpPr>
          <a:xfrm>
            <a:off x="8890231" y="1675087"/>
            <a:ext cx="3187397" cy="4840013"/>
            <a:chOff x="1501140" y="1492987"/>
            <a:chExt cx="3187397" cy="4840013"/>
          </a:xfrm>
        </p:grpSpPr>
        <p:cxnSp>
          <p:nvCxnSpPr>
            <p:cNvPr id="89" name="直接连接符 88">
              <a:extLst>
                <a:ext uri="{FF2B5EF4-FFF2-40B4-BE49-F238E27FC236}">
                  <a16:creationId xmlns="" xmlns:a16="http://schemas.microsoft.com/office/drawing/2014/main" id="{9DF91467-DBB5-48DC-8E38-940501764804}"/>
                </a:ext>
              </a:extLst>
            </p:cNvPr>
            <p:cNvCxnSpPr>
              <a:cxnSpLocks/>
            </p:cNvCxnSpPr>
            <p:nvPr/>
          </p:nvCxnSpPr>
          <p:spPr>
            <a:xfrm>
              <a:off x="1501140" y="1593415"/>
              <a:ext cx="0" cy="4739585"/>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 xmlns:a16="http://schemas.microsoft.com/office/drawing/2014/main" id="{F942E3E0-3126-4D64-AABB-461BA4BE0EBB}"/>
                </a:ext>
              </a:extLst>
            </p:cNvPr>
            <p:cNvSpPr txBox="1"/>
            <p:nvPr/>
          </p:nvSpPr>
          <p:spPr>
            <a:xfrm>
              <a:off x="1602129" y="1816872"/>
              <a:ext cx="2578100" cy="369332"/>
            </a:xfrm>
            <a:prstGeom prst="rect">
              <a:avLst/>
            </a:prstGeom>
            <a:noFill/>
          </p:spPr>
          <p:txBody>
            <a:bodyPr wrap="square" rtlCol="0">
              <a:spAutoFit/>
            </a:bodyPr>
            <a:lstStyle/>
            <a:p>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91" name="文本框 90">
              <a:extLst>
                <a:ext uri="{FF2B5EF4-FFF2-40B4-BE49-F238E27FC236}">
                  <a16:creationId xmlns="" xmlns:a16="http://schemas.microsoft.com/office/drawing/2014/main" id="{D1D5AD07-E08A-4E21-8051-4DB4E9E0D6BC}"/>
                </a:ext>
              </a:extLst>
            </p:cNvPr>
            <p:cNvSpPr txBox="1"/>
            <p:nvPr/>
          </p:nvSpPr>
          <p:spPr>
            <a:xfrm>
              <a:off x="1602129" y="2190750"/>
              <a:ext cx="3086408"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92" name="文本框 91">
              <a:extLst>
                <a:ext uri="{FF2B5EF4-FFF2-40B4-BE49-F238E27FC236}">
                  <a16:creationId xmlns="" xmlns:a16="http://schemas.microsoft.com/office/drawing/2014/main" id="{D4C39F11-5CE9-40F0-AD7B-CB5D9B62D5B0}"/>
                </a:ext>
              </a:extLst>
            </p:cNvPr>
            <p:cNvSpPr txBox="1"/>
            <p:nvPr/>
          </p:nvSpPr>
          <p:spPr>
            <a:xfrm>
              <a:off x="1602129" y="1492987"/>
              <a:ext cx="2578100" cy="338554"/>
            </a:xfrm>
            <a:prstGeom prst="rect">
              <a:avLst/>
            </a:prstGeom>
            <a:noFill/>
          </p:spPr>
          <p:txBody>
            <a:bodyPr wrap="square" rtlCol="0">
              <a:spAutoFit/>
            </a:bodyPr>
            <a:lstStyle/>
            <a:p>
              <a:r>
                <a:rPr lang="en-US" altLang="zh-CN"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2020.6.6</a:t>
              </a:r>
              <a:endParaRPr lang="zh-CN" altLang="en-US" sz="16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endParaRPr>
            </a:p>
          </p:txBody>
        </p:sp>
      </p:grpSp>
      <p:sp>
        <p:nvSpPr>
          <p:cNvPr id="93" name="任意多边形: 形状 92">
            <a:extLst>
              <a:ext uri="{FF2B5EF4-FFF2-40B4-BE49-F238E27FC236}">
                <a16:creationId xmlns="" xmlns:a16="http://schemas.microsoft.com/office/drawing/2014/main" id="{F99133AF-7ECE-49B0-A8B6-17C229189BD2}"/>
              </a:ext>
            </a:extLst>
          </p:cNvPr>
          <p:cNvSpPr/>
          <p:nvPr/>
        </p:nvSpPr>
        <p:spPr>
          <a:xfrm>
            <a:off x="-12398220" y="4279031"/>
            <a:ext cx="28321000" cy="4978400"/>
          </a:xfrm>
          <a:custGeom>
            <a:avLst/>
            <a:gdLst>
              <a:gd name="connsiteX0" fmla="*/ 0 w 20764500"/>
              <a:gd name="connsiteY0" fmla="*/ 3060700 h 4978400"/>
              <a:gd name="connsiteX1" fmla="*/ 6223000 w 20764500"/>
              <a:gd name="connsiteY1" fmla="*/ 0 h 4978400"/>
              <a:gd name="connsiteX2" fmla="*/ 9398000 w 20764500"/>
              <a:gd name="connsiteY2" fmla="*/ 1524000 h 4978400"/>
              <a:gd name="connsiteX3" fmla="*/ 13792200 w 20764500"/>
              <a:gd name="connsiteY3" fmla="*/ 76200 h 4978400"/>
              <a:gd name="connsiteX4" fmla="*/ 15887700 w 20764500"/>
              <a:gd name="connsiteY4" fmla="*/ 1676400 h 4978400"/>
              <a:gd name="connsiteX5" fmla="*/ 18910300 w 20764500"/>
              <a:gd name="connsiteY5" fmla="*/ 1079500 h 4978400"/>
              <a:gd name="connsiteX6" fmla="*/ 20764500 w 20764500"/>
              <a:gd name="connsiteY6" fmla="*/ 3606800 h 4978400"/>
              <a:gd name="connsiteX7" fmla="*/ 10820400 w 20764500"/>
              <a:gd name="connsiteY7" fmla="*/ 4978400 h 4978400"/>
              <a:gd name="connsiteX8" fmla="*/ 1016000 w 20764500"/>
              <a:gd name="connsiteY8" fmla="*/ 3810000 h 4978400"/>
              <a:gd name="connsiteX9" fmla="*/ 0 w 207645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5887700 w 28321000"/>
              <a:gd name="connsiteY4" fmla="*/ 16764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7843500 w 28321000"/>
              <a:gd name="connsiteY4" fmla="*/ 14986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7157700 w 28321000"/>
              <a:gd name="connsiteY4" fmla="*/ 14351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2734365 w 28321000"/>
              <a:gd name="connsiteY3" fmla="*/ 918882 h 4978400"/>
              <a:gd name="connsiteX4" fmla="*/ 17157700 w 28321000"/>
              <a:gd name="connsiteY4" fmla="*/ 14351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2734365 w 28321000"/>
              <a:gd name="connsiteY3" fmla="*/ 551329 h 4978400"/>
              <a:gd name="connsiteX4" fmla="*/ 17157700 w 28321000"/>
              <a:gd name="connsiteY4" fmla="*/ 14351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21000" h="4978400">
                <a:moveTo>
                  <a:pt x="0" y="3060700"/>
                </a:moveTo>
                <a:lnTo>
                  <a:pt x="6223000" y="0"/>
                </a:lnTo>
                <a:lnTo>
                  <a:pt x="9398000" y="1524000"/>
                </a:lnTo>
                <a:lnTo>
                  <a:pt x="12734365" y="551329"/>
                </a:lnTo>
                <a:lnTo>
                  <a:pt x="17157700" y="1435100"/>
                </a:lnTo>
                <a:lnTo>
                  <a:pt x="18910300" y="1079500"/>
                </a:lnTo>
                <a:lnTo>
                  <a:pt x="28321000" y="2895600"/>
                </a:lnTo>
                <a:lnTo>
                  <a:pt x="10820400" y="4978400"/>
                </a:lnTo>
                <a:lnTo>
                  <a:pt x="1016000" y="3810000"/>
                </a:lnTo>
                <a:lnTo>
                  <a:pt x="0" y="3060700"/>
                </a:ln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 xmlns:a16="http://schemas.microsoft.com/office/drawing/2014/main" id="{DA4446F6-9CD1-4102-A5BC-D5B0A7B0CDB3}"/>
              </a:ext>
            </a:extLst>
          </p:cNvPr>
          <p:cNvSpPr/>
          <p:nvPr/>
        </p:nvSpPr>
        <p:spPr>
          <a:xfrm>
            <a:off x="-4365470" y="5943119"/>
            <a:ext cx="33254950" cy="2743200"/>
          </a:xfrm>
          <a:custGeom>
            <a:avLst/>
            <a:gdLst>
              <a:gd name="connsiteX0" fmla="*/ 0 w 20764500"/>
              <a:gd name="connsiteY0" fmla="*/ 3060700 h 4978400"/>
              <a:gd name="connsiteX1" fmla="*/ 6223000 w 20764500"/>
              <a:gd name="connsiteY1" fmla="*/ 0 h 4978400"/>
              <a:gd name="connsiteX2" fmla="*/ 9398000 w 20764500"/>
              <a:gd name="connsiteY2" fmla="*/ 1524000 h 4978400"/>
              <a:gd name="connsiteX3" fmla="*/ 13792200 w 20764500"/>
              <a:gd name="connsiteY3" fmla="*/ 76200 h 4978400"/>
              <a:gd name="connsiteX4" fmla="*/ 15887700 w 20764500"/>
              <a:gd name="connsiteY4" fmla="*/ 1676400 h 4978400"/>
              <a:gd name="connsiteX5" fmla="*/ 18910300 w 20764500"/>
              <a:gd name="connsiteY5" fmla="*/ 1079500 h 4978400"/>
              <a:gd name="connsiteX6" fmla="*/ 20764500 w 20764500"/>
              <a:gd name="connsiteY6" fmla="*/ 3606800 h 4978400"/>
              <a:gd name="connsiteX7" fmla="*/ 10820400 w 20764500"/>
              <a:gd name="connsiteY7" fmla="*/ 4978400 h 4978400"/>
              <a:gd name="connsiteX8" fmla="*/ 1016000 w 20764500"/>
              <a:gd name="connsiteY8" fmla="*/ 3810000 h 4978400"/>
              <a:gd name="connsiteX9" fmla="*/ 0 w 207645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5887700 w 28321000"/>
              <a:gd name="connsiteY4" fmla="*/ 16764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7843500 w 28321000"/>
              <a:gd name="connsiteY4" fmla="*/ 14986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0 w 28321000"/>
              <a:gd name="connsiteY0" fmla="*/ 3060700 h 4978400"/>
              <a:gd name="connsiteX1" fmla="*/ 6223000 w 28321000"/>
              <a:gd name="connsiteY1" fmla="*/ 0 h 4978400"/>
              <a:gd name="connsiteX2" fmla="*/ 9398000 w 28321000"/>
              <a:gd name="connsiteY2" fmla="*/ 1524000 h 4978400"/>
              <a:gd name="connsiteX3" fmla="*/ 13792200 w 28321000"/>
              <a:gd name="connsiteY3" fmla="*/ 76200 h 4978400"/>
              <a:gd name="connsiteX4" fmla="*/ 17157700 w 28321000"/>
              <a:gd name="connsiteY4" fmla="*/ 1435100 h 4978400"/>
              <a:gd name="connsiteX5" fmla="*/ 18910300 w 28321000"/>
              <a:gd name="connsiteY5" fmla="*/ 1079500 h 4978400"/>
              <a:gd name="connsiteX6" fmla="*/ 28321000 w 28321000"/>
              <a:gd name="connsiteY6" fmla="*/ 2895600 h 4978400"/>
              <a:gd name="connsiteX7" fmla="*/ 10820400 w 28321000"/>
              <a:gd name="connsiteY7" fmla="*/ 4978400 h 4978400"/>
              <a:gd name="connsiteX8" fmla="*/ 1016000 w 28321000"/>
              <a:gd name="connsiteY8" fmla="*/ 3810000 h 4978400"/>
              <a:gd name="connsiteX9" fmla="*/ 0 w 28321000"/>
              <a:gd name="connsiteY9" fmla="*/ 3060700 h 4978400"/>
              <a:gd name="connsiteX0" fmla="*/ 736600 w 29057600"/>
              <a:gd name="connsiteY0" fmla="*/ 3060700 h 4978400"/>
              <a:gd name="connsiteX1" fmla="*/ 6959600 w 29057600"/>
              <a:gd name="connsiteY1" fmla="*/ 0 h 4978400"/>
              <a:gd name="connsiteX2" fmla="*/ 10134600 w 29057600"/>
              <a:gd name="connsiteY2" fmla="*/ 1524000 h 4978400"/>
              <a:gd name="connsiteX3" fmla="*/ 14528800 w 29057600"/>
              <a:gd name="connsiteY3" fmla="*/ 76200 h 4978400"/>
              <a:gd name="connsiteX4" fmla="*/ 17894300 w 29057600"/>
              <a:gd name="connsiteY4" fmla="*/ 1435100 h 4978400"/>
              <a:gd name="connsiteX5" fmla="*/ 19646900 w 29057600"/>
              <a:gd name="connsiteY5" fmla="*/ 1079500 h 4978400"/>
              <a:gd name="connsiteX6" fmla="*/ 29057600 w 29057600"/>
              <a:gd name="connsiteY6" fmla="*/ 2895600 h 4978400"/>
              <a:gd name="connsiteX7" fmla="*/ 11557000 w 29057600"/>
              <a:gd name="connsiteY7" fmla="*/ 4978400 h 4978400"/>
              <a:gd name="connsiteX8" fmla="*/ 0 w 29057600"/>
              <a:gd name="connsiteY8" fmla="*/ 4152900 h 4978400"/>
              <a:gd name="connsiteX9" fmla="*/ 736600 w 29057600"/>
              <a:gd name="connsiteY9" fmla="*/ 3060700 h 4978400"/>
              <a:gd name="connsiteX0" fmla="*/ 3575050 w 29057600"/>
              <a:gd name="connsiteY0" fmla="*/ 1670050 h 4978400"/>
              <a:gd name="connsiteX1" fmla="*/ 6959600 w 29057600"/>
              <a:gd name="connsiteY1" fmla="*/ 0 h 4978400"/>
              <a:gd name="connsiteX2" fmla="*/ 10134600 w 29057600"/>
              <a:gd name="connsiteY2" fmla="*/ 1524000 h 4978400"/>
              <a:gd name="connsiteX3" fmla="*/ 14528800 w 29057600"/>
              <a:gd name="connsiteY3" fmla="*/ 76200 h 4978400"/>
              <a:gd name="connsiteX4" fmla="*/ 17894300 w 29057600"/>
              <a:gd name="connsiteY4" fmla="*/ 1435100 h 4978400"/>
              <a:gd name="connsiteX5" fmla="*/ 19646900 w 29057600"/>
              <a:gd name="connsiteY5" fmla="*/ 1079500 h 4978400"/>
              <a:gd name="connsiteX6" fmla="*/ 29057600 w 29057600"/>
              <a:gd name="connsiteY6" fmla="*/ 2895600 h 4978400"/>
              <a:gd name="connsiteX7" fmla="*/ 11557000 w 29057600"/>
              <a:gd name="connsiteY7" fmla="*/ 4978400 h 4978400"/>
              <a:gd name="connsiteX8" fmla="*/ 0 w 29057600"/>
              <a:gd name="connsiteY8" fmla="*/ 4152900 h 4978400"/>
              <a:gd name="connsiteX9" fmla="*/ 3575050 w 29057600"/>
              <a:gd name="connsiteY9" fmla="*/ 1670050 h 4978400"/>
              <a:gd name="connsiteX0" fmla="*/ 1651000 w 27133550"/>
              <a:gd name="connsiteY0" fmla="*/ 1670050 h 4978400"/>
              <a:gd name="connsiteX1" fmla="*/ 5035550 w 27133550"/>
              <a:gd name="connsiteY1" fmla="*/ 0 h 4978400"/>
              <a:gd name="connsiteX2" fmla="*/ 8210550 w 27133550"/>
              <a:gd name="connsiteY2" fmla="*/ 1524000 h 4978400"/>
              <a:gd name="connsiteX3" fmla="*/ 12604750 w 27133550"/>
              <a:gd name="connsiteY3" fmla="*/ 76200 h 4978400"/>
              <a:gd name="connsiteX4" fmla="*/ 15970250 w 27133550"/>
              <a:gd name="connsiteY4" fmla="*/ 1435100 h 4978400"/>
              <a:gd name="connsiteX5" fmla="*/ 17722850 w 27133550"/>
              <a:gd name="connsiteY5" fmla="*/ 1079500 h 4978400"/>
              <a:gd name="connsiteX6" fmla="*/ 27133550 w 27133550"/>
              <a:gd name="connsiteY6" fmla="*/ 2895600 h 4978400"/>
              <a:gd name="connsiteX7" fmla="*/ 9632950 w 27133550"/>
              <a:gd name="connsiteY7" fmla="*/ 4978400 h 4978400"/>
              <a:gd name="connsiteX8" fmla="*/ 0 w 27133550"/>
              <a:gd name="connsiteY8" fmla="*/ 1676400 h 4978400"/>
              <a:gd name="connsiteX9" fmla="*/ 1651000 w 27133550"/>
              <a:gd name="connsiteY9" fmla="*/ 1670050 h 4978400"/>
              <a:gd name="connsiteX0" fmla="*/ 7772400 w 33254950"/>
              <a:gd name="connsiteY0" fmla="*/ 1670050 h 2895600"/>
              <a:gd name="connsiteX1" fmla="*/ 11156950 w 33254950"/>
              <a:gd name="connsiteY1" fmla="*/ 0 h 2895600"/>
              <a:gd name="connsiteX2" fmla="*/ 14331950 w 33254950"/>
              <a:gd name="connsiteY2" fmla="*/ 1524000 h 2895600"/>
              <a:gd name="connsiteX3" fmla="*/ 18726150 w 33254950"/>
              <a:gd name="connsiteY3" fmla="*/ 76200 h 2895600"/>
              <a:gd name="connsiteX4" fmla="*/ 22091650 w 33254950"/>
              <a:gd name="connsiteY4" fmla="*/ 1435100 h 2895600"/>
              <a:gd name="connsiteX5" fmla="*/ 23844250 w 33254950"/>
              <a:gd name="connsiteY5" fmla="*/ 1079500 h 2895600"/>
              <a:gd name="connsiteX6" fmla="*/ 33254950 w 33254950"/>
              <a:gd name="connsiteY6" fmla="*/ 2895600 h 2895600"/>
              <a:gd name="connsiteX7" fmla="*/ 0 w 33254950"/>
              <a:gd name="connsiteY7" fmla="*/ 2844800 h 2895600"/>
              <a:gd name="connsiteX8" fmla="*/ 6121400 w 33254950"/>
              <a:gd name="connsiteY8" fmla="*/ 1676400 h 2895600"/>
              <a:gd name="connsiteX9" fmla="*/ 7772400 w 33254950"/>
              <a:gd name="connsiteY9" fmla="*/ 1670050 h 2895600"/>
              <a:gd name="connsiteX0" fmla="*/ 7772400 w 33254950"/>
              <a:gd name="connsiteY0" fmla="*/ 1670050 h 2895600"/>
              <a:gd name="connsiteX1" fmla="*/ 11156950 w 33254950"/>
              <a:gd name="connsiteY1" fmla="*/ 0 h 2895600"/>
              <a:gd name="connsiteX2" fmla="*/ 14331950 w 33254950"/>
              <a:gd name="connsiteY2" fmla="*/ 1524000 h 2895600"/>
              <a:gd name="connsiteX3" fmla="*/ 18726150 w 33254950"/>
              <a:gd name="connsiteY3" fmla="*/ 76200 h 2895600"/>
              <a:gd name="connsiteX4" fmla="*/ 22091650 w 33254950"/>
              <a:gd name="connsiteY4" fmla="*/ 1435100 h 2895600"/>
              <a:gd name="connsiteX5" fmla="*/ 23844250 w 33254950"/>
              <a:gd name="connsiteY5" fmla="*/ 1079500 h 2895600"/>
              <a:gd name="connsiteX6" fmla="*/ 33254950 w 33254950"/>
              <a:gd name="connsiteY6" fmla="*/ 2895600 h 2895600"/>
              <a:gd name="connsiteX7" fmla="*/ 0 w 33254950"/>
              <a:gd name="connsiteY7" fmla="*/ 2844800 h 2895600"/>
              <a:gd name="connsiteX8" fmla="*/ 5245100 w 33254950"/>
              <a:gd name="connsiteY8" fmla="*/ 152400 h 2895600"/>
              <a:gd name="connsiteX9" fmla="*/ 7772400 w 33254950"/>
              <a:gd name="connsiteY9" fmla="*/ 1670050 h 2895600"/>
              <a:gd name="connsiteX0" fmla="*/ 7772400 w 33254950"/>
              <a:gd name="connsiteY0" fmla="*/ 1593850 h 2819400"/>
              <a:gd name="connsiteX1" fmla="*/ 10109200 w 33254950"/>
              <a:gd name="connsiteY1" fmla="*/ 285750 h 2819400"/>
              <a:gd name="connsiteX2" fmla="*/ 14331950 w 33254950"/>
              <a:gd name="connsiteY2" fmla="*/ 1447800 h 2819400"/>
              <a:gd name="connsiteX3" fmla="*/ 18726150 w 33254950"/>
              <a:gd name="connsiteY3" fmla="*/ 0 h 2819400"/>
              <a:gd name="connsiteX4" fmla="*/ 22091650 w 33254950"/>
              <a:gd name="connsiteY4" fmla="*/ 1358900 h 2819400"/>
              <a:gd name="connsiteX5" fmla="*/ 23844250 w 33254950"/>
              <a:gd name="connsiteY5" fmla="*/ 1003300 h 2819400"/>
              <a:gd name="connsiteX6" fmla="*/ 33254950 w 33254950"/>
              <a:gd name="connsiteY6" fmla="*/ 2819400 h 2819400"/>
              <a:gd name="connsiteX7" fmla="*/ 0 w 33254950"/>
              <a:gd name="connsiteY7" fmla="*/ 2768600 h 2819400"/>
              <a:gd name="connsiteX8" fmla="*/ 5245100 w 33254950"/>
              <a:gd name="connsiteY8" fmla="*/ 76200 h 2819400"/>
              <a:gd name="connsiteX9" fmla="*/ 7772400 w 33254950"/>
              <a:gd name="connsiteY9" fmla="*/ 1593850 h 2819400"/>
              <a:gd name="connsiteX0" fmla="*/ 7772400 w 33254950"/>
              <a:gd name="connsiteY0" fmla="*/ 1593850 h 2819400"/>
              <a:gd name="connsiteX1" fmla="*/ 10109200 w 33254950"/>
              <a:gd name="connsiteY1" fmla="*/ 285750 h 2819400"/>
              <a:gd name="connsiteX2" fmla="*/ 12941300 w 33254950"/>
              <a:gd name="connsiteY2" fmla="*/ 914400 h 2819400"/>
              <a:gd name="connsiteX3" fmla="*/ 18726150 w 33254950"/>
              <a:gd name="connsiteY3" fmla="*/ 0 h 2819400"/>
              <a:gd name="connsiteX4" fmla="*/ 22091650 w 33254950"/>
              <a:gd name="connsiteY4" fmla="*/ 1358900 h 2819400"/>
              <a:gd name="connsiteX5" fmla="*/ 23844250 w 33254950"/>
              <a:gd name="connsiteY5" fmla="*/ 1003300 h 2819400"/>
              <a:gd name="connsiteX6" fmla="*/ 33254950 w 33254950"/>
              <a:gd name="connsiteY6" fmla="*/ 2819400 h 2819400"/>
              <a:gd name="connsiteX7" fmla="*/ 0 w 33254950"/>
              <a:gd name="connsiteY7" fmla="*/ 2768600 h 2819400"/>
              <a:gd name="connsiteX8" fmla="*/ 5245100 w 33254950"/>
              <a:gd name="connsiteY8" fmla="*/ 76200 h 2819400"/>
              <a:gd name="connsiteX9" fmla="*/ 7772400 w 33254950"/>
              <a:gd name="connsiteY9" fmla="*/ 1593850 h 2819400"/>
              <a:gd name="connsiteX0" fmla="*/ 7772400 w 33254950"/>
              <a:gd name="connsiteY0" fmla="*/ 1517650 h 2743200"/>
              <a:gd name="connsiteX1" fmla="*/ 10109200 w 33254950"/>
              <a:gd name="connsiteY1" fmla="*/ 209550 h 2743200"/>
              <a:gd name="connsiteX2" fmla="*/ 12941300 w 33254950"/>
              <a:gd name="connsiteY2" fmla="*/ 838200 h 2743200"/>
              <a:gd name="connsiteX3" fmla="*/ 18783300 w 33254950"/>
              <a:gd name="connsiteY3" fmla="*/ 495300 h 2743200"/>
              <a:gd name="connsiteX4" fmla="*/ 22091650 w 33254950"/>
              <a:gd name="connsiteY4" fmla="*/ 1282700 h 2743200"/>
              <a:gd name="connsiteX5" fmla="*/ 23844250 w 33254950"/>
              <a:gd name="connsiteY5" fmla="*/ 927100 h 2743200"/>
              <a:gd name="connsiteX6" fmla="*/ 33254950 w 33254950"/>
              <a:gd name="connsiteY6" fmla="*/ 2743200 h 2743200"/>
              <a:gd name="connsiteX7" fmla="*/ 0 w 33254950"/>
              <a:gd name="connsiteY7" fmla="*/ 2692400 h 2743200"/>
              <a:gd name="connsiteX8" fmla="*/ 5245100 w 33254950"/>
              <a:gd name="connsiteY8" fmla="*/ 0 h 2743200"/>
              <a:gd name="connsiteX9" fmla="*/ 7772400 w 33254950"/>
              <a:gd name="connsiteY9" fmla="*/ 1517650 h 2743200"/>
              <a:gd name="connsiteX0" fmla="*/ 7772400 w 33254950"/>
              <a:gd name="connsiteY0" fmla="*/ 1517650 h 2743200"/>
              <a:gd name="connsiteX1" fmla="*/ 10109200 w 33254950"/>
              <a:gd name="connsiteY1" fmla="*/ 209550 h 2743200"/>
              <a:gd name="connsiteX2" fmla="*/ 13236575 w 33254950"/>
              <a:gd name="connsiteY2" fmla="*/ 752475 h 2743200"/>
              <a:gd name="connsiteX3" fmla="*/ 18783300 w 33254950"/>
              <a:gd name="connsiteY3" fmla="*/ 495300 h 2743200"/>
              <a:gd name="connsiteX4" fmla="*/ 22091650 w 33254950"/>
              <a:gd name="connsiteY4" fmla="*/ 1282700 h 2743200"/>
              <a:gd name="connsiteX5" fmla="*/ 23844250 w 33254950"/>
              <a:gd name="connsiteY5" fmla="*/ 927100 h 2743200"/>
              <a:gd name="connsiteX6" fmla="*/ 33254950 w 33254950"/>
              <a:gd name="connsiteY6" fmla="*/ 2743200 h 2743200"/>
              <a:gd name="connsiteX7" fmla="*/ 0 w 33254950"/>
              <a:gd name="connsiteY7" fmla="*/ 2692400 h 2743200"/>
              <a:gd name="connsiteX8" fmla="*/ 5245100 w 33254950"/>
              <a:gd name="connsiteY8" fmla="*/ 0 h 2743200"/>
              <a:gd name="connsiteX9" fmla="*/ 7772400 w 33254950"/>
              <a:gd name="connsiteY9" fmla="*/ 151765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54950" h="2743200">
                <a:moveTo>
                  <a:pt x="7772400" y="1517650"/>
                </a:moveTo>
                <a:lnTo>
                  <a:pt x="10109200" y="209550"/>
                </a:lnTo>
                <a:lnTo>
                  <a:pt x="13236575" y="752475"/>
                </a:lnTo>
                <a:lnTo>
                  <a:pt x="18783300" y="495300"/>
                </a:lnTo>
                <a:lnTo>
                  <a:pt x="22091650" y="1282700"/>
                </a:lnTo>
                <a:lnTo>
                  <a:pt x="23844250" y="927100"/>
                </a:lnTo>
                <a:lnTo>
                  <a:pt x="33254950" y="2743200"/>
                </a:lnTo>
                <a:lnTo>
                  <a:pt x="0" y="2692400"/>
                </a:lnTo>
                <a:lnTo>
                  <a:pt x="5245100" y="0"/>
                </a:lnTo>
                <a:lnTo>
                  <a:pt x="7772400" y="1517650"/>
                </a:ln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5" name="图片 94">
            <a:extLst>
              <a:ext uri="{FF2B5EF4-FFF2-40B4-BE49-F238E27FC236}">
                <a16:creationId xmlns="" xmlns:a16="http://schemas.microsoft.com/office/drawing/2014/main" id="{FD5AAF27-FB47-4158-8994-00FD7E6C78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2317150">
            <a:off x="2104832" y="4626241"/>
            <a:ext cx="1742011" cy="83372"/>
          </a:xfrm>
          <a:prstGeom prst="rect">
            <a:avLst/>
          </a:prstGeom>
        </p:spPr>
      </p:pic>
      <p:pic>
        <p:nvPicPr>
          <p:cNvPr id="97" name="图片 96">
            <a:extLst>
              <a:ext uri="{FF2B5EF4-FFF2-40B4-BE49-F238E27FC236}">
                <a16:creationId xmlns="" xmlns:a16="http://schemas.microsoft.com/office/drawing/2014/main" id="{3E9CF75A-E61B-46FA-AA65-4D336D7A88F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0108967">
            <a:off x="10763715" y="5023142"/>
            <a:ext cx="1742011" cy="83372"/>
          </a:xfrm>
          <a:prstGeom prst="rect">
            <a:avLst/>
          </a:prstGeom>
        </p:spPr>
      </p:pic>
    </p:spTree>
    <p:extLst>
      <p:ext uri="{BB962C8B-B14F-4D97-AF65-F5344CB8AC3E}">
        <p14:creationId xmlns:p14="http://schemas.microsoft.com/office/powerpoint/2010/main" val="1988280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菱形 88">
            <a:extLst>
              <a:ext uri="{FF2B5EF4-FFF2-40B4-BE49-F238E27FC236}">
                <a16:creationId xmlns="" xmlns:a16="http://schemas.microsoft.com/office/drawing/2014/main" id="{35060C3C-63A0-453A-A6F3-E185B3D1A6CE}"/>
              </a:ext>
            </a:extLst>
          </p:cNvPr>
          <p:cNvSpPr/>
          <p:nvPr/>
        </p:nvSpPr>
        <p:spPr>
          <a:xfrm>
            <a:off x="2980009" y="-585962"/>
            <a:ext cx="8219075" cy="8219072"/>
          </a:xfrm>
          <a:custGeom>
            <a:avLst/>
            <a:gdLst>
              <a:gd name="connsiteX0" fmla="*/ 0 w 16438150"/>
              <a:gd name="connsiteY0" fmla="*/ 8219072 h 16438144"/>
              <a:gd name="connsiteX1" fmla="*/ 8219075 w 16438150"/>
              <a:gd name="connsiteY1" fmla="*/ 0 h 16438144"/>
              <a:gd name="connsiteX2" fmla="*/ 16438150 w 16438150"/>
              <a:gd name="connsiteY2" fmla="*/ 8219072 h 16438144"/>
              <a:gd name="connsiteX3" fmla="*/ 8219075 w 16438150"/>
              <a:gd name="connsiteY3" fmla="*/ 16438144 h 16438144"/>
              <a:gd name="connsiteX4" fmla="*/ 0 w 16438150"/>
              <a:gd name="connsiteY4" fmla="*/ 8219072 h 16438144"/>
              <a:gd name="connsiteX0" fmla="*/ 16438150 w 16529590"/>
              <a:gd name="connsiteY0" fmla="*/ 8219072 h 16438144"/>
              <a:gd name="connsiteX1" fmla="*/ 8219075 w 16529590"/>
              <a:gd name="connsiteY1" fmla="*/ 16438144 h 16438144"/>
              <a:gd name="connsiteX2" fmla="*/ 0 w 16529590"/>
              <a:gd name="connsiteY2" fmla="*/ 8219072 h 16438144"/>
              <a:gd name="connsiteX3" fmla="*/ 8219075 w 16529590"/>
              <a:gd name="connsiteY3" fmla="*/ 0 h 16438144"/>
              <a:gd name="connsiteX4" fmla="*/ 16529590 w 16529590"/>
              <a:gd name="connsiteY4" fmla="*/ 8310512 h 16438144"/>
              <a:gd name="connsiteX0" fmla="*/ 16438150 w 16438150"/>
              <a:gd name="connsiteY0" fmla="*/ 8219072 h 16438144"/>
              <a:gd name="connsiteX1" fmla="*/ 8219075 w 16438150"/>
              <a:gd name="connsiteY1" fmla="*/ 16438144 h 16438144"/>
              <a:gd name="connsiteX2" fmla="*/ 0 w 16438150"/>
              <a:gd name="connsiteY2" fmla="*/ 8219072 h 16438144"/>
              <a:gd name="connsiteX3" fmla="*/ 8219075 w 16438150"/>
              <a:gd name="connsiteY3" fmla="*/ 0 h 16438144"/>
              <a:gd name="connsiteX0" fmla="*/ 8219075 w 8219075"/>
              <a:gd name="connsiteY0" fmla="*/ 16438144 h 16438144"/>
              <a:gd name="connsiteX1" fmla="*/ 0 w 8219075"/>
              <a:gd name="connsiteY1" fmla="*/ 8219072 h 16438144"/>
              <a:gd name="connsiteX2" fmla="*/ 8219075 w 8219075"/>
              <a:gd name="connsiteY2" fmla="*/ 0 h 16438144"/>
              <a:gd name="connsiteX0" fmla="*/ 0 w 8219075"/>
              <a:gd name="connsiteY0" fmla="*/ 8219072 h 8219072"/>
              <a:gd name="connsiteX1" fmla="*/ 8219075 w 8219075"/>
              <a:gd name="connsiteY1" fmla="*/ 0 h 8219072"/>
            </a:gdLst>
            <a:ahLst/>
            <a:cxnLst>
              <a:cxn ang="0">
                <a:pos x="connsiteX0" y="connsiteY0"/>
              </a:cxn>
              <a:cxn ang="0">
                <a:pos x="connsiteX1" y="connsiteY1"/>
              </a:cxn>
            </a:cxnLst>
            <a:rect l="l" t="t" r="r" b="b"/>
            <a:pathLst>
              <a:path w="8219075" h="8219072">
                <a:moveTo>
                  <a:pt x="0" y="8219072"/>
                </a:moveTo>
                <a:lnTo>
                  <a:pt x="8219075" y="0"/>
                </a:lnTo>
              </a:path>
            </a:pathLst>
          </a:custGeom>
          <a:noFill/>
          <a:ln>
            <a:gradFill>
              <a:gsLst>
                <a:gs pos="0">
                  <a:srgbClr val="F1EC24">
                    <a:alpha val="20000"/>
                  </a:srgbClr>
                </a:gs>
                <a:gs pos="63000">
                  <a:srgbClr val="F1EC24">
                    <a:alpha val="70000"/>
                  </a:srgbClr>
                </a:gs>
              </a:gsLst>
              <a:lin ang="540000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 xmlns:a16="http://schemas.microsoft.com/office/drawing/2014/main" id="{52710A67-FF93-49B1-B9FE-4A565CF5AA9A}"/>
              </a:ext>
            </a:extLst>
          </p:cNvPr>
          <p:cNvSpPr txBox="1"/>
          <p:nvPr/>
        </p:nvSpPr>
        <p:spPr>
          <a:xfrm>
            <a:off x="184446" y="1901543"/>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3" name="文本框 52">
            <a:extLst>
              <a:ext uri="{FF2B5EF4-FFF2-40B4-BE49-F238E27FC236}">
                <a16:creationId xmlns="" xmlns:a16="http://schemas.microsoft.com/office/drawing/2014/main" id="{2E945E50-B264-4EDA-9A5F-892F5A76CA17}"/>
              </a:ext>
            </a:extLst>
          </p:cNvPr>
          <p:cNvSpPr txBox="1"/>
          <p:nvPr/>
        </p:nvSpPr>
        <p:spPr>
          <a:xfrm>
            <a:off x="184445" y="2526062"/>
            <a:ext cx="5150867" cy="1300484"/>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sp>
        <p:nvSpPr>
          <p:cNvPr id="70" name="菱形 69">
            <a:extLst>
              <a:ext uri="{FF2B5EF4-FFF2-40B4-BE49-F238E27FC236}">
                <a16:creationId xmlns="" xmlns:a16="http://schemas.microsoft.com/office/drawing/2014/main" id="{60AF9DC6-A5D6-4F3A-A6BF-19DB1AD89EC3}"/>
              </a:ext>
            </a:extLst>
          </p:cNvPr>
          <p:cNvSpPr/>
          <p:nvPr/>
        </p:nvSpPr>
        <p:spPr>
          <a:xfrm>
            <a:off x="4285379" y="4292629"/>
            <a:ext cx="5142621" cy="5142621"/>
          </a:xfrm>
          <a:prstGeom prst="diamond">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菱形 73">
            <a:extLst>
              <a:ext uri="{FF2B5EF4-FFF2-40B4-BE49-F238E27FC236}">
                <a16:creationId xmlns="" xmlns:a16="http://schemas.microsoft.com/office/drawing/2014/main" id="{3F23EE8E-C3E7-4F24-8FD8-AB95A0F0DD35}"/>
              </a:ext>
            </a:extLst>
          </p:cNvPr>
          <p:cNvSpPr/>
          <p:nvPr/>
        </p:nvSpPr>
        <p:spPr>
          <a:xfrm>
            <a:off x="9616702" y="4280750"/>
            <a:ext cx="5142621" cy="5142621"/>
          </a:xfrm>
          <a:prstGeom prst="diamond">
            <a:avLst/>
          </a:prstGeom>
          <a:blipFill>
            <a:blip r:embed="rId3"/>
            <a:stretch>
              <a:fillRect l="-18975" t="-25331" r="-18581" b="-122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a:extLst>
              <a:ext uri="{FF2B5EF4-FFF2-40B4-BE49-F238E27FC236}">
                <a16:creationId xmlns="" xmlns:a16="http://schemas.microsoft.com/office/drawing/2014/main" id="{A19F34C1-0824-4722-B4A6-95C703098E2D}"/>
              </a:ext>
            </a:extLst>
          </p:cNvPr>
          <p:cNvSpPr/>
          <p:nvPr/>
        </p:nvSpPr>
        <p:spPr>
          <a:xfrm>
            <a:off x="6968240" y="1592972"/>
            <a:ext cx="5142621" cy="5142621"/>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菱形 76">
            <a:extLst>
              <a:ext uri="{FF2B5EF4-FFF2-40B4-BE49-F238E27FC236}">
                <a16:creationId xmlns="" xmlns:a16="http://schemas.microsoft.com/office/drawing/2014/main" id="{45181018-B323-451E-80B1-3D50569D3904}"/>
              </a:ext>
            </a:extLst>
          </p:cNvPr>
          <p:cNvSpPr/>
          <p:nvPr/>
        </p:nvSpPr>
        <p:spPr>
          <a:xfrm>
            <a:off x="9616702" y="-1106685"/>
            <a:ext cx="5142621" cy="5142621"/>
          </a:xfrm>
          <a:prstGeom prst="diamond">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菱形 77">
            <a:extLst>
              <a:ext uri="{FF2B5EF4-FFF2-40B4-BE49-F238E27FC236}">
                <a16:creationId xmlns="" xmlns:a16="http://schemas.microsoft.com/office/drawing/2014/main" id="{5E0C7CB3-0485-474F-95AC-A0354E3FF16E}"/>
              </a:ext>
            </a:extLst>
          </p:cNvPr>
          <p:cNvSpPr/>
          <p:nvPr/>
        </p:nvSpPr>
        <p:spPr>
          <a:xfrm>
            <a:off x="4011025" y="-1355133"/>
            <a:ext cx="16438150" cy="16438144"/>
          </a:xfrm>
          <a:prstGeom prst="diamond">
            <a:avLst/>
          </a:prstGeom>
          <a:noFill/>
          <a:ln>
            <a:gradFill>
              <a:gsLst>
                <a:gs pos="0">
                  <a:srgbClr val="F1EC24">
                    <a:alpha val="20000"/>
                  </a:srgbClr>
                </a:gs>
                <a:gs pos="100000">
                  <a:srgbClr val="F1EC24">
                    <a:alpha val="40000"/>
                  </a:srgbClr>
                </a:gs>
              </a:gsLst>
              <a:lin ang="540000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a:extLst>
              <a:ext uri="{FF2B5EF4-FFF2-40B4-BE49-F238E27FC236}">
                <a16:creationId xmlns="" xmlns:a16="http://schemas.microsoft.com/office/drawing/2014/main" id="{FC4964CF-5E79-4443-890D-66D233038DB8}"/>
              </a:ext>
            </a:extLst>
          </p:cNvPr>
          <p:cNvCxnSpPr>
            <a:cxnSpLocks/>
          </p:cNvCxnSpPr>
          <p:nvPr/>
        </p:nvCxnSpPr>
        <p:spPr>
          <a:xfrm>
            <a:off x="0" y="4931320"/>
            <a:ext cx="134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88" name="图片 87">
            <a:extLst>
              <a:ext uri="{FF2B5EF4-FFF2-40B4-BE49-F238E27FC236}">
                <a16:creationId xmlns="" xmlns:a16="http://schemas.microsoft.com/office/drawing/2014/main" id="{057B230A-16C1-4F64-A94C-F771E48BA0C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1239" b="48157"/>
          <a:stretch/>
        </p:blipFill>
        <p:spPr>
          <a:xfrm rot="8129837">
            <a:off x="6600927" y="3350323"/>
            <a:ext cx="1742011" cy="83372"/>
          </a:xfrm>
          <a:prstGeom prst="rect">
            <a:avLst/>
          </a:prstGeom>
        </p:spPr>
      </p:pic>
      <p:sp>
        <p:nvSpPr>
          <p:cNvPr id="90" name="文本框 89">
            <a:extLst>
              <a:ext uri="{FF2B5EF4-FFF2-40B4-BE49-F238E27FC236}">
                <a16:creationId xmlns="" xmlns:a16="http://schemas.microsoft.com/office/drawing/2014/main" id="{A5ED1AD4-B050-47B3-96FA-35AD250EBAB6}"/>
              </a:ext>
            </a:extLst>
          </p:cNvPr>
          <p:cNvSpPr txBox="1"/>
          <p:nvPr/>
        </p:nvSpPr>
        <p:spPr>
          <a:xfrm rot="18900000">
            <a:off x="3395892" y="5172192"/>
            <a:ext cx="2960999" cy="646331"/>
          </a:xfrm>
          <a:prstGeom prst="rect">
            <a:avLst/>
          </a:prstGeom>
          <a:noFill/>
          <a:ln>
            <a:noFill/>
          </a:ln>
        </p:spPr>
        <p:txBody>
          <a:bodyPr wrap="square" rtlCol="0">
            <a:spAutoFit/>
          </a:bodyPr>
          <a:lstStyle/>
          <a:p>
            <a:pPr algn="dist"/>
            <a:r>
              <a:rPr lang="en-US" altLang="zh-CN" sz="3600" dirty="0">
                <a:ln>
                  <a:gradFill>
                    <a:gsLst>
                      <a:gs pos="0">
                        <a:srgbClr val="FDFBD3">
                          <a:alpha val="60000"/>
                        </a:srgbClr>
                      </a:gs>
                      <a:gs pos="73000">
                        <a:schemeClr val="bg1">
                          <a:alpha val="0"/>
                        </a:schemeClr>
                      </a:gs>
                    </a:gsLst>
                    <a:lin ang="5400000" scaled="1"/>
                  </a:gradFill>
                </a:ln>
                <a:noFill/>
                <a:ea typeface="思源黑体 CN Regular" panose="020B0500000000000000" pitchFamily="34" charset="-122"/>
              </a:rPr>
              <a:t>SUBTITLE</a:t>
            </a:r>
            <a:endParaRPr lang="zh-CN" altLang="en-US" sz="3600" dirty="0">
              <a:ln>
                <a:gradFill>
                  <a:gsLst>
                    <a:gs pos="0">
                      <a:srgbClr val="FDFBD3">
                        <a:alpha val="60000"/>
                      </a:srgbClr>
                    </a:gs>
                    <a:gs pos="73000">
                      <a:schemeClr val="bg1">
                        <a:alpha val="0"/>
                      </a:schemeClr>
                    </a:gs>
                  </a:gsLst>
                  <a:lin ang="5400000" scaled="1"/>
                </a:gradFill>
              </a:ln>
              <a:noFill/>
              <a:ea typeface="思源黑体 CN Regular" panose="020B0500000000000000" pitchFamily="34" charset="-122"/>
            </a:endParaRPr>
          </a:p>
        </p:txBody>
      </p:sp>
      <p:pic>
        <p:nvPicPr>
          <p:cNvPr id="91" name="图片 90">
            <a:extLst>
              <a:ext uri="{FF2B5EF4-FFF2-40B4-BE49-F238E27FC236}">
                <a16:creationId xmlns="" xmlns:a16="http://schemas.microsoft.com/office/drawing/2014/main" id="{DA57F8A8-5B4B-4C4F-8788-7E84B4BDDAA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1239" b="48157"/>
          <a:stretch/>
        </p:blipFill>
        <p:spPr>
          <a:xfrm rot="8129837">
            <a:off x="7218465" y="2477025"/>
            <a:ext cx="1742011" cy="83372"/>
          </a:xfrm>
          <a:prstGeom prst="rect">
            <a:avLst/>
          </a:prstGeom>
        </p:spPr>
      </p:pic>
    </p:spTree>
    <p:extLst>
      <p:ext uri="{BB962C8B-B14F-4D97-AF65-F5344CB8AC3E}">
        <p14:creationId xmlns:p14="http://schemas.microsoft.com/office/powerpoint/2010/main" val="18009431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17AE603B-8F8E-479F-8C78-434928E602B4}"/>
              </a:ext>
            </a:extLst>
          </p:cNvPr>
          <p:cNvGrpSpPr/>
          <p:nvPr/>
        </p:nvGrpSpPr>
        <p:grpSpPr>
          <a:xfrm flipV="1">
            <a:off x="-9622674" y="4447232"/>
            <a:ext cx="31437348" cy="2049097"/>
            <a:chOff x="-9622674" y="5020029"/>
            <a:chExt cx="31437348" cy="2049097"/>
          </a:xfrm>
        </p:grpSpPr>
        <p:sp>
          <p:nvSpPr>
            <p:cNvPr id="35" name="任意多边形: 形状 34">
              <a:extLst>
                <a:ext uri="{FF2B5EF4-FFF2-40B4-BE49-F238E27FC236}">
                  <a16:creationId xmlns="" xmlns:a16="http://schemas.microsoft.com/office/drawing/2014/main" id="{435331B9-5996-44DB-9A8C-E651D257F727}"/>
                </a:ext>
              </a:extLst>
            </p:cNvPr>
            <p:cNvSpPr/>
            <p:nvPr/>
          </p:nvSpPr>
          <p:spPr>
            <a:xfrm>
              <a:off x="-888601" y="5471948"/>
              <a:ext cx="13969206" cy="1597178"/>
            </a:xfrm>
            <a:custGeom>
              <a:avLst/>
              <a:gdLst>
                <a:gd name="connsiteX0" fmla="*/ 6095999 w 12191999"/>
                <a:gd name="connsiteY0" fmla="*/ 0 h 1393979"/>
                <a:gd name="connsiteX1" fmla="*/ 12191999 w 12191999"/>
                <a:gd name="connsiteY1" fmla="*/ 357863 h 1393979"/>
                <a:gd name="connsiteX2" fmla="*/ 12191999 w 12191999"/>
                <a:gd name="connsiteY2" fmla="*/ 1393979 h 1393979"/>
                <a:gd name="connsiteX3" fmla="*/ 0 w 12191999"/>
                <a:gd name="connsiteY3" fmla="*/ 1393979 h 1393979"/>
                <a:gd name="connsiteX4" fmla="*/ 0 w 12191999"/>
                <a:gd name="connsiteY4" fmla="*/ 357862 h 1393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1393979">
                  <a:moveTo>
                    <a:pt x="6095999" y="0"/>
                  </a:moveTo>
                  <a:lnTo>
                    <a:pt x="12191999" y="357863"/>
                  </a:lnTo>
                  <a:lnTo>
                    <a:pt x="12191999" y="1393979"/>
                  </a:lnTo>
                  <a:lnTo>
                    <a:pt x="0" y="1393979"/>
                  </a:lnTo>
                  <a:lnTo>
                    <a:pt x="0" y="357862"/>
                  </a:ln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菱形 35">
              <a:extLst>
                <a:ext uri="{FF2B5EF4-FFF2-40B4-BE49-F238E27FC236}">
                  <a16:creationId xmlns="" xmlns:a16="http://schemas.microsoft.com/office/drawing/2014/main" id="{558278BB-5321-4634-B512-F85771F2F25B}"/>
                </a:ext>
              </a:extLst>
            </p:cNvPr>
            <p:cNvSpPr/>
            <p:nvPr/>
          </p:nvSpPr>
          <p:spPr>
            <a:xfrm>
              <a:off x="-1843314" y="5326532"/>
              <a:ext cx="15878628" cy="932146"/>
            </a:xfrm>
            <a:prstGeom prst="diamond">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0000"/>
                    </a:srgbClr>
                  </a:gs>
                  <a:gs pos="42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 xmlns:a16="http://schemas.microsoft.com/office/drawing/2014/main" id="{24730F66-95E6-4173-AA31-3B5D0BF8E54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98874">
              <a:off x="9170249" y="5597820"/>
              <a:ext cx="1742011" cy="241929"/>
            </a:xfrm>
            <a:prstGeom prst="rect">
              <a:avLst/>
            </a:prstGeom>
          </p:spPr>
        </p:pic>
        <p:pic>
          <p:nvPicPr>
            <p:cNvPr id="41" name="图片 40">
              <a:extLst>
                <a:ext uri="{FF2B5EF4-FFF2-40B4-BE49-F238E27FC236}">
                  <a16:creationId xmlns="" xmlns:a16="http://schemas.microsoft.com/office/drawing/2014/main" id="{39B6CDAF-1255-4E81-BE85-255BBFEE64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21401126" flipH="1">
              <a:off x="2292405" y="5471597"/>
              <a:ext cx="1742011" cy="64180"/>
            </a:xfrm>
            <a:prstGeom prst="rect">
              <a:avLst/>
            </a:prstGeom>
          </p:spPr>
        </p:pic>
        <p:sp>
          <p:nvSpPr>
            <p:cNvPr id="89" name="菱形 88">
              <a:extLst>
                <a:ext uri="{FF2B5EF4-FFF2-40B4-BE49-F238E27FC236}">
                  <a16:creationId xmlns="" xmlns:a16="http://schemas.microsoft.com/office/drawing/2014/main" id="{558A17F6-1604-4DF1-99FE-773B860319CD}"/>
                </a:ext>
              </a:extLst>
            </p:cNvPr>
            <p:cNvSpPr/>
            <p:nvPr/>
          </p:nvSpPr>
          <p:spPr>
            <a:xfrm>
              <a:off x="-9622674" y="5020029"/>
              <a:ext cx="31437348" cy="1845512"/>
            </a:xfrm>
            <a:prstGeom prst="diamond">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0000"/>
                    </a:srgbClr>
                  </a:gs>
                  <a:gs pos="42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DE230DB6-17C5-445A-BDE6-552C5F81E3B3}"/>
              </a:ext>
            </a:extLst>
          </p:cNvPr>
          <p:cNvGrpSpPr/>
          <p:nvPr/>
        </p:nvGrpSpPr>
        <p:grpSpPr>
          <a:xfrm>
            <a:off x="1191224" y="1657632"/>
            <a:ext cx="3086408" cy="3185505"/>
            <a:chOff x="1163102" y="1825933"/>
            <a:chExt cx="3086408" cy="3185505"/>
          </a:xfrm>
        </p:grpSpPr>
        <p:grpSp>
          <p:nvGrpSpPr>
            <p:cNvPr id="13" name="组合 12">
              <a:extLst>
                <a:ext uri="{FF2B5EF4-FFF2-40B4-BE49-F238E27FC236}">
                  <a16:creationId xmlns="" xmlns:a16="http://schemas.microsoft.com/office/drawing/2014/main" id="{D4AC8285-8C8C-49D7-B936-83C65469476F}"/>
                </a:ext>
              </a:extLst>
            </p:cNvPr>
            <p:cNvGrpSpPr/>
            <p:nvPr/>
          </p:nvGrpSpPr>
          <p:grpSpPr>
            <a:xfrm>
              <a:off x="1163102" y="1825933"/>
              <a:ext cx="3086408" cy="1876984"/>
              <a:chOff x="405789" y="2385562"/>
              <a:chExt cx="3086408" cy="1876984"/>
            </a:xfrm>
          </p:grpSpPr>
          <p:sp>
            <p:nvSpPr>
              <p:cNvPr id="42" name="文本框 41">
                <a:extLst>
                  <a:ext uri="{FF2B5EF4-FFF2-40B4-BE49-F238E27FC236}">
                    <a16:creationId xmlns="" xmlns:a16="http://schemas.microsoft.com/office/drawing/2014/main" id="{221EA40A-A7A1-4923-86E1-4A3208C7A1FE}"/>
                  </a:ext>
                </a:extLst>
              </p:cNvPr>
              <p:cNvSpPr txBox="1"/>
              <p:nvPr/>
            </p:nvSpPr>
            <p:spPr>
              <a:xfrm>
                <a:off x="659943" y="3203737"/>
                <a:ext cx="2578100" cy="369332"/>
              </a:xfrm>
              <a:prstGeom prst="rect">
                <a:avLst/>
              </a:prstGeom>
              <a:noFill/>
            </p:spPr>
            <p:txBody>
              <a:bodyPr wrap="square" rtlCol="0">
                <a:spAutoFit/>
              </a:bodyPr>
              <a:lstStyle/>
              <a:p>
                <a:pPr algn="ctr"/>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61" name="文本框 60">
                <a:extLst>
                  <a:ext uri="{FF2B5EF4-FFF2-40B4-BE49-F238E27FC236}">
                    <a16:creationId xmlns="" xmlns:a16="http://schemas.microsoft.com/office/drawing/2014/main" id="{E4BB56C9-BC38-4500-A646-2C01CB545720}"/>
                  </a:ext>
                </a:extLst>
              </p:cNvPr>
              <p:cNvSpPr txBox="1"/>
              <p:nvPr/>
            </p:nvSpPr>
            <p:spPr>
              <a:xfrm>
                <a:off x="405789" y="3577615"/>
                <a:ext cx="3086408" cy="684931"/>
              </a:xfrm>
              <a:prstGeom prst="rect">
                <a:avLst/>
              </a:prstGeom>
              <a:noFill/>
            </p:spPr>
            <p:txBody>
              <a:bodyPr wrap="square" rtlCol="0">
                <a:spAutoFit/>
              </a:bodyPr>
              <a:lstStyle/>
              <a:p>
                <a:pPr algn="ct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grpSp>
            <p:nvGrpSpPr>
              <p:cNvPr id="12" name="组合 11">
                <a:extLst>
                  <a:ext uri="{FF2B5EF4-FFF2-40B4-BE49-F238E27FC236}">
                    <a16:creationId xmlns="" xmlns:a16="http://schemas.microsoft.com/office/drawing/2014/main" id="{D25FAD95-D942-4433-A2A9-0B8AF5985446}"/>
                  </a:ext>
                </a:extLst>
              </p:cNvPr>
              <p:cNvGrpSpPr/>
              <p:nvPr/>
            </p:nvGrpSpPr>
            <p:grpSpPr>
              <a:xfrm>
                <a:off x="1499930" y="2498337"/>
                <a:ext cx="898126" cy="1150620"/>
                <a:chOff x="3074193" y="2316078"/>
                <a:chExt cx="898126" cy="1150620"/>
              </a:xfrm>
            </p:grpSpPr>
            <p:sp>
              <p:nvSpPr>
                <p:cNvPr id="11" name="箭头: 上 10">
                  <a:extLst>
                    <a:ext uri="{FF2B5EF4-FFF2-40B4-BE49-F238E27FC236}">
                      <a16:creationId xmlns="" xmlns:a16="http://schemas.microsoft.com/office/drawing/2014/main" id="{AB45D995-A936-41A2-8BE2-D44B9FD8DB7D}"/>
                    </a:ext>
                  </a:extLst>
                </p:cNvPr>
                <p:cNvSpPr/>
                <p:nvPr/>
              </p:nvSpPr>
              <p:spPr>
                <a:xfrm>
                  <a:off x="3238043" y="2316078"/>
                  <a:ext cx="678180" cy="115062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50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箭头: 上 61">
                  <a:extLst>
                    <a:ext uri="{FF2B5EF4-FFF2-40B4-BE49-F238E27FC236}">
                      <a16:creationId xmlns="" xmlns:a16="http://schemas.microsoft.com/office/drawing/2014/main" id="{5C6838FE-C8D0-4E80-8C65-AA6936D79FCF}"/>
                    </a:ext>
                  </a:extLst>
                </p:cNvPr>
                <p:cNvSpPr/>
                <p:nvPr/>
              </p:nvSpPr>
              <p:spPr>
                <a:xfrm>
                  <a:off x="3074193" y="2732003"/>
                  <a:ext cx="384666" cy="652635"/>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2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箭头: 上 62">
                  <a:extLst>
                    <a:ext uri="{FF2B5EF4-FFF2-40B4-BE49-F238E27FC236}">
                      <a16:creationId xmlns="" xmlns:a16="http://schemas.microsoft.com/office/drawing/2014/main" id="{B2A505F1-5A40-41C8-87D2-AE87FAABE9D0}"/>
                    </a:ext>
                  </a:extLst>
                </p:cNvPr>
                <p:cNvSpPr/>
                <p:nvPr/>
              </p:nvSpPr>
              <p:spPr>
                <a:xfrm>
                  <a:off x="3702843" y="2874169"/>
                  <a:ext cx="269476" cy="45720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4" name="图片 63">
                <a:extLst>
                  <a:ext uri="{FF2B5EF4-FFF2-40B4-BE49-F238E27FC236}">
                    <a16:creationId xmlns="" xmlns:a16="http://schemas.microsoft.com/office/drawing/2014/main" id="{EA94E5B3-E43D-4696-9EFD-A7A6F45401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rot="13558493" flipV="1">
                <a:off x="1878356" y="2622608"/>
                <a:ext cx="590569" cy="116478"/>
              </a:xfrm>
              <a:prstGeom prst="rect">
                <a:avLst/>
              </a:prstGeom>
            </p:spPr>
          </p:pic>
        </p:grpSp>
        <p:cxnSp>
          <p:nvCxnSpPr>
            <p:cNvPr id="90" name="直接连接符 89">
              <a:extLst>
                <a:ext uri="{FF2B5EF4-FFF2-40B4-BE49-F238E27FC236}">
                  <a16:creationId xmlns="" xmlns:a16="http://schemas.microsoft.com/office/drawing/2014/main" id="{97AC1FF4-35D3-4F0D-A04D-DFE9EA16AFD1}"/>
                </a:ext>
              </a:extLst>
            </p:cNvPr>
            <p:cNvCxnSpPr>
              <a:cxnSpLocks/>
            </p:cNvCxnSpPr>
            <p:nvPr/>
          </p:nvCxnSpPr>
          <p:spPr>
            <a:xfrm>
              <a:off x="2706306" y="3951564"/>
              <a:ext cx="0" cy="1059874"/>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 xmlns:a16="http://schemas.microsoft.com/office/drawing/2014/main" id="{EF003FFC-9C84-4D6C-AB85-6029EC7F0525}"/>
              </a:ext>
            </a:extLst>
          </p:cNvPr>
          <p:cNvGrpSpPr/>
          <p:nvPr/>
        </p:nvGrpSpPr>
        <p:grpSpPr>
          <a:xfrm>
            <a:off x="7914368" y="2234654"/>
            <a:ext cx="3086408" cy="3193612"/>
            <a:chOff x="8715493" y="2074580"/>
            <a:chExt cx="3086408" cy="3193612"/>
          </a:xfrm>
        </p:grpSpPr>
        <p:grpSp>
          <p:nvGrpSpPr>
            <p:cNvPr id="76" name="组合 75">
              <a:extLst>
                <a:ext uri="{FF2B5EF4-FFF2-40B4-BE49-F238E27FC236}">
                  <a16:creationId xmlns="" xmlns:a16="http://schemas.microsoft.com/office/drawing/2014/main" id="{5DD9AEAD-DD03-4FE9-B52D-CDD7B1CA9AAD}"/>
                </a:ext>
              </a:extLst>
            </p:cNvPr>
            <p:cNvGrpSpPr/>
            <p:nvPr/>
          </p:nvGrpSpPr>
          <p:grpSpPr>
            <a:xfrm>
              <a:off x="8715493" y="2074580"/>
              <a:ext cx="3086408" cy="1876984"/>
              <a:chOff x="405789" y="2385562"/>
              <a:chExt cx="3086408" cy="1876984"/>
            </a:xfrm>
          </p:grpSpPr>
          <p:sp>
            <p:nvSpPr>
              <p:cNvPr id="77" name="文本框 76">
                <a:extLst>
                  <a:ext uri="{FF2B5EF4-FFF2-40B4-BE49-F238E27FC236}">
                    <a16:creationId xmlns="" xmlns:a16="http://schemas.microsoft.com/office/drawing/2014/main" id="{7B9CBA55-AD22-445E-9325-DA302ECFD617}"/>
                  </a:ext>
                </a:extLst>
              </p:cNvPr>
              <p:cNvSpPr txBox="1"/>
              <p:nvPr/>
            </p:nvSpPr>
            <p:spPr>
              <a:xfrm>
                <a:off x="659943" y="3203737"/>
                <a:ext cx="2578100" cy="369332"/>
              </a:xfrm>
              <a:prstGeom prst="rect">
                <a:avLst/>
              </a:prstGeom>
              <a:noFill/>
            </p:spPr>
            <p:txBody>
              <a:bodyPr wrap="square" rtlCol="0">
                <a:spAutoFit/>
              </a:bodyPr>
              <a:lstStyle/>
              <a:p>
                <a:pPr algn="ctr"/>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78" name="文本框 77">
                <a:extLst>
                  <a:ext uri="{FF2B5EF4-FFF2-40B4-BE49-F238E27FC236}">
                    <a16:creationId xmlns="" xmlns:a16="http://schemas.microsoft.com/office/drawing/2014/main" id="{45DAD200-8B4C-41D7-A356-85D5107DE020}"/>
                  </a:ext>
                </a:extLst>
              </p:cNvPr>
              <p:cNvSpPr txBox="1"/>
              <p:nvPr/>
            </p:nvSpPr>
            <p:spPr>
              <a:xfrm>
                <a:off x="405789" y="3577615"/>
                <a:ext cx="3086408" cy="684931"/>
              </a:xfrm>
              <a:prstGeom prst="rect">
                <a:avLst/>
              </a:prstGeom>
              <a:noFill/>
            </p:spPr>
            <p:txBody>
              <a:bodyPr wrap="square" rtlCol="0">
                <a:spAutoFit/>
              </a:bodyPr>
              <a:lstStyle/>
              <a:p>
                <a:pPr algn="ct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grpSp>
            <p:nvGrpSpPr>
              <p:cNvPr id="79" name="组合 78">
                <a:extLst>
                  <a:ext uri="{FF2B5EF4-FFF2-40B4-BE49-F238E27FC236}">
                    <a16:creationId xmlns="" xmlns:a16="http://schemas.microsoft.com/office/drawing/2014/main" id="{566EF2A1-4571-4D6F-AEFC-C3AC90F3B657}"/>
                  </a:ext>
                </a:extLst>
              </p:cNvPr>
              <p:cNvGrpSpPr/>
              <p:nvPr/>
            </p:nvGrpSpPr>
            <p:grpSpPr>
              <a:xfrm>
                <a:off x="1499930" y="2498337"/>
                <a:ext cx="898126" cy="1150620"/>
                <a:chOff x="3074193" y="2316078"/>
                <a:chExt cx="898126" cy="1150620"/>
              </a:xfrm>
            </p:grpSpPr>
            <p:sp>
              <p:nvSpPr>
                <p:cNvPr id="81" name="箭头: 上 80">
                  <a:extLst>
                    <a:ext uri="{FF2B5EF4-FFF2-40B4-BE49-F238E27FC236}">
                      <a16:creationId xmlns="" xmlns:a16="http://schemas.microsoft.com/office/drawing/2014/main" id="{B6D92CCE-0C04-4F75-A1EC-1910B8A20E5B}"/>
                    </a:ext>
                  </a:extLst>
                </p:cNvPr>
                <p:cNvSpPr/>
                <p:nvPr/>
              </p:nvSpPr>
              <p:spPr>
                <a:xfrm>
                  <a:off x="3238043" y="2316078"/>
                  <a:ext cx="678180" cy="115062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50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箭头: 上 81">
                  <a:extLst>
                    <a:ext uri="{FF2B5EF4-FFF2-40B4-BE49-F238E27FC236}">
                      <a16:creationId xmlns="" xmlns:a16="http://schemas.microsoft.com/office/drawing/2014/main" id="{96DA7ADD-59B8-4F71-A5BA-320B2333C882}"/>
                    </a:ext>
                  </a:extLst>
                </p:cNvPr>
                <p:cNvSpPr/>
                <p:nvPr/>
              </p:nvSpPr>
              <p:spPr>
                <a:xfrm>
                  <a:off x="3074193" y="2732003"/>
                  <a:ext cx="384666" cy="652635"/>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2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箭头: 上 82">
                  <a:extLst>
                    <a:ext uri="{FF2B5EF4-FFF2-40B4-BE49-F238E27FC236}">
                      <a16:creationId xmlns="" xmlns:a16="http://schemas.microsoft.com/office/drawing/2014/main" id="{FC176072-6B2C-4510-9F37-0B2543F364B9}"/>
                    </a:ext>
                  </a:extLst>
                </p:cNvPr>
                <p:cNvSpPr/>
                <p:nvPr/>
              </p:nvSpPr>
              <p:spPr>
                <a:xfrm>
                  <a:off x="3702843" y="2874169"/>
                  <a:ext cx="269476" cy="45720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0" name="图片 79">
                <a:extLst>
                  <a:ext uri="{FF2B5EF4-FFF2-40B4-BE49-F238E27FC236}">
                    <a16:creationId xmlns="" xmlns:a16="http://schemas.microsoft.com/office/drawing/2014/main" id="{7C04FF5A-CA85-4EF2-9D58-D7F1473645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rot="13558493" flipV="1">
                <a:off x="1878356" y="2622608"/>
                <a:ext cx="590569" cy="116478"/>
              </a:xfrm>
              <a:prstGeom prst="rect">
                <a:avLst/>
              </a:prstGeom>
            </p:spPr>
          </p:pic>
        </p:grpSp>
        <p:cxnSp>
          <p:nvCxnSpPr>
            <p:cNvPr id="91" name="直接连接符 90">
              <a:extLst>
                <a:ext uri="{FF2B5EF4-FFF2-40B4-BE49-F238E27FC236}">
                  <a16:creationId xmlns="" xmlns:a16="http://schemas.microsoft.com/office/drawing/2014/main" id="{D6A33A6B-2DE8-49F5-B8F6-063974E353CD}"/>
                </a:ext>
              </a:extLst>
            </p:cNvPr>
            <p:cNvCxnSpPr>
              <a:cxnSpLocks/>
            </p:cNvCxnSpPr>
            <p:nvPr/>
          </p:nvCxnSpPr>
          <p:spPr>
            <a:xfrm>
              <a:off x="10258697" y="4208318"/>
              <a:ext cx="0" cy="1059874"/>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 xmlns:a16="http://schemas.microsoft.com/office/drawing/2014/main" id="{EEC0B1D2-B32A-44EE-A166-A6B6AE1523B1}"/>
              </a:ext>
            </a:extLst>
          </p:cNvPr>
          <p:cNvGrpSpPr/>
          <p:nvPr/>
        </p:nvGrpSpPr>
        <p:grpSpPr>
          <a:xfrm>
            <a:off x="4552796" y="2892755"/>
            <a:ext cx="3086408" cy="2830998"/>
            <a:chOff x="4552796" y="2892755"/>
            <a:chExt cx="3086408" cy="2830998"/>
          </a:xfrm>
        </p:grpSpPr>
        <p:grpSp>
          <p:nvGrpSpPr>
            <p:cNvPr id="68" name="组合 67">
              <a:extLst>
                <a:ext uri="{FF2B5EF4-FFF2-40B4-BE49-F238E27FC236}">
                  <a16:creationId xmlns="" xmlns:a16="http://schemas.microsoft.com/office/drawing/2014/main" id="{E2052BED-DB45-42B3-8DC5-9DA255CC29C8}"/>
                </a:ext>
              </a:extLst>
            </p:cNvPr>
            <p:cNvGrpSpPr/>
            <p:nvPr/>
          </p:nvGrpSpPr>
          <p:grpSpPr>
            <a:xfrm>
              <a:off x="4552796" y="2892755"/>
              <a:ext cx="3086408" cy="1876984"/>
              <a:chOff x="405789" y="2385562"/>
              <a:chExt cx="3086408" cy="1876984"/>
            </a:xfrm>
          </p:grpSpPr>
          <p:sp>
            <p:nvSpPr>
              <p:cNvPr id="69" name="文本框 68">
                <a:extLst>
                  <a:ext uri="{FF2B5EF4-FFF2-40B4-BE49-F238E27FC236}">
                    <a16:creationId xmlns="" xmlns:a16="http://schemas.microsoft.com/office/drawing/2014/main" id="{FE6F23DA-998D-4A9E-885E-3F69842EE6F8}"/>
                  </a:ext>
                </a:extLst>
              </p:cNvPr>
              <p:cNvSpPr txBox="1"/>
              <p:nvPr/>
            </p:nvSpPr>
            <p:spPr>
              <a:xfrm>
                <a:off x="659943" y="3203737"/>
                <a:ext cx="2578100" cy="369332"/>
              </a:xfrm>
              <a:prstGeom prst="rect">
                <a:avLst/>
              </a:prstGeom>
              <a:noFill/>
            </p:spPr>
            <p:txBody>
              <a:bodyPr wrap="square" rtlCol="0">
                <a:spAutoFit/>
              </a:bodyPr>
              <a:lstStyle/>
              <a:p>
                <a:pPr algn="ctr"/>
                <a:r>
                  <a:rPr lang="zh-CN" altLang="en-US"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70" name="文本框 69">
                <a:extLst>
                  <a:ext uri="{FF2B5EF4-FFF2-40B4-BE49-F238E27FC236}">
                    <a16:creationId xmlns="" xmlns:a16="http://schemas.microsoft.com/office/drawing/2014/main" id="{2142732A-6987-4F74-A49D-11A3394D3500}"/>
                  </a:ext>
                </a:extLst>
              </p:cNvPr>
              <p:cNvSpPr txBox="1"/>
              <p:nvPr/>
            </p:nvSpPr>
            <p:spPr>
              <a:xfrm>
                <a:off x="405789" y="3577615"/>
                <a:ext cx="3086408" cy="684931"/>
              </a:xfrm>
              <a:prstGeom prst="rect">
                <a:avLst/>
              </a:prstGeom>
              <a:noFill/>
            </p:spPr>
            <p:txBody>
              <a:bodyPr wrap="square" rtlCol="0">
                <a:spAutoFit/>
              </a:bodyPr>
              <a:lstStyle/>
              <a:p>
                <a:pPr algn="ct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grpSp>
            <p:nvGrpSpPr>
              <p:cNvPr id="71" name="组合 70">
                <a:extLst>
                  <a:ext uri="{FF2B5EF4-FFF2-40B4-BE49-F238E27FC236}">
                    <a16:creationId xmlns="" xmlns:a16="http://schemas.microsoft.com/office/drawing/2014/main" id="{D2F45E1E-D1B7-434B-9677-DAB50A662898}"/>
                  </a:ext>
                </a:extLst>
              </p:cNvPr>
              <p:cNvGrpSpPr/>
              <p:nvPr/>
            </p:nvGrpSpPr>
            <p:grpSpPr>
              <a:xfrm>
                <a:off x="1499930" y="2498337"/>
                <a:ext cx="898126" cy="1150620"/>
                <a:chOff x="3074193" y="2316078"/>
                <a:chExt cx="898126" cy="1150620"/>
              </a:xfrm>
            </p:grpSpPr>
            <p:sp>
              <p:nvSpPr>
                <p:cNvPr id="73" name="箭头: 上 72">
                  <a:extLst>
                    <a:ext uri="{FF2B5EF4-FFF2-40B4-BE49-F238E27FC236}">
                      <a16:creationId xmlns="" xmlns:a16="http://schemas.microsoft.com/office/drawing/2014/main" id="{B3E0B450-16CC-4B1D-B8D1-CCAC0989F49E}"/>
                    </a:ext>
                  </a:extLst>
                </p:cNvPr>
                <p:cNvSpPr/>
                <p:nvPr/>
              </p:nvSpPr>
              <p:spPr>
                <a:xfrm>
                  <a:off x="3238043" y="2316078"/>
                  <a:ext cx="678180" cy="115062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50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箭头: 上 73">
                  <a:extLst>
                    <a:ext uri="{FF2B5EF4-FFF2-40B4-BE49-F238E27FC236}">
                      <a16:creationId xmlns="" xmlns:a16="http://schemas.microsoft.com/office/drawing/2014/main" id="{4F1148D4-CA2E-4D4F-8DBC-C16D0D005148}"/>
                    </a:ext>
                  </a:extLst>
                </p:cNvPr>
                <p:cNvSpPr/>
                <p:nvPr/>
              </p:nvSpPr>
              <p:spPr>
                <a:xfrm>
                  <a:off x="3074193" y="2732003"/>
                  <a:ext cx="384666" cy="652635"/>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2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箭头: 上 74">
                  <a:extLst>
                    <a:ext uri="{FF2B5EF4-FFF2-40B4-BE49-F238E27FC236}">
                      <a16:creationId xmlns="" xmlns:a16="http://schemas.microsoft.com/office/drawing/2014/main" id="{03F4909A-87ED-42F9-BBB9-59D6AF39A834}"/>
                    </a:ext>
                  </a:extLst>
                </p:cNvPr>
                <p:cNvSpPr/>
                <p:nvPr/>
              </p:nvSpPr>
              <p:spPr>
                <a:xfrm>
                  <a:off x="3702843" y="2874169"/>
                  <a:ext cx="269476" cy="457200"/>
                </a:xfrm>
                <a:prstGeom prst="upArrow">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5000"/>
                        </a:srgbClr>
                      </a:gs>
                      <a:gs pos="71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2" name="图片 71">
                <a:extLst>
                  <a:ext uri="{FF2B5EF4-FFF2-40B4-BE49-F238E27FC236}">
                    <a16:creationId xmlns="" xmlns:a16="http://schemas.microsoft.com/office/drawing/2014/main" id="{A1CEC7FE-211A-411A-AC64-9596235004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rot="13558493" flipV="1">
                <a:off x="1878356" y="2622608"/>
                <a:ext cx="590569" cy="116478"/>
              </a:xfrm>
              <a:prstGeom prst="rect">
                <a:avLst/>
              </a:prstGeom>
            </p:spPr>
          </p:pic>
        </p:grpSp>
        <p:cxnSp>
          <p:nvCxnSpPr>
            <p:cNvPr id="92" name="直接连接符 91">
              <a:extLst>
                <a:ext uri="{FF2B5EF4-FFF2-40B4-BE49-F238E27FC236}">
                  <a16:creationId xmlns="" xmlns:a16="http://schemas.microsoft.com/office/drawing/2014/main" id="{04B988A3-8B82-4431-8ED3-53929088AC6B}"/>
                </a:ext>
              </a:extLst>
            </p:cNvPr>
            <p:cNvCxnSpPr>
              <a:cxnSpLocks/>
            </p:cNvCxnSpPr>
            <p:nvPr/>
          </p:nvCxnSpPr>
          <p:spPr>
            <a:xfrm>
              <a:off x="6096000" y="4984536"/>
              <a:ext cx="0" cy="739217"/>
            </a:xfrm>
            <a:prstGeom prst="line">
              <a:avLst/>
            </a:prstGeom>
            <a:ln>
              <a:gradFill>
                <a:gsLst>
                  <a:gs pos="0">
                    <a:srgbClr val="FDFBD3"/>
                  </a:gs>
                  <a:gs pos="100000">
                    <a:srgbClr val="F8F69A">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2765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989E1F9-64CB-40AA-89C1-C50EA491BE3F}"/>
              </a:ext>
            </a:extLst>
          </p:cNvPr>
          <p:cNvSpPr txBox="1"/>
          <p:nvPr/>
        </p:nvSpPr>
        <p:spPr>
          <a:xfrm>
            <a:off x="-941795" y="-1535358"/>
            <a:ext cx="6075702" cy="12095619"/>
          </a:xfrm>
          <a:prstGeom prst="rect">
            <a:avLst/>
          </a:prstGeom>
          <a:noFill/>
        </p:spPr>
        <p:txBody>
          <a:bodyPr wrap="none" rtlCol="0">
            <a:spAutoFit/>
          </a:bodyPr>
          <a:lstStyle>
            <a:defPPr>
              <a:defRPr lang="zh-CN"/>
            </a:defPPr>
            <a:lvl1pPr algn="ctr">
              <a:defRPr sz="24000" i="1">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r>
              <a:rPr lang="en-US" altLang="zh-CN" sz="78000" dirty="0">
                <a:ln w="25400">
                  <a:gradFill>
                    <a:gsLst>
                      <a:gs pos="0">
                        <a:srgbClr val="F1EC24">
                          <a:lumMod val="45000"/>
                          <a:lumOff val="55000"/>
                          <a:alpha val="70000"/>
                        </a:srgbClr>
                      </a:gs>
                      <a:gs pos="60000">
                        <a:schemeClr val="bg1">
                          <a:alpha val="0"/>
                        </a:schemeClr>
                      </a:gs>
                    </a:gsLst>
                    <a:lin ang="9600000" scaled="0"/>
                  </a:gradFill>
                </a:ln>
              </a:rPr>
              <a:t>4</a:t>
            </a:r>
            <a:endParaRPr lang="zh-CN" altLang="en-US" sz="78000" dirty="0">
              <a:ln w="25400">
                <a:gradFill>
                  <a:gsLst>
                    <a:gs pos="0">
                      <a:srgbClr val="F1EC24">
                        <a:lumMod val="45000"/>
                        <a:lumOff val="55000"/>
                        <a:alpha val="70000"/>
                      </a:srgbClr>
                    </a:gs>
                    <a:gs pos="60000">
                      <a:schemeClr val="bg1">
                        <a:alpha val="0"/>
                      </a:schemeClr>
                    </a:gs>
                  </a:gsLst>
                  <a:lin ang="9600000" scaled="0"/>
                </a:gradFill>
              </a:ln>
            </a:endParaRPr>
          </a:p>
        </p:txBody>
      </p:sp>
      <p:sp>
        <p:nvSpPr>
          <p:cNvPr id="29" name="文本框 28">
            <a:extLst>
              <a:ext uri="{FF2B5EF4-FFF2-40B4-BE49-F238E27FC236}">
                <a16:creationId xmlns="" xmlns:a16="http://schemas.microsoft.com/office/drawing/2014/main" id="{5A506164-C9A2-4B13-8E5A-DC07B413F19A}"/>
              </a:ext>
            </a:extLst>
          </p:cNvPr>
          <p:cNvSpPr txBox="1"/>
          <p:nvPr/>
        </p:nvSpPr>
        <p:spPr>
          <a:xfrm>
            <a:off x="5981700" y="4512452"/>
            <a:ext cx="4082688" cy="707886"/>
          </a:xfrm>
          <a:prstGeom prst="rect">
            <a:avLst/>
          </a:prstGeom>
          <a:noFill/>
        </p:spPr>
        <p:txBody>
          <a:bodyPr wrap="square" rtlCol="0">
            <a:spAutoFit/>
          </a:bodyPr>
          <a:lstStyle/>
          <a:p>
            <a:pPr algn="dist"/>
            <a:r>
              <a:rPr lang="zh-CN" altLang="en-US" sz="40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30" name="直接连接符 29">
            <a:extLst>
              <a:ext uri="{FF2B5EF4-FFF2-40B4-BE49-F238E27FC236}">
                <a16:creationId xmlns="" xmlns:a16="http://schemas.microsoft.com/office/drawing/2014/main" id="{1D480F40-1DBE-4ABA-A3FA-8F46B5190C88}"/>
              </a:ext>
            </a:extLst>
          </p:cNvPr>
          <p:cNvCxnSpPr/>
          <p:nvPr/>
        </p:nvCxnSpPr>
        <p:spPr>
          <a:xfrm>
            <a:off x="6119405" y="5410291"/>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A6737DEC-8D89-46A6-8093-732107A36575}"/>
              </a:ext>
            </a:extLst>
          </p:cNvPr>
          <p:cNvSpPr/>
          <p:nvPr/>
        </p:nvSpPr>
        <p:spPr>
          <a:xfrm>
            <a:off x="6119405" y="4153222"/>
            <a:ext cx="3600450" cy="307777"/>
          </a:xfrm>
          <a:prstGeom prst="rect">
            <a:avLst/>
          </a:prstGeom>
          <a:noFill/>
        </p:spPr>
        <p:txBody>
          <a:bodyPr wrap="square" rtlCol="0">
            <a:spAutoFit/>
          </a:bodyPr>
          <a:lstStyle/>
          <a:p>
            <a:pPr algn="dist"/>
            <a:r>
              <a:rPr lang="zh-CN" altLang="en-US" sz="1400" i="1" dirty="0">
                <a:solidFill>
                  <a:schemeClr val="bg1"/>
                </a:solidFill>
                <a:latin typeface="思源黑体 CN Bold" panose="020B0800000000000000" pitchFamily="34" charset="-122"/>
                <a:ea typeface="思源黑体 CN Bold" panose="020B0800000000000000" pitchFamily="34" charset="-122"/>
              </a:rPr>
              <a:t>PLEASE ENTER YOUR TITLE</a:t>
            </a:r>
          </a:p>
        </p:txBody>
      </p:sp>
      <p:pic>
        <p:nvPicPr>
          <p:cNvPr id="8" name="图片 7">
            <a:extLst>
              <a:ext uri="{FF2B5EF4-FFF2-40B4-BE49-F238E27FC236}">
                <a16:creationId xmlns="" xmlns:a16="http://schemas.microsoft.com/office/drawing/2014/main" id="{D00D3380-7664-4B06-A898-A9385F277FB9}"/>
              </a:ext>
            </a:extLst>
          </p:cNvPr>
          <p:cNvPicPr>
            <a:picLocks noChangeAspect="1"/>
          </p:cNvPicPr>
          <p:nvPr/>
        </p:nvPicPr>
        <p:blipFill rotWithShape="1">
          <a:blip r:embed="rId2">
            <a:extLst>
              <a:ext uri="{28A0092B-C50C-407E-A947-70E740481C1C}">
                <a14:useLocalDpi xmlns:a14="http://schemas.microsoft.com/office/drawing/2010/main" val="0"/>
              </a:ext>
            </a:extLst>
          </a:blip>
          <a:srcRect t="31239" b="48157"/>
          <a:stretch/>
        </p:blipFill>
        <p:spPr>
          <a:xfrm rot="16795501">
            <a:off x="3391258" y="2160509"/>
            <a:ext cx="2946042" cy="409143"/>
          </a:xfrm>
          <a:prstGeom prst="rect">
            <a:avLst/>
          </a:prstGeom>
        </p:spPr>
      </p:pic>
      <p:sp>
        <p:nvSpPr>
          <p:cNvPr id="9" name="箭头: 五边形 8">
            <a:extLst>
              <a:ext uri="{FF2B5EF4-FFF2-40B4-BE49-F238E27FC236}">
                <a16:creationId xmlns="" xmlns:a16="http://schemas.microsoft.com/office/drawing/2014/main" id="{1F881C33-FE24-4188-8651-A362BD4AF3F0}"/>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5DD0E037-ACD9-45B5-8C38-F4D8516AAC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spTree>
    <p:extLst>
      <p:ext uri="{BB962C8B-B14F-4D97-AF65-F5344CB8AC3E}">
        <p14:creationId xmlns:p14="http://schemas.microsoft.com/office/powerpoint/2010/main" val="15661771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接连接符 94">
            <a:extLst>
              <a:ext uri="{FF2B5EF4-FFF2-40B4-BE49-F238E27FC236}">
                <a16:creationId xmlns="" xmlns:a16="http://schemas.microsoft.com/office/drawing/2014/main" id="{00305030-F7B1-4303-AE21-07ACEF0F63E9}"/>
              </a:ext>
            </a:extLst>
          </p:cNvPr>
          <p:cNvCxnSpPr>
            <a:cxnSpLocks/>
          </p:cNvCxnSpPr>
          <p:nvPr/>
        </p:nvCxnSpPr>
        <p:spPr>
          <a:xfrm flipH="1">
            <a:off x="7642946" y="3841571"/>
            <a:ext cx="1158142" cy="113914"/>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 xmlns:a16="http://schemas.microsoft.com/office/drawing/2014/main" id="{5A809E77-BB32-46D4-90E4-C6E5D602D213}"/>
              </a:ext>
            </a:extLst>
          </p:cNvPr>
          <p:cNvSpPr txBox="1"/>
          <p:nvPr/>
        </p:nvSpPr>
        <p:spPr>
          <a:xfrm>
            <a:off x="8030318" y="2263922"/>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4" name="文本框 53">
            <a:extLst>
              <a:ext uri="{FF2B5EF4-FFF2-40B4-BE49-F238E27FC236}">
                <a16:creationId xmlns="" xmlns:a16="http://schemas.microsoft.com/office/drawing/2014/main" id="{F94F8BC8-E3D2-41B8-B61D-DD3270F13E59}"/>
              </a:ext>
            </a:extLst>
          </p:cNvPr>
          <p:cNvSpPr txBox="1"/>
          <p:nvPr/>
        </p:nvSpPr>
        <p:spPr>
          <a:xfrm>
            <a:off x="8030318" y="2733207"/>
            <a:ext cx="3430270"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55" name="文本框 54">
            <a:extLst>
              <a:ext uri="{FF2B5EF4-FFF2-40B4-BE49-F238E27FC236}">
                <a16:creationId xmlns="" xmlns:a16="http://schemas.microsoft.com/office/drawing/2014/main" id="{D59D3B17-827E-44AD-9DE2-501A53502A31}"/>
              </a:ext>
            </a:extLst>
          </p:cNvPr>
          <p:cNvSpPr txBox="1"/>
          <p:nvPr/>
        </p:nvSpPr>
        <p:spPr>
          <a:xfrm>
            <a:off x="1336787" y="1921457"/>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6" name="文本框 55">
            <a:extLst>
              <a:ext uri="{FF2B5EF4-FFF2-40B4-BE49-F238E27FC236}">
                <a16:creationId xmlns="" xmlns:a16="http://schemas.microsoft.com/office/drawing/2014/main" id="{A9C3087C-9440-440D-A7DD-343A6BE99417}"/>
              </a:ext>
            </a:extLst>
          </p:cNvPr>
          <p:cNvSpPr txBox="1"/>
          <p:nvPr/>
        </p:nvSpPr>
        <p:spPr>
          <a:xfrm>
            <a:off x="484617" y="2390742"/>
            <a:ext cx="3430270" cy="684931"/>
          </a:xfrm>
          <a:prstGeom prst="rect">
            <a:avLst/>
          </a:prstGeom>
          <a:noFill/>
        </p:spPr>
        <p:txBody>
          <a:bodyPr wrap="square" rtlCol="0">
            <a:spAutoFit/>
          </a:bodyPr>
          <a:lstStyle/>
          <a:p>
            <a:pPr algn="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58" name="文本框 57">
            <a:extLst>
              <a:ext uri="{FF2B5EF4-FFF2-40B4-BE49-F238E27FC236}">
                <a16:creationId xmlns="" xmlns:a16="http://schemas.microsoft.com/office/drawing/2014/main" id="{79A78EDA-6B18-40A9-8E58-B4DDEDBBDE72}"/>
              </a:ext>
            </a:extLst>
          </p:cNvPr>
          <p:cNvSpPr txBox="1"/>
          <p:nvPr/>
        </p:nvSpPr>
        <p:spPr>
          <a:xfrm>
            <a:off x="8241134" y="4415690"/>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9" name="文本框 58">
            <a:extLst>
              <a:ext uri="{FF2B5EF4-FFF2-40B4-BE49-F238E27FC236}">
                <a16:creationId xmlns="" xmlns:a16="http://schemas.microsoft.com/office/drawing/2014/main" id="{8F1F25FD-1651-43CB-B756-97F3B14AF754}"/>
              </a:ext>
            </a:extLst>
          </p:cNvPr>
          <p:cNvSpPr txBox="1"/>
          <p:nvPr/>
        </p:nvSpPr>
        <p:spPr>
          <a:xfrm>
            <a:off x="8241134" y="4884975"/>
            <a:ext cx="3430270"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60" name="文本框 59">
            <a:extLst>
              <a:ext uri="{FF2B5EF4-FFF2-40B4-BE49-F238E27FC236}">
                <a16:creationId xmlns="" xmlns:a16="http://schemas.microsoft.com/office/drawing/2014/main" id="{FF723A85-D0C1-44D5-96E5-D425695104C4}"/>
              </a:ext>
            </a:extLst>
          </p:cNvPr>
          <p:cNvSpPr txBox="1"/>
          <p:nvPr/>
        </p:nvSpPr>
        <p:spPr>
          <a:xfrm>
            <a:off x="1689899" y="4609166"/>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65" name="文本框 64">
            <a:extLst>
              <a:ext uri="{FF2B5EF4-FFF2-40B4-BE49-F238E27FC236}">
                <a16:creationId xmlns="" xmlns:a16="http://schemas.microsoft.com/office/drawing/2014/main" id="{CC7614C6-C658-4666-A1BA-63BE137F49AE}"/>
              </a:ext>
            </a:extLst>
          </p:cNvPr>
          <p:cNvSpPr txBox="1"/>
          <p:nvPr/>
        </p:nvSpPr>
        <p:spPr>
          <a:xfrm>
            <a:off x="837729" y="5078451"/>
            <a:ext cx="3430270" cy="684931"/>
          </a:xfrm>
          <a:prstGeom prst="rect">
            <a:avLst/>
          </a:prstGeom>
          <a:noFill/>
        </p:spPr>
        <p:txBody>
          <a:bodyPr wrap="square" rtlCol="0">
            <a:spAutoFit/>
          </a:bodyPr>
          <a:lstStyle/>
          <a:p>
            <a:pPr algn="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17" name="五边形 16">
            <a:extLst>
              <a:ext uri="{FF2B5EF4-FFF2-40B4-BE49-F238E27FC236}">
                <a16:creationId xmlns="" xmlns:a16="http://schemas.microsoft.com/office/drawing/2014/main" id="{DA481F90-534E-4719-9B98-005D7D4C7E38}"/>
              </a:ext>
            </a:extLst>
          </p:cNvPr>
          <p:cNvSpPr/>
          <p:nvPr/>
        </p:nvSpPr>
        <p:spPr>
          <a:xfrm rot="19962713">
            <a:off x="305047" y="1254381"/>
            <a:ext cx="2937525" cy="2797643"/>
          </a:xfrm>
          <a:prstGeom prst="pentagon">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29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五边形 85">
            <a:extLst>
              <a:ext uri="{FF2B5EF4-FFF2-40B4-BE49-F238E27FC236}">
                <a16:creationId xmlns="" xmlns:a16="http://schemas.microsoft.com/office/drawing/2014/main" id="{9F068D7A-04A9-4875-9D51-516A750147A9}"/>
              </a:ext>
            </a:extLst>
          </p:cNvPr>
          <p:cNvSpPr/>
          <p:nvPr/>
        </p:nvSpPr>
        <p:spPr>
          <a:xfrm rot="1863005" flipH="1">
            <a:off x="8734941" y="1811335"/>
            <a:ext cx="2937525" cy="2797643"/>
          </a:xfrm>
          <a:prstGeom prst="pentagon">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29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五边形 86">
            <a:extLst>
              <a:ext uri="{FF2B5EF4-FFF2-40B4-BE49-F238E27FC236}">
                <a16:creationId xmlns="" xmlns:a16="http://schemas.microsoft.com/office/drawing/2014/main" id="{6E8507D2-D117-49B0-89A6-F0DD178FA4ED}"/>
              </a:ext>
            </a:extLst>
          </p:cNvPr>
          <p:cNvSpPr/>
          <p:nvPr/>
        </p:nvSpPr>
        <p:spPr>
          <a:xfrm rot="1863005" flipV="1">
            <a:off x="616555" y="3632813"/>
            <a:ext cx="2937525" cy="2797643"/>
          </a:xfrm>
          <a:prstGeom prst="pentagon">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29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五边形 87">
            <a:extLst>
              <a:ext uri="{FF2B5EF4-FFF2-40B4-BE49-F238E27FC236}">
                <a16:creationId xmlns="" xmlns:a16="http://schemas.microsoft.com/office/drawing/2014/main" id="{AA72B482-1C27-48B7-B91C-BED366C3147D}"/>
              </a:ext>
            </a:extLst>
          </p:cNvPr>
          <p:cNvSpPr/>
          <p:nvPr/>
        </p:nvSpPr>
        <p:spPr>
          <a:xfrm rot="19736995" flipH="1" flipV="1">
            <a:off x="9263414" y="3372497"/>
            <a:ext cx="2937525" cy="2797643"/>
          </a:xfrm>
          <a:prstGeom prst="pentagon">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29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B0980A4A-5113-45BD-981F-7DA05F1C6FFF}"/>
              </a:ext>
            </a:extLst>
          </p:cNvPr>
          <p:cNvCxnSpPr>
            <a:cxnSpLocks/>
          </p:cNvCxnSpPr>
          <p:nvPr/>
        </p:nvCxnSpPr>
        <p:spPr>
          <a:xfrm>
            <a:off x="2891179" y="3658513"/>
            <a:ext cx="2837592" cy="263492"/>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93" name="直接连接符 92">
            <a:extLst>
              <a:ext uri="{FF2B5EF4-FFF2-40B4-BE49-F238E27FC236}">
                <a16:creationId xmlns="" xmlns:a16="http://schemas.microsoft.com/office/drawing/2014/main" id="{18E4C11F-7F99-419F-A50D-2961C71B21B8}"/>
              </a:ext>
            </a:extLst>
          </p:cNvPr>
          <p:cNvCxnSpPr>
            <a:cxnSpLocks/>
          </p:cNvCxnSpPr>
          <p:nvPr/>
        </p:nvCxnSpPr>
        <p:spPr>
          <a:xfrm flipV="1">
            <a:off x="1689899" y="4208702"/>
            <a:ext cx="1693381" cy="206989"/>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96" name="直接连接符 95">
            <a:extLst>
              <a:ext uri="{FF2B5EF4-FFF2-40B4-BE49-F238E27FC236}">
                <a16:creationId xmlns="" xmlns:a16="http://schemas.microsoft.com/office/drawing/2014/main" id="{5155B6B5-C5C4-46B4-9401-88F2BDDF4DF7}"/>
              </a:ext>
            </a:extLst>
          </p:cNvPr>
          <p:cNvCxnSpPr>
            <a:cxnSpLocks/>
          </p:cNvCxnSpPr>
          <p:nvPr/>
        </p:nvCxnSpPr>
        <p:spPr>
          <a:xfrm flipH="1">
            <a:off x="8801087" y="3973318"/>
            <a:ext cx="1431151" cy="34438"/>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97" name="直接连接符 96">
            <a:extLst>
              <a:ext uri="{FF2B5EF4-FFF2-40B4-BE49-F238E27FC236}">
                <a16:creationId xmlns="" xmlns:a16="http://schemas.microsoft.com/office/drawing/2014/main" id="{8301836A-9710-4443-A49C-8E2F387F6F86}"/>
              </a:ext>
            </a:extLst>
          </p:cNvPr>
          <p:cNvCxnSpPr>
            <a:cxnSpLocks/>
          </p:cNvCxnSpPr>
          <p:nvPr/>
        </p:nvCxnSpPr>
        <p:spPr>
          <a:xfrm flipH="1">
            <a:off x="7410016" y="1735655"/>
            <a:ext cx="813879" cy="917547"/>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1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sp>
        <p:nvSpPr>
          <p:cNvPr id="44" name="矩形 43">
            <a:extLst>
              <a:ext uri="{FF2B5EF4-FFF2-40B4-BE49-F238E27FC236}">
                <a16:creationId xmlns="" xmlns:a16="http://schemas.microsoft.com/office/drawing/2014/main" id="{A9C21015-73F3-46FA-B1EB-56191596F0D2}"/>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2356407" lon="13677748" rev="497407"/>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a:extLst>
              <a:ext uri="{FF2B5EF4-FFF2-40B4-BE49-F238E27FC236}">
                <a16:creationId xmlns="" xmlns:a16="http://schemas.microsoft.com/office/drawing/2014/main" id="{FE864125-1C08-40EC-817C-BCEA49A821D3}"/>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2356406" lon="8277749" rev="497407"/>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矩形 45">
            <a:extLst>
              <a:ext uri="{FF2B5EF4-FFF2-40B4-BE49-F238E27FC236}">
                <a16:creationId xmlns="" xmlns:a16="http://schemas.microsoft.com/office/drawing/2014/main" id="{639F597A-C44E-4AC3-A913-EC9CD5560EEA}"/>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19726589" lon="2534861" rev="18480284"/>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矩形 46">
            <a:extLst>
              <a:ext uri="{FF2B5EF4-FFF2-40B4-BE49-F238E27FC236}">
                <a16:creationId xmlns="" xmlns:a16="http://schemas.microsoft.com/office/drawing/2014/main" id="{89CB8CDA-8B96-4DD7-B15E-958BC22614F0}"/>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1873391" lon="8265129" rev="7680281"/>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a:extLst>
              <a:ext uri="{FF2B5EF4-FFF2-40B4-BE49-F238E27FC236}">
                <a16:creationId xmlns="" xmlns:a16="http://schemas.microsoft.com/office/drawing/2014/main" id="{6B2BA226-965E-4384-A20B-1B9968E65BF8}"/>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2356407" lon="2877749" rev="497407"/>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a:extLst>
              <a:ext uri="{FF2B5EF4-FFF2-40B4-BE49-F238E27FC236}">
                <a16:creationId xmlns="" xmlns:a16="http://schemas.microsoft.com/office/drawing/2014/main" id="{D90B2265-046E-48F6-871B-E565BAC8A31A}"/>
              </a:ext>
            </a:extLst>
          </p:cNvPr>
          <p:cNvSpPr/>
          <p:nvPr/>
        </p:nvSpPr>
        <p:spPr>
          <a:xfrm>
            <a:off x="4936212" y="2565400"/>
            <a:ext cx="2319575" cy="2319575"/>
          </a:xfrm>
          <a:prstGeom prst="rect">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a:scene3d>
            <a:camera prst="perspectiveFront" fov="2700000">
              <a:rot lat="2356407" lon="19077731" rev="497405"/>
            </a:camera>
            <a:lightRig rig="threePt" dir="t"/>
          </a:scene3d>
          <a:sp3d z="1159788"/>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文本框 48">
            <a:extLst>
              <a:ext uri="{FF2B5EF4-FFF2-40B4-BE49-F238E27FC236}">
                <a16:creationId xmlns="" xmlns:a16="http://schemas.microsoft.com/office/drawing/2014/main" id="{480AC126-202D-49FA-845C-5F7DB68D5017}"/>
              </a:ext>
            </a:extLst>
          </p:cNvPr>
          <p:cNvSpPr txBox="1"/>
          <p:nvPr/>
        </p:nvSpPr>
        <p:spPr>
          <a:xfrm>
            <a:off x="4742634" y="3658512"/>
            <a:ext cx="2706733" cy="461665"/>
          </a:xfrm>
          <a:prstGeom prst="rect">
            <a:avLst/>
          </a:prstGeom>
          <a:solidFill>
            <a:srgbClr val="3C5186"/>
          </a:solidFill>
          <a:effectLst>
            <a:softEdge rad="63500"/>
          </a:effectLst>
        </p:spPr>
        <p:txBody>
          <a:bodyPr wrap="square" rtlCol="0">
            <a:spAutoFit/>
          </a:bodyPr>
          <a:lstStyle/>
          <a:p>
            <a:pPr algn="dist"/>
            <a:r>
              <a:rPr lang="zh-CN" altLang="en-US" sz="2400" i="1" dirty="0">
                <a:noFill/>
                <a:latin typeface="思源黑体 CN Bold" panose="020B0800000000000000" pitchFamily="34" charset="-122"/>
                <a:ea typeface="思源黑体 CN Bold" panose="020B0800000000000000" pitchFamily="34" charset="-122"/>
              </a:rPr>
              <a:t>请输入你的标题</a:t>
            </a:r>
          </a:p>
        </p:txBody>
      </p:sp>
      <p:sp>
        <p:nvSpPr>
          <p:cNvPr id="48" name="文本框 47">
            <a:extLst>
              <a:ext uri="{FF2B5EF4-FFF2-40B4-BE49-F238E27FC236}">
                <a16:creationId xmlns="" xmlns:a16="http://schemas.microsoft.com/office/drawing/2014/main" id="{A4B577F8-D54C-45DD-B7F7-B591884BE5C2}"/>
              </a:ext>
            </a:extLst>
          </p:cNvPr>
          <p:cNvSpPr txBox="1"/>
          <p:nvPr/>
        </p:nvSpPr>
        <p:spPr>
          <a:xfrm>
            <a:off x="4742634" y="3658512"/>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pic>
        <p:nvPicPr>
          <p:cNvPr id="50" name="图片 49">
            <a:extLst>
              <a:ext uri="{FF2B5EF4-FFF2-40B4-BE49-F238E27FC236}">
                <a16:creationId xmlns="" xmlns:a16="http://schemas.microsoft.com/office/drawing/2014/main" id="{F53CEB54-B9ED-4A25-8FDB-2FDC17A7D8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8477766">
            <a:off x="6062344" y="3122815"/>
            <a:ext cx="1742011" cy="95550"/>
          </a:xfrm>
          <a:prstGeom prst="rect">
            <a:avLst/>
          </a:prstGeom>
        </p:spPr>
      </p:pic>
      <p:pic>
        <p:nvPicPr>
          <p:cNvPr id="51" name="图片 50">
            <a:extLst>
              <a:ext uri="{FF2B5EF4-FFF2-40B4-BE49-F238E27FC236}">
                <a16:creationId xmlns="" xmlns:a16="http://schemas.microsoft.com/office/drawing/2014/main" id="{372B8683-CE4E-491A-907E-0C1844D5E8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rot="12707869">
            <a:off x="4760878" y="5277052"/>
            <a:ext cx="1742011" cy="74036"/>
          </a:xfrm>
          <a:prstGeom prst="rect">
            <a:avLst/>
          </a:prstGeom>
        </p:spPr>
      </p:pic>
      <p:pic>
        <p:nvPicPr>
          <p:cNvPr id="52" name="图片 51">
            <a:extLst>
              <a:ext uri="{FF2B5EF4-FFF2-40B4-BE49-F238E27FC236}">
                <a16:creationId xmlns="" xmlns:a16="http://schemas.microsoft.com/office/drawing/2014/main" id="{A62CED05-2B50-4434-ADC5-2C06836483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rot="15715186">
            <a:off x="5144360" y="2551651"/>
            <a:ext cx="1742011" cy="74036"/>
          </a:xfrm>
          <a:prstGeom prst="rect">
            <a:avLst/>
          </a:prstGeom>
        </p:spPr>
      </p:pic>
      <p:cxnSp>
        <p:nvCxnSpPr>
          <p:cNvPr id="98" name="直接连接符 97">
            <a:extLst>
              <a:ext uri="{FF2B5EF4-FFF2-40B4-BE49-F238E27FC236}">
                <a16:creationId xmlns="" xmlns:a16="http://schemas.microsoft.com/office/drawing/2014/main" id="{EC73284F-3F97-41CA-9BC1-53E2F8EF0DB8}"/>
              </a:ext>
            </a:extLst>
          </p:cNvPr>
          <p:cNvCxnSpPr>
            <a:cxnSpLocks/>
          </p:cNvCxnSpPr>
          <p:nvPr/>
        </p:nvCxnSpPr>
        <p:spPr>
          <a:xfrm flipH="1" flipV="1">
            <a:off x="7268990" y="5569906"/>
            <a:ext cx="691611" cy="883415"/>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99" name="直接连接符 98">
            <a:extLst>
              <a:ext uri="{FF2B5EF4-FFF2-40B4-BE49-F238E27FC236}">
                <a16:creationId xmlns="" xmlns:a16="http://schemas.microsoft.com/office/drawing/2014/main" id="{D5901ECC-21C3-4137-9779-8DD3802BA252}"/>
              </a:ext>
            </a:extLst>
          </p:cNvPr>
          <p:cNvCxnSpPr>
            <a:cxnSpLocks/>
          </p:cNvCxnSpPr>
          <p:nvPr/>
        </p:nvCxnSpPr>
        <p:spPr>
          <a:xfrm flipV="1">
            <a:off x="4214161" y="5729268"/>
            <a:ext cx="588314" cy="724053"/>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00" name="直接连接符 99">
            <a:extLst>
              <a:ext uri="{FF2B5EF4-FFF2-40B4-BE49-F238E27FC236}">
                <a16:creationId xmlns="" xmlns:a16="http://schemas.microsoft.com/office/drawing/2014/main" id="{EFEE31EC-6D18-40D1-95EA-0D269F4CE9D5}"/>
              </a:ext>
            </a:extLst>
          </p:cNvPr>
          <p:cNvCxnSpPr>
            <a:cxnSpLocks/>
          </p:cNvCxnSpPr>
          <p:nvPr/>
        </p:nvCxnSpPr>
        <p:spPr>
          <a:xfrm flipH="1">
            <a:off x="6939269" y="1976863"/>
            <a:ext cx="380632" cy="676339"/>
          </a:xfrm>
          <a:prstGeom prst="line">
            <a:avLst/>
          </a:prstGeom>
          <a:gradFill>
            <a:gsLst>
              <a:gs pos="0">
                <a:srgbClr val="F1EC24">
                  <a:lumMod val="63000"/>
                  <a:lumOff val="37000"/>
                  <a:alpha val="5000"/>
                </a:srgbClr>
              </a:gs>
              <a:gs pos="35000">
                <a:srgbClr val="F9CC21">
                  <a:alpha val="0"/>
                  <a:lumMod val="25000"/>
                  <a:lumOff val="75000"/>
                </a:srgbClr>
              </a:gs>
            </a:gsLst>
            <a:lin ang="5400000" scaled="0"/>
          </a:gradFill>
          <a:ln>
            <a:gradFill>
              <a:gsLst>
                <a:gs pos="0">
                  <a:srgbClr val="F1EC24">
                    <a:alpha val="30000"/>
                  </a:srgbClr>
                </a:gs>
                <a:gs pos="63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7434301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形状 76">
            <a:extLst>
              <a:ext uri="{FF2B5EF4-FFF2-40B4-BE49-F238E27FC236}">
                <a16:creationId xmlns="" xmlns:a16="http://schemas.microsoft.com/office/drawing/2014/main" id="{9C1D4D9D-3FB3-4319-8FFA-DA9B83359CB8}"/>
              </a:ext>
            </a:extLst>
          </p:cNvPr>
          <p:cNvSpPr/>
          <p:nvPr/>
        </p:nvSpPr>
        <p:spPr>
          <a:xfrm flipV="1">
            <a:off x="-578426" y="-2476138"/>
            <a:ext cx="13348852" cy="4317633"/>
          </a:xfrm>
          <a:custGeom>
            <a:avLst/>
            <a:gdLst>
              <a:gd name="connsiteX0" fmla="*/ 6096001 w 12192000"/>
              <a:gd name="connsiteY0" fmla="*/ 0 h 3473679"/>
              <a:gd name="connsiteX1" fmla="*/ 11931864 w 12192000"/>
              <a:gd name="connsiteY1" fmla="*/ 674695 h 3473679"/>
              <a:gd name="connsiteX2" fmla="*/ 12192000 w 12192000"/>
              <a:gd name="connsiteY2" fmla="*/ 759976 h 3473679"/>
              <a:gd name="connsiteX3" fmla="*/ 12192000 w 12192000"/>
              <a:gd name="connsiteY3" fmla="*/ 3473679 h 3473679"/>
              <a:gd name="connsiteX4" fmla="*/ 0 w 12192000"/>
              <a:gd name="connsiteY4" fmla="*/ 3473679 h 3473679"/>
              <a:gd name="connsiteX5" fmla="*/ 0 w 12192000"/>
              <a:gd name="connsiteY5" fmla="*/ 759977 h 3473679"/>
              <a:gd name="connsiteX6" fmla="*/ 260139 w 12192000"/>
              <a:gd name="connsiteY6" fmla="*/ 674695 h 3473679"/>
              <a:gd name="connsiteX7" fmla="*/ 6096001 w 12192000"/>
              <a:gd name="connsiteY7" fmla="*/ 0 h 34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73679">
                <a:moveTo>
                  <a:pt x="6096001" y="0"/>
                </a:moveTo>
                <a:cubicBezTo>
                  <a:pt x="8445477" y="0"/>
                  <a:pt x="10544726" y="262642"/>
                  <a:pt x="11931864" y="674695"/>
                </a:cubicBezTo>
                <a:lnTo>
                  <a:pt x="12192000" y="759976"/>
                </a:lnTo>
                <a:lnTo>
                  <a:pt x="12192000" y="3473679"/>
                </a:lnTo>
                <a:lnTo>
                  <a:pt x="0" y="3473679"/>
                </a:lnTo>
                <a:lnTo>
                  <a:pt x="0" y="759977"/>
                </a:lnTo>
                <a:lnTo>
                  <a:pt x="260139" y="674695"/>
                </a:lnTo>
                <a:cubicBezTo>
                  <a:pt x="1647276" y="262642"/>
                  <a:pt x="3746525" y="0"/>
                  <a:pt x="6096001" y="0"/>
                </a:cubicBezTo>
                <a:close/>
              </a:path>
            </a:pathLst>
          </a:custGeom>
          <a:no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0" name="图片 49">
            <a:extLst>
              <a:ext uri="{FF2B5EF4-FFF2-40B4-BE49-F238E27FC236}">
                <a16:creationId xmlns="" xmlns:a16="http://schemas.microsoft.com/office/drawing/2014/main" id="{14402527-7141-4C80-AF3F-23B48849D708}"/>
              </a:ext>
            </a:extLst>
          </p:cNvPr>
          <p:cNvPicPr>
            <a:picLocks/>
          </p:cNvPicPr>
          <p:nvPr/>
        </p:nvPicPr>
        <p:blipFill>
          <a:blip r:embed="rId2">
            <a:extLst>
              <a:ext uri="{28A0092B-C50C-407E-A947-70E740481C1C}">
                <a14:useLocalDpi xmlns:a14="http://schemas.microsoft.com/office/drawing/2010/main" val="0"/>
              </a:ext>
            </a:extLst>
          </a:blip>
          <a:srcRect r="375"/>
          <a:stretch>
            <a:fillRect/>
          </a:stretch>
        </p:blipFill>
        <p:spPr>
          <a:xfrm>
            <a:off x="1" y="1266812"/>
            <a:ext cx="12146280" cy="4654576"/>
          </a:xfrm>
          <a:custGeom>
            <a:avLst/>
            <a:gdLst>
              <a:gd name="connsiteX0" fmla="*/ 0 w 12146280"/>
              <a:gd name="connsiteY0" fmla="*/ 0 h 4654576"/>
              <a:gd name="connsiteX1" fmla="*/ 12146280 w 12146280"/>
              <a:gd name="connsiteY1" fmla="*/ 0 h 4654576"/>
              <a:gd name="connsiteX2" fmla="*/ 12146280 w 12146280"/>
              <a:gd name="connsiteY2" fmla="*/ 4654576 h 4654576"/>
              <a:gd name="connsiteX3" fmla="*/ 9753599 w 12146280"/>
              <a:gd name="connsiteY3" fmla="*/ 4654576 h 4654576"/>
              <a:gd name="connsiteX4" fmla="*/ 9753599 w 12146280"/>
              <a:gd name="connsiteY4" fmla="*/ 420903 h 4654576"/>
              <a:gd name="connsiteX5" fmla="*/ 9707880 w 12146280"/>
              <a:gd name="connsiteY5" fmla="*/ 420903 h 4654576"/>
              <a:gd name="connsiteX6" fmla="*/ 9707880 w 12146280"/>
              <a:gd name="connsiteY6" fmla="*/ 4654576 h 4654576"/>
              <a:gd name="connsiteX7" fmla="*/ 7315199 w 12146280"/>
              <a:gd name="connsiteY7" fmla="*/ 4654576 h 4654576"/>
              <a:gd name="connsiteX8" fmla="*/ 7315199 w 12146280"/>
              <a:gd name="connsiteY8" fmla="*/ 420903 h 4654576"/>
              <a:gd name="connsiteX9" fmla="*/ 7269480 w 12146280"/>
              <a:gd name="connsiteY9" fmla="*/ 420903 h 4654576"/>
              <a:gd name="connsiteX10" fmla="*/ 7269480 w 12146280"/>
              <a:gd name="connsiteY10" fmla="*/ 4654576 h 4654576"/>
              <a:gd name="connsiteX11" fmla="*/ 4876800 w 12146280"/>
              <a:gd name="connsiteY11" fmla="*/ 4654576 h 4654576"/>
              <a:gd name="connsiteX12" fmla="*/ 4876800 w 12146280"/>
              <a:gd name="connsiteY12" fmla="*/ 420903 h 4654576"/>
              <a:gd name="connsiteX13" fmla="*/ 4831080 w 12146280"/>
              <a:gd name="connsiteY13" fmla="*/ 420903 h 4654576"/>
              <a:gd name="connsiteX14" fmla="*/ 4831080 w 12146280"/>
              <a:gd name="connsiteY14" fmla="*/ 4654576 h 4654576"/>
              <a:gd name="connsiteX15" fmla="*/ 2438400 w 12146280"/>
              <a:gd name="connsiteY15" fmla="*/ 4654576 h 4654576"/>
              <a:gd name="connsiteX16" fmla="*/ 2438400 w 12146280"/>
              <a:gd name="connsiteY16" fmla="*/ 420904 h 4654576"/>
              <a:gd name="connsiteX17" fmla="*/ 2392680 w 12146280"/>
              <a:gd name="connsiteY17" fmla="*/ 420904 h 4654576"/>
              <a:gd name="connsiteX18" fmla="*/ 2392680 w 12146280"/>
              <a:gd name="connsiteY18" fmla="*/ 4654576 h 4654576"/>
              <a:gd name="connsiteX19" fmla="*/ 0 w 12146280"/>
              <a:gd name="connsiteY19" fmla="*/ 4654576 h 465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46280" h="4654576">
                <a:moveTo>
                  <a:pt x="0" y="0"/>
                </a:moveTo>
                <a:lnTo>
                  <a:pt x="12146280" y="0"/>
                </a:lnTo>
                <a:lnTo>
                  <a:pt x="12146280" y="4654576"/>
                </a:lnTo>
                <a:lnTo>
                  <a:pt x="9753599" y="4654576"/>
                </a:lnTo>
                <a:lnTo>
                  <a:pt x="9753599" y="420903"/>
                </a:lnTo>
                <a:lnTo>
                  <a:pt x="9707880" y="420903"/>
                </a:lnTo>
                <a:lnTo>
                  <a:pt x="9707880" y="4654576"/>
                </a:lnTo>
                <a:lnTo>
                  <a:pt x="7315199" y="4654576"/>
                </a:lnTo>
                <a:lnTo>
                  <a:pt x="7315199" y="420903"/>
                </a:lnTo>
                <a:lnTo>
                  <a:pt x="7269480" y="420903"/>
                </a:lnTo>
                <a:lnTo>
                  <a:pt x="7269480" y="4654576"/>
                </a:lnTo>
                <a:lnTo>
                  <a:pt x="4876800" y="4654576"/>
                </a:lnTo>
                <a:lnTo>
                  <a:pt x="4876800" y="420903"/>
                </a:lnTo>
                <a:lnTo>
                  <a:pt x="4831080" y="420903"/>
                </a:lnTo>
                <a:lnTo>
                  <a:pt x="4831080" y="4654576"/>
                </a:lnTo>
                <a:lnTo>
                  <a:pt x="2438400" y="4654576"/>
                </a:lnTo>
                <a:lnTo>
                  <a:pt x="2438400" y="420904"/>
                </a:lnTo>
                <a:lnTo>
                  <a:pt x="2392680" y="420904"/>
                </a:lnTo>
                <a:lnTo>
                  <a:pt x="2392680" y="4654576"/>
                </a:lnTo>
                <a:lnTo>
                  <a:pt x="0" y="4654576"/>
                </a:lnTo>
                <a:close/>
              </a:path>
            </a:pathLst>
          </a:custGeom>
        </p:spPr>
      </p:pic>
      <p:sp>
        <p:nvSpPr>
          <p:cNvPr id="54" name="任意多边形: 形状 53">
            <a:extLst>
              <a:ext uri="{FF2B5EF4-FFF2-40B4-BE49-F238E27FC236}">
                <a16:creationId xmlns="" xmlns:a16="http://schemas.microsoft.com/office/drawing/2014/main" id="{4A441EFF-3E96-42B3-B22A-931B01EFFF5B}"/>
              </a:ext>
            </a:extLst>
          </p:cNvPr>
          <p:cNvSpPr/>
          <p:nvPr/>
        </p:nvSpPr>
        <p:spPr>
          <a:xfrm>
            <a:off x="-578426" y="5382511"/>
            <a:ext cx="13348852" cy="4317633"/>
          </a:xfrm>
          <a:custGeom>
            <a:avLst/>
            <a:gdLst>
              <a:gd name="connsiteX0" fmla="*/ 6096001 w 12192000"/>
              <a:gd name="connsiteY0" fmla="*/ 0 h 3473679"/>
              <a:gd name="connsiteX1" fmla="*/ 11931864 w 12192000"/>
              <a:gd name="connsiteY1" fmla="*/ 674695 h 3473679"/>
              <a:gd name="connsiteX2" fmla="*/ 12192000 w 12192000"/>
              <a:gd name="connsiteY2" fmla="*/ 759976 h 3473679"/>
              <a:gd name="connsiteX3" fmla="*/ 12192000 w 12192000"/>
              <a:gd name="connsiteY3" fmla="*/ 3473679 h 3473679"/>
              <a:gd name="connsiteX4" fmla="*/ 0 w 12192000"/>
              <a:gd name="connsiteY4" fmla="*/ 3473679 h 3473679"/>
              <a:gd name="connsiteX5" fmla="*/ 0 w 12192000"/>
              <a:gd name="connsiteY5" fmla="*/ 759977 h 3473679"/>
              <a:gd name="connsiteX6" fmla="*/ 260139 w 12192000"/>
              <a:gd name="connsiteY6" fmla="*/ 674695 h 3473679"/>
              <a:gd name="connsiteX7" fmla="*/ 6096001 w 12192000"/>
              <a:gd name="connsiteY7" fmla="*/ 0 h 34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73679">
                <a:moveTo>
                  <a:pt x="6096001" y="0"/>
                </a:moveTo>
                <a:cubicBezTo>
                  <a:pt x="8445477" y="0"/>
                  <a:pt x="10544726" y="262642"/>
                  <a:pt x="11931864" y="674695"/>
                </a:cubicBezTo>
                <a:lnTo>
                  <a:pt x="12192000" y="759976"/>
                </a:lnTo>
                <a:lnTo>
                  <a:pt x="12192000" y="3473679"/>
                </a:lnTo>
                <a:lnTo>
                  <a:pt x="0" y="3473679"/>
                </a:lnTo>
                <a:lnTo>
                  <a:pt x="0" y="759977"/>
                </a:lnTo>
                <a:lnTo>
                  <a:pt x="260139" y="674695"/>
                </a:lnTo>
                <a:cubicBezTo>
                  <a:pt x="1647276" y="262642"/>
                  <a:pt x="3746525" y="0"/>
                  <a:pt x="6096001" y="0"/>
                </a:cubicBez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 xmlns:a16="http://schemas.microsoft.com/office/drawing/2014/main" id="{6CB26922-E76C-4F5E-8E6D-D7170CCF6552}"/>
              </a:ext>
            </a:extLst>
          </p:cNvPr>
          <p:cNvSpPr/>
          <p:nvPr/>
        </p:nvSpPr>
        <p:spPr>
          <a:xfrm>
            <a:off x="-578426" y="5485268"/>
            <a:ext cx="13348852" cy="4317633"/>
          </a:xfrm>
          <a:custGeom>
            <a:avLst/>
            <a:gdLst>
              <a:gd name="connsiteX0" fmla="*/ 6096001 w 12192000"/>
              <a:gd name="connsiteY0" fmla="*/ 0 h 3473679"/>
              <a:gd name="connsiteX1" fmla="*/ 11931864 w 12192000"/>
              <a:gd name="connsiteY1" fmla="*/ 674695 h 3473679"/>
              <a:gd name="connsiteX2" fmla="*/ 12192000 w 12192000"/>
              <a:gd name="connsiteY2" fmla="*/ 759976 h 3473679"/>
              <a:gd name="connsiteX3" fmla="*/ 12192000 w 12192000"/>
              <a:gd name="connsiteY3" fmla="*/ 3473679 h 3473679"/>
              <a:gd name="connsiteX4" fmla="*/ 0 w 12192000"/>
              <a:gd name="connsiteY4" fmla="*/ 3473679 h 3473679"/>
              <a:gd name="connsiteX5" fmla="*/ 0 w 12192000"/>
              <a:gd name="connsiteY5" fmla="*/ 759977 h 3473679"/>
              <a:gd name="connsiteX6" fmla="*/ 260139 w 12192000"/>
              <a:gd name="connsiteY6" fmla="*/ 674695 h 3473679"/>
              <a:gd name="connsiteX7" fmla="*/ 6096001 w 12192000"/>
              <a:gd name="connsiteY7" fmla="*/ 0 h 34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73679">
                <a:moveTo>
                  <a:pt x="6096001" y="0"/>
                </a:moveTo>
                <a:cubicBezTo>
                  <a:pt x="8445477" y="0"/>
                  <a:pt x="10544726" y="262642"/>
                  <a:pt x="11931864" y="674695"/>
                </a:cubicBezTo>
                <a:lnTo>
                  <a:pt x="12192000" y="759976"/>
                </a:lnTo>
                <a:lnTo>
                  <a:pt x="12192000" y="3473679"/>
                </a:lnTo>
                <a:lnTo>
                  <a:pt x="0" y="3473679"/>
                </a:lnTo>
                <a:lnTo>
                  <a:pt x="0" y="759977"/>
                </a:lnTo>
                <a:lnTo>
                  <a:pt x="260139" y="674695"/>
                </a:lnTo>
                <a:cubicBezTo>
                  <a:pt x="1647276" y="262642"/>
                  <a:pt x="3746525" y="0"/>
                  <a:pt x="6096001" y="0"/>
                </a:cubicBezTo>
                <a:close/>
              </a:path>
            </a:pathLst>
          </a:custGeom>
          <a:noFill/>
          <a:ln>
            <a:gradFill>
              <a:gsLst>
                <a:gs pos="0">
                  <a:srgbClr val="F1EC24">
                    <a:alpha val="2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2" name="组合 71">
            <a:extLst>
              <a:ext uri="{FF2B5EF4-FFF2-40B4-BE49-F238E27FC236}">
                <a16:creationId xmlns="" xmlns:a16="http://schemas.microsoft.com/office/drawing/2014/main" id="{6CDFA48E-ACE1-4F06-8E99-6BBFB40B4209}"/>
              </a:ext>
            </a:extLst>
          </p:cNvPr>
          <p:cNvGrpSpPr/>
          <p:nvPr/>
        </p:nvGrpSpPr>
        <p:grpSpPr>
          <a:xfrm>
            <a:off x="5547570" y="3147821"/>
            <a:ext cx="1096860" cy="1096860"/>
            <a:chOff x="3593210" y="-1835206"/>
            <a:chExt cx="1096860" cy="1096860"/>
          </a:xfrm>
        </p:grpSpPr>
        <p:sp>
          <p:nvSpPr>
            <p:cNvPr id="67" name="椭圆 66">
              <a:extLst>
                <a:ext uri="{FF2B5EF4-FFF2-40B4-BE49-F238E27FC236}">
                  <a16:creationId xmlns="" xmlns:a16="http://schemas.microsoft.com/office/drawing/2014/main" id="{E42899E2-719C-44AB-A657-2C300B57C40E}"/>
                </a:ext>
              </a:extLst>
            </p:cNvPr>
            <p:cNvSpPr/>
            <p:nvPr/>
          </p:nvSpPr>
          <p:spPr>
            <a:xfrm>
              <a:off x="3593210" y="-1835206"/>
              <a:ext cx="1096860" cy="1096860"/>
            </a:xfrm>
            <a:prstGeom prst="ellipse">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8" name="Picture 371">
              <a:extLst>
                <a:ext uri="{FF2B5EF4-FFF2-40B4-BE49-F238E27FC236}">
                  <a16:creationId xmlns="" xmlns:a16="http://schemas.microsoft.com/office/drawing/2014/main" id="{5A4A36B3-CA52-4F85-9DF4-7F5E7B47A39B}"/>
                </a:ext>
              </a:extLst>
            </p:cNvPr>
            <p:cNvPicPr>
              <a:picLocks noChangeAspect="1"/>
            </p:cNvPicPr>
            <p:nvPr/>
          </p:nvPicPr>
          <p:blipFill>
            <a:blip r:embed="rId3"/>
            <a:stretch>
              <a:fillRect/>
            </a:stretch>
          </p:blipFill>
          <p:spPr>
            <a:xfrm>
              <a:off x="3899864" y="-1528552"/>
              <a:ext cx="483552" cy="483552"/>
            </a:xfrm>
            <a:prstGeom prst="rect">
              <a:avLst/>
            </a:prstGeom>
          </p:spPr>
        </p:pic>
      </p:grpSp>
      <p:grpSp>
        <p:nvGrpSpPr>
          <p:cNvPr id="73" name="组合 72">
            <a:extLst>
              <a:ext uri="{FF2B5EF4-FFF2-40B4-BE49-F238E27FC236}">
                <a16:creationId xmlns="" xmlns:a16="http://schemas.microsoft.com/office/drawing/2014/main" id="{5EFA21DD-6456-4436-8506-3FA22D4D2DC6}"/>
              </a:ext>
            </a:extLst>
          </p:cNvPr>
          <p:cNvGrpSpPr/>
          <p:nvPr/>
        </p:nvGrpSpPr>
        <p:grpSpPr>
          <a:xfrm>
            <a:off x="508414" y="3106850"/>
            <a:ext cx="1096860" cy="1096860"/>
            <a:chOff x="4996724" y="-1835206"/>
            <a:chExt cx="1096860" cy="1096860"/>
          </a:xfrm>
          <a:scene3d>
            <a:camera prst="isometricRightUp">
              <a:rot lat="0" lon="18899998" rev="0"/>
            </a:camera>
            <a:lightRig rig="threePt" dir="t"/>
          </a:scene3d>
        </p:grpSpPr>
        <p:sp>
          <p:nvSpPr>
            <p:cNvPr id="68" name="椭圆 67">
              <a:extLst>
                <a:ext uri="{FF2B5EF4-FFF2-40B4-BE49-F238E27FC236}">
                  <a16:creationId xmlns="" xmlns:a16="http://schemas.microsoft.com/office/drawing/2014/main" id="{4522FF7E-27E1-455A-9DDF-4CE2CA954DE4}"/>
                </a:ext>
              </a:extLst>
            </p:cNvPr>
            <p:cNvSpPr/>
            <p:nvPr/>
          </p:nvSpPr>
          <p:spPr>
            <a:xfrm>
              <a:off x="4996724" y="-1835206"/>
              <a:ext cx="1096860" cy="1096860"/>
            </a:xfrm>
            <a:prstGeom prst="ellipse">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9" name="Picture 374">
              <a:extLst>
                <a:ext uri="{FF2B5EF4-FFF2-40B4-BE49-F238E27FC236}">
                  <a16:creationId xmlns="" xmlns:a16="http://schemas.microsoft.com/office/drawing/2014/main" id="{D08FC915-4F1F-4E91-B438-A08A552BA267}"/>
                </a:ext>
              </a:extLst>
            </p:cNvPr>
            <p:cNvPicPr>
              <a:picLocks noChangeAspect="1"/>
            </p:cNvPicPr>
            <p:nvPr/>
          </p:nvPicPr>
          <p:blipFill>
            <a:blip r:embed="rId4"/>
            <a:stretch>
              <a:fillRect/>
            </a:stretch>
          </p:blipFill>
          <p:spPr>
            <a:xfrm>
              <a:off x="5341954" y="-1489976"/>
              <a:ext cx="406400" cy="406400"/>
            </a:xfrm>
            <a:prstGeom prst="rect">
              <a:avLst/>
            </a:prstGeom>
          </p:spPr>
        </p:pic>
      </p:grpSp>
      <p:grpSp>
        <p:nvGrpSpPr>
          <p:cNvPr id="70" name="组合 69">
            <a:extLst>
              <a:ext uri="{FF2B5EF4-FFF2-40B4-BE49-F238E27FC236}">
                <a16:creationId xmlns="" xmlns:a16="http://schemas.microsoft.com/office/drawing/2014/main" id="{60511CB0-D27E-4F34-8EE0-5CC5BDE5B0B4}"/>
              </a:ext>
            </a:extLst>
          </p:cNvPr>
          <p:cNvGrpSpPr/>
          <p:nvPr/>
        </p:nvGrpSpPr>
        <p:grpSpPr>
          <a:xfrm>
            <a:off x="3133295" y="3106850"/>
            <a:ext cx="1096860" cy="1096860"/>
            <a:chOff x="786182" y="-1835206"/>
            <a:chExt cx="1096860" cy="1096860"/>
          </a:xfrm>
          <a:scene3d>
            <a:camera prst="perspectiveRight"/>
            <a:lightRig rig="threePt" dir="t"/>
          </a:scene3d>
        </p:grpSpPr>
        <p:sp>
          <p:nvSpPr>
            <p:cNvPr id="64" name="椭圆 63">
              <a:extLst>
                <a:ext uri="{FF2B5EF4-FFF2-40B4-BE49-F238E27FC236}">
                  <a16:creationId xmlns="" xmlns:a16="http://schemas.microsoft.com/office/drawing/2014/main" id="{B359CC26-B54B-407E-AADC-BE670FCE73E3}"/>
                </a:ext>
              </a:extLst>
            </p:cNvPr>
            <p:cNvSpPr/>
            <p:nvPr/>
          </p:nvSpPr>
          <p:spPr>
            <a:xfrm>
              <a:off x="786182" y="-1835206"/>
              <a:ext cx="1096860" cy="1096860"/>
            </a:xfrm>
            <a:prstGeom prst="ellipse">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1" name="Picture 396">
              <a:extLst>
                <a:ext uri="{FF2B5EF4-FFF2-40B4-BE49-F238E27FC236}">
                  <a16:creationId xmlns="" xmlns:a16="http://schemas.microsoft.com/office/drawing/2014/main" id="{67A4340C-2DEA-49D5-8B3D-ED4C8F3CA9DA}"/>
                </a:ext>
              </a:extLst>
            </p:cNvPr>
            <p:cNvPicPr>
              <a:picLocks noChangeAspect="1"/>
            </p:cNvPicPr>
            <p:nvPr/>
          </p:nvPicPr>
          <p:blipFill>
            <a:blip r:embed="rId5"/>
            <a:stretch>
              <a:fillRect/>
            </a:stretch>
          </p:blipFill>
          <p:spPr>
            <a:xfrm>
              <a:off x="1092836" y="-1528552"/>
              <a:ext cx="483552" cy="483552"/>
            </a:xfrm>
            <a:prstGeom prst="rect">
              <a:avLst/>
            </a:prstGeom>
          </p:spPr>
        </p:pic>
      </p:grpSp>
      <p:grpSp>
        <p:nvGrpSpPr>
          <p:cNvPr id="74" name="组合 73">
            <a:extLst>
              <a:ext uri="{FF2B5EF4-FFF2-40B4-BE49-F238E27FC236}">
                <a16:creationId xmlns="" xmlns:a16="http://schemas.microsoft.com/office/drawing/2014/main" id="{23E3864F-A597-484C-9B01-DC077BF834BC}"/>
              </a:ext>
            </a:extLst>
          </p:cNvPr>
          <p:cNvGrpSpPr/>
          <p:nvPr/>
        </p:nvGrpSpPr>
        <p:grpSpPr>
          <a:xfrm>
            <a:off x="10495392" y="3106850"/>
            <a:ext cx="1096860" cy="1096860"/>
            <a:chOff x="6400238" y="-1835206"/>
            <a:chExt cx="1096860" cy="1096860"/>
          </a:xfrm>
          <a:scene3d>
            <a:camera prst="isometricLeftDown">
              <a:rot lat="900001" lon="2700000" rev="0"/>
            </a:camera>
            <a:lightRig rig="threePt" dir="t"/>
          </a:scene3d>
        </p:grpSpPr>
        <p:sp>
          <p:nvSpPr>
            <p:cNvPr id="69" name="椭圆 68">
              <a:extLst>
                <a:ext uri="{FF2B5EF4-FFF2-40B4-BE49-F238E27FC236}">
                  <a16:creationId xmlns="" xmlns:a16="http://schemas.microsoft.com/office/drawing/2014/main" id="{CD05FC58-B389-4F0C-B806-A03FA6D84E57}"/>
                </a:ext>
              </a:extLst>
            </p:cNvPr>
            <p:cNvSpPr/>
            <p:nvPr/>
          </p:nvSpPr>
          <p:spPr>
            <a:xfrm>
              <a:off x="6400238" y="-1835206"/>
              <a:ext cx="1096860" cy="1096860"/>
            </a:xfrm>
            <a:prstGeom prst="ellipse">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2" name="Picture 399">
              <a:extLst>
                <a:ext uri="{FF2B5EF4-FFF2-40B4-BE49-F238E27FC236}">
                  <a16:creationId xmlns="" xmlns:a16="http://schemas.microsoft.com/office/drawing/2014/main" id="{7DD7161A-F253-40D4-8EA1-5BEAA38B50F1}"/>
                </a:ext>
              </a:extLst>
            </p:cNvPr>
            <p:cNvPicPr>
              <a:picLocks noChangeAspect="1"/>
            </p:cNvPicPr>
            <p:nvPr/>
          </p:nvPicPr>
          <p:blipFill>
            <a:blip r:embed="rId6"/>
            <a:stretch>
              <a:fillRect/>
            </a:stretch>
          </p:blipFill>
          <p:spPr>
            <a:xfrm>
              <a:off x="6745468" y="-1489976"/>
              <a:ext cx="406400" cy="406400"/>
            </a:xfrm>
            <a:prstGeom prst="rect">
              <a:avLst/>
            </a:prstGeom>
          </p:spPr>
        </p:pic>
      </p:grpSp>
      <p:grpSp>
        <p:nvGrpSpPr>
          <p:cNvPr id="71" name="组合 70">
            <a:extLst>
              <a:ext uri="{FF2B5EF4-FFF2-40B4-BE49-F238E27FC236}">
                <a16:creationId xmlns="" xmlns:a16="http://schemas.microsoft.com/office/drawing/2014/main" id="{893D6D36-3AAF-4AC1-BE50-0C635FBF4C67}"/>
              </a:ext>
            </a:extLst>
          </p:cNvPr>
          <p:cNvGrpSpPr/>
          <p:nvPr/>
        </p:nvGrpSpPr>
        <p:grpSpPr>
          <a:xfrm>
            <a:off x="7961846" y="3106850"/>
            <a:ext cx="1096860" cy="1096860"/>
            <a:chOff x="2189696" y="-1835206"/>
            <a:chExt cx="1096860" cy="1096860"/>
          </a:xfrm>
          <a:scene3d>
            <a:camera prst="perspectiveLeft"/>
            <a:lightRig rig="threePt" dir="t"/>
          </a:scene3d>
        </p:grpSpPr>
        <p:sp>
          <p:nvSpPr>
            <p:cNvPr id="66" name="椭圆 65">
              <a:extLst>
                <a:ext uri="{FF2B5EF4-FFF2-40B4-BE49-F238E27FC236}">
                  <a16:creationId xmlns="" xmlns:a16="http://schemas.microsoft.com/office/drawing/2014/main" id="{8A6615C9-CC08-4167-B46E-ED2C9CF7D5E9}"/>
                </a:ext>
              </a:extLst>
            </p:cNvPr>
            <p:cNvSpPr/>
            <p:nvPr/>
          </p:nvSpPr>
          <p:spPr>
            <a:xfrm>
              <a:off x="2189696" y="-1835206"/>
              <a:ext cx="1096860" cy="1096860"/>
            </a:xfrm>
            <a:prstGeom prst="ellipse">
              <a:avLst/>
            </a:pr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3" name="Picture 401">
              <a:extLst>
                <a:ext uri="{FF2B5EF4-FFF2-40B4-BE49-F238E27FC236}">
                  <a16:creationId xmlns="" xmlns:a16="http://schemas.microsoft.com/office/drawing/2014/main" id="{6A64ADBA-0DBD-49B4-9BAC-376BB20C207D}"/>
                </a:ext>
              </a:extLst>
            </p:cNvPr>
            <p:cNvPicPr>
              <a:picLocks noChangeAspect="1"/>
            </p:cNvPicPr>
            <p:nvPr/>
          </p:nvPicPr>
          <p:blipFill>
            <a:blip r:embed="rId7"/>
            <a:stretch>
              <a:fillRect/>
            </a:stretch>
          </p:blipFill>
          <p:spPr>
            <a:xfrm>
              <a:off x="2534926" y="-1489976"/>
              <a:ext cx="406400" cy="406400"/>
            </a:xfrm>
            <a:prstGeom prst="rect">
              <a:avLst/>
            </a:prstGeom>
          </p:spPr>
        </p:pic>
      </p:grpSp>
      <p:sp>
        <p:nvSpPr>
          <p:cNvPr id="75" name="文本框 74">
            <a:extLst>
              <a:ext uri="{FF2B5EF4-FFF2-40B4-BE49-F238E27FC236}">
                <a16:creationId xmlns="" xmlns:a16="http://schemas.microsoft.com/office/drawing/2014/main" id="{88B5FCA0-5FFA-4D8B-A836-5F4AB7E20CAF}"/>
              </a:ext>
            </a:extLst>
          </p:cNvPr>
          <p:cNvSpPr txBox="1"/>
          <p:nvPr/>
        </p:nvSpPr>
        <p:spPr>
          <a:xfrm>
            <a:off x="4826000" y="5703920"/>
            <a:ext cx="25400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76" name="文本框 75">
            <a:extLst>
              <a:ext uri="{FF2B5EF4-FFF2-40B4-BE49-F238E27FC236}">
                <a16:creationId xmlns="" xmlns:a16="http://schemas.microsoft.com/office/drawing/2014/main" id="{9ABF588A-D0B2-4435-8386-21B4D7B29703}"/>
              </a:ext>
            </a:extLst>
          </p:cNvPr>
          <p:cNvSpPr txBox="1"/>
          <p:nvPr/>
        </p:nvSpPr>
        <p:spPr>
          <a:xfrm>
            <a:off x="2971800" y="6173205"/>
            <a:ext cx="6248400" cy="377155"/>
          </a:xfrm>
          <a:prstGeom prst="rect">
            <a:avLst/>
          </a:prstGeom>
          <a:noFill/>
        </p:spPr>
        <p:txBody>
          <a:bodyPr wrap="square" rtlCol="0">
            <a:spAutoFit/>
          </a:bodyPr>
          <a:lstStyle/>
          <a:p>
            <a:pPr algn="ct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sp>
        <p:nvSpPr>
          <p:cNvPr id="80" name="文本框 79">
            <a:extLst>
              <a:ext uri="{FF2B5EF4-FFF2-40B4-BE49-F238E27FC236}">
                <a16:creationId xmlns="" xmlns:a16="http://schemas.microsoft.com/office/drawing/2014/main" id="{6362B10A-57DB-4C37-8A39-577143AB48C7}"/>
              </a:ext>
            </a:extLst>
          </p:cNvPr>
          <p:cNvSpPr txBox="1"/>
          <p:nvPr/>
        </p:nvSpPr>
        <p:spPr>
          <a:xfrm>
            <a:off x="4742634" y="679239"/>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nvGrpSpPr>
          <p:cNvPr id="81" name="组合 80">
            <a:extLst>
              <a:ext uri="{FF2B5EF4-FFF2-40B4-BE49-F238E27FC236}">
                <a16:creationId xmlns="" xmlns:a16="http://schemas.microsoft.com/office/drawing/2014/main" id="{2C3E9E60-7D77-41EE-8354-ED96B279DA38}"/>
              </a:ext>
            </a:extLst>
          </p:cNvPr>
          <p:cNvGrpSpPr/>
          <p:nvPr/>
        </p:nvGrpSpPr>
        <p:grpSpPr>
          <a:xfrm>
            <a:off x="2174849" y="827918"/>
            <a:ext cx="7842303" cy="164306"/>
            <a:chOff x="2078097" y="5673216"/>
            <a:chExt cx="7842303" cy="164306"/>
          </a:xfrm>
        </p:grpSpPr>
        <p:grpSp>
          <p:nvGrpSpPr>
            <p:cNvPr id="82" name="组合 81">
              <a:extLst>
                <a:ext uri="{FF2B5EF4-FFF2-40B4-BE49-F238E27FC236}">
                  <a16:creationId xmlns="" xmlns:a16="http://schemas.microsoft.com/office/drawing/2014/main" id="{FCAD3DA8-E347-46E7-892D-BDB1E87FB3A0}"/>
                </a:ext>
              </a:extLst>
            </p:cNvPr>
            <p:cNvGrpSpPr/>
            <p:nvPr/>
          </p:nvGrpSpPr>
          <p:grpSpPr>
            <a:xfrm>
              <a:off x="2078097" y="5673216"/>
              <a:ext cx="2397521" cy="164306"/>
              <a:chOff x="3848100" y="-602853"/>
              <a:chExt cx="2397521" cy="164306"/>
            </a:xfrm>
          </p:grpSpPr>
          <p:cxnSp>
            <p:nvCxnSpPr>
              <p:cNvPr id="88" name="直接连接符 87">
                <a:extLst>
                  <a:ext uri="{FF2B5EF4-FFF2-40B4-BE49-F238E27FC236}">
                    <a16:creationId xmlns="" xmlns:a16="http://schemas.microsoft.com/office/drawing/2014/main" id="{31D68C84-9BCC-4356-AE67-1140ED6285E6}"/>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89" name="菱形 88">
                <a:extLst>
                  <a:ext uri="{FF2B5EF4-FFF2-40B4-BE49-F238E27FC236}">
                    <a16:creationId xmlns="" xmlns:a16="http://schemas.microsoft.com/office/drawing/2014/main" id="{BCCE92B5-F5E0-4368-8FC0-C79D57655959}"/>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菱形 89">
                <a:extLst>
                  <a:ext uri="{FF2B5EF4-FFF2-40B4-BE49-F238E27FC236}">
                    <a16:creationId xmlns="" xmlns:a16="http://schemas.microsoft.com/office/drawing/2014/main" id="{293BA7C8-0FD8-48AE-9100-9DC68A33531F}"/>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菱形 90">
                <a:extLst>
                  <a:ext uri="{FF2B5EF4-FFF2-40B4-BE49-F238E27FC236}">
                    <a16:creationId xmlns="" xmlns:a16="http://schemas.microsoft.com/office/drawing/2014/main" id="{79A23DF7-84FB-46A8-AF1C-94310098D589}"/>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3" name="组合 82">
              <a:extLst>
                <a:ext uri="{FF2B5EF4-FFF2-40B4-BE49-F238E27FC236}">
                  <a16:creationId xmlns="" xmlns:a16="http://schemas.microsoft.com/office/drawing/2014/main" id="{A606168A-416D-4C77-8906-FDE12817C5D4}"/>
                </a:ext>
              </a:extLst>
            </p:cNvPr>
            <p:cNvGrpSpPr/>
            <p:nvPr/>
          </p:nvGrpSpPr>
          <p:grpSpPr>
            <a:xfrm flipH="1">
              <a:off x="7522879" y="5673216"/>
              <a:ext cx="2397521" cy="164306"/>
              <a:chOff x="3848100" y="-602853"/>
              <a:chExt cx="2397521" cy="164306"/>
            </a:xfrm>
          </p:grpSpPr>
          <p:cxnSp>
            <p:nvCxnSpPr>
              <p:cNvPr id="84" name="直接连接符 83">
                <a:extLst>
                  <a:ext uri="{FF2B5EF4-FFF2-40B4-BE49-F238E27FC236}">
                    <a16:creationId xmlns="" xmlns:a16="http://schemas.microsoft.com/office/drawing/2014/main" id="{3B94DDC4-2661-4D61-B9BE-BE3CB563A7E7}"/>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85" name="菱形 84">
                <a:extLst>
                  <a:ext uri="{FF2B5EF4-FFF2-40B4-BE49-F238E27FC236}">
                    <a16:creationId xmlns="" xmlns:a16="http://schemas.microsoft.com/office/drawing/2014/main" id="{39ADB701-58CA-4C22-8C26-009DE4CBB652}"/>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菱形 85">
                <a:extLst>
                  <a:ext uri="{FF2B5EF4-FFF2-40B4-BE49-F238E27FC236}">
                    <a16:creationId xmlns="" xmlns:a16="http://schemas.microsoft.com/office/drawing/2014/main" id="{139ECA0D-BAFF-483F-A72B-E38A872A0A4A}"/>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菱形 86">
                <a:extLst>
                  <a:ext uri="{FF2B5EF4-FFF2-40B4-BE49-F238E27FC236}">
                    <a16:creationId xmlns="" xmlns:a16="http://schemas.microsoft.com/office/drawing/2014/main" id="{01B3AD2B-3AC0-4453-A30E-780FD04180C1}"/>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93" name="任意多边形: 形状 92">
            <a:extLst>
              <a:ext uri="{FF2B5EF4-FFF2-40B4-BE49-F238E27FC236}">
                <a16:creationId xmlns="" xmlns:a16="http://schemas.microsoft.com/office/drawing/2014/main" id="{48D205D4-BC65-480E-BF41-D1567370F5BB}"/>
              </a:ext>
            </a:extLst>
          </p:cNvPr>
          <p:cNvSpPr/>
          <p:nvPr/>
        </p:nvSpPr>
        <p:spPr>
          <a:xfrm flipV="1">
            <a:off x="-578426" y="-2542793"/>
            <a:ext cx="13348852" cy="4317633"/>
          </a:xfrm>
          <a:custGeom>
            <a:avLst/>
            <a:gdLst>
              <a:gd name="connsiteX0" fmla="*/ 6096001 w 12192000"/>
              <a:gd name="connsiteY0" fmla="*/ 0 h 3473679"/>
              <a:gd name="connsiteX1" fmla="*/ 11931864 w 12192000"/>
              <a:gd name="connsiteY1" fmla="*/ 674695 h 3473679"/>
              <a:gd name="connsiteX2" fmla="*/ 12192000 w 12192000"/>
              <a:gd name="connsiteY2" fmla="*/ 759976 h 3473679"/>
              <a:gd name="connsiteX3" fmla="*/ 12192000 w 12192000"/>
              <a:gd name="connsiteY3" fmla="*/ 3473679 h 3473679"/>
              <a:gd name="connsiteX4" fmla="*/ 0 w 12192000"/>
              <a:gd name="connsiteY4" fmla="*/ 3473679 h 3473679"/>
              <a:gd name="connsiteX5" fmla="*/ 0 w 12192000"/>
              <a:gd name="connsiteY5" fmla="*/ 759977 h 3473679"/>
              <a:gd name="connsiteX6" fmla="*/ 260139 w 12192000"/>
              <a:gd name="connsiteY6" fmla="*/ 674695 h 3473679"/>
              <a:gd name="connsiteX7" fmla="*/ 6096001 w 12192000"/>
              <a:gd name="connsiteY7" fmla="*/ 0 h 34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73679">
                <a:moveTo>
                  <a:pt x="6096001" y="0"/>
                </a:moveTo>
                <a:cubicBezTo>
                  <a:pt x="8445477" y="0"/>
                  <a:pt x="10544726" y="262642"/>
                  <a:pt x="11931864" y="674695"/>
                </a:cubicBezTo>
                <a:lnTo>
                  <a:pt x="12192000" y="759976"/>
                </a:lnTo>
                <a:lnTo>
                  <a:pt x="12192000" y="3473679"/>
                </a:lnTo>
                <a:lnTo>
                  <a:pt x="0" y="3473679"/>
                </a:lnTo>
                <a:lnTo>
                  <a:pt x="0" y="759977"/>
                </a:lnTo>
                <a:lnTo>
                  <a:pt x="260139" y="674695"/>
                </a:lnTo>
                <a:cubicBezTo>
                  <a:pt x="1647276" y="262642"/>
                  <a:pt x="3746525" y="0"/>
                  <a:pt x="6096001" y="0"/>
                </a:cubicBezTo>
                <a:close/>
              </a:path>
            </a:pathLst>
          </a:custGeom>
          <a:noFill/>
          <a:ln>
            <a:gradFill>
              <a:gsLst>
                <a:gs pos="0">
                  <a:srgbClr val="F1EC24">
                    <a:alpha val="20000"/>
                    <a:lumMod val="65000"/>
                    <a:lumOff val="35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4" name="图片 93">
            <a:extLst>
              <a:ext uri="{FF2B5EF4-FFF2-40B4-BE49-F238E27FC236}">
                <a16:creationId xmlns="" xmlns:a16="http://schemas.microsoft.com/office/drawing/2014/main" id="{4931B904-D076-46BE-A9CB-6F63A0EB17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239" b="48157"/>
          <a:stretch/>
        </p:blipFill>
        <p:spPr>
          <a:xfrm rot="10131414">
            <a:off x="10025494" y="1273593"/>
            <a:ext cx="1742011" cy="241929"/>
          </a:xfrm>
          <a:prstGeom prst="rect">
            <a:avLst/>
          </a:prstGeom>
        </p:spPr>
      </p:pic>
      <p:pic>
        <p:nvPicPr>
          <p:cNvPr id="95" name="图片 94">
            <a:extLst>
              <a:ext uri="{FF2B5EF4-FFF2-40B4-BE49-F238E27FC236}">
                <a16:creationId xmlns="" xmlns:a16="http://schemas.microsoft.com/office/drawing/2014/main" id="{9A376366-DC05-4EF2-9E95-D23C9A88A14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239" b="48157"/>
          <a:stretch/>
        </p:blipFill>
        <p:spPr>
          <a:xfrm rot="10251013">
            <a:off x="1180482" y="5535351"/>
            <a:ext cx="1742011" cy="241929"/>
          </a:xfrm>
          <a:prstGeom prst="rect">
            <a:avLst/>
          </a:prstGeom>
        </p:spPr>
      </p:pic>
    </p:spTree>
    <p:extLst>
      <p:ext uri="{BB962C8B-B14F-4D97-AF65-F5344CB8AC3E}">
        <p14:creationId xmlns:p14="http://schemas.microsoft.com/office/powerpoint/2010/main" val="700498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 xmlns:a16="http://schemas.microsoft.com/office/drawing/2014/main" id="{88E316A8-A9A0-4260-B648-2EF2E0EC8D93}"/>
              </a:ext>
            </a:extLst>
          </p:cNvPr>
          <p:cNvSpPr/>
          <p:nvPr/>
        </p:nvSpPr>
        <p:spPr>
          <a:xfrm>
            <a:off x="304800" y="1496755"/>
            <a:ext cx="11582400" cy="4778721"/>
          </a:xfrm>
          <a:prstGeom prst="roundRect">
            <a:avLst>
              <a:gd name="adj" fmla="val 928"/>
            </a:avLst>
          </a:prstGeom>
          <a:gradFill>
            <a:gsLst>
              <a:gs pos="88000">
                <a:srgbClr val="112B68">
                  <a:alpha val="0"/>
                </a:srgbClr>
              </a:gs>
              <a:gs pos="10000">
                <a:srgbClr val="2A54BB">
                  <a:alpha val="10000"/>
                </a:srgbClr>
              </a:gs>
            </a:gsLst>
            <a:lin ang="5400000" scaled="0"/>
          </a:gradFill>
          <a:ln>
            <a:gradFill>
              <a:gsLst>
                <a:gs pos="46000">
                  <a:srgbClr val="F1EC24">
                    <a:alpha val="20000"/>
                    <a:lumMod val="25000"/>
                    <a:lumOff val="75000"/>
                  </a:srgbClr>
                </a:gs>
                <a:gs pos="18000">
                  <a:srgbClr val="F1EC24">
                    <a:alpha val="0"/>
                  </a:srgbClr>
                </a:gs>
                <a:gs pos="100000">
                  <a:srgbClr val="F1EC24">
                    <a:alpha val="40000"/>
                    <a:lumMod val="18000"/>
                    <a:lumOff val="82000"/>
                  </a:srgbClr>
                </a:gs>
              </a:gsLst>
              <a:lin ang="1620000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文本框 37">
            <a:extLst>
              <a:ext uri="{FF2B5EF4-FFF2-40B4-BE49-F238E27FC236}">
                <a16:creationId xmlns="" xmlns:a16="http://schemas.microsoft.com/office/drawing/2014/main" id="{6BB215B4-9660-4AC2-818B-B749255844E9}"/>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42" name="直接连接符 41">
            <a:extLst>
              <a:ext uri="{FF2B5EF4-FFF2-40B4-BE49-F238E27FC236}">
                <a16:creationId xmlns="" xmlns:a16="http://schemas.microsoft.com/office/drawing/2014/main" id="{38C6DF41-F71E-4728-BED3-BBE542C85613}"/>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任意多边形: 形状 56">
            <a:extLst>
              <a:ext uri="{FF2B5EF4-FFF2-40B4-BE49-F238E27FC236}">
                <a16:creationId xmlns="" xmlns:a16="http://schemas.microsoft.com/office/drawing/2014/main" id="{E2C45D99-6055-4510-8AC6-5EBB2E9FD866}"/>
              </a:ext>
            </a:extLst>
          </p:cNvPr>
          <p:cNvSpPr/>
          <p:nvPr/>
        </p:nvSpPr>
        <p:spPr>
          <a:xfrm rot="5400000" flipH="1">
            <a:off x="5422135" y="-121417"/>
            <a:ext cx="1347731" cy="12611104"/>
          </a:xfrm>
          <a:custGeom>
            <a:avLst/>
            <a:gdLst>
              <a:gd name="connsiteX0" fmla="*/ 1347731 w 1347731"/>
              <a:gd name="connsiteY0" fmla="*/ 12192000 h 12192000"/>
              <a:gd name="connsiteX1" fmla="*/ 1312231 w 1347731"/>
              <a:gd name="connsiteY1" fmla="*/ 11988115 h 12192000"/>
              <a:gd name="connsiteX2" fmla="*/ 980847 w 1347731"/>
              <a:gd name="connsiteY2" fmla="*/ 6095999 h 12192000"/>
              <a:gd name="connsiteX3" fmla="*/ 1312231 w 1347731"/>
              <a:gd name="connsiteY3" fmla="*/ 203882 h 12192000"/>
              <a:gd name="connsiteX4" fmla="*/ 1347730 w 1347731"/>
              <a:gd name="connsiteY4" fmla="*/ 0 h 12192000"/>
              <a:gd name="connsiteX5" fmla="*/ 0 w 1347731"/>
              <a:gd name="connsiteY5" fmla="*/ 0 h 12192000"/>
              <a:gd name="connsiteX6" fmla="*/ 0 w 1347731"/>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731" h="12192000">
                <a:moveTo>
                  <a:pt x="1347731" y="12192000"/>
                </a:moveTo>
                <a:lnTo>
                  <a:pt x="1312231" y="11988115"/>
                </a:lnTo>
                <a:cubicBezTo>
                  <a:pt x="1112298" y="10711179"/>
                  <a:pt x="980847" y="8548713"/>
                  <a:pt x="980847" y="6095999"/>
                </a:cubicBezTo>
                <a:cubicBezTo>
                  <a:pt x="980846" y="3643285"/>
                  <a:pt x="1112297" y="1480819"/>
                  <a:pt x="1312231" y="203882"/>
                </a:cubicBezTo>
                <a:lnTo>
                  <a:pt x="1347730" y="0"/>
                </a:lnTo>
                <a:lnTo>
                  <a:pt x="0" y="0"/>
                </a:lnTo>
                <a:lnTo>
                  <a:pt x="0" y="12192000"/>
                </a:lnTo>
                <a:close/>
              </a:path>
            </a:pathLst>
          </a:cu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3" name="图片 52">
            <a:extLst>
              <a:ext uri="{FF2B5EF4-FFF2-40B4-BE49-F238E27FC236}">
                <a16:creationId xmlns="" xmlns:a16="http://schemas.microsoft.com/office/drawing/2014/main" id="{4FD12696-5D53-459B-89BB-37AD772530A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71171">
            <a:off x="2896650" y="5735435"/>
            <a:ext cx="1742011" cy="241929"/>
          </a:xfrm>
          <a:prstGeom prst="rect">
            <a:avLst/>
          </a:prstGeom>
        </p:spPr>
      </p:pic>
      <p:sp>
        <p:nvSpPr>
          <p:cNvPr id="60" name="任意多边形: 形状 59">
            <a:extLst>
              <a:ext uri="{FF2B5EF4-FFF2-40B4-BE49-F238E27FC236}">
                <a16:creationId xmlns="" xmlns:a16="http://schemas.microsoft.com/office/drawing/2014/main" id="{FF499C31-C5F4-4549-AE2F-980F1D5407C1}"/>
              </a:ext>
            </a:extLst>
          </p:cNvPr>
          <p:cNvSpPr/>
          <p:nvPr/>
        </p:nvSpPr>
        <p:spPr>
          <a:xfrm rot="5400000" flipH="1">
            <a:off x="5422136" y="4290"/>
            <a:ext cx="1347731" cy="12611104"/>
          </a:xfrm>
          <a:custGeom>
            <a:avLst/>
            <a:gdLst>
              <a:gd name="connsiteX0" fmla="*/ 1347731 w 1347731"/>
              <a:gd name="connsiteY0" fmla="*/ 12192000 h 12192000"/>
              <a:gd name="connsiteX1" fmla="*/ 1312231 w 1347731"/>
              <a:gd name="connsiteY1" fmla="*/ 11988115 h 12192000"/>
              <a:gd name="connsiteX2" fmla="*/ 980847 w 1347731"/>
              <a:gd name="connsiteY2" fmla="*/ 6095999 h 12192000"/>
              <a:gd name="connsiteX3" fmla="*/ 1312231 w 1347731"/>
              <a:gd name="connsiteY3" fmla="*/ 203882 h 12192000"/>
              <a:gd name="connsiteX4" fmla="*/ 1347730 w 1347731"/>
              <a:gd name="connsiteY4" fmla="*/ 0 h 12192000"/>
              <a:gd name="connsiteX5" fmla="*/ 0 w 1347731"/>
              <a:gd name="connsiteY5" fmla="*/ 0 h 12192000"/>
              <a:gd name="connsiteX6" fmla="*/ 0 w 1347731"/>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731" h="12192000">
                <a:moveTo>
                  <a:pt x="1347731" y="12192000"/>
                </a:moveTo>
                <a:lnTo>
                  <a:pt x="1312231" y="11988115"/>
                </a:lnTo>
                <a:cubicBezTo>
                  <a:pt x="1112298" y="10711179"/>
                  <a:pt x="980847" y="8548713"/>
                  <a:pt x="980847" y="6095999"/>
                </a:cubicBezTo>
                <a:cubicBezTo>
                  <a:pt x="980846" y="3643285"/>
                  <a:pt x="1112297" y="1480819"/>
                  <a:pt x="1312231" y="203882"/>
                </a:cubicBezTo>
                <a:lnTo>
                  <a:pt x="1347730" y="0"/>
                </a:lnTo>
                <a:lnTo>
                  <a:pt x="0" y="0"/>
                </a:lnTo>
                <a:lnTo>
                  <a:pt x="0" y="12192000"/>
                </a:lnTo>
                <a:close/>
              </a:path>
            </a:pathLst>
          </a:custGeom>
          <a:gradFill>
            <a:gsLst>
              <a:gs pos="0">
                <a:srgbClr val="112B68">
                  <a:alpha val="0"/>
                  <a:lumMod val="100000"/>
                </a:srgbClr>
              </a:gs>
              <a:gs pos="100000">
                <a:srgbClr val="2A54BB">
                  <a:alpha val="10000"/>
                </a:srgbClr>
              </a:gs>
            </a:gsLst>
            <a:lin ang="1800000" scaled="0"/>
          </a:gradFill>
          <a:ln>
            <a:gradFill>
              <a:gsLst>
                <a:gs pos="56000">
                  <a:srgbClr val="F1EC24">
                    <a:lumMod val="25000"/>
                    <a:lumOff val="75000"/>
                    <a:alpha val="5000"/>
                  </a:srgbClr>
                </a:gs>
                <a:gs pos="18000">
                  <a:srgbClr val="F1EC24">
                    <a:alpha val="0"/>
                  </a:srgbClr>
                </a:gs>
                <a:gs pos="100000">
                  <a:srgbClr val="F1EC24">
                    <a:lumMod val="18000"/>
                    <a:lumOff val="82000"/>
                    <a:alpha val="30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78" name="图片 77">
            <a:extLst>
              <a:ext uri="{FF2B5EF4-FFF2-40B4-BE49-F238E27FC236}">
                <a16:creationId xmlns="" xmlns:a16="http://schemas.microsoft.com/office/drawing/2014/main" id="{27AF58DB-03A0-4B3B-9D48-4358EA70B4AF}"/>
              </a:ext>
            </a:extLst>
          </p:cNvPr>
          <p:cNvPicPr>
            <a:picLocks noChangeAspect="1"/>
          </p:cNvPicPr>
          <p:nvPr/>
        </p:nvPicPr>
        <p:blipFill>
          <a:blip r:embed="rId3">
            <a:extLst>
              <a:ext uri="{28A0092B-C50C-407E-A947-70E740481C1C}">
                <a14:useLocalDpi xmlns:a14="http://schemas.microsoft.com/office/drawing/2010/main" val="0"/>
              </a:ext>
            </a:extLst>
          </a:blip>
          <a:srcRect l="88689" r="7524" b="75860"/>
          <a:stretch>
            <a:fillRect/>
          </a:stretch>
        </p:blipFill>
        <p:spPr>
          <a:xfrm>
            <a:off x="10812991" y="1"/>
            <a:ext cx="461665" cy="1655525"/>
          </a:xfrm>
          <a:custGeom>
            <a:avLst/>
            <a:gdLst>
              <a:gd name="connsiteX0" fmla="*/ 0 w 461665"/>
              <a:gd name="connsiteY0" fmla="*/ 0 h 1655525"/>
              <a:gd name="connsiteX1" fmla="*/ 461665 w 461665"/>
              <a:gd name="connsiteY1" fmla="*/ 0 h 1655525"/>
              <a:gd name="connsiteX2" fmla="*/ 461665 w 461665"/>
              <a:gd name="connsiteY2" fmla="*/ 1424693 h 1655525"/>
              <a:gd name="connsiteX3" fmla="*/ 230832 w 461665"/>
              <a:gd name="connsiteY3" fmla="*/ 1655525 h 1655525"/>
              <a:gd name="connsiteX4" fmla="*/ 0 w 461665"/>
              <a:gd name="connsiteY4" fmla="*/ 1424693 h 165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65" h="1655525">
                <a:moveTo>
                  <a:pt x="0" y="0"/>
                </a:moveTo>
                <a:lnTo>
                  <a:pt x="461665" y="0"/>
                </a:lnTo>
                <a:lnTo>
                  <a:pt x="461665" y="1424693"/>
                </a:lnTo>
                <a:lnTo>
                  <a:pt x="230832" y="1655525"/>
                </a:lnTo>
                <a:lnTo>
                  <a:pt x="0" y="1424693"/>
                </a:lnTo>
                <a:close/>
              </a:path>
            </a:pathLst>
          </a:custGeom>
          <a:noFill/>
          <a:ln>
            <a:gradFill>
              <a:gsLst>
                <a:gs pos="0">
                  <a:srgbClr val="F1EC24">
                    <a:alpha val="40000"/>
                  </a:srgbClr>
                </a:gs>
                <a:gs pos="100000">
                  <a:srgbClr val="F9CC21">
                    <a:alpha val="0"/>
                    <a:lumMod val="25000"/>
                    <a:lumOff val="75000"/>
                  </a:srgbClr>
                </a:gs>
              </a:gsLst>
              <a:lin ang="16200000" scaled="0"/>
            </a:gradFill>
          </a:ln>
          <a:effectLst>
            <a:outerShdw blurRad="25400" dist="50800" dir="5400000" algn="t" rotWithShape="0">
              <a:prstClr val="black">
                <a:alpha val="20000"/>
              </a:prstClr>
            </a:outerShdw>
          </a:effectLst>
        </p:spPr>
      </p:pic>
      <p:pic>
        <p:nvPicPr>
          <p:cNvPr id="41" name="图片 40">
            <a:extLst>
              <a:ext uri="{FF2B5EF4-FFF2-40B4-BE49-F238E27FC236}">
                <a16:creationId xmlns="" xmlns:a16="http://schemas.microsoft.com/office/drawing/2014/main" id="{9E8930C7-9569-424C-8C1E-B0632FC0484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sp>
        <p:nvSpPr>
          <p:cNvPr id="92" name="文本框 91">
            <a:extLst>
              <a:ext uri="{FF2B5EF4-FFF2-40B4-BE49-F238E27FC236}">
                <a16:creationId xmlns="" xmlns:a16="http://schemas.microsoft.com/office/drawing/2014/main" id="{3DA308FF-03C2-4F2E-9B3D-527190F7B493}"/>
              </a:ext>
            </a:extLst>
          </p:cNvPr>
          <p:cNvSpPr txBox="1"/>
          <p:nvPr/>
        </p:nvSpPr>
        <p:spPr>
          <a:xfrm>
            <a:off x="1685388" y="3285224"/>
            <a:ext cx="8821225"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sp>
        <p:nvSpPr>
          <p:cNvPr id="94" name="文本框 93">
            <a:extLst>
              <a:ext uri="{FF2B5EF4-FFF2-40B4-BE49-F238E27FC236}">
                <a16:creationId xmlns="" xmlns:a16="http://schemas.microsoft.com/office/drawing/2014/main" id="{C0B7C69B-A266-4168-AAA2-CB2FE6BFBC24}"/>
              </a:ext>
            </a:extLst>
          </p:cNvPr>
          <p:cNvSpPr txBox="1"/>
          <p:nvPr/>
        </p:nvSpPr>
        <p:spPr>
          <a:xfrm>
            <a:off x="1685388" y="4164878"/>
            <a:ext cx="8821225" cy="684931"/>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pic>
        <p:nvPicPr>
          <p:cNvPr id="95" name="图片 94">
            <a:extLst>
              <a:ext uri="{FF2B5EF4-FFF2-40B4-BE49-F238E27FC236}">
                <a16:creationId xmlns="" xmlns:a16="http://schemas.microsoft.com/office/drawing/2014/main" id="{7875FEB4-5DB7-4A7E-83FA-DD21F626CD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0800000">
            <a:off x="257127" y="1351339"/>
            <a:ext cx="1742011" cy="241929"/>
          </a:xfrm>
          <a:prstGeom prst="rect">
            <a:avLst/>
          </a:prstGeom>
        </p:spPr>
      </p:pic>
      <p:grpSp>
        <p:nvGrpSpPr>
          <p:cNvPr id="15" name="组合 14">
            <a:extLst>
              <a:ext uri="{FF2B5EF4-FFF2-40B4-BE49-F238E27FC236}">
                <a16:creationId xmlns="" xmlns:a16="http://schemas.microsoft.com/office/drawing/2014/main" id="{3BA8C99A-4925-4278-B6BE-1E2419467064}"/>
              </a:ext>
            </a:extLst>
          </p:cNvPr>
          <p:cNvGrpSpPr/>
          <p:nvPr/>
        </p:nvGrpSpPr>
        <p:grpSpPr>
          <a:xfrm>
            <a:off x="1767537" y="2306240"/>
            <a:ext cx="516213" cy="432503"/>
            <a:chOff x="6325743" y="694616"/>
            <a:chExt cx="84582" cy="70866"/>
          </a:xfrm>
        </p:grpSpPr>
        <p:sp>
          <p:nvSpPr>
            <p:cNvPr id="98" name="任意多边形: 形状 97">
              <a:extLst>
                <a:ext uri="{FF2B5EF4-FFF2-40B4-BE49-F238E27FC236}">
                  <a16:creationId xmlns="" xmlns:a16="http://schemas.microsoft.com/office/drawing/2014/main" id="{6098AE7F-30B5-41C0-8818-06F17EB2A862}"/>
                </a:ext>
              </a:extLst>
            </p:cNvPr>
            <p:cNvSpPr/>
            <p:nvPr/>
          </p:nvSpPr>
          <p:spPr>
            <a:xfrm>
              <a:off x="6325743" y="694616"/>
              <a:ext cx="37948" cy="70866"/>
            </a:xfrm>
            <a:custGeom>
              <a:avLst/>
              <a:gdLst/>
              <a:ahLst/>
              <a:cxnLst/>
              <a:rect l="l" t="t" r="r" b="b"/>
              <a:pathLst>
                <a:path w="37948" h="70866">
                  <a:moveTo>
                    <a:pt x="31547" y="0"/>
                  </a:moveTo>
                  <a:lnTo>
                    <a:pt x="37948" y="12116"/>
                  </a:lnTo>
                  <a:cubicBezTo>
                    <a:pt x="31080" y="15569"/>
                    <a:pt x="25899" y="19864"/>
                    <a:pt x="22403" y="25003"/>
                  </a:cubicBezTo>
                  <a:cubicBezTo>
                    <a:pt x="18907" y="30142"/>
                    <a:pt x="17155" y="34609"/>
                    <a:pt x="17145" y="38405"/>
                  </a:cubicBezTo>
                  <a:cubicBezTo>
                    <a:pt x="17617" y="38157"/>
                    <a:pt x="18274" y="37910"/>
                    <a:pt x="19117" y="37662"/>
                  </a:cubicBezTo>
                  <a:cubicBezTo>
                    <a:pt x="19960" y="37414"/>
                    <a:pt x="20903" y="37281"/>
                    <a:pt x="21946" y="37262"/>
                  </a:cubicBezTo>
                  <a:cubicBezTo>
                    <a:pt x="26813" y="37371"/>
                    <a:pt x="30680" y="38981"/>
                    <a:pt x="33547" y="42091"/>
                  </a:cubicBezTo>
                  <a:cubicBezTo>
                    <a:pt x="36414" y="45201"/>
                    <a:pt x="37881" y="49154"/>
                    <a:pt x="37948" y="53950"/>
                  </a:cubicBezTo>
                  <a:cubicBezTo>
                    <a:pt x="37905" y="58655"/>
                    <a:pt x="36333" y="62617"/>
                    <a:pt x="33233" y="65837"/>
                  </a:cubicBezTo>
                  <a:cubicBezTo>
                    <a:pt x="30133" y="69056"/>
                    <a:pt x="25761" y="70733"/>
                    <a:pt x="20117" y="70866"/>
                  </a:cubicBezTo>
                  <a:cubicBezTo>
                    <a:pt x="14278" y="70704"/>
                    <a:pt x="9497" y="68342"/>
                    <a:pt x="5772" y="63779"/>
                  </a:cubicBezTo>
                  <a:cubicBezTo>
                    <a:pt x="2048" y="59217"/>
                    <a:pt x="124" y="53426"/>
                    <a:pt x="0" y="46406"/>
                  </a:cubicBezTo>
                  <a:cubicBezTo>
                    <a:pt x="272" y="35057"/>
                    <a:pt x="3444" y="25465"/>
                    <a:pt x="9516" y="17631"/>
                  </a:cubicBezTo>
                  <a:cubicBezTo>
                    <a:pt x="15588" y="9797"/>
                    <a:pt x="22932" y="3920"/>
                    <a:pt x="31547" y="0"/>
                  </a:cubicBezTo>
                  <a:close/>
                </a:path>
              </a:pathLst>
            </a:custGeom>
            <a:gradFill>
              <a:gsLst>
                <a:gs pos="25000">
                  <a:srgbClr val="F1EC24">
                    <a:alpha val="30000"/>
                  </a:srgbClr>
                </a:gs>
                <a:gs pos="100000">
                  <a:srgbClr val="F1EC24">
                    <a:lumMod val="18000"/>
                    <a:lumOff val="82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7" name="任意多边形: 形状 96">
              <a:extLst>
                <a:ext uri="{FF2B5EF4-FFF2-40B4-BE49-F238E27FC236}">
                  <a16:creationId xmlns="" xmlns:a16="http://schemas.microsoft.com/office/drawing/2014/main" id="{496DD3C9-DEF0-45FC-9955-167EFCAAEC6C}"/>
                </a:ext>
              </a:extLst>
            </p:cNvPr>
            <p:cNvSpPr/>
            <p:nvPr/>
          </p:nvSpPr>
          <p:spPr>
            <a:xfrm>
              <a:off x="6372149" y="694616"/>
              <a:ext cx="38176" cy="70866"/>
            </a:xfrm>
            <a:custGeom>
              <a:avLst/>
              <a:gdLst/>
              <a:ahLst/>
              <a:cxnLst/>
              <a:rect l="l" t="t" r="r" b="b"/>
              <a:pathLst>
                <a:path w="38176" h="70866">
                  <a:moveTo>
                    <a:pt x="31547" y="0"/>
                  </a:moveTo>
                  <a:lnTo>
                    <a:pt x="38176" y="12116"/>
                  </a:lnTo>
                  <a:cubicBezTo>
                    <a:pt x="31199" y="15569"/>
                    <a:pt x="25951" y="19864"/>
                    <a:pt x="22431" y="25003"/>
                  </a:cubicBezTo>
                  <a:cubicBezTo>
                    <a:pt x="18912" y="30142"/>
                    <a:pt x="17150" y="34609"/>
                    <a:pt x="17145" y="38405"/>
                  </a:cubicBezTo>
                  <a:cubicBezTo>
                    <a:pt x="17612" y="38157"/>
                    <a:pt x="18279" y="37910"/>
                    <a:pt x="19145" y="37662"/>
                  </a:cubicBezTo>
                  <a:cubicBezTo>
                    <a:pt x="20012" y="37414"/>
                    <a:pt x="21022" y="37281"/>
                    <a:pt x="22174" y="37262"/>
                  </a:cubicBezTo>
                  <a:cubicBezTo>
                    <a:pt x="26932" y="37371"/>
                    <a:pt x="30732" y="38981"/>
                    <a:pt x="33576" y="42091"/>
                  </a:cubicBezTo>
                  <a:cubicBezTo>
                    <a:pt x="36419" y="45201"/>
                    <a:pt x="37876" y="49154"/>
                    <a:pt x="37948" y="53950"/>
                  </a:cubicBezTo>
                  <a:cubicBezTo>
                    <a:pt x="37919" y="58655"/>
                    <a:pt x="36376" y="62617"/>
                    <a:pt x="33318" y="65837"/>
                  </a:cubicBezTo>
                  <a:cubicBezTo>
                    <a:pt x="30261" y="69056"/>
                    <a:pt x="25860" y="70733"/>
                    <a:pt x="20117" y="70866"/>
                  </a:cubicBezTo>
                  <a:cubicBezTo>
                    <a:pt x="14278" y="70704"/>
                    <a:pt x="9496" y="68342"/>
                    <a:pt x="5772" y="63779"/>
                  </a:cubicBezTo>
                  <a:cubicBezTo>
                    <a:pt x="2048" y="59217"/>
                    <a:pt x="124" y="53426"/>
                    <a:pt x="0" y="46406"/>
                  </a:cubicBezTo>
                  <a:cubicBezTo>
                    <a:pt x="271" y="35057"/>
                    <a:pt x="3443" y="25465"/>
                    <a:pt x="9516" y="17631"/>
                  </a:cubicBezTo>
                  <a:cubicBezTo>
                    <a:pt x="15588" y="9797"/>
                    <a:pt x="22931" y="3920"/>
                    <a:pt x="31547" y="0"/>
                  </a:cubicBezTo>
                  <a:close/>
                </a:path>
              </a:pathLst>
            </a:custGeom>
            <a:gradFill>
              <a:gsLst>
                <a:gs pos="25000">
                  <a:srgbClr val="F1EC24">
                    <a:alpha val="30000"/>
                  </a:srgbClr>
                </a:gs>
                <a:gs pos="100000">
                  <a:srgbClr val="F1EC24">
                    <a:lumMod val="18000"/>
                    <a:lumOff val="82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9" name="文本框 78">
            <a:extLst>
              <a:ext uri="{FF2B5EF4-FFF2-40B4-BE49-F238E27FC236}">
                <a16:creationId xmlns="" xmlns:a16="http://schemas.microsoft.com/office/drawing/2014/main" id="{4B229BB9-E675-4A04-8A3A-BB275B165B5C}"/>
              </a:ext>
            </a:extLst>
          </p:cNvPr>
          <p:cNvSpPr txBox="1"/>
          <p:nvPr/>
        </p:nvSpPr>
        <p:spPr>
          <a:xfrm>
            <a:off x="1685389" y="2536287"/>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Tree>
    <p:extLst>
      <p:ext uri="{BB962C8B-B14F-4D97-AF65-F5344CB8AC3E}">
        <p14:creationId xmlns:p14="http://schemas.microsoft.com/office/powerpoint/2010/main" val="29208866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 xmlns:a16="http://schemas.microsoft.com/office/drawing/2014/main" id="{A500E349-1B4A-4A1E-9408-3D8DC3B439E4}"/>
              </a:ext>
            </a:extLst>
          </p:cNvPr>
          <p:cNvSpPr txBox="1"/>
          <p:nvPr/>
        </p:nvSpPr>
        <p:spPr>
          <a:xfrm>
            <a:off x="3709851" y="3393743"/>
            <a:ext cx="4772298" cy="1107996"/>
          </a:xfrm>
          <a:prstGeom prst="rect">
            <a:avLst/>
          </a:prstGeom>
          <a:noFill/>
          <a:effectLst>
            <a:outerShdw blurRad="50800" dist="38100" dir="5400000" algn="t" rotWithShape="0">
              <a:srgbClr val="0D1835"/>
            </a:outerShdw>
          </a:effectLst>
        </p:spPr>
        <p:txBody>
          <a:bodyPr wrap="square" rtlCol="0">
            <a:spAutoFit/>
          </a:bodyPr>
          <a:lstStyle/>
          <a:p>
            <a:pPr algn="dist"/>
            <a:r>
              <a:rPr lang="en-US" altLang="zh-CN" sz="6600" dirty="0">
                <a:gradFill>
                  <a:gsLst>
                    <a:gs pos="95000">
                      <a:srgbClr val="FDFBD3">
                        <a:alpha val="91765"/>
                      </a:srgbClr>
                    </a:gs>
                    <a:gs pos="48000">
                      <a:schemeClr val="bg1"/>
                    </a:gs>
                  </a:gsLst>
                  <a:lin ang="5400000" scaled="0"/>
                </a:gradFill>
                <a:latin typeface="+mn-ea"/>
              </a:rPr>
              <a:t>THANKS</a:t>
            </a:r>
            <a:endParaRPr lang="zh-CN" altLang="en-US" sz="6600" dirty="0">
              <a:gradFill>
                <a:gsLst>
                  <a:gs pos="95000">
                    <a:srgbClr val="FDFBD3">
                      <a:alpha val="91765"/>
                    </a:srgbClr>
                  </a:gs>
                  <a:gs pos="48000">
                    <a:schemeClr val="bg1"/>
                  </a:gs>
                </a:gsLst>
                <a:lin ang="5400000" scaled="0"/>
              </a:gradFill>
              <a:latin typeface="+mn-ea"/>
            </a:endParaRPr>
          </a:p>
        </p:txBody>
      </p:sp>
      <p:sp>
        <p:nvSpPr>
          <p:cNvPr id="36" name="梯形 35">
            <a:extLst>
              <a:ext uri="{FF2B5EF4-FFF2-40B4-BE49-F238E27FC236}">
                <a16:creationId xmlns="" xmlns:a16="http://schemas.microsoft.com/office/drawing/2014/main" id="{D2F7ADF7-A1C6-42F1-BD47-C27BD5A7A62D}"/>
              </a:ext>
            </a:extLst>
          </p:cNvPr>
          <p:cNvSpPr/>
          <p:nvPr/>
        </p:nvSpPr>
        <p:spPr>
          <a:xfrm>
            <a:off x="-676275" y="4960447"/>
            <a:ext cx="13544550" cy="4032600"/>
          </a:xfrm>
          <a:prstGeom prst="trapezoid">
            <a:avLst>
              <a:gd name="adj" fmla="val 42685"/>
            </a:avLst>
          </a:prstGeom>
          <a:gradFill>
            <a:gsLst>
              <a:gs pos="0">
                <a:srgbClr val="112B68">
                  <a:alpha val="0"/>
                </a:srgbClr>
              </a:gs>
              <a:gs pos="100000">
                <a:srgbClr val="2A54BB"/>
              </a:gs>
            </a:gsLst>
            <a:lin ang="5400000" scaled="0"/>
          </a:gradFill>
          <a:ln>
            <a:gradFill>
              <a:gsLst>
                <a:gs pos="83000">
                  <a:srgbClr val="FFFFFF">
                    <a:alpha val="20000"/>
                  </a:srgbClr>
                </a:gs>
                <a:gs pos="47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36">
            <a:extLst>
              <a:ext uri="{FF2B5EF4-FFF2-40B4-BE49-F238E27FC236}">
                <a16:creationId xmlns="" xmlns:a16="http://schemas.microsoft.com/office/drawing/2014/main" id="{2B487D0C-C447-4438-AF77-104DA30193AB}"/>
              </a:ext>
            </a:extLst>
          </p:cNvPr>
          <p:cNvSpPr/>
          <p:nvPr/>
        </p:nvSpPr>
        <p:spPr>
          <a:xfrm>
            <a:off x="-171450" y="5414901"/>
            <a:ext cx="12534900" cy="3731998"/>
          </a:xfrm>
          <a:prstGeom prst="trapezoid">
            <a:avLst>
              <a:gd name="adj" fmla="val 42685"/>
            </a:avLst>
          </a:prstGeom>
          <a:gradFill>
            <a:gsLst>
              <a:gs pos="0">
                <a:srgbClr val="112B68">
                  <a:alpha val="0"/>
                </a:srgbClr>
              </a:gs>
              <a:gs pos="100000">
                <a:srgbClr val="2A54BB"/>
              </a:gs>
            </a:gsLst>
            <a:lin ang="5400000" scaled="0"/>
          </a:gradFill>
          <a:ln>
            <a:gradFill>
              <a:gsLst>
                <a:gs pos="83000">
                  <a:srgbClr val="FFFFFF">
                    <a:alpha val="20000"/>
                  </a:srgbClr>
                </a:gs>
                <a:gs pos="47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5169C663-E704-4584-B54C-3F3DEBB836F1}"/>
              </a:ext>
            </a:extLst>
          </p:cNvPr>
          <p:cNvSpPr txBox="1"/>
          <p:nvPr/>
        </p:nvSpPr>
        <p:spPr>
          <a:xfrm>
            <a:off x="2077325" y="1441098"/>
            <a:ext cx="7436651" cy="3785652"/>
          </a:xfrm>
          <a:prstGeom prst="rect">
            <a:avLst/>
          </a:prstGeom>
          <a:noFill/>
        </p:spPr>
        <p:txBody>
          <a:bodyPr wrap="none" rtlCol="0">
            <a:spAutoFit/>
          </a:bodyPr>
          <a:lstStyle/>
          <a:p>
            <a:pPr algn="ctr"/>
            <a:r>
              <a:rPr lang="en-US" altLang="zh-CN" sz="24000" i="1" dirty="0">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rPr>
              <a:t>2020</a:t>
            </a:r>
            <a:endParaRPr lang="zh-CN" altLang="en-US" sz="24000" i="1" dirty="0">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grpSp>
        <p:nvGrpSpPr>
          <p:cNvPr id="63" name="组合 62">
            <a:extLst>
              <a:ext uri="{FF2B5EF4-FFF2-40B4-BE49-F238E27FC236}">
                <a16:creationId xmlns="" xmlns:a16="http://schemas.microsoft.com/office/drawing/2014/main" id="{D44BA633-FF37-47CA-B4E5-6A9D5F762D99}"/>
              </a:ext>
            </a:extLst>
          </p:cNvPr>
          <p:cNvGrpSpPr/>
          <p:nvPr/>
        </p:nvGrpSpPr>
        <p:grpSpPr>
          <a:xfrm rot="20613469">
            <a:off x="-1181099" y="-897295"/>
            <a:ext cx="1811007" cy="8191500"/>
            <a:chOff x="0" y="-3642433"/>
            <a:chExt cx="1676400" cy="6032500"/>
          </a:xfrm>
        </p:grpSpPr>
        <p:sp>
          <p:nvSpPr>
            <p:cNvPr id="60" name="矩形 59">
              <a:extLst>
                <a:ext uri="{FF2B5EF4-FFF2-40B4-BE49-F238E27FC236}">
                  <a16:creationId xmlns="" xmlns:a16="http://schemas.microsoft.com/office/drawing/2014/main" id="{B27D4A14-B811-4FA3-A9A4-F805020A6EED}"/>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C118091C-8A0F-45D3-B27A-AD454DA5A1C2}"/>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412E8352-190E-4290-A781-47F953AAED28}"/>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 xmlns:a16="http://schemas.microsoft.com/office/drawing/2014/main" id="{BB2BA1D4-FD98-4AE4-8C8D-84401F4EF295}"/>
              </a:ext>
            </a:extLst>
          </p:cNvPr>
          <p:cNvGrpSpPr/>
          <p:nvPr/>
        </p:nvGrpSpPr>
        <p:grpSpPr>
          <a:xfrm rot="986531" flipH="1">
            <a:off x="11562094" y="-897295"/>
            <a:ext cx="1811007" cy="8191500"/>
            <a:chOff x="0" y="-3642433"/>
            <a:chExt cx="1676400" cy="6032500"/>
          </a:xfrm>
        </p:grpSpPr>
        <p:sp>
          <p:nvSpPr>
            <p:cNvPr id="65" name="矩形 64">
              <a:extLst>
                <a:ext uri="{FF2B5EF4-FFF2-40B4-BE49-F238E27FC236}">
                  <a16:creationId xmlns="" xmlns:a16="http://schemas.microsoft.com/office/drawing/2014/main" id="{717F63EE-99B2-4605-912A-3A5191A16FE4}"/>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 xmlns:a16="http://schemas.microsoft.com/office/drawing/2014/main" id="{9C7EDCFC-0EBA-4DFE-9DC1-21A83E912FDD}"/>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6FA3335B-8510-4529-A3DC-C955350F6489}"/>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3" name="图片 72">
            <a:extLst>
              <a:ext uri="{FF2B5EF4-FFF2-40B4-BE49-F238E27FC236}">
                <a16:creationId xmlns="" xmlns:a16="http://schemas.microsoft.com/office/drawing/2014/main" id="{AE5C164C-B56A-4C6E-97B0-D6C446D7C571}"/>
              </a:ext>
            </a:extLst>
          </p:cNvPr>
          <p:cNvPicPr>
            <a:picLocks noChangeAspect="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31000"/>
                    </a14:imgEffect>
                  </a14:imgLayer>
                </a14:imgProps>
              </a:ext>
            </a:extLst>
          </a:blip>
          <a:stretch>
            <a:fillRect/>
          </a:stretch>
        </p:blipFill>
        <p:spPr>
          <a:xfrm rot="17213691" flipH="1" flipV="1">
            <a:off x="9115892" y="6830321"/>
            <a:ext cx="2665462" cy="45719"/>
          </a:xfrm>
          <a:prstGeom prst="rect">
            <a:avLst/>
          </a:prstGeom>
        </p:spPr>
      </p:pic>
      <p:sp>
        <p:nvSpPr>
          <p:cNvPr id="75" name="矩形: 圆角 74">
            <a:extLst>
              <a:ext uri="{FF2B5EF4-FFF2-40B4-BE49-F238E27FC236}">
                <a16:creationId xmlns="" xmlns:a16="http://schemas.microsoft.com/office/drawing/2014/main" id="{E234AE59-9D6A-4BA8-8E23-5AADEF548C6B}"/>
              </a:ext>
            </a:extLst>
          </p:cNvPr>
          <p:cNvSpPr/>
          <p:nvPr/>
        </p:nvSpPr>
        <p:spPr>
          <a:xfrm rot="4209142">
            <a:off x="-1096283" y="1674518"/>
            <a:ext cx="2665462" cy="144372"/>
          </a:xfrm>
          <a:prstGeom prst="roundRect">
            <a:avLst>
              <a:gd name="adj" fmla="val 0"/>
            </a:avLst>
          </a:pr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 xmlns:a16="http://schemas.microsoft.com/office/drawing/2014/main" id="{73F2889F-D8E2-4BF2-8EFC-43068DA25932}"/>
              </a:ext>
            </a:extLst>
          </p:cNvPr>
          <p:cNvSpPr/>
          <p:nvPr/>
        </p:nvSpPr>
        <p:spPr>
          <a:xfrm rot="4209142">
            <a:off x="-658640" y="5297191"/>
            <a:ext cx="2665462" cy="144372"/>
          </a:xfrm>
          <a:prstGeom prst="roundRect">
            <a:avLst>
              <a:gd name="adj" fmla="val 0"/>
            </a:avLst>
          </a:pr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a:extLst>
              <a:ext uri="{FF2B5EF4-FFF2-40B4-BE49-F238E27FC236}">
                <a16:creationId xmlns="" xmlns:a16="http://schemas.microsoft.com/office/drawing/2014/main" id="{043EA4A2-2D4A-418A-B07A-E1EE67B31C3C}"/>
              </a:ext>
            </a:extLst>
          </p:cNvPr>
          <p:cNvPicPr>
            <a:picLocks noChangeAspect="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31000"/>
                    </a14:imgEffect>
                  </a14:imgLayer>
                </a14:imgProps>
              </a:ext>
            </a:extLst>
          </a:blip>
          <a:stretch>
            <a:fillRect/>
          </a:stretch>
        </p:blipFill>
        <p:spPr>
          <a:xfrm rot="17213691" flipH="1" flipV="1">
            <a:off x="10822560" y="3197026"/>
            <a:ext cx="2665462" cy="45719"/>
          </a:xfrm>
          <a:prstGeom prst="rect">
            <a:avLst/>
          </a:prstGeom>
        </p:spPr>
      </p:pic>
    </p:spTree>
    <p:extLst>
      <p:ext uri="{BB962C8B-B14F-4D97-AF65-F5344CB8AC3E}">
        <p14:creationId xmlns:p14="http://schemas.microsoft.com/office/powerpoint/2010/main" val="4131236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9AF18663-0AA6-482B-8D4E-04834FCA7C57}"/>
              </a:ext>
            </a:extLst>
          </p:cNvPr>
          <p:cNvSpPr txBox="1"/>
          <p:nvPr/>
        </p:nvSpPr>
        <p:spPr>
          <a:xfrm>
            <a:off x="1031336" y="1248228"/>
            <a:ext cx="1950868" cy="1107996"/>
          </a:xfrm>
          <a:prstGeom prst="rect">
            <a:avLst/>
          </a:prstGeom>
          <a:noFill/>
          <a:effectLst>
            <a:outerShdw blurRad="50800" dist="38100" dir="5400000" algn="t" rotWithShape="0">
              <a:srgbClr val="0D1835"/>
            </a:outerShdw>
          </a:effectLst>
        </p:spPr>
        <p:txBody>
          <a:bodyPr wrap="square" rtlCol="0">
            <a:spAutoFit/>
          </a:bodyPr>
          <a:lstStyle>
            <a:defPPr>
              <a:defRPr lang="zh-CN"/>
            </a:defPPr>
            <a:lvl1pPr algn="dist">
              <a:defRPr sz="6600">
                <a:gradFill>
                  <a:gsLst>
                    <a:gs pos="95000">
                      <a:srgbClr val="FDFBD3">
                        <a:alpha val="91765"/>
                      </a:srgbClr>
                    </a:gs>
                    <a:gs pos="48000">
                      <a:schemeClr val="bg1"/>
                    </a:gs>
                  </a:gsLst>
                  <a:lin ang="5400000" scaled="0"/>
                </a:gradFill>
                <a:latin typeface="思源宋体 CN Heavy" panose="02020900000000000000" pitchFamily="18" charset="-122"/>
                <a:ea typeface="思源宋体 CN Heavy" panose="02020900000000000000" pitchFamily="18" charset="-122"/>
              </a:defRPr>
            </a:lvl1pPr>
          </a:lstStyle>
          <a:p>
            <a:r>
              <a:rPr lang="zh-CN" altLang="en-US" dirty="0"/>
              <a:t>目录</a:t>
            </a:r>
          </a:p>
        </p:txBody>
      </p:sp>
      <p:sp>
        <p:nvSpPr>
          <p:cNvPr id="4" name="文本框 3">
            <a:extLst>
              <a:ext uri="{FF2B5EF4-FFF2-40B4-BE49-F238E27FC236}">
                <a16:creationId xmlns="" xmlns:a16="http://schemas.microsoft.com/office/drawing/2014/main" id="{038AEC09-FF9D-48B2-987E-AEE308CF2684}"/>
              </a:ext>
            </a:extLst>
          </p:cNvPr>
          <p:cNvSpPr txBox="1"/>
          <p:nvPr/>
        </p:nvSpPr>
        <p:spPr>
          <a:xfrm>
            <a:off x="1031336" y="2356224"/>
            <a:ext cx="2574982" cy="584775"/>
          </a:xfrm>
          <a:prstGeom prst="rect">
            <a:avLst/>
          </a:prstGeom>
          <a:noFill/>
        </p:spPr>
        <p:txBody>
          <a:bodyPr wrap="square" rtlCol="0">
            <a:spAutoFit/>
          </a:bodyPr>
          <a:lstStyle/>
          <a:p>
            <a:pPr algn="dist"/>
            <a:r>
              <a:rPr lang="en-US" altLang="zh-CN" sz="3200" dirty="0">
                <a:solidFill>
                  <a:schemeClr val="bg1"/>
                </a:solidFill>
                <a:latin typeface="思源黑体 CN Bold" panose="020B0800000000000000" pitchFamily="34" charset="-122"/>
                <a:ea typeface="思源黑体 CN Bold" panose="020B0800000000000000" pitchFamily="34" charset="-122"/>
              </a:rPr>
              <a:t>CONTENT</a:t>
            </a:r>
            <a:endParaRPr lang="zh-CN" altLang="en-US" sz="3200" dirty="0">
              <a:solidFill>
                <a:schemeClr val="bg1"/>
              </a:solidFill>
              <a:latin typeface="思源黑体 CN Bold" panose="020B0800000000000000" pitchFamily="34" charset="-122"/>
              <a:ea typeface="思源黑体 CN Bold" panose="020B0800000000000000" pitchFamily="34" charset="-122"/>
            </a:endParaRPr>
          </a:p>
        </p:txBody>
      </p:sp>
      <p:sp>
        <p:nvSpPr>
          <p:cNvPr id="5" name="矩形 4">
            <a:extLst>
              <a:ext uri="{FF2B5EF4-FFF2-40B4-BE49-F238E27FC236}">
                <a16:creationId xmlns="" xmlns:a16="http://schemas.microsoft.com/office/drawing/2014/main" id="{0CDE0047-F19C-494F-BAD4-FD97BA7D7C1C}"/>
              </a:ext>
            </a:extLst>
          </p:cNvPr>
          <p:cNvSpPr/>
          <p:nvPr/>
        </p:nvSpPr>
        <p:spPr>
          <a:xfrm>
            <a:off x="630889" y="685800"/>
            <a:ext cx="4238172" cy="6643914"/>
          </a:xfrm>
          <a:prstGeom prst="rect">
            <a:avLst/>
          </a:prstGeom>
          <a:noFill/>
          <a:ln>
            <a:gradFill>
              <a:gsLst>
                <a:gs pos="0">
                  <a:srgbClr val="F1EC24">
                    <a:alpha val="40000"/>
                  </a:srgbClr>
                </a:gs>
                <a:gs pos="100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 xmlns:a16="http://schemas.microsoft.com/office/drawing/2014/main" id="{BC68D807-306B-4965-B666-2AAEF9EF0977}"/>
              </a:ext>
            </a:extLst>
          </p:cNvPr>
          <p:cNvCxnSpPr/>
          <p:nvPr/>
        </p:nvCxnSpPr>
        <p:spPr>
          <a:xfrm>
            <a:off x="1255004" y="574992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9FA8202-BA46-466B-94AE-27CDC960B427}"/>
              </a:ext>
            </a:extLst>
          </p:cNvPr>
          <p:cNvSpPr txBox="1"/>
          <p:nvPr/>
        </p:nvSpPr>
        <p:spPr>
          <a:xfrm>
            <a:off x="7078541" y="1498312"/>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10" name="文本框 9">
            <a:extLst>
              <a:ext uri="{FF2B5EF4-FFF2-40B4-BE49-F238E27FC236}">
                <a16:creationId xmlns="" xmlns:a16="http://schemas.microsoft.com/office/drawing/2014/main" id="{0D273575-EEB0-4153-A5DD-46535672CFDB}"/>
              </a:ext>
            </a:extLst>
          </p:cNvPr>
          <p:cNvSpPr txBox="1"/>
          <p:nvPr/>
        </p:nvSpPr>
        <p:spPr>
          <a:xfrm>
            <a:off x="7078541" y="2783365"/>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11" name="文本框 10">
            <a:extLst>
              <a:ext uri="{FF2B5EF4-FFF2-40B4-BE49-F238E27FC236}">
                <a16:creationId xmlns="" xmlns:a16="http://schemas.microsoft.com/office/drawing/2014/main" id="{D86DD91A-D54F-4728-8372-A825D25A622A}"/>
              </a:ext>
            </a:extLst>
          </p:cNvPr>
          <p:cNvSpPr txBox="1"/>
          <p:nvPr/>
        </p:nvSpPr>
        <p:spPr>
          <a:xfrm>
            <a:off x="7078541" y="4068418"/>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12" name="文本框 11">
            <a:extLst>
              <a:ext uri="{FF2B5EF4-FFF2-40B4-BE49-F238E27FC236}">
                <a16:creationId xmlns="" xmlns:a16="http://schemas.microsoft.com/office/drawing/2014/main" id="{310489A2-0E14-44FB-BD10-1FC7B48D8862}"/>
              </a:ext>
            </a:extLst>
          </p:cNvPr>
          <p:cNvSpPr txBox="1"/>
          <p:nvPr/>
        </p:nvSpPr>
        <p:spPr>
          <a:xfrm>
            <a:off x="7078541" y="5353471"/>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nvGrpSpPr>
          <p:cNvPr id="42" name="组合 41">
            <a:extLst>
              <a:ext uri="{FF2B5EF4-FFF2-40B4-BE49-F238E27FC236}">
                <a16:creationId xmlns="" xmlns:a16="http://schemas.microsoft.com/office/drawing/2014/main" id="{0F90FF70-2540-416A-BE3F-7B5F17380A29}"/>
              </a:ext>
            </a:extLst>
          </p:cNvPr>
          <p:cNvGrpSpPr/>
          <p:nvPr/>
        </p:nvGrpSpPr>
        <p:grpSpPr>
          <a:xfrm>
            <a:off x="6522120" y="1056166"/>
            <a:ext cx="563266" cy="921540"/>
            <a:chOff x="5106429" y="-389272"/>
            <a:chExt cx="563266" cy="921540"/>
          </a:xfrm>
        </p:grpSpPr>
        <p:sp>
          <p:nvSpPr>
            <p:cNvPr id="35" name="文本框 34">
              <a:extLst>
                <a:ext uri="{FF2B5EF4-FFF2-40B4-BE49-F238E27FC236}">
                  <a16:creationId xmlns="" xmlns:a16="http://schemas.microsoft.com/office/drawing/2014/main" id="{0EF97040-CE88-428B-9B51-8AD8F5C1FF19}"/>
                </a:ext>
              </a:extLst>
            </p:cNvPr>
            <p:cNvSpPr txBox="1"/>
            <p:nvPr/>
          </p:nvSpPr>
          <p:spPr>
            <a:xfrm>
              <a:off x="5106429" y="-204127"/>
              <a:ext cx="526624" cy="431528"/>
            </a:xfrm>
            <a:custGeom>
              <a:avLst/>
              <a:gdLst/>
              <a:ahLst/>
              <a:cxnLst/>
              <a:rect l="l" t="t" r="r" b="b"/>
              <a:pathLst>
                <a:path w="526624" h="431528">
                  <a:moveTo>
                    <a:pt x="354730" y="356855"/>
                  </a:moveTo>
                  <a:lnTo>
                    <a:pt x="440001" y="356855"/>
                  </a:lnTo>
                  <a:lnTo>
                    <a:pt x="395222" y="423660"/>
                  </a:lnTo>
                  <a:lnTo>
                    <a:pt x="354730" y="423660"/>
                  </a:lnTo>
                  <a:close/>
                  <a:moveTo>
                    <a:pt x="141021" y="63996"/>
                  </a:moveTo>
                  <a:cubicBezTo>
                    <a:pt x="128915" y="63694"/>
                    <a:pt x="118141" y="68045"/>
                    <a:pt x="108700" y="77049"/>
                  </a:cubicBezTo>
                  <a:cubicBezTo>
                    <a:pt x="99259" y="86054"/>
                    <a:pt x="91817" y="101522"/>
                    <a:pt x="86375" y="123455"/>
                  </a:cubicBezTo>
                  <a:cubicBezTo>
                    <a:pt x="80932" y="145387"/>
                    <a:pt x="78156" y="175595"/>
                    <a:pt x="78045" y="214079"/>
                  </a:cubicBezTo>
                  <a:cubicBezTo>
                    <a:pt x="78156" y="252773"/>
                    <a:pt x="80932" y="283307"/>
                    <a:pt x="86375" y="305681"/>
                  </a:cubicBezTo>
                  <a:cubicBezTo>
                    <a:pt x="91817" y="328054"/>
                    <a:pt x="99259" y="343931"/>
                    <a:pt x="108700" y="353314"/>
                  </a:cubicBezTo>
                  <a:cubicBezTo>
                    <a:pt x="118141" y="362696"/>
                    <a:pt x="128915" y="367248"/>
                    <a:pt x="141021" y="366971"/>
                  </a:cubicBezTo>
                  <a:cubicBezTo>
                    <a:pt x="152944" y="367248"/>
                    <a:pt x="163586" y="362696"/>
                    <a:pt x="172947" y="353314"/>
                  </a:cubicBezTo>
                  <a:cubicBezTo>
                    <a:pt x="182308" y="343931"/>
                    <a:pt x="189701" y="328054"/>
                    <a:pt x="195126" y="305681"/>
                  </a:cubicBezTo>
                  <a:cubicBezTo>
                    <a:pt x="200551" y="283307"/>
                    <a:pt x="203321" y="252773"/>
                    <a:pt x="203435" y="214079"/>
                  </a:cubicBezTo>
                  <a:cubicBezTo>
                    <a:pt x="203321" y="175595"/>
                    <a:pt x="200551" y="145387"/>
                    <a:pt x="195126" y="123455"/>
                  </a:cubicBezTo>
                  <a:cubicBezTo>
                    <a:pt x="189701" y="101522"/>
                    <a:pt x="182308" y="86054"/>
                    <a:pt x="172947" y="77049"/>
                  </a:cubicBezTo>
                  <a:cubicBezTo>
                    <a:pt x="163586" y="68045"/>
                    <a:pt x="152944" y="63694"/>
                    <a:pt x="141021" y="63996"/>
                  </a:cubicBezTo>
                  <a:close/>
                  <a:moveTo>
                    <a:pt x="465421" y="7869"/>
                  </a:moveTo>
                  <a:lnTo>
                    <a:pt x="526624" y="7869"/>
                  </a:lnTo>
                  <a:lnTo>
                    <a:pt x="526624" y="227626"/>
                  </a:lnTo>
                  <a:lnTo>
                    <a:pt x="444084" y="350764"/>
                  </a:lnTo>
                  <a:lnTo>
                    <a:pt x="444084" y="93781"/>
                  </a:lnTo>
                  <a:lnTo>
                    <a:pt x="368780" y="93781"/>
                  </a:lnTo>
                  <a:lnTo>
                    <a:pt x="368780" y="42683"/>
                  </a:lnTo>
                  <a:cubicBezTo>
                    <a:pt x="389351" y="38811"/>
                    <a:pt x="407357" y="34061"/>
                    <a:pt x="422797" y="28435"/>
                  </a:cubicBezTo>
                  <a:cubicBezTo>
                    <a:pt x="438238" y="22808"/>
                    <a:pt x="452446" y="15952"/>
                    <a:pt x="465421" y="7869"/>
                  </a:cubicBezTo>
                  <a:close/>
                  <a:moveTo>
                    <a:pt x="141021" y="1"/>
                  </a:moveTo>
                  <a:cubicBezTo>
                    <a:pt x="183760" y="-38"/>
                    <a:pt x="217708" y="17725"/>
                    <a:pt x="242867" y="53289"/>
                  </a:cubicBezTo>
                  <a:cubicBezTo>
                    <a:pt x="268026" y="88852"/>
                    <a:pt x="280896" y="142449"/>
                    <a:pt x="281479" y="214079"/>
                  </a:cubicBezTo>
                  <a:cubicBezTo>
                    <a:pt x="280896" y="285849"/>
                    <a:pt x="268026" y="340007"/>
                    <a:pt x="242867" y="376554"/>
                  </a:cubicBezTo>
                  <a:cubicBezTo>
                    <a:pt x="217708" y="413101"/>
                    <a:pt x="183760" y="431426"/>
                    <a:pt x="141021" y="431528"/>
                  </a:cubicBezTo>
                  <a:cubicBezTo>
                    <a:pt x="98013" y="431426"/>
                    <a:pt x="63900" y="413101"/>
                    <a:pt x="38683" y="376554"/>
                  </a:cubicBezTo>
                  <a:cubicBezTo>
                    <a:pt x="13466" y="340007"/>
                    <a:pt x="572" y="285849"/>
                    <a:pt x="0" y="214079"/>
                  </a:cubicBezTo>
                  <a:cubicBezTo>
                    <a:pt x="572" y="142203"/>
                    <a:pt x="13466" y="88536"/>
                    <a:pt x="38683" y="53078"/>
                  </a:cubicBezTo>
                  <a:cubicBezTo>
                    <a:pt x="63900" y="17620"/>
                    <a:pt x="98013" y="-73"/>
                    <a:pt x="141021" y="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latin typeface="思源黑体 CN Bold" panose="020B0800000000000000" pitchFamily="34" charset="-122"/>
                <a:ea typeface="思源黑体 CN Bold" panose="020B0800000000000000" pitchFamily="34" charset="-122"/>
              </a:endParaRPr>
            </a:p>
          </p:txBody>
        </p:sp>
        <p:pic>
          <p:nvPicPr>
            <p:cNvPr id="37" name="图片 36">
              <a:extLst>
                <a:ext uri="{FF2B5EF4-FFF2-40B4-BE49-F238E27FC236}">
                  <a16:creationId xmlns="" xmlns:a16="http://schemas.microsoft.com/office/drawing/2014/main" id="{CB2A6E17-5BF6-4D79-ABCC-CDDC0B493C28}"/>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t="69752" b="11676"/>
            <a:stretch/>
          </p:blipFill>
          <p:spPr>
            <a:xfrm rot="18267630" flipV="1">
              <a:off x="5139843" y="2415"/>
              <a:ext cx="921540" cy="138165"/>
            </a:xfrm>
            <a:prstGeom prst="rect">
              <a:avLst/>
            </a:prstGeom>
          </p:spPr>
        </p:pic>
      </p:grpSp>
      <p:grpSp>
        <p:nvGrpSpPr>
          <p:cNvPr id="43" name="组合 42">
            <a:extLst>
              <a:ext uri="{FF2B5EF4-FFF2-40B4-BE49-F238E27FC236}">
                <a16:creationId xmlns="" xmlns:a16="http://schemas.microsoft.com/office/drawing/2014/main" id="{4B0E10AF-B858-4027-B3C1-20A85BEB1034}"/>
              </a:ext>
            </a:extLst>
          </p:cNvPr>
          <p:cNvGrpSpPr/>
          <p:nvPr/>
        </p:nvGrpSpPr>
        <p:grpSpPr>
          <a:xfrm>
            <a:off x="6522120" y="2330876"/>
            <a:ext cx="591814" cy="921540"/>
            <a:chOff x="5106429" y="456355"/>
            <a:chExt cx="591814" cy="921540"/>
          </a:xfrm>
        </p:grpSpPr>
        <p:sp>
          <p:nvSpPr>
            <p:cNvPr id="34" name="文本框 33">
              <a:extLst>
                <a:ext uri="{FF2B5EF4-FFF2-40B4-BE49-F238E27FC236}">
                  <a16:creationId xmlns="" xmlns:a16="http://schemas.microsoft.com/office/drawing/2014/main" id="{5690707E-6236-4EA7-9848-01D8CB71D699}"/>
                </a:ext>
              </a:extLst>
            </p:cNvPr>
            <p:cNvSpPr txBox="1"/>
            <p:nvPr/>
          </p:nvSpPr>
          <p:spPr>
            <a:xfrm>
              <a:off x="5106429" y="636896"/>
              <a:ext cx="591814" cy="431528"/>
            </a:xfrm>
            <a:custGeom>
              <a:avLst/>
              <a:gdLst/>
              <a:ahLst/>
              <a:cxnLst/>
              <a:rect l="l" t="t" r="r" b="b"/>
              <a:pathLst>
                <a:path w="591814" h="431528">
                  <a:moveTo>
                    <a:pt x="141021" y="63996"/>
                  </a:moveTo>
                  <a:cubicBezTo>
                    <a:pt x="128915" y="63694"/>
                    <a:pt x="118141" y="68045"/>
                    <a:pt x="108700" y="77049"/>
                  </a:cubicBezTo>
                  <a:cubicBezTo>
                    <a:pt x="99259" y="86054"/>
                    <a:pt x="91817" y="101522"/>
                    <a:pt x="86375" y="123455"/>
                  </a:cubicBezTo>
                  <a:cubicBezTo>
                    <a:pt x="80932" y="145387"/>
                    <a:pt x="78156" y="175595"/>
                    <a:pt x="78045" y="214079"/>
                  </a:cubicBezTo>
                  <a:cubicBezTo>
                    <a:pt x="78156" y="252773"/>
                    <a:pt x="80932" y="283307"/>
                    <a:pt x="86375" y="305681"/>
                  </a:cubicBezTo>
                  <a:cubicBezTo>
                    <a:pt x="91817" y="328054"/>
                    <a:pt x="99259" y="343931"/>
                    <a:pt x="108700" y="353314"/>
                  </a:cubicBezTo>
                  <a:cubicBezTo>
                    <a:pt x="118141" y="362696"/>
                    <a:pt x="128915" y="367248"/>
                    <a:pt x="141021" y="366971"/>
                  </a:cubicBezTo>
                  <a:cubicBezTo>
                    <a:pt x="152944" y="367248"/>
                    <a:pt x="163586" y="362696"/>
                    <a:pt x="172947" y="353314"/>
                  </a:cubicBezTo>
                  <a:cubicBezTo>
                    <a:pt x="182308" y="343931"/>
                    <a:pt x="189701" y="328054"/>
                    <a:pt x="195126" y="305681"/>
                  </a:cubicBezTo>
                  <a:cubicBezTo>
                    <a:pt x="200551" y="283307"/>
                    <a:pt x="203321" y="252773"/>
                    <a:pt x="203435" y="214079"/>
                  </a:cubicBezTo>
                  <a:cubicBezTo>
                    <a:pt x="203321" y="175595"/>
                    <a:pt x="200551" y="145387"/>
                    <a:pt x="195126" y="123455"/>
                  </a:cubicBezTo>
                  <a:cubicBezTo>
                    <a:pt x="189701" y="101522"/>
                    <a:pt x="182308" y="86054"/>
                    <a:pt x="172947" y="77049"/>
                  </a:cubicBezTo>
                  <a:cubicBezTo>
                    <a:pt x="163586" y="68045"/>
                    <a:pt x="152944" y="63694"/>
                    <a:pt x="141021" y="63996"/>
                  </a:cubicBezTo>
                  <a:close/>
                  <a:moveTo>
                    <a:pt x="460944" y="1"/>
                  </a:moveTo>
                  <a:cubicBezTo>
                    <a:pt x="500807" y="490"/>
                    <a:pt x="532450" y="12142"/>
                    <a:pt x="555873" y="34957"/>
                  </a:cubicBezTo>
                  <a:cubicBezTo>
                    <a:pt x="579296" y="57771"/>
                    <a:pt x="591276" y="88811"/>
                    <a:pt x="591814" y="128076"/>
                  </a:cubicBezTo>
                  <a:lnTo>
                    <a:pt x="590914" y="131715"/>
                  </a:lnTo>
                  <a:lnTo>
                    <a:pt x="395222" y="423660"/>
                  </a:lnTo>
                  <a:lnTo>
                    <a:pt x="332813" y="423660"/>
                  </a:lnTo>
                  <a:lnTo>
                    <a:pt x="332813" y="375940"/>
                  </a:lnTo>
                  <a:cubicBezTo>
                    <a:pt x="389725" y="325551"/>
                    <a:pt x="433817" y="280355"/>
                    <a:pt x="465088" y="240355"/>
                  </a:cubicBezTo>
                  <a:cubicBezTo>
                    <a:pt x="496360" y="200354"/>
                    <a:pt x="512212" y="164427"/>
                    <a:pt x="512645" y="132573"/>
                  </a:cubicBezTo>
                  <a:cubicBezTo>
                    <a:pt x="512505" y="111318"/>
                    <a:pt x="507026" y="94806"/>
                    <a:pt x="496207" y="83037"/>
                  </a:cubicBezTo>
                  <a:cubicBezTo>
                    <a:pt x="485389" y="71268"/>
                    <a:pt x="470076" y="65296"/>
                    <a:pt x="450266" y="65120"/>
                  </a:cubicBezTo>
                  <a:cubicBezTo>
                    <a:pt x="435104" y="65459"/>
                    <a:pt x="421172" y="69699"/>
                    <a:pt x="408469" y="77838"/>
                  </a:cubicBezTo>
                  <a:cubicBezTo>
                    <a:pt x="395766" y="85976"/>
                    <a:pt x="384222" y="95977"/>
                    <a:pt x="373837" y="107840"/>
                  </a:cubicBezTo>
                  <a:lnTo>
                    <a:pt x="328879" y="62874"/>
                  </a:lnTo>
                  <a:cubicBezTo>
                    <a:pt x="347553" y="42572"/>
                    <a:pt x="367246" y="27040"/>
                    <a:pt x="387957" y="16281"/>
                  </a:cubicBezTo>
                  <a:cubicBezTo>
                    <a:pt x="408668" y="5521"/>
                    <a:pt x="432997" y="95"/>
                    <a:pt x="460944" y="1"/>
                  </a:cubicBezTo>
                  <a:close/>
                  <a:moveTo>
                    <a:pt x="141021" y="1"/>
                  </a:moveTo>
                  <a:cubicBezTo>
                    <a:pt x="183760" y="-38"/>
                    <a:pt x="217708" y="17725"/>
                    <a:pt x="242867" y="53289"/>
                  </a:cubicBezTo>
                  <a:cubicBezTo>
                    <a:pt x="268026" y="88852"/>
                    <a:pt x="280896" y="142449"/>
                    <a:pt x="281479" y="214079"/>
                  </a:cubicBezTo>
                  <a:cubicBezTo>
                    <a:pt x="280896" y="285849"/>
                    <a:pt x="268026" y="340007"/>
                    <a:pt x="242867" y="376554"/>
                  </a:cubicBezTo>
                  <a:cubicBezTo>
                    <a:pt x="217708" y="413101"/>
                    <a:pt x="183760" y="431426"/>
                    <a:pt x="141021" y="431528"/>
                  </a:cubicBezTo>
                  <a:cubicBezTo>
                    <a:pt x="98013" y="431426"/>
                    <a:pt x="63900" y="413101"/>
                    <a:pt x="38683" y="376554"/>
                  </a:cubicBezTo>
                  <a:cubicBezTo>
                    <a:pt x="13466" y="340007"/>
                    <a:pt x="572" y="285849"/>
                    <a:pt x="0" y="214079"/>
                  </a:cubicBezTo>
                  <a:cubicBezTo>
                    <a:pt x="572" y="142203"/>
                    <a:pt x="13466" y="88536"/>
                    <a:pt x="38683" y="53078"/>
                  </a:cubicBezTo>
                  <a:cubicBezTo>
                    <a:pt x="63900" y="17620"/>
                    <a:pt x="98013" y="-73"/>
                    <a:pt x="141021" y="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latin typeface="思源黑体 CN Bold" panose="020B0800000000000000" pitchFamily="34" charset="-122"/>
                <a:ea typeface="思源黑体 CN Bold" panose="020B0800000000000000" pitchFamily="34" charset="-122"/>
              </a:endParaRPr>
            </a:p>
          </p:txBody>
        </p:sp>
        <p:pic>
          <p:nvPicPr>
            <p:cNvPr id="39" name="图片 38">
              <a:extLst>
                <a:ext uri="{FF2B5EF4-FFF2-40B4-BE49-F238E27FC236}">
                  <a16:creationId xmlns="" xmlns:a16="http://schemas.microsoft.com/office/drawing/2014/main" id="{BDC489A1-7B18-44FA-85CC-3DDFCAF91854}"/>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t="69752" b="11676"/>
            <a:stretch/>
          </p:blipFill>
          <p:spPr>
            <a:xfrm rot="18267630" flipV="1">
              <a:off x="5139843" y="848042"/>
              <a:ext cx="921540" cy="138165"/>
            </a:xfrm>
            <a:prstGeom prst="rect">
              <a:avLst/>
            </a:prstGeom>
          </p:spPr>
        </p:pic>
      </p:grpSp>
      <p:grpSp>
        <p:nvGrpSpPr>
          <p:cNvPr id="44" name="组合 43">
            <a:extLst>
              <a:ext uri="{FF2B5EF4-FFF2-40B4-BE49-F238E27FC236}">
                <a16:creationId xmlns="" xmlns:a16="http://schemas.microsoft.com/office/drawing/2014/main" id="{8BB3A2E9-01FC-4621-BF8F-3A774CA7053D}"/>
              </a:ext>
            </a:extLst>
          </p:cNvPr>
          <p:cNvGrpSpPr/>
          <p:nvPr/>
        </p:nvGrpSpPr>
        <p:grpSpPr>
          <a:xfrm>
            <a:off x="6522120" y="3605586"/>
            <a:ext cx="595185" cy="921540"/>
            <a:chOff x="5106429" y="1951956"/>
            <a:chExt cx="595185" cy="921540"/>
          </a:xfrm>
        </p:grpSpPr>
        <p:sp>
          <p:nvSpPr>
            <p:cNvPr id="33" name="文本框 32">
              <a:extLst>
                <a:ext uri="{FF2B5EF4-FFF2-40B4-BE49-F238E27FC236}">
                  <a16:creationId xmlns="" xmlns:a16="http://schemas.microsoft.com/office/drawing/2014/main" id="{95816391-5525-4B9C-8C3A-2DF77E1E2DEB}"/>
                </a:ext>
              </a:extLst>
            </p:cNvPr>
            <p:cNvSpPr txBox="1"/>
            <p:nvPr/>
          </p:nvSpPr>
          <p:spPr>
            <a:xfrm>
              <a:off x="5106429" y="2132322"/>
              <a:ext cx="595185" cy="431528"/>
            </a:xfrm>
            <a:custGeom>
              <a:avLst/>
              <a:gdLst/>
              <a:ahLst/>
              <a:cxnLst/>
              <a:rect l="l" t="t" r="r" b="b"/>
              <a:pathLst>
                <a:path w="595185" h="431528">
                  <a:moveTo>
                    <a:pt x="362036" y="321427"/>
                  </a:moveTo>
                  <a:cubicBezTo>
                    <a:pt x="374364" y="333785"/>
                    <a:pt x="388203" y="343930"/>
                    <a:pt x="403552" y="351861"/>
                  </a:cubicBezTo>
                  <a:lnTo>
                    <a:pt x="437830" y="360094"/>
                  </a:lnTo>
                  <a:lnTo>
                    <a:pt x="397170" y="420754"/>
                  </a:lnTo>
                  <a:lnTo>
                    <a:pt x="379246" y="415037"/>
                  </a:lnTo>
                  <a:cubicBezTo>
                    <a:pt x="356405" y="404382"/>
                    <a:pt x="337742" y="390605"/>
                    <a:pt x="323260" y="373704"/>
                  </a:cubicBezTo>
                  <a:close/>
                  <a:moveTo>
                    <a:pt x="141021" y="63996"/>
                  </a:moveTo>
                  <a:cubicBezTo>
                    <a:pt x="128915" y="63694"/>
                    <a:pt x="118141" y="68045"/>
                    <a:pt x="108700" y="77050"/>
                  </a:cubicBezTo>
                  <a:cubicBezTo>
                    <a:pt x="99259" y="86054"/>
                    <a:pt x="91817" y="101522"/>
                    <a:pt x="86375" y="123455"/>
                  </a:cubicBezTo>
                  <a:cubicBezTo>
                    <a:pt x="80932" y="145387"/>
                    <a:pt x="78156" y="175595"/>
                    <a:pt x="78045" y="214079"/>
                  </a:cubicBezTo>
                  <a:cubicBezTo>
                    <a:pt x="78156" y="252774"/>
                    <a:pt x="80932" y="283308"/>
                    <a:pt x="86375" y="305681"/>
                  </a:cubicBezTo>
                  <a:cubicBezTo>
                    <a:pt x="91817" y="328054"/>
                    <a:pt x="99259" y="343931"/>
                    <a:pt x="108700" y="353314"/>
                  </a:cubicBezTo>
                  <a:cubicBezTo>
                    <a:pt x="118141" y="362696"/>
                    <a:pt x="128915" y="367248"/>
                    <a:pt x="141021" y="366971"/>
                  </a:cubicBezTo>
                  <a:cubicBezTo>
                    <a:pt x="152944" y="367248"/>
                    <a:pt x="163586" y="362696"/>
                    <a:pt x="172947" y="353314"/>
                  </a:cubicBezTo>
                  <a:cubicBezTo>
                    <a:pt x="182308" y="343931"/>
                    <a:pt x="189701" y="328054"/>
                    <a:pt x="195126" y="305681"/>
                  </a:cubicBezTo>
                  <a:cubicBezTo>
                    <a:pt x="200551" y="283308"/>
                    <a:pt x="203321" y="252774"/>
                    <a:pt x="203435" y="214079"/>
                  </a:cubicBezTo>
                  <a:cubicBezTo>
                    <a:pt x="203321" y="175595"/>
                    <a:pt x="200551" y="145387"/>
                    <a:pt x="195126" y="123455"/>
                  </a:cubicBezTo>
                  <a:cubicBezTo>
                    <a:pt x="189701" y="101522"/>
                    <a:pt x="182308" y="86054"/>
                    <a:pt x="172947" y="77050"/>
                  </a:cubicBezTo>
                  <a:cubicBezTo>
                    <a:pt x="163586" y="68045"/>
                    <a:pt x="152944" y="63694"/>
                    <a:pt x="141021" y="63996"/>
                  </a:cubicBezTo>
                  <a:close/>
                  <a:moveTo>
                    <a:pt x="460382" y="1"/>
                  </a:moveTo>
                  <a:cubicBezTo>
                    <a:pt x="501146" y="152"/>
                    <a:pt x="533656" y="9675"/>
                    <a:pt x="557910" y="28570"/>
                  </a:cubicBezTo>
                  <a:cubicBezTo>
                    <a:pt x="582165" y="47466"/>
                    <a:pt x="594590" y="74832"/>
                    <a:pt x="595185" y="110668"/>
                  </a:cubicBezTo>
                  <a:lnTo>
                    <a:pt x="586502" y="138298"/>
                  </a:lnTo>
                  <a:lnTo>
                    <a:pt x="556162" y="183561"/>
                  </a:lnTo>
                  <a:lnTo>
                    <a:pt x="525571" y="205654"/>
                  </a:lnTo>
                  <a:lnTo>
                    <a:pt x="525571" y="208461"/>
                  </a:lnTo>
                  <a:lnTo>
                    <a:pt x="536427" y="213003"/>
                  </a:lnTo>
                  <a:lnTo>
                    <a:pt x="504611" y="260467"/>
                  </a:lnTo>
                  <a:lnTo>
                    <a:pt x="502178" y="257677"/>
                  </a:lnTo>
                  <a:cubicBezTo>
                    <a:pt x="485706" y="246021"/>
                    <a:pt x="455289" y="240093"/>
                    <a:pt x="410928" y="239894"/>
                  </a:cubicBezTo>
                  <a:lnTo>
                    <a:pt x="410928" y="180395"/>
                  </a:lnTo>
                  <a:cubicBezTo>
                    <a:pt x="448580" y="180067"/>
                    <a:pt x="474993" y="174116"/>
                    <a:pt x="490166" y="162541"/>
                  </a:cubicBezTo>
                  <a:cubicBezTo>
                    <a:pt x="505340" y="150967"/>
                    <a:pt x="512645" y="135738"/>
                    <a:pt x="512083" y="116853"/>
                  </a:cubicBezTo>
                  <a:cubicBezTo>
                    <a:pt x="511978" y="100440"/>
                    <a:pt x="507131" y="87718"/>
                    <a:pt x="497542" y="78686"/>
                  </a:cubicBezTo>
                  <a:cubicBezTo>
                    <a:pt x="487953" y="69654"/>
                    <a:pt x="474255" y="64944"/>
                    <a:pt x="456448" y="64558"/>
                  </a:cubicBezTo>
                  <a:cubicBezTo>
                    <a:pt x="441684" y="64944"/>
                    <a:pt x="427939" y="68388"/>
                    <a:pt x="415213" y="74890"/>
                  </a:cubicBezTo>
                  <a:cubicBezTo>
                    <a:pt x="402486" y="81392"/>
                    <a:pt x="390006" y="90319"/>
                    <a:pt x="377771" y="101671"/>
                  </a:cubicBezTo>
                  <a:lnTo>
                    <a:pt x="335623" y="51085"/>
                  </a:lnTo>
                  <a:cubicBezTo>
                    <a:pt x="353501" y="35203"/>
                    <a:pt x="372678" y="22760"/>
                    <a:pt x="393155" y="13754"/>
                  </a:cubicBezTo>
                  <a:cubicBezTo>
                    <a:pt x="413632" y="4749"/>
                    <a:pt x="436041" y="165"/>
                    <a:pt x="460382" y="1"/>
                  </a:cubicBezTo>
                  <a:close/>
                  <a:moveTo>
                    <a:pt x="141021" y="1"/>
                  </a:moveTo>
                  <a:cubicBezTo>
                    <a:pt x="183760" y="-38"/>
                    <a:pt x="217708" y="17725"/>
                    <a:pt x="242867" y="53289"/>
                  </a:cubicBezTo>
                  <a:cubicBezTo>
                    <a:pt x="268026" y="88852"/>
                    <a:pt x="280896" y="142449"/>
                    <a:pt x="281479" y="214079"/>
                  </a:cubicBezTo>
                  <a:cubicBezTo>
                    <a:pt x="280896" y="285849"/>
                    <a:pt x="268026" y="340007"/>
                    <a:pt x="242867" y="376554"/>
                  </a:cubicBezTo>
                  <a:cubicBezTo>
                    <a:pt x="217708" y="413101"/>
                    <a:pt x="183760" y="431426"/>
                    <a:pt x="141021" y="431528"/>
                  </a:cubicBezTo>
                  <a:cubicBezTo>
                    <a:pt x="98013" y="431426"/>
                    <a:pt x="63900" y="413101"/>
                    <a:pt x="38683" y="376554"/>
                  </a:cubicBezTo>
                  <a:cubicBezTo>
                    <a:pt x="13466" y="340007"/>
                    <a:pt x="572" y="285849"/>
                    <a:pt x="0" y="214079"/>
                  </a:cubicBezTo>
                  <a:cubicBezTo>
                    <a:pt x="572" y="142203"/>
                    <a:pt x="13466" y="88536"/>
                    <a:pt x="38683" y="53078"/>
                  </a:cubicBezTo>
                  <a:cubicBezTo>
                    <a:pt x="63900" y="17620"/>
                    <a:pt x="98013" y="-73"/>
                    <a:pt x="141021" y="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latin typeface="思源黑体 CN Bold" panose="020B0800000000000000" pitchFamily="34" charset="-122"/>
                <a:ea typeface="思源黑体 CN Bold" panose="020B0800000000000000" pitchFamily="34" charset="-122"/>
              </a:endParaRPr>
            </a:p>
          </p:txBody>
        </p:sp>
        <p:pic>
          <p:nvPicPr>
            <p:cNvPr id="40" name="图片 39">
              <a:extLst>
                <a:ext uri="{FF2B5EF4-FFF2-40B4-BE49-F238E27FC236}">
                  <a16:creationId xmlns="" xmlns:a16="http://schemas.microsoft.com/office/drawing/2014/main" id="{EEF4C089-9549-4209-93FB-51361705F77B}"/>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t="69752" b="11676"/>
            <a:stretch/>
          </p:blipFill>
          <p:spPr>
            <a:xfrm rot="18267630" flipV="1">
              <a:off x="5139843" y="2343643"/>
              <a:ext cx="921540" cy="138165"/>
            </a:xfrm>
            <a:prstGeom prst="rect">
              <a:avLst/>
            </a:prstGeom>
          </p:spPr>
        </p:pic>
      </p:grpSp>
      <p:grpSp>
        <p:nvGrpSpPr>
          <p:cNvPr id="45" name="组合 44">
            <a:extLst>
              <a:ext uri="{FF2B5EF4-FFF2-40B4-BE49-F238E27FC236}">
                <a16:creationId xmlns="" xmlns:a16="http://schemas.microsoft.com/office/drawing/2014/main" id="{1530B625-DFB4-43CB-A361-4B1B33358C9C}"/>
              </a:ext>
            </a:extLst>
          </p:cNvPr>
          <p:cNvGrpSpPr/>
          <p:nvPr/>
        </p:nvGrpSpPr>
        <p:grpSpPr>
          <a:xfrm>
            <a:off x="6522120" y="4880295"/>
            <a:ext cx="574392" cy="921540"/>
            <a:chOff x="5106429" y="3434857"/>
            <a:chExt cx="574392" cy="921540"/>
          </a:xfrm>
        </p:grpSpPr>
        <p:sp>
          <p:nvSpPr>
            <p:cNvPr id="32" name="文本框 31">
              <a:extLst>
                <a:ext uri="{FF2B5EF4-FFF2-40B4-BE49-F238E27FC236}">
                  <a16:creationId xmlns="" xmlns:a16="http://schemas.microsoft.com/office/drawing/2014/main" id="{5A5D7EDD-E6C6-4C3D-BC54-8D3E6265D502}"/>
                </a:ext>
              </a:extLst>
            </p:cNvPr>
            <p:cNvSpPr txBox="1"/>
            <p:nvPr/>
          </p:nvSpPr>
          <p:spPr>
            <a:xfrm>
              <a:off x="5106429" y="3627748"/>
              <a:ext cx="574392" cy="431528"/>
            </a:xfrm>
            <a:custGeom>
              <a:avLst/>
              <a:gdLst/>
              <a:ahLst/>
              <a:cxnLst/>
              <a:rect l="l" t="t" r="r" b="b"/>
              <a:pathLst>
                <a:path w="574392" h="431528">
                  <a:moveTo>
                    <a:pt x="498595" y="81979"/>
                  </a:moveTo>
                  <a:cubicBezTo>
                    <a:pt x="493526" y="92977"/>
                    <a:pt x="488211" y="104151"/>
                    <a:pt x="482650" y="115501"/>
                  </a:cubicBezTo>
                  <a:cubicBezTo>
                    <a:pt x="477089" y="126850"/>
                    <a:pt x="471352" y="138165"/>
                    <a:pt x="465439" y="149444"/>
                  </a:cubicBezTo>
                  <a:lnTo>
                    <a:pt x="400812" y="252890"/>
                  </a:lnTo>
                  <a:lnTo>
                    <a:pt x="497472" y="252890"/>
                  </a:lnTo>
                  <a:lnTo>
                    <a:pt x="497472" y="167997"/>
                  </a:lnTo>
                  <a:cubicBezTo>
                    <a:pt x="497542" y="155347"/>
                    <a:pt x="497963" y="141011"/>
                    <a:pt x="498735" y="124988"/>
                  </a:cubicBezTo>
                  <a:cubicBezTo>
                    <a:pt x="499507" y="108965"/>
                    <a:pt x="500209" y="94629"/>
                    <a:pt x="500841" y="81979"/>
                  </a:cubicBezTo>
                  <a:close/>
                  <a:moveTo>
                    <a:pt x="141021" y="63996"/>
                  </a:moveTo>
                  <a:cubicBezTo>
                    <a:pt x="128915" y="63694"/>
                    <a:pt x="118141" y="68045"/>
                    <a:pt x="108700" y="77050"/>
                  </a:cubicBezTo>
                  <a:cubicBezTo>
                    <a:pt x="99259" y="86054"/>
                    <a:pt x="91817" y="101522"/>
                    <a:pt x="86375" y="123455"/>
                  </a:cubicBezTo>
                  <a:cubicBezTo>
                    <a:pt x="80932" y="145387"/>
                    <a:pt x="78156" y="175595"/>
                    <a:pt x="78045" y="214079"/>
                  </a:cubicBezTo>
                  <a:cubicBezTo>
                    <a:pt x="78156" y="252774"/>
                    <a:pt x="80932" y="283308"/>
                    <a:pt x="86375" y="305681"/>
                  </a:cubicBezTo>
                  <a:cubicBezTo>
                    <a:pt x="91817" y="328054"/>
                    <a:pt x="99259" y="343931"/>
                    <a:pt x="108700" y="353314"/>
                  </a:cubicBezTo>
                  <a:cubicBezTo>
                    <a:pt x="118141" y="362696"/>
                    <a:pt x="128915" y="367248"/>
                    <a:pt x="141021" y="366971"/>
                  </a:cubicBezTo>
                  <a:cubicBezTo>
                    <a:pt x="152944" y="367248"/>
                    <a:pt x="163586" y="362696"/>
                    <a:pt x="172947" y="353314"/>
                  </a:cubicBezTo>
                  <a:cubicBezTo>
                    <a:pt x="182308" y="343931"/>
                    <a:pt x="189701" y="328054"/>
                    <a:pt x="195126" y="305681"/>
                  </a:cubicBezTo>
                  <a:cubicBezTo>
                    <a:pt x="200551" y="283308"/>
                    <a:pt x="203321" y="252774"/>
                    <a:pt x="203435" y="214079"/>
                  </a:cubicBezTo>
                  <a:cubicBezTo>
                    <a:pt x="203321" y="175595"/>
                    <a:pt x="200551" y="145387"/>
                    <a:pt x="195126" y="123455"/>
                  </a:cubicBezTo>
                  <a:cubicBezTo>
                    <a:pt x="189701" y="101522"/>
                    <a:pt x="182308" y="86054"/>
                    <a:pt x="172947" y="77050"/>
                  </a:cubicBezTo>
                  <a:cubicBezTo>
                    <a:pt x="163586" y="68045"/>
                    <a:pt x="152944" y="63694"/>
                    <a:pt x="141021" y="63996"/>
                  </a:cubicBezTo>
                  <a:close/>
                  <a:moveTo>
                    <a:pt x="475555" y="7869"/>
                  </a:moveTo>
                  <a:lnTo>
                    <a:pt x="574392" y="7869"/>
                  </a:lnTo>
                  <a:lnTo>
                    <a:pt x="574392" y="156364"/>
                  </a:lnTo>
                  <a:lnTo>
                    <a:pt x="467547" y="315761"/>
                  </a:lnTo>
                  <a:lnTo>
                    <a:pt x="320450" y="315761"/>
                  </a:lnTo>
                  <a:lnTo>
                    <a:pt x="320450" y="259626"/>
                  </a:lnTo>
                  <a:close/>
                  <a:moveTo>
                    <a:pt x="141021" y="1"/>
                  </a:moveTo>
                  <a:cubicBezTo>
                    <a:pt x="183760" y="-38"/>
                    <a:pt x="217708" y="17725"/>
                    <a:pt x="242867" y="53289"/>
                  </a:cubicBezTo>
                  <a:cubicBezTo>
                    <a:pt x="268026" y="88852"/>
                    <a:pt x="280896" y="142449"/>
                    <a:pt x="281479" y="214079"/>
                  </a:cubicBezTo>
                  <a:cubicBezTo>
                    <a:pt x="280896" y="285849"/>
                    <a:pt x="268026" y="340007"/>
                    <a:pt x="242867" y="376554"/>
                  </a:cubicBezTo>
                  <a:cubicBezTo>
                    <a:pt x="217708" y="413101"/>
                    <a:pt x="183760" y="431426"/>
                    <a:pt x="141021" y="431528"/>
                  </a:cubicBezTo>
                  <a:cubicBezTo>
                    <a:pt x="98013" y="431426"/>
                    <a:pt x="63900" y="413101"/>
                    <a:pt x="38683" y="376554"/>
                  </a:cubicBezTo>
                  <a:cubicBezTo>
                    <a:pt x="13466" y="340007"/>
                    <a:pt x="572" y="285849"/>
                    <a:pt x="0" y="214079"/>
                  </a:cubicBezTo>
                  <a:cubicBezTo>
                    <a:pt x="572" y="142203"/>
                    <a:pt x="13466" y="88536"/>
                    <a:pt x="38683" y="53078"/>
                  </a:cubicBezTo>
                  <a:cubicBezTo>
                    <a:pt x="63900" y="17620"/>
                    <a:pt x="98013" y="-73"/>
                    <a:pt x="141021" y="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latin typeface="思源黑体 CN Bold" panose="020B0800000000000000" pitchFamily="34" charset="-122"/>
                <a:ea typeface="思源黑体 CN Bold" panose="020B0800000000000000" pitchFamily="34" charset="-122"/>
              </a:endParaRPr>
            </a:p>
          </p:txBody>
        </p:sp>
        <p:pic>
          <p:nvPicPr>
            <p:cNvPr id="41" name="图片 40">
              <a:extLst>
                <a:ext uri="{FF2B5EF4-FFF2-40B4-BE49-F238E27FC236}">
                  <a16:creationId xmlns="" xmlns:a16="http://schemas.microsoft.com/office/drawing/2014/main" id="{3F81713C-4745-452F-ADDF-1A68331C212D}"/>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t="69752" b="11676"/>
            <a:stretch/>
          </p:blipFill>
          <p:spPr>
            <a:xfrm rot="18267630" flipV="1">
              <a:off x="5139843" y="3826544"/>
              <a:ext cx="921540" cy="138165"/>
            </a:xfrm>
            <a:prstGeom prst="rect">
              <a:avLst/>
            </a:prstGeom>
          </p:spPr>
        </p:pic>
      </p:grpSp>
      <p:sp>
        <p:nvSpPr>
          <p:cNvPr id="47" name="矩形 46">
            <a:extLst>
              <a:ext uri="{FF2B5EF4-FFF2-40B4-BE49-F238E27FC236}">
                <a16:creationId xmlns="" xmlns:a16="http://schemas.microsoft.com/office/drawing/2014/main" id="{54CCD65D-B3FC-4D2F-896C-3F36E019AFC0}"/>
              </a:ext>
            </a:extLst>
          </p:cNvPr>
          <p:cNvSpPr/>
          <p:nvPr/>
        </p:nvSpPr>
        <p:spPr>
          <a:xfrm>
            <a:off x="-1045029" y="-2092250"/>
            <a:ext cx="12192000" cy="12200014"/>
          </a:xfrm>
          <a:prstGeom prst="rect">
            <a:avLst/>
          </a:prstGeom>
          <a:noFill/>
          <a:ln>
            <a:gradFill>
              <a:gsLst>
                <a:gs pos="0">
                  <a:srgbClr val="F1EC24">
                    <a:alpha val="40000"/>
                  </a:srgbClr>
                </a:gs>
                <a:gs pos="100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 xmlns:a16="http://schemas.microsoft.com/office/drawing/2014/main" id="{7B72E4A1-B714-4A70-B02B-B9D71E0D36B1}"/>
              </a:ext>
            </a:extLst>
          </p:cNvPr>
          <p:cNvSpPr/>
          <p:nvPr/>
        </p:nvSpPr>
        <p:spPr>
          <a:xfrm rot="5188840">
            <a:off x="9814240" y="982691"/>
            <a:ext cx="2665462" cy="144372"/>
          </a:xfrm>
          <a:prstGeom prst="roundRect">
            <a:avLst>
              <a:gd name="adj" fmla="val 0"/>
            </a:avLst>
          </a:prstGeom>
          <a:blipFill dpi="0" rotWithShape="1">
            <a:blip r:embed="rId3"/>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2BB973F9-3C02-4B8D-8D66-4AFADB42E079}"/>
              </a:ext>
            </a:extLst>
          </p:cNvPr>
          <p:cNvSpPr/>
          <p:nvPr/>
        </p:nvSpPr>
        <p:spPr>
          <a:xfrm>
            <a:off x="-1467102" y="-2514600"/>
            <a:ext cx="13036146" cy="13044714"/>
          </a:xfrm>
          <a:prstGeom prst="rect">
            <a:avLst/>
          </a:prstGeom>
          <a:noFill/>
          <a:ln>
            <a:gradFill>
              <a:gsLst>
                <a:gs pos="0">
                  <a:srgbClr val="F1EC24">
                    <a:alpha val="20000"/>
                  </a:srgbClr>
                </a:gs>
                <a:gs pos="100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 xmlns:a16="http://schemas.microsoft.com/office/drawing/2014/main" id="{EF7EA738-A0C9-44FC-BDFC-562B677CDB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239" b="48157"/>
          <a:stretch/>
        </p:blipFill>
        <p:spPr>
          <a:xfrm>
            <a:off x="2470183" y="651548"/>
            <a:ext cx="1806904" cy="73908"/>
          </a:xfrm>
          <a:prstGeom prst="rect">
            <a:avLst/>
          </a:prstGeom>
        </p:spPr>
      </p:pic>
    </p:spTree>
    <p:extLst>
      <p:ext uri="{BB962C8B-B14F-4D97-AF65-F5344CB8AC3E}">
        <p14:creationId xmlns:p14="http://schemas.microsoft.com/office/powerpoint/2010/main" val="36464771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7E1791FD-C8F5-459A-900B-F9722A7968BE}"/>
              </a:ext>
            </a:extLst>
          </p:cNvPr>
          <p:cNvSpPr txBox="1"/>
          <p:nvPr/>
        </p:nvSpPr>
        <p:spPr>
          <a:xfrm>
            <a:off x="6067624" y="2802235"/>
            <a:ext cx="1031051" cy="769441"/>
          </a:xfrm>
          <a:prstGeom prst="rect">
            <a:avLst/>
          </a:prstGeom>
          <a:noFill/>
          <a:effectLst>
            <a:outerShdw blurRad="50800" dist="38100" dir="5400000" algn="t" rotWithShape="0">
              <a:srgbClr val="0D1835"/>
            </a:outerShdw>
          </a:effectLst>
        </p:spPr>
        <p:txBody>
          <a:bodyPr wrap="square" rtlCol="0">
            <a:spAutoFit/>
          </a:bodyPr>
          <a:lstStyle>
            <a:defPPr>
              <a:defRPr lang="zh-CN"/>
            </a:defPPr>
            <a:lvl1pPr algn="dist">
              <a:defRPr sz="6600">
                <a:gradFill>
                  <a:gsLst>
                    <a:gs pos="95000">
                      <a:srgbClr val="FDFBD3">
                        <a:alpha val="91765"/>
                      </a:srgbClr>
                    </a:gs>
                    <a:gs pos="48000">
                      <a:schemeClr val="bg1"/>
                    </a:gs>
                  </a:gsLst>
                  <a:lin ang="5400000" scaled="0"/>
                </a:gradFill>
                <a:latin typeface="思源宋体 CN Heavy" panose="02020900000000000000" pitchFamily="18" charset="-122"/>
                <a:ea typeface="思源宋体 CN Heavy" panose="02020900000000000000" pitchFamily="18" charset="-122"/>
              </a:defRPr>
            </a:lvl1pPr>
          </a:lstStyle>
          <a:p>
            <a:r>
              <a:rPr lang="zh-CN" altLang="en-US" sz="4400" dirty="0"/>
              <a:t>白</a:t>
            </a:r>
          </a:p>
        </p:txBody>
      </p:sp>
      <p:sp>
        <p:nvSpPr>
          <p:cNvPr id="21" name="文本框 20">
            <a:extLst>
              <a:ext uri="{FF2B5EF4-FFF2-40B4-BE49-F238E27FC236}">
                <a16:creationId xmlns="" xmlns:a16="http://schemas.microsoft.com/office/drawing/2014/main" id="{14EEF115-9592-475D-B5D1-8019CFD935EA}"/>
              </a:ext>
            </a:extLst>
          </p:cNvPr>
          <p:cNvSpPr txBox="1"/>
          <p:nvPr/>
        </p:nvSpPr>
        <p:spPr>
          <a:xfrm>
            <a:off x="6230411" y="3745245"/>
            <a:ext cx="1805513" cy="461665"/>
          </a:xfrm>
          <a:prstGeom prst="rect">
            <a:avLst/>
          </a:prstGeom>
          <a:noFill/>
        </p:spPr>
        <p:txBody>
          <a:bodyPr wrap="square" rtlCol="0">
            <a:spAutoFit/>
          </a:bodyPr>
          <a:lstStyle>
            <a:defPPr>
              <a:defRPr lang="zh-CN"/>
            </a:defPPr>
            <a:lvl1pPr algn="dist">
              <a:defRPr sz="240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小黑屋成员</a:t>
            </a:r>
          </a:p>
        </p:txBody>
      </p:sp>
      <p:sp>
        <p:nvSpPr>
          <p:cNvPr id="22" name="文本框 21">
            <a:extLst>
              <a:ext uri="{FF2B5EF4-FFF2-40B4-BE49-F238E27FC236}">
                <a16:creationId xmlns="" xmlns:a16="http://schemas.microsoft.com/office/drawing/2014/main" id="{6E605B2C-59AD-4441-9179-F7FFF43FF142}"/>
              </a:ext>
            </a:extLst>
          </p:cNvPr>
          <p:cNvSpPr txBox="1"/>
          <p:nvPr/>
        </p:nvSpPr>
        <p:spPr>
          <a:xfrm>
            <a:off x="6230411" y="4306278"/>
            <a:ext cx="3374418" cy="461665"/>
          </a:xfrm>
          <a:prstGeom prst="rect">
            <a:avLst/>
          </a:prstGeom>
          <a:noFill/>
        </p:spPr>
        <p:txBody>
          <a:bodyPr wrap="square" rtlCol="0">
            <a:spAutoFit/>
          </a:bodyPr>
          <a:lstStyle>
            <a:defPPr>
              <a:defRPr lang="zh-CN"/>
            </a:defPPr>
            <a:lvl1pPr algn="dist">
              <a:defRPr sz="240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在</a:t>
            </a:r>
            <a:r>
              <a:rPr lang="en-US" altLang="zh-CN" dirty="0"/>
              <a:t>PPT</a:t>
            </a:r>
            <a:r>
              <a:rPr lang="zh-CN" altLang="en-US" dirty="0"/>
              <a:t>世界遨游的诗人</a:t>
            </a:r>
          </a:p>
        </p:txBody>
      </p:sp>
      <p:grpSp>
        <p:nvGrpSpPr>
          <p:cNvPr id="23" name="组合 22">
            <a:extLst>
              <a:ext uri="{FF2B5EF4-FFF2-40B4-BE49-F238E27FC236}">
                <a16:creationId xmlns="" xmlns:a16="http://schemas.microsoft.com/office/drawing/2014/main" id="{D11F9904-306E-4585-A70A-0A495BF24D59}"/>
              </a:ext>
            </a:extLst>
          </p:cNvPr>
          <p:cNvGrpSpPr/>
          <p:nvPr/>
        </p:nvGrpSpPr>
        <p:grpSpPr>
          <a:xfrm rot="19250085">
            <a:off x="-1144521" y="-3243733"/>
            <a:ext cx="3922579" cy="17184666"/>
            <a:chOff x="0" y="-3642433"/>
            <a:chExt cx="1676400" cy="6032500"/>
          </a:xfrm>
        </p:grpSpPr>
        <p:sp>
          <p:nvSpPr>
            <p:cNvPr id="24" name="矩形 23">
              <a:extLst>
                <a:ext uri="{FF2B5EF4-FFF2-40B4-BE49-F238E27FC236}">
                  <a16:creationId xmlns="" xmlns:a16="http://schemas.microsoft.com/office/drawing/2014/main" id="{7480D1CA-DEA9-4A91-BAE7-5684292F9716}"/>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BB547C59-8838-4C6A-9D6E-EFC9D2F0336E}"/>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BA3EDB26-4A9C-4B89-8725-96661CD40D45}"/>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 xmlns:a16="http://schemas.microsoft.com/office/drawing/2014/main" id="{6659CA41-06FA-4225-BDFA-B38D26369F88}"/>
              </a:ext>
            </a:extLst>
          </p:cNvPr>
          <p:cNvGrpSpPr/>
          <p:nvPr/>
        </p:nvGrpSpPr>
        <p:grpSpPr>
          <a:xfrm rot="19250085" flipH="1" flipV="1">
            <a:off x="10645211" y="-4094187"/>
            <a:ext cx="1869081" cy="8188373"/>
            <a:chOff x="0" y="-3642433"/>
            <a:chExt cx="1676400" cy="6032500"/>
          </a:xfrm>
        </p:grpSpPr>
        <p:sp>
          <p:nvSpPr>
            <p:cNvPr id="28" name="矩形 27">
              <a:extLst>
                <a:ext uri="{FF2B5EF4-FFF2-40B4-BE49-F238E27FC236}">
                  <a16:creationId xmlns="" xmlns:a16="http://schemas.microsoft.com/office/drawing/2014/main" id="{67ECFD70-E412-4667-84D9-22EE7914BC68}"/>
                </a:ext>
              </a:extLst>
            </p:cNvPr>
            <p:cNvSpPr/>
            <p:nvPr/>
          </p:nvSpPr>
          <p:spPr>
            <a:xfrm>
              <a:off x="0" y="-3642433"/>
              <a:ext cx="552450" cy="6032500"/>
            </a:xfrm>
            <a:prstGeom prst="rect">
              <a:avLst/>
            </a:prstGeom>
            <a:gradFill>
              <a:gsLst>
                <a:gs pos="0">
                  <a:srgbClr val="112B68">
                    <a:alpha val="0"/>
                  </a:srgbClr>
                </a:gs>
                <a:gs pos="100000">
                  <a:srgbClr val="2A54BB">
                    <a:alpha val="40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CBE1BCFE-5405-4F8C-BA92-3C800688193E}"/>
                </a:ext>
              </a:extLst>
            </p:cNvPr>
            <p:cNvSpPr/>
            <p:nvPr/>
          </p:nvSpPr>
          <p:spPr>
            <a:xfrm>
              <a:off x="561975" y="-3642433"/>
              <a:ext cx="552450" cy="6032500"/>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537C842F-95CA-4E07-8E1D-80576B20D7A3}"/>
                </a:ext>
              </a:extLst>
            </p:cNvPr>
            <p:cNvSpPr/>
            <p:nvPr/>
          </p:nvSpPr>
          <p:spPr>
            <a:xfrm>
              <a:off x="1123950" y="-3642433"/>
              <a:ext cx="552450" cy="6032500"/>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a:extLst>
              <a:ext uri="{FF2B5EF4-FFF2-40B4-BE49-F238E27FC236}">
                <a16:creationId xmlns="" xmlns:a16="http://schemas.microsoft.com/office/drawing/2014/main" id="{BE40F400-9605-45E2-AF57-46BBC26F858A}"/>
              </a:ext>
            </a:extLst>
          </p:cNvPr>
          <p:cNvSpPr txBox="1"/>
          <p:nvPr/>
        </p:nvSpPr>
        <p:spPr>
          <a:xfrm>
            <a:off x="6870834" y="3186955"/>
            <a:ext cx="1588095" cy="307777"/>
          </a:xfrm>
          <a:prstGeom prst="rect">
            <a:avLst/>
          </a:prstGeom>
          <a:noFill/>
        </p:spPr>
        <p:txBody>
          <a:bodyPr wrap="square" rtlCol="0">
            <a:spAutoFit/>
          </a:bodyPr>
          <a:lstStyle>
            <a:defPPr>
              <a:defRPr lang="zh-CN"/>
            </a:defPPr>
            <a:lvl1pPr algn="dist">
              <a:defRPr sz="240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defRPr>
            </a:lvl1pPr>
          </a:lstStyle>
          <a:p>
            <a:r>
              <a:rPr lang="en-US" altLang="zh-CN" sz="1400" dirty="0">
                <a:gradFill>
                  <a:gsLst>
                    <a:gs pos="0">
                      <a:schemeClr val="bg1">
                        <a:alpha val="60000"/>
                      </a:schemeClr>
                    </a:gs>
                    <a:gs pos="100000">
                      <a:srgbClr val="FDFBD3">
                        <a:alpha val="20000"/>
                      </a:srgbClr>
                    </a:gs>
                  </a:gsLst>
                  <a:lin ang="5400000" scaled="0"/>
                </a:gradFill>
              </a:rPr>
              <a:t>/WHITE</a:t>
            </a:r>
            <a:endParaRPr lang="zh-CN" altLang="en-US" sz="1400" dirty="0">
              <a:gradFill>
                <a:gsLst>
                  <a:gs pos="0">
                    <a:schemeClr val="bg1">
                      <a:alpha val="60000"/>
                    </a:schemeClr>
                  </a:gs>
                  <a:gs pos="100000">
                    <a:srgbClr val="FDFBD3">
                      <a:alpha val="20000"/>
                    </a:srgbClr>
                  </a:gs>
                </a:gsLst>
                <a:lin ang="5400000" scaled="0"/>
              </a:gradFill>
            </a:endParaRPr>
          </a:p>
        </p:txBody>
      </p:sp>
      <p:grpSp>
        <p:nvGrpSpPr>
          <p:cNvPr id="38" name="组合 37">
            <a:extLst>
              <a:ext uri="{FF2B5EF4-FFF2-40B4-BE49-F238E27FC236}">
                <a16:creationId xmlns="" xmlns:a16="http://schemas.microsoft.com/office/drawing/2014/main" id="{757EC692-ECFA-48A0-B933-1D6BE1AC8B26}"/>
              </a:ext>
            </a:extLst>
          </p:cNvPr>
          <p:cNvGrpSpPr/>
          <p:nvPr/>
        </p:nvGrpSpPr>
        <p:grpSpPr>
          <a:xfrm>
            <a:off x="2466975" y="1857375"/>
            <a:ext cx="3185160" cy="3209657"/>
            <a:chOff x="2466975" y="1857375"/>
            <a:chExt cx="3185160" cy="3209657"/>
          </a:xfrm>
        </p:grpSpPr>
        <p:pic>
          <p:nvPicPr>
            <p:cNvPr id="18" name="图片 17">
              <a:extLst>
                <a:ext uri="{FF2B5EF4-FFF2-40B4-BE49-F238E27FC236}">
                  <a16:creationId xmlns="" xmlns:a16="http://schemas.microsoft.com/office/drawing/2014/main" id="{84D55F31-D7C8-4351-B9E9-E7F03E94B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0612" y="2123260"/>
              <a:ext cx="2677886" cy="2677886"/>
            </a:xfrm>
            <a:prstGeom prst="rect">
              <a:avLst/>
            </a:prstGeom>
          </p:spPr>
        </p:pic>
        <p:grpSp>
          <p:nvGrpSpPr>
            <p:cNvPr id="34" name="组合 33">
              <a:extLst>
                <a:ext uri="{FF2B5EF4-FFF2-40B4-BE49-F238E27FC236}">
                  <a16:creationId xmlns="" xmlns:a16="http://schemas.microsoft.com/office/drawing/2014/main" id="{163D4D6A-F43A-4307-8246-A188A695F115}"/>
                </a:ext>
              </a:extLst>
            </p:cNvPr>
            <p:cNvGrpSpPr/>
            <p:nvPr/>
          </p:nvGrpSpPr>
          <p:grpSpPr>
            <a:xfrm>
              <a:off x="2466975" y="1857375"/>
              <a:ext cx="3185160" cy="3209657"/>
              <a:chOff x="2466975" y="1857375"/>
              <a:chExt cx="3185160" cy="3209657"/>
            </a:xfrm>
          </p:grpSpPr>
          <p:grpSp>
            <p:nvGrpSpPr>
              <p:cNvPr id="32" name="组合 31">
                <a:extLst>
                  <a:ext uri="{FF2B5EF4-FFF2-40B4-BE49-F238E27FC236}">
                    <a16:creationId xmlns="" xmlns:a16="http://schemas.microsoft.com/office/drawing/2014/main" id="{F43D4D65-B556-4837-9150-E2CACC7EF117}"/>
                  </a:ext>
                </a:extLst>
              </p:cNvPr>
              <p:cNvGrpSpPr/>
              <p:nvPr/>
            </p:nvGrpSpPr>
            <p:grpSpPr>
              <a:xfrm>
                <a:off x="2466975" y="1857375"/>
                <a:ext cx="3185160" cy="152400"/>
                <a:chOff x="2466975" y="1857375"/>
                <a:chExt cx="3185160" cy="152400"/>
              </a:xfrm>
            </p:grpSpPr>
            <p:sp>
              <p:nvSpPr>
                <p:cNvPr id="20" name="矩形 19">
                  <a:extLst>
                    <a:ext uri="{FF2B5EF4-FFF2-40B4-BE49-F238E27FC236}">
                      <a16:creationId xmlns="" xmlns:a16="http://schemas.microsoft.com/office/drawing/2014/main" id="{F9F5816C-D10B-45A6-BC5E-397428561DE7}"/>
                    </a:ext>
                  </a:extLst>
                </p:cNvPr>
                <p:cNvSpPr/>
                <p:nvPr/>
              </p:nvSpPr>
              <p:spPr>
                <a:xfrm>
                  <a:off x="2466975" y="1857375"/>
                  <a:ext cx="152400" cy="152400"/>
                </a:xfrm>
                <a:custGeom>
                  <a:avLst/>
                  <a:gdLst>
                    <a:gd name="connsiteX0" fmla="*/ 0 w 723900"/>
                    <a:gd name="connsiteY0" fmla="*/ 0 h 723900"/>
                    <a:gd name="connsiteX1" fmla="*/ 723900 w 723900"/>
                    <a:gd name="connsiteY1" fmla="*/ 0 h 723900"/>
                    <a:gd name="connsiteX2" fmla="*/ 723900 w 723900"/>
                    <a:gd name="connsiteY2" fmla="*/ 723900 h 723900"/>
                    <a:gd name="connsiteX3" fmla="*/ 0 w 723900"/>
                    <a:gd name="connsiteY3" fmla="*/ 723900 h 723900"/>
                    <a:gd name="connsiteX4" fmla="*/ 0 w 723900"/>
                    <a:gd name="connsiteY4" fmla="*/ 0 h 723900"/>
                    <a:gd name="connsiteX0" fmla="*/ 723900 w 815340"/>
                    <a:gd name="connsiteY0" fmla="*/ 723900 h 815340"/>
                    <a:gd name="connsiteX1" fmla="*/ 0 w 815340"/>
                    <a:gd name="connsiteY1" fmla="*/ 723900 h 815340"/>
                    <a:gd name="connsiteX2" fmla="*/ 0 w 815340"/>
                    <a:gd name="connsiteY2" fmla="*/ 0 h 815340"/>
                    <a:gd name="connsiteX3" fmla="*/ 723900 w 815340"/>
                    <a:gd name="connsiteY3" fmla="*/ 0 h 815340"/>
                    <a:gd name="connsiteX4" fmla="*/ 815340 w 815340"/>
                    <a:gd name="connsiteY4" fmla="*/ 815340 h 815340"/>
                    <a:gd name="connsiteX0" fmla="*/ 723900 w 723900"/>
                    <a:gd name="connsiteY0" fmla="*/ 723900 h 723900"/>
                    <a:gd name="connsiteX1" fmla="*/ 0 w 723900"/>
                    <a:gd name="connsiteY1" fmla="*/ 723900 h 723900"/>
                    <a:gd name="connsiteX2" fmla="*/ 0 w 723900"/>
                    <a:gd name="connsiteY2" fmla="*/ 0 h 723900"/>
                    <a:gd name="connsiteX3" fmla="*/ 723900 w 723900"/>
                    <a:gd name="connsiteY3" fmla="*/ 0 h 723900"/>
                    <a:gd name="connsiteX0" fmla="*/ 0 w 723900"/>
                    <a:gd name="connsiteY0" fmla="*/ 723900 h 723900"/>
                    <a:gd name="connsiteX1" fmla="*/ 0 w 723900"/>
                    <a:gd name="connsiteY1" fmla="*/ 0 h 723900"/>
                    <a:gd name="connsiteX2" fmla="*/ 723900 w 723900"/>
                    <a:gd name="connsiteY2" fmla="*/ 0 h 723900"/>
                  </a:gdLst>
                  <a:ahLst/>
                  <a:cxnLst>
                    <a:cxn ang="0">
                      <a:pos x="connsiteX0" y="connsiteY0"/>
                    </a:cxn>
                    <a:cxn ang="0">
                      <a:pos x="connsiteX1" y="connsiteY1"/>
                    </a:cxn>
                    <a:cxn ang="0">
                      <a:pos x="connsiteX2" y="connsiteY2"/>
                    </a:cxn>
                  </a:cxnLst>
                  <a:rect l="l" t="t" r="r" b="b"/>
                  <a:pathLst>
                    <a:path w="723900" h="723900">
                      <a:moveTo>
                        <a:pt x="0" y="723900"/>
                      </a:moveTo>
                      <a:lnTo>
                        <a:pt x="0" y="0"/>
                      </a:lnTo>
                      <a:lnTo>
                        <a:pt x="723900" y="0"/>
                      </a:lnTo>
                    </a:path>
                  </a:pathLst>
                </a:custGeom>
                <a:gradFill>
                  <a:gsLst>
                    <a:gs pos="0">
                      <a:srgbClr val="112B68">
                        <a:alpha val="0"/>
                      </a:srgbClr>
                    </a:gs>
                    <a:gs pos="100000">
                      <a:srgbClr val="2A54BB">
                        <a:alpha val="10000"/>
                      </a:srgbClr>
                    </a:gs>
                  </a:gsLst>
                  <a:lin ang="1800000" scaled="0"/>
                </a:gradFill>
                <a:ln>
                  <a:gradFill flip="none" rotWithShape="1">
                    <a:gsLst>
                      <a:gs pos="78000">
                        <a:srgbClr val="F1EC24">
                          <a:alpha val="20000"/>
                          <a:lumMod val="25000"/>
                          <a:lumOff val="75000"/>
                        </a:srgbClr>
                      </a:gs>
                      <a:gs pos="54000">
                        <a:srgbClr val="F1EC24">
                          <a:alpha val="0"/>
                        </a:srgbClr>
                      </a:gs>
                      <a:gs pos="90000">
                        <a:srgbClr val="F1EC24">
                          <a:alpha val="40000"/>
                          <a:lumMod val="18000"/>
                          <a:lumOff val="82000"/>
                        </a:srgbClr>
                      </a:gs>
                    </a:gsLst>
                    <a:lin ang="135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9">
                  <a:extLst>
                    <a:ext uri="{FF2B5EF4-FFF2-40B4-BE49-F238E27FC236}">
                      <a16:creationId xmlns="" xmlns:a16="http://schemas.microsoft.com/office/drawing/2014/main" id="{8FB39935-BA39-402A-983A-079FCAD3708C}"/>
                    </a:ext>
                  </a:extLst>
                </p:cNvPr>
                <p:cNvSpPr/>
                <p:nvPr/>
              </p:nvSpPr>
              <p:spPr>
                <a:xfrm flipH="1">
                  <a:off x="5499735" y="1857375"/>
                  <a:ext cx="152400" cy="152400"/>
                </a:xfrm>
                <a:custGeom>
                  <a:avLst/>
                  <a:gdLst>
                    <a:gd name="connsiteX0" fmla="*/ 0 w 723900"/>
                    <a:gd name="connsiteY0" fmla="*/ 0 h 723900"/>
                    <a:gd name="connsiteX1" fmla="*/ 723900 w 723900"/>
                    <a:gd name="connsiteY1" fmla="*/ 0 h 723900"/>
                    <a:gd name="connsiteX2" fmla="*/ 723900 w 723900"/>
                    <a:gd name="connsiteY2" fmla="*/ 723900 h 723900"/>
                    <a:gd name="connsiteX3" fmla="*/ 0 w 723900"/>
                    <a:gd name="connsiteY3" fmla="*/ 723900 h 723900"/>
                    <a:gd name="connsiteX4" fmla="*/ 0 w 723900"/>
                    <a:gd name="connsiteY4" fmla="*/ 0 h 723900"/>
                    <a:gd name="connsiteX0" fmla="*/ 723900 w 815340"/>
                    <a:gd name="connsiteY0" fmla="*/ 723900 h 815340"/>
                    <a:gd name="connsiteX1" fmla="*/ 0 w 815340"/>
                    <a:gd name="connsiteY1" fmla="*/ 723900 h 815340"/>
                    <a:gd name="connsiteX2" fmla="*/ 0 w 815340"/>
                    <a:gd name="connsiteY2" fmla="*/ 0 h 815340"/>
                    <a:gd name="connsiteX3" fmla="*/ 723900 w 815340"/>
                    <a:gd name="connsiteY3" fmla="*/ 0 h 815340"/>
                    <a:gd name="connsiteX4" fmla="*/ 815340 w 815340"/>
                    <a:gd name="connsiteY4" fmla="*/ 815340 h 815340"/>
                    <a:gd name="connsiteX0" fmla="*/ 723900 w 723900"/>
                    <a:gd name="connsiteY0" fmla="*/ 723900 h 723900"/>
                    <a:gd name="connsiteX1" fmla="*/ 0 w 723900"/>
                    <a:gd name="connsiteY1" fmla="*/ 723900 h 723900"/>
                    <a:gd name="connsiteX2" fmla="*/ 0 w 723900"/>
                    <a:gd name="connsiteY2" fmla="*/ 0 h 723900"/>
                    <a:gd name="connsiteX3" fmla="*/ 723900 w 723900"/>
                    <a:gd name="connsiteY3" fmla="*/ 0 h 723900"/>
                    <a:gd name="connsiteX0" fmla="*/ 0 w 723900"/>
                    <a:gd name="connsiteY0" fmla="*/ 723900 h 723900"/>
                    <a:gd name="connsiteX1" fmla="*/ 0 w 723900"/>
                    <a:gd name="connsiteY1" fmla="*/ 0 h 723900"/>
                    <a:gd name="connsiteX2" fmla="*/ 723900 w 723900"/>
                    <a:gd name="connsiteY2" fmla="*/ 0 h 723900"/>
                  </a:gdLst>
                  <a:ahLst/>
                  <a:cxnLst>
                    <a:cxn ang="0">
                      <a:pos x="connsiteX0" y="connsiteY0"/>
                    </a:cxn>
                    <a:cxn ang="0">
                      <a:pos x="connsiteX1" y="connsiteY1"/>
                    </a:cxn>
                    <a:cxn ang="0">
                      <a:pos x="connsiteX2" y="connsiteY2"/>
                    </a:cxn>
                  </a:cxnLst>
                  <a:rect l="l" t="t" r="r" b="b"/>
                  <a:pathLst>
                    <a:path w="723900" h="723900">
                      <a:moveTo>
                        <a:pt x="0" y="723900"/>
                      </a:moveTo>
                      <a:lnTo>
                        <a:pt x="0" y="0"/>
                      </a:lnTo>
                      <a:lnTo>
                        <a:pt x="723900" y="0"/>
                      </a:lnTo>
                    </a:path>
                  </a:pathLst>
                </a:custGeom>
                <a:gradFill>
                  <a:gsLst>
                    <a:gs pos="0">
                      <a:srgbClr val="112B68">
                        <a:alpha val="0"/>
                      </a:srgbClr>
                    </a:gs>
                    <a:gs pos="100000">
                      <a:srgbClr val="2A54BB">
                        <a:alpha val="10000"/>
                      </a:srgbClr>
                    </a:gs>
                  </a:gsLst>
                  <a:lin ang="1800000" scaled="0"/>
                </a:gradFill>
                <a:ln>
                  <a:gradFill flip="none" rotWithShape="1">
                    <a:gsLst>
                      <a:gs pos="78000">
                        <a:srgbClr val="F1EC24">
                          <a:alpha val="20000"/>
                          <a:lumMod val="25000"/>
                          <a:lumOff val="75000"/>
                        </a:srgbClr>
                      </a:gs>
                      <a:gs pos="54000">
                        <a:srgbClr val="F1EC24">
                          <a:alpha val="0"/>
                        </a:srgbClr>
                      </a:gs>
                      <a:gs pos="90000">
                        <a:srgbClr val="F1EC24">
                          <a:alpha val="40000"/>
                          <a:lumMod val="18000"/>
                          <a:lumOff val="82000"/>
                        </a:srgbClr>
                      </a:gs>
                    </a:gsLst>
                    <a:lin ang="135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 xmlns:a16="http://schemas.microsoft.com/office/drawing/2014/main" id="{A6F55BEF-7CF4-4424-8563-4095B00C2BA9}"/>
                  </a:ext>
                </a:extLst>
              </p:cNvPr>
              <p:cNvGrpSpPr/>
              <p:nvPr/>
            </p:nvGrpSpPr>
            <p:grpSpPr>
              <a:xfrm flipV="1">
                <a:off x="2466975" y="4914632"/>
                <a:ext cx="3185160" cy="152400"/>
                <a:chOff x="2466975" y="1857375"/>
                <a:chExt cx="3185160" cy="152400"/>
              </a:xfrm>
            </p:grpSpPr>
            <p:sp>
              <p:nvSpPr>
                <p:cNvPr id="36" name="矩形 19">
                  <a:extLst>
                    <a:ext uri="{FF2B5EF4-FFF2-40B4-BE49-F238E27FC236}">
                      <a16:creationId xmlns="" xmlns:a16="http://schemas.microsoft.com/office/drawing/2014/main" id="{5B69F476-4707-43E7-9478-6DE2BCF0783D}"/>
                    </a:ext>
                  </a:extLst>
                </p:cNvPr>
                <p:cNvSpPr/>
                <p:nvPr/>
              </p:nvSpPr>
              <p:spPr>
                <a:xfrm>
                  <a:off x="2466975" y="1857375"/>
                  <a:ext cx="152400" cy="152400"/>
                </a:xfrm>
                <a:custGeom>
                  <a:avLst/>
                  <a:gdLst>
                    <a:gd name="connsiteX0" fmla="*/ 0 w 723900"/>
                    <a:gd name="connsiteY0" fmla="*/ 0 h 723900"/>
                    <a:gd name="connsiteX1" fmla="*/ 723900 w 723900"/>
                    <a:gd name="connsiteY1" fmla="*/ 0 h 723900"/>
                    <a:gd name="connsiteX2" fmla="*/ 723900 w 723900"/>
                    <a:gd name="connsiteY2" fmla="*/ 723900 h 723900"/>
                    <a:gd name="connsiteX3" fmla="*/ 0 w 723900"/>
                    <a:gd name="connsiteY3" fmla="*/ 723900 h 723900"/>
                    <a:gd name="connsiteX4" fmla="*/ 0 w 723900"/>
                    <a:gd name="connsiteY4" fmla="*/ 0 h 723900"/>
                    <a:gd name="connsiteX0" fmla="*/ 723900 w 815340"/>
                    <a:gd name="connsiteY0" fmla="*/ 723900 h 815340"/>
                    <a:gd name="connsiteX1" fmla="*/ 0 w 815340"/>
                    <a:gd name="connsiteY1" fmla="*/ 723900 h 815340"/>
                    <a:gd name="connsiteX2" fmla="*/ 0 w 815340"/>
                    <a:gd name="connsiteY2" fmla="*/ 0 h 815340"/>
                    <a:gd name="connsiteX3" fmla="*/ 723900 w 815340"/>
                    <a:gd name="connsiteY3" fmla="*/ 0 h 815340"/>
                    <a:gd name="connsiteX4" fmla="*/ 815340 w 815340"/>
                    <a:gd name="connsiteY4" fmla="*/ 815340 h 815340"/>
                    <a:gd name="connsiteX0" fmla="*/ 723900 w 723900"/>
                    <a:gd name="connsiteY0" fmla="*/ 723900 h 723900"/>
                    <a:gd name="connsiteX1" fmla="*/ 0 w 723900"/>
                    <a:gd name="connsiteY1" fmla="*/ 723900 h 723900"/>
                    <a:gd name="connsiteX2" fmla="*/ 0 w 723900"/>
                    <a:gd name="connsiteY2" fmla="*/ 0 h 723900"/>
                    <a:gd name="connsiteX3" fmla="*/ 723900 w 723900"/>
                    <a:gd name="connsiteY3" fmla="*/ 0 h 723900"/>
                    <a:gd name="connsiteX0" fmla="*/ 0 w 723900"/>
                    <a:gd name="connsiteY0" fmla="*/ 723900 h 723900"/>
                    <a:gd name="connsiteX1" fmla="*/ 0 w 723900"/>
                    <a:gd name="connsiteY1" fmla="*/ 0 h 723900"/>
                    <a:gd name="connsiteX2" fmla="*/ 723900 w 723900"/>
                    <a:gd name="connsiteY2" fmla="*/ 0 h 723900"/>
                  </a:gdLst>
                  <a:ahLst/>
                  <a:cxnLst>
                    <a:cxn ang="0">
                      <a:pos x="connsiteX0" y="connsiteY0"/>
                    </a:cxn>
                    <a:cxn ang="0">
                      <a:pos x="connsiteX1" y="connsiteY1"/>
                    </a:cxn>
                    <a:cxn ang="0">
                      <a:pos x="connsiteX2" y="connsiteY2"/>
                    </a:cxn>
                  </a:cxnLst>
                  <a:rect l="l" t="t" r="r" b="b"/>
                  <a:pathLst>
                    <a:path w="723900" h="723900">
                      <a:moveTo>
                        <a:pt x="0" y="723900"/>
                      </a:moveTo>
                      <a:lnTo>
                        <a:pt x="0" y="0"/>
                      </a:lnTo>
                      <a:lnTo>
                        <a:pt x="723900" y="0"/>
                      </a:lnTo>
                    </a:path>
                  </a:pathLst>
                </a:custGeom>
                <a:gradFill>
                  <a:gsLst>
                    <a:gs pos="0">
                      <a:srgbClr val="112B68">
                        <a:alpha val="0"/>
                      </a:srgbClr>
                    </a:gs>
                    <a:gs pos="100000">
                      <a:srgbClr val="2A54BB">
                        <a:alpha val="10000"/>
                      </a:srgbClr>
                    </a:gs>
                  </a:gsLst>
                  <a:lin ang="1800000" scaled="0"/>
                </a:gradFill>
                <a:ln>
                  <a:gradFill flip="none" rotWithShape="1">
                    <a:gsLst>
                      <a:gs pos="78000">
                        <a:srgbClr val="F1EC24">
                          <a:alpha val="20000"/>
                          <a:lumMod val="25000"/>
                          <a:lumOff val="75000"/>
                        </a:srgbClr>
                      </a:gs>
                      <a:gs pos="54000">
                        <a:srgbClr val="F1EC24">
                          <a:alpha val="0"/>
                        </a:srgbClr>
                      </a:gs>
                      <a:gs pos="90000">
                        <a:srgbClr val="F1EC24">
                          <a:alpha val="40000"/>
                          <a:lumMod val="18000"/>
                          <a:lumOff val="82000"/>
                        </a:srgbClr>
                      </a:gs>
                    </a:gsLst>
                    <a:lin ang="135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19">
                  <a:extLst>
                    <a:ext uri="{FF2B5EF4-FFF2-40B4-BE49-F238E27FC236}">
                      <a16:creationId xmlns="" xmlns:a16="http://schemas.microsoft.com/office/drawing/2014/main" id="{48BED6F6-2494-49D0-AC62-3C3DBA52A4B5}"/>
                    </a:ext>
                  </a:extLst>
                </p:cNvPr>
                <p:cNvSpPr/>
                <p:nvPr/>
              </p:nvSpPr>
              <p:spPr>
                <a:xfrm flipH="1">
                  <a:off x="5499735" y="1857375"/>
                  <a:ext cx="152400" cy="152400"/>
                </a:xfrm>
                <a:custGeom>
                  <a:avLst/>
                  <a:gdLst>
                    <a:gd name="connsiteX0" fmla="*/ 0 w 723900"/>
                    <a:gd name="connsiteY0" fmla="*/ 0 h 723900"/>
                    <a:gd name="connsiteX1" fmla="*/ 723900 w 723900"/>
                    <a:gd name="connsiteY1" fmla="*/ 0 h 723900"/>
                    <a:gd name="connsiteX2" fmla="*/ 723900 w 723900"/>
                    <a:gd name="connsiteY2" fmla="*/ 723900 h 723900"/>
                    <a:gd name="connsiteX3" fmla="*/ 0 w 723900"/>
                    <a:gd name="connsiteY3" fmla="*/ 723900 h 723900"/>
                    <a:gd name="connsiteX4" fmla="*/ 0 w 723900"/>
                    <a:gd name="connsiteY4" fmla="*/ 0 h 723900"/>
                    <a:gd name="connsiteX0" fmla="*/ 723900 w 815340"/>
                    <a:gd name="connsiteY0" fmla="*/ 723900 h 815340"/>
                    <a:gd name="connsiteX1" fmla="*/ 0 w 815340"/>
                    <a:gd name="connsiteY1" fmla="*/ 723900 h 815340"/>
                    <a:gd name="connsiteX2" fmla="*/ 0 w 815340"/>
                    <a:gd name="connsiteY2" fmla="*/ 0 h 815340"/>
                    <a:gd name="connsiteX3" fmla="*/ 723900 w 815340"/>
                    <a:gd name="connsiteY3" fmla="*/ 0 h 815340"/>
                    <a:gd name="connsiteX4" fmla="*/ 815340 w 815340"/>
                    <a:gd name="connsiteY4" fmla="*/ 815340 h 815340"/>
                    <a:gd name="connsiteX0" fmla="*/ 723900 w 723900"/>
                    <a:gd name="connsiteY0" fmla="*/ 723900 h 723900"/>
                    <a:gd name="connsiteX1" fmla="*/ 0 w 723900"/>
                    <a:gd name="connsiteY1" fmla="*/ 723900 h 723900"/>
                    <a:gd name="connsiteX2" fmla="*/ 0 w 723900"/>
                    <a:gd name="connsiteY2" fmla="*/ 0 h 723900"/>
                    <a:gd name="connsiteX3" fmla="*/ 723900 w 723900"/>
                    <a:gd name="connsiteY3" fmla="*/ 0 h 723900"/>
                    <a:gd name="connsiteX0" fmla="*/ 0 w 723900"/>
                    <a:gd name="connsiteY0" fmla="*/ 723900 h 723900"/>
                    <a:gd name="connsiteX1" fmla="*/ 0 w 723900"/>
                    <a:gd name="connsiteY1" fmla="*/ 0 h 723900"/>
                    <a:gd name="connsiteX2" fmla="*/ 723900 w 723900"/>
                    <a:gd name="connsiteY2" fmla="*/ 0 h 723900"/>
                  </a:gdLst>
                  <a:ahLst/>
                  <a:cxnLst>
                    <a:cxn ang="0">
                      <a:pos x="connsiteX0" y="connsiteY0"/>
                    </a:cxn>
                    <a:cxn ang="0">
                      <a:pos x="connsiteX1" y="connsiteY1"/>
                    </a:cxn>
                    <a:cxn ang="0">
                      <a:pos x="connsiteX2" y="connsiteY2"/>
                    </a:cxn>
                  </a:cxnLst>
                  <a:rect l="l" t="t" r="r" b="b"/>
                  <a:pathLst>
                    <a:path w="723900" h="723900">
                      <a:moveTo>
                        <a:pt x="0" y="723900"/>
                      </a:moveTo>
                      <a:lnTo>
                        <a:pt x="0" y="0"/>
                      </a:lnTo>
                      <a:lnTo>
                        <a:pt x="723900" y="0"/>
                      </a:lnTo>
                    </a:path>
                  </a:pathLst>
                </a:custGeom>
                <a:gradFill>
                  <a:gsLst>
                    <a:gs pos="0">
                      <a:srgbClr val="112B68">
                        <a:alpha val="0"/>
                      </a:srgbClr>
                    </a:gs>
                    <a:gs pos="100000">
                      <a:srgbClr val="2A54BB">
                        <a:alpha val="10000"/>
                      </a:srgbClr>
                    </a:gs>
                  </a:gsLst>
                  <a:lin ang="1800000" scaled="0"/>
                </a:gradFill>
                <a:ln>
                  <a:gradFill flip="none" rotWithShape="1">
                    <a:gsLst>
                      <a:gs pos="78000">
                        <a:srgbClr val="F1EC24">
                          <a:alpha val="20000"/>
                          <a:lumMod val="25000"/>
                          <a:lumOff val="75000"/>
                        </a:srgbClr>
                      </a:gs>
                      <a:gs pos="54000">
                        <a:srgbClr val="F1EC24">
                          <a:alpha val="0"/>
                        </a:srgbClr>
                      </a:gs>
                      <a:gs pos="90000">
                        <a:srgbClr val="F1EC24">
                          <a:alpha val="40000"/>
                          <a:lumMod val="18000"/>
                          <a:lumOff val="82000"/>
                        </a:srgbClr>
                      </a:gs>
                    </a:gsLst>
                    <a:lin ang="135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40" name="图片 39">
            <a:extLst>
              <a:ext uri="{FF2B5EF4-FFF2-40B4-BE49-F238E27FC236}">
                <a16:creationId xmlns="" xmlns:a16="http://schemas.microsoft.com/office/drawing/2014/main" id="{74F41B58-8449-46FE-A699-188D60D46F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3794394">
            <a:off x="8755" y="2171532"/>
            <a:ext cx="1742011" cy="241929"/>
          </a:xfrm>
          <a:prstGeom prst="rect">
            <a:avLst/>
          </a:prstGeom>
        </p:spPr>
      </p:pic>
      <p:pic>
        <p:nvPicPr>
          <p:cNvPr id="41" name="图片 40">
            <a:extLst>
              <a:ext uri="{FF2B5EF4-FFF2-40B4-BE49-F238E27FC236}">
                <a16:creationId xmlns="" xmlns:a16="http://schemas.microsoft.com/office/drawing/2014/main" id="{56C706FD-50BA-4EA2-918B-DA368491D1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3794394">
            <a:off x="11362242" y="1144591"/>
            <a:ext cx="1742011" cy="241929"/>
          </a:xfrm>
          <a:prstGeom prst="rect">
            <a:avLst/>
          </a:prstGeom>
        </p:spPr>
      </p:pic>
      <p:pic>
        <p:nvPicPr>
          <p:cNvPr id="42" name="图片 41">
            <a:extLst>
              <a:ext uri="{FF2B5EF4-FFF2-40B4-BE49-F238E27FC236}">
                <a16:creationId xmlns="" xmlns:a16="http://schemas.microsoft.com/office/drawing/2014/main" id="{07534A5F-6CB3-4494-A4B2-3ED903AA6E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3794394">
            <a:off x="10990768" y="-303279"/>
            <a:ext cx="1742011" cy="241929"/>
          </a:xfrm>
          <a:prstGeom prst="rect">
            <a:avLst/>
          </a:prstGeom>
        </p:spPr>
      </p:pic>
    </p:spTree>
    <p:extLst>
      <p:ext uri="{BB962C8B-B14F-4D97-AF65-F5344CB8AC3E}">
        <p14:creationId xmlns:p14="http://schemas.microsoft.com/office/powerpoint/2010/main" val="2771892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5058" y="3244334"/>
            <a:ext cx="5661165" cy="1477328"/>
          </a:xfrm>
          <a:prstGeom prst="rect">
            <a:avLst/>
          </a:prstGeom>
        </p:spPr>
        <p:txBody>
          <a:bodyPr wrap="none">
            <a:spAutoFit/>
          </a:bodyPr>
          <a:lstStyle/>
          <a:p>
            <a:r>
              <a:rPr lang="zh-CN" altLang="en-US" dirty="0">
                <a:hlinkClick r:id="rId2"/>
              </a:rPr>
              <a:t>小白学个</a:t>
            </a:r>
            <a:r>
              <a:rPr lang="en-US" altLang="zh-CN" dirty="0" smtClean="0">
                <a:hlinkClick r:id="rId2"/>
              </a:rPr>
              <a:t>P</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00678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989E1F9-64CB-40AA-89C1-C50EA491BE3F}"/>
              </a:ext>
            </a:extLst>
          </p:cNvPr>
          <p:cNvSpPr txBox="1"/>
          <p:nvPr/>
        </p:nvSpPr>
        <p:spPr>
          <a:xfrm>
            <a:off x="-1898496" y="-1989647"/>
            <a:ext cx="7994496" cy="16004381"/>
          </a:xfrm>
          <a:prstGeom prst="rect">
            <a:avLst/>
          </a:prstGeom>
          <a:noFill/>
        </p:spPr>
        <p:txBody>
          <a:bodyPr wrap="none" rtlCol="0">
            <a:spAutoFit/>
          </a:bodyPr>
          <a:lstStyle>
            <a:defPPr>
              <a:defRPr lang="zh-CN"/>
            </a:defPPr>
            <a:lvl1pPr algn="ctr">
              <a:defRPr sz="24000" i="1">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r>
              <a:rPr lang="en-US" altLang="zh-CN" sz="103400" dirty="0">
                <a:ln w="25400">
                  <a:gradFill>
                    <a:gsLst>
                      <a:gs pos="0">
                        <a:srgbClr val="F1EC24">
                          <a:lumMod val="45000"/>
                          <a:lumOff val="55000"/>
                          <a:alpha val="70000"/>
                        </a:srgbClr>
                      </a:gs>
                      <a:gs pos="60000">
                        <a:schemeClr val="bg1">
                          <a:alpha val="0"/>
                        </a:schemeClr>
                      </a:gs>
                    </a:gsLst>
                    <a:lin ang="9600000" scaled="0"/>
                  </a:gradFill>
                </a:ln>
              </a:rPr>
              <a:t>1</a:t>
            </a:r>
            <a:endParaRPr lang="zh-CN" altLang="en-US" sz="103400" dirty="0">
              <a:ln w="25400">
                <a:gradFill>
                  <a:gsLst>
                    <a:gs pos="0">
                      <a:srgbClr val="F1EC24">
                        <a:lumMod val="45000"/>
                        <a:lumOff val="55000"/>
                        <a:alpha val="70000"/>
                      </a:srgbClr>
                    </a:gs>
                    <a:gs pos="60000">
                      <a:schemeClr val="bg1">
                        <a:alpha val="0"/>
                      </a:schemeClr>
                    </a:gs>
                  </a:gsLst>
                  <a:lin ang="9600000" scaled="0"/>
                </a:gradFill>
              </a:ln>
            </a:endParaRPr>
          </a:p>
        </p:txBody>
      </p:sp>
      <p:sp>
        <p:nvSpPr>
          <p:cNvPr id="29" name="文本框 28">
            <a:extLst>
              <a:ext uri="{FF2B5EF4-FFF2-40B4-BE49-F238E27FC236}">
                <a16:creationId xmlns="" xmlns:a16="http://schemas.microsoft.com/office/drawing/2014/main" id="{5A506164-C9A2-4B13-8E5A-DC07B413F19A}"/>
              </a:ext>
            </a:extLst>
          </p:cNvPr>
          <p:cNvSpPr txBox="1"/>
          <p:nvPr/>
        </p:nvSpPr>
        <p:spPr>
          <a:xfrm>
            <a:off x="5505450" y="4512452"/>
            <a:ext cx="4082688" cy="707886"/>
          </a:xfrm>
          <a:prstGeom prst="rect">
            <a:avLst/>
          </a:prstGeom>
          <a:noFill/>
        </p:spPr>
        <p:txBody>
          <a:bodyPr wrap="square" rtlCol="0">
            <a:spAutoFit/>
          </a:bodyPr>
          <a:lstStyle/>
          <a:p>
            <a:pPr algn="dist"/>
            <a:r>
              <a:rPr lang="zh-CN" altLang="en-US" sz="40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30" name="直接连接符 29">
            <a:extLst>
              <a:ext uri="{FF2B5EF4-FFF2-40B4-BE49-F238E27FC236}">
                <a16:creationId xmlns="" xmlns:a16="http://schemas.microsoft.com/office/drawing/2014/main" id="{1D480F40-1DBE-4ABA-A3FA-8F46B5190C88}"/>
              </a:ext>
            </a:extLst>
          </p:cNvPr>
          <p:cNvCxnSpPr/>
          <p:nvPr/>
        </p:nvCxnSpPr>
        <p:spPr>
          <a:xfrm>
            <a:off x="5643155" y="5410291"/>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A6737DEC-8D89-46A6-8093-732107A36575}"/>
              </a:ext>
            </a:extLst>
          </p:cNvPr>
          <p:cNvSpPr/>
          <p:nvPr/>
        </p:nvSpPr>
        <p:spPr>
          <a:xfrm>
            <a:off x="5643155" y="4153222"/>
            <a:ext cx="3600450" cy="307777"/>
          </a:xfrm>
          <a:prstGeom prst="rect">
            <a:avLst/>
          </a:prstGeom>
          <a:noFill/>
        </p:spPr>
        <p:txBody>
          <a:bodyPr wrap="square" rtlCol="0">
            <a:spAutoFit/>
          </a:bodyPr>
          <a:lstStyle/>
          <a:p>
            <a:pPr algn="dist"/>
            <a:r>
              <a:rPr lang="zh-CN" altLang="en-US" sz="1400" i="1" dirty="0">
                <a:solidFill>
                  <a:schemeClr val="bg1"/>
                </a:solidFill>
                <a:latin typeface="思源黑体 CN Bold" panose="020B0800000000000000" pitchFamily="34" charset="-122"/>
                <a:ea typeface="思源黑体 CN Bold" panose="020B0800000000000000" pitchFamily="34" charset="-122"/>
              </a:rPr>
              <a:t>PLEASE ENTER YOUR TITLE</a:t>
            </a:r>
          </a:p>
        </p:txBody>
      </p:sp>
      <p:pic>
        <p:nvPicPr>
          <p:cNvPr id="23" name="图片 22">
            <a:extLst>
              <a:ext uri="{FF2B5EF4-FFF2-40B4-BE49-F238E27FC236}">
                <a16:creationId xmlns="" xmlns:a16="http://schemas.microsoft.com/office/drawing/2014/main" id="{B275D85C-3F9D-4307-8718-235479BB9764}"/>
              </a:ext>
            </a:extLst>
          </p:cNvPr>
          <p:cNvPicPr>
            <a:picLocks noChangeAspect="1"/>
          </p:cNvPicPr>
          <p:nvPr/>
        </p:nvPicPr>
        <p:blipFill rotWithShape="1">
          <a:blip r:embed="rId2">
            <a:extLst>
              <a:ext uri="{28A0092B-C50C-407E-A947-70E740481C1C}">
                <a14:useLocalDpi xmlns:a14="http://schemas.microsoft.com/office/drawing/2010/main" val="0"/>
              </a:ext>
            </a:extLst>
          </a:blip>
          <a:srcRect t="31239" b="48157"/>
          <a:stretch/>
        </p:blipFill>
        <p:spPr>
          <a:xfrm rot="16795501">
            <a:off x="3273096" y="2341484"/>
            <a:ext cx="2946042" cy="409143"/>
          </a:xfrm>
          <a:prstGeom prst="rect">
            <a:avLst/>
          </a:prstGeom>
        </p:spPr>
      </p:pic>
      <p:sp>
        <p:nvSpPr>
          <p:cNvPr id="8" name="箭头: 五边形 7">
            <a:extLst>
              <a:ext uri="{FF2B5EF4-FFF2-40B4-BE49-F238E27FC236}">
                <a16:creationId xmlns="" xmlns:a16="http://schemas.microsoft.com/office/drawing/2014/main" id="{1F723ED4-3591-406B-A89E-478CF3B75EA9}"/>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4C1E44B2-7193-465D-ABB5-C1E9A0A4C6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spTree>
    <p:extLst>
      <p:ext uri="{BB962C8B-B14F-4D97-AF65-F5344CB8AC3E}">
        <p14:creationId xmlns:p14="http://schemas.microsoft.com/office/powerpoint/2010/main" val="11756804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ED46471F-80CD-4A75-8FBD-B66799FCD317}"/>
              </a:ext>
            </a:extLst>
          </p:cNvPr>
          <p:cNvSpPr/>
          <p:nvPr/>
        </p:nvSpPr>
        <p:spPr>
          <a:xfrm>
            <a:off x="-876300" y="1749256"/>
            <a:ext cx="6632466" cy="6643914"/>
          </a:xfrm>
          <a:prstGeom prst="rect">
            <a:avLst/>
          </a:prstGeom>
          <a:noFill/>
          <a:ln>
            <a:gradFill>
              <a:gsLst>
                <a:gs pos="0">
                  <a:srgbClr val="F1EC24">
                    <a:alpha val="40000"/>
                  </a:srgbClr>
                </a:gs>
                <a:gs pos="75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 xmlns:a16="http://schemas.microsoft.com/office/drawing/2014/main" id="{A0B46CBB-37C2-4B7D-B8D6-297445B22C3D}"/>
              </a:ext>
            </a:extLst>
          </p:cNvPr>
          <p:cNvSpPr/>
          <p:nvPr/>
        </p:nvSpPr>
        <p:spPr>
          <a:xfrm>
            <a:off x="3726682" y="6003621"/>
            <a:ext cx="9560061" cy="2250565"/>
          </a:xfrm>
          <a:custGeom>
            <a:avLst/>
            <a:gdLst>
              <a:gd name="connsiteX0" fmla="*/ 523101 w 9560061"/>
              <a:gd name="connsiteY0" fmla="*/ 310093 h 2250565"/>
              <a:gd name="connsiteX1" fmla="*/ 3092129 w 9560061"/>
              <a:gd name="connsiteY1" fmla="*/ 5293 h 2250565"/>
              <a:gd name="connsiteX2" fmla="*/ 5704701 w 9560061"/>
              <a:gd name="connsiteY2" fmla="*/ 405888 h 2250565"/>
              <a:gd name="connsiteX3" fmla="*/ 8935581 w 9560061"/>
              <a:gd name="connsiteY3" fmla="*/ 109796 h 2250565"/>
              <a:gd name="connsiteX4" fmla="*/ 9283924 w 9560061"/>
              <a:gd name="connsiteY4" fmla="*/ 971945 h 2250565"/>
              <a:gd name="connsiteX5" fmla="*/ 5809204 w 9560061"/>
              <a:gd name="connsiteY5" fmla="*/ 2173728 h 2250565"/>
              <a:gd name="connsiteX6" fmla="*/ 496975 w 9560061"/>
              <a:gd name="connsiteY6" fmla="*/ 1929888 h 2250565"/>
              <a:gd name="connsiteX7" fmla="*/ 523101 w 9560061"/>
              <a:gd name="connsiteY7" fmla="*/ 310093 h 225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60061" h="2250565">
                <a:moveTo>
                  <a:pt x="523101" y="310093"/>
                </a:moveTo>
                <a:cubicBezTo>
                  <a:pt x="955627" y="-10673"/>
                  <a:pt x="2228529" y="-10673"/>
                  <a:pt x="3092129" y="5293"/>
                </a:cubicBezTo>
                <a:cubicBezTo>
                  <a:pt x="3955729" y="21259"/>
                  <a:pt x="4730792" y="388471"/>
                  <a:pt x="5704701" y="405888"/>
                </a:cubicBezTo>
                <a:cubicBezTo>
                  <a:pt x="6678610" y="423305"/>
                  <a:pt x="8339044" y="15453"/>
                  <a:pt x="8935581" y="109796"/>
                </a:cubicBezTo>
                <a:cubicBezTo>
                  <a:pt x="9532118" y="204139"/>
                  <a:pt x="9804987" y="627956"/>
                  <a:pt x="9283924" y="971945"/>
                </a:cubicBezTo>
                <a:cubicBezTo>
                  <a:pt x="8762861" y="1315934"/>
                  <a:pt x="7273695" y="2014071"/>
                  <a:pt x="5809204" y="2173728"/>
                </a:cubicBezTo>
                <a:cubicBezTo>
                  <a:pt x="4344713" y="2333385"/>
                  <a:pt x="1379444" y="2240494"/>
                  <a:pt x="496975" y="1929888"/>
                </a:cubicBezTo>
                <a:cubicBezTo>
                  <a:pt x="-385494" y="1619282"/>
                  <a:pt x="90575" y="630859"/>
                  <a:pt x="523101" y="310093"/>
                </a:cubicBezTo>
                <a:close/>
              </a:path>
            </a:pathLst>
          </a:custGeom>
          <a:noFill/>
          <a:ln>
            <a:gradFill>
              <a:gsLst>
                <a:gs pos="0">
                  <a:srgbClr val="F1EC24">
                    <a:alpha val="40000"/>
                  </a:srgbClr>
                </a:gs>
                <a:gs pos="100000">
                  <a:srgbClr val="F1EC24">
                    <a:alpha val="70000"/>
                  </a:srgbClr>
                </a:gs>
                <a:gs pos="60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F8AD75BA-9D95-4E16-A380-6C83B192F2A1}"/>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 name="箭头: 五边形 4">
            <a:extLst>
              <a:ext uri="{FF2B5EF4-FFF2-40B4-BE49-F238E27FC236}">
                <a16:creationId xmlns="" xmlns:a16="http://schemas.microsoft.com/office/drawing/2014/main" id="{9E6845BF-3B2B-40A8-BFB2-7E0EC85A458C}"/>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7CFDD752-D6CD-40C6-8230-3FB263B4C68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10" name="直接连接符 9">
            <a:extLst>
              <a:ext uri="{FF2B5EF4-FFF2-40B4-BE49-F238E27FC236}">
                <a16:creationId xmlns="" xmlns:a16="http://schemas.microsoft.com/office/drawing/2014/main" id="{DDE4ABF5-4446-43C0-A3CF-B0B9B89C45AA}"/>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5BE21FF5-08A4-461D-B372-704FCB687882}"/>
              </a:ext>
            </a:extLst>
          </p:cNvPr>
          <p:cNvSpPr txBox="1"/>
          <p:nvPr/>
        </p:nvSpPr>
        <p:spPr>
          <a:xfrm>
            <a:off x="6251135" y="1939637"/>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12" name="文本框 11">
            <a:extLst>
              <a:ext uri="{FF2B5EF4-FFF2-40B4-BE49-F238E27FC236}">
                <a16:creationId xmlns="" xmlns:a16="http://schemas.microsoft.com/office/drawing/2014/main" id="{2353322B-DC3C-4C7E-BF49-190656F57606}"/>
              </a:ext>
            </a:extLst>
          </p:cNvPr>
          <p:cNvSpPr txBox="1"/>
          <p:nvPr/>
        </p:nvSpPr>
        <p:spPr>
          <a:xfrm>
            <a:off x="6251135" y="2688574"/>
            <a:ext cx="4885888" cy="1300484"/>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sp>
        <p:nvSpPr>
          <p:cNvPr id="13" name="文本框 12">
            <a:extLst>
              <a:ext uri="{FF2B5EF4-FFF2-40B4-BE49-F238E27FC236}">
                <a16:creationId xmlns="" xmlns:a16="http://schemas.microsoft.com/office/drawing/2014/main" id="{A48EF4AD-851A-4FD4-A948-1249C442662E}"/>
              </a:ext>
            </a:extLst>
          </p:cNvPr>
          <p:cNvSpPr txBox="1"/>
          <p:nvPr/>
        </p:nvSpPr>
        <p:spPr>
          <a:xfrm>
            <a:off x="6251135" y="4371865"/>
            <a:ext cx="4885888" cy="1300484"/>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pic>
        <p:nvPicPr>
          <p:cNvPr id="3" name="图片 2">
            <a:extLst>
              <a:ext uri="{FF2B5EF4-FFF2-40B4-BE49-F238E27FC236}">
                <a16:creationId xmlns="" xmlns:a16="http://schemas.microsoft.com/office/drawing/2014/main" id="{15892259-E0AE-4074-9064-6039CB65FA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6173" t="11785" r="36173"/>
          <a:stretch/>
        </p:blipFill>
        <p:spPr>
          <a:xfrm>
            <a:off x="3005260" y="1910758"/>
            <a:ext cx="2604435" cy="5538640"/>
          </a:xfrm>
          <a:prstGeom prst="rect">
            <a:avLst/>
          </a:prstGeom>
        </p:spPr>
      </p:pic>
      <p:pic>
        <p:nvPicPr>
          <p:cNvPr id="8" name="图片 7">
            <a:extLst>
              <a:ext uri="{FF2B5EF4-FFF2-40B4-BE49-F238E27FC236}">
                <a16:creationId xmlns="" xmlns:a16="http://schemas.microsoft.com/office/drawing/2014/main" id="{B38DCEC0-1EC4-4896-ACB7-2F918246E0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831" t="15689" r="15532" b="5139"/>
          <a:stretch/>
        </p:blipFill>
        <p:spPr>
          <a:xfrm>
            <a:off x="307613" y="4984017"/>
            <a:ext cx="2550899" cy="2950308"/>
          </a:xfrm>
          <a:prstGeom prst="rect">
            <a:avLst/>
          </a:prstGeom>
        </p:spPr>
      </p:pic>
      <p:pic>
        <p:nvPicPr>
          <p:cNvPr id="14" name="图片 13">
            <a:extLst>
              <a:ext uri="{FF2B5EF4-FFF2-40B4-BE49-F238E27FC236}">
                <a16:creationId xmlns="" xmlns:a16="http://schemas.microsoft.com/office/drawing/2014/main" id="{42417834-D387-4D39-8643-1DC19A1AD81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9569" t="11381" r="45726" b="35371"/>
          <a:stretch/>
        </p:blipFill>
        <p:spPr>
          <a:xfrm>
            <a:off x="307613" y="1185651"/>
            <a:ext cx="2550899" cy="3651777"/>
          </a:xfrm>
          <a:prstGeom prst="rect">
            <a:avLst/>
          </a:prstGeom>
        </p:spPr>
      </p:pic>
      <p:pic>
        <p:nvPicPr>
          <p:cNvPr id="25" name="图片 24">
            <a:extLst>
              <a:ext uri="{FF2B5EF4-FFF2-40B4-BE49-F238E27FC236}">
                <a16:creationId xmlns="" xmlns:a16="http://schemas.microsoft.com/office/drawing/2014/main" id="{40B9AE4A-BB86-47D6-9B59-8BFF09C819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0800000">
            <a:off x="3826519" y="1604745"/>
            <a:ext cx="1742011" cy="241929"/>
          </a:xfrm>
          <a:prstGeom prst="rect">
            <a:avLst/>
          </a:prstGeom>
        </p:spPr>
      </p:pic>
    </p:spTree>
    <p:extLst>
      <p:ext uri="{BB962C8B-B14F-4D97-AF65-F5344CB8AC3E}">
        <p14:creationId xmlns:p14="http://schemas.microsoft.com/office/powerpoint/2010/main" val="2330548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8AD75BA-9D95-4E16-A380-6C83B192F2A1}"/>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 name="箭头: 五边形 4">
            <a:extLst>
              <a:ext uri="{FF2B5EF4-FFF2-40B4-BE49-F238E27FC236}">
                <a16:creationId xmlns="" xmlns:a16="http://schemas.microsoft.com/office/drawing/2014/main" id="{9E6845BF-3B2B-40A8-BFB2-7E0EC85A458C}"/>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7CFDD752-D6CD-40C6-8230-3FB263B4C68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10" name="直接连接符 9">
            <a:extLst>
              <a:ext uri="{FF2B5EF4-FFF2-40B4-BE49-F238E27FC236}">
                <a16:creationId xmlns="" xmlns:a16="http://schemas.microsoft.com/office/drawing/2014/main" id="{DDE4ABF5-4446-43C0-A3CF-B0B9B89C45AA}"/>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 xmlns:a16="http://schemas.microsoft.com/office/drawing/2014/main" id="{F33DB086-8436-4897-817D-544FAF880BB3}"/>
              </a:ext>
            </a:extLst>
          </p:cNvPr>
          <p:cNvGrpSpPr/>
          <p:nvPr/>
        </p:nvGrpSpPr>
        <p:grpSpPr>
          <a:xfrm>
            <a:off x="1867207" y="1768015"/>
            <a:ext cx="4003115" cy="2159194"/>
            <a:chOff x="1190171" y="2231590"/>
            <a:chExt cx="4003115" cy="2159194"/>
          </a:xfrm>
        </p:grpSpPr>
        <p:grpSp>
          <p:nvGrpSpPr>
            <p:cNvPr id="9" name="组合 8">
              <a:extLst>
                <a:ext uri="{FF2B5EF4-FFF2-40B4-BE49-F238E27FC236}">
                  <a16:creationId xmlns="" xmlns:a16="http://schemas.microsoft.com/office/drawing/2014/main" id="{4D5A3E7D-292F-43D4-A558-9EDD38EA60FF}"/>
                </a:ext>
              </a:extLst>
            </p:cNvPr>
            <p:cNvGrpSpPr/>
            <p:nvPr/>
          </p:nvGrpSpPr>
          <p:grpSpPr>
            <a:xfrm>
              <a:off x="1190171" y="2231590"/>
              <a:ext cx="4003115" cy="796684"/>
              <a:chOff x="406400" y="2231590"/>
              <a:chExt cx="4003115" cy="796684"/>
            </a:xfrm>
          </p:grpSpPr>
          <p:grpSp>
            <p:nvGrpSpPr>
              <p:cNvPr id="6" name="组合 5">
                <a:extLst>
                  <a:ext uri="{FF2B5EF4-FFF2-40B4-BE49-F238E27FC236}">
                    <a16:creationId xmlns="" xmlns:a16="http://schemas.microsoft.com/office/drawing/2014/main" id="{F3132112-194E-4E56-B4C0-84D9D9D98098}"/>
                  </a:ext>
                </a:extLst>
              </p:cNvPr>
              <p:cNvGrpSpPr/>
              <p:nvPr/>
            </p:nvGrpSpPr>
            <p:grpSpPr>
              <a:xfrm>
                <a:off x="406400" y="2231590"/>
                <a:ext cx="491432" cy="796684"/>
                <a:chOff x="8072558" y="4966082"/>
                <a:chExt cx="491432" cy="796684"/>
              </a:xfrm>
              <a:gradFill>
                <a:gsLst>
                  <a:gs pos="0">
                    <a:srgbClr val="F1EC24">
                      <a:lumMod val="19000"/>
                      <a:lumOff val="81000"/>
                      <a:alpha val="22000"/>
                    </a:srgbClr>
                  </a:gs>
                  <a:gs pos="100000">
                    <a:srgbClr val="F1EC24"/>
                  </a:gs>
                </a:gsLst>
                <a:lin ang="2700000" scaled="0"/>
              </a:gradFill>
            </p:grpSpPr>
            <p:sp>
              <p:nvSpPr>
                <p:cNvPr id="16" name="Freeform 225">
                  <a:extLst>
                    <a:ext uri="{FF2B5EF4-FFF2-40B4-BE49-F238E27FC236}">
                      <a16:creationId xmlns="" xmlns:a16="http://schemas.microsoft.com/office/drawing/2014/main" id="{F1641476-3A48-4350-9090-3D531E78C999}"/>
                    </a:ext>
                  </a:extLst>
                </p:cNvPr>
                <p:cNvSpPr>
                  <a:spLocks/>
                </p:cNvSpPr>
                <p:nvPr/>
              </p:nvSpPr>
              <p:spPr bwMode="auto">
                <a:xfrm>
                  <a:off x="8109360" y="4989895"/>
                  <a:ext cx="454630" cy="772871"/>
                </a:xfrm>
                <a:custGeom>
                  <a:avLst/>
                  <a:gdLst>
                    <a:gd name="T0" fmla="*/ 45 w 101"/>
                    <a:gd name="T1" fmla="*/ 1 h 172"/>
                    <a:gd name="T2" fmla="*/ 15 w 101"/>
                    <a:gd name="T3" fmla="*/ 28 h 172"/>
                    <a:gd name="T4" fmla="*/ 3 w 101"/>
                    <a:gd name="T5" fmla="*/ 78 h 172"/>
                    <a:gd name="T6" fmla="*/ 13 w 101"/>
                    <a:gd name="T7" fmla="*/ 112 h 172"/>
                    <a:gd name="T8" fmla="*/ 36 w 101"/>
                    <a:gd name="T9" fmla="*/ 141 h 172"/>
                    <a:gd name="T10" fmla="*/ 101 w 101"/>
                    <a:gd name="T11" fmla="*/ 170 h 172"/>
                    <a:gd name="T12" fmla="*/ 101 w 101"/>
                    <a:gd name="T13" fmla="*/ 172 h 172"/>
                    <a:gd name="T14" fmla="*/ 35 w 101"/>
                    <a:gd name="T15" fmla="*/ 142 h 172"/>
                    <a:gd name="T16" fmla="*/ 12 w 101"/>
                    <a:gd name="T17" fmla="*/ 113 h 172"/>
                    <a:gd name="T18" fmla="*/ 1 w 101"/>
                    <a:gd name="T19" fmla="*/ 78 h 172"/>
                    <a:gd name="T20" fmla="*/ 14 w 101"/>
                    <a:gd name="T21" fmla="*/ 28 h 172"/>
                    <a:gd name="T22" fmla="*/ 45 w 101"/>
                    <a:gd name="T23" fmla="*/ 0 h 172"/>
                    <a:gd name="T24" fmla="*/ 45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45" y="1"/>
                      </a:moveTo>
                      <a:cubicBezTo>
                        <a:pt x="32" y="9"/>
                        <a:pt x="24" y="16"/>
                        <a:pt x="15" y="28"/>
                      </a:cubicBezTo>
                      <a:cubicBezTo>
                        <a:pt x="5" y="44"/>
                        <a:pt x="1" y="58"/>
                        <a:pt x="3" y="78"/>
                      </a:cubicBezTo>
                      <a:cubicBezTo>
                        <a:pt x="4" y="91"/>
                        <a:pt x="7" y="100"/>
                        <a:pt x="13" y="112"/>
                      </a:cubicBezTo>
                      <a:cubicBezTo>
                        <a:pt x="20" y="123"/>
                        <a:pt x="26" y="132"/>
                        <a:pt x="36" y="141"/>
                      </a:cubicBezTo>
                      <a:cubicBezTo>
                        <a:pt x="56" y="158"/>
                        <a:pt x="75" y="167"/>
                        <a:pt x="101" y="170"/>
                      </a:cubicBezTo>
                      <a:cubicBezTo>
                        <a:pt x="101" y="171"/>
                        <a:pt x="101" y="171"/>
                        <a:pt x="101" y="172"/>
                      </a:cubicBezTo>
                      <a:cubicBezTo>
                        <a:pt x="75" y="169"/>
                        <a:pt x="55" y="159"/>
                        <a:pt x="35" y="142"/>
                      </a:cubicBezTo>
                      <a:cubicBezTo>
                        <a:pt x="25" y="132"/>
                        <a:pt x="19" y="124"/>
                        <a:pt x="12" y="113"/>
                      </a:cubicBezTo>
                      <a:cubicBezTo>
                        <a:pt x="6" y="101"/>
                        <a:pt x="3" y="91"/>
                        <a:pt x="1" y="78"/>
                      </a:cubicBezTo>
                      <a:cubicBezTo>
                        <a:pt x="0" y="58"/>
                        <a:pt x="4" y="44"/>
                        <a:pt x="14" y="28"/>
                      </a:cubicBezTo>
                      <a:cubicBezTo>
                        <a:pt x="23" y="15"/>
                        <a:pt x="32" y="8"/>
                        <a:pt x="45" y="0"/>
                      </a:cubicBezTo>
                      <a:cubicBezTo>
                        <a:pt x="45" y="1"/>
                        <a:pt x="45"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26">
                  <a:extLst>
                    <a:ext uri="{FF2B5EF4-FFF2-40B4-BE49-F238E27FC236}">
                      <a16:creationId xmlns="" xmlns:a16="http://schemas.microsoft.com/office/drawing/2014/main" id="{60A27E0B-E273-4D22-938B-34F8A90E5B4C}"/>
                    </a:ext>
                  </a:extLst>
                </p:cNvPr>
                <p:cNvSpPr>
                  <a:spLocks noEditPoints="1"/>
                </p:cNvSpPr>
                <p:nvPr/>
              </p:nvSpPr>
              <p:spPr bwMode="auto">
                <a:xfrm>
                  <a:off x="8072558" y="4966082"/>
                  <a:ext cx="292263" cy="757716"/>
                </a:xfrm>
                <a:custGeom>
                  <a:avLst/>
                  <a:gdLst>
                    <a:gd name="T0" fmla="*/ 28 w 65"/>
                    <a:gd name="T1" fmla="*/ 25 h 168"/>
                    <a:gd name="T2" fmla="*/ 41 w 65"/>
                    <a:gd name="T3" fmla="*/ 3 h 168"/>
                    <a:gd name="T4" fmla="*/ 25 w 65"/>
                    <a:gd name="T5" fmla="*/ 30 h 168"/>
                    <a:gd name="T6" fmla="*/ 50 w 65"/>
                    <a:gd name="T7" fmla="*/ 17 h 168"/>
                    <a:gd name="T8" fmla="*/ 29 w 65"/>
                    <a:gd name="T9" fmla="*/ 26 h 168"/>
                    <a:gd name="T10" fmla="*/ 28 w 65"/>
                    <a:gd name="T11" fmla="*/ 25 h 168"/>
                    <a:gd name="T12" fmla="*/ 59 w 65"/>
                    <a:gd name="T13" fmla="*/ 158 h 168"/>
                    <a:gd name="T14" fmla="*/ 33 w 65"/>
                    <a:gd name="T15" fmla="*/ 149 h 168"/>
                    <a:gd name="T16" fmla="*/ 65 w 65"/>
                    <a:gd name="T17" fmla="*/ 162 h 168"/>
                    <a:gd name="T18" fmla="*/ 46 w 65"/>
                    <a:gd name="T19" fmla="*/ 136 h 168"/>
                    <a:gd name="T20" fmla="*/ 59 w 65"/>
                    <a:gd name="T21" fmla="*/ 158 h 168"/>
                    <a:gd name="T22" fmla="*/ 59 w 65"/>
                    <a:gd name="T23" fmla="*/ 158 h 168"/>
                    <a:gd name="T24" fmla="*/ 41 w 65"/>
                    <a:gd name="T25" fmla="*/ 145 h 168"/>
                    <a:gd name="T26" fmla="*/ 18 w 65"/>
                    <a:gd name="T27" fmla="*/ 130 h 168"/>
                    <a:gd name="T28" fmla="*/ 40 w 65"/>
                    <a:gd name="T29" fmla="*/ 150 h 168"/>
                    <a:gd name="T30" fmla="*/ 47 w 65"/>
                    <a:gd name="T31" fmla="*/ 149 h 168"/>
                    <a:gd name="T32" fmla="*/ 33 w 65"/>
                    <a:gd name="T33" fmla="*/ 120 h 168"/>
                    <a:gd name="T34" fmla="*/ 42 w 65"/>
                    <a:gd name="T35" fmla="*/ 144 h 168"/>
                    <a:gd name="T36" fmla="*/ 41 w 65"/>
                    <a:gd name="T37" fmla="*/ 145 h 168"/>
                    <a:gd name="T38" fmla="*/ 27 w 65"/>
                    <a:gd name="T39" fmla="*/ 128 h 168"/>
                    <a:gd name="T40" fmla="*/ 7 w 65"/>
                    <a:gd name="T41" fmla="*/ 109 h 168"/>
                    <a:gd name="T42" fmla="*/ 21 w 65"/>
                    <a:gd name="T43" fmla="*/ 130 h 168"/>
                    <a:gd name="T44" fmla="*/ 31 w 65"/>
                    <a:gd name="T45" fmla="*/ 133 h 168"/>
                    <a:gd name="T46" fmla="*/ 24 w 65"/>
                    <a:gd name="T47" fmla="*/ 103 h 168"/>
                    <a:gd name="T48" fmla="*/ 27 w 65"/>
                    <a:gd name="T49" fmla="*/ 127 h 168"/>
                    <a:gd name="T50" fmla="*/ 27 w 65"/>
                    <a:gd name="T51" fmla="*/ 128 h 168"/>
                    <a:gd name="T52" fmla="*/ 16 w 65"/>
                    <a:gd name="T53" fmla="*/ 108 h 168"/>
                    <a:gd name="T54" fmla="*/ 1 w 65"/>
                    <a:gd name="T55" fmla="*/ 86 h 168"/>
                    <a:gd name="T56" fmla="*/ 10 w 65"/>
                    <a:gd name="T57" fmla="*/ 109 h 168"/>
                    <a:gd name="T58" fmla="*/ 19 w 65"/>
                    <a:gd name="T59" fmla="*/ 115 h 168"/>
                    <a:gd name="T60" fmla="*/ 19 w 65"/>
                    <a:gd name="T61" fmla="*/ 84 h 168"/>
                    <a:gd name="T62" fmla="*/ 17 w 65"/>
                    <a:gd name="T63" fmla="*/ 108 h 168"/>
                    <a:gd name="T64" fmla="*/ 16 w 65"/>
                    <a:gd name="T65" fmla="*/ 108 h 168"/>
                    <a:gd name="T66" fmla="*/ 10 w 65"/>
                    <a:gd name="T67" fmla="*/ 87 h 168"/>
                    <a:gd name="T68" fmla="*/ 2 w 65"/>
                    <a:gd name="T69" fmla="*/ 61 h 168"/>
                    <a:gd name="T70" fmla="*/ 4 w 65"/>
                    <a:gd name="T71" fmla="*/ 86 h 168"/>
                    <a:gd name="T72" fmla="*/ 12 w 65"/>
                    <a:gd name="T73" fmla="*/ 94 h 168"/>
                    <a:gd name="T74" fmla="*/ 20 w 65"/>
                    <a:gd name="T75" fmla="*/ 64 h 168"/>
                    <a:gd name="T76" fmla="*/ 11 w 65"/>
                    <a:gd name="T77" fmla="*/ 87 h 168"/>
                    <a:gd name="T78" fmla="*/ 10 w 65"/>
                    <a:gd name="T79" fmla="*/ 87 h 168"/>
                    <a:gd name="T80" fmla="*/ 10 w 65"/>
                    <a:gd name="T81" fmla="*/ 64 h 168"/>
                    <a:gd name="T82" fmla="*/ 10 w 65"/>
                    <a:gd name="T83" fmla="*/ 38 h 168"/>
                    <a:gd name="T84" fmla="*/ 5 w 65"/>
                    <a:gd name="T85" fmla="*/ 61 h 168"/>
                    <a:gd name="T86" fmla="*/ 10 w 65"/>
                    <a:gd name="T87" fmla="*/ 71 h 168"/>
                    <a:gd name="T88" fmla="*/ 25 w 65"/>
                    <a:gd name="T89" fmla="*/ 46 h 168"/>
                    <a:gd name="T90" fmla="*/ 11 w 65"/>
                    <a:gd name="T91" fmla="*/ 64 h 168"/>
                    <a:gd name="T92" fmla="*/ 10 w 65"/>
                    <a:gd name="T93" fmla="*/ 64 h 168"/>
                    <a:gd name="T94" fmla="*/ 17 w 65"/>
                    <a:gd name="T95" fmla="*/ 43 h 168"/>
                    <a:gd name="T96" fmla="*/ 23 w 65"/>
                    <a:gd name="T97" fmla="*/ 19 h 168"/>
                    <a:gd name="T98" fmla="*/ 14 w 65"/>
                    <a:gd name="T99" fmla="*/ 49 h 168"/>
                    <a:gd name="T100" fmla="*/ 36 w 65"/>
                    <a:gd name="T101" fmla="*/ 30 h 168"/>
                    <a:gd name="T102" fmla="*/ 17 w 65"/>
                    <a:gd name="T103" fmla="*/ 43 h 168"/>
                    <a:gd name="T104" fmla="*/ 17 w 65"/>
                    <a:gd name="T105" fmla="*/ 43 h 168"/>
                    <a:gd name="T106" fmla="*/ 63 w 65"/>
                    <a:gd name="T107" fmla="*/ 0 h 168"/>
                    <a:gd name="T108" fmla="*/ 37 w 65"/>
                    <a:gd name="T109" fmla="*/ 17 h 168"/>
                    <a:gd name="T110" fmla="*/ 63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28" y="25"/>
                      </a:moveTo>
                      <a:cubicBezTo>
                        <a:pt x="34" y="18"/>
                        <a:pt x="38" y="12"/>
                        <a:pt x="41" y="3"/>
                      </a:cubicBezTo>
                      <a:cubicBezTo>
                        <a:pt x="33" y="8"/>
                        <a:pt x="20" y="21"/>
                        <a:pt x="25" y="30"/>
                      </a:cubicBezTo>
                      <a:cubicBezTo>
                        <a:pt x="33" y="32"/>
                        <a:pt x="44" y="22"/>
                        <a:pt x="50" y="17"/>
                      </a:cubicBezTo>
                      <a:cubicBezTo>
                        <a:pt x="42" y="17"/>
                        <a:pt x="35" y="20"/>
                        <a:pt x="29" y="26"/>
                      </a:cubicBezTo>
                      <a:cubicBezTo>
                        <a:pt x="29" y="26"/>
                        <a:pt x="28" y="26"/>
                        <a:pt x="28" y="25"/>
                      </a:cubicBezTo>
                      <a:close/>
                      <a:moveTo>
                        <a:pt x="59" y="158"/>
                      </a:moveTo>
                      <a:cubicBezTo>
                        <a:pt x="50" y="154"/>
                        <a:pt x="42" y="150"/>
                        <a:pt x="33" y="149"/>
                      </a:cubicBezTo>
                      <a:cubicBezTo>
                        <a:pt x="39" y="156"/>
                        <a:pt x="55" y="168"/>
                        <a:pt x="65" y="162"/>
                      </a:cubicBezTo>
                      <a:cubicBezTo>
                        <a:pt x="65" y="153"/>
                        <a:pt x="53" y="141"/>
                        <a:pt x="46" y="136"/>
                      </a:cubicBezTo>
                      <a:cubicBezTo>
                        <a:pt x="47" y="145"/>
                        <a:pt x="52" y="152"/>
                        <a:pt x="59" y="158"/>
                      </a:cubicBezTo>
                      <a:cubicBezTo>
                        <a:pt x="60" y="158"/>
                        <a:pt x="59" y="159"/>
                        <a:pt x="59" y="158"/>
                      </a:cubicBezTo>
                      <a:close/>
                      <a:moveTo>
                        <a:pt x="41" y="145"/>
                      </a:moveTo>
                      <a:cubicBezTo>
                        <a:pt x="34" y="138"/>
                        <a:pt x="27" y="134"/>
                        <a:pt x="18" y="130"/>
                      </a:cubicBezTo>
                      <a:cubicBezTo>
                        <a:pt x="22" y="139"/>
                        <a:pt x="31" y="148"/>
                        <a:pt x="40" y="150"/>
                      </a:cubicBezTo>
                      <a:cubicBezTo>
                        <a:pt x="42" y="150"/>
                        <a:pt x="45" y="150"/>
                        <a:pt x="47" y="149"/>
                      </a:cubicBezTo>
                      <a:cubicBezTo>
                        <a:pt x="49" y="140"/>
                        <a:pt x="38" y="127"/>
                        <a:pt x="33" y="120"/>
                      </a:cubicBezTo>
                      <a:cubicBezTo>
                        <a:pt x="32" y="129"/>
                        <a:pt x="36" y="138"/>
                        <a:pt x="42" y="144"/>
                      </a:cubicBezTo>
                      <a:cubicBezTo>
                        <a:pt x="42" y="144"/>
                        <a:pt x="42" y="145"/>
                        <a:pt x="41" y="145"/>
                      </a:cubicBezTo>
                      <a:close/>
                      <a:moveTo>
                        <a:pt x="27" y="128"/>
                      </a:moveTo>
                      <a:cubicBezTo>
                        <a:pt x="21" y="120"/>
                        <a:pt x="15" y="115"/>
                        <a:pt x="7" y="109"/>
                      </a:cubicBezTo>
                      <a:cubicBezTo>
                        <a:pt x="9" y="117"/>
                        <a:pt x="14" y="125"/>
                        <a:pt x="21" y="130"/>
                      </a:cubicBezTo>
                      <a:cubicBezTo>
                        <a:pt x="24" y="132"/>
                        <a:pt x="27" y="134"/>
                        <a:pt x="31" y="133"/>
                      </a:cubicBezTo>
                      <a:cubicBezTo>
                        <a:pt x="34" y="125"/>
                        <a:pt x="28" y="111"/>
                        <a:pt x="24" y="103"/>
                      </a:cubicBezTo>
                      <a:cubicBezTo>
                        <a:pt x="21" y="111"/>
                        <a:pt x="23" y="120"/>
                        <a:pt x="27" y="127"/>
                      </a:cubicBezTo>
                      <a:cubicBezTo>
                        <a:pt x="27" y="128"/>
                        <a:pt x="27" y="128"/>
                        <a:pt x="27" y="128"/>
                      </a:cubicBezTo>
                      <a:close/>
                      <a:moveTo>
                        <a:pt x="16" y="108"/>
                      </a:moveTo>
                      <a:cubicBezTo>
                        <a:pt x="12" y="100"/>
                        <a:pt x="8" y="93"/>
                        <a:pt x="1" y="86"/>
                      </a:cubicBezTo>
                      <a:cubicBezTo>
                        <a:pt x="2" y="94"/>
                        <a:pt x="4" y="103"/>
                        <a:pt x="10" y="109"/>
                      </a:cubicBezTo>
                      <a:cubicBezTo>
                        <a:pt x="12" y="112"/>
                        <a:pt x="15" y="114"/>
                        <a:pt x="19" y="115"/>
                      </a:cubicBezTo>
                      <a:cubicBezTo>
                        <a:pt x="24" y="108"/>
                        <a:pt x="21" y="92"/>
                        <a:pt x="19" y="84"/>
                      </a:cubicBezTo>
                      <a:cubicBezTo>
                        <a:pt x="14" y="91"/>
                        <a:pt x="14" y="100"/>
                        <a:pt x="17" y="108"/>
                      </a:cubicBezTo>
                      <a:cubicBezTo>
                        <a:pt x="17" y="109"/>
                        <a:pt x="16" y="109"/>
                        <a:pt x="16" y="108"/>
                      </a:cubicBezTo>
                      <a:close/>
                      <a:moveTo>
                        <a:pt x="10" y="87"/>
                      </a:moveTo>
                      <a:cubicBezTo>
                        <a:pt x="8" y="78"/>
                        <a:pt x="6" y="70"/>
                        <a:pt x="2" y="61"/>
                      </a:cubicBezTo>
                      <a:cubicBezTo>
                        <a:pt x="0" y="69"/>
                        <a:pt x="0" y="79"/>
                        <a:pt x="4" y="86"/>
                      </a:cubicBezTo>
                      <a:cubicBezTo>
                        <a:pt x="6" y="89"/>
                        <a:pt x="8" y="93"/>
                        <a:pt x="12" y="94"/>
                      </a:cubicBezTo>
                      <a:cubicBezTo>
                        <a:pt x="18" y="88"/>
                        <a:pt x="19" y="72"/>
                        <a:pt x="20" y="64"/>
                      </a:cubicBezTo>
                      <a:cubicBezTo>
                        <a:pt x="13" y="69"/>
                        <a:pt x="10" y="78"/>
                        <a:pt x="11" y="87"/>
                      </a:cubicBezTo>
                      <a:cubicBezTo>
                        <a:pt x="11" y="87"/>
                        <a:pt x="10" y="87"/>
                        <a:pt x="10" y="87"/>
                      </a:cubicBezTo>
                      <a:close/>
                      <a:moveTo>
                        <a:pt x="10" y="64"/>
                      </a:moveTo>
                      <a:cubicBezTo>
                        <a:pt x="11" y="55"/>
                        <a:pt x="11" y="47"/>
                        <a:pt x="10" y="38"/>
                      </a:cubicBezTo>
                      <a:cubicBezTo>
                        <a:pt x="6" y="45"/>
                        <a:pt x="3" y="53"/>
                        <a:pt x="5" y="61"/>
                      </a:cubicBezTo>
                      <a:cubicBezTo>
                        <a:pt x="5" y="65"/>
                        <a:pt x="7" y="69"/>
                        <a:pt x="10" y="71"/>
                      </a:cubicBezTo>
                      <a:cubicBezTo>
                        <a:pt x="17" y="67"/>
                        <a:pt x="23" y="53"/>
                        <a:pt x="25" y="46"/>
                      </a:cubicBezTo>
                      <a:cubicBezTo>
                        <a:pt x="17" y="49"/>
                        <a:pt x="12" y="56"/>
                        <a:pt x="11" y="64"/>
                      </a:cubicBezTo>
                      <a:cubicBezTo>
                        <a:pt x="11" y="64"/>
                        <a:pt x="10" y="64"/>
                        <a:pt x="10" y="64"/>
                      </a:cubicBezTo>
                      <a:close/>
                      <a:moveTo>
                        <a:pt x="17" y="43"/>
                      </a:moveTo>
                      <a:cubicBezTo>
                        <a:pt x="20" y="35"/>
                        <a:pt x="22" y="28"/>
                        <a:pt x="23" y="19"/>
                      </a:cubicBezTo>
                      <a:cubicBezTo>
                        <a:pt x="16" y="25"/>
                        <a:pt x="7" y="41"/>
                        <a:pt x="14" y="49"/>
                      </a:cubicBezTo>
                      <a:cubicBezTo>
                        <a:pt x="22" y="48"/>
                        <a:pt x="31" y="37"/>
                        <a:pt x="36" y="30"/>
                      </a:cubicBezTo>
                      <a:cubicBezTo>
                        <a:pt x="27" y="31"/>
                        <a:pt x="21" y="36"/>
                        <a:pt x="17" y="43"/>
                      </a:cubicBezTo>
                      <a:cubicBezTo>
                        <a:pt x="17" y="44"/>
                        <a:pt x="16" y="43"/>
                        <a:pt x="17" y="43"/>
                      </a:cubicBezTo>
                      <a:close/>
                      <a:moveTo>
                        <a:pt x="63" y="0"/>
                      </a:moveTo>
                      <a:cubicBezTo>
                        <a:pt x="54" y="1"/>
                        <a:pt x="40" y="7"/>
                        <a:pt x="37" y="17"/>
                      </a:cubicBezTo>
                      <a:cubicBezTo>
                        <a:pt x="45" y="16"/>
                        <a:pt x="57" y="6"/>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a:extLst>
                  <a:ext uri="{FF2B5EF4-FFF2-40B4-BE49-F238E27FC236}">
                    <a16:creationId xmlns="" xmlns:a16="http://schemas.microsoft.com/office/drawing/2014/main" id="{08C0C6CE-DD0D-41C0-96F7-D9D9F6AA3B0F}"/>
                  </a:ext>
                </a:extLst>
              </p:cNvPr>
              <p:cNvGrpSpPr/>
              <p:nvPr/>
            </p:nvGrpSpPr>
            <p:grpSpPr>
              <a:xfrm>
                <a:off x="3920245" y="2231590"/>
                <a:ext cx="489270" cy="796684"/>
                <a:chOff x="8468734" y="4966082"/>
                <a:chExt cx="489270" cy="796684"/>
              </a:xfrm>
              <a:gradFill>
                <a:gsLst>
                  <a:gs pos="0">
                    <a:srgbClr val="F1EC24">
                      <a:lumMod val="19000"/>
                      <a:lumOff val="81000"/>
                      <a:alpha val="22000"/>
                    </a:srgbClr>
                  </a:gs>
                  <a:gs pos="100000">
                    <a:srgbClr val="F1EC24"/>
                  </a:gs>
                </a:gsLst>
                <a:lin ang="2700000" scaled="0"/>
              </a:gradFill>
            </p:grpSpPr>
            <p:sp>
              <p:nvSpPr>
                <p:cNvPr id="18" name="Freeform 227">
                  <a:extLst>
                    <a:ext uri="{FF2B5EF4-FFF2-40B4-BE49-F238E27FC236}">
                      <a16:creationId xmlns="" xmlns:a16="http://schemas.microsoft.com/office/drawing/2014/main" id="{F74EF473-278C-442B-A278-9ED5929C4CB9}"/>
                    </a:ext>
                  </a:extLst>
                </p:cNvPr>
                <p:cNvSpPr>
                  <a:spLocks/>
                </p:cNvSpPr>
                <p:nvPr/>
              </p:nvSpPr>
              <p:spPr bwMode="auto">
                <a:xfrm>
                  <a:off x="8468734" y="4989895"/>
                  <a:ext cx="454630" cy="772871"/>
                </a:xfrm>
                <a:custGeom>
                  <a:avLst/>
                  <a:gdLst>
                    <a:gd name="T0" fmla="*/ 56 w 101"/>
                    <a:gd name="T1" fmla="*/ 1 h 172"/>
                    <a:gd name="T2" fmla="*/ 86 w 101"/>
                    <a:gd name="T3" fmla="*/ 28 h 172"/>
                    <a:gd name="T4" fmla="*/ 99 w 101"/>
                    <a:gd name="T5" fmla="*/ 78 h 172"/>
                    <a:gd name="T6" fmla="*/ 88 w 101"/>
                    <a:gd name="T7" fmla="*/ 112 h 172"/>
                    <a:gd name="T8" fmla="*/ 65 w 101"/>
                    <a:gd name="T9" fmla="*/ 141 h 172"/>
                    <a:gd name="T10" fmla="*/ 0 w 101"/>
                    <a:gd name="T11" fmla="*/ 170 h 172"/>
                    <a:gd name="T12" fmla="*/ 0 w 101"/>
                    <a:gd name="T13" fmla="*/ 172 h 172"/>
                    <a:gd name="T14" fmla="*/ 66 w 101"/>
                    <a:gd name="T15" fmla="*/ 142 h 172"/>
                    <a:gd name="T16" fmla="*/ 89 w 101"/>
                    <a:gd name="T17" fmla="*/ 113 h 172"/>
                    <a:gd name="T18" fmla="*/ 100 w 101"/>
                    <a:gd name="T19" fmla="*/ 78 h 172"/>
                    <a:gd name="T20" fmla="*/ 87 w 101"/>
                    <a:gd name="T21" fmla="*/ 28 h 172"/>
                    <a:gd name="T22" fmla="*/ 56 w 101"/>
                    <a:gd name="T23" fmla="*/ 0 h 172"/>
                    <a:gd name="T24" fmla="*/ 56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56" y="1"/>
                      </a:moveTo>
                      <a:cubicBezTo>
                        <a:pt x="69" y="9"/>
                        <a:pt x="77" y="16"/>
                        <a:pt x="86" y="28"/>
                      </a:cubicBezTo>
                      <a:cubicBezTo>
                        <a:pt x="97" y="44"/>
                        <a:pt x="100" y="58"/>
                        <a:pt x="99" y="78"/>
                      </a:cubicBezTo>
                      <a:cubicBezTo>
                        <a:pt x="97" y="91"/>
                        <a:pt x="94" y="100"/>
                        <a:pt x="88" y="112"/>
                      </a:cubicBezTo>
                      <a:cubicBezTo>
                        <a:pt x="82" y="123"/>
                        <a:pt x="75" y="132"/>
                        <a:pt x="65" y="141"/>
                      </a:cubicBezTo>
                      <a:cubicBezTo>
                        <a:pt x="46" y="158"/>
                        <a:pt x="26" y="167"/>
                        <a:pt x="0" y="170"/>
                      </a:cubicBezTo>
                      <a:cubicBezTo>
                        <a:pt x="0" y="171"/>
                        <a:pt x="0" y="171"/>
                        <a:pt x="0" y="172"/>
                      </a:cubicBezTo>
                      <a:cubicBezTo>
                        <a:pt x="27" y="169"/>
                        <a:pt x="46" y="159"/>
                        <a:pt x="66" y="142"/>
                      </a:cubicBezTo>
                      <a:cubicBezTo>
                        <a:pt x="76" y="132"/>
                        <a:pt x="83" y="124"/>
                        <a:pt x="89" y="113"/>
                      </a:cubicBezTo>
                      <a:cubicBezTo>
                        <a:pt x="95" y="101"/>
                        <a:pt x="98" y="91"/>
                        <a:pt x="100" y="78"/>
                      </a:cubicBezTo>
                      <a:cubicBezTo>
                        <a:pt x="101" y="58"/>
                        <a:pt x="98" y="44"/>
                        <a:pt x="87" y="28"/>
                      </a:cubicBezTo>
                      <a:cubicBezTo>
                        <a:pt x="78" y="15"/>
                        <a:pt x="69" y="8"/>
                        <a:pt x="56" y="0"/>
                      </a:cubicBezTo>
                      <a:cubicBezTo>
                        <a:pt x="56" y="1"/>
                        <a:pt x="56" y="1"/>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8">
                  <a:extLst>
                    <a:ext uri="{FF2B5EF4-FFF2-40B4-BE49-F238E27FC236}">
                      <a16:creationId xmlns="" xmlns:a16="http://schemas.microsoft.com/office/drawing/2014/main" id="{AAD64FD7-AFCB-4562-82BB-474FEC9CACE6}"/>
                    </a:ext>
                  </a:extLst>
                </p:cNvPr>
                <p:cNvSpPr>
                  <a:spLocks noEditPoints="1"/>
                </p:cNvSpPr>
                <p:nvPr/>
              </p:nvSpPr>
              <p:spPr bwMode="auto">
                <a:xfrm>
                  <a:off x="8665741" y="4966082"/>
                  <a:ext cx="292263" cy="757716"/>
                </a:xfrm>
                <a:custGeom>
                  <a:avLst/>
                  <a:gdLst>
                    <a:gd name="T0" fmla="*/ 37 w 65"/>
                    <a:gd name="T1" fmla="*/ 25 h 168"/>
                    <a:gd name="T2" fmla="*/ 25 w 65"/>
                    <a:gd name="T3" fmla="*/ 3 h 168"/>
                    <a:gd name="T4" fmla="*/ 41 w 65"/>
                    <a:gd name="T5" fmla="*/ 30 h 168"/>
                    <a:gd name="T6" fmla="*/ 15 w 65"/>
                    <a:gd name="T7" fmla="*/ 17 h 168"/>
                    <a:gd name="T8" fmla="*/ 36 w 65"/>
                    <a:gd name="T9" fmla="*/ 26 h 168"/>
                    <a:gd name="T10" fmla="*/ 37 w 65"/>
                    <a:gd name="T11" fmla="*/ 25 h 168"/>
                    <a:gd name="T12" fmla="*/ 6 w 65"/>
                    <a:gd name="T13" fmla="*/ 158 h 168"/>
                    <a:gd name="T14" fmla="*/ 33 w 65"/>
                    <a:gd name="T15" fmla="*/ 149 h 168"/>
                    <a:gd name="T16" fmla="*/ 0 w 65"/>
                    <a:gd name="T17" fmla="*/ 162 h 168"/>
                    <a:gd name="T18" fmla="*/ 19 w 65"/>
                    <a:gd name="T19" fmla="*/ 136 h 168"/>
                    <a:gd name="T20" fmla="*/ 6 w 65"/>
                    <a:gd name="T21" fmla="*/ 158 h 168"/>
                    <a:gd name="T22" fmla="*/ 6 w 65"/>
                    <a:gd name="T23" fmla="*/ 158 h 168"/>
                    <a:gd name="T24" fmla="*/ 24 w 65"/>
                    <a:gd name="T25" fmla="*/ 145 h 168"/>
                    <a:gd name="T26" fmla="*/ 47 w 65"/>
                    <a:gd name="T27" fmla="*/ 130 h 168"/>
                    <a:gd name="T28" fmla="*/ 25 w 65"/>
                    <a:gd name="T29" fmla="*/ 150 h 168"/>
                    <a:gd name="T30" fmla="*/ 18 w 65"/>
                    <a:gd name="T31" fmla="*/ 149 h 168"/>
                    <a:gd name="T32" fmla="*/ 32 w 65"/>
                    <a:gd name="T33" fmla="*/ 120 h 168"/>
                    <a:gd name="T34" fmla="*/ 24 w 65"/>
                    <a:gd name="T35" fmla="*/ 144 h 168"/>
                    <a:gd name="T36" fmla="*/ 24 w 65"/>
                    <a:gd name="T37" fmla="*/ 145 h 168"/>
                    <a:gd name="T38" fmla="*/ 38 w 65"/>
                    <a:gd name="T39" fmla="*/ 128 h 168"/>
                    <a:gd name="T40" fmla="*/ 58 w 65"/>
                    <a:gd name="T41" fmla="*/ 109 h 168"/>
                    <a:gd name="T42" fmla="*/ 45 w 65"/>
                    <a:gd name="T43" fmla="*/ 130 h 168"/>
                    <a:gd name="T44" fmla="*/ 34 w 65"/>
                    <a:gd name="T45" fmla="*/ 133 h 168"/>
                    <a:gd name="T46" fmla="*/ 41 w 65"/>
                    <a:gd name="T47" fmla="*/ 103 h 168"/>
                    <a:gd name="T48" fmla="*/ 38 w 65"/>
                    <a:gd name="T49" fmla="*/ 127 h 168"/>
                    <a:gd name="T50" fmla="*/ 38 w 65"/>
                    <a:gd name="T51" fmla="*/ 128 h 168"/>
                    <a:gd name="T52" fmla="*/ 49 w 65"/>
                    <a:gd name="T53" fmla="*/ 108 h 168"/>
                    <a:gd name="T54" fmla="*/ 64 w 65"/>
                    <a:gd name="T55" fmla="*/ 86 h 168"/>
                    <a:gd name="T56" fmla="*/ 56 w 65"/>
                    <a:gd name="T57" fmla="*/ 109 h 168"/>
                    <a:gd name="T58" fmla="*/ 46 w 65"/>
                    <a:gd name="T59" fmla="*/ 115 h 168"/>
                    <a:gd name="T60" fmla="*/ 46 w 65"/>
                    <a:gd name="T61" fmla="*/ 84 h 168"/>
                    <a:gd name="T62" fmla="*/ 49 w 65"/>
                    <a:gd name="T63" fmla="*/ 108 h 168"/>
                    <a:gd name="T64" fmla="*/ 49 w 65"/>
                    <a:gd name="T65" fmla="*/ 108 h 168"/>
                    <a:gd name="T66" fmla="*/ 55 w 65"/>
                    <a:gd name="T67" fmla="*/ 87 h 168"/>
                    <a:gd name="T68" fmla="*/ 63 w 65"/>
                    <a:gd name="T69" fmla="*/ 61 h 168"/>
                    <a:gd name="T70" fmla="*/ 61 w 65"/>
                    <a:gd name="T71" fmla="*/ 86 h 168"/>
                    <a:gd name="T72" fmla="*/ 53 w 65"/>
                    <a:gd name="T73" fmla="*/ 94 h 168"/>
                    <a:gd name="T74" fmla="*/ 46 w 65"/>
                    <a:gd name="T75" fmla="*/ 64 h 168"/>
                    <a:gd name="T76" fmla="*/ 54 w 65"/>
                    <a:gd name="T77" fmla="*/ 87 h 168"/>
                    <a:gd name="T78" fmla="*/ 55 w 65"/>
                    <a:gd name="T79" fmla="*/ 87 h 168"/>
                    <a:gd name="T80" fmla="*/ 55 w 65"/>
                    <a:gd name="T81" fmla="*/ 64 h 168"/>
                    <a:gd name="T82" fmla="*/ 56 w 65"/>
                    <a:gd name="T83" fmla="*/ 38 h 168"/>
                    <a:gd name="T84" fmla="*/ 61 w 65"/>
                    <a:gd name="T85" fmla="*/ 61 h 168"/>
                    <a:gd name="T86" fmla="*/ 55 w 65"/>
                    <a:gd name="T87" fmla="*/ 71 h 168"/>
                    <a:gd name="T88" fmla="*/ 40 w 65"/>
                    <a:gd name="T89" fmla="*/ 46 h 168"/>
                    <a:gd name="T90" fmla="*/ 54 w 65"/>
                    <a:gd name="T91" fmla="*/ 64 h 168"/>
                    <a:gd name="T92" fmla="*/ 55 w 65"/>
                    <a:gd name="T93" fmla="*/ 64 h 168"/>
                    <a:gd name="T94" fmla="*/ 49 w 65"/>
                    <a:gd name="T95" fmla="*/ 43 h 168"/>
                    <a:gd name="T96" fmla="*/ 42 w 65"/>
                    <a:gd name="T97" fmla="*/ 19 h 168"/>
                    <a:gd name="T98" fmla="*/ 51 w 65"/>
                    <a:gd name="T99" fmla="*/ 49 h 168"/>
                    <a:gd name="T100" fmla="*/ 30 w 65"/>
                    <a:gd name="T101" fmla="*/ 30 h 168"/>
                    <a:gd name="T102" fmla="*/ 48 w 65"/>
                    <a:gd name="T103" fmla="*/ 43 h 168"/>
                    <a:gd name="T104" fmla="*/ 49 w 65"/>
                    <a:gd name="T105" fmla="*/ 43 h 168"/>
                    <a:gd name="T106" fmla="*/ 2 w 65"/>
                    <a:gd name="T107" fmla="*/ 0 h 168"/>
                    <a:gd name="T108" fmla="*/ 28 w 65"/>
                    <a:gd name="T109" fmla="*/ 17 h 168"/>
                    <a:gd name="T110" fmla="*/ 2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37" y="25"/>
                      </a:moveTo>
                      <a:cubicBezTo>
                        <a:pt x="32" y="18"/>
                        <a:pt x="28" y="12"/>
                        <a:pt x="25" y="3"/>
                      </a:cubicBezTo>
                      <a:cubicBezTo>
                        <a:pt x="32" y="8"/>
                        <a:pt x="45" y="21"/>
                        <a:pt x="41" y="30"/>
                      </a:cubicBezTo>
                      <a:cubicBezTo>
                        <a:pt x="33" y="32"/>
                        <a:pt x="21" y="22"/>
                        <a:pt x="15" y="17"/>
                      </a:cubicBezTo>
                      <a:cubicBezTo>
                        <a:pt x="23" y="17"/>
                        <a:pt x="31" y="20"/>
                        <a:pt x="36" y="26"/>
                      </a:cubicBezTo>
                      <a:cubicBezTo>
                        <a:pt x="37" y="26"/>
                        <a:pt x="37" y="26"/>
                        <a:pt x="37" y="25"/>
                      </a:cubicBezTo>
                      <a:close/>
                      <a:moveTo>
                        <a:pt x="6" y="158"/>
                      </a:moveTo>
                      <a:cubicBezTo>
                        <a:pt x="15" y="154"/>
                        <a:pt x="23" y="150"/>
                        <a:pt x="33" y="149"/>
                      </a:cubicBezTo>
                      <a:cubicBezTo>
                        <a:pt x="26" y="156"/>
                        <a:pt x="10" y="168"/>
                        <a:pt x="0" y="162"/>
                      </a:cubicBezTo>
                      <a:cubicBezTo>
                        <a:pt x="0" y="153"/>
                        <a:pt x="12" y="141"/>
                        <a:pt x="19" y="136"/>
                      </a:cubicBezTo>
                      <a:cubicBezTo>
                        <a:pt x="18" y="145"/>
                        <a:pt x="13" y="152"/>
                        <a:pt x="6" y="158"/>
                      </a:cubicBezTo>
                      <a:cubicBezTo>
                        <a:pt x="6" y="158"/>
                        <a:pt x="6" y="159"/>
                        <a:pt x="6" y="158"/>
                      </a:cubicBezTo>
                      <a:close/>
                      <a:moveTo>
                        <a:pt x="24" y="145"/>
                      </a:moveTo>
                      <a:cubicBezTo>
                        <a:pt x="31" y="138"/>
                        <a:pt x="38" y="134"/>
                        <a:pt x="47" y="130"/>
                      </a:cubicBezTo>
                      <a:cubicBezTo>
                        <a:pt x="43" y="139"/>
                        <a:pt x="34" y="148"/>
                        <a:pt x="25" y="150"/>
                      </a:cubicBezTo>
                      <a:cubicBezTo>
                        <a:pt x="23" y="150"/>
                        <a:pt x="20" y="150"/>
                        <a:pt x="18" y="149"/>
                      </a:cubicBezTo>
                      <a:cubicBezTo>
                        <a:pt x="17" y="140"/>
                        <a:pt x="27" y="127"/>
                        <a:pt x="32" y="120"/>
                      </a:cubicBezTo>
                      <a:cubicBezTo>
                        <a:pt x="33" y="129"/>
                        <a:pt x="30" y="138"/>
                        <a:pt x="24" y="144"/>
                      </a:cubicBezTo>
                      <a:cubicBezTo>
                        <a:pt x="23" y="144"/>
                        <a:pt x="24" y="145"/>
                        <a:pt x="24" y="145"/>
                      </a:cubicBezTo>
                      <a:close/>
                      <a:moveTo>
                        <a:pt x="38" y="128"/>
                      </a:moveTo>
                      <a:cubicBezTo>
                        <a:pt x="44" y="120"/>
                        <a:pt x="50" y="115"/>
                        <a:pt x="58" y="109"/>
                      </a:cubicBezTo>
                      <a:cubicBezTo>
                        <a:pt x="56" y="117"/>
                        <a:pt x="51" y="125"/>
                        <a:pt x="45" y="130"/>
                      </a:cubicBezTo>
                      <a:cubicBezTo>
                        <a:pt x="42" y="132"/>
                        <a:pt x="38" y="134"/>
                        <a:pt x="34" y="133"/>
                      </a:cubicBezTo>
                      <a:cubicBezTo>
                        <a:pt x="31" y="125"/>
                        <a:pt x="37" y="111"/>
                        <a:pt x="41" y="103"/>
                      </a:cubicBezTo>
                      <a:cubicBezTo>
                        <a:pt x="44" y="111"/>
                        <a:pt x="43" y="120"/>
                        <a:pt x="38" y="127"/>
                      </a:cubicBezTo>
                      <a:cubicBezTo>
                        <a:pt x="38" y="128"/>
                        <a:pt x="38" y="128"/>
                        <a:pt x="38" y="128"/>
                      </a:cubicBezTo>
                      <a:close/>
                      <a:moveTo>
                        <a:pt x="49" y="108"/>
                      </a:moveTo>
                      <a:cubicBezTo>
                        <a:pt x="53" y="100"/>
                        <a:pt x="57" y="93"/>
                        <a:pt x="64" y="86"/>
                      </a:cubicBezTo>
                      <a:cubicBezTo>
                        <a:pt x="64" y="94"/>
                        <a:pt x="61" y="103"/>
                        <a:pt x="56" y="109"/>
                      </a:cubicBezTo>
                      <a:cubicBezTo>
                        <a:pt x="53" y="112"/>
                        <a:pt x="50" y="114"/>
                        <a:pt x="46" y="115"/>
                      </a:cubicBezTo>
                      <a:cubicBezTo>
                        <a:pt x="41" y="108"/>
                        <a:pt x="44" y="92"/>
                        <a:pt x="46" y="84"/>
                      </a:cubicBezTo>
                      <a:cubicBezTo>
                        <a:pt x="51" y="91"/>
                        <a:pt x="51" y="100"/>
                        <a:pt x="49" y="108"/>
                      </a:cubicBezTo>
                      <a:cubicBezTo>
                        <a:pt x="48" y="109"/>
                        <a:pt x="49" y="109"/>
                        <a:pt x="49" y="108"/>
                      </a:cubicBezTo>
                      <a:close/>
                      <a:moveTo>
                        <a:pt x="55" y="87"/>
                      </a:moveTo>
                      <a:cubicBezTo>
                        <a:pt x="57" y="78"/>
                        <a:pt x="59" y="70"/>
                        <a:pt x="63" y="61"/>
                      </a:cubicBezTo>
                      <a:cubicBezTo>
                        <a:pt x="65" y="69"/>
                        <a:pt x="65" y="79"/>
                        <a:pt x="61" y="86"/>
                      </a:cubicBezTo>
                      <a:cubicBezTo>
                        <a:pt x="60" y="89"/>
                        <a:pt x="57" y="93"/>
                        <a:pt x="53" y="94"/>
                      </a:cubicBezTo>
                      <a:cubicBezTo>
                        <a:pt x="47" y="88"/>
                        <a:pt x="46" y="72"/>
                        <a:pt x="46" y="64"/>
                      </a:cubicBezTo>
                      <a:cubicBezTo>
                        <a:pt x="53" y="69"/>
                        <a:pt x="55" y="78"/>
                        <a:pt x="54" y="87"/>
                      </a:cubicBezTo>
                      <a:cubicBezTo>
                        <a:pt x="54" y="87"/>
                        <a:pt x="55" y="87"/>
                        <a:pt x="55" y="87"/>
                      </a:cubicBezTo>
                      <a:close/>
                      <a:moveTo>
                        <a:pt x="55" y="64"/>
                      </a:moveTo>
                      <a:cubicBezTo>
                        <a:pt x="54" y="55"/>
                        <a:pt x="54" y="47"/>
                        <a:pt x="56" y="38"/>
                      </a:cubicBezTo>
                      <a:cubicBezTo>
                        <a:pt x="60" y="45"/>
                        <a:pt x="62" y="53"/>
                        <a:pt x="61" y="61"/>
                      </a:cubicBezTo>
                      <a:cubicBezTo>
                        <a:pt x="60" y="65"/>
                        <a:pt x="59" y="69"/>
                        <a:pt x="55" y="71"/>
                      </a:cubicBezTo>
                      <a:cubicBezTo>
                        <a:pt x="49" y="67"/>
                        <a:pt x="43" y="53"/>
                        <a:pt x="40" y="46"/>
                      </a:cubicBezTo>
                      <a:cubicBezTo>
                        <a:pt x="48" y="49"/>
                        <a:pt x="53" y="56"/>
                        <a:pt x="54" y="64"/>
                      </a:cubicBezTo>
                      <a:cubicBezTo>
                        <a:pt x="55" y="64"/>
                        <a:pt x="55" y="64"/>
                        <a:pt x="55" y="64"/>
                      </a:cubicBezTo>
                      <a:close/>
                      <a:moveTo>
                        <a:pt x="49" y="43"/>
                      </a:moveTo>
                      <a:cubicBezTo>
                        <a:pt x="45" y="35"/>
                        <a:pt x="43" y="28"/>
                        <a:pt x="42" y="19"/>
                      </a:cubicBezTo>
                      <a:cubicBezTo>
                        <a:pt x="49" y="25"/>
                        <a:pt x="58" y="41"/>
                        <a:pt x="51" y="49"/>
                      </a:cubicBezTo>
                      <a:cubicBezTo>
                        <a:pt x="43" y="48"/>
                        <a:pt x="34" y="37"/>
                        <a:pt x="30" y="30"/>
                      </a:cubicBezTo>
                      <a:cubicBezTo>
                        <a:pt x="38" y="31"/>
                        <a:pt x="44" y="36"/>
                        <a:pt x="48" y="43"/>
                      </a:cubicBezTo>
                      <a:cubicBezTo>
                        <a:pt x="48" y="44"/>
                        <a:pt x="49" y="43"/>
                        <a:pt x="49" y="43"/>
                      </a:cubicBezTo>
                      <a:close/>
                      <a:moveTo>
                        <a:pt x="2" y="0"/>
                      </a:moveTo>
                      <a:cubicBezTo>
                        <a:pt x="11" y="1"/>
                        <a:pt x="25" y="7"/>
                        <a:pt x="28" y="17"/>
                      </a:cubicBezTo>
                      <a:cubicBezTo>
                        <a:pt x="20" y="16"/>
                        <a:pt x="8"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a:extLst>
                  <a:ext uri="{FF2B5EF4-FFF2-40B4-BE49-F238E27FC236}">
                    <a16:creationId xmlns="" xmlns:a16="http://schemas.microsoft.com/office/drawing/2014/main" id="{D4893E2A-6F37-4508-979A-BFB300AA9EC0}"/>
                  </a:ext>
                </a:extLst>
              </p:cNvPr>
              <p:cNvSpPr txBox="1"/>
              <p:nvPr/>
            </p:nvSpPr>
            <p:spPr>
              <a:xfrm>
                <a:off x="1236926" y="2411005"/>
                <a:ext cx="2344225"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grpSp>
          <p:nvGrpSpPr>
            <p:cNvPr id="34" name="组合 33">
              <a:extLst>
                <a:ext uri="{FF2B5EF4-FFF2-40B4-BE49-F238E27FC236}">
                  <a16:creationId xmlns="" xmlns:a16="http://schemas.microsoft.com/office/drawing/2014/main" id="{D4EB443B-7E09-499E-AD89-5424ABBFD092}"/>
                </a:ext>
              </a:extLst>
            </p:cNvPr>
            <p:cNvGrpSpPr/>
            <p:nvPr/>
          </p:nvGrpSpPr>
          <p:grpSpPr>
            <a:xfrm>
              <a:off x="1190171" y="3594100"/>
              <a:ext cx="4003115" cy="796684"/>
              <a:chOff x="406400" y="2231590"/>
              <a:chExt cx="4003115" cy="796684"/>
            </a:xfrm>
          </p:grpSpPr>
          <p:grpSp>
            <p:nvGrpSpPr>
              <p:cNvPr id="35" name="组合 34">
                <a:extLst>
                  <a:ext uri="{FF2B5EF4-FFF2-40B4-BE49-F238E27FC236}">
                    <a16:creationId xmlns="" xmlns:a16="http://schemas.microsoft.com/office/drawing/2014/main" id="{70929C38-785F-48C6-8436-C497BBCCD2D9}"/>
                  </a:ext>
                </a:extLst>
              </p:cNvPr>
              <p:cNvGrpSpPr/>
              <p:nvPr/>
            </p:nvGrpSpPr>
            <p:grpSpPr>
              <a:xfrm>
                <a:off x="406400" y="2231590"/>
                <a:ext cx="491432" cy="796684"/>
                <a:chOff x="8072558" y="4966082"/>
                <a:chExt cx="491432" cy="796684"/>
              </a:xfrm>
              <a:gradFill>
                <a:gsLst>
                  <a:gs pos="0">
                    <a:srgbClr val="F1EC24">
                      <a:lumMod val="19000"/>
                      <a:lumOff val="81000"/>
                      <a:alpha val="22000"/>
                    </a:srgbClr>
                  </a:gs>
                  <a:gs pos="100000">
                    <a:srgbClr val="F1EC24"/>
                  </a:gs>
                </a:gsLst>
                <a:lin ang="2700000" scaled="0"/>
              </a:gradFill>
            </p:grpSpPr>
            <p:sp>
              <p:nvSpPr>
                <p:cNvPr id="40" name="Freeform 225">
                  <a:extLst>
                    <a:ext uri="{FF2B5EF4-FFF2-40B4-BE49-F238E27FC236}">
                      <a16:creationId xmlns="" xmlns:a16="http://schemas.microsoft.com/office/drawing/2014/main" id="{7D77A4F8-6E87-443B-97B9-622DC9C5EF17}"/>
                    </a:ext>
                  </a:extLst>
                </p:cNvPr>
                <p:cNvSpPr>
                  <a:spLocks/>
                </p:cNvSpPr>
                <p:nvPr/>
              </p:nvSpPr>
              <p:spPr bwMode="auto">
                <a:xfrm>
                  <a:off x="8109360" y="4989895"/>
                  <a:ext cx="454630" cy="772871"/>
                </a:xfrm>
                <a:custGeom>
                  <a:avLst/>
                  <a:gdLst>
                    <a:gd name="T0" fmla="*/ 45 w 101"/>
                    <a:gd name="T1" fmla="*/ 1 h 172"/>
                    <a:gd name="T2" fmla="*/ 15 w 101"/>
                    <a:gd name="T3" fmla="*/ 28 h 172"/>
                    <a:gd name="T4" fmla="*/ 3 w 101"/>
                    <a:gd name="T5" fmla="*/ 78 h 172"/>
                    <a:gd name="T6" fmla="*/ 13 w 101"/>
                    <a:gd name="T7" fmla="*/ 112 h 172"/>
                    <a:gd name="T8" fmla="*/ 36 w 101"/>
                    <a:gd name="T9" fmla="*/ 141 h 172"/>
                    <a:gd name="T10" fmla="*/ 101 w 101"/>
                    <a:gd name="T11" fmla="*/ 170 h 172"/>
                    <a:gd name="T12" fmla="*/ 101 w 101"/>
                    <a:gd name="T13" fmla="*/ 172 h 172"/>
                    <a:gd name="T14" fmla="*/ 35 w 101"/>
                    <a:gd name="T15" fmla="*/ 142 h 172"/>
                    <a:gd name="T16" fmla="*/ 12 w 101"/>
                    <a:gd name="T17" fmla="*/ 113 h 172"/>
                    <a:gd name="T18" fmla="*/ 1 w 101"/>
                    <a:gd name="T19" fmla="*/ 78 h 172"/>
                    <a:gd name="T20" fmla="*/ 14 w 101"/>
                    <a:gd name="T21" fmla="*/ 28 h 172"/>
                    <a:gd name="T22" fmla="*/ 45 w 101"/>
                    <a:gd name="T23" fmla="*/ 0 h 172"/>
                    <a:gd name="T24" fmla="*/ 45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45" y="1"/>
                      </a:moveTo>
                      <a:cubicBezTo>
                        <a:pt x="32" y="9"/>
                        <a:pt x="24" y="16"/>
                        <a:pt x="15" y="28"/>
                      </a:cubicBezTo>
                      <a:cubicBezTo>
                        <a:pt x="5" y="44"/>
                        <a:pt x="1" y="58"/>
                        <a:pt x="3" y="78"/>
                      </a:cubicBezTo>
                      <a:cubicBezTo>
                        <a:pt x="4" y="91"/>
                        <a:pt x="7" y="100"/>
                        <a:pt x="13" y="112"/>
                      </a:cubicBezTo>
                      <a:cubicBezTo>
                        <a:pt x="20" y="123"/>
                        <a:pt x="26" y="132"/>
                        <a:pt x="36" y="141"/>
                      </a:cubicBezTo>
                      <a:cubicBezTo>
                        <a:pt x="56" y="158"/>
                        <a:pt x="75" y="167"/>
                        <a:pt x="101" y="170"/>
                      </a:cubicBezTo>
                      <a:cubicBezTo>
                        <a:pt x="101" y="171"/>
                        <a:pt x="101" y="171"/>
                        <a:pt x="101" y="172"/>
                      </a:cubicBezTo>
                      <a:cubicBezTo>
                        <a:pt x="75" y="169"/>
                        <a:pt x="55" y="159"/>
                        <a:pt x="35" y="142"/>
                      </a:cubicBezTo>
                      <a:cubicBezTo>
                        <a:pt x="25" y="132"/>
                        <a:pt x="19" y="124"/>
                        <a:pt x="12" y="113"/>
                      </a:cubicBezTo>
                      <a:cubicBezTo>
                        <a:pt x="6" y="101"/>
                        <a:pt x="3" y="91"/>
                        <a:pt x="1" y="78"/>
                      </a:cubicBezTo>
                      <a:cubicBezTo>
                        <a:pt x="0" y="58"/>
                        <a:pt x="4" y="44"/>
                        <a:pt x="14" y="28"/>
                      </a:cubicBezTo>
                      <a:cubicBezTo>
                        <a:pt x="23" y="15"/>
                        <a:pt x="32" y="8"/>
                        <a:pt x="45" y="0"/>
                      </a:cubicBezTo>
                      <a:cubicBezTo>
                        <a:pt x="45" y="1"/>
                        <a:pt x="45"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6">
                  <a:extLst>
                    <a:ext uri="{FF2B5EF4-FFF2-40B4-BE49-F238E27FC236}">
                      <a16:creationId xmlns="" xmlns:a16="http://schemas.microsoft.com/office/drawing/2014/main" id="{73BAA610-3AF4-453A-A02A-5B832784EB91}"/>
                    </a:ext>
                  </a:extLst>
                </p:cNvPr>
                <p:cNvSpPr>
                  <a:spLocks noEditPoints="1"/>
                </p:cNvSpPr>
                <p:nvPr/>
              </p:nvSpPr>
              <p:spPr bwMode="auto">
                <a:xfrm>
                  <a:off x="8072558" y="4966082"/>
                  <a:ext cx="292263" cy="757716"/>
                </a:xfrm>
                <a:custGeom>
                  <a:avLst/>
                  <a:gdLst>
                    <a:gd name="T0" fmla="*/ 28 w 65"/>
                    <a:gd name="T1" fmla="*/ 25 h 168"/>
                    <a:gd name="T2" fmla="*/ 41 w 65"/>
                    <a:gd name="T3" fmla="*/ 3 h 168"/>
                    <a:gd name="T4" fmla="*/ 25 w 65"/>
                    <a:gd name="T5" fmla="*/ 30 h 168"/>
                    <a:gd name="T6" fmla="*/ 50 w 65"/>
                    <a:gd name="T7" fmla="*/ 17 h 168"/>
                    <a:gd name="T8" fmla="*/ 29 w 65"/>
                    <a:gd name="T9" fmla="*/ 26 h 168"/>
                    <a:gd name="T10" fmla="*/ 28 w 65"/>
                    <a:gd name="T11" fmla="*/ 25 h 168"/>
                    <a:gd name="T12" fmla="*/ 59 w 65"/>
                    <a:gd name="T13" fmla="*/ 158 h 168"/>
                    <a:gd name="T14" fmla="*/ 33 w 65"/>
                    <a:gd name="T15" fmla="*/ 149 h 168"/>
                    <a:gd name="T16" fmla="*/ 65 w 65"/>
                    <a:gd name="T17" fmla="*/ 162 h 168"/>
                    <a:gd name="T18" fmla="*/ 46 w 65"/>
                    <a:gd name="T19" fmla="*/ 136 h 168"/>
                    <a:gd name="T20" fmla="*/ 59 w 65"/>
                    <a:gd name="T21" fmla="*/ 158 h 168"/>
                    <a:gd name="T22" fmla="*/ 59 w 65"/>
                    <a:gd name="T23" fmla="*/ 158 h 168"/>
                    <a:gd name="T24" fmla="*/ 41 w 65"/>
                    <a:gd name="T25" fmla="*/ 145 h 168"/>
                    <a:gd name="T26" fmla="*/ 18 w 65"/>
                    <a:gd name="T27" fmla="*/ 130 h 168"/>
                    <a:gd name="T28" fmla="*/ 40 w 65"/>
                    <a:gd name="T29" fmla="*/ 150 h 168"/>
                    <a:gd name="T30" fmla="*/ 47 w 65"/>
                    <a:gd name="T31" fmla="*/ 149 h 168"/>
                    <a:gd name="T32" fmla="*/ 33 w 65"/>
                    <a:gd name="T33" fmla="*/ 120 h 168"/>
                    <a:gd name="T34" fmla="*/ 42 w 65"/>
                    <a:gd name="T35" fmla="*/ 144 h 168"/>
                    <a:gd name="T36" fmla="*/ 41 w 65"/>
                    <a:gd name="T37" fmla="*/ 145 h 168"/>
                    <a:gd name="T38" fmla="*/ 27 w 65"/>
                    <a:gd name="T39" fmla="*/ 128 h 168"/>
                    <a:gd name="T40" fmla="*/ 7 w 65"/>
                    <a:gd name="T41" fmla="*/ 109 h 168"/>
                    <a:gd name="T42" fmla="*/ 21 w 65"/>
                    <a:gd name="T43" fmla="*/ 130 h 168"/>
                    <a:gd name="T44" fmla="*/ 31 w 65"/>
                    <a:gd name="T45" fmla="*/ 133 h 168"/>
                    <a:gd name="T46" fmla="*/ 24 w 65"/>
                    <a:gd name="T47" fmla="*/ 103 h 168"/>
                    <a:gd name="T48" fmla="*/ 27 w 65"/>
                    <a:gd name="T49" fmla="*/ 127 h 168"/>
                    <a:gd name="T50" fmla="*/ 27 w 65"/>
                    <a:gd name="T51" fmla="*/ 128 h 168"/>
                    <a:gd name="T52" fmla="*/ 16 w 65"/>
                    <a:gd name="T53" fmla="*/ 108 h 168"/>
                    <a:gd name="T54" fmla="*/ 1 w 65"/>
                    <a:gd name="T55" fmla="*/ 86 h 168"/>
                    <a:gd name="T56" fmla="*/ 10 w 65"/>
                    <a:gd name="T57" fmla="*/ 109 h 168"/>
                    <a:gd name="T58" fmla="*/ 19 w 65"/>
                    <a:gd name="T59" fmla="*/ 115 h 168"/>
                    <a:gd name="T60" fmla="*/ 19 w 65"/>
                    <a:gd name="T61" fmla="*/ 84 h 168"/>
                    <a:gd name="T62" fmla="*/ 17 w 65"/>
                    <a:gd name="T63" fmla="*/ 108 h 168"/>
                    <a:gd name="T64" fmla="*/ 16 w 65"/>
                    <a:gd name="T65" fmla="*/ 108 h 168"/>
                    <a:gd name="T66" fmla="*/ 10 w 65"/>
                    <a:gd name="T67" fmla="*/ 87 h 168"/>
                    <a:gd name="T68" fmla="*/ 2 w 65"/>
                    <a:gd name="T69" fmla="*/ 61 h 168"/>
                    <a:gd name="T70" fmla="*/ 4 w 65"/>
                    <a:gd name="T71" fmla="*/ 86 h 168"/>
                    <a:gd name="T72" fmla="*/ 12 w 65"/>
                    <a:gd name="T73" fmla="*/ 94 h 168"/>
                    <a:gd name="T74" fmla="*/ 20 w 65"/>
                    <a:gd name="T75" fmla="*/ 64 h 168"/>
                    <a:gd name="T76" fmla="*/ 11 w 65"/>
                    <a:gd name="T77" fmla="*/ 87 h 168"/>
                    <a:gd name="T78" fmla="*/ 10 w 65"/>
                    <a:gd name="T79" fmla="*/ 87 h 168"/>
                    <a:gd name="T80" fmla="*/ 10 w 65"/>
                    <a:gd name="T81" fmla="*/ 64 h 168"/>
                    <a:gd name="T82" fmla="*/ 10 w 65"/>
                    <a:gd name="T83" fmla="*/ 38 h 168"/>
                    <a:gd name="T84" fmla="*/ 5 w 65"/>
                    <a:gd name="T85" fmla="*/ 61 h 168"/>
                    <a:gd name="T86" fmla="*/ 10 w 65"/>
                    <a:gd name="T87" fmla="*/ 71 h 168"/>
                    <a:gd name="T88" fmla="*/ 25 w 65"/>
                    <a:gd name="T89" fmla="*/ 46 h 168"/>
                    <a:gd name="T90" fmla="*/ 11 w 65"/>
                    <a:gd name="T91" fmla="*/ 64 h 168"/>
                    <a:gd name="T92" fmla="*/ 10 w 65"/>
                    <a:gd name="T93" fmla="*/ 64 h 168"/>
                    <a:gd name="T94" fmla="*/ 17 w 65"/>
                    <a:gd name="T95" fmla="*/ 43 h 168"/>
                    <a:gd name="T96" fmla="*/ 23 w 65"/>
                    <a:gd name="T97" fmla="*/ 19 h 168"/>
                    <a:gd name="T98" fmla="*/ 14 w 65"/>
                    <a:gd name="T99" fmla="*/ 49 h 168"/>
                    <a:gd name="T100" fmla="*/ 36 w 65"/>
                    <a:gd name="T101" fmla="*/ 30 h 168"/>
                    <a:gd name="T102" fmla="*/ 17 w 65"/>
                    <a:gd name="T103" fmla="*/ 43 h 168"/>
                    <a:gd name="T104" fmla="*/ 17 w 65"/>
                    <a:gd name="T105" fmla="*/ 43 h 168"/>
                    <a:gd name="T106" fmla="*/ 63 w 65"/>
                    <a:gd name="T107" fmla="*/ 0 h 168"/>
                    <a:gd name="T108" fmla="*/ 37 w 65"/>
                    <a:gd name="T109" fmla="*/ 17 h 168"/>
                    <a:gd name="T110" fmla="*/ 63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28" y="25"/>
                      </a:moveTo>
                      <a:cubicBezTo>
                        <a:pt x="34" y="18"/>
                        <a:pt x="38" y="12"/>
                        <a:pt x="41" y="3"/>
                      </a:cubicBezTo>
                      <a:cubicBezTo>
                        <a:pt x="33" y="8"/>
                        <a:pt x="20" y="21"/>
                        <a:pt x="25" y="30"/>
                      </a:cubicBezTo>
                      <a:cubicBezTo>
                        <a:pt x="33" y="32"/>
                        <a:pt x="44" y="22"/>
                        <a:pt x="50" y="17"/>
                      </a:cubicBezTo>
                      <a:cubicBezTo>
                        <a:pt x="42" y="17"/>
                        <a:pt x="35" y="20"/>
                        <a:pt x="29" y="26"/>
                      </a:cubicBezTo>
                      <a:cubicBezTo>
                        <a:pt x="29" y="26"/>
                        <a:pt x="28" y="26"/>
                        <a:pt x="28" y="25"/>
                      </a:cubicBezTo>
                      <a:close/>
                      <a:moveTo>
                        <a:pt x="59" y="158"/>
                      </a:moveTo>
                      <a:cubicBezTo>
                        <a:pt x="50" y="154"/>
                        <a:pt x="42" y="150"/>
                        <a:pt x="33" y="149"/>
                      </a:cubicBezTo>
                      <a:cubicBezTo>
                        <a:pt x="39" y="156"/>
                        <a:pt x="55" y="168"/>
                        <a:pt x="65" y="162"/>
                      </a:cubicBezTo>
                      <a:cubicBezTo>
                        <a:pt x="65" y="153"/>
                        <a:pt x="53" y="141"/>
                        <a:pt x="46" y="136"/>
                      </a:cubicBezTo>
                      <a:cubicBezTo>
                        <a:pt x="47" y="145"/>
                        <a:pt x="52" y="152"/>
                        <a:pt x="59" y="158"/>
                      </a:cubicBezTo>
                      <a:cubicBezTo>
                        <a:pt x="60" y="158"/>
                        <a:pt x="59" y="159"/>
                        <a:pt x="59" y="158"/>
                      </a:cubicBezTo>
                      <a:close/>
                      <a:moveTo>
                        <a:pt x="41" y="145"/>
                      </a:moveTo>
                      <a:cubicBezTo>
                        <a:pt x="34" y="138"/>
                        <a:pt x="27" y="134"/>
                        <a:pt x="18" y="130"/>
                      </a:cubicBezTo>
                      <a:cubicBezTo>
                        <a:pt x="22" y="139"/>
                        <a:pt x="31" y="148"/>
                        <a:pt x="40" y="150"/>
                      </a:cubicBezTo>
                      <a:cubicBezTo>
                        <a:pt x="42" y="150"/>
                        <a:pt x="45" y="150"/>
                        <a:pt x="47" y="149"/>
                      </a:cubicBezTo>
                      <a:cubicBezTo>
                        <a:pt x="49" y="140"/>
                        <a:pt x="38" y="127"/>
                        <a:pt x="33" y="120"/>
                      </a:cubicBezTo>
                      <a:cubicBezTo>
                        <a:pt x="32" y="129"/>
                        <a:pt x="36" y="138"/>
                        <a:pt x="42" y="144"/>
                      </a:cubicBezTo>
                      <a:cubicBezTo>
                        <a:pt x="42" y="144"/>
                        <a:pt x="42" y="145"/>
                        <a:pt x="41" y="145"/>
                      </a:cubicBezTo>
                      <a:close/>
                      <a:moveTo>
                        <a:pt x="27" y="128"/>
                      </a:moveTo>
                      <a:cubicBezTo>
                        <a:pt x="21" y="120"/>
                        <a:pt x="15" y="115"/>
                        <a:pt x="7" y="109"/>
                      </a:cubicBezTo>
                      <a:cubicBezTo>
                        <a:pt x="9" y="117"/>
                        <a:pt x="14" y="125"/>
                        <a:pt x="21" y="130"/>
                      </a:cubicBezTo>
                      <a:cubicBezTo>
                        <a:pt x="24" y="132"/>
                        <a:pt x="27" y="134"/>
                        <a:pt x="31" y="133"/>
                      </a:cubicBezTo>
                      <a:cubicBezTo>
                        <a:pt x="34" y="125"/>
                        <a:pt x="28" y="111"/>
                        <a:pt x="24" y="103"/>
                      </a:cubicBezTo>
                      <a:cubicBezTo>
                        <a:pt x="21" y="111"/>
                        <a:pt x="23" y="120"/>
                        <a:pt x="27" y="127"/>
                      </a:cubicBezTo>
                      <a:cubicBezTo>
                        <a:pt x="27" y="128"/>
                        <a:pt x="27" y="128"/>
                        <a:pt x="27" y="128"/>
                      </a:cubicBezTo>
                      <a:close/>
                      <a:moveTo>
                        <a:pt x="16" y="108"/>
                      </a:moveTo>
                      <a:cubicBezTo>
                        <a:pt x="12" y="100"/>
                        <a:pt x="8" y="93"/>
                        <a:pt x="1" y="86"/>
                      </a:cubicBezTo>
                      <a:cubicBezTo>
                        <a:pt x="2" y="94"/>
                        <a:pt x="4" y="103"/>
                        <a:pt x="10" y="109"/>
                      </a:cubicBezTo>
                      <a:cubicBezTo>
                        <a:pt x="12" y="112"/>
                        <a:pt x="15" y="114"/>
                        <a:pt x="19" y="115"/>
                      </a:cubicBezTo>
                      <a:cubicBezTo>
                        <a:pt x="24" y="108"/>
                        <a:pt x="21" y="92"/>
                        <a:pt x="19" y="84"/>
                      </a:cubicBezTo>
                      <a:cubicBezTo>
                        <a:pt x="14" y="91"/>
                        <a:pt x="14" y="100"/>
                        <a:pt x="17" y="108"/>
                      </a:cubicBezTo>
                      <a:cubicBezTo>
                        <a:pt x="17" y="109"/>
                        <a:pt x="16" y="109"/>
                        <a:pt x="16" y="108"/>
                      </a:cubicBezTo>
                      <a:close/>
                      <a:moveTo>
                        <a:pt x="10" y="87"/>
                      </a:moveTo>
                      <a:cubicBezTo>
                        <a:pt x="8" y="78"/>
                        <a:pt x="6" y="70"/>
                        <a:pt x="2" y="61"/>
                      </a:cubicBezTo>
                      <a:cubicBezTo>
                        <a:pt x="0" y="69"/>
                        <a:pt x="0" y="79"/>
                        <a:pt x="4" y="86"/>
                      </a:cubicBezTo>
                      <a:cubicBezTo>
                        <a:pt x="6" y="89"/>
                        <a:pt x="8" y="93"/>
                        <a:pt x="12" y="94"/>
                      </a:cubicBezTo>
                      <a:cubicBezTo>
                        <a:pt x="18" y="88"/>
                        <a:pt x="19" y="72"/>
                        <a:pt x="20" y="64"/>
                      </a:cubicBezTo>
                      <a:cubicBezTo>
                        <a:pt x="13" y="69"/>
                        <a:pt x="10" y="78"/>
                        <a:pt x="11" y="87"/>
                      </a:cubicBezTo>
                      <a:cubicBezTo>
                        <a:pt x="11" y="87"/>
                        <a:pt x="10" y="87"/>
                        <a:pt x="10" y="87"/>
                      </a:cubicBezTo>
                      <a:close/>
                      <a:moveTo>
                        <a:pt x="10" y="64"/>
                      </a:moveTo>
                      <a:cubicBezTo>
                        <a:pt x="11" y="55"/>
                        <a:pt x="11" y="47"/>
                        <a:pt x="10" y="38"/>
                      </a:cubicBezTo>
                      <a:cubicBezTo>
                        <a:pt x="6" y="45"/>
                        <a:pt x="3" y="53"/>
                        <a:pt x="5" y="61"/>
                      </a:cubicBezTo>
                      <a:cubicBezTo>
                        <a:pt x="5" y="65"/>
                        <a:pt x="7" y="69"/>
                        <a:pt x="10" y="71"/>
                      </a:cubicBezTo>
                      <a:cubicBezTo>
                        <a:pt x="17" y="67"/>
                        <a:pt x="23" y="53"/>
                        <a:pt x="25" y="46"/>
                      </a:cubicBezTo>
                      <a:cubicBezTo>
                        <a:pt x="17" y="49"/>
                        <a:pt x="12" y="56"/>
                        <a:pt x="11" y="64"/>
                      </a:cubicBezTo>
                      <a:cubicBezTo>
                        <a:pt x="11" y="64"/>
                        <a:pt x="10" y="64"/>
                        <a:pt x="10" y="64"/>
                      </a:cubicBezTo>
                      <a:close/>
                      <a:moveTo>
                        <a:pt x="17" y="43"/>
                      </a:moveTo>
                      <a:cubicBezTo>
                        <a:pt x="20" y="35"/>
                        <a:pt x="22" y="28"/>
                        <a:pt x="23" y="19"/>
                      </a:cubicBezTo>
                      <a:cubicBezTo>
                        <a:pt x="16" y="25"/>
                        <a:pt x="7" y="41"/>
                        <a:pt x="14" y="49"/>
                      </a:cubicBezTo>
                      <a:cubicBezTo>
                        <a:pt x="22" y="48"/>
                        <a:pt x="31" y="37"/>
                        <a:pt x="36" y="30"/>
                      </a:cubicBezTo>
                      <a:cubicBezTo>
                        <a:pt x="27" y="31"/>
                        <a:pt x="21" y="36"/>
                        <a:pt x="17" y="43"/>
                      </a:cubicBezTo>
                      <a:cubicBezTo>
                        <a:pt x="17" y="44"/>
                        <a:pt x="16" y="43"/>
                        <a:pt x="17" y="43"/>
                      </a:cubicBezTo>
                      <a:close/>
                      <a:moveTo>
                        <a:pt x="63" y="0"/>
                      </a:moveTo>
                      <a:cubicBezTo>
                        <a:pt x="54" y="1"/>
                        <a:pt x="40" y="7"/>
                        <a:pt x="37" y="17"/>
                      </a:cubicBezTo>
                      <a:cubicBezTo>
                        <a:pt x="45" y="16"/>
                        <a:pt x="57" y="6"/>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a:extLst>
                  <a:ext uri="{FF2B5EF4-FFF2-40B4-BE49-F238E27FC236}">
                    <a16:creationId xmlns="" xmlns:a16="http://schemas.microsoft.com/office/drawing/2014/main" id="{01FB5250-255C-4594-9106-79E2B2493E61}"/>
                  </a:ext>
                </a:extLst>
              </p:cNvPr>
              <p:cNvGrpSpPr/>
              <p:nvPr/>
            </p:nvGrpSpPr>
            <p:grpSpPr>
              <a:xfrm>
                <a:off x="3920245" y="2231590"/>
                <a:ext cx="489270" cy="796684"/>
                <a:chOff x="8468734" y="4966082"/>
                <a:chExt cx="489270" cy="796684"/>
              </a:xfrm>
              <a:gradFill>
                <a:gsLst>
                  <a:gs pos="0">
                    <a:srgbClr val="F1EC24">
                      <a:lumMod val="19000"/>
                      <a:lumOff val="81000"/>
                      <a:alpha val="22000"/>
                    </a:srgbClr>
                  </a:gs>
                  <a:gs pos="100000">
                    <a:srgbClr val="F1EC24"/>
                  </a:gs>
                </a:gsLst>
                <a:lin ang="2700000" scaled="0"/>
              </a:gradFill>
            </p:grpSpPr>
            <p:sp>
              <p:nvSpPr>
                <p:cNvPr id="38" name="Freeform 227">
                  <a:extLst>
                    <a:ext uri="{FF2B5EF4-FFF2-40B4-BE49-F238E27FC236}">
                      <a16:creationId xmlns="" xmlns:a16="http://schemas.microsoft.com/office/drawing/2014/main" id="{17B7BE23-3B95-48E1-914D-290F1A954AA2}"/>
                    </a:ext>
                  </a:extLst>
                </p:cNvPr>
                <p:cNvSpPr>
                  <a:spLocks/>
                </p:cNvSpPr>
                <p:nvPr/>
              </p:nvSpPr>
              <p:spPr bwMode="auto">
                <a:xfrm>
                  <a:off x="8468734" y="4989895"/>
                  <a:ext cx="454630" cy="772871"/>
                </a:xfrm>
                <a:custGeom>
                  <a:avLst/>
                  <a:gdLst>
                    <a:gd name="T0" fmla="*/ 56 w 101"/>
                    <a:gd name="T1" fmla="*/ 1 h 172"/>
                    <a:gd name="T2" fmla="*/ 86 w 101"/>
                    <a:gd name="T3" fmla="*/ 28 h 172"/>
                    <a:gd name="T4" fmla="*/ 99 w 101"/>
                    <a:gd name="T5" fmla="*/ 78 h 172"/>
                    <a:gd name="T6" fmla="*/ 88 w 101"/>
                    <a:gd name="T7" fmla="*/ 112 h 172"/>
                    <a:gd name="T8" fmla="*/ 65 w 101"/>
                    <a:gd name="T9" fmla="*/ 141 h 172"/>
                    <a:gd name="T10" fmla="*/ 0 w 101"/>
                    <a:gd name="T11" fmla="*/ 170 h 172"/>
                    <a:gd name="T12" fmla="*/ 0 w 101"/>
                    <a:gd name="T13" fmla="*/ 172 h 172"/>
                    <a:gd name="T14" fmla="*/ 66 w 101"/>
                    <a:gd name="T15" fmla="*/ 142 h 172"/>
                    <a:gd name="T16" fmla="*/ 89 w 101"/>
                    <a:gd name="T17" fmla="*/ 113 h 172"/>
                    <a:gd name="T18" fmla="*/ 100 w 101"/>
                    <a:gd name="T19" fmla="*/ 78 h 172"/>
                    <a:gd name="T20" fmla="*/ 87 w 101"/>
                    <a:gd name="T21" fmla="*/ 28 h 172"/>
                    <a:gd name="T22" fmla="*/ 56 w 101"/>
                    <a:gd name="T23" fmla="*/ 0 h 172"/>
                    <a:gd name="T24" fmla="*/ 56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56" y="1"/>
                      </a:moveTo>
                      <a:cubicBezTo>
                        <a:pt x="69" y="9"/>
                        <a:pt x="77" y="16"/>
                        <a:pt x="86" y="28"/>
                      </a:cubicBezTo>
                      <a:cubicBezTo>
                        <a:pt x="97" y="44"/>
                        <a:pt x="100" y="58"/>
                        <a:pt x="99" y="78"/>
                      </a:cubicBezTo>
                      <a:cubicBezTo>
                        <a:pt x="97" y="91"/>
                        <a:pt x="94" y="100"/>
                        <a:pt x="88" y="112"/>
                      </a:cubicBezTo>
                      <a:cubicBezTo>
                        <a:pt x="82" y="123"/>
                        <a:pt x="75" y="132"/>
                        <a:pt x="65" y="141"/>
                      </a:cubicBezTo>
                      <a:cubicBezTo>
                        <a:pt x="46" y="158"/>
                        <a:pt x="26" y="167"/>
                        <a:pt x="0" y="170"/>
                      </a:cubicBezTo>
                      <a:cubicBezTo>
                        <a:pt x="0" y="171"/>
                        <a:pt x="0" y="171"/>
                        <a:pt x="0" y="172"/>
                      </a:cubicBezTo>
                      <a:cubicBezTo>
                        <a:pt x="27" y="169"/>
                        <a:pt x="46" y="159"/>
                        <a:pt x="66" y="142"/>
                      </a:cubicBezTo>
                      <a:cubicBezTo>
                        <a:pt x="76" y="132"/>
                        <a:pt x="83" y="124"/>
                        <a:pt x="89" y="113"/>
                      </a:cubicBezTo>
                      <a:cubicBezTo>
                        <a:pt x="95" y="101"/>
                        <a:pt x="98" y="91"/>
                        <a:pt x="100" y="78"/>
                      </a:cubicBezTo>
                      <a:cubicBezTo>
                        <a:pt x="101" y="58"/>
                        <a:pt x="98" y="44"/>
                        <a:pt x="87" y="28"/>
                      </a:cubicBezTo>
                      <a:cubicBezTo>
                        <a:pt x="78" y="15"/>
                        <a:pt x="69" y="8"/>
                        <a:pt x="56" y="0"/>
                      </a:cubicBezTo>
                      <a:cubicBezTo>
                        <a:pt x="56" y="1"/>
                        <a:pt x="56" y="1"/>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8">
                  <a:extLst>
                    <a:ext uri="{FF2B5EF4-FFF2-40B4-BE49-F238E27FC236}">
                      <a16:creationId xmlns="" xmlns:a16="http://schemas.microsoft.com/office/drawing/2014/main" id="{E108FBF7-CC4A-459C-9C8F-D4E1757EA488}"/>
                    </a:ext>
                  </a:extLst>
                </p:cNvPr>
                <p:cNvSpPr>
                  <a:spLocks noEditPoints="1"/>
                </p:cNvSpPr>
                <p:nvPr/>
              </p:nvSpPr>
              <p:spPr bwMode="auto">
                <a:xfrm>
                  <a:off x="8665741" y="4966082"/>
                  <a:ext cx="292263" cy="757716"/>
                </a:xfrm>
                <a:custGeom>
                  <a:avLst/>
                  <a:gdLst>
                    <a:gd name="T0" fmla="*/ 37 w 65"/>
                    <a:gd name="T1" fmla="*/ 25 h 168"/>
                    <a:gd name="T2" fmla="*/ 25 w 65"/>
                    <a:gd name="T3" fmla="*/ 3 h 168"/>
                    <a:gd name="T4" fmla="*/ 41 w 65"/>
                    <a:gd name="T5" fmla="*/ 30 h 168"/>
                    <a:gd name="T6" fmla="*/ 15 w 65"/>
                    <a:gd name="T7" fmla="*/ 17 h 168"/>
                    <a:gd name="T8" fmla="*/ 36 w 65"/>
                    <a:gd name="T9" fmla="*/ 26 h 168"/>
                    <a:gd name="T10" fmla="*/ 37 w 65"/>
                    <a:gd name="T11" fmla="*/ 25 h 168"/>
                    <a:gd name="T12" fmla="*/ 6 w 65"/>
                    <a:gd name="T13" fmla="*/ 158 h 168"/>
                    <a:gd name="T14" fmla="*/ 33 w 65"/>
                    <a:gd name="T15" fmla="*/ 149 h 168"/>
                    <a:gd name="T16" fmla="*/ 0 w 65"/>
                    <a:gd name="T17" fmla="*/ 162 h 168"/>
                    <a:gd name="T18" fmla="*/ 19 w 65"/>
                    <a:gd name="T19" fmla="*/ 136 h 168"/>
                    <a:gd name="T20" fmla="*/ 6 w 65"/>
                    <a:gd name="T21" fmla="*/ 158 h 168"/>
                    <a:gd name="T22" fmla="*/ 6 w 65"/>
                    <a:gd name="T23" fmla="*/ 158 h 168"/>
                    <a:gd name="T24" fmla="*/ 24 w 65"/>
                    <a:gd name="T25" fmla="*/ 145 h 168"/>
                    <a:gd name="T26" fmla="*/ 47 w 65"/>
                    <a:gd name="T27" fmla="*/ 130 h 168"/>
                    <a:gd name="T28" fmla="*/ 25 w 65"/>
                    <a:gd name="T29" fmla="*/ 150 h 168"/>
                    <a:gd name="T30" fmla="*/ 18 w 65"/>
                    <a:gd name="T31" fmla="*/ 149 h 168"/>
                    <a:gd name="T32" fmla="*/ 32 w 65"/>
                    <a:gd name="T33" fmla="*/ 120 h 168"/>
                    <a:gd name="T34" fmla="*/ 24 w 65"/>
                    <a:gd name="T35" fmla="*/ 144 h 168"/>
                    <a:gd name="T36" fmla="*/ 24 w 65"/>
                    <a:gd name="T37" fmla="*/ 145 h 168"/>
                    <a:gd name="T38" fmla="*/ 38 w 65"/>
                    <a:gd name="T39" fmla="*/ 128 h 168"/>
                    <a:gd name="T40" fmla="*/ 58 w 65"/>
                    <a:gd name="T41" fmla="*/ 109 h 168"/>
                    <a:gd name="T42" fmla="*/ 45 w 65"/>
                    <a:gd name="T43" fmla="*/ 130 h 168"/>
                    <a:gd name="T44" fmla="*/ 34 w 65"/>
                    <a:gd name="T45" fmla="*/ 133 h 168"/>
                    <a:gd name="T46" fmla="*/ 41 w 65"/>
                    <a:gd name="T47" fmla="*/ 103 h 168"/>
                    <a:gd name="T48" fmla="*/ 38 w 65"/>
                    <a:gd name="T49" fmla="*/ 127 h 168"/>
                    <a:gd name="T50" fmla="*/ 38 w 65"/>
                    <a:gd name="T51" fmla="*/ 128 h 168"/>
                    <a:gd name="T52" fmla="*/ 49 w 65"/>
                    <a:gd name="T53" fmla="*/ 108 h 168"/>
                    <a:gd name="T54" fmla="*/ 64 w 65"/>
                    <a:gd name="T55" fmla="*/ 86 h 168"/>
                    <a:gd name="T56" fmla="*/ 56 w 65"/>
                    <a:gd name="T57" fmla="*/ 109 h 168"/>
                    <a:gd name="T58" fmla="*/ 46 w 65"/>
                    <a:gd name="T59" fmla="*/ 115 h 168"/>
                    <a:gd name="T60" fmla="*/ 46 w 65"/>
                    <a:gd name="T61" fmla="*/ 84 h 168"/>
                    <a:gd name="T62" fmla="*/ 49 w 65"/>
                    <a:gd name="T63" fmla="*/ 108 h 168"/>
                    <a:gd name="T64" fmla="*/ 49 w 65"/>
                    <a:gd name="T65" fmla="*/ 108 h 168"/>
                    <a:gd name="T66" fmla="*/ 55 w 65"/>
                    <a:gd name="T67" fmla="*/ 87 h 168"/>
                    <a:gd name="T68" fmla="*/ 63 w 65"/>
                    <a:gd name="T69" fmla="*/ 61 h 168"/>
                    <a:gd name="T70" fmla="*/ 61 w 65"/>
                    <a:gd name="T71" fmla="*/ 86 h 168"/>
                    <a:gd name="T72" fmla="*/ 53 w 65"/>
                    <a:gd name="T73" fmla="*/ 94 h 168"/>
                    <a:gd name="T74" fmla="*/ 46 w 65"/>
                    <a:gd name="T75" fmla="*/ 64 h 168"/>
                    <a:gd name="T76" fmla="*/ 54 w 65"/>
                    <a:gd name="T77" fmla="*/ 87 h 168"/>
                    <a:gd name="T78" fmla="*/ 55 w 65"/>
                    <a:gd name="T79" fmla="*/ 87 h 168"/>
                    <a:gd name="T80" fmla="*/ 55 w 65"/>
                    <a:gd name="T81" fmla="*/ 64 h 168"/>
                    <a:gd name="T82" fmla="*/ 56 w 65"/>
                    <a:gd name="T83" fmla="*/ 38 h 168"/>
                    <a:gd name="T84" fmla="*/ 61 w 65"/>
                    <a:gd name="T85" fmla="*/ 61 h 168"/>
                    <a:gd name="T86" fmla="*/ 55 w 65"/>
                    <a:gd name="T87" fmla="*/ 71 h 168"/>
                    <a:gd name="T88" fmla="*/ 40 w 65"/>
                    <a:gd name="T89" fmla="*/ 46 h 168"/>
                    <a:gd name="T90" fmla="*/ 54 w 65"/>
                    <a:gd name="T91" fmla="*/ 64 h 168"/>
                    <a:gd name="T92" fmla="*/ 55 w 65"/>
                    <a:gd name="T93" fmla="*/ 64 h 168"/>
                    <a:gd name="T94" fmla="*/ 49 w 65"/>
                    <a:gd name="T95" fmla="*/ 43 h 168"/>
                    <a:gd name="T96" fmla="*/ 42 w 65"/>
                    <a:gd name="T97" fmla="*/ 19 h 168"/>
                    <a:gd name="T98" fmla="*/ 51 w 65"/>
                    <a:gd name="T99" fmla="*/ 49 h 168"/>
                    <a:gd name="T100" fmla="*/ 30 w 65"/>
                    <a:gd name="T101" fmla="*/ 30 h 168"/>
                    <a:gd name="T102" fmla="*/ 48 w 65"/>
                    <a:gd name="T103" fmla="*/ 43 h 168"/>
                    <a:gd name="T104" fmla="*/ 49 w 65"/>
                    <a:gd name="T105" fmla="*/ 43 h 168"/>
                    <a:gd name="T106" fmla="*/ 2 w 65"/>
                    <a:gd name="T107" fmla="*/ 0 h 168"/>
                    <a:gd name="T108" fmla="*/ 28 w 65"/>
                    <a:gd name="T109" fmla="*/ 17 h 168"/>
                    <a:gd name="T110" fmla="*/ 2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37" y="25"/>
                      </a:moveTo>
                      <a:cubicBezTo>
                        <a:pt x="32" y="18"/>
                        <a:pt x="28" y="12"/>
                        <a:pt x="25" y="3"/>
                      </a:cubicBezTo>
                      <a:cubicBezTo>
                        <a:pt x="32" y="8"/>
                        <a:pt x="45" y="21"/>
                        <a:pt x="41" y="30"/>
                      </a:cubicBezTo>
                      <a:cubicBezTo>
                        <a:pt x="33" y="32"/>
                        <a:pt x="21" y="22"/>
                        <a:pt x="15" y="17"/>
                      </a:cubicBezTo>
                      <a:cubicBezTo>
                        <a:pt x="23" y="17"/>
                        <a:pt x="31" y="20"/>
                        <a:pt x="36" y="26"/>
                      </a:cubicBezTo>
                      <a:cubicBezTo>
                        <a:pt x="37" y="26"/>
                        <a:pt x="37" y="26"/>
                        <a:pt x="37" y="25"/>
                      </a:cubicBezTo>
                      <a:close/>
                      <a:moveTo>
                        <a:pt x="6" y="158"/>
                      </a:moveTo>
                      <a:cubicBezTo>
                        <a:pt x="15" y="154"/>
                        <a:pt x="23" y="150"/>
                        <a:pt x="33" y="149"/>
                      </a:cubicBezTo>
                      <a:cubicBezTo>
                        <a:pt x="26" y="156"/>
                        <a:pt x="10" y="168"/>
                        <a:pt x="0" y="162"/>
                      </a:cubicBezTo>
                      <a:cubicBezTo>
                        <a:pt x="0" y="153"/>
                        <a:pt x="12" y="141"/>
                        <a:pt x="19" y="136"/>
                      </a:cubicBezTo>
                      <a:cubicBezTo>
                        <a:pt x="18" y="145"/>
                        <a:pt x="13" y="152"/>
                        <a:pt x="6" y="158"/>
                      </a:cubicBezTo>
                      <a:cubicBezTo>
                        <a:pt x="6" y="158"/>
                        <a:pt x="6" y="159"/>
                        <a:pt x="6" y="158"/>
                      </a:cubicBezTo>
                      <a:close/>
                      <a:moveTo>
                        <a:pt x="24" y="145"/>
                      </a:moveTo>
                      <a:cubicBezTo>
                        <a:pt x="31" y="138"/>
                        <a:pt x="38" y="134"/>
                        <a:pt x="47" y="130"/>
                      </a:cubicBezTo>
                      <a:cubicBezTo>
                        <a:pt x="43" y="139"/>
                        <a:pt x="34" y="148"/>
                        <a:pt x="25" y="150"/>
                      </a:cubicBezTo>
                      <a:cubicBezTo>
                        <a:pt x="23" y="150"/>
                        <a:pt x="20" y="150"/>
                        <a:pt x="18" y="149"/>
                      </a:cubicBezTo>
                      <a:cubicBezTo>
                        <a:pt x="17" y="140"/>
                        <a:pt x="27" y="127"/>
                        <a:pt x="32" y="120"/>
                      </a:cubicBezTo>
                      <a:cubicBezTo>
                        <a:pt x="33" y="129"/>
                        <a:pt x="30" y="138"/>
                        <a:pt x="24" y="144"/>
                      </a:cubicBezTo>
                      <a:cubicBezTo>
                        <a:pt x="23" y="144"/>
                        <a:pt x="24" y="145"/>
                        <a:pt x="24" y="145"/>
                      </a:cubicBezTo>
                      <a:close/>
                      <a:moveTo>
                        <a:pt x="38" y="128"/>
                      </a:moveTo>
                      <a:cubicBezTo>
                        <a:pt x="44" y="120"/>
                        <a:pt x="50" y="115"/>
                        <a:pt x="58" y="109"/>
                      </a:cubicBezTo>
                      <a:cubicBezTo>
                        <a:pt x="56" y="117"/>
                        <a:pt x="51" y="125"/>
                        <a:pt x="45" y="130"/>
                      </a:cubicBezTo>
                      <a:cubicBezTo>
                        <a:pt x="42" y="132"/>
                        <a:pt x="38" y="134"/>
                        <a:pt x="34" y="133"/>
                      </a:cubicBezTo>
                      <a:cubicBezTo>
                        <a:pt x="31" y="125"/>
                        <a:pt x="37" y="111"/>
                        <a:pt x="41" y="103"/>
                      </a:cubicBezTo>
                      <a:cubicBezTo>
                        <a:pt x="44" y="111"/>
                        <a:pt x="43" y="120"/>
                        <a:pt x="38" y="127"/>
                      </a:cubicBezTo>
                      <a:cubicBezTo>
                        <a:pt x="38" y="128"/>
                        <a:pt x="38" y="128"/>
                        <a:pt x="38" y="128"/>
                      </a:cubicBezTo>
                      <a:close/>
                      <a:moveTo>
                        <a:pt x="49" y="108"/>
                      </a:moveTo>
                      <a:cubicBezTo>
                        <a:pt x="53" y="100"/>
                        <a:pt x="57" y="93"/>
                        <a:pt x="64" y="86"/>
                      </a:cubicBezTo>
                      <a:cubicBezTo>
                        <a:pt x="64" y="94"/>
                        <a:pt x="61" y="103"/>
                        <a:pt x="56" y="109"/>
                      </a:cubicBezTo>
                      <a:cubicBezTo>
                        <a:pt x="53" y="112"/>
                        <a:pt x="50" y="114"/>
                        <a:pt x="46" y="115"/>
                      </a:cubicBezTo>
                      <a:cubicBezTo>
                        <a:pt x="41" y="108"/>
                        <a:pt x="44" y="92"/>
                        <a:pt x="46" y="84"/>
                      </a:cubicBezTo>
                      <a:cubicBezTo>
                        <a:pt x="51" y="91"/>
                        <a:pt x="51" y="100"/>
                        <a:pt x="49" y="108"/>
                      </a:cubicBezTo>
                      <a:cubicBezTo>
                        <a:pt x="48" y="109"/>
                        <a:pt x="49" y="109"/>
                        <a:pt x="49" y="108"/>
                      </a:cubicBezTo>
                      <a:close/>
                      <a:moveTo>
                        <a:pt x="55" y="87"/>
                      </a:moveTo>
                      <a:cubicBezTo>
                        <a:pt x="57" y="78"/>
                        <a:pt x="59" y="70"/>
                        <a:pt x="63" y="61"/>
                      </a:cubicBezTo>
                      <a:cubicBezTo>
                        <a:pt x="65" y="69"/>
                        <a:pt x="65" y="79"/>
                        <a:pt x="61" y="86"/>
                      </a:cubicBezTo>
                      <a:cubicBezTo>
                        <a:pt x="60" y="89"/>
                        <a:pt x="57" y="93"/>
                        <a:pt x="53" y="94"/>
                      </a:cubicBezTo>
                      <a:cubicBezTo>
                        <a:pt x="47" y="88"/>
                        <a:pt x="46" y="72"/>
                        <a:pt x="46" y="64"/>
                      </a:cubicBezTo>
                      <a:cubicBezTo>
                        <a:pt x="53" y="69"/>
                        <a:pt x="55" y="78"/>
                        <a:pt x="54" y="87"/>
                      </a:cubicBezTo>
                      <a:cubicBezTo>
                        <a:pt x="54" y="87"/>
                        <a:pt x="55" y="87"/>
                        <a:pt x="55" y="87"/>
                      </a:cubicBezTo>
                      <a:close/>
                      <a:moveTo>
                        <a:pt x="55" y="64"/>
                      </a:moveTo>
                      <a:cubicBezTo>
                        <a:pt x="54" y="55"/>
                        <a:pt x="54" y="47"/>
                        <a:pt x="56" y="38"/>
                      </a:cubicBezTo>
                      <a:cubicBezTo>
                        <a:pt x="60" y="45"/>
                        <a:pt x="62" y="53"/>
                        <a:pt x="61" y="61"/>
                      </a:cubicBezTo>
                      <a:cubicBezTo>
                        <a:pt x="60" y="65"/>
                        <a:pt x="59" y="69"/>
                        <a:pt x="55" y="71"/>
                      </a:cubicBezTo>
                      <a:cubicBezTo>
                        <a:pt x="49" y="67"/>
                        <a:pt x="43" y="53"/>
                        <a:pt x="40" y="46"/>
                      </a:cubicBezTo>
                      <a:cubicBezTo>
                        <a:pt x="48" y="49"/>
                        <a:pt x="53" y="56"/>
                        <a:pt x="54" y="64"/>
                      </a:cubicBezTo>
                      <a:cubicBezTo>
                        <a:pt x="55" y="64"/>
                        <a:pt x="55" y="64"/>
                        <a:pt x="55" y="64"/>
                      </a:cubicBezTo>
                      <a:close/>
                      <a:moveTo>
                        <a:pt x="49" y="43"/>
                      </a:moveTo>
                      <a:cubicBezTo>
                        <a:pt x="45" y="35"/>
                        <a:pt x="43" y="28"/>
                        <a:pt x="42" y="19"/>
                      </a:cubicBezTo>
                      <a:cubicBezTo>
                        <a:pt x="49" y="25"/>
                        <a:pt x="58" y="41"/>
                        <a:pt x="51" y="49"/>
                      </a:cubicBezTo>
                      <a:cubicBezTo>
                        <a:pt x="43" y="48"/>
                        <a:pt x="34" y="37"/>
                        <a:pt x="30" y="30"/>
                      </a:cubicBezTo>
                      <a:cubicBezTo>
                        <a:pt x="38" y="31"/>
                        <a:pt x="44" y="36"/>
                        <a:pt x="48" y="43"/>
                      </a:cubicBezTo>
                      <a:cubicBezTo>
                        <a:pt x="48" y="44"/>
                        <a:pt x="49" y="43"/>
                        <a:pt x="49" y="43"/>
                      </a:cubicBezTo>
                      <a:close/>
                      <a:moveTo>
                        <a:pt x="2" y="0"/>
                      </a:moveTo>
                      <a:cubicBezTo>
                        <a:pt x="11" y="1"/>
                        <a:pt x="25" y="7"/>
                        <a:pt x="28" y="17"/>
                      </a:cubicBezTo>
                      <a:cubicBezTo>
                        <a:pt x="20" y="16"/>
                        <a:pt x="8"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文本框 36">
                <a:extLst>
                  <a:ext uri="{FF2B5EF4-FFF2-40B4-BE49-F238E27FC236}">
                    <a16:creationId xmlns="" xmlns:a16="http://schemas.microsoft.com/office/drawing/2014/main" id="{69CF07B0-8A24-4E35-94F5-5637A9D1A152}"/>
                  </a:ext>
                </a:extLst>
              </p:cNvPr>
              <p:cNvSpPr txBox="1"/>
              <p:nvPr/>
            </p:nvSpPr>
            <p:spPr>
              <a:xfrm>
                <a:off x="1236926" y="2411005"/>
                <a:ext cx="2344225"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grpSp>
      <p:grpSp>
        <p:nvGrpSpPr>
          <p:cNvPr id="20" name="组合 19">
            <a:extLst>
              <a:ext uri="{FF2B5EF4-FFF2-40B4-BE49-F238E27FC236}">
                <a16:creationId xmlns="" xmlns:a16="http://schemas.microsoft.com/office/drawing/2014/main" id="{8145ED8C-4B0B-492C-9215-C730AFDB4624}"/>
              </a:ext>
            </a:extLst>
          </p:cNvPr>
          <p:cNvGrpSpPr/>
          <p:nvPr/>
        </p:nvGrpSpPr>
        <p:grpSpPr>
          <a:xfrm>
            <a:off x="6321679" y="1768015"/>
            <a:ext cx="4003115" cy="2159194"/>
            <a:chOff x="6096000" y="2231590"/>
            <a:chExt cx="4003115" cy="2159194"/>
          </a:xfrm>
        </p:grpSpPr>
        <p:grpSp>
          <p:nvGrpSpPr>
            <p:cNvPr id="26" name="组合 25">
              <a:extLst>
                <a:ext uri="{FF2B5EF4-FFF2-40B4-BE49-F238E27FC236}">
                  <a16:creationId xmlns="" xmlns:a16="http://schemas.microsoft.com/office/drawing/2014/main" id="{23F17958-1998-4EE8-BC6E-BA5CB3B5971F}"/>
                </a:ext>
              </a:extLst>
            </p:cNvPr>
            <p:cNvGrpSpPr/>
            <p:nvPr/>
          </p:nvGrpSpPr>
          <p:grpSpPr>
            <a:xfrm>
              <a:off x="6096000" y="2231590"/>
              <a:ext cx="4003115" cy="796684"/>
              <a:chOff x="406400" y="2231590"/>
              <a:chExt cx="4003115" cy="796684"/>
            </a:xfrm>
          </p:grpSpPr>
          <p:grpSp>
            <p:nvGrpSpPr>
              <p:cNvPr id="27" name="组合 26">
                <a:extLst>
                  <a:ext uri="{FF2B5EF4-FFF2-40B4-BE49-F238E27FC236}">
                    <a16:creationId xmlns="" xmlns:a16="http://schemas.microsoft.com/office/drawing/2014/main" id="{952EEC5F-8BBA-4DE5-A4F0-48AD34D39945}"/>
                  </a:ext>
                </a:extLst>
              </p:cNvPr>
              <p:cNvGrpSpPr/>
              <p:nvPr/>
            </p:nvGrpSpPr>
            <p:grpSpPr>
              <a:xfrm>
                <a:off x="406400" y="2231590"/>
                <a:ext cx="491432" cy="796684"/>
                <a:chOff x="8072558" y="4966082"/>
                <a:chExt cx="491432" cy="796684"/>
              </a:xfrm>
              <a:gradFill>
                <a:gsLst>
                  <a:gs pos="0">
                    <a:srgbClr val="F1EC24">
                      <a:lumMod val="19000"/>
                      <a:lumOff val="81000"/>
                      <a:alpha val="22000"/>
                    </a:srgbClr>
                  </a:gs>
                  <a:gs pos="100000">
                    <a:srgbClr val="F1EC24"/>
                  </a:gs>
                </a:gsLst>
                <a:lin ang="2700000" scaled="0"/>
              </a:gradFill>
            </p:grpSpPr>
            <p:sp>
              <p:nvSpPr>
                <p:cNvPr id="32" name="Freeform 225">
                  <a:extLst>
                    <a:ext uri="{FF2B5EF4-FFF2-40B4-BE49-F238E27FC236}">
                      <a16:creationId xmlns="" xmlns:a16="http://schemas.microsoft.com/office/drawing/2014/main" id="{15C1F021-8CF1-4990-AA3A-16A59515254D}"/>
                    </a:ext>
                  </a:extLst>
                </p:cNvPr>
                <p:cNvSpPr>
                  <a:spLocks/>
                </p:cNvSpPr>
                <p:nvPr/>
              </p:nvSpPr>
              <p:spPr bwMode="auto">
                <a:xfrm>
                  <a:off x="8109360" y="4989895"/>
                  <a:ext cx="454630" cy="772871"/>
                </a:xfrm>
                <a:custGeom>
                  <a:avLst/>
                  <a:gdLst>
                    <a:gd name="T0" fmla="*/ 45 w 101"/>
                    <a:gd name="T1" fmla="*/ 1 h 172"/>
                    <a:gd name="T2" fmla="*/ 15 w 101"/>
                    <a:gd name="T3" fmla="*/ 28 h 172"/>
                    <a:gd name="T4" fmla="*/ 3 w 101"/>
                    <a:gd name="T5" fmla="*/ 78 h 172"/>
                    <a:gd name="T6" fmla="*/ 13 w 101"/>
                    <a:gd name="T7" fmla="*/ 112 h 172"/>
                    <a:gd name="T8" fmla="*/ 36 w 101"/>
                    <a:gd name="T9" fmla="*/ 141 h 172"/>
                    <a:gd name="T10" fmla="*/ 101 w 101"/>
                    <a:gd name="T11" fmla="*/ 170 h 172"/>
                    <a:gd name="T12" fmla="*/ 101 w 101"/>
                    <a:gd name="T13" fmla="*/ 172 h 172"/>
                    <a:gd name="T14" fmla="*/ 35 w 101"/>
                    <a:gd name="T15" fmla="*/ 142 h 172"/>
                    <a:gd name="T16" fmla="*/ 12 w 101"/>
                    <a:gd name="T17" fmla="*/ 113 h 172"/>
                    <a:gd name="T18" fmla="*/ 1 w 101"/>
                    <a:gd name="T19" fmla="*/ 78 h 172"/>
                    <a:gd name="T20" fmla="*/ 14 w 101"/>
                    <a:gd name="T21" fmla="*/ 28 h 172"/>
                    <a:gd name="T22" fmla="*/ 45 w 101"/>
                    <a:gd name="T23" fmla="*/ 0 h 172"/>
                    <a:gd name="T24" fmla="*/ 45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45" y="1"/>
                      </a:moveTo>
                      <a:cubicBezTo>
                        <a:pt x="32" y="9"/>
                        <a:pt x="24" y="16"/>
                        <a:pt x="15" y="28"/>
                      </a:cubicBezTo>
                      <a:cubicBezTo>
                        <a:pt x="5" y="44"/>
                        <a:pt x="1" y="58"/>
                        <a:pt x="3" y="78"/>
                      </a:cubicBezTo>
                      <a:cubicBezTo>
                        <a:pt x="4" y="91"/>
                        <a:pt x="7" y="100"/>
                        <a:pt x="13" y="112"/>
                      </a:cubicBezTo>
                      <a:cubicBezTo>
                        <a:pt x="20" y="123"/>
                        <a:pt x="26" y="132"/>
                        <a:pt x="36" y="141"/>
                      </a:cubicBezTo>
                      <a:cubicBezTo>
                        <a:pt x="56" y="158"/>
                        <a:pt x="75" y="167"/>
                        <a:pt x="101" y="170"/>
                      </a:cubicBezTo>
                      <a:cubicBezTo>
                        <a:pt x="101" y="171"/>
                        <a:pt x="101" y="171"/>
                        <a:pt x="101" y="172"/>
                      </a:cubicBezTo>
                      <a:cubicBezTo>
                        <a:pt x="75" y="169"/>
                        <a:pt x="55" y="159"/>
                        <a:pt x="35" y="142"/>
                      </a:cubicBezTo>
                      <a:cubicBezTo>
                        <a:pt x="25" y="132"/>
                        <a:pt x="19" y="124"/>
                        <a:pt x="12" y="113"/>
                      </a:cubicBezTo>
                      <a:cubicBezTo>
                        <a:pt x="6" y="101"/>
                        <a:pt x="3" y="91"/>
                        <a:pt x="1" y="78"/>
                      </a:cubicBezTo>
                      <a:cubicBezTo>
                        <a:pt x="0" y="58"/>
                        <a:pt x="4" y="44"/>
                        <a:pt x="14" y="28"/>
                      </a:cubicBezTo>
                      <a:cubicBezTo>
                        <a:pt x="23" y="15"/>
                        <a:pt x="32" y="8"/>
                        <a:pt x="45" y="0"/>
                      </a:cubicBezTo>
                      <a:cubicBezTo>
                        <a:pt x="45" y="1"/>
                        <a:pt x="45"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6">
                  <a:extLst>
                    <a:ext uri="{FF2B5EF4-FFF2-40B4-BE49-F238E27FC236}">
                      <a16:creationId xmlns="" xmlns:a16="http://schemas.microsoft.com/office/drawing/2014/main" id="{8A7C814E-B7FC-4AF2-8459-BD06E8DDE117}"/>
                    </a:ext>
                  </a:extLst>
                </p:cNvPr>
                <p:cNvSpPr>
                  <a:spLocks noEditPoints="1"/>
                </p:cNvSpPr>
                <p:nvPr/>
              </p:nvSpPr>
              <p:spPr bwMode="auto">
                <a:xfrm>
                  <a:off x="8072558" y="4966082"/>
                  <a:ext cx="292263" cy="757716"/>
                </a:xfrm>
                <a:custGeom>
                  <a:avLst/>
                  <a:gdLst>
                    <a:gd name="T0" fmla="*/ 28 w 65"/>
                    <a:gd name="T1" fmla="*/ 25 h 168"/>
                    <a:gd name="T2" fmla="*/ 41 w 65"/>
                    <a:gd name="T3" fmla="*/ 3 h 168"/>
                    <a:gd name="T4" fmla="*/ 25 w 65"/>
                    <a:gd name="T5" fmla="*/ 30 h 168"/>
                    <a:gd name="T6" fmla="*/ 50 w 65"/>
                    <a:gd name="T7" fmla="*/ 17 h 168"/>
                    <a:gd name="T8" fmla="*/ 29 w 65"/>
                    <a:gd name="T9" fmla="*/ 26 h 168"/>
                    <a:gd name="T10" fmla="*/ 28 w 65"/>
                    <a:gd name="T11" fmla="*/ 25 h 168"/>
                    <a:gd name="T12" fmla="*/ 59 w 65"/>
                    <a:gd name="T13" fmla="*/ 158 h 168"/>
                    <a:gd name="T14" fmla="*/ 33 w 65"/>
                    <a:gd name="T15" fmla="*/ 149 h 168"/>
                    <a:gd name="T16" fmla="*/ 65 w 65"/>
                    <a:gd name="T17" fmla="*/ 162 h 168"/>
                    <a:gd name="T18" fmla="*/ 46 w 65"/>
                    <a:gd name="T19" fmla="*/ 136 h 168"/>
                    <a:gd name="T20" fmla="*/ 59 w 65"/>
                    <a:gd name="T21" fmla="*/ 158 h 168"/>
                    <a:gd name="T22" fmla="*/ 59 w 65"/>
                    <a:gd name="T23" fmla="*/ 158 h 168"/>
                    <a:gd name="T24" fmla="*/ 41 w 65"/>
                    <a:gd name="T25" fmla="*/ 145 h 168"/>
                    <a:gd name="T26" fmla="*/ 18 w 65"/>
                    <a:gd name="T27" fmla="*/ 130 h 168"/>
                    <a:gd name="T28" fmla="*/ 40 w 65"/>
                    <a:gd name="T29" fmla="*/ 150 h 168"/>
                    <a:gd name="T30" fmla="*/ 47 w 65"/>
                    <a:gd name="T31" fmla="*/ 149 h 168"/>
                    <a:gd name="T32" fmla="*/ 33 w 65"/>
                    <a:gd name="T33" fmla="*/ 120 h 168"/>
                    <a:gd name="T34" fmla="*/ 42 w 65"/>
                    <a:gd name="T35" fmla="*/ 144 h 168"/>
                    <a:gd name="T36" fmla="*/ 41 w 65"/>
                    <a:gd name="T37" fmla="*/ 145 h 168"/>
                    <a:gd name="T38" fmla="*/ 27 w 65"/>
                    <a:gd name="T39" fmla="*/ 128 h 168"/>
                    <a:gd name="T40" fmla="*/ 7 w 65"/>
                    <a:gd name="T41" fmla="*/ 109 h 168"/>
                    <a:gd name="T42" fmla="*/ 21 w 65"/>
                    <a:gd name="T43" fmla="*/ 130 h 168"/>
                    <a:gd name="T44" fmla="*/ 31 w 65"/>
                    <a:gd name="T45" fmla="*/ 133 h 168"/>
                    <a:gd name="T46" fmla="*/ 24 w 65"/>
                    <a:gd name="T47" fmla="*/ 103 h 168"/>
                    <a:gd name="T48" fmla="*/ 27 w 65"/>
                    <a:gd name="T49" fmla="*/ 127 h 168"/>
                    <a:gd name="T50" fmla="*/ 27 w 65"/>
                    <a:gd name="T51" fmla="*/ 128 h 168"/>
                    <a:gd name="T52" fmla="*/ 16 w 65"/>
                    <a:gd name="T53" fmla="*/ 108 h 168"/>
                    <a:gd name="T54" fmla="*/ 1 w 65"/>
                    <a:gd name="T55" fmla="*/ 86 h 168"/>
                    <a:gd name="T56" fmla="*/ 10 w 65"/>
                    <a:gd name="T57" fmla="*/ 109 h 168"/>
                    <a:gd name="T58" fmla="*/ 19 w 65"/>
                    <a:gd name="T59" fmla="*/ 115 h 168"/>
                    <a:gd name="T60" fmla="*/ 19 w 65"/>
                    <a:gd name="T61" fmla="*/ 84 h 168"/>
                    <a:gd name="T62" fmla="*/ 17 w 65"/>
                    <a:gd name="T63" fmla="*/ 108 h 168"/>
                    <a:gd name="T64" fmla="*/ 16 w 65"/>
                    <a:gd name="T65" fmla="*/ 108 h 168"/>
                    <a:gd name="T66" fmla="*/ 10 w 65"/>
                    <a:gd name="T67" fmla="*/ 87 h 168"/>
                    <a:gd name="T68" fmla="*/ 2 w 65"/>
                    <a:gd name="T69" fmla="*/ 61 h 168"/>
                    <a:gd name="T70" fmla="*/ 4 w 65"/>
                    <a:gd name="T71" fmla="*/ 86 h 168"/>
                    <a:gd name="T72" fmla="*/ 12 w 65"/>
                    <a:gd name="T73" fmla="*/ 94 h 168"/>
                    <a:gd name="T74" fmla="*/ 20 w 65"/>
                    <a:gd name="T75" fmla="*/ 64 h 168"/>
                    <a:gd name="T76" fmla="*/ 11 w 65"/>
                    <a:gd name="T77" fmla="*/ 87 h 168"/>
                    <a:gd name="T78" fmla="*/ 10 w 65"/>
                    <a:gd name="T79" fmla="*/ 87 h 168"/>
                    <a:gd name="T80" fmla="*/ 10 w 65"/>
                    <a:gd name="T81" fmla="*/ 64 h 168"/>
                    <a:gd name="T82" fmla="*/ 10 w 65"/>
                    <a:gd name="T83" fmla="*/ 38 h 168"/>
                    <a:gd name="T84" fmla="*/ 5 w 65"/>
                    <a:gd name="T85" fmla="*/ 61 h 168"/>
                    <a:gd name="T86" fmla="*/ 10 w 65"/>
                    <a:gd name="T87" fmla="*/ 71 h 168"/>
                    <a:gd name="T88" fmla="*/ 25 w 65"/>
                    <a:gd name="T89" fmla="*/ 46 h 168"/>
                    <a:gd name="T90" fmla="*/ 11 w 65"/>
                    <a:gd name="T91" fmla="*/ 64 h 168"/>
                    <a:gd name="T92" fmla="*/ 10 w 65"/>
                    <a:gd name="T93" fmla="*/ 64 h 168"/>
                    <a:gd name="T94" fmla="*/ 17 w 65"/>
                    <a:gd name="T95" fmla="*/ 43 h 168"/>
                    <a:gd name="T96" fmla="*/ 23 w 65"/>
                    <a:gd name="T97" fmla="*/ 19 h 168"/>
                    <a:gd name="T98" fmla="*/ 14 w 65"/>
                    <a:gd name="T99" fmla="*/ 49 h 168"/>
                    <a:gd name="T100" fmla="*/ 36 w 65"/>
                    <a:gd name="T101" fmla="*/ 30 h 168"/>
                    <a:gd name="T102" fmla="*/ 17 w 65"/>
                    <a:gd name="T103" fmla="*/ 43 h 168"/>
                    <a:gd name="T104" fmla="*/ 17 w 65"/>
                    <a:gd name="T105" fmla="*/ 43 h 168"/>
                    <a:gd name="T106" fmla="*/ 63 w 65"/>
                    <a:gd name="T107" fmla="*/ 0 h 168"/>
                    <a:gd name="T108" fmla="*/ 37 w 65"/>
                    <a:gd name="T109" fmla="*/ 17 h 168"/>
                    <a:gd name="T110" fmla="*/ 63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28" y="25"/>
                      </a:moveTo>
                      <a:cubicBezTo>
                        <a:pt x="34" y="18"/>
                        <a:pt x="38" y="12"/>
                        <a:pt x="41" y="3"/>
                      </a:cubicBezTo>
                      <a:cubicBezTo>
                        <a:pt x="33" y="8"/>
                        <a:pt x="20" y="21"/>
                        <a:pt x="25" y="30"/>
                      </a:cubicBezTo>
                      <a:cubicBezTo>
                        <a:pt x="33" y="32"/>
                        <a:pt x="44" y="22"/>
                        <a:pt x="50" y="17"/>
                      </a:cubicBezTo>
                      <a:cubicBezTo>
                        <a:pt x="42" y="17"/>
                        <a:pt x="35" y="20"/>
                        <a:pt x="29" y="26"/>
                      </a:cubicBezTo>
                      <a:cubicBezTo>
                        <a:pt x="29" y="26"/>
                        <a:pt x="28" y="26"/>
                        <a:pt x="28" y="25"/>
                      </a:cubicBezTo>
                      <a:close/>
                      <a:moveTo>
                        <a:pt x="59" y="158"/>
                      </a:moveTo>
                      <a:cubicBezTo>
                        <a:pt x="50" y="154"/>
                        <a:pt x="42" y="150"/>
                        <a:pt x="33" y="149"/>
                      </a:cubicBezTo>
                      <a:cubicBezTo>
                        <a:pt x="39" y="156"/>
                        <a:pt x="55" y="168"/>
                        <a:pt x="65" y="162"/>
                      </a:cubicBezTo>
                      <a:cubicBezTo>
                        <a:pt x="65" y="153"/>
                        <a:pt x="53" y="141"/>
                        <a:pt x="46" y="136"/>
                      </a:cubicBezTo>
                      <a:cubicBezTo>
                        <a:pt x="47" y="145"/>
                        <a:pt x="52" y="152"/>
                        <a:pt x="59" y="158"/>
                      </a:cubicBezTo>
                      <a:cubicBezTo>
                        <a:pt x="60" y="158"/>
                        <a:pt x="59" y="159"/>
                        <a:pt x="59" y="158"/>
                      </a:cubicBezTo>
                      <a:close/>
                      <a:moveTo>
                        <a:pt x="41" y="145"/>
                      </a:moveTo>
                      <a:cubicBezTo>
                        <a:pt x="34" y="138"/>
                        <a:pt x="27" y="134"/>
                        <a:pt x="18" y="130"/>
                      </a:cubicBezTo>
                      <a:cubicBezTo>
                        <a:pt x="22" y="139"/>
                        <a:pt x="31" y="148"/>
                        <a:pt x="40" y="150"/>
                      </a:cubicBezTo>
                      <a:cubicBezTo>
                        <a:pt x="42" y="150"/>
                        <a:pt x="45" y="150"/>
                        <a:pt x="47" y="149"/>
                      </a:cubicBezTo>
                      <a:cubicBezTo>
                        <a:pt x="49" y="140"/>
                        <a:pt x="38" y="127"/>
                        <a:pt x="33" y="120"/>
                      </a:cubicBezTo>
                      <a:cubicBezTo>
                        <a:pt x="32" y="129"/>
                        <a:pt x="36" y="138"/>
                        <a:pt x="42" y="144"/>
                      </a:cubicBezTo>
                      <a:cubicBezTo>
                        <a:pt x="42" y="144"/>
                        <a:pt x="42" y="145"/>
                        <a:pt x="41" y="145"/>
                      </a:cubicBezTo>
                      <a:close/>
                      <a:moveTo>
                        <a:pt x="27" y="128"/>
                      </a:moveTo>
                      <a:cubicBezTo>
                        <a:pt x="21" y="120"/>
                        <a:pt x="15" y="115"/>
                        <a:pt x="7" y="109"/>
                      </a:cubicBezTo>
                      <a:cubicBezTo>
                        <a:pt x="9" y="117"/>
                        <a:pt x="14" y="125"/>
                        <a:pt x="21" y="130"/>
                      </a:cubicBezTo>
                      <a:cubicBezTo>
                        <a:pt x="24" y="132"/>
                        <a:pt x="27" y="134"/>
                        <a:pt x="31" y="133"/>
                      </a:cubicBezTo>
                      <a:cubicBezTo>
                        <a:pt x="34" y="125"/>
                        <a:pt x="28" y="111"/>
                        <a:pt x="24" y="103"/>
                      </a:cubicBezTo>
                      <a:cubicBezTo>
                        <a:pt x="21" y="111"/>
                        <a:pt x="23" y="120"/>
                        <a:pt x="27" y="127"/>
                      </a:cubicBezTo>
                      <a:cubicBezTo>
                        <a:pt x="27" y="128"/>
                        <a:pt x="27" y="128"/>
                        <a:pt x="27" y="128"/>
                      </a:cubicBezTo>
                      <a:close/>
                      <a:moveTo>
                        <a:pt x="16" y="108"/>
                      </a:moveTo>
                      <a:cubicBezTo>
                        <a:pt x="12" y="100"/>
                        <a:pt x="8" y="93"/>
                        <a:pt x="1" y="86"/>
                      </a:cubicBezTo>
                      <a:cubicBezTo>
                        <a:pt x="2" y="94"/>
                        <a:pt x="4" y="103"/>
                        <a:pt x="10" y="109"/>
                      </a:cubicBezTo>
                      <a:cubicBezTo>
                        <a:pt x="12" y="112"/>
                        <a:pt x="15" y="114"/>
                        <a:pt x="19" y="115"/>
                      </a:cubicBezTo>
                      <a:cubicBezTo>
                        <a:pt x="24" y="108"/>
                        <a:pt x="21" y="92"/>
                        <a:pt x="19" y="84"/>
                      </a:cubicBezTo>
                      <a:cubicBezTo>
                        <a:pt x="14" y="91"/>
                        <a:pt x="14" y="100"/>
                        <a:pt x="17" y="108"/>
                      </a:cubicBezTo>
                      <a:cubicBezTo>
                        <a:pt x="17" y="109"/>
                        <a:pt x="16" y="109"/>
                        <a:pt x="16" y="108"/>
                      </a:cubicBezTo>
                      <a:close/>
                      <a:moveTo>
                        <a:pt x="10" y="87"/>
                      </a:moveTo>
                      <a:cubicBezTo>
                        <a:pt x="8" y="78"/>
                        <a:pt x="6" y="70"/>
                        <a:pt x="2" y="61"/>
                      </a:cubicBezTo>
                      <a:cubicBezTo>
                        <a:pt x="0" y="69"/>
                        <a:pt x="0" y="79"/>
                        <a:pt x="4" y="86"/>
                      </a:cubicBezTo>
                      <a:cubicBezTo>
                        <a:pt x="6" y="89"/>
                        <a:pt x="8" y="93"/>
                        <a:pt x="12" y="94"/>
                      </a:cubicBezTo>
                      <a:cubicBezTo>
                        <a:pt x="18" y="88"/>
                        <a:pt x="19" y="72"/>
                        <a:pt x="20" y="64"/>
                      </a:cubicBezTo>
                      <a:cubicBezTo>
                        <a:pt x="13" y="69"/>
                        <a:pt x="10" y="78"/>
                        <a:pt x="11" y="87"/>
                      </a:cubicBezTo>
                      <a:cubicBezTo>
                        <a:pt x="11" y="87"/>
                        <a:pt x="10" y="87"/>
                        <a:pt x="10" y="87"/>
                      </a:cubicBezTo>
                      <a:close/>
                      <a:moveTo>
                        <a:pt x="10" y="64"/>
                      </a:moveTo>
                      <a:cubicBezTo>
                        <a:pt x="11" y="55"/>
                        <a:pt x="11" y="47"/>
                        <a:pt x="10" y="38"/>
                      </a:cubicBezTo>
                      <a:cubicBezTo>
                        <a:pt x="6" y="45"/>
                        <a:pt x="3" y="53"/>
                        <a:pt x="5" y="61"/>
                      </a:cubicBezTo>
                      <a:cubicBezTo>
                        <a:pt x="5" y="65"/>
                        <a:pt x="7" y="69"/>
                        <a:pt x="10" y="71"/>
                      </a:cubicBezTo>
                      <a:cubicBezTo>
                        <a:pt x="17" y="67"/>
                        <a:pt x="23" y="53"/>
                        <a:pt x="25" y="46"/>
                      </a:cubicBezTo>
                      <a:cubicBezTo>
                        <a:pt x="17" y="49"/>
                        <a:pt x="12" y="56"/>
                        <a:pt x="11" y="64"/>
                      </a:cubicBezTo>
                      <a:cubicBezTo>
                        <a:pt x="11" y="64"/>
                        <a:pt x="10" y="64"/>
                        <a:pt x="10" y="64"/>
                      </a:cubicBezTo>
                      <a:close/>
                      <a:moveTo>
                        <a:pt x="17" y="43"/>
                      </a:moveTo>
                      <a:cubicBezTo>
                        <a:pt x="20" y="35"/>
                        <a:pt x="22" y="28"/>
                        <a:pt x="23" y="19"/>
                      </a:cubicBezTo>
                      <a:cubicBezTo>
                        <a:pt x="16" y="25"/>
                        <a:pt x="7" y="41"/>
                        <a:pt x="14" y="49"/>
                      </a:cubicBezTo>
                      <a:cubicBezTo>
                        <a:pt x="22" y="48"/>
                        <a:pt x="31" y="37"/>
                        <a:pt x="36" y="30"/>
                      </a:cubicBezTo>
                      <a:cubicBezTo>
                        <a:pt x="27" y="31"/>
                        <a:pt x="21" y="36"/>
                        <a:pt x="17" y="43"/>
                      </a:cubicBezTo>
                      <a:cubicBezTo>
                        <a:pt x="17" y="44"/>
                        <a:pt x="16" y="43"/>
                        <a:pt x="17" y="43"/>
                      </a:cubicBezTo>
                      <a:close/>
                      <a:moveTo>
                        <a:pt x="63" y="0"/>
                      </a:moveTo>
                      <a:cubicBezTo>
                        <a:pt x="54" y="1"/>
                        <a:pt x="40" y="7"/>
                        <a:pt x="37" y="17"/>
                      </a:cubicBezTo>
                      <a:cubicBezTo>
                        <a:pt x="45" y="16"/>
                        <a:pt x="57" y="6"/>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a:extLst>
                  <a:ext uri="{FF2B5EF4-FFF2-40B4-BE49-F238E27FC236}">
                    <a16:creationId xmlns="" xmlns:a16="http://schemas.microsoft.com/office/drawing/2014/main" id="{49E6FCFA-3DA8-47DB-85AE-8CB23D64BAA4}"/>
                  </a:ext>
                </a:extLst>
              </p:cNvPr>
              <p:cNvGrpSpPr/>
              <p:nvPr/>
            </p:nvGrpSpPr>
            <p:grpSpPr>
              <a:xfrm>
                <a:off x="3920245" y="2231590"/>
                <a:ext cx="489270" cy="796684"/>
                <a:chOff x="8468734" y="4966082"/>
                <a:chExt cx="489270" cy="796684"/>
              </a:xfrm>
              <a:gradFill>
                <a:gsLst>
                  <a:gs pos="0">
                    <a:srgbClr val="F1EC24">
                      <a:lumMod val="19000"/>
                      <a:lumOff val="81000"/>
                      <a:alpha val="22000"/>
                    </a:srgbClr>
                  </a:gs>
                  <a:gs pos="100000">
                    <a:srgbClr val="F1EC24"/>
                  </a:gs>
                </a:gsLst>
                <a:lin ang="2700000" scaled="0"/>
              </a:gradFill>
            </p:grpSpPr>
            <p:sp>
              <p:nvSpPr>
                <p:cNvPr id="30" name="Freeform 227">
                  <a:extLst>
                    <a:ext uri="{FF2B5EF4-FFF2-40B4-BE49-F238E27FC236}">
                      <a16:creationId xmlns="" xmlns:a16="http://schemas.microsoft.com/office/drawing/2014/main" id="{65008F32-3A67-4D28-9A42-9FCA1CBC7542}"/>
                    </a:ext>
                  </a:extLst>
                </p:cNvPr>
                <p:cNvSpPr>
                  <a:spLocks/>
                </p:cNvSpPr>
                <p:nvPr/>
              </p:nvSpPr>
              <p:spPr bwMode="auto">
                <a:xfrm>
                  <a:off x="8468734" y="4989895"/>
                  <a:ext cx="454630" cy="772871"/>
                </a:xfrm>
                <a:custGeom>
                  <a:avLst/>
                  <a:gdLst>
                    <a:gd name="T0" fmla="*/ 56 w 101"/>
                    <a:gd name="T1" fmla="*/ 1 h 172"/>
                    <a:gd name="T2" fmla="*/ 86 w 101"/>
                    <a:gd name="T3" fmla="*/ 28 h 172"/>
                    <a:gd name="T4" fmla="*/ 99 w 101"/>
                    <a:gd name="T5" fmla="*/ 78 h 172"/>
                    <a:gd name="T6" fmla="*/ 88 w 101"/>
                    <a:gd name="T7" fmla="*/ 112 h 172"/>
                    <a:gd name="T8" fmla="*/ 65 w 101"/>
                    <a:gd name="T9" fmla="*/ 141 h 172"/>
                    <a:gd name="T10" fmla="*/ 0 w 101"/>
                    <a:gd name="T11" fmla="*/ 170 h 172"/>
                    <a:gd name="T12" fmla="*/ 0 w 101"/>
                    <a:gd name="T13" fmla="*/ 172 h 172"/>
                    <a:gd name="T14" fmla="*/ 66 w 101"/>
                    <a:gd name="T15" fmla="*/ 142 h 172"/>
                    <a:gd name="T16" fmla="*/ 89 w 101"/>
                    <a:gd name="T17" fmla="*/ 113 h 172"/>
                    <a:gd name="T18" fmla="*/ 100 w 101"/>
                    <a:gd name="T19" fmla="*/ 78 h 172"/>
                    <a:gd name="T20" fmla="*/ 87 w 101"/>
                    <a:gd name="T21" fmla="*/ 28 h 172"/>
                    <a:gd name="T22" fmla="*/ 56 w 101"/>
                    <a:gd name="T23" fmla="*/ 0 h 172"/>
                    <a:gd name="T24" fmla="*/ 56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56" y="1"/>
                      </a:moveTo>
                      <a:cubicBezTo>
                        <a:pt x="69" y="9"/>
                        <a:pt x="77" y="16"/>
                        <a:pt x="86" y="28"/>
                      </a:cubicBezTo>
                      <a:cubicBezTo>
                        <a:pt x="97" y="44"/>
                        <a:pt x="100" y="58"/>
                        <a:pt x="99" y="78"/>
                      </a:cubicBezTo>
                      <a:cubicBezTo>
                        <a:pt x="97" y="91"/>
                        <a:pt x="94" y="100"/>
                        <a:pt x="88" y="112"/>
                      </a:cubicBezTo>
                      <a:cubicBezTo>
                        <a:pt x="82" y="123"/>
                        <a:pt x="75" y="132"/>
                        <a:pt x="65" y="141"/>
                      </a:cubicBezTo>
                      <a:cubicBezTo>
                        <a:pt x="46" y="158"/>
                        <a:pt x="26" y="167"/>
                        <a:pt x="0" y="170"/>
                      </a:cubicBezTo>
                      <a:cubicBezTo>
                        <a:pt x="0" y="171"/>
                        <a:pt x="0" y="171"/>
                        <a:pt x="0" y="172"/>
                      </a:cubicBezTo>
                      <a:cubicBezTo>
                        <a:pt x="27" y="169"/>
                        <a:pt x="46" y="159"/>
                        <a:pt x="66" y="142"/>
                      </a:cubicBezTo>
                      <a:cubicBezTo>
                        <a:pt x="76" y="132"/>
                        <a:pt x="83" y="124"/>
                        <a:pt x="89" y="113"/>
                      </a:cubicBezTo>
                      <a:cubicBezTo>
                        <a:pt x="95" y="101"/>
                        <a:pt x="98" y="91"/>
                        <a:pt x="100" y="78"/>
                      </a:cubicBezTo>
                      <a:cubicBezTo>
                        <a:pt x="101" y="58"/>
                        <a:pt x="98" y="44"/>
                        <a:pt x="87" y="28"/>
                      </a:cubicBezTo>
                      <a:cubicBezTo>
                        <a:pt x="78" y="15"/>
                        <a:pt x="69" y="8"/>
                        <a:pt x="56" y="0"/>
                      </a:cubicBezTo>
                      <a:cubicBezTo>
                        <a:pt x="56" y="1"/>
                        <a:pt x="56" y="1"/>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8">
                  <a:extLst>
                    <a:ext uri="{FF2B5EF4-FFF2-40B4-BE49-F238E27FC236}">
                      <a16:creationId xmlns="" xmlns:a16="http://schemas.microsoft.com/office/drawing/2014/main" id="{CF36DC55-33A4-42C8-8DA8-78B2093CAB72}"/>
                    </a:ext>
                  </a:extLst>
                </p:cNvPr>
                <p:cNvSpPr>
                  <a:spLocks noEditPoints="1"/>
                </p:cNvSpPr>
                <p:nvPr/>
              </p:nvSpPr>
              <p:spPr bwMode="auto">
                <a:xfrm>
                  <a:off x="8665741" y="4966082"/>
                  <a:ext cx="292263" cy="757716"/>
                </a:xfrm>
                <a:custGeom>
                  <a:avLst/>
                  <a:gdLst>
                    <a:gd name="T0" fmla="*/ 37 w 65"/>
                    <a:gd name="T1" fmla="*/ 25 h 168"/>
                    <a:gd name="T2" fmla="*/ 25 w 65"/>
                    <a:gd name="T3" fmla="*/ 3 h 168"/>
                    <a:gd name="T4" fmla="*/ 41 w 65"/>
                    <a:gd name="T5" fmla="*/ 30 h 168"/>
                    <a:gd name="T6" fmla="*/ 15 w 65"/>
                    <a:gd name="T7" fmla="*/ 17 h 168"/>
                    <a:gd name="T8" fmla="*/ 36 w 65"/>
                    <a:gd name="T9" fmla="*/ 26 h 168"/>
                    <a:gd name="T10" fmla="*/ 37 w 65"/>
                    <a:gd name="T11" fmla="*/ 25 h 168"/>
                    <a:gd name="T12" fmla="*/ 6 w 65"/>
                    <a:gd name="T13" fmla="*/ 158 h 168"/>
                    <a:gd name="T14" fmla="*/ 33 w 65"/>
                    <a:gd name="T15" fmla="*/ 149 h 168"/>
                    <a:gd name="T16" fmla="*/ 0 w 65"/>
                    <a:gd name="T17" fmla="*/ 162 h 168"/>
                    <a:gd name="T18" fmla="*/ 19 w 65"/>
                    <a:gd name="T19" fmla="*/ 136 h 168"/>
                    <a:gd name="T20" fmla="*/ 6 w 65"/>
                    <a:gd name="T21" fmla="*/ 158 h 168"/>
                    <a:gd name="T22" fmla="*/ 6 w 65"/>
                    <a:gd name="T23" fmla="*/ 158 h 168"/>
                    <a:gd name="T24" fmla="*/ 24 w 65"/>
                    <a:gd name="T25" fmla="*/ 145 h 168"/>
                    <a:gd name="T26" fmla="*/ 47 w 65"/>
                    <a:gd name="T27" fmla="*/ 130 h 168"/>
                    <a:gd name="T28" fmla="*/ 25 w 65"/>
                    <a:gd name="T29" fmla="*/ 150 h 168"/>
                    <a:gd name="T30" fmla="*/ 18 w 65"/>
                    <a:gd name="T31" fmla="*/ 149 h 168"/>
                    <a:gd name="T32" fmla="*/ 32 w 65"/>
                    <a:gd name="T33" fmla="*/ 120 h 168"/>
                    <a:gd name="T34" fmla="*/ 24 w 65"/>
                    <a:gd name="T35" fmla="*/ 144 h 168"/>
                    <a:gd name="T36" fmla="*/ 24 w 65"/>
                    <a:gd name="T37" fmla="*/ 145 h 168"/>
                    <a:gd name="T38" fmla="*/ 38 w 65"/>
                    <a:gd name="T39" fmla="*/ 128 h 168"/>
                    <a:gd name="T40" fmla="*/ 58 w 65"/>
                    <a:gd name="T41" fmla="*/ 109 h 168"/>
                    <a:gd name="T42" fmla="*/ 45 w 65"/>
                    <a:gd name="T43" fmla="*/ 130 h 168"/>
                    <a:gd name="T44" fmla="*/ 34 w 65"/>
                    <a:gd name="T45" fmla="*/ 133 h 168"/>
                    <a:gd name="T46" fmla="*/ 41 w 65"/>
                    <a:gd name="T47" fmla="*/ 103 h 168"/>
                    <a:gd name="T48" fmla="*/ 38 w 65"/>
                    <a:gd name="T49" fmla="*/ 127 h 168"/>
                    <a:gd name="T50" fmla="*/ 38 w 65"/>
                    <a:gd name="T51" fmla="*/ 128 h 168"/>
                    <a:gd name="T52" fmla="*/ 49 w 65"/>
                    <a:gd name="T53" fmla="*/ 108 h 168"/>
                    <a:gd name="T54" fmla="*/ 64 w 65"/>
                    <a:gd name="T55" fmla="*/ 86 h 168"/>
                    <a:gd name="T56" fmla="*/ 56 w 65"/>
                    <a:gd name="T57" fmla="*/ 109 h 168"/>
                    <a:gd name="T58" fmla="*/ 46 w 65"/>
                    <a:gd name="T59" fmla="*/ 115 h 168"/>
                    <a:gd name="T60" fmla="*/ 46 w 65"/>
                    <a:gd name="T61" fmla="*/ 84 h 168"/>
                    <a:gd name="T62" fmla="*/ 49 w 65"/>
                    <a:gd name="T63" fmla="*/ 108 h 168"/>
                    <a:gd name="T64" fmla="*/ 49 w 65"/>
                    <a:gd name="T65" fmla="*/ 108 h 168"/>
                    <a:gd name="T66" fmla="*/ 55 w 65"/>
                    <a:gd name="T67" fmla="*/ 87 h 168"/>
                    <a:gd name="T68" fmla="*/ 63 w 65"/>
                    <a:gd name="T69" fmla="*/ 61 h 168"/>
                    <a:gd name="T70" fmla="*/ 61 w 65"/>
                    <a:gd name="T71" fmla="*/ 86 h 168"/>
                    <a:gd name="T72" fmla="*/ 53 w 65"/>
                    <a:gd name="T73" fmla="*/ 94 h 168"/>
                    <a:gd name="T74" fmla="*/ 46 w 65"/>
                    <a:gd name="T75" fmla="*/ 64 h 168"/>
                    <a:gd name="T76" fmla="*/ 54 w 65"/>
                    <a:gd name="T77" fmla="*/ 87 h 168"/>
                    <a:gd name="T78" fmla="*/ 55 w 65"/>
                    <a:gd name="T79" fmla="*/ 87 h 168"/>
                    <a:gd name="T80" fmla="*/ 55 w 65"/>
                    <a:gd name="T81" fmla="*/ 64 h 168"/>
                    <a:gd name="T82" fmla="*/ 56 w 65"/>
                    <a:gd name="T83" fmla="*/ 38 h 168"/>
                    <a:gd name="T84" fmla="*/ 61 w 65"/>
                    <a:gd name="T85" fmla="*/ 61 h 168"/>
                    <a:gd name="T86" fmla="*/ 55 w 65"/>
                    <a:gd name="T87" fmla="*/ 71 h 168"/>
                    <a:gd name="T88" fmla="*/ 40 w 65"/>
                    <a:gd name="T89" fmla="*/ 46 h 168"/>
                    <a:gd name="T90" fmla="*/ 54 w 65"/>
                    <a:gd name="T91" fmla="*/ 64 h 168"/>
                    <a:gd name="T92" fmla="*/ 55 w 65"/>
                    <a:gd name="T93" fmla="*/ 64 h 168"/>
                    <a:gd name="T94" fmla="*/ 49 w 65"/>
                    <a:gd name="T95" fmla="*/ 43 h 168"/>
                    <a:gd name="T96" fmla="*/ 42 w 65"/>
                    <a:gd name="T97" fmla="*/ 19 h 168"/>
                    <a:gd name="T98" fmla="*/ 51 w 65"/>
                    <a:gd name="T99" fmla="*/ 49 h 168"/>
                    <a:gd name="T100" fmla="*/ 30 w 65"/>
                    <a:gd name="T101" fmla="*/ 30 h 168"/>
                    <a:gd name="T102" fmla="*/ 48 w 65"/>
                    <a:gd name="T103" fmla="*/ 43 h 168"/>
                    <a:gd name="T104" fmla="*/ 49 w 65"/>
                    <a:gd name="T105" fmla="*/ 43 h 168"/>
                    <a:gd name="T106" fmla="*/ 2 w 65"/>
                    <a:gd name="T107" fmla="*/ 0 h 168"/>
                    <a:gd name="T108" fmla="*/ 28 w 65"/>
                    <a:gd name="T109" fmla="*/ 17 h 168"/>
                    <a:gd name="T110" fmla="*/ 2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37" y="25"/>
                      </a:moveTo>
                      <a:cubicBezTo>
                        <a:pt x="32" y="18"/>
                        <a:pt x="28" y="12"/>
                        <a:pt x="25" y="3"/>
                      </a:cubicBezTo>
                      <a:cubicBezTo>
                        <a:pt x="32" y="8"/>
                        <a:pt x="45" y="21"/>
                        <a:pt x="41" y="30"/>
                      </a:cubicBezTo>
                      <a:cubicBezTo>
                        <a:pt x="33" y="32"/>
                        <a:pt x="21" y="22"/>
                        <a:pt x="15" y="17"/>
                      </a:cubicBezTo>
                      <a:cubicBezTo>
                        <a:pt x="23" y="17"/>
                        <a:pt x="31" y="20"/>
                        <a:pt x="36" y="26"/>
                      </a:cubicBezTo>
                      <a:cubicBezTo>
                        <a:pt x="37" y="26"/>
                        <a:pt x="37" y="26"/>
                        <a:pt x="37" y="25"/>
                      </a:cubicBezTo>
                      <a:close/>
                      <a:moveTo>
                        <a:pt x="6" y="158"/>
                      </a:moveTo>
                      <a:cubicBezTo>
                        <a:pt x="15" y="154"/>
                        <a:pt x="23" y="150"/>
                        <a:pt x="33" y="149"/>
                      </a:cubicBezTo>
                      <a:cubicBezTo>
                        <a:pt x="26" y="156"/>
                        <a:pt x="10" y="168"/>
                        <a:pt x="0" y="162"/>
                      </a:cubicBezTo>
                      <a:cubicBezTo>
                        <a:pt x="0" y="153"/>
                        <a:pt x="12" y="141"/>
                        <a:pt x="19" y="136"/>
                      </a:cubicBezTo>
                      <a:cubicBezTo>
                        <a:pt x="18" y="145"/>
                        <a:pt x="13" y="152"/>
                        <a:pt x="6" y="158"/>
                      </a:cubicBezTo>
                      <a:cubicBezTo>
                        <a:pt x="6" y="158"/>
                        <a:pt x="6" y="159"/>
                        <a:pt x="6" y="158"/>
                      </a:cubicBezTo>
                      <a:close/>
                      <a:moveTo>
                        <a:pt x="24" y="145"/>
                      </a:moveTo>
                      <a:cubicBezTo>
                        <a:pt x="31" y="138"/>
                        <a:pt x="38" y="134"/>
                        <a:pt x="47" y="130"/>
                      </a:cubicBezTo>
                      <a:cubicBezTo>
                        <a:pt x="43" y="139"/>
                        <a:pt x="34" y="148"/>
                        <a:pt x="25" y="150"/>
                      </a:cubicBezTo>
                      <a:cubicBezTo>
                        <a:pt x="23" y="150"/>
                        <a:pt x="20" y="150"/>
                        <a:pt x="18" y="149"/>
                      </a:cubicBezTo>
                      <a:cubicBezTo>
                        <a:pt x="17" y="140"/>
                        <a:pt x="27" y="127"/>
                        <a:pt x="32" y="120"/>
                      </a:cubicBezTo>
                      <a:cubicBezTo>
                        <a:pt x="33" y="129"/>
                        <a:pt x="30" y="138"/>
                        <a:pt x="24" y="144"/>
                      </a:cubicBezTo>
                      <a:cubicBezTo>
                        <a:pt x="23" y="144"/>
                        <a:pt x="24" y="145"/>
                        <a:pt x="24" y="145"/>
                      </a:cubicBezTo>
                      <a:close/>
                      <a:moveTo>
                        <a:pt x="38" y="128"/>
                      </a:moveTo>
                      <a:cubicBezTo>
                        <a:pt x="44" y="120"/>
                        <a:pt x="50" y="115"/>
                        <a:pt x="58" y="109"/>
                      </a:cubicBezTo>
                      <a:cubicBezTo>
                        <a:pt x="56" y="117"/>
                        <a:pt x="51" y="125"/>
                        <a:pt x="45" y="130"/>
                      </a:cubicBezTo>
                      <a:cubicBezTo>
                        <a:pt x="42" y="132"/>
                        <a:pt x="38" y="134"/>
                        <a:pt x="34" y="133"/>
                      </a:cubicBezTo>
                      <a:cubicBezTo>
                        <a:pt x="31" y="125"/>
                        <a:pt x="37" y="111"/>
                        <a:pt x="41" y="103"/>
                      </a:cubicBezTo>
                      <a:cubicBezTo>
                        <a:pt x="44" y="111"/>
                        <a:pt x="43" y="120"/>
                        <a:pt x="38" y="127"/>
                      </a:cubicBezTo>
                      <a:cubicBezTo>
                        <a:pt x="38" y="128"/>
                        <a:pt x="38" y="128"/>
                        <a:pt x="38" y="128"/>
                      </a:cubicBezTo>
                      <a:close/>
                      <a:moveTo>
                        <a:pt x="49" y="108"/>
                      </a:moveTo>
                      <a:cubicBezTo>
                        <a:pt x="53" y="100"/>
                        <a:pt x="57" y="93"/>
                        <a:pt x="64" y="86"/>
                      </a:cubicBezTo>
                      <a:cubicBezTo>
                        <a:pt x="64" y="94"/>
                        <a:pt x="61" y="103"/>
                        <a:pt x="56" y="109"/>
                      </a:cubicBezTo>
                      <a:cubicBezTo>
                        <a:pt x="53" y="112"/>
                        <a:pt x="50" y="114"/>
                        <a:pt x="46" y="115"/>
                      </a:cubicBezTo>
                      <a:cubicBezTo>
                        <a:pt x="41" y="108"/>
                        <a:pt x="44" y="92"/>
                        <a:pt x="46" y="84"/>
                      </a:cubicBezTo>
                      <a:cubicBezTo>
                        <a:pt x="51" y="91"/>
                        <a:pt x="51" y="100"/>
                        <a:pt x="49" y="108"/>
                      </a:cubicBezTo>
                      <a:cubicBezTo>
                        <a:pt x="48" y="109"/>
                        <a:pt x="49" y="109"/>
                        <a:pt x="49" y="108"/>
                      </a:cubicBezTo>
                      <a:close/>
                      <a:moveTo>
                        <a:pt x="55" y="87"/>
                      </a:moveTo>
                      <a:cubicBezTo>
                        <a:pt x="57" y="78"/>
                        <a:pt x="59" y="70"/>
                        <a:pt x="63" y="61"/>
                      </a:cubicBezTo>
                      <a:cubicBezTo>
                        <a:pt x="65" y="69"/>
                        <a:pt x="65" y="79"/>
                        <a:pt x="61" y="86"/>
                      </a:cubicBezTo>
                      <a:cubicBezTo>
                        <a:pt x="60" y="89"/>
                        <a:pt x="57" y="93"/>
                        <a:pt x="53" y="94"/>
                      </a:cubicBezTo>
                      <a:cubicBezTo>
                        <a:pt x="47" y="88"/>
                        <a:pt x="46" y="72"/>
                        <a:pt x="46" y="64"/>
                      </a:cubicBezTo>
                      <a:cubicBezTo>
                        <a:pt x="53" y="69"/>
                        <a:pt x="55" y="78"/>
                        <a:pt x="54" y="87"/>
                      </a:cubicBezTo>
                      <a:cubicBezTo>
                        <a:pt x="54" y="87"/>
                        <a:pt x="55" y="87"/>
                        <a:pt x="55" y="87"/>
                      </a:cubicBezTo>
                      <a:close/>
                      <a:moveTo>
                        <a:pt x="55" y="64"/>
                      </a:moveTo>
                      <a:cubicBezTo>
                        <a:pt x="54" y="55"/>
                        <a:pt x="54" y="47"/>
                        <a:pt x="56" y="38"/>
                      </a:cubicBezTo>
                      <a:cubicBezTo>
                        <a:pt x="60" y="45"/>
                        <a:pt x="62" y="53"/>
                        <a:pt x="61" y="61"/>
                      </a:cubicBezTo>
                      <a:cubicBezTo>
                        <a:pt x="60" y="65"/>
                        <a:pt x="59" y="69"/>
                        <a:pt x="55" y="71"/>
                      </a:cubicBezTo>
                      <a:cubicBezTo>
                        <a:pt x="49" y="67"/>
                        <a:pt x="43" y="53"/>
                        <a:pt x="40" y="46"/>
                      </a:cubicBezTo>
                      <a:cubicBezTo>
                        <a:pt x="48" y="49"/>
                        <a:pt x="53" y="56"/>
                        <a:pt x="54" y="64"/>
                      </a:cubicBezTo>
                      <a:cubicBezTo>
                        <a:pt x="55" y="64"/>
                        <a:pt x="55" y="64"/>
                        <a:pt x="55" y="64"/>
                      </a:cubicBezTo>
                      <a:close/>
                      <a:moveTo>
                        <a:pt x="49" y="43"/>
                      </a:moveTo>
                      <a:cubicBezTo>
                        <a:pt x="45" y="35"/>
                        <a:pt x="43" y="28"/>
                        <a:pt x="42" y="19"/>
                      </a:cubicBezTo>
                      <a:cubicBezTo>
                        <a:pt x="49" y="25"/>
                        <a:pt x="58" y="41"/>
                        <a:pt x="51" y="49"/>
                      </a:cubicBezTo>
                      <a:cubicBezTo>
                        <a:pt x="43" y="48"/>
                        <a:pt x="34" y="37"/>
                        <a:pt x="30" y="30"/>
                      </a:cubicBezTo>
                      <a:cubicBezTo>
                        <a:pt x="38" y="31"/>
                        <a:pt x="44" y="36"/>
                        <a:pt x="48" y="43"/>
                      </a:cubicBezTo>
                      <a:cubicBezTo>
                        <a:pt x="48" y="44"/>
                        <a:pt x="49" y="43"/>
                        <a:pt x="49" y="43"/>
                      </a:cubicBezTo>
                      <a:close/>
                      <a:moveTo>
                        <a:pt x="2" y="0"/>
                      </a:moveTo>
                      <a:cubicBezTo>
                        <a:pt x="11" y="1"/>
                        <a:pt x="25" y="7"/>
                        <a:pt x="28" y="17"/>
                      </a:cubicBezTo>
                      <a:cubicBezTo>
                        <a:pt x="20" y="16"/>
                        <a:pt x="8"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文本框 28">
                <a:extLst>
                  <a:ext uri="{FF2B5EF4-FFF2-40B4-BE49-F238E27FC236}">
                    <a16:creationId xmlns="" xmlns:a16="http://schemas.microsoft.com/office/drawing/2014/main" id="{1EB4AA4B-1564-4F11-8DDC-5F98B163E797}"/>
                  </a:ext>
                </a:extLst>
              </p:cNvPr>
              <p:cNvSpPr txBox="1"/>
              <p:nvPr/>
            </p:nvSpPr>
            <p:spPr>
              <a:xfrm>
                <a:off x="1236926" y="2411005"/>
                <a:ext cx="2344225"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grpSp>
          <p:nvGrpSpPr>
            <p:cNvPr id="42" name="组合 41">
              <a:extLst>
                <a:ext uri="{FF2B5EF4-FFF2-40B4-BE49-F238E27FC236}">
                  <a16:creationId xmlns="" xmlns:a16="http://schemas.microsoft.com/office/drawing/2014/main" id="{0A35C1AF-B332-4A62-B35F-53821FF2F6B8}"/>
                </a:ext>
              </a:extLst>
            </p:cNvPr>
            <p:cNvGrpSpPr/>
            <p:nvPr/>
          </p:nvGrpSpPr>
          <p:grpSpPr>
            <a:xfrm>
              <a:off x="6096000" y="3594100"/>
              <a:ext cx="4003115" cy="796684"/>
              <a:chOff x="406400" y="2231590"/>
              <a:chExt cx="4003115" cy="796684"/>
            </a:xfrm>
          </p:grpSpPr>
          <p:grpSp>
            <p:nvGrpSpPr>
              <p:cNvPr id="43" name="组合 42">
                <a:extLst>
                  <a:ext uri="{FF2B5EF4-FFF2-40B4-BE49-F238E27FC236}">
                    <a16:creationId xmlns="" xmlns:a16="http://schemas.microsoft.com/office/drawing/2014/main" id="{79E403F8-E8AD-4BD4-8114-3DC1DB2B399C}"/>
                  </a:ext>
                </a:extLst>
              </p:cNvPr>
              <p:cNvGrpSpPr/>
              <p:nvPr/>
            </p:nvGrpSpPr>
            <p:grpSpPr>
              <a:xfrm>
                <a:off x="406400" y="2231590"/>
                <a:ext cx="491432" cy="796684"/>
                <a:chOff x="8072558" y="4966082"/>
                <a:chExt cx="491432" cy="796684"/>
              </a:xfrm>
              <a:gradFill>
                <a:gsLst>
                  <a:gs pos="0">
                    <a:srgbClr val="F1EC24">
                      <a:lumMod val="19000"/>
                      <a:lumOff val="81000"/>
                      <a:alpha val="22000"/>
                    </a:srgbClr>
                  </a:gs>
                  <a:gs pos="100000">
                    <a:srgbClr val="F1EC24"/>
                  </a:gs>
                </a:gsLst>
                <a:lin ang="2700000" scaled="0"/>
              </a:gradFill>
            </p:grpSpPr>
            <p:sp>
              <p:nvSpPr>
                <p:cNvPr id="49" name="Freeform 225">
                  <a:extLst>
                    <a:ext uri="{FF2B5EF4-FFF2-40B4-BE49-F238E27FC236}">
                      <a16:creationId xmlns="" xmlns:a16="http://schemas.microsoft.com/office/drawing/2014/main" id="{13266B34-D7CB-4B54-B70F-C2BE96F0C28E}"/>
                    </a:ext>
                  </a:extLst>
                </p:cNvPr>
                <p:cNvSpPr>
                  <a:spLocks/>
                </p:cNvSpPr>
                <p:nvPr/>
              </p:nvSpPr>
              <p:spPr bwMode="auto">
                <a:xfrm>
                  <a:off x="8109360" y="4989895"/>
                  <a:ext cx="454630" cy="772871"/>
                </a:xfrm>
                <a:custGeom>
                  <a:avLst/>
                  <a:gdLst>
                    <a:gd name="T0" fmla="*/ 45 w 101"/>
                    <a:gd name="T1" fmla="*/ 1 h 172"/>
                    <a:gd name="T2" fmla="*/ 15 w 101"/>
                    <a:gd name="T3" fmla="*/ 28 h 172"/>
                    <a:gd name="T4" fmla="*/ 3 w 101"/>
                    <a:gd name="T5" fmla="*/ 78 h 172"/>
                    <a:gd name="T6" fmla="*/ 13 w 101"/>
                    <a:gd name="T7" fmla="*/ 112 h 172"/>
                    <a:gd name="T8" fmla="*/ 36 w 101"/>
                    <a:gd name="T9" fmla="*/ 141 h 172"/>
                    <a:gd name="T10" fmla="*/ 101 w 101"/>
                    <a:gd name="T11" fmla="*/ 170 h 172"/>
                    <a:gd name="T12" fmla="*/ 101 w 101"/>
                    <a:gd name="T13" fmla="*/ 172 h 172"/>
                    <a:gd name="T14" fmla="*/ 35 w 101"/>
                    <a:gd name="T15" fmla="*/ 142 h 172"/>
                    <a:gd name="T16" fmla="*/ 12 w 101"/>
                    <a:gd name="T17" fmla="*/ 113 h 172"/>
                    <a:gd name="T18" fmla="*/ 1 w 101"/>
                    <a:gd name="T19" fmla="*/ 78 h 172"/>
                    <a:gd name="T20" fmla="*/ 14 w 101"/>
                    <a:gd name="T21" fmla="*/ 28 h 172"/>
                    <a:gd name="T22" fmla="*/ 45 w 101"/>
                    <a:gd name="T23" fmla="*/ 0 h 172"/>
                    <a:gd name="T24" fmla="*/ 45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45" y="1"/>
                      </a:moveTo>
                      <a:cubicBezTo>
                        <a:pt x="32" y="9"/>
                        <a:pt x="24" y="16"/>
                        <a:pt x="15" y="28"/>
                      </a:cubicBezTo>
                      <a:cubicBezTo>
                        <a:pt x="5" y="44"/>
                        <a:pt x="1" y="58"/>
                        <a:pt x="3" y="78"/>
                      </a:cubicBezTo>
                      <a:cubicBezTo>
                        <a:pt x="4" y="91"/>
                        <a:pt x="7" y="100"/>
                        <a:pt x="13" y="112"/>
                      </a:cubicBezTo>
                      <a:cubicBezTo>
                        <a:pt x="20" y="123"/>
                        <a:pt x="26" y="132"/>
                        <a:pt x="36" y="141"/>
                      </a:cubicBezTo>
                      <a:cubicBezTo>
                        <a:pt x="56" y="158"/>
                        <a:pt x="75" y="167"/>
                        <a:pt x="101" y="170"/>
                      </a:cubicBezTo>
                      <a:cubicBezTo>
                        <a:pt x="101" y="171"/>
                        <a:pt x="101" y="171"/>
                        <a:pt x="101" y="172"/>
                      </a:cubicBezTo>
                      <a:cubicBezTo>
                        <a:pt x="75" y="169"/>
                        <a:pt x="55" y="159"/>
                        <a:pt x="35" y="142"/>
                      </a:cubicBezTo>
                      <a:cubicBezTo>
                        <a:pt x="25" y="132"/>
                        <a:pt x="19" y="124"/>
                        <a:pt x="12" y="113"/>
                      </a:cubicBezTo>
                      <a:cubicBezTo>
                        <a:pt x="6" y="101"/>
                        <a:pt x="3" y="91"/>
                        <a:pt x="1" y="78"/>
                      </a:cubicBezTo>
                      <a:cubicBezTo>
                        <a:pt x="0" y="58"/>
                        <a:pt x="4" y="44"/>
                        <a:pt x="14" y="28"/>
                      </a:cubicBezTo>
                      <a:cubicBezTo>
                        <a:pt x="23" y="15"/>
                        <a:pt x="32" y="8"/>
                        <a:pt x="45" y="0"/>
                      </a:cubicBezTo>
                      <a:cubicBezTo>
                        <a:pt x="45" y="1"/>
                        <a:pt x="45"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6">
                  <a:extLst>
                    <a:ext uri="{FF2B5EF4-FFF2-40B4-BE49-F238E27FC236}">
                      <a16:creationId xmlns="" xmlns:a16="http://schemas.microsoft.com/office/drawing/2014/main" id="{41C4396F-2FAF-42B3-8040-85B7A7A948B4}"/>
                    </a:ext>
                  </a:extLst>
                </p:cNvPr>
                <p:cNvSpPr>
                  <a:spLocks noEditPoints="1"/>
                </p:cNvSpPr>
                <p:nvPr/>
              </p:nvSpPr>
              <p:spPr bwMode="auto">
                <a:xfrm>
                  <a:off x="8072558" y="4966082"/>
                  <a:ext cx="292263" cy="757716"/>
                </a:xfrm>
                <a:custGeom>
                  <a:avLst/>
                  <a:gdLst>
                    <a:gd name="T0" fmla="*/ 28 w 65"/>
                    <a:gd name="T1" fmla="*/ 25 h 168"/>
                    <a:gd name="T2" fmla="*/ 41 w 65"/>
                    <a:gd name="T3" fmla="*/ 3 h 168"/>
                    <a:gd name="T4" fmla="*/ 25 w 65"/>
                    <a:gd name="T5" fmla="*/ 30 h 168"/>
                    <a:gd name="T6" fmla="*/ 50 w 65"/>
                    <a:gd name="T7" fmla="*/ 17 h 168"/>
                    <a:gd name="T8" fmla="*/ 29 w 65"/>
                    <a:gd name="T9" fmla="*/ 26 h 168"/>
                    <a:gd name="T10" fmla="*/ 28 w 65"/>
                    <a:gd name="T11" fmla="*/ 25 h 168"/>
                    <a:gd name="T12" fmla="*/ 59 w 65"/>
                    <a:gd name="T13" fmla="*/ 158 h 168"/>
                    <a:gd name="T14" fmla="*/ 33 w 65"/>
                    <a:gd name="T15" fmla="*/ 149 h 168"/>
                    <a:gd name="T16" fmla="*/ 65 w 65"/>
                    <a:gd name="T17" fmla="*/ 162 h 168"/>
                    <a:gd name="T18" fmla="*/ 46 w 65"/>
                    <a:gd name="T19" fmla="*/ 136 h 168"/>
                    <a:gd name="T20" fmla="*/ 59 w 65"/>
                    <a:gd name="T21" fmla="*/ 158 h 168"/>
                    <a:gd name="T22" fmla="*/ 59 w 65"/>
                    <a:gd name="T23" fmla="*/ 158 h 168"/>
                    <a:gd name="T24" fmla="*/ 41 w 65"/>
                    <a:gd name="T25" fmla="*/ 145 h 168"/>
                    <a:gd name="T26" fmla="*/ 18 w 65"/>
                    <a:gd name="T27" fmla="*/ 130 h 168"/>
                    <a:gd name="T28" fmla="*/ 40 w 65"/>
                    <a:gd name="T29" fmla="*/ 150 h 168"/>
                    <a:gd name="T30" fmla="*/ 47 w 65"/>
                    <a:gd name="T31" fmla="*/ 149 h 168"/>
                    <a:gd name="T32" fmla="*/ 33 w 65"/>
                    <a:gd name="T33" fmla="*/ 120 h 168"/>
                    <a:gd name="T34" fmla="*/ 42 w 65"/>
                    <a:gd name="T35" fmla="*/ 144 h 168"/>
                    <a:gd name="T36" fmla="*/ 41 w 65"/>
                    <a:gd name="T37" fmla="*/ 145 h 168"/>
                    <a:gd name="T38" fmla="*/ 27 w 65"/>
                    <a:gd name="T39" fmla="*/ 128 h 168"/>
                    <a:gd name="T40" fmla="*/ 7 w 65"/>
                    <a:gd name="T41" fmla="*/ 109 h 168"/>
                    <a:gd name="T42" fmla="*/ 21 w 65"/>
                    <a:gd name="T43" fmla="*/ 130 h 168"/>
                    <a:gd name="T44" fmla="*/ 31 w 65"/>
                    <a:gd name="T45" fmla="*/ 133 h 168"/>
                    <a:gd name="T46" fmla="*/ 24 w 65"/>
                    <a:gd name="T47" fmla="*/ 103 h 168"/>
                    <a:gd name="T48" fmla="*/ 27 w 65"/>
                    <a:gd name="T49" fmla="*/ 127 h 168"/>
                    <a:gd name="T50" fmla="*/ 27 w 65"/>
                    <a:gd name="T51" fmla="*/ 128 h 168"/>
                    <a:gd name="T52" fmla="*/ 16 w 65"/>
                    <a:gd name="T53" fmla="*/ 108 h 168"/>
                    <a:gd name="T54" fmla="*/ 1 w 65"/>
                    <a:gd name="T55" fmla="*/ 86 h 168"/>
                    <a:gd name="T56" fmla="*/ 10 w 65"/>
                    <a:gd name="T57" fmla="*/ 109 h 168"/>
                    <a:gd name="T58" fmla="*/ 19 w 65"/>
                    <a:gd name="T59" fmla="*/ 115 h 168"/>
                    <a:gd name="T60" fmla="*/ 19 w 65"/>
                    <a:gd name="T61" fmla="*/ 84 h 168"/>
                    <a:gd name="T62" fmla="*/ 17 w 65"/>
                    <a:gd name="T63" fmla="*/ 108 h 168"/>
                    <a:gd name="T64" fmla="*/ 16 w 65"/>
                    <a:gd name="T65" fmla="*/ 108 h 168"/>
                    <a:gd name="T66" fmla="*/ 10 w 65"/>
                    <a:gd name="T67" fmla="*/ 87 h 168"/>
                    <a:gd name="T68" fmla="*/ 2 w 65"/>
                    <a:gd name="T69" fmla="*/ 61 h 168"/>
                    <a:gd name="T70" fmla="*/ 4 w 65"/>
                    <a:gd name="T71" fmla="*/ 86 h 168"/>
                    <a:gd name="T72" fmla="*/ 12 w 65"/>
                    <a:gd name="T73" fmla="*/ 94 h 168"/>
                    <a:gd name="T74" fmla="*/ 20 w 65"/>
                    <a:gd name="T75" fmla="*/ 64 h 168"/>
                    <a:gd name="T76" fmla="*/ 11 w 65"/>
                    <a:gd name="T77" fmla="*/ 87 h 168"/>
                    <a:gd name="T78" fmla="*/ 10 w 65"/>
                    <a:gd name="T79" fmla="*/ 87 h 168"/>
                    <a:gd name="T80" fmla="*/ 10 w 65"/>
                    <a:gd name="T81" fmla="*/ 64 h 168"/>
                    <a:gd name="T82" fmla="*/ 10 w 65"/>
                    <a:gd name="T83" fmla="*/ 38 h 168"/>
                    <a:gd name="T84" fmla="*/ 5 w 65"/>
                    <a:gd name="T85" fmla="*/ 61 h 168"/>
                    <a:gd name="T86" fmla="*/ 10 w 65"/>
                    <a:gd name="T87" fmla="*/ 71 h 168"/>
                    <a:gd name="T88" fmla="*/ 25 w 65"/>
                    <a:gd name="T89" fmla="*/ 46 h 168"/>
                    <a:gd name="T90" fmla="*/ 11 w 65"/>
                    <a:gd name="T91" fmla="*/ 64 h 168"/>
                    <a:gd name="T92" fmla="*/ 10 w 65"/>
                    <a:gd name="T93" fmla="*/ 64 h 168"/>
                    <a:gd name="T94" fmla="*/ 17 w 65"/>
                    <a:gd name="T95" fmla="*/ 43 h 168"/>
                    <a:gd name="T96" fmla="*/ 23 w 65"/>
                    <a:gd name="T97" fmla="*/ 19 h 168"/>
                    <a:gd name="T98" fmla="*/ 14 w 65"/>
                    <a:gd name="T99" fmla="*/ 49 h 168"/>
                    <a:gd name="T100" fmla="*/ 36 w 65"/>
                    <a:gd name="T101" fmla="*/ 30 h 168"/>
                    <a:gd name="T102" fmla="*/ 17 w 65"/>
                    <a:gd name="T103" fmla="*/ 43 h 168"/>
                    <a:gd name="T104" fmla="*/ 17 w 65"/>
                    <a:gd name="T105" fmla="*/ 43 h 168"/>
                    <a:gd name="T106" fmla="*/ 63 w 65"/>
                    <a:gd name="T107" fmla="*/ 0 h 168"/>
                    <a:gd name="T108" fmla="*/ 37 w 65"/>
                    <a:gd name="T109" fmla="*/ 17 h 168"/>
                    <a:gd name="T110" fmla="*/ 63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28" y="25"/>
                      </a:moveTo>
                      <a:cubicBezTo>
                        <a:pt x="34" y="18"/>
                        <a:pt x="38" y="12"/>
                        <a:pt x="41" y="3"/>
                      </a:cubicBezTo>
                      <a:cubicBezTo>
                        <a:pt x="33" y="8"/>
                        <a:pt x="20" y="21"/>
                        <a:pt x="25" y="30"/>
                      </a:cubicBezTo>
                      <a:cubicBezTo>
                        <a:pt x="33" y="32"/>
                        <a:pt x="44" y="22"/>
                        <a:pt x="50" y="17"/>
                      </a:cubicBezTo>
                      <a:cubicBezTo>
                        <a:pt x="42" y="17"/>
                        <a:pt x="35" y="20"/>
                        <a:pt x="29" y="26"/>
                      </a:cubicBezTo>
                      <a:cubicBezTo>
                        <a:pt x="29" y="26"/>
                        <a:pt x="28" y="26"/>
                        <a:pt x="28" y="25"/>
                      </a:cubicBezTo>
                      <a:close/>
                      <a:moveTo>
                        <a:pt x="59" y="158"/>
                      </a:moveTo>
                      <a:cubicBezTo>
                        <a:pt x="50" y="154"/>
                        <a:pt x="42" y="150"/>
                        <a:pt x="33" y="149"/>
                      </a:cubicBezTo>
                      <a:cubicBezTo>
                        <a:pt x="39" y="156"/>
                        <a:pt x="55" y="168"/>
                        <a:pt x="65" y="162"/>
                      </a:cubicBezTo>
                      <a:cubicBezTo>
                        <a:pt x="65" y="153"/>
                        <a:pt x="53" y="141"/>
                        <a:pt x="46" y="136"/>
                      </a:cubicBezTo>
                      <a:cubicBezTo>
                        <a:pt x="47" y="145"/>
                        <a:pt x="52" y="152"/>
                        <a:pt x="59" y="158"/>
                      </a:cubicBezTo>
                      <a:cubicBezTo>
                        <a:pt x="60" y="158"/>
                        <a:pt x="59" y="159"/>
                        <a:pt x="59" y="158"/>
                      </a:cubicBezTo>
                      <a:close/>
                      <a:moveTo>
                        <a:pt x="41" y="145"/>
                      </a:moveTo>
                      <a:cubicBezTo>
                        <a:pt x="34" y="138"/>
                        <a:pt x="27" y="134"/>
                        <a:pt x="18" y="130"/>
                      </a:cubicBezTo>
                      <a:cubicBezTo>
                        <a:pt x="22" y="139"/>
                        <a:pt x="31" y="148"/>
                        <a:pt x="40" y="150"/>
                      </a:cubicBezTo>
                      <a:cubicBezTo>
                        <a:pt x="42" y="150"/>
                        <a:pt x="45" y="150"/>
                        <a:pt x="47" y="149"/>
                      </a:cubicBezTo>
                      <a:cubicBezTo>
                        <a:pt x="49" y="140"/>
                        <a:pt x="38" y="127"/>
                        <a:pt x="33" y="120"/>
                      </a:cubicBezTo>
                      <a:cubicBezTo>
                        <a:pt x="32" y="129"/>
                        <a:pt x="36" y="138"/>
                        <a:pt x="42" y="144"/>
                      </a:cubicBezTo>
                      <a:cubicBezTo>
                        <a:pt x="42" y="144"/>
                        <a:pt x="42" y="145"/>
                        <a:pt x="41" y="145"/>
                      </a:cubicBezTo>
                      <a:close/>
                      <a:moveTo>
                        <a:pt x="27" y="128"/>
                      </a:moveTo>
                      <a:cubicBezTo>
                        <a:pt x="21" y="120"/>
                        <a:pt x="15" y="115"/>
                        <a:pt x="7" y="109"/>
                      </a:cubicBezTo>
                      <a:cubicBezTo>
                        <a:pt x="9" y="117"/>
                        <a:pt x="14" y="125"/>
                        <a:pt x="21" y="130"/>
                      </a:cubicBezTo>
                      <a:cubicBezTo>
                        <a:pt x="24" y="132"/>
                        <a:pt x="27" y="134"/>
                        <a:pt x="31" y="133"/>
                      </a:cubicBezTo>
                      <a:cubicBezTo>
                        <a:pt x="34" y="125"/>
                        <a:pt x="28" y="111"/>
                        <a:pt x="24" y="103"/>
                      </a:cubicBezTo>
                      <a:cubicBezTo>
                        <a:pt x="21" y="111"/>
                        <a:pt x="23" y="120"/>
                        <a:pt x="27" y="127"/>
                      </a:cubicBezTo>
                      <a:cubicBezTo>
                        <a:pt x="27" y="128"/>
                        <a:pt x="27" y="128"/>
                        <a:pt x="27" y="128"/>
                      </a:cubicBezTo>
                      <a:close/>
                      <a:moveTo>
                        <a:pt x="16" y="108"/>
                      </a:moveTo>
                      <a:cubicBezTo>
                        <a:pt x="12" y="100"/>
                        <a:pt x="8" y="93"/>
                        <a:pt x="1" y="86"/>
                      </a:cubicBezTo>
                      <a:cubicBezTo>
                        <a:pt x="2" y="94"/>
                        <a:pt x="4" y="103"/>
                        <a:pt x="10" y="109"/>
                      </a:cubicBezTo>
                      <a:cubicBezTo>
                        <a:pt x="12" y="112"/>
                        <a:pt x="15" y="114"/>
                        <a:pt x="19" y="115"/>
                      </a:cubicBezTo>
                      <a:cubicBezTo>
                        <a:pt x="24" y="108"/>
                        <a:pt x="21" y="92"/>
                        <a:pt x="19" y="84"/>
                      </a:cubicBezTo>
                      <a:cubicBezTo>
                        <a:pt x="14" y="91"/>
                        <a:pt x="14" y="100"/>
                        <a:pt x="17" y="108"/>
                      </a:cubicBezTo>
                      <a:cubicBezTo>
                        <a:pt x="17" y="109"/>
                        <a:pt x="16" y="109"/>
                        <a:pt x="16" y="108"/>
                      </a:cubicBezTo>
                      <a:close/>
                      <a:moveTo>
                        <a:pt x="10" y="87"/>
                      </a:moveTo>
                      <a:cubicBezTo>
                        <a:pt x="8" y="78"/>
                        <a:pt x="6" y="70"/>
                        <a:pt x="2" y="61"/>
                      </a:cubicBezTo>
                      <a:cubicBezTo>
                        <a:pt x="0" y="69"/>
                        <a:pt x="0" y="79"/>
                        <a:pt x="4" y="86"/>
                      </a:cubicBezTo>
                      <a:cubicBezTo>
                        <a:pt x="6" y="89"/>
                        <a:pt x="8" y="93"/>
                        <a:pt x="12" y="94"/>
                      </a:cubicBezTo>
                      <a:cubicBezTo>
                        <a:pt x="18" y="88"/>
                        <a:pt x="19" y="72"/>
                        <a:pt x="20" y="64"/>
                      </a:cubicBezTo>
                      <a:cubicBezTo>
                        <a:pt x="13" y="69"/>
                        <a:pt x="10" y="78"/>
                        <a:pt x="11" y="87"/>
                      </a:cubicBezTo>
                      <a:cubicBezTo>
                        <a:pt x="11" y="87"/>
                        <a:pt x="10" y="87"/>
                        <a:pt x="10" y="87"/>
                      </a:cubicBezTo>
                      <a:close/>
                      <a:moveTo>
                        <a:pt x="10" y="64"/>
                      </a:moveTo>
                      <a:cubicBezTo>
                        <a:pt x="11" y="55"/>
                        <a:pt x="11" y="47"/>
                        <a:pt x="10" y="38"/>
                      </a:cubicBezTo>
                      <a:cubicBezTo>
                        <a:pt x="6" y="45"/>
                        <a:pt x="3" y="53"/>
                        <a:pt x="5" y="61"/>
                      </a:cubicBezTo>
                      <a:cubicBezTo>
                        <a:pt x="5" y="65"/>
                        <a:pt x="7" y="69"/>
                        <a:pt x="10" y="71"/>
                      </a:cubicBezTo>
                      <a:cubicBezTo>
                        <a:pt x="17" y="67"/>
                        <a:pt x="23" y="53"/>
                        <a:pt x="25" y="46"/>
                      </a:cubicBezTo>
                      <a:cubicBezTo>
                        <a:pt x="17" y="49"/>
                        <a:pt x="12" y="56"/>
                        <a:pt x="11" y="64"/>
                      </a:cubicBezTo>
                      <a:cubicBezTo>
                        <a:pt x="11" y="64"/>
                        <a:pt x="10" y="64"/>
                        <a:pt x="10" y="64"/>
                      </a:cubicBezTo>
                      <a:close/>
                      <a:moveTo>
                        <a:pt x="17" y="43"/>
                      </a:moveTo>
                      <a:cubicBezTo>
                        <a:pt x="20" y="35"/>
                        <a:pt x="22" y="28"/>
                        <a:pt x="23" y="19"/>
                      </a:cubicBezTo>
                      <a:cubicBezTo>
                        <a:pt x="16" y="25"/>
                        <a:pt x="7" y="41"/>
                        <a:pt x="14" y="49"/>
                      </a:cubicBezTo>
                      <a:cubicBezTo>
                        <a:pt x="22" y="48"/>
                        <a:pt x="31" y="37"/>
                        <a:pt x="36" y="30"/>
                      </a:cubicBezTo>
                      <a:cubicBezTo>
                        <a:pt x="27" y="31"/>
                        <a:pt x="21" y="36"/>
                        <a:pt x="17" y="43"/>
                      </a:cubicBezTo>
                      <a:cubicBezTo>
                        <a:pt x="17" y="44"/>
                        <a:pt x="16" y="43"/>
                        <a:pt x="17" y="43"/>
                      </a:cubicBezTo>
                      <a:close/>
                      <a:moveTo>
                        <a:pt x="63" y="0"/>
                      </a:moveTo>
                      <a:cubicBezTo>
                        <a:pt x="54" y="1"/>
                        <a:pt x="40" y="7"/>
                        <a:pt x="37" y="17"/>
                      </a:cubicBezTo>
                      <a:cubicBezTo>
                        <a:pt x="45" y="16"/>
                        <a:pt x="57" y="6"/>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 xmlns:a16="http://schemas.microsoft.com/office/drawing/2014/main" id="{85C48007-9D83-4CF6-8FA8-CD1BE427EEF3}"/>
                  </a:ext>
                </a:extLst>
              </p:cNvPr>
              <p:cNvGrpSpPr/>
              <p:nvPr/>
            </p:nvGrpSpPr>
            <p:grpSpPr>
              <a:xfrm>
                <a:off x="3920245" y="2231590"/>
                <a:ext cx="489270" cy="796684"/>
                <a:chOff x="8468734" y="4966082"/>
                <a:chExt cx="489270" cy="796684"/>
              </a:xfrm>
              <a:gradFill>
                <a:gsLst>
                  <a:gs pos="0">
                    <a:srgbClr val="F1EC24">
                      <a:lumMod val="19000"/>
                      <a:lumOff val="81000"/>
                      <a:alpha val="22000"/>
                    </a:srgbClr>
                  </a:gs>
                  <a:gs pos="100000">
                    <a:srgbClr val="F1EC24"/>
                  </a:gs>
                </a:gsLst>
                <a:lin ang="2700000" scaled="0"/>
              </a:gradFill>
            </p:grpSpPr>
            <p:sp>
              <p:nvSpPr>
                <p:cNvPr id="46" name="Freeform 227">
                  <a:extLst>
                    <a:ext uri="{FF2B5EF4-FFF2-40B4-BE49-F238E27FC236}">
                      <a16:creationId xmlns="" xmlns:a16="http://schemas.microsoft.com/office/drawing/2014/main" id="{A043232D-8522-425C-95E2-72177E9C62AB}"/>
                    </a:ext>
                  </a:extLst>
                </p:cNvPr>
                <p:cNvSpPr>
                  <a:spLocks/>
                </p:cNvSpPr>
                <p:nvPr/>
              </p:nvSpPr>
              <p:spPr bwMode="auto">
                <a:xfrm>
                  <a:off x="8468734" y="4989895"/>
                  <a:ext cx="454630" cy="772871"/>
                </a:xfrm>
                <a:custGeom>
                  <a:avLst/>
                  <a:gdLst>
                    <a:gd name="T0" fmla="*/ 56 w 101"/>
                    <a:gd name="T1" fmla="*/ 1 h 172"/>
                    <a:gd name="T2" fmla="*/ 86 w 101"/>
                    <a:gd name="T3" fmla="*/ 28 h 172"/>
                    <a:gd name="T4" fmla="*/ 99 w 101"/>
                    <a:gd name="T5" fmla="*/ 78 h 172"/>
                    <a:gd name="T6" fmla="*/ 88 w 101"/>
                    <a:gd name="T7" fmla="*/ 112 h 172"/>
                    <a:gd name="T8" fmla="*/ 65 w 101"/>
                    <a:gd name="T9" fmla="*/ 141 h 172"/>
                    <a:gd name="T10" fmla="*/ 0 w 101"/>
                    <a:gd name="T11" fmla="*/ 170 h 172"/>
                    <a:gd name="T12" fmla="*/ 0 w 101"/>
                    <a:gd name="T13" fmla="*/ 172 h 172"/>
                    <a:gd name="T14" fmla="*/ 66 w 101"/>
                    <a:gd name="T15" fmla="*/ 142 h 172"/>
                    <a:gd name="T16" fmla="*/ 89 w 101"/>
                    <a:gd name="T17" fmla="*/ 113 h 172"/>
                    <a:gd name="T18" fmla="*/ 100 w 101"/>
                    <a:gd name="T19" fmla="*/ 78 h 172"/>
                    <a:gd name="T20" fmla="*/ 87 w 101"/>
                    <a:gd name="T21" fmla="*/ 28 h 172"/>
                    <a:gd name="T22" fmla="*/ 56 w 101"/>
                    <a:gd name="T23" fmla="*/ 0 h 172"/>
                    <a:gd name="T24" fmla="*/ 56 w 101"/>
                    <a:gd name="T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56" y="1"/>
                      </a:moveTo>
                      <a:cubicBezTo>
                        <a:pt x="69" y="9"/>
                        <a:pt x="77" y="16"/>
                        <a:pt x="86" y="28"/>
                      </a:cubicBezTo>
                      <a:cubicBezTo>
                        <a:pt x="97" y="44"/>
                        <a:pt x="100" y="58"/>
                        <a:pt x="99" y="78"/>
                      </a:cubicBezTo>
                      <a:cubicBezTo>
                        <a:pt x="97" y="91"/>
                        <a:pt x="94" y="100"/>
                        <a:pt x="88" y="112"/>
                      </a:cubicBezTo>
                      <a:cubicBezTo>
                        <a:pt x="82" y="123"/>
                        <a:pt x="75" y="132"/>
                        <a:pt x="65" y="141"/>
                      </a:cubicBezTo>
                      <a:cubicBezTo>
                        <a:pt x="46" y="158"/>
                        <a:pt x="26" y="167"/>
                        <a:pt x="0" y="170"/>
                      </a:cubicBezTo>
                      <a:cubicBezTo>
                        <a:pt x="0" y="171"/>
                        <a:pt x="0" y="171"/>
                        <a:pt x="0" y="172"/>
                      </a:cubicBezTo>
                      <a:cubicBezTo>
                        <a:pt x="27" y="169"/>
                        <a:pt x="46" y="159"/>
                        <a:pt x="66" y="142"/>
                      </a:cubicBezTo>
                      <a:cubicBezTo>
                        <a:pt x="76" y="132"/>
                        <a:pt x="83" y="124"/>
                        <a:pt x="89" y="113"/>
                      </a:cubicBezTo>
                      <a:cubicBezTo>
                        <a:pt x="95" y="101"/>
                        <a:pt x="98" y="91"/>
                        <a:pt x="100" y="78"/>
                      </a:cubicBezTo>
                      <a:cubicBezTo>
                        <a:pt x="101" y="58"/>
                        <a:pt x="98" y="44"/>
                        <a:pt x="87" y="28"/>
                      </a:cubicBezTo>
                      <a:cubicBezTo>
                        <a:pt x="78" y="15"/>
                        <a:pt x="69" y="8"/>
                        <a:pt x="56" y="0"/>
                      </a:cubicBezTo>
                      <a:cubicBezTo>
                        <a:pt x="56" y="1"/>
                        <a:pt x="56" y="1"/>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8">
                  <a:extLst>
                    <a:ext uri="{FF2B5EF4-FFF2-40B4-BE49-F238E27FC236}">
                      <a16:creationId xmlns="" xmlns:a16="http://schemas.microsoft.com/office/drawing/2014/main" id="{D086DBC4-59C9-4F14-8DDF-6D18C58FDD6B}"/>
                    </a:ext>
                  </a:extLst>
                </p:cNvPr>
                <p:cNvSpPr>
                  <a:spLocks noEditPoints="1"/>
                </p:cNvSpPr>
                <p:nvPr/>
              </p:nvSpPr>
              <p:spPr bwMode="auto">
                <a:xfrm>
                  <a:off x="8665741" y="4966082"/>
                  <a:ext cx="292263" cy="757716"/>
                </a:xfrm>
                <a:custGeom>
                  <a:avLst/>
                  <a:gdLst>
                    <a:gd name="T0" fmla="*/ 37 w 65"/>
                    <a:gd name="T1" fmla="*/ 25 h 168"/>
                    <a:gd name="T2" fmla="*/ 25 w 65"/>
                    <a:gd name="T3" fmla="*/ 3 h 168"/>
                    <a:gd name="T4" fmla="*/ 41 w 65"/>
                    <a:gd name="T5" fmla="*/ 30 h 168"/>
                    <a:gd name="T6" fmla="*/ 15 w 65"/>
                    <a:gd name="T7" fmla="*/ 17 h 168"/>
                    <a:gd name="T8" fmla="*/ 36 w 65"/>
                    <a:gd name="T9" fmla="*/ 26 h 168"/>
                    <a:gd name="T10" fmla="*/ 37 w 65"/>
                    <a:gd name="T11" fmla="*/ 25 h 168"/>
                    <a:gd name="T12" fmla="*/ 6 w 65"/>
                    <a:gd name="T13" fmla="*/ 158 h 168"/>
                    <a:gd name="T14" fmla="*/ 33 w 65"/>
                    <a:gd name="T15" fmla="*/ 149 h 168"/>
                    <a:gd name="T16" fmla="*/ 0 w 65"/>
                    <a:gd name="T17" fmla="*/ 162 h 168"/>
                    <a:gd name="T18" fmla="*/ 19 w 65"/>
                    <a:gd name="T19" fmla="*/ 136 h 168"/>
                    <a:gd name="T20" fmla="*/ 6 w 65"/>
                    <a:gd name="T21" fmla="*/ 158 h 168"/>
                    <a:gd name="T22" fmla="*/ 6 w 65"/>
                    <a:gd name="T23" fmla="*/ 158 h 168"/>
                    <a:gd name="T24" fmla="*/ 24 w 65"/>
                    <a:gd name="T25" fmla="*/ 145 h 168"/>
                    <a:gd name="T26" fmla="*/ 47 w 65"/>
                    <a:gd name="T27" fmla="*/ 130 h 168"/>
                    <a:gd name="T28" fmla="*/ 25 w 65"/>
                    <a:gd name="T29" fmla="*/ 150 h 168"/>
                    <a:gd name="T30" fmla="*/ 18 w 65"/>
                    <a:gd name="T31" fmla="*/ 149 h 168"/>
                    <a:gd name="T32" fmla="*/ 32 w 65"/>
                    <a:gd name="T33" fmla="*/ 120 h 168"/>
                    <a:gd name="T34" fmla="*/ 24 w 65"/>
                    <a:gd name="T35" fmla="*/ 144 h 168"/>
                    <a:gd name="T36" fmla="*/ 24 w 65"/>
                    <a:gd name="T37" fmla="*/ 145 h 168"/>
                    <a:gd name="T38" fmla="*/ 38 w 65"/>
                    <a:gd name="T39" fmla="*/ 128 h 168"/>
                    <a:gd name="T40" fmla="*/ 58 w 65"/>
                    <a:gd name="T41" fmla="*/ 109 h 168"/>
                    <a:gd name="T42" fmla="*/ 45 w 65"/>
                    <a:gd name="T43" fmla="*/ 130 h 168"/>
                    <a:gd name="T44" fmla="*/ 34 w 65"/>
                    <a:gd name="T45" fmla="*/ 133 h 168"/>
                    <a:gd name="T46" fmla="*/ 41 w 65"/>
                    <a:gd name="T47" fmla="*/ 103 h 168"/>
                    <a:gd name="T48" fmla="*/ 38 w 65"/>
                    <a:gd name="T49" fmla="*/ 127 h 168"/>
                    <a:gd name="T50" fmla="*/ 38 w 65"/>
                    <a:gd name="T51" fmla="*/ 128 h 168"/>
                    <a:gd name="T52" fmla="*/ 49 w 65"/>
                    <a:gd name="T53" fmla="*/ 108 h 168"/>
                    <a:gd name="T54" fmla="*/ 64 w 65"/>
                    <a:gd name="T55" fmla="*/ 86 h 168"/>
                    <a:gd name="T56" fmla="*/ 56 w 65"/>
                    <a:gd name="T57" fmla="*/ 109 h 168"/>
                    <a:gd name="T58" fmla="*/ 46 w 65"/>
                    <a:gd name="T59" fmla="*/ 115 h 168"/>
                    <a:gd name="T60" fmla="*/ 46 w 65"/>
                    <a:gd name="T61" fmla="*/ 84 h 168"/>
                    <a:gd name="T62" fmla="*/ 49 w 65"/>
                    <a:gd name="T63" fmla="*/ 108 h 168"/>
                    <a:gd name="T64" fmla="*/ 49 w 65"/>
                    <a:gd name="T65" fmla="*/ 108 h 168"/>
                    <a:gd name="T66" fmla="*/ 55 w 65"/>
                    <a:gd name="T67" fmla="*/ 87 h 168"/>
                    <a:gd name="T68" fmla="*/ 63 w 65"/>
                    <a:gd name="T69" fmla="*/ 61 h 168"/>
                    <a:gd name="T70" fmla="*/ 61 w 65"/>
                    <a:gd name="T71" fmla="*/ 86 h 168"/>
                    <a:gd name="T72" fmla="*/ 53 w 65"/>
                    <a:gd name="T73" fmla="*/ 94 h 168"/>
                    <a:gd name="T74" fmla="*/ 46 w 65"/>
                    <a:gd name="T75" fmla="*/ 64 h 168"/>
                    <a:gd name="T76" fmla="*/ 54 w 65"/>
                    <a:gd name="T77" fmla="*/ 87 h 168"/>
                    <a:gd name="T78" fmla="*/ 55 w 65"/>
                    <a:gd name="T79" fmla="*/ 87 h 168"/>
                    <a:gd name="T80" fmla="*/ 55 w 65"/>
                    <a:gd name="T81" fmla="*/ 64 h 168"/>
                    <a:gd name="T82" fmla="*/ 56 w 65"/>
                    <a:gd name="T83" fmla="*/ 38 h 168"/>
                    <a:gd name="T84" fmla="*/ 61 w 65"/>
                    <a:gd name="T85" fmla="*/ 61 h 168"/>
                    <a:gd name="T86" fmla="*/ 55 w 65"/>
                    <a:gd name="T87" fmla="*/ 71 h 168"/>
                    <a:gd name="T88" fmla="*/ 40 w 65"/>
                    <a:gd name="T89" fmla="*/ 46 h 168"/>
                    <a:gd name="T90" fmla="*/ 54 w 65"/>
                    <a:gd name="T91" fmla="*/ 64 h 168"/>
                    <a:gd name="T92" fmla="*/ 55 w 65"/>
                    <a:gd name="T93" fmla="*/ 64 h 168"/>
                    <a:gd name="T94" fmla="*/ 49 w 65"/>
                    <a:gd name="T95" fmla="*/ 43 h 168"/>
                    <a:gd name="T96" fmla="*/ 42 w 65"/>
                    <a:gd name="T97" fmla="*/ 19 h 168"/>
                    <a:gd name="T98" fmla="*/ 51 w 65"/>
                    <a:gd name="T99" fmla="*/ 49 h 168"/>
                    <a:gd name="T100" fmla="*/ 30 w 65"/>
                    <a:gd name="T101" fmla="*/ 30 h 168"/>
                    <a:gd name="T102" fmla="*/ 48 w 65"/>
                    <a:gd name="T103" fmla="*/ 43 h 168"/>
                    <a:gd name="T104" fmla="*/ 49 w 65"/>
                    <a:gd name="T105" fmla="*/ 43 h 168"/>
                    <a:gd name="T106" fmla="*/ 2 w 65"/>
                    <a:gd name="T107" fmla="*/ 0 h 168"/>
                    <a:gd name="T108" fmla="*/ 28 w 65"/>
                    <a:gd name="T109" fmla="*/ 17 h 168"/>
                    <a:gd name="T110" fmla="*/ 2 w 65"/>
                    <a:gd name="T11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68">
                      <a:moveTo>
                        <a:pt x="37" y="25"/>
                      </a:moveTo>
                      <a:cubicBezTo>
                        <a:pt x="32" y="18"/>
                        <a:pt x="28" y="12"/>
                        <a:pt x="25" y="3"/>
                      </a:cubicBezTo>
                      <a:cubicBezTo>
                        <a:pt x="32" y="8"/>
                        <a:pt x="45" y="21"/>
                        <a:pt x="41" y="30"/>
                      </a:cubicBezTo>
                      <a:cubicBezTo>
                        <a:pt x="33" y="32"/>
                        <a:pt x="21" y="22"/>
                        <a:pt x="15" y="17"/>
                      </a:cubicBezTo>
                      <a:cubicBezTo>
                        <a:pt x="23" y="17"/>
                        <a:pt x="31" y="20"/>
                        <a:pt x="36" y="26"/>
                      </a:cubicBezTo>
                      <a:cubicBezTo>
                        <a:pt x="37" y="26"/>
                        <a:pt x="37" y="26"/>
                        <a:pt x="37" y="25"/>
                      </a:cubicBezTo>
                      <a:close/>
                      <a:moveTo>
                        <a:pt x="6" y="158"/>
                      </a:moveTo>
                      <a:cubicBezTo>
                        <a:pt x="15" y="154"/>
                        <a:pt x="23" y="150"/>
                        <a:pt x="33" y="149"/>
                      </a:cubicBezTo>
                      <a:cubicBezTo>
                        <a:pt x="26" y="156"/>
                        <a:pt x="10" y="168"/>
                        <a:pt x="0" y="162"/>
                      </a:cubicBezTo>
                      <a:cubicBezTo>
                        <a:pt x="0" y="153"/>
                        <a:pt x="12" y="141"/>
                        <a:pt x="19" y="136"/>
                      </a:cubicBezTo>
                      <a:cubicBezTo>
                        <a:pt x="18" y="145"/>
                        <a:pt x="13" y="152"/>
                        <a:pt x="6" y="158"/>
                      </a:cubicBezTo>
                      <a:cubicBezTo>
                        <a:pt x="6" y="158"/>
                        <a:pt x="6" y="159"/>
                        <a:pt x="6" y="158"/>
                      </a:cubicBezTo>
                      <a:close/>
                      <a:moveTo>
                        <a:pt x="24" y="145"/>
                      </a:moveTo>
                      <a:cubicBezTo>
                        <a:pt x="31" y="138"/>
                        <a:pt x="38" y="134"/>
                        <a:pt x="47" y="130"/>
                      </a:cubicBezTo>
                      <a:cubicBezTo>
                        <a:pt x="43" y="139"/>
                        <a:pt x="34" y="148"/>
                        <a:pt x="25" y="150"/>
                      </a:cubicBezTo>
                      <a:cubicBezTo>
                        <a:pt x="23" y="150"/>
                        <a:pt x="20" y="150"/>
                        <a:pt x="18" y="149"/>
                      </a:cubicBezTo>
                      <a:cubicBezTo>
                        <a:pt x="17" y="140"/>
                        <a:pt x="27" y="127"/>
                        <a:pt x="32" y="120"/>
                      </a:cubicBezTo>
                      <a:cubicBezTo>
                        <a:pt x="33" y="129"/>
                        <a:pt x="30" y="138"/>
                        <a:pt x="24" y="144"/>
                      </a:cubicBezTo>
                      <a:cubicBezTo>
                        <a:pt x="23" y="144"/>
                        <a:pt x="24" y="145"/>
                        <a:pt x="24" y="145"/>
                      </a:cubicBezTo>
                      <a:close/>
                      <a:moveTo>
                        <a:pt x="38" y="128"/>
                      </a:moveTo>
                      <a:cubicBezTo>
                        <a:pt x="44" y="120"/>
                        <a:pt x="50" y="115"/>
                        <a:pt x="58" y="109"/>
                      </a:cubicBezTo>
                      <a:cubicBezTo>
                        <a:pt x="56" y="117"/>
                        <a:pt x="51" y="125"/>
                        <a:pt x="45" y="130"/>
                      </a:cubicBezTo>
                      <a:cubicBezTo>
                        <a:pt x="42" y="132"/>
                        <a:pt x="38" y="134"/>
                        <a:pt x="34" y="133"/>
                      </a:cubicBezTo>
                      <a:cubicBezTo>
                        <a:pt x="31" y="125"/>
                        <a:pt x="37" y="111"/>
                        <a:pt x="41" y="103"/>
                      </a:cubicBezTo>
                      <a:cubicBezTo>
                        <a:pt x="44" y="111"/>
                        <a:pt x="43" y="120"/>
                        <a:pt x="38" y="127"/>
                      </a:cubicBezTo>
                      <a:cubicBezTo>
                        <a:pt x="38" y="128"/>
                        <a:pt x="38" y="128"/>
                        <a:pt x="38" y="128"/>
                      </a:cubicBezTo>
                      <a:close/>
                      <a:moveTo>
                        <a:pt x="49" y="108"/>
                      </a:moveTo>
                      <a:cubicBezTo>
                        <a:pt x="53" y="100"/>
                        <a:pt x="57" y="93"/>
                        <a:pt x="64" y="86"/>
                      </a:cubicBezTo>
                      <a:cubicBezTo>
                        <a:pt x="64" y="94"/>
                        <a:pt x="61" y="103"/>
                        <a:pt x="56" y="109"/>
                      </a:cubicBezTo>
                      <a:cubicBezTo>
                        <a:pt x="53" y="112"/>
                        <a:pt x="50" y="114"/>
                        <a:pt x="46" y="115"/>
                      </a:cubicBezTo>
                      <a:cubicBezTo>
                        <a:pt x="41" y="108"/>
                        <a:pt x="44" y="92"/>
                        <a:pt x="46" y="84"/>
                      </a:cubicBezTo>
                      <a:cubicBezTo>
                        <a:pt x="51" y="91"/>
                        <a:pt x="51" y="100"/>
                        <a:pt x="49" y="108"/>
                      </a:cubicBezTo>
                      <a:cubicBezTo>
                        <a:pt x="48" y="109"/>
                        <a:pt x="49" y="109"/>
                        <a:pt x="49" y="108"/>
                      </a:cubicBezTo>
                      <a:close/>
                      <a:moveTo>
                        <a:pt x="55" y="87"/>
                      </a:moveTo>
                      <a:cubicBezTo>
                        <a:pt x="57" y="78"/>
                        <a:pt x="59" y="70"/>
                        <a:pt x="63" y="61"/>
                      </a:cubicBezTo>
                      <a:cubicBezTo>
                        <a:pt x="65" y="69"/>
                        <a:pt x="65" y="79"/>
                        <a:pt x="61" y="86"/>
                      </a:cubicBezTo>
                      <a:cubicBezTo>
                        <a:pt x="60" y="89"/>
                        <a:pt x="57" y="93"/>
                        <a:pt x="53" y="94"/>
                      </a:cubicBezTo>
                      <a:cubicBezTo>
                        <a:pt x="47" y="88"/>
                        <a:pt x="46" y="72"/>
                        <a:pt x="46" y="64"/>
                      </a:cubicBezTo>
                      <a:cubicBezTo>
                        <a:pt x="53" y="69"/>
                        <a:pt x="55" y="78"/>
                        <a:pt x="54" y="87"/>
                      </a:cubicBezTo>
                      <a:cubicBezTo>
                        <a:pt x="54" y="87"/>
                        <a:pt x="55" y="87"/>
                        <a:pt x="55" y="87"/>
                      </a:cubicBezTo>
                      <a:close/>
                      <a:moveTo>
                        <a:pt x="55" y="64"/>
                      </a:moveTo>
                      <a:cubicBezTo>
                        <a:pt x="54" y="55"/>
                        <a:pt x="54" y="47"/>
                        <a:pt x="56" y="38"/>
                      </a:cubicBezTo>
                      <a:cubicBezTo>
                        <a:pt x="60" y="45"/>
                        <a:pt x="62" y="53"/>
                        <a:pt x="61" y="61"/>
                      </a:cubicBezTo>
                      <a:cubicBezTo>
                        <a:pt x="60" y="65"/>
                        <a:pt x="59" y="69"/>
                        <a:pt x="55" y="71"/>
                      </a:cubicBezTo>
                      <a:cubicBezTo>
                        <a:pt x="49" y="67"/>
                        <a:pt x="43" y="53"/>
                        <a:pt x="40" y="46"/>
                      </a:cubicBezTo>
                      <a:cubicBezTo>
                        <a:pt x="48" y="49"/>
                        <a:pt x="53" y="56"/>
                        <a:pt x="54" y="64"/>
                      </a:cubicBezTo>
                      <a:cubicBezTo>
                        <a:pt x="55" y="64"/>
                        <a:pt x="55" y="64"/>
                        <a:pt x="55" y="64"/>
                      </a:cubicBezTo>
                      <a:close/>
                      <a:moveTo>
                        <a:pt x="49" y="43"/>
                      </a:moveTo>
                      <a:cubicBezTo>
                        <a:pt x="45" y="35"/>
                        <a:pt x="43" y="28"/>
                        <a:pt x="42" y="19"/>
                      </a:cubicBezTo>
                      <a:cubicBezTo>
                        <a:pt x="49" y="25"/>
                        <a:pt x="58" y="41"/>
                        <a:pt x="51" y="49"/>
                      </a:cubicBezTo>
                      <a:cubicBezTo>
                        <a:pt x="43" y="48"/>
                        <a:pt x="34" y="37"/>
                        <a:pt x="30" y="30"/>
                      </a:cubicBezTo>
                      <a:cubicBezTo>
                        <a:pt x="38" y="31"/>
                        <a:pt x="44" y="36"/>
                        <a:pt x="48" y="43"/>
                      </a:cubicBezTo>
                      <a:cubicBezTo>
                        <a:pt x="48" y="44"/>
                        <a:pt x="49" y="43"/>
                        <a:pt x="49" y="43"/>
                      </a:cubicBezTo>
                      <a:close/>
                      <a:moveTo>
                        <a:pt x="2" y="0"/>
                      </a:moveTo>
                      <a:cubicBezTo>
                        <a:pt x="11" y="1"/>
                        <a:pt x="25" y="7"/>
                        <a:pt x="28" y="17"/>
                      </a:cubicBezTo>
                      <a:cubicBezTo>
                        <a:pt x="20" y="16"/>
                        <a:pt x="8"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44">
                <a:extLst>
                  <a:ext uri="{FF2B5EF4-FFF2-40B4-BE49-F238E27FC236}">
                    <a16:creationId xmlns="" xmlns:a16="http://schemas.microsoft.com/office/drawing/2014/main" id="{B0A17B69-367C-4132-B88F-F4ED833D6479}"/>
                  </a:ext>
                </a:extLst>
              </p:cNvPr>
              <p:cNvSpPr txBox="1"/>
              <p:nvPr/>
            </p:nvSpPr>
            <p:spPr>
              <a:xfrm>
                <a:off x="1236926" y="2411005"/>
                <a:ext cx="2344225"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grpSp>
      <p:sp>
        <p:nvSpPr>
          <p:cNvPr id="54" name="矩形 53">
            <a:extLst>
              <a:ext uri="{FF2B5EF4-FFF2-40B4-BE49-F238E27FC236}">
                <a16:creationId xmlns="" xmlns:a16="http://schemas.microsoft.com/office/drawing/2014/main" id="{F51A37B4-C701-4804-A024-E1008545496A}"/>
              </a:ext>
            </a:extLst>
          </p:cNvPr>
          <p:cNvSpPr/>
          <p:nvPr/>
        </p:nvSpPr>
        <p:spPr>
          <a:xfrm rot="5676871" flipH="1">
            <a:off x="4217770" y="-3060810"/>
            <a:ext cx="2780139" cy="20845319"/>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CFD1D346-F479-4509-8262-DC3B91CBAA0E}"/>
              </a:ext>
            </a:extLst>
          </p:cNvPr>
          <p:cNvSpPr/>
          <p:nvPr/>
        </p:nvSpPr>
        <p:spPr>
          <a:xfrm rot="5118290" flipH="1">
            <a:off x="5743697" y="-4039019"/>
            <a:ext cx="3701715" cy="20845319"/>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a:extLst>
              <a:ext uri="{FF2B5EF4-FFF2-40B4-BE49-F238E27FC236}">
                <a16:creationId xmlns="" xmlns:a16="http://schemas.microsoft.com/office/drawing/2014/main" id="{93706A2B-0EE2-472C-AE80-A63EC5BFD4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21286590">
            <a:off x="2899380" y="4735787"/>
            <a:ext cx="1742011" cy="241929"/>
          </a:xfrm>
          <a:prstGeom prst="rect">
            <a:avLst/>
          </a:prstGeom>
        </p:spPr>
      </p:pic>
      <p:pic>
        <p:nvPicPr>
          <p:cNvPr id="57" name="图片 56">
            <a:extLst>
              <a:ext uri="{FF2B5EF4-FFF2-40B4-BE49-F238E27FC236}">
                <a16:creationId xmlns="" xmlns:a16="http://schemas.microsoft.com/office/drawing/2014/main" id="{EC90CC22-4AAA-49A5-9E58-B94A62C26CB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274671">
            <a:off x="9533335" y="6260366"/>
            <a:ext cx="1742011" cy="241929"/>
          </a:xfrm>
          <a:prstGeom prst="rect">
            <a:avLst/>
          </a:prstGeom>
        </p:spPr>
      </p:pic>
      <p:sp>
        <p:nvSpPr>
          <p:cNvPr id="58" name="文本框 57">
            <a:extLst>
              <a:ext uri="{FF2B5EF4-FFF2-40B4-BE49-F238E27FC236}">
                <a16:creationId xmlns="" xmlns:a16="http://schemas.microsoft.com/office/drawing/2014/main" id="{0B19BAF9-1B0E-4852-A0BE-A218A6431B80}"/>
              </a:ext>
            </a:extLst>
          </p:cNvPr>
          <p:cNvSpPr txBox="1"/>
          <p:nvPr/>
        </p:nvSpPr>
        <p:spPr>
          <a:xfrm rot="265770">
            <a:off x="3407600" y="5137315"/>
            <a:ext cx="5376800" cy="1200329"/>
          </a:xfrm>
          <a:prstGeom prst="rect">
            <a:avLst/>
          </a:prstGeom>
          <a:noFill/>
          <a:ln>
            <a:noFill/>
          </a:ln>
        </p:spPr>
        <p:txBody>
          <a:bodyPr wrap="square" rtlCol="0">
            <a:spAutoFit/>
          </a:bodyPr>
          <a:lstStyle/>
          <a:p>
            <a:pPr algn="dist"/>
            <a:r>
              <a:rPr lang="en-US" altLang="zh-CN" sz="7200" dirty="0">
                <a:ln>
                  <a:gradFill>
                    <a:gsLst>
                      <a:gs pos="0">
                        <a:srgbClr val="FDFBD3"/>
                      </a:gs>
                      <a:gs pos="73000">
                        <a:schemeClr val="bg1">
                          <a:alpha val="0"/>
                        </a:schemeClr>
                      </a:gs>
                    </a:gsLst>
                    <a:lin ang="5400000" scaled="1"/>
                  </a:gradFill>
                </a:ln>
                <a:noFill/>
                <a:ea typeface="思源黑体 CN Regular" panose="020B0500000000000000" pitchFamily="34" charset="-122"/>
              </a:rPr>
              <a:t>SUBTITLE</a:t>
            </a:r>
            <a:endParaRPr lang="zh-CN" altLang="en-US" sz="7200" dirty="0">
              <a:ln>
                <a:gradFill>
                  <a:gsLst>
                    <a:gs pos="0">
                      <a:srgbClr val="FDFBD3"/>
                    </a:gs>
                    <a:gs pos="73000">
                      <a:schemeClr val="bg1">
                        <a:alpha val="0"/>
                      </a:schemeClr>
                    </a:gs>
                  </a:gsLst>
                  <a:lin ang="5400000" scaled="1"/>
                </a:gradFill>
              </a:ln>
              <a:noFill/>
              <a:ea typeface="思源黑体 CN Regular" panose="020B0500000000000000" pitchFamily="34" charset="-122"/>
            </a:endParaRPr>
          </a:p>
        </p:txBody>
      </p:sp>
    </p:spTree>
    <p:extLst>
      <p:ext uri="{BB962C8B-B14F-4D97-AF65-F5344CB8AC3E}">
        <p14:creationId xmlns:p14="http://schemas.microsoft.com/office/powerpoint/2010/main" val="13513645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8AD75BA-9D95-4E16-A380-6C83B192F2A1}"/>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 name="箭头: 五边形 4">
            <a:extLst>
              <a:ext uri="{FF2B5EF4-FFF2-40B4-BE49-F238E27FC236}">
                <a16:creationId xmlns="" xmlns:a16="http://schemas.microsoft.com/office/drawing/2014/main" id="{9E6845BF-3B2B-40A8-BFB2-7E0EC85A458C}"/>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7CFDD752-D6CD-40C6-8230-3FB263B4C68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10" name="直接连接符 9">
            <a:extLst>
              <a:ext uri="{FF2B5EF4-FFF2-40B4-BE49-F238E27FC236}">
                <a16:creationId xmlns="" xmlns:a16="http://schemas.microsoft.com/office/drawing/2014/main" id="{DDE4ABF5-4446-43C0-A3CF-B0B9B89C45AA}"/>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图形 7">
            <a:extLst>
              <a:ext uri="{FF2B5EF4-FFF2-40B4-BE49-F238E27FC236}">
                <a16:creationId xmlns="" xmlns:a16="http://schemas.microsoft.com/office/drawing/2014/main" id="{265A045F-0622-4BBE-8BE5-2BEB540F45B2}"/>
              </a:ext>
            </a:extLst>
          </p:cNvPr>
          <p:cNvSpPr/>
          <p:nvPr/>
        </p:nvSpPr>
        <p:spPr>
          <a:xfrm>
            <a:off x="4755291" y="2457070"/>
            <a:ext cx="2680956" cy="4298659"/>
          </a:xfrm>
          <a:custGeom>
            <a:avLst/>
            <a:gdLst>
              <a:gd name="connsiteX0" fmla="*/ 182494 w 2680956"/>
              <a:gd name="connsiteY0" fmla="*/ 4298660 h 4298659"/>
              <a:gd name="connsiteX1" fmla="*/ 125177 w 2680956"/>
              <a:gd name="connsiteY1" fmla="*/ 3563741 h 4298659"/>
              <a:gd name="connsiteX2" fmla="*/ 210824 w 2680956"/>
              <a:gd name="connsiteY2" fmla="*/ 2900964 h 4298659"/>
              <a:gd name="connsiteX3" fmla="*/ 0 w 2680956"/>
              <a:gd name="connsiteY3" fmla="*/ 2804380 h 4298659"/>
              <a:gd name="connsiteX4" fmla="*/ 243765 w 2680956"/>
              <a:gd name="connsiteY4" fmla="*/ 1928143 h 4298659"/>
              <a:gd name="connsiteX5" fmla="*/ 325723 w 2680956"/>
              <a:gd name="connsiteY5" fmla="*/ 1800266 h 4298659"/>
              <a:gd name="connsiteX6" fmla="*/ 845272 w 2680956"/>
              <a:gd name="connsiteY6" fmla="*/ 1556962 h 4298659"/>
              <a:gd name="connsiteX7" fmla="*/ 939682 w 2680956"/>
              <a:gd name="connsiteY7" fmla="*/ 1526722 h 4298659"/>
              <a:gd name="connsiteX8" fmla="*/ 999700 w 2680956"/>
              <a:gd name="connsiteY8" fmla="*/ 1411823 h 4298659"/>
              <a:gd name="connsiteX9" fmla="*/ 1030665 w 2680956"/>
              <a:gd name="connsiteY9" fmla="*/ 1168519 h 4298659"/>
              <a:gd name="connsiteX10" fmla="*/ 974072 w 2680956"/>
              <a:gd name="connsiteY10" fmla="*/ 1084584 h 4298659"/>
              <a:gd name="connsiteX11" fmla="*/ 761338 w 2680956"/>
              <a:gd name="connsiteY11" fmla="*/ 879624 h 4298659"/>
              <a:gd name="connsiteX12" fmla="*/ 774975 w 2680956"/>
              <a:gd name="connsiteY12" fmla="*/ 755633 h 4298659"/>
              <a:gd name="connsiteX13" fmla="*/ 786702 w 2680956"/>
              <a:gd name="connsiteY13" fmla="*/ 694165 h 4298659"/>
              <a:gd name="connsiteX14" fmla="*/ 793291 w 2680956"/>
              <a:gd name="connsiteY14" fmla="*/ 636584 h 4298659"/>
              <a:gd name="connsiteX15" fmla="*/ 835258 w 2680956"/>
              <a:gd name="connsiteY15" fmla="*/ 604367 h 4298659"/>
              <a:gd name="connsiteX16" fmla="*/ 808905 w 2680956"/>
              <a:gd name="connsiteY16" fmla="*/ 564377 h 4298659"/>
              <a:gd name="connsiteX17" fmla="*/ 805018 w 2680956"/>
              <a:gd name="connsiteY17" fmla="*/ 488217 h 4298659"/>
              <a:gd name="connsiteX18" fmla="*/ 914317 w 2680956"/>
              <a:gd name="connsiteY18" fmla="*/ 428922 h 4298659"/>
              <a:gd name="connsiteX19" fmla="*/ 952397 w 2680956"/>
              <a:gd name="connsiteY19" fmla="*/ 323510 h 4298659"/>
              <a:gd name="connsiteX20" fmla="*/ 997329 w 2680956"/>
              <a:gd name="connsiteY20" fmla="*/ 267906 h 4298659"/>
              <a:gd name="connsiteX21" fmla="*/ 979343 w 2680956"/>
              <a:gd name="connsiteY21" fmla="*/ 249459 h 4298659"/>
              <a:gd name="connsiteX22" fmla="*/ 975623 w 2680956"/>
              <a:gd name="connsiteY22" fmla="*/ 236859 h 4298659"/>
              <a:gd name="connsiteX23" fmla="*/ 978816 w 2680956"/>
              <a:gd name="connsiteY23" fmla="*/ 233449 h 4298659"/>
              <a:gd name="connsiteX24" fmla="*/ 1001413 w 2680956"/>
              <a:gd name="connsiteY24" fmla="*/ 223106 h 4298659"/>
              <a:gd name="connsiteX25" fmla="*/ 986787 w 2680956"/>
              <a:gd name="connsiteY25" fmla="*/ 197675 h 4298659"/>
              <a:gd name="connsiteX26" fmla="*/ 1017027 w 2680956"/>
              <a:gd name="connsiteY26" fmla="*/ 188913 h 4298659"/>
              <a:gd name="connsiteX27" fmla="*/ 977959 w 2680956"/>
              <a:gd name="connsiteY27" fmla="*/ 152809 h 4298659"/>
              <a:gd name="connsiteX28" fmla="*/ 1025790 w 2680956"/>
              <a:gd name="connsiteY28" fmla="*/ 146221 h 4298659"/>
              <a:gd name="connsiteX29" fmla="*/ 1159531 w 2680956"/>
              <a:gd name="connsiteY29" fmla="*/ 7868 h 4298659"/>
              <a:gd name="connsiteX30" fmla="*/ 1727570 w 2680956"/>
              <a:gd name="connsiteY30" fmla="*/ 145496 h 4298659"/>
              <a:gd name="connsiteX31" fmla="*/ 1840822 w 2680956"/>
              <a:gd name="connsiteY31" fmla="*/ 221656 h 4298659"/>
              <a:gd name="connsiteX32" fmla="*/ 1867175 w 2680956"/>
              <a:gd name="connsiteY32" fmla="*/ 201167 h 4298659"/>
              <a:gd name="connsiteX33" fmla="*/ 1867175 w 2680956"/>
              <a:gd name="connsiteY33" fmla="*/ 249986 h 4298659"/>
              <a:gd name="connsiteX34" fmla="*/ 1948144 w 2680956"/>
              <a:gd name="connsiteY34" fmla="*/ 343670 h 4298659"/>
              <a:gd name="connsiteX35" fmla="*/ 2058432 w 2680956"/>
              <a:gd name="connsiteY35" fmla="*/ 534730 h 4298659"/>
              <a:gd name="connsiteX36" fmla="*/ 2033330 w 2680956"/>
              <a:gd name="connsiteY36" fmla="*/ 565826 h 4298659"/>
              <a:gd name="connsiteX37" fmla="*/ 2030103 w 2680956"/>
              <a:gd name="connsiteY37" fmla="*/ 567038 h 4298659"/>
              <a:gd name="connsiteX38" fmla="*/ 2030168 w 2680956"/>
              <a:gd name="connsiteY38" fmla="*/ 569186 h 4298659"/>
              <a:gd name="connsiteX39" fmla="*/ 2058432 w 2680956"/>
              <a:gd name="connsiteY39" fmla="*/ 623605 h 4298659"/>
              <a:gd name="connsiteX40" fmla="*/ 2012314 w 2680956"/>
              <a:gd name="connsiteY40" fmla="*/ 603840 h 4298659"/>
              <a:gd name="connsiteX41" fmla="*/ 2003311 w 2680956"/>
              <a:gd name="connsiteY41" fmla="*/ 606241 h 4298659"/>
              <a:gd name="connsiteX42" fmla="*/ 2002431 w 2680956"/>
              <a:gd name="connsiteY42" fmla="*/ 609243 h 4298659"/>
              <a:gd name="connsiteX43" fmla="*/ 2041170 w 2680956"/>
              <a:gd name="connsiteY43" fmla="*/ 699040 h 4298659"/>
              <a:gd name="connsiteX44" fmla="*/ 2028455 w 2680956"/>
              <a:gd name="connsiteY44" fmla="*/ 728358 h 4298659"/>
              <a:gd name="connsiteX45" fmla="*/ 1775664 w 2680956"/>
              <a:gd name="connsiteY45" fmla="*/ 1011653 h 4298659"/>
              <a:gd name="connsiteX46" fmla="*/ 1591193 w 2680956"/>
              <a:gd name="connsiteY46" fmla="*/ 1225441 h 4298659"/>
              <a:gd name="connsiteX47" fmla="*/ 1739297 w 2680956"/>
              <a:gd name="connsiteY47" fmla="*/ 1390081 h 4298659"/>
              <a:gd name="connsiteX48" fmla="*/ 1835947 w 2680956"/>
              <a:gd name="connsiteY48" fmla="*/ 1440811 h 4298659"/>
              <a:gd name="connsiteX49" fmla="*/ 2040182 w 2680956"/>
              <a:gd name="connsiteY49" fmla="*/ 1440811 h 4298659"/>
              <a:gd name="connsiteX50" fmla="*/ 2252983 w 2680956"/>
              <a:gd name="connsiteY50" fmla="*/ 1535484 h 4298659"/>
              <a:gd name="connsiteX51" fmla="*/ 2440352 w 2680956"/>
              <a:gd name="connsiteY51" fmla="*/ 1866412 h 4298659"/>
              <a:gd name="connsiteX52" fmla="*/ 2580879 w 2680956"/>
              <a:gd name="connsiteY52" fmla="*/ 2507646 h 4298659"/>
              <a:gd name="connsiteX53" fmla="*/ 2591618 w 2680956"/>
              <a:gd name="connsiteY53" fmla="*/ 2544737 h 4298659"/>
              <a:gd name="connsiteX54" fmla="*/ 2545501 w 2680956"/>
              <a:gd name="connsiteY54" fmla="*/ 2565227 h 4298659"/>
              <a:gd name="connsiteX55" fmla="*/ 2654800 w 2680956"/>
              <a:gd name="connsiteY55" fmla="*/ 3124503 h 4298659"/>
              <a:gd name="connsiteX56" fmla="*/ 2646037 w 2680956"/>
              <a:gd name="connsiteY56" fmla="*/ 3356804 h 4298659"/>
              <a:gd name="connsiteX57" fmla="*/ 2586743 w 2680956"/>
              <a:gd name="connsiteY57" fmla="*/ 3824570 h 4298659"/>
              <a:gd name="connsiteX58" fmla="*/ 2455966 w 2680956"/>
              <a:gd name="connsiteY58" fmla="*/ 4263808 h 429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680956" h="4298659">
                <a:moveTo>
                  <a:pt x="182494" y="4298660"/>
                </a:moveTo>
                <a:cubicBezTo>
                  <a:pt x="182494" y="4298660"/>
                  <a:pt x="118127" y="3812579"/>
                  <a:pt x="125177" y="3563741"/>
                </a:cubicBezTo>
                <a:cubicBezTo>
                  <a:pt x="132226" y="3314903"/>
                  <a:pt x="213064" y="3060070"/>
                  <a:pt x="210824" y="2900964"/>
                </a:cubicBezTo>
                <a:lnTo>
                  <a:pt x="0" y="2804380"/>
                </a:lnTo>
                <a:cubicBezTo>
                  <a:pt x="0" y="2804380"/>
                  <a:pt x="240076" y="1966948"/>
                  <a:pt x="243765" y="1928143"/>
                </a:cubicBezTo>
                <a:cubicBezTo>
                  <a:pt x="247455" y="1889339"/>
                  <a:pt x="270118" y="1838346"/>
                  <a:pt x="325723" y="1800266"/>
                </a:cubicBezTo>
                <a:cubicBezTo>
                  <a:pt x="381328" y="1762185"/>
                  <a:pt x="614881" y="1619814"/>
                  <a:pt x="845272" y="1556962"/>
                </a:cubicBezTo>
                <a:cubicBezTo>
                  <a:pt x="845272" y="1556962"/>
                  <a:pt x="873074" y="1506957"/>
                  <a:pt x="939682" y="1526722"/>
                </a:cubicBezTo>
                <a:cubicBezTo>
                  <a:pt x="939682" y="1526722"/>
                  <a:pt x="996077" y="1518684"/>
                  <a:pt x="999700" y="1411823"/>
                </a:cubicBezTo>
                <a:cubicBezTo>
                  <a:pt x="1003324" y="1304961"/>
                  <a:pt x="1015051" y="1195860"/>
                  <a:pt x="1030665" y="1168519"/>
                </a:cubicBezTo>
                <a:cubicBezTo>
                  <a:pt x="1030665" y="1168519"/>
                  <a:pt x="1052143" y="1121676"/>
                  <a:pt x="974072" y="1084584"/>
                </a:cubicBezTo>
                <a:cubicBezTo>
                  <a:pt x="896001" y="1047493"/>
                  <a:pt x="742759" y="984048"/>
                  <a:pt x="761338" y="879624"/>
                </a:cubicBezTo>
                <a:cubicBezTo>
                  <a:pt x="761338" y="879624"/>
                  <a:pt x="787691" y="807154"/>
                  <a:pt x="774975" y="755633"/>
                </a:cubicBezTo>
                <a:cubicBezTo>
                  <a:pt x="762260" y="704113"/>
                  <a:pt x="775964" y="693177"/>
                  <a:pt x="786702" y="694165"/>
                </a:cubicBezTo>
                <a:cubicBezTo>
                  <a:pt x="786702" y="694165"/>
                  <a:pt x="766213" y="644424"/>
                  <a:pt x="793291" y="636584"/>
                </a:cubicBezTo>
                <a:cubicBezTo>
                  <a:pt x="820368" y="628744"/>
                  <a:pt x="837234" y="614118"/>
                  <a:pt x="835258" y="604367"/>
                </a:cubicBezTo>
                <a:cubicBezTo>
                  <a:pt x="833281" y="594617"/>
                  <a:pt x="818721" y="573139"/>
                  <a:pt x="808905" y="564377"/>
                </a:cubicBezTo>
                <a:cubicBezTo>
                  <a:pt x="799088" y="555614"/>
                  <a:pt x="759164" y="516546"/>
                  <a:pt x="805018" y="488217"/>
                </a:cubicBezTo>
                <a:cubicBezTo>
                  <a:pt x="850872" y="459887"/>
                  <a:pt x="884077" y="436499"/>
                  <a:pt x="914317" y="428922"/>
                </a:cubicBezTo>
                <a:cubicBezTo>
                  <a:pt x="914317" y="428922"/>
                  <a:pt x="909441" y="340113"/>
                  <a:pt x="952397" y="323510"/>
                </a:cubicBezTo>
                <a:cubicBezTo>
                  <a:pt x="995352" y="306908"/>
                  <a:pt x="1006091" y="286484"/>
                  <a:pt x="997329" y="267906"/>
                </a:cubicBezTo>
                <a:cubicBezTo>
                  <a:pt x="993341" y="260076"/>
                  <a:pt x="987069" y="253643"/>
                  <a:pt x="979343" y="249459"/>
                </a:cubicBezTo>
                <a:cubicBezTo>
                  <a:pt x="974836" y="247006"/>
                  <a:pt x="973171" y="241365"/>
                  <a:pt x="975623" y="236859"/>
                </a:cubicBezTo>
                <a:cubicBezTo>
                  <a:pt x="976380" y="235469"/>
                  <a:pt x="977479" y="234295"/>
                  <a:pt x="978816" y="233449"/>
                </a:cubicBezTo>
                <a:cubicBezTo>
                  <a:pt x="985658" y="228658"/>
                  <a:pt x="993315" y="225153"/>
                  <a:pt x="1001413" y="223106"/>
                </a:cubicBezTo>
                <a:cubicBezTo>
                  <a:pt x="1012152" y="222117"/>
                  <a:pt x="1010176" y="204527"/>
                  <a:pt x="986787" y="197675"/>
                </a:cubicBezTo>
                <a:cubicBezTo>
                  <a:pt x="963399" y="190823"/>
                  <a:pt x="1001413" y="180150"/>
                  <a:pt x="1017027" y="188913"/>
                </a:cubicBezTo>
                <a:cubicBezTo>
                  <a:pt x="1032642" y="197675"/>
                  <a:pt x="1029743" y="162560"/>
                  <a:pt x="977959" y="152809"/>
                </a:cubicBezTo>
                <a:cubicBezTo>
                  <a:pt x="926176" y="143058"/>
                  <a:pt x="1010176" y="146945"/>
                  <a:pt x="1025790" y="146221"/>
                </a:cubicBezTo>
                <a:cubicBezTo>
                  <a:pt x="1041404" y="145496"/>
                  <a:pt x="1023879" y="51548"/>
                  <a:pt x="1159531" y="7868"/>
                </a:cubicBezTo>
                <a:cubicBezTo>
                  <a:pt x="1295183" y="-35812"/>
                  <a:pt x="1696342" y="115256"/>
                  <a:pt x="1727570" y="145496"/>
                </a:cubicBezTo>
                <a:cubicBezTo>
                  <a:pt x="1727570" y="145496"/>
                  <a:pt x="1833970" y="202155"/>
                  <a:pt x="1840822" y="221656"/>
                </a:cubicBezTo>
                <a:cubicBezTo>
                  <a:pt x="1840822" y="221656"/>
                  <a:pt x="1868163" y="197280"/>
                  <a:pt x="1867175" y="201167"/>
                </a:cubicBezTo>
                <a:cubicBezTo>
                  <a:pt x="1866187" y="205054"/>
                  <a:pt x="1857424" y="238259"/>
                  <a:pt x="1867175" y="249986"/>
                </a:cubicBezTo>
                <a:cubicBezTo>
                  <a:pt x="1876925" y="261713"/>
                  <a:pt x="1940370" y="307567"/>
                  <a:pt x="1948144" y="343670"/>
                </a:cubicBezTo>
                <a:cubicBezTo>
                  <a:pt x="1948144" y="343670"/>
                  <a:pt x="2043806" y="437355"/>
                  <a:pt x="2058432" y="534730"/>
                </a:cubicBezTo>
                <a:cubicBezTo>
                  <a:pt x="2058432" y="534730"/>
                  <a:pt x="2051448" y="572810"/>
                  <a:pt x="2033330" y="565826"/>
                </a:cubicBezTo>
                <a:cubicBezTo>
                  <a:pt x="2032105" y="565269"/>
                  <a:pt x="2030660" y="565812"/>
                  <a:pt x="2030103" y="567038"/>
                </a:cubicBezTo>
                <a:cubicBezTo>
                  <a:pt x="2029791" y="567725"/>
                  <a:pt x="2029815" y="568519"/>
                  <a:pt x="2030168" y="569186"/>
                </a:cubicBezTo>
                <a:cubicBezTo>
                  <a:pt x="2037744" y="584668"/>
                  <a:pt x="2054017" y="617676"/>
                  <a:pt x="2058432" y="623605"/>
                </a:cubicBezTo>
                <a:cubicBezTo>
                  <a:pt x="2062846" y="629534"/>
                  <a:pt x="2028389" y="612010"/>
                  <a:pt x="2012314" y="603840"/>
                </a:cubicBezTo>
                <a:cubicBezTo>
                  <a:pt x="2009165" y="602017"/>
                  <a:pt x="2005134" y="603092"/>
                  <a:pt x="2003311" y="606241"/>
                </a:cubicBezTo>
                <a:cubicBezTo>
                  <a:pt x="2002781" y="607156"/>
                  <a:pt x="2002480" y="608186"/>
                  <a:pt x="2002431" y="609243"/>
                </a:cubicBezTo>
                <a:cubicBezTo>
                  <a:pt x="2000982" y="625911"/>
                  <a:pt x="2003354" y="661949"/>
                  <a:pt x="2041170" y="699040"/>
                </a:cubicBezTo>
                <a:cubicBezTo>
                  <a:pt x="2041170" y="699040"/>
                  <a:pt x="2064559" y="705629"/>
                  <a:pt x="2028455" y="728358"/>
                </a:cubicBezTo>
                <a:cubicBezTo>
                  <a:pt x="1992351" y="751088"/>
                  <a:pt x="1868427" y="953808"/>
                  <a:pt x="1775664" y="1011653"/>
                </a:cubicBezTo>
                <a:cubicBezTo>
                  <a:pt x="1682902" y="1069497"/>
                  <a:pt x="1577555" y="1090712"/>
                  <a:pt x="1591193" y="1225441"/>
                </a:cubicBezTo>
                <a:cubicBezTo>
                  <a:pt x="1604831" y="1360171"/>
                  <a:pt x="1690478" y="1405696"/>
                  <a:pt x="1739297" y="1390081"/>
                </a:cubicBezTo>
                <a:cubicBezTo>
                  <a:pt x="1739297" y="1390081"/>
                  <a:pt x="1781264" y="1399832"/>
                  <a:pt x="1835947" y="1440811"/>
                </a:cubicBezTo>
                <a:lnTo>
                  <a:pt x="2040182" y="1440811"/>
                </a:lnTo>
                <a:cubicBezTo>
                  <a:pt x="2040182" y="1440811"/>
                  <a:pt x="2219778" y="1531597"/>
                  <a:pt x="2252983" y="1535484"/>
                </a:cubicBezTo>
                <a:cubicBezTo>
                  <a:pt x="2286187" y="1539371"/>
                  <a:pt x="2378884" y="1608745"/>
                  <a:pt x="2440352" y="1866412"/>
                </a:cubicBezTo>
                <a:cubicBezTo>
                  <a:pt x="2501820" y="2124078"/>
                  <a:pt x="2475270" y="2340765"/>
                  <a:pt x="2580879" y="2507646"/>
                </a:cubicBezTo>
                <a:cubicBezTo>
                  <a:pt x="2580879" y="2507646"/>
                  <a:pt x="2586743" y="2536897"/>
                  <a:pt x="2591618" y="2544737"/>
                </a:cubicBezTo>
                <a:cubicBezTo>
                  <a:pt x="2596494" y="2552577"/>
                  <a:pt x="2545501" y="2555476"/>
                  <a:pt x="2545501" y="2565227"/>
                </a:cubicBezTo>
                <a:cubicBezTo>
                  <a:pt x="2545501" y="2574977"/>
                  <a:pt x="2604795" y="3007364"/>
                  <a:pt x="2654800" y="3124503"/>
                </a:cubicBezTo>
                <a:cubicBezTo>
                  <a:pt x="2704804" y="3241642"/>
                  <a:pt x="2672390" y="3312861"/>
                  <a:pt x="2646037" y="3356804"/>
                </a:cubicBezTo>
                <a:cubicBezTo>
                  <a:pt x="2619684" y="3400748"/>
                  <a:pt x="2589444" y="3721859"/>
                  <a:pt x="2586743" y="3824570"/>
                </a:cubicBezTo>
                <a:cubicBezTo>
                  <a:pt x="2584042" y="3927280"/>
                  <a:pt x="2455966" y="4263808"/>
                  <a:pt x="2455966" y="4263808"/>
                </a:cubicBezTo>
                <a:close/>
              </a:path>
            </a:pathLst>
          </a:custGeom>
          <a:gradFill>
            <a:gsLst>
              <a:gs pos="0">
                <a:srgbClr val="FDFBD3">
                  <a:alpha val="25000"/>
                </a:srgbClr>
              </a:gs>
              <a:gs pos="100000">
                <a:schemeClr val="bg1">
                  <a:alpha val="0"/>
                </a:schemeClr>
              </a:gs>
            </a:gsLst>
            <a:lin ang="5400000" scaled="1"/>
          </a:gradFill>
          <a:ln w="6576" cap="flat">
            <a:gradFill>
              <a:gsLst>
                <a:gs pos="0">
                  <a:srgbClr val="FDFBD3"/>
                </a:gs>
                <a:gs pos="100000">
                  <a:srgbClr val="F1EC24">
                    <a:alpha val="0"/>
                  </a:srgbClr>
                </a:gs>
              </a:gsLst>
              <a:lin ang="5400000" scaled="1"/>
            </a:gradFill>
            <a:prstDash val="solid"/>
            <a:miter/>
          </a:ln>
          <a:effectLst>
            <a:outerShdw blurRad="546100" sx="102000" sy="102000" algn="ctr" rotWithShape="0">
              <a:srgbClr val="FDFBD3">
                <a:alpha val="18000"/>
              </a:srgbClr>
            </a:outerShdw>
          </a:effectLst>
        </p:spPr>
        <p:txBody>
          <a:bodyPr rtlCol="0" anchor="ctr"/>
          <a:lstStyle/>
          <a:p>
            <a:endParaRPr lang="zh-CN" altLang="en-US"/>
          </a:p>
        </p:txBody>
      </p:sp>
      <p:sp>
        <p:nvSpPr>
          <p:cNvPr id="12" name="椭圆 11">
            <a:extLst>
              <a:ext uri="{FF2B5EF4-FFF2-40B4-BE49-F238E27FC236}">
                <a16:creationId xmlns="" xmlns:a16="http://schemas.microsoft.com/office/drawing/2014/main" id="{FFDCDA9B-3B9F-4BDA-8301-29602E46A329}"/>
              </a:ext>
            </a:extLst>
          </p:cNvPr>
          <p:cNvSpPr/>
          <p:nvPr/>
        </p:nvSpPr>
        <p:spPr>
          <a:xfrm rot="20879296">
            <a:off x="506297" y="3496324"/>
            <a:ext cx="11179405" cy="1162050"/>
          </a:xfrm>
          <a:prstGeom prst="ellipse">
            <a:avLst/>
          </a:prstGeom>
          <a:noFill/>
          <a:ln>
            <a:gradFill>
              <a:gsLst>
                <a:gs pos="10000">
                  <a:srgbClr val="FDFBD3">
                    <a:alpha val="0"/>
                  </a:srgbClr>
                </a:gs>
                <a:gs pos="100000">
                  <a:srgbClr val="FDFBD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DD2BAED1-DA44-4B1F-8243-8F3919D8F8F6}"/>
              </a:ext>
            </a:extLst>
          </p:cNvPr>
          <p:cNvSpPr/>
          <p:nvPr/>
        </p:nvSpPr>
        <p:spPr>
          <a:xfrm rot="20366334">
            <a:off x="1610325" y="3853919"/>
            <a:ext cx="8514152" cy="885008"/>
          </a:xfrm>
          <a:prstGeom prst="ellipse">
            <a:avLst/>
          </a:prstGeom>
          <a:noFill/>
          <a:ln>
            <a:gradFill>
              <a:gsLst>
                <a:gs pos="10000">
                  <a:srgbClr val="FDFBD3">
                    <a:alpha val="0"/>
                  </a:srgbClr>
                </a:gs>
                <a:gs pos="100000">
                  <a:srgbClr val="FDFBD3">
                    <a:alpha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 xmlns:a16="http://schemas.microsoft.com/office/drawing/2014/main" id="{BD4CC1D9-7B64-4488-865D-219955285388}"/>
              </a:ext>
            </a:extLst>
          </p:cNvPr>
          <p:cNvGrpSpPr/>
          <p:nvPr/>
        </p:nvGrpSpPr>
        <p:grpSpPr>
          <a:xfrm>
            <a:off x="304800" y="1228036"/>
            <a:ext cx="3039114" cy="3076568"/>
            <a:chOff x="304800" y="1228036"/>
            <a:chExt cx="3039114" cy="3076568"/>
          </a:xfrm>
        </p:grpSpPr>
        <p:sp>
          <p:nvSpPr>
            <p:cNvPr id="13" name="矩形 12">
              <a:extLst>
                <a:ext uri="{FF2B5EF4-FFF2-40B4-BE49-F238E27FC236}">
                  <a16:creationId xmlns="" xmlns:a16="http://schemas.microsoft.com/office/drawing/2014/main" id="{5824973E-3D76-4EA4-B96F-FE51B48660EB}"/>
                </a:ext>
              </a:extLst>
            </p:cNvPr>
            <p:cNvSpPr/>
            <p:nvPr/>
          </p:nvSpPr>
          <p:spPr>
            <a:xfrm>
              <a:off x="304800" y="1228036"/>
              <a:ext cx="2987040" cy="3076568"/>
            </a:xfrm>
            <a:prstGeom prst="rect">
              <a:avLst/>
            </a:prstGeom>
            <a:noFill/>
            <a:ln>
              <a:gradFill>
                <a:gsLst>
                  <a:gs pos="0">
                    <a:srgbClr val="F1EC24">
                      <a:alpha val="40000"/>
                    </a:srgbClr>
                  </a:gs>
                  <a:gs pos="80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E909D607-B90D-4789-AAF0-4079144DD9EB}"/>
                </a:ext>
              </a:extLst>
            </p:cNvPr>
            <p:cNvGrpSpPr/>
            <p:nvPr/>
          </p:nvGrpSpPr>
          <p:grpSpPr>
            <a:xfrm>
              <a:off x="509270" y="1751611"/>
              <a:ext cx="2578100" cy="1586859"/>
              <a:chOff x="437049" y="1751611"/>
              <a:chExt cx="2578100" cy="1586859"/>
            </a:xfrm>
          </p:grpSpPr>
          <p:sp>
            <p:nvSpPr>
              <p:cNvPr id="52" name="文本框 51">
                <a:extLst>
                  <a:ext uri="{FF2B5EF4-FFF2-40B4-BE49-F238E27FC236}">
                    <a16:creationId xmlns="" xmlns:a16="http://schemas.microsoft.com/office/drawing/2014/main" id="{091D655E-35C2-401B-9E77-DF96140DC792}"/>
                  </a:ext>
                </a:extLst>
              </p:cNvPr>
              <p:cNvSpPr txBox="1"/>
              <p:nvPr/>
            </p:nvSpPr>
            <p:spPr>
              <a:xfrm>
                <a:off x="437049" y="1751611"/>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53" name="文本框 52">
                <a:extLst>
                  <a:ext uri="{FF2B5EF4-FFF2-40B4-BE49-F238E27FC236}">
                    <a16:creationId xmlns="" xmlns:a16="http://schemas.microsoft.com/office/drawing/2014/main" id="{B60A287D-758E-42B1-ABA7-80F1B7CDBCB2}"/>
                  </a:ext>
                </a:extLst>
              </p:cNvPr>
              <p:cNvSpPr txBox="1"/>
              <p:nvPr/>
            </p:nvSpPr>
            <p:spPr>
              <a:xfrm>
                <a:off x="437049" y="2345762"/>
                <a:ext cx="2454130" cy="992708"/>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grpSp>
        <p:pic>
          <p:nvPicPr>
            <p:cNvPr id="59" name="图片 58">
              <a:extLst>
                <a:ext uri="{FF2B5EF4-FFF2-40B4-BE49-F238E27FC236}">
                  <a16:creationId xmlns="" xmlns:a16="http://schemas.microsoft.com/office/drawing/2014/main" id="{2075EF3B-94E8-45E0-8B40-171B6E27B6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2409888" y="2633226"/>
              <a:ext cx="1742011" cy="126040"/>
            </a:xfrm>
            <a:prstGeom prst="rect">
              <a:avLst/>
            </a:prstGeom>
          </p:spPr>
        </p:pic>
      </p:grpSp>
      <p:sp>
        <p:nvSpPr>
          <p:cNvPr id="15" name="椭圆 14">
            <a:extLst>
              <a:ext uri="{FF2B5EF4-FFF2-40B4-BE49-F238E27FC236}">
                <a16:creationId xmlns="" xmlns:a16="http://schemas.microsoft.com/office/drawing/2014/main" id="{124AC98A-C9D2-4629-AAA8-C9C32F38F3B4}"/>
              </a:ext>
            </a:extLst>
          </p:cNvPr>
          <p:cNvSpPr/>
          <p:nvPr/>
        </p:nvSpPr>
        <p:spPr>
          <a:xfrm>
            <a:off x="2049303" y="4456195"/>
            <a:ext cx="102575" cy="102575"/>
          </a:xfrm>
          <a:prstGeom prst="ellipse">
            <a:avLst/>
          </a:prstGeom>
          <a:gradFill>
            <a:gsLst>
              <a:gs pos="0">
                <a:srgbClr val="F1EC24">
                  <a:alpha val="80000"/>
                </a:srgbClr>
              </a:gs>
              <a:gs pos="100000">
                <a:srgbClr val="F9CC21">
                  <a:alpha val="0"/>
                  <a:lumMod val="25000"/>
                  <a:lumOff val="7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9162A3E0-A203-40D3-A2B6-3D75240F4E8F}"/>
              </a:ext>
            </a:extLst>
          </p:cNvPr>
          <p:cNvSpPr/>
          <p:nvPr/>
        </p:nvSpPr>
        <p:spPr>
          <a:xfrm rot="20476203">
            <a:off x="8377040" y="4014025"/>
            <a:ext cx="193458" cy="193454"/>
          </a:xfrm>
          <a:prstGeom prst="ellipse">
            <a:avLst/>
          </a:prstGeom>
          <a:gradFill>
            <a:gsLst>
              <a:gs pos="0">
                <a:srgbClr val="F8F69A"/>
              </a:gs>
              <a:gs pos="100000">
                <a:srgbClr val="F9CC21">
                  <a:lumMod val="25000"/>
                  <a:lumOff val="7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3AC3A81-3822-4294-9FFD-7BDAEF62BD7E}"/>
              </a:ext>
            </a:extLst>
          </p:cNvPr>
          <p:cNvSpPr/>
          <p:nvPr/>
        </p:nvSpPr>
        <p:spPr>
          <a:xfrm rot="20476203">
            <a:off x="10045790" y="2808367"/>
            <a:ext cx="45720" cy="45720"/>
          </a:xfrm>
          <a:prstGeom prst="ellipse">
            <a:avLst/>
          </a:prstGeom>
          <a:gradFill>
            <a:gsLst>
              <a:gs pos="0">
                <a:srgbClr val="F8F69A">
                  <a:alpha val="40000"/>
                </a:srgbClr>
              </a:gs>
              <a:gs pos="100000">
                <a:srgbClr val="F9CC21">
                  <a:lumMod val="25000"/>
                  <a:lumOff val="75000"/>
                  <a:alpha val="2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 xmlns:a16="http://schemas.microsoft.com/office/drawing/2014/main" id="{44D4A84E-53E2-493E-8E82-7CC96A91572C}"/>
              </a:ext>
            </a:extLst>
          </p:cNvPr>
          <p:cNvSpPr/>
          <p:nvPr/>
        </p:nvSpPr>
        <p:spPr>
          <a:xfrm>
            <a:off x="8899699" y="3594100"/>
            <a:ext cx="2987040" cy="3076568"/>
          </a:xfrm>
          <a:prstGeom prst="rect">
            <a:avLst/>
          </a:prstGeom>
          <a:noFill/>
          <a:ln>
            <a:gradFill>
              <a:gsLst>
                <a:gs pos="100000">
                  <a:srgbClr val="F1EC24">
                    <a:alpha val="40000"/>
                  </a:srgbClr>
                </a:gs>
                <a:gs pos="21000">
                  <a:srgbClr val="F9CC21">
                    <a:alpha val="0"/>
                    <a:lumMod val="25000"/>
                    <a:lumOff val="75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 xmlns:a16="http://schemas.microsoft.com/office/drawing/2014/main" id="{834D98C2-7AD4-4708-A4AA-614AE5B1DDE8}"/>
              </a:ext>
            </a:extLst>
          </p:cNvPr>
          <p:cNvGrpSpPr/>
          <p:nvPr/>
        </p:nvGrpSpPr>
        <p:grpSpPr>
          <a:xfrm>
            <a:off x="9104169" y="4117675"/>
            <a:ext cx="2578100" cy="1586859"/>
            <a:chOff x="437049" y="1751611"/>
            <a:chExt cx="2578100" cy="1586859"/>
          </a:xfrm>
        </p:grpSpPr>
        <p:sp>
          <p:nvSpPr>
            <p:cNvPr id="66" name="文本框 65">
              <a:extLst>
                <a:ext uri="{FF2B5EF4-FFF2-40B4-BE49-F238E27FC236}">
                  <a16:creationId xmlns="" xmlns:a16="http://schemas.microsoft.com/office/drawing/2014/main" id="{24F84E9F-FBE4-4C4B-BC74-5DA4CE47BDA9}"/>
                </a:ext>
              </a:extLst>
            </p:cNvPr>
            <p:cNvSpPr txBox="1"/>
            <p:nvPr/>
          </p:nvSpPr>
          <p:spPr>
            <a:xfrm>
              <a:off x="437049" y="1751611"/>
              <a:ext cx="2578100" cy="461665"/>
            </a:xfrm>
            <a:prstGeom prst="rect">
              <a:avLst/>
            </a:prstGeom>
            <a:noFill/>
          </p:spPr>
          <p:txBody>
            <a:bodyPr wrap="square" rtlCol="0">
              <a:spAutoFit/>
            </a:bodyPr>
            <a:lstStyle/>
            <a:p>
              <a:pPr algn="dist"/>
              <a:r>
                <a:rPr lang="zh-CN" altLang="en-US" sz="2400"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67" name="文本框 66">
              <a:extLst>
                <a:ext uri="{FF2B5EF4-FFF2-40B4-BE49-F238E27FC236}">
                  <a16:creationId xmlns="" xmlns:a16="http://schemas.microsoft.com/office/drawing/2014/main" id="{889B6194-7717-4AA7-994D-EC67495D6A76}"/>
                </a:ext>
              </a:extLst>
            </p:cNvPr>
            <p:cNvSpPr txBox="1"/>
            <p:nvPr/>
          </p:nvSpPr>
          <p:spPr>
            <a:xfrm>
              <a:off x="437049" y="2345762"/>
              <a:ext cx="2454130" cy="992708"/>
            </a:xfrm>
            <a:prstGeom prst="rect">
              <a:avLst/>
            </a:prstGeom>
            <a:noFill/>
          </p:spPr>
          <p:txBody>
            <a:bodyPr wrap="square" rtlCol="0">
              <a:spAutoFit/>
            </a:bodyPr>
            <a:lstStyle/>
            <a:p>
              <a:pPr>
                <a:lnSpc>
                  <a:spcPct val="125000"/>
                </a:lnSpc>
              </a:pPr>
              <a:r>
                <a:rPr lang="zh-CN" altLang="en-US" sz="1600" dirty="0">
                  <a:solidFill>
                    <a:schemeClr val="bg1">
                      <a:alpha val="80000"/>
                    </a:schemeClr>
                  </a:solidFill>
                  <a:latin typeface="思源黑体 CN Regular" panose="020B0500000000000000" pitchFamily="34" charset="-122"/>
                  <a:ea typeface="思源黑体 CN Regular" panose="020B0500000000000000" pitchFamily="34" charset="-122"/>
                </a:rPr>
                <a:t>请输入你的文本请输入你的文本请输入你的文本请输入你的文本</a:t>
              </a:r>
            </a:p>
          </p:txBody>
        </p:sp>
      </p:grpSp>
      <p:pic>
        <p:nvPicPr>
          <p:cNvPr id="65" name="图片 64">
            <a:extLst>
              <a:ext uri="{FF2B5EF4-FFF2-40B4-BE49-F238E27FC236}">
                <a16:creationId xmlns="" xmlns:a16="http://schemas.microsoft.com/office/drawing/2014/main" id="{8317CF16-3963-4F72-BC87-D4D0CA5C82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0800000">
            <a:off x="9168654" y="6596830"/>
            <a:ext cx="1742011" cy="126040"/>
          </a:xfrm>
          <a:prstGeom prst="rect">
            <a:avLst/>
          </a:prstGeom>
        </p:spPr>
      </p:pic>
      <p:pic>
        <p:nvPicPr>
          <p:cNvPr id="68" name="图片 67">
            <a:extLst>
              <a:ext uri="{FF2B5EF4-FFF2-40B4-BE49-F238E27FC236}">
                <a16:creationId xmlns="" xmlns:a16="http://schemas.microsoft.com/office/drawing/2014/main" id="{B4F233E6-C148-4FE3-9DCC-BF1CF9274D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20999365">
            <a:off x="5224763" y="4569610"/>
            <a:ext cx="1742011" cy="241929"/>
          </a:xfrm>
          <a:prstGeom prst="rect">
            <a:avLst/>
          </a:prstGeom>
        </p:spPr>
      </p:pic>
      <p:sp>
        <p:nvSpPr>
          <p:cNvPr id="69" name="矩形: 圆角 68">
            <a:extLst>
              <a:ext uri="{FF2B5EF4-FFF2-40B4-BE49-F238E27FC236}">
                <a16:creationId xmlns="" xmlns:a16="http://schemas.microsoft.com/office/drawing/2014/main" id="{20D91838-ACFF-486E-8D58-13F56F0BC8E9}"/>
              </a:ext>
            </a:extLst>
          </p:cNvPr>
          <p:cNvSpPr/>
          <p:nvPr/>
        </p:nvSpPr>
        <p:spPr>
          <a:xfrm>
            <a:off x="4043261" y="-2427632"/>
            <a:ext cx="4181906" cy="8820150"/>
          </a:xfrm>
          <a:prstGeom prst="roundRect">
            <a:avLst>
              <a:gd name="adj" fmla="val 0"/>
            </a:avLst>
          </a:prstGeom>
          <a:blipFill dpi="0" rotWithShape="1">
            <a:blip r:embed="rId4">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00215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989E1F9-64CB-40AA-89C1-C50EA491BE3F}"/>
              </a:ext>
            </a:extLst>
          </p:cNvPr>
          <p:cNvSpPr txBox="1"/>
          <p:nvPr/>
        </p:nvSpPr>
        <p:spPr>
          <a:xfrm>
            <a:off x="-941795" y="-1535358"/>
            <a:ext cx="6075702" cy="12095619"/>
          </a:xfrm>
          <a:prstGeom prst="rect">
            <a:avLst/>
          </a:prstGeom>
          <a:noFill/>
        </p:spPr>
        <p:txBody>
          <a:bodyPr wrap="none" rtlCol="0">
            <a:spAutoFit/>
          </a:bodyPr>
          <a:lstStyle>
            <a:defPPr>
              <a:defRPr lang="zh-CN"/>
            </a:defPPr>
            <a:lvl1pPr algn="ctr">
              <a:defRPr sz="24000" i="1">
                <a:ln>
                  <a:gradFill>
                    <a:gsLst>
                      <a:gs pos="0">
                        <a:srgbClr val="F1EC24">
                          <a:lumMod val="45000"/>
                          <a:lumOff val="55000"/>
                          <a:alpha val="70000"/>
                        </a:srgbClr>
                      </a:gs>
                      <a:gs pos="53000">
                        <a:schemeClr val="bg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r>
              <a:rPr lang="en-US" altLang="zh-CN" sz="78000" dirty="0">
                <a:ln w="25400">
                  <a:gradFill>
                    <a:gsLst>
                      <a:gs pos="0">
                        <a:srgbClr val="F1EC24">
                          <a:lumMod val="45000"/>
                          <a:lumOff val="55000"/>
                          <a:alpha val="70000"/>
                        </a:srgbClr>
                      </a:gs>
                      <a:gs pos="60000">
                        <a:schemeClr val="bg1">
                          <a:alpha val="0"/>
                        </a:schemeClr>
                      </a:gs>
                    </a:gsLst>
                    <a:lin ang="9600000" scaled="0"/>
                  </a:gradFill>
                </a:ln>
              </a:rPr>
              <a:t>2</a:t>
            </a:r>
            <a:endParaRPr lang="zh-CN" altLang="en-US" sz="78000" dirty="0">
              <a:ln w="25400">
                <a:gradFill>
                  <a:gsLst>
                    <a:gs pos="0">
                      <a:srgbClr val="F1EC24">
                        <a:lumMod val="45000"/>
                        <a:lumOff val="55000"/>
                        <a:alpha val="70000"/>
                      </a:srgbClr>
                    </a:gs>
                    <a:gs pos="60000">
                      <a:schemeClr val="bg1">
                        <a:alpha val="0"/>
                      </a:schemeClr>
                    </a:gs>
                  </a:gsLst>
                  <a:lin ang="9600000" scaled="0"/>
                </a:gradFill>
              </a:ln>
            </a:endParaRPr>
          </a:p>
        </p:txBody>
      </p:sp>
      <p:sp>
        <p:nvSpPr>
          <p:cNvPr id="29" name="文本框 28">
            <a:extLst>
              <a:ext uri="{FF2B5EF4-FFF2-40B4-BE49-F238E27FC236}">
                <a16:creationId xmlns="" xmlns:a16="http://schemas.microsoft.com/office/drawing/2014/main" id="{5A506164-C9A2-4B13-8E5A-DC07B413F19A}"/>
              </a:ext>
            </a:extLst>
          </p:cNvPr>
          <p:cNvSpPr txBox="1"/>
          <p:nvPr/>
        </p:nvSpPr>
        <p:spPr>
          <a:xfrm>
            <a:off x="5505450" y="4512452"/>
            <a:ext cx="4082688" cy="707886"/>
          </a:xfrm>
          <a:prstGeom prst="rect">
            <a:avLst/>
          </a:prstGeom>
          <a:noFill/>
        </p:spPr>
        <p:txBody>
          <a:bodyPr wrap="square" rtlCol="0">
            <a:spAutoFit/>
          </a:bodyPr>
          <a:lstStyle/>
          <a:p>
            <a:pPr algn="dist"/>
            <a:r>
              <a:rPr lang="zh-CN" altLang="en-US" sz="40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cxnSp>
        <p:nvCxnSpPr>
          <p:cNvPr id="30" name="直接连接符 29">
            <a:extLst>
              <a:ext uri="{FF2B5EF4-FFF2-40B4-BE49-F238E27FC236}">
                <a16:creationId xmlns="" xmlns:a16="http://schemas.microsoft.com/office/drawing/2014/main" id="{1D480F40-1DBE-4ABA-A3FA-8F46B5190C88}"/>
              </a:ext>
            </a:extLst>
          </p:cNvPr>
          <p:cNvCxnSpPr/>
          <p:nvPr/>
        </p:nvCxnSpPr>
        <p:spPr>
          <a:xfrm>
            <a:off x="5643155" y="5410291"/>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A6737DEC-8D89-46A6-8093-732107A36575}"/>
              </a:ext>
            </a:extLst>
          </p:cNvPr>
          <p:cNvSpPr/>
          <p:nvPr/>
        </p:nvSpPr>
        <p:spPr>
          <a:xfrm>
            <a:off x="5643155" y="4153222"/>
            <a:ext cx="3600450" cy="307777"/>
          </a:xfrm>
          <a:prstGeom prst="rect">
            <a:avLst/>
          </a:prstGeom>
          <a:noFill/>
        </p:spPr>
        <p:txBody>
          <a:bodyPr wrap="square" rtlCol="0">
            <a:spAutoFit/>
          </a:bodyPr>
          <a:lstStyle/>
          <a:p>
            <a:pPr algn="dist"/>
            <a:r>
              <a:rPr lang="zh-CN" altLang="en-US" sz="1400" i="1" dirty="0">
                <a:solidFill>
                  <a:schemeClr val="bg1"/>
                </a:solidFill>
                <a:latin typeface="思源黑体 CN Bold" panose="020B0800000000000000" pitchFamily="34" charset="-122"/>
                <a:ea typeface="思源黑体 CN Bold" panose="020B0800000000000000" pitchFamily="34" charset="-122"/>
              </a:rPr>
              <a:t>PLEASE ENTER YOUR TITLE</a:t>
            </a:r>
          </a:p>
        </p:txBody>
      </p:sp>
      <p:pic>
        <p:nvPicPr>
          <p:cNvPr id="4" name="图片 3">
            <a:extLst>
              <a:ext uri="{FF2B5EF4-FFF2-40B4-BE49-F238E27FC236}">
                <a16:creationId xmlns="" xmlns:a16="http://schemas.microsoft.com/office/drawing/2014/main" id="{2366FBDD-4B66-453B-9E50-4750671D8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55" y="564152"/>
            <a:ext cx="1418900" cy="2147020"/>
          </a:xfrm>
          <a:prstGeom prst="rect">
            <a:avLst/>
          </a:prstGeom>
        </p:spPr>
      </p:pic>
      <p:sp>
        <p:nvSpPr>
          <p:cNvPr id="8" name="箭头: 五边形 7">
            <a:extLst>
              <a:ext uri="{FF2B5EF4-FFF2-40B4-BE49-F238E27FC236}">
                <a16:creationId xmlns="" xmlns:a16="http://schemas.microsoft.com/office/drawing/2014/main" id="{4033D9D9-DEE6-43DB-9013-2F68E70C1287}"/>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9245C9C4-9576-401B-88FC-9F2FC5527D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spTree>
    <p:extLst>
      <p:ext uri="{BB962C8B-B14F-4D97-AF65-F5344CB8AC3E}">
        <p14:creationId xmlns:p14="http://schemas.microsoft.com/office/powerpoint/2010/main" val="2370154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 xmlns:a16="http://schemas.microsoft.com/office/drawing/2014/main" id="{868BCE9F-7FD1-4467-85A5-B20B89E8C0AE}"/>
              </a:ext>
            </a:extLst>
          </p:cNvPr>
          <p:cNvSpPr/>
          <p:nvPr/>
        </p:nvSpPr>
        <p:spPr>
          <a:xfrm>
            <a:off x="-888601" y="5471948"/>
            <a:ext cx="13969206" cy="1597178"/>
          </a:xfrm>
          <a:custGeom>
            <a:avLst/>
            <a:gdLst>
              <a:gd name="connsiteX0" fmla="*/ 6095999 w 12191999"/>
              <a:gd name="connsiteY0" fmla="*/ 0 h 1393979"/>
              <a:gd name="connsiteX1" fmla="*/ 12191999 w 12191999"/>
              <a:gd name="connsiteY1" fmla="*/ 357863 h 1393979"/>
              <a:gd name="connsiteX2" fmla="*/ 12191999 w 12191999"/>
              <a:gd name="connsiteY2" fmla="*/ 1393979 h 1393979"/>
              <a:gd name="connsiteX3" fmla="*/ 0 w 12191999"/>
              <a:gd name="connsiteY3" fmla="*/ 1393979 h 1393979"/>
              <a:gd name="connsiteX4" fmla="*/ 0 w 12191999"/>
              <a:gd name="connsiteY4" fmla="*/ 357862 h 1393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1393979">
                <a:moveTo>
                  <a:pt x="6095999" y="0"/>
                </a:moveTo>
                <a:lnTo>
                  <a:pt x="12191999" y="357863"/>
                </a:lnTo>
                <a:lnTo>
                  <a:pt x="12191999" y="1393979"/>
                </a:lnTo>
                <a:lnTo>
                  <a:pt x="0" y="1393979"/>
                </a:lnTo>
                <a:lnTo>
                  <a:pt x="0" y="357862"/>
                </a:lnTo>
                <a:close/>
              </a:path>
            </a:pathLst>
          </a:custGeom>
          <a:gradFill>
            <a:gsLst>
              <a:gs pos="0">
                <a:srgbClr val="F1EC24">
                  <a:alpha val="15000"/>
                  <a:lumMod val="63000"/>
                  <a:lumOff val="37000"/>
                </a:srgbClr>
              </a:gs>
              <a:gs pos="100000">
                <a:srgbClr val="F9CC21">
                  <a:alpha val="0"/>
                  <a:lumMod val="25000"/>
                  <a:lumOff val="75000"/>
                </a:srgbClr>
              </a:gs>
            </a:gsLst>
            <a:lin ang="5400000" scaled="0"/>
          </a:gradFill>
          <a:ln>
            <a:gradFill>
              <a:gsLst>
                <a:gs pos="0">
                  <a:srgbClr val="F1EC24">
                    <a:alpha val="40000"/>
                  </a:srgbClr>
                </a:gs>
                <a:gs pos="100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菱形 28">
            <a:extLst>
              <a:ext uri="{FF2B5EF4-FFF2-40B4-BE49-F238E27FC236}">
                <a16:creationId xmlns="" xmlns:a16="http://schemas.microsoft.com/office/drawing/2014/main" id="{2661A8F7-1DE9-4AC7-806A-F4BDF8B440C3}"/>
              </a:ext>
            </a:extLst>
          </p:cNvPr>
          <p:cNvSpPr/>
          <p:nvPr/>
        </p:nvSpPr>
        <p:spPr>
          <a:xfrm>
            <a:off x="-1843314" y="5326532"/>
            <a:ext cx="15878628" cy="932146"/>
          </a:xfrm>
          <a:prstGeom prst="diamond">
            <a:avLst/>
          </a:prstGeom>
          <a:gradFill>
            <a:gsLst>
              <a:gs pos="0">
                <a:srgbClr val="F1EC24">
                  <a:lumMod val="63000"/>
                  <a:lumOff val="37000"/>
                  <a:alpha val="5000"/>
                </a:srgbClr>
              </a:gs>
              <a:gs pos="100000">
                <a:srgbClr val="F9CC21">
                  <a:alpha val="0"/>
                  <a:lumMod val="25000"/>
                  <a:lumOff val="75000"/>
                </a:srgbClr>
              </a:gs>
            </a:gsLst>
            <a:lin ang="5400000" scaled="0"/>
          </a:gradFill>
          <a:ln>
            <a:gradFill>
              <a:gsLst>
                <a:gs pos="0">
                  <a:srgbClr val="F1EC24">
                    <a:alpha val="10000"/>
                  </a:srgbClr>
                </a:gs>
                <a:gs pos="42000">
                  <a:srgbClr val="F9CC21">
                    <a:alpha val="0"/>
                    <a:lumMod val="25000"/>
                    <a:lumOff val="75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grpSp>
        <p:nvGrpSpPr>
          <p:cNvPr id="8" name="组合 7">
            <a:extLst>
              <a:ext uri="{FF2B5EF4-FFF2-40B4-BE49-F238E27FC236}">
                <a16:creationId xmlns="" xmlns:a16="http://schemas.microsoft.com/office/drawing/2014/main" id="{93CC8207-9E83-4B51-A6A7-F560278DB7E3}"/>
              </a:ext>
            </a:extLst>
          </p:cNvPr>
          <p:cNvGrpSpPr/>
          <p:nvPr/>
        </p:nvGrpSpPr>
        <p:grpSpPr>
          <a:xfrm>
            <a:off x="1455186" y="2234054"/>
            <a:ext cx="2417290" cy="2555137"/>
            <a:chOff x="1389086" y="2028605"/>
            <a:chExt cx="2417290" cy="2555137"/>
          </a:xfrm>
        </p:grpSpPr>
        <p:sp>
          <p:nvSpPr>
            <p:cNvPr id="37" name="椭圆 36">
              <a:extLst>
                <a:ext uri="{FF2B5EF4-FFF2-40B4-BE49-F238E27FC236}">
                  <a16:creationId xmlns="" xmlns:a16="http://schemas.microsoft.com/office/drawing/2014/main" id="{00D449F8-DF90-41CD-ACDE-56F79A9A94E5}"/>
                </a:ext>
              </a:extLst>
            </p:cNvPr>
            <p:cNvSpPr/>
            <p:nvPr/>
          </p:nvSpPr>
          <p:spPr>
            <a:xfrm>
              <a:off x="1389086" y="2166452"/>
              <a:ext cx="2417290" cy="2417290"/>
            </a:xfrm>
            <a:prstGeom prst="ellipse">
              <a:avLst/>
            </a:prstGeom>
            <a:gradFill flip="none" rotWithShape="1">
              <a:gsLst>
                <a:gs pos="0">
                  <a:srgbClr val="2247A0"/>
                </a:gs>
                <a:gs pos="85000">
                  <a:srgbClr val="112B68">
                    <a:alpha val="0"/>
                  </a:srgbClr>
                </a:gs>
              </a:gsLst>
              <a:path path="circle">
                <a:fillToRect l="50000" t="50000" r="50000" b="50000"/>
              </a:path>
              <a:tileRect/>
            </a:gradFill>
            <a:ln>
              <a:gradFill>
                <a:gsLst>
                  <a:gs pos="0">
                    <a:srgbClr val="FEFDE8">
                      <a:alpha val="20000"/>
                    </a:srgbClr>
                  </a:gs>
                  <a:gs pos="100000">
                    <a:srgbClr val="F1EC24">
                      <a:lumMod val="50000"/>
                      <a:lumOff val="50000"/>
                      <a:alpha val="3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C85009C-7CC7-4FC4-B3DC-D60C09BAFEC4}"/>
                </a:ext>
              </a:extLst>
            </p:cNvPr>
            <p:cNvSpPr/>
            <p:nvPr/>
          </p:nvSpPr>
          <p:spPr>
            <a:xfrm>
              <a:off x="1525284" y="2290786"/>
              <a:ext cx="2149494" cy="2149493"/>
            </a:xfrm>
            <a:prstGeom prst="ellipse">
              <a:avLst/>
            </a:prstGeom>
            <a:gradFill>
              <a:gsLst>
                <a:gs pos="0">
                  <a:srgbClr val="2247A0"/>
                </a:gs>
                <a:gs pos="100000">
                  <a:srgbClr val="112B68"/>
                </a:gs>
              </a:gsLst>
              <a:lin ang="5400000" scaled="1"/>
            </a:gradFill>
            <a:ln>
              <a:gradFill>
                <a:gsLst>
                  <a:gs pos="0">
                    <a:srgbClr val="FEFDE8"/>
                  </a:gs>
                  <a:gs pos="100000">
                    <a:srgbClr val="F1EC24">
                      <a:lumMod val="50000"/>
                      <a:lumOff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70A551D2-5C55-4B4C-9CC2-8CC37B976E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29731">
              <a:off x="2305599" y="2028605"/>
              <a:ext cx="1432207" cy="1073419"/>
            </a:xfrm>
            <a:prstGeom prst="rect">
              <a:avLst/>
            </a:prstGeom>
          </p:spPr>
        </p:pic>
        <p:grpSp>
          <p:nvGrpSpPr>
            <p:cNvPr id="13" name="组合 12">
              <a:extLst>
                <a:ext uri="{FF2B5EF4-FFF2-40B4-BE49-F238E27FC236}">
                  <a16:creationId xmlns="" xmlns:a16="http://schemas.microsoft.com/office/drawing/2014/main" id="{876944C2-B573-48AA-A567-A6E2F4586CF2}"/>
                </a:ext>
              </a:extLst>
            </p:cNvPr>
            <p:cNvGrpSpPr/>
            <p:nvPr/>
          </p:nvGrpSpPr>
          <p:grpSpPr>
            <a:xfrm>
              <a:off x="1969361" y="3040597"/>
              <a:ext cx="1261340" cy="649871"/>
              <a:chOff x="1477986" y="3224768"/>
              <a:chExt cx="1353367" cy="697286"/>
            </a:xfrm>
          </p:grpSpPr>
          <p:sp>
            <p:nvSpPr>
              <p:cNvPr id="11" name="文本框 10">
                <a:extLst>
                  <a:ext uri="{FF2B5EF4-FFF2-40B4-BE49-F238E27FC236}">
                    <a16:creationId xmlns="" xmlns:a16="http://schemas.microsoft.com/office/drawing/2014/main" id="{B05CD15A-033C-47F3-A277-F3D3D19589B0}"/>
                  </a:ext>
                </a:extLst>
              </p:cNvPr>
              <p:cNvSpPr txBox="1"/>
              <p:nvPr/>
            </p:nvSpPr>
            <p:spPr>
              <a:xfrm>
                <a:off x="1512164" y="3660444"/>
                <a:ext cx="1285012" cy="261610"/>
              </a:xfrm>
              <a:prstGeom prst="rect">
                <a:avLst/>
              </a:prstGeom>
              <a:noFill/>
            </p:spPr>
            <p:txBody>
              <a:bodyPr wrap="square" rtlCol="0">
                <a:spAutoFit/>
              </a:bodyPr>
              <a:lstStyle/>
              <a:p>
                <a:pPr algn="dist"/>
                <a:r>
                  <a:rPr lang="en-US" altLang="zh-CN" sz="1100" dirty="0">
                    <a:solidFill>
                      <a:schemeClr val="bg1"/>
                    </a:solidFill>
                    <a:latin typeface="思源黑体 CN Regular" panose="020B0500000000000000" pitchFamily="34" charset="-122"/>
                    <a:ea typeface="思源黑体 CN Regular" panose="020B0500000000000000" pitchFamily="34" charset="-122"/>
                  </a:rPr>
                  <a:t>SUBTITLE</a:t>
                </a:r>
                <a:endParaRPr lang="zh-CN" altLang="en-US" sz="1100" dirty="0">
                  <a:solidFill>
                    <a:schemeClr val="bg1"/>
                  </a:solidFill>
                  <a:latin typeface="思源黑体 CN Regular" panose="020B0500000000000000" pitchFamily="34" charset="-122"/>
                  <a:ea typeface="思源黑体 CN Regular" panose="020B0500000000000000" pitchFamily="34" charset="-122"/>
                </a:endParaRPr>
              </a:p>
            </p:txBody>
          </p:sp>
          <p:sp>
            <p:nvSpPr>
              <p:cNvPr id="12" name="文本框 11">
                <a:extLst>
                  <a:ext uri="{FF2B5EF4-FFF2-40B4-BE49-F238E27FC236}">
                    <a16:creationId xmlns="" xmlns:a16="http://schemas.microsoft.com/office/drawing/2014/main" id="{8C21D786-77BB-498E-903F-F0EA306B06C2}"/>
                  </a:ext>
                </a:extLst>
              </p:cNvPr>
              <p:cNvSpPr txBox="1"/>
              <p:nvPr/>
            </p:nvSpPr>
            <p:spPr>
              <a:xfrm>
                <a:off x="1477986" y="3224768"/>
                <a:ext cx="1353367" cy="369332"/>
              </a:xfrm>
              <a:prstGeom prst="rect">
                <a:avLst/>
              </a:prstGeom>
              <a:noFill/>
            </p:spPr>
            <p:txBody>
              <a:bodyPr wrap="square" rtlCol="0">
                <a:spAutoFit/>
              </a:bodyPr>
              <a:lstStyle/>
              <a:p>
                <a:pPr algn="ctr"/>
                <a:r>
                  <a:rPr lang="zh-CN" altLang="en-US" dirty="0">
                    <a:solidFill>
                      <a:schemeClr val="bg1"/>
                    </a:solidFill>
                  </a:rPr>
                  <a:t>小标题</a:t>
                </a:r>
              </a:p>
            </p:txBody>
          </p:sp>
        </p:grpSp>
      </p:grpSp>
      <p:grpSp>
        <p:nvGrpSpPr>
          <p:cNvPr id="7" name="组合 6">
            <a:extLst>
              <a:ext uri="{FF2B5EF4-FFF2-40B4-BE49-F238E27FC236}">
                <a16:creationId xmlns="" xmlns:a16="http://schemas.microsoft.com/office/drawing/2014/main" id="{991082A5-8035-4066-9EFC-163DA66AB54A}"/>
              </a:ext>
            </a:extLst>
          </p:cNvPr>
          <p:cNvGrpSpPr/>
          <p:nvPr/>
        </p:nvGrpSpPr>
        <p:grpSpPr>
          <a:xfrm>
            <a:off x="4645030" y="1371018"/>
            <a:ext cx="2901940" cy="3039224"/>
            <a:chOff x="4611217" y="1786843"/>
            <a:chExt cx="2901940" cy="3039224"/>
          </a:xfrm>
        </p:grpSpPr>
        <p:sp>
          <p:nvSpPr>
            <p:cNvPr id="38" name="椭圆 37">
              <a:extLst>
                <a:ext uri="{FF2B5EF4-FFF2-40B4-BE49-F238E27FC236}">
                  <a16:creationId xmlns="" xmlns:a16="http://schemas.microsoft.com/office/drawing/2014/main" id="{F36897C3-D1A1-4914-B0DF-CE0C4AA3F26C}"/>
                </a:ext>
              </a:extLst>
            </p:cNvPr>
            <p:cNvSpPr/>
            <p:nvPr/>
          </p:nvSpPr>
          <p:spPr>
            <a:xfrm>
              <a:off x="4611217" y="1924127"/>
              <a:ext cx="2901940" cy="2901940"/>
            </a:xfrm>
            <a:prstGeom prst="ellipse">
              <a:avLst/>
            </a:prstGeom>
            <a:gradFill flip="none" rotWithShape="1">
              <a:gsLst>
                <a:gs pos="0">
                  <a:srgbClr val="2247A0"/>
                </a:gs>
                <a:gs pos="85000">
                  <a:srgbClr val="112B68">
                    <a:alpha val="0"/>
                  </a:srgbClr>
                </a:gs>
              </a:gsLst>
              <a:path path="circle">
                <a:fillToRect l="50000" t="50000" r="50000" b="50000"/>
              </a:path>
              <a:tileRect/>
            </a:gradFill>
            <a:ln>
              <a:gradFill>
                <a:gsLst>
                  <a:gs pos="0">
                    <a:srgbClr val="FEFDE8">
                      <a:alpha val="20000"/>
                    </a:srgbClr>
                  </a:gs>
                  <a:gs pos="100000">
                    <a:srgbClr val="F1EC24">
                      <a:lumMod val="50000"/>
                      <a:lumOff val="50000"/>
                      <a:alpha val="3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84ABAEC3-F147-46FF-B7EC-A67B8FB0E969}"/>
                </a:ext>
              </a:extLst>
            </p:cNvPr>
            <p:cNvSpPr/>
            <p:nvPr/>
          </p:nvSpPr>
          <p:spPr>
            <a:xfrm>
              <a:off x="4767942" y="2101590"/>
              <a:ext cx="2580453" cy="2580451"/>
            </a:xfrm>
            <a:prstGeom prst="ellipse">
              <a:avLst/>
            </a:prstGeom>
            <a:gradFill>
              <a:gsLst>
                <a:gs pos="0">
                  <a:srgbClr val="2247A0"/>
                </a:gs>
                <a:gs pos="100000">
                  <a:srgbClr val="112B68"/>
                </a:gs>
              </a:gsLst>
              <a:lin ang="5400000" scaled="1"/>
            </a:gradFill>
            <a:ln>
              <a:gradFill>
                <a:gsLst>
                  <a:gs pos="0">
                    <a:srgbClr val="FEFDE8"/>
                  </a:gs>
                  <a:gs pos="100000">
                    <a:srgbClr val="F1EC24">
                      <a:lumMod val="50000"/>
                      <a:lumOff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7CBEB8C4-4E6C-4D04-ABD0-F961292DC7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29731">
              <a:off x="5704705" y="1786843"/>
              <a:ext cx="1719355" cy="1288632"/>
            </a:xfrm>
            <a:prstGeom prst="rect">
              <a:avLst/>
            </a:prstGeom>
          </p:spPr>
        </p:pic>
        <p:grpSp>
          <p:nvGrpSpPr>
            <p:cNvPr id="18" name="组合 17">
              <a:extLst>
                <a:ext uri="{FF2B5EF4-FFF2-40B4-BE49-F238E27FC236}">
                  <a16:creationId xmlns="" xmlns:a16="http://schemas.microsoft.com/office/drawing/2014/main" id="{E88A9CA7-8FB0-42C8-AE17-978A6B2DB992}"/>
                </a:ext>
              </a:extLst>
            </p:cNvPr>
            <p:cNvGrpSpPr/>
            <p:nvPr/>
          </p:nvGrpSpPr>
          <p:grpSpPr>
            <a:xfrm>
              <a:off x="5301054" y="3001732"/>
              <a:ext cx="1514230" cy="780166"/>
              <a:chOff x="1477986" y="3224768"/>
              <a:chExt cx="1353367" cy="697286"/>
            </a:xfrm>
          </p:grpSpPr>
          <p:sp>
            <p:nvSpPr>
              <p:cNvPr id="19" name="文本框 18">
                <a:extLst>
                  <a:ext uri="{FF2B5EF4-FFF2-40B4-BE49-F238E27FC236}">
                    <a16:creationId xmlns="" xmlns:a16="http://schemas.microsoft.com/office/drawing/2014/main" id="{3A8AC61F-EFD7-4A4E-8C98-BF5EE31F78DD}"/>
                  </a:ext>
                </a:extLst>
              </p:cNvPr>
              <p:cNvSpPr txBox="1"/>
              <p:nvPr/>
            </p:nvSpPr>
            <p:spPr>
              <a:xfrm>
                <a:off x="1512164" y="3660444"/>
                <a:ext cx="1285012" cy="261610"/>
              </a:xfrm>
              <a:prstGeom prst="rect">
                <a:avLst/>
              </a:prstGeom>
              <a:noFill/>
            </p:spPr>
            <p:txBody>
              <a:bodyPr wrap="square" rtlCol="0">
                <a:spAutoFit/>
              </a:bodyPr>
              <a:lstStyle/>
              <a:p>
                <a:pPr algn="dist"/>
                <a:r>
                  <a:rPr lang="en-US" altLang="zh-CN" sz="1100" dirty="0">
                    <a:solidFill>
                      <a:schemeClr val="bg1"/>
                    </a:solidFill>
                    <a:latin typeface="思源黑体 CN Regular" panose="020B0500000000000000" pitchFamily="34" charset="-122"/>
                    <a:ea typeface="思源黑体 CN Regular" panose="020B0500000000000000" pitchFamily="34" charset="-122"/>
                  </a:rPr>
                  <a:t>SUBTITLE</a:t>
                </a:r>
                <a:endParaRPr lang="zh-CN" altLang="en-US" sz="1100" dirty="0">
                  <a:solidFill>
                    <a:schemeClr val="bg1"/>
                  </a:solidFill>
                  <a:latin typeface="思源黑体 CN Regular" panose="020B0500000000000000" pitchFamily="34" charset="-122"/>
                  <a:ea typeface="思源黑体 CN Regular" panose="020B0500000000000000" pitchFamily="34" charset="-122"/>
                </a:endParaRPr>
              </a:p>
            </p:txBody>
          </p:sp>
          <p:sp>
            <p:nvSpPr>
              <p:cNvPr id="20" name="文本框 19">
                <a:extLst>
                  <a:ext uri="{FF2B5EF4-FFF2-40B4-BE49-F238E27FC236}">
                    <a16:creationId xmlns="" xmlns:a16="http://schemas.microsoft.com/office/drawing/2014/main" id="{F056949F-A120-4A53-AE44-7ECBB213ACCA}"/>
                  </a:ext>
                </a:extLst>
              </p:cNvPr>
              <p:cNvSpPr txBox="1"/>
              <p:nvPr/>
            </p:nvSpPr>
            <p:spPr>
              <a:xfrm>
                <a:off x="1477986" y="3224768"/>
                <a:ext cx="1353367" cy="369332"/>
              </a:xfrm>
              <a:prstGeom prst="rect">
                <a:avLst/>
              </a:prstGeom>
              <a:noFill/>
            </p:spPr>
            <p:txBody>
              <a:bodyPr wrap="square" rtlCol="0">
                <a:spAutoFit/>
              </a:bodyPr>
              <a:lstStyle/>
              <a:p>
                <a:pPr algn="ctr"/>
                <a:r>
                  <a:rPr lang="zh-CN" altLang="en-US" dirty="0">
                    <a:solidFill>
                      <a:schemeClr val="bg1"/>
                    </a:solidFill>
                  </a:rPr>
                  <a:t>小标题</a:t>
                </a:r>
              </a:p>
            </p:txBody>
          </p:sp>
        </p:grpSp>
      </p:grpSp>
      <p:grpSp>
        <p:nvGrpSpPr>
          <p:cNvPr id="5" name="组合 4">
            <a:extLst>
              <a:ext uri="{FF2B5EF4-FFF2-40B4-BE49-F238E27FC236}">
                <a16:creationId xmlns="" xmlns:a16="http://schemas.microsoft.com/office/drawing/2014/main" id="{83CE67D5-A680-4393-911B-DCA0E45CA5FD}"/>
              </a:ext>
            </a:extLst>
          </p:cNvPr>
          <p:cNvGrpSpPr/>
          <p:nvPr/>
        </p:nvGrpSpPr>
        <p:grpSpPr>
          <a:xfrm>
            <a:off x="8319524" y="2234054"/>
            <a:ext cx="2417290" cy="2555137"/>
            <a:chOff x="8253424" y="2028605"/>
            <a:chExt cx="2417290" cy="2555137"/>
          </a:xfrm>
        </p:grpSpPr>
        <p:sp>
          <p:nvSpPr>
            <p:cNvPr id="39" name="椭圆 38">
              <a:extLst>
                <a:ext uri="{FF2B5EF4-FFF2-40B4-BE49-F238E27FC236}">
                  <a16:creationId xmlns="" xmlns:a16="http://schemas.microsoft.com/office/drawing/2014/main" id="{69D6380E-A127-476C-AEF8-6ABA44816E94}"/>
                </a:ext>
              </a:extLst>
            </p:cNvPr>
            <p:cNvSpPr/>
            <p:nvPr/>
          </p:nvSpPr>
          <p:spPr>
            <a:xfrm>
              <a:off x="8253424" y="2166452"/>
              <a:ext cx="2417290" cy="2417290"/>
            </a:xfrm>
            <a:prstGeom prst="ellipse">
              <a:avLst/>
            </a:prstGeom>
            <a:gradFill flip="none" rotWithShape="1">
              <a:gsLst>
                <a:gs pos="0">
                  <a:srgbClr val="2247A0"/>
                </a:gs>
                <a:gs pos="85000">
                  <a:srgbClr val="112B68">
                    <a:alpha val="0"/>
                  </a:srgbClr>
                </a:gs>
              </a:gsLst>
              <a:path path="circle">
                <a:fillToRect l="50000" t="50000" r="50000" b="50000"/>
              </a:path>
              <a:tileRect/>
            </a:gradFill>
            <a:ln>
              <a:gradFill>
                <a:gsLst>
                  <a:gs pos="0">
                    <a:srgbClr val="FEFDE8">
                      <a:alpha val="20000"/>
                    </a:srgbClr>
                  </a:gs>
                  <a:gs pos="100000">
                    <a:srgbClr val="F1EC24">
                      <a:lumMod val="50000"/>
                      <a:lumOff val="50000"/>
                      <a:alpha val="3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EDB37C7A-92EB-4297-B681-914D8459617E}"/>
                </a:ext>
              </a:extLst>
            </p:cNvPr>
            <p:cNvSpPr/>
            <p:nvPr/>
          </p:nvSpPr>
          <p:spPr>
            <a:xfrm>
              <a:off x="8389622" y="2290786"/>
              <a:ext cx="2149494" cy="2149493"/>
            </a:xfrm>
            <a:prstGeom prst="ellipse">
              <a:avLst/>
            </a:prstGeom>
            <a:gradFill>
              <a:gsLst>
                <a:gs pos="0">
                  <a:srgbClr val="2247A0"/>
                </a:gs>
                <a:gs pos="100000">
                  <a:srgbClr val="112B68"/>
                </a:gs>
              </a:gsLst>
              <a:lin ang="5400000" scaled="1"/>
            </a:gradFill>
            <a:ln>
              <a:gradFill>
                <a:gsLst>
                  <a:gs pos="0">
                    <a:srgbClr val="FEFDE8"/>
                  </a:gs>
                  <a:gs pos="100000">
                    <a:srgbClr val="F1EC24">
                      <a:lumMod val="50000"/>
                      <a:lumOff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58BCE264-A370-4B2B-BA85-8E378A4C96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29731">
              <a:off x="9169937" y="2028605"/>
              <a:ext cx="1432207" cy="1073419"/>
            </a:xfrm>
            <a:prstGeom prst="rect">
              <a:avLst/>
            </a:prstGeom>
          </p:spPr>
        </p:pic>
        <p:grpSp>
          <p:nvGrpSpPr>
            <p:cNvPr id="24" name="组合 23">
              <a:extLst>
                <a:ext uri="{FF2B5EF4-FFF2-40B4-BE49-F238E27FC236}">
                  <a16:creationId xmlns="" xmlns:a16="http://schemas.microsoft.com/office/drawing/2014/main" id="{EAD39D23-1311-4699-8979-D3A5BDACAFE5}"/>
                </a:ext>
              </a:extLst>
            </p:cNvPr>
            <p:cNvGrpSpPr/>
            <p:nvPr/>
          </p:nvGrpSpPr>
          <p:grpSpPr>
            <a:xfrm>
              <a:off x="8833699" y="3040597"/>
              <a:ext cx="1261340" cy="649871"/>
              <a:chOff x="1477986" y="3224768"/>
              <a:chExt cx="1353367" cy="697286"/>
            </a:xfrm>
          </p:grpSpPr>
          <p:sp>
            <p:nvSpPr>
              <p:cNvPr id="25" name="文本框 24">
                <a:extLst>
                  <a:ext uri="{FF2B5EF4-FFF2-40B4-BE49-F238E27FC236}">
                    <a16:creationId xmlns="" xmlns:a16="http://schemas.microsoft.com/office/drawing/2014/main" id="{D35E7DAF-667D-4AE1-9B46-E7F57A32BABD}"/>
                  </a:ext>
                </a:extLst>
              </p:cNvPr>
              <p:cNvSpPr txBox="1"/>
              <p:nvPr/>
            </p:nvSpPr>
            <p:spPr>
              <a:xfrm>
                <a:off x="1512164" y="3660444"/>
                <a:ext cx="1285012" cy="261610"/>
              </a:xfrm>
              <a:prstGeom prst="rect">
                <a:avLst/>
              </a:prstGeom>
              <a:noFill/>
            </p:spPr>
            <p:txBody>
              <a:bodyPr wrap="square" rtlCol="0">
                <a:spAutoFit/>
              </a:bodyPr>
              <a:lstStyle/>
              <a:p>
                <a:pPr algn="dist"/>
                <a:r>
                  <a:rPr lang="en-US" altLang="zh-CN" sz="1100" dirty="0">
                    <a:solidFill>
                      <a:schemeClr val="bg1"/>
                    </a:solidFill>
                    <a:latin typeface="思源黑体 CN Regular" panose="020B0500000000000000" pitchFamily="34" charset="-122"/>
                    <a:ea typeface="思源黑体 CN Regular" panose="020B0500000000000000" pitchFamily="34" charset="-122"/>
                  </a:rPr>
                  <a:t>SUBTITLE</a:t>
                </a:r>
                <a:endParaRPr lang="zh-CN" altLang="en-US" sz="1100" dirty="0">
                  <a:solidFill>
                    <a:schemeClr val="bg1"/>
                  </a:solidFill>
                  <a:latin typeface="思源黑体 CN Regular" panose="020B0500000000000000" pitchFamily="34" charset="-122"/>
                  <a:ea typeface="思源黑体 CN Regular" panose="020B0500000000000000" pitchFamily="34" charset="-122"/>
                </a:endParaRPr>
              </a:p>
            </p:txBody>
          </p:sp>
          <p:sp>
            <p:nvSpPr>
              <p:cNvPr id="26" name="文本框 25">
                <a:extLst>
                  <a:ext uri="{FF2B5EF4-FFF2-40B4-BE49-F238E27FC236}">
                    <a16:creationId xmlns="" xmlns:a16="http://schemas.microsoft.com/office/drawing/2014/main" id="{5BE479C4-359D-498C-8430-EC233E1D77F8}"/>
                  </a:ext>
                </a:extLst>
              </p:cNvPr>
              <p:cNvSpPr txBox="1"/>
              <p:nvPr/>
            </p:nvSpPr>
            <p:spPr>
              <a:xfrm>
                <a:off x="1477986" y="3224768"/>
                <a:ext cx="1353367" cy="369332"/>
              </a:xfrm>
              <a:prstGeom prst="rect">
                <a:avLst/>
              </a:prstGeom>
              <a:noFill/>
            </p:spPr>
            <p:txBody>
              <a:bodyPr wrap="square" rtlCol="0">
                <a:spAutoFit/>
              </a:bodyPr>
              <a:lstStyle/>
              <a:p>
                <a:pPr algn="ctr"/>
                <a:r>
                  <a:rPr lang="zh-CN" altLang="en-US" dirty="0">
                    <a:solidFill>
                      <a:schemeClr val="bg1"/>
                    </a:solidFill>
                  </a:rPr>
                  <a:t>小标题</a:t>
                </a:r>
              </a:p>
            </p:txBody>
          </p:sp>
        </p:grpSp>
      </p:grpSp>
      <p:pic>
        <p:nvPicPr>
          <p:cNvPr id="36" name="图片 35">
            <a:extLst>
              <a:ext uri="{FF2B5EF4-FFF2-40B4-BE49-F238E27FC236}">
                <a16:creationId xmlns="" xmlns:a16="http://schemas.microsoft.com/office/drawing/2014/main" id="{FA56B826-630C-4B39-9677-1D2A8B69A13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98874">
            <a:off x="9170249" y="5597820"/>
            <a:ext cx="1742011" cy="241929"/>
          </a:xfrm>
          <a:prstGeom prst="rect">
            <a:avLst/>
          </a:prstGeom>
        </p:spPr>
      </p:pic>
      <p:sp>
        <p:nvSpPr>
          <p:cNvPr id="55" name="箭头: V 形 54">
            <a:extLst>
              <a:ext uri="{FF2B5EF4-FFF2-40B4-BE49-F238E27FC236}">
                <a16:creationId xmlns="" xmlns:a16="http://schemas.microsoft.com/office/drawing/2014/main" id="{FDC3367E-2845-4C09-8959-965BBFAC3D82}"/>
              </a:ext>
            </a:extLst>
          </p:cNvPr>
          <p:cNvSpPr/>
          <p:nvPr/>
        </p:nvSpPr>
        <p:spPr>
          <a:xfrm rot="16200000">
            <a:off x="1249523" y="4631547"/>
            <a:ext cx="333602" cy="333602"/>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箭头: V 形 57">
            <a:extLst>
              <a:ext uri="{FF2B5EF4-FFF2-40B4-BE49-F238E27FC236}">
                <a16:creationId xmlns="" xmlns:a16="http://schemas.microsoft.com/office/drawing/2014/main" id="{37940303-BE31-4392-8DEB-0AC2D1F6DA90}"/>
              </a:ext>
            </a:extLst>
          </p:cNvPr>
          <p:cNvSpPr/>
          <p:nvPr/>
        </p:nvSpPr>
        <p:spPr>
          <a:xfrm rot="16200000">
            <a:off x="7824785" y="4620301"/>
            <a:ext cx="205765" cy="205765"/>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箭头: V 形 58">
            <a:extLst>
              <a:ext uri="{FF2B5EF4-FFF2-40B4-BE49-F238E27FC236}">
                <a16:creationId xmlns="" xmlns:a16="http://schemas.microsoft.com/office/drawing/2014/main" id="{A22AB7D1-B463-4783-8005-F1AEFD4AE51B}"/>
              </a:ext>
            </a:extLst>
          </p:cNvPr>
          <p:cNvSpPr/>
          <p:nvPr/>
        </p:nvSpPr>
        <p:spPr>
          <a:xfrm rot="16200000">
            <a:off x="11599084" y="2391640"/>
            <a:ext cx="192866" cy="192866"/>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箭头: V 形 59">
            <a:extLst>
              <a:ext uri="{FF2B5EF4-FFF2-40B4-BE49-F238E27FC236}">
                <a16:creationId xmlns="" xmlns:a16="http://schemas.microsoft.com/office/drawing/2014/main" id="{60C61219-9A59-4C1B-8BCB-D76B3E68840F}"/>
              </a:ext>
            </a:extLst>
          </p:cNvPr>
          <p:cNvSpPr/>
          <p:nvPr/>
        </p:nvSpPr>
        <p:spPr>
          <a:xfrm rot="16200000">
            <a:off x="7899735" y="3262650"/>
            <a:ext cx="205764" cy="205764"/>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箭头: V 形 60">
            <a:extLst>
              <a:ext uri="{FF2B5EF4-FFF2-40B4-BE49-F238E27FC236}">
                <a16:creationId xmlns="" xmlns:a16="http://schemas.microsoft.com/office/drawing/2014/main" id="{821FEA2B-95E8-42D8-ACCB-5B857E488A15}"/>
              </a:ext>
            </a:extLst>
          </p:cNvPr>
          <p:cNvSpPr/>
          <p:nvPr/>
        </p:nvSpPr>
        <p:spPr>
          <a:xfrm rot="16200000">
            <a:off x="1031757" y="1529817"/>
            <a:ext cx="273656" cy="273656"/>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箭头: V 形 61">
            <a:extLst>
              <a:ext uri="{FF2B5EF4-FFF2-40B4-BE49-F238E27FC236}">
                <a16:creationId xmlns="" xmlns:a16="http://schemas.microsoft.com/office/drawing/2014/main" id="{1D7F9F25-A363-4147-9D59-392B526F9745}"/>
              </a:ext>
            </a:extLst>
          </p:cNvPr>
          <p:cNvSpPr/>
          <p:nvPr/>
        </p:nvSpPr>
        <p:spPr>
          <a:xfrm rot="16200000">
            <a:off x="-56356" y="2616974"/>
            <a:ext cx="273656" cy="273656"/>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a:extLst>
              <a:ext uri="{FF2B5EF4-FFF2-40B4-BE49-F238E27FC236}">
                <a16:creationId xmlns="" xmlns:a16="http://schemas.microsoft.com/office/drawing/2014/main" id="{7D319CC1-AFE6-496A-9A33-10658EAE720B}"/>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箭头: V 形 40">
            <a:extLst>
              <a:ext uri="{FF2B5EF4-FFF2-40B4-BE49-F238E27FC236}">
                <a16:creationId xmlns="" xmlns:a16="http://schemas.microsoft.com/office/drawing/2014/main" id="{DC22974A-2BE2-4DC5-8F67-9785437597E2}"/>
              </a:ext>
            </a:extLst>
          </p:cNvPr>
          <p:cNvSpPr/>
          <p:nvPr/>
        </p:nvSpPr>
        <p:spPr>
          <a:xfrm rot="16200000">
            <a:off x="11313730" y="5085150"/>
            <a:ext cx="205765" cy="205765"/>
          </a:xfrm>
          <a:prstGeom prst="chevron">
            <a:avLst/>
          </a:prstGeom>
          <a:gradFill>
            <a:gsLst>
              <a:gs pos="0">
                <a:srgbClr val="F1EC24">
                  <a:lumMod val="63000"/>
                  <a:lumOff val="37000"/>
                  <a:alpha val="5000"/>
                </a:srgbClr>
              </a:gs>
              <a:gs pos="80000">
                <a:srgbClr val="F9CC21">
                  <a:alpha val="0"/>
                  <a:lumMod val="25000"/>
                  <a:lumOff val="75000"/>
                </a:srgbClr>
              </a:gs>
            </a:gsLst>
            <a:lin ang="5400000" scaled="0"/>
          </a:gradFill>
          <a:ln>
            <a:gradFill>
              <a:gsLst>
                <a:gs pos="0">
                  <a:srgbClr val="F1EC24">
                    <a:alpha val="40000"/>
                  </a:srgbClr>
                </a:gs>
                <a:gs pos="56000">
                  <a:srgbClr val="F9CC21">
                    <a:alpha val="0"/>
                    <a:lumMod val="25000"/>
                    <a:lumOff val="75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70038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菱形 66">
            <a:extLst>
              <a:ext uri="{FF2B5EF4-FFF2-40B4-BE49-F238E27FC236}">
                <a16:creationId xmlns="" xmlns:a16="http://schemas.microsoft.com/office/drawing/2014/main" id="{7112D786-637B-4821-B32F-12CBCDD990AE}"/>
              </a:ext>
            </a:extLst>
          </p:cNvPr>
          <p:cNvSpPr/>
          <p:nvPr/>
        </p:nvSpPr>
        <p:spPr>
          <a:xfrm>
            <a:off x="-2241176" y="693529"/>
            <a:ext cx="16674353" cy="4090234"/>
          </a:xfrm>
          <a:prstGeom prst="diamond">
            <a:avLst/>
          </a:prstGeom>
          <a:noFill/>
          <a:ln>
            <a:gradFill>
              <a:gsLst>
                <a:gs pos="77000">
                  <a:srgbClr val="F1EC24">
                    <a:alpha val="5000"/>
                  </a:srgbClr>
                </a:gs>
                <a:gs pos="41000">
                  <a:srgbClr val="F1EC24">
                    <a:alpha val="0"/>
                  </a:srgbClr>
                </a:gs>
                <a:gs pos="100000">
                  <a:srgbClr val="F1EC24">
                    <a:alpha val="20000"/>
                  </a:srgbClr>
                </a:gs>
              </a:gsLst>
              <a:lin ang="540000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菱形 65">
            <a:extLst>
              <a:ext uri="{FF2B5EF4-FFF2-40B4-BE49-F238E27FC236}">
                <a16:creationId xmlns="" xmlns:a16="http://schemas.microsoft.com/office/drawing/2014/main" id="{9E147D85-C4A3-4424-80F7-DB8F2B99BEC8}"/>
              </a:ext>
            </a:extLst>
          </p:cNvPr>
          <p:cNvSpPr/>
          <p:nvPr/>
        </p:nvSpPr>
        <p:spPr>
          <a:xfrm>
            <a:off x="-2241176" y="749300"/>
            <a:ext cx="16674353" cy="4090234"/>
          </a:xfrm>
          <a:prstGeom prst="diamond">
            <a:avLst/>
          </a:prstGeom>
          <a:noFill/>
          <a:ln>
            <a:gradFill>
              <a:gsLst>
                <a:gs pos="61000">
                  <a:srgbClr val="F1EC24">
                    <a:alpha val="20000"/>
                  </a:srgbClr>
                </a:gs>
                <a:gs pos="41000">
                  <a:srgbClr val="F1EC24">
                    <a:alpha val="0"/>
                  </a:srgbClr>
                </a:gs>
                <a:gs pos="100000">
                  <a:srgbClr val="F1EC24">
                    <a:alpha val="40000"/>
                  </a:srgbClr>
                </a:gs>
              </a:gsLst>
              <a:lin ang="540000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 xmlns:a16="http://schemas.microsoft.com/office/drawing/2014/main" id="{1567E049-51ED-49D7-BBAE-8AC5D49260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239" b="48157"/>
          <a:stretch/>
        </p:blipFill>
        <p:spPr>
          <a:xfrm rot="11577096">
            <a:off x="1253158" y="3812509"/>
            <a:ext cx="1742011" cy="95116"/>
          </a:xfrm>
          <a:prstGeom prst="rect">
            <a:avLst/>
          </a:prstGeom>
        </p:spPr>
      </p:pic>
      <p:sp>
        <p:nvSpPr>
          <p:cNvPr id="47" name="矩形 46">
            <a:extLst>
              <a:ext uri="{FF2B5EF4-FFF2-40B4-BE49-F238E27FC236}">
                <a16:creationId xmlns="" xmlns:a16="http://schemas.microsoft.com/office/drawing/2014/main" id="{3C21D1D9-F582-47DE-B6EB-A69541EA174B}"/>
              </a:ext>
            </a:extLst>
          </p:cNvPr>
          <p:cNvSpPr/>
          <p:nvPr/>
        </p:nvSpPr>
        <p:spPr>
          <a:xfrm rot="5400000" flipH="1">
            <a:off x="4629792" y="-3020809"/>
            <a:ext cx="3701715" cy="20845319"/>
          </a:xfrm>
          <a:prstGeom prst="rect">
            <a:avLst/>
          </a:prstGeom>
          <a:gradFill>
            <a:gsLst>
              <a:gs pos="0">
                <a:srgbClr val="112B68">
                  <a:alpha val="0"/>
                </a:srgbClr>
              </a:gs>
              <a:gs pos="100000">
                <a:srgbClr val="2A54BB">
                  <a:alpha val="28000"/>
                </a:srgbClr>
              </a:gs>
            </a:gsLst>
            <a:lin ang="1800000" scaled="0"/>
          </a:gradFill>
          <a:ln>
            <a:gradFill>
              <a:gsLst>
                <a:gs pos="61000">
                  <a:srgbClr val="F1EC24">
                    <a:alpha val="20000"/>
                  </a:srgbClr>
                </a:gs>
                <a:gs pos="18000">
                  <a:srgbClr val="F1EC24">
                    <a:alpha val="0"/>
                  </a:srgbClr>
                </a:gs>
                <a:gs pos="100000">
                  <a:srgbClr val="F1EC24">
                    <a:alpha val="40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 xmlns:a16="http://schemas.microsoft.com/office/drawing/2014/main" id="{0F2F9C59-1520-481D-8238-02F0BA7E9881}"/>
              </a:ext>
            </a:extLst>
          </p:cNvPr>
          <p:cNvSpPr/>
          <p:nvPr/>
        </p:nvSpPr>
        <p:spPr>
          <a:xfrm rot="5400000" flipH="1">
            <a:off x="4629792" y="-2938466"/>
            <a:ext cx="3701715" cy="20845319"/>
          </a:xfrm>
          <a:prstGeom prst="rect">
            <a:avLst/>
          </a:prstGeom>
          <a:gradFill>
            <a:gsLst>
              <a:gs pos="0">
                <a:srgbClr val="112B68">
                  <a:alpha val="0"/>
                </a:srgbClr>
              </a:gs>
              <a:gs pos="100000">
                <a:srgbClr val="2A54BB">
                  <a:alpha val="10000"/>
                </a:srgbClr>
              </a:gs>
            </a:gsLst>
            <a:lin ang="1800000" scaled="0"/>
          </a:gradFill>
          <a:ln>
            <a:gradFill>
              <a:gsLst>
                <a:gs pos="61000">
                  <a:srgbClr val="F1EC24">
                    <a:alpha val="20000"/>
                    <a:lumMod val="25000"/>
                    <a:lumOff val="75000"/>
                  </a:srgbClr>
                </a:gs>
                <a:gs pos="18000">
                  <a:srgbClr val="F1EC24">
                    <a:alpha val="0"/>
                  </a:srgbClr>
                </a:gs>
                <a:gs pos="100000">
                  <a:srgbClr val="F1EC24">
                    <a:alpha val="40000"/>
                    <a:lumMod val="18000"/>
                    <a:lumOff val="82000"/>
                  </a:srgbClr>
                </a:gs>
              </a:gsLst>
              <a:lin ang="0" scaled="0"/>
            </a:gradFill>
          </a:ln>
          <a:effectLst>
            <a:outerShdw blurRad="558800" dist="25400" dir="16200000" rotWithShape="0">
              <a:srgbClr val="0D1631">
                <a:alpha val="6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FA15960-C1E9-4DD2-85C1-8A46C0536474}"/>
              </a:ext>
            </a:extLst>
          </p:cNvPr>
          <p:cNvSpPr txBox="1"/>
          <p:nvPr/>
        </p:nvSpPr>
        <p:spPr>
          <a:xfrm>
            <a:off x="184446" y="395585"/>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sp>
        <p:nvSpPr>
          <p:cNvPr id="3" name="箭头: 五边形 2">
            <a:extLst>
              <a:ext uri="{FF2B5EF4-FFF2-40B4-BE49-F238E27FC236}">
                <a16:creationId xmlns="" xmlns:a16="http://schemas.microsoft.com/office/drawing/2014/main" id="{7491B32F-C9CD-49C2-9FB7-B07C39D31B0A}"/>
              </a:ext>
            </a:extLst>
          </p:cNvPr>
          <p:cNvSpPr/>
          <p:nvPr/>
        </p:nvSpPr>
        <p:spPr>
          <a:xfrm rot="5400000">
            <a:off x="10074097" y="454967"/>
            <a:ext cx="1939451" cy="461665"/>
          </a:xfrm>
          <a:prstGeom prst="homePlate">
            <a:avLst/>
          </a:prstGeom>
          <a:noFill/>
          <a:ln>
            <a:gradFill>
              <a:gsLst>
                <a:gs pos="0">
                  <a:srgbClr val="F1EC24">
                    <a:alpha val="40000"/>
                  </a:srgbClr>
                </a:gs>
                <a:gs pos="100000">
                  <a:srgbClr val="F9CC21">
                    <a:alpha val="0"/>
                    <a:lumMod val="25000"/>
                    <a:lumOff val="75000"/>
                  </a:srgbClr>
                </a:gs>
              </a:gsLst>
              <a:lin ang="8100000" scaled="0"/>
            </a:gradFill>
          </a:ln>
          <a:effectLst>
            <a:outerShdw blurRad="25400" dist="50800" dir="5400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CA51C98-03D8-4310-A2EC-E8076B7064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5400000">
            <a:off x="10386982" y="537847"/>
            <a:ext cx="1742011" cy="241929"/>
          </a:xfrm>
          <a:prstGeom prst="rect">
            <a:avLst/>
          </a:prstGeom>
        </p:spPr>
      </p:pic>
      <p:cxnSp>
        <p:nvCxnSpPr>
          <p:cNvPr id="5" name="直接连接符 4">
            <a:extLst>
              <a:ext uri="{FF2B5EF4-FFF2-40B4-BE49-F238E27FC236}">
                <a16:creationId xmlns="" xmlns:a16="http://schemas.microsoft.com/office/drawing/2014/main" id="{B208FC01-A8BB-42B8-B867-EA28F820839D}"/>
              </a:ext>
            </a:extLst>
          </p:cNvPr>
          <p:cNvCxnSpPr/>
          <p:nvPr/>
        </p:nvCxnSpPr>
        <p:spPr>
          <a:xfrm>
            <a:off x="304800" y="1002665"/>
            <a:ext cx="101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 xmlns:a16="http://schemas.microsoft.com/office/drawing/2014/main" id="{09FFBA98-43BB-45FF-B507-5379A2828071}"/>
              </a:ext>
            </a:extLst>
          </p:cNvPr>
          <p:cNvGrpSpPr/>
          <p:nvPr/>
        </p:nvGrpSpPr>
        <p:grpSpPr>
          <a:xfrm>
            <a:off x="6421848" y="2877412"/>
            <a:ext cx="3839753" cy="5809589"/>
            <a:chOff x="3829658" y="2152650"/>
            <a:chExt cx="4532683" cy="6858000"/>
          </a:xfrm>
          <a:effectLst>
            <a:outerShdw blurRad="317500" sx="102000" sy="102000" algn="ctr" rotWithShape="0">
              <a:srgbClr val="0D1631">
                <a:alpha val="40000"/>
              </a:srgbClr>
            </a:outerShdw>
          </a:effectLst>
          <a:scene3d>
            <a:camera prst="perspectiveLeft"/>
            <a:lightRig rig="threePt" dir="t"/>
          </a:scene3d>
        </p:grpSpPr>
        <p:pic>
          <p:nvPicPr>
            <p:cNvPr id="44" name="图片 43">
              <a:extLst>
                <a:ext uri="{FF2B5EF4-FFF2-40B4-BE49-F238E27FC236}">
                  <a16:creationId xmlns="" xmlns:a16="http://schemas.microsoft.com/office/drawing/2014/main" id="{49DE2142-985F-40ED-AA22-7D65216471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173" t="11785" r="36173"/>
            <a:stretch/>
          </p:blipFill>
          <p:spPr>
            <a:xfrm>
              <a:off x="4586410" y="2358433"/>
              <a:ext cx="2990047" cy="6358690"/>
            </a:xfrm>
            <a:prstGeom prst="rect">
              <a:avLst/>
            </a:prstGeom>
          </p:spPr>
        </p:pic>
        <p:pic>
          <p:nvPicPr>
            <p:cNvPr id="45" name="图片 44">
              <a:extLst>
                <a:ext uri="{FF2B5EF4-FFF2-40B4-BE49-F238E27FC236}">
                  <a16:creationId xmlns="" xmlns:a16="http://schemas.microsoft.com/office/drawing/2014/main" id="{41F483B3-FBE3-4A01-90DB-A94050BA45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9658" y="2152650"/>
              <a:ext cx="4532683" cy="6858000"/>
            </a:xfrm>
            <a:prstGeom prst="rect">
              <a:avLst/>
            </a:prstGeom>
          </p:spPr>
        </p:pic>
      </p:grpSp>
      <p:grpSp>
        <p:nvGrpSpPr>
          <p:cNvPr id="37" name="组合 36">
            <a:extLst>
              <a:ext uri="{FF2B5EF4-FFF2-40B4-BE49-F238E27FC236}">
                <a16:creationId xmlns="" xmlns:a16="http://schemas.microsoft.com/office/drawing/2014/main" id="{B1007FA0-A4B8-436E-A2C9-3A2773C1F8AA}"/>
              </a:ext>
            </a:extLst>
          </p:cNvPr>
          <p:cNvGrpSpPr/>
          <p:nvPr/>
        </p:nvGrpSpPr>
        <p:grpSpPr>
          <a:xfrm>
            <a:off x="1930401" y="2877412"/>
            <a:ext cx="3839753" cy="5809589"/>
            <a:chOff x="3829658" y="2152650"/>
            <a:chExt cx="4532683" cy="6858000"/>
          </a:xfrm>
          <a:effectLst>
            <a:outerShdw blurRad="317500" sx="102000" sy="102000" algn="ctr" rotWithShape="0">
              <a:srgbClr val="0D1631">
                <a:alpha val="40000"/>
              </a:srgbClr>
            </a:outerShdw>
          </a:effectLst>
          <a:scene3d>
            <a:camera prst="perspectiveRight"/>
            <a:lightRig rig="threePt" dir="t"/>
          </a:scene3d>
        </p:grpSpPr>
        <p:pic>
          <p:nvPicPr>
            <p:cNvPr id="38" name="图片 37">
              <a:extLst>
                <a:ext uri="{FF2B5EF4-FFF2-40B4-BE49-F238E27FC236}">
                  <a16:creationId xmlns="" xmlns:a16="http://schemas.microsoft.com/office/drawing/2014/main" id="{593A695C-69AA-48BE-A7D8-1FE18ACDB4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173" t="11785" r="36173"/>
            <a:stretch/>
          </p:blipFill>
          <p:spPr>
            <a:xfrm>
              <a:off x="4586410" y="2358433"/>
              <a:ext cx="2990047" cy="6358690"/>
            </a:xfrm>
            <a:prstGeom prst="rect">
              <a:avLst/>
            </a:prstGeom>
          </p:spPr>
        </p:pic>
        <p:pic>
          <p:nvPicPr>
            <p:cNvPr id="39" name="图片 38">
              <a:extLst>
                <a:ext uri="{FF2B5EF4-FFF2-40B4-BE49-F238E27FC236}">
                  <a16:creationId xmlns="" xmlns:a16="http://schemas.microsoft.com/office/drawing/2014/main" id="{516B0738-DD91-4698-B089-59E6100856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9658" y="2152650"/>
              <a:ext cx="4532683" cy="6858000"/>
            </a:xfrm>
            <a:prstGeom prst="rect">
              <a:avLst/>
            </a:prstGeom>
          </p:spPr>
        </p:pic>
      </p:grpSp>
      <p:grpSp>
        <p:nvGrpSpPr>
          <p:cNvPr id="9" name="组合 8">
            <a:extLst>
              <a:ext uri="{FF2B5EF4-FFF2-40B4-BE49-F238E27FC236}">
                <a16:creationId xmlns="" xmlns:a16="http://schemas.microsoft.com/office/drawing/2014/main" id="{41B3771E-DD80-4935-AED1-4B438D7327AE}"/>
              </a:ext>
            </a:extLst>
          </p:cNvPr>
          <p:cNvGrpSpPr/>
          <p:nvPr/>
        </p:nvGrpSpPr>
        <p:grpSpPr>
          <a:xfrm>
            <a:off x="4176123" y="2425555"/>
            <a:ext cx="3839753" cy="5809589"/>
            <a:chOff x="3829658" y="2152650"/>
            <a:chExt cx="4532683" cy="6858000"/>
          </a:xfrm>
          <a:effectLst>
            <a:outerShdw blurRad="317500" sx="102000" sy="102000" algn="ctr" rotWithShape="0">
              <a:srgbClr val="0D1631">
                <a:alpha val="40000"/>
              </a:srgbClr>
            </a:outerShdw>
          </a:effectLst>
        </p:grpSpPr>
        <p:pic>
          <p:nvPicPr>
            <p:cNvPr id="32" name="图片 31">
              <a:extLst>
                <a:ext uri="{FF2B5EF4-FFF2-40B4-BE49-F238E27FC236}">
                  <a16:creationId xmlns="" xmlns:a16="http://schemas.microsoft.com/office/drawing/2014/main" id="{049CFC87-A876-4F26-AC18-AC3B1117990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173" t="11785" r="36173"/>
            <a:stretch/>
          </p:blipFill>
          <p:spPr>
            <a:xfrm>
              <a:off x="4586410" y="2358433"/>
              <a:ext cx="2990047" cy="6358690"/>
            </a:xfrm>
            <a:prstGeom prst="rect">
              <a:avLst/>
            </a:prstGeom>
          </p:spPr>
        </p:pic>
        <p:pic>
          <p:nvPicPr>
            <p:cNvPr id="8" name="图片 7">
              <a:extLst>
                <a:ext uri="{FF2B5EF4-FFF2-40B4-BE49-F238E27FC236}">
                  <a16:creationId xmlns="" xmlns:a16="http://schemas.microsoft.com/office/drawing/2014/main" id="{8BAB689A-EC23-40E1-B918-54933EA341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9658" y="2152650"/>
              <a:ext cx="4532683" cy="6858000"/>
            </a:xfrm>
            <a:prstGeom prst="rect">
              <a:avLst/>
            </a:prstGeom>
          </p:spPr>
        </p:pic>
      </p:grpSp>
      <p:pic>
        <p:nvPicPr>
          <p:cNvPr id="48" name="图片 47">
            <a:extLst>
              <a:ext uri="{FF2B5EF4-FFF2-40B4-BE49-F238E27FC236}">
                <a16:creationId xmlns="" xmlns:a16="http://schemas.microsoft.com/office/drawing/2014/main" id="{D804E34B-4958-40C6-8C75-5C5E22C08E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39" b="48157"/>
          <a:stretch/>
        </p:blipFill>
        <p:spPr>
          <a:xfrm rot="10800000">
            <a:off x="9741676" y="5405241"/>
            <a:ext cx="1742011" cy="241929"/>
          </a:xfrm>
          <a:prstGeom prst="rect">
            <a:avLst/>
          </a:prstGeom>
        </p:spPr>
      </p:pic>
      <p:sp>
        <p:nvSpPr>
          <p:cNvPr id="49" name="文本框 48">
            <a:extLst>
              <a:ext uri="{FF2B5EF4-FFF2-40B4-BE49-F238E27FC236}">
                <a16:creationId xmlns="" xmlns:a16="http://schemas.microsoft.com/office/drawing/2014/main" id="{F6DC22A2-8AF8-4F4A-B795-92149DF05C1F}"/>
              </a:ext>
            </a:extLst>
          </p:cNvPr>
          <p:cNvSpPr txBox="1"/>
          <p:nvPr/>
        </p:nvSpPr>
        <p:spPr>
          <a:xfrm>
            <a:off x="4742634" y="1410570"/>
            <a:ext cx="2706733" cy="461665"/>
          </a:xfrm>
          <a:prstGeom prst="rect">
            <a:avLst/>
          </a:prstGeom>
          <a:noFill/>
        </p:spPr>
        <p:txBody>
          <a:bodyPr wrap="square" rtlCol="0">
            <a:spAutoFit/>
          </a:bodyPr>
          <a:lstStyle/>
          <a:p>
            <a:pPr algn="dist"/>
            <a:r>
              <a:rPr lang="zh-CN" altLang="en-US" sz="2400" i="1" dirty="0">
                <a:gradFill>
                  <a:gsLst>
                    <a:gs pos="0">
                      <a:schemeClr val="bg1"/>
                    </a:gs>
                    <a:gs pos="100000">
                      <a:srgbClr val="FDFBD3"/>
                    </a:gs>
                  </a:gsLst>
                  <a:lin ang="5400000" scaled="0"/>
                </a:gradFill>
                <a:latin typeface="思源黑体 CN Bold" panose="020B0800000000000000" pitchFamily="34" charset="-122"/>
                <a:ea typeface="思源黑体 CN Bold" panose="020B0800000000000000" pitchFamily="34" charset="-122"/>
              </a:rPr>
              <a:t>请输入你的标题</a:t>
            </a:r>
          </a:p>
        </p:txBody>
      </p:sp>
      <p:grpSp>
        <p:nvGrpSpPr>
          <p:cNvPr id="50" name="组合 49">
            <a:extLst>
              <a:ext uri="{FF2B5EF4-FFF2-40B4-BE49-F238E27FC236}">
                <a16:creationId xmlns="" xmlns:a16="http://schemas.microsoft.com/office/drawing/2014/main" id="{BF72B5E1-3B06-4CC1-8707-1448FE6A7D6E}"/>
              </a:ext>
            </a:extLst>
          </p:cNvPr>
          <p:cNvGrpSpPr/>
          <p:nvPr/>
        </p:nvGrpSpPr>
        <p:grpSpPr>
          <a:xfrm>
            <a:off x="2174849" y="1559249"/>
            <a:ext cx="7842303" cy="164306"/>
            <a:chOff x="2078097" y="5673216"/>
            <a:chExt cx="7842303" cy="164306"/>
          </a:xfrm>
        </p:grpSpPr>
        <p:grpSp>
          <p:nvGrpSpPr>
            <p:cNvPr id="51" name="组合 50">
              <a:extLst>
                <a:ext uri="{FF2B5EF4-FFF2-40B4-BE49-F238E27FC236}">
                  <a16:creationId xmlns="" xmlns:a16="http://schemas.microsoft.com/office/drawing/2014/main" id="{5EE3A978-9C6E-4896-B81E-490B93E36B39}"/>
                </a:ext>
              </a:extLst>
            </p:cNvPr>
            <p:cNvGrpSpPr/>
            <p:nvPr/>
          </p:nvGrpSpPr>
          <p:grpSpPr>
            <a:xfrm>
              <a:off x="2078097" y="5673216"/>
              <a:ext cx="2397521" cy="164306"/>
              <a:chOff x="3848100" y="-602853"/>
              <a:chExt cx="2397521" cy="164306"/>
            </a:xfrm>
          </p:grpSpPr>
          <p:cxnSp>
            <p:nvCxnSpPr>
              <p:cNvPr id="57" name="直接连接符 56">
                <a:extLst>
                  <a:ext uri="{FF2B5EF4-FFF2-40B4-BE49-F238E27FC236}">
                    <a16:creationId xmlns="" xmlns:a16="http://schemas.microsoft.com/office/drawing/2014/main" id="{55E3D5EF-AAE5-4E94-8D18-2C906EE1F80A}"/>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8" name="菱形 57">
                <a:extLst>
                  <a:ext uri="{FF2B5EF4-FFF2-40B4-BE49-F238E27FC236}">
                    <a16:creationId xmlns="" xmlns:a16="http://schemas.microsoft.com/office/drawing/2014/main" id="{C5A2A867-FC53-4A20-8BDE-C20FFFB13B15}"/>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菱形 58">
                <a:extLst>
                  <a:ext uri="{FF2B5EF4-FFF2-40B4-BE49-F238E27FC236}">
                    <a16:creationId xmlns="" xmlns:a16="http://schemas.microsoft.com/office/drawing/2014/main" id="{79529182-C6A8-4F29-8DF2-F8EF9E3EB179}"/>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菱形 59">
                <a:extLst>
                  <a:ext uri="{FF2B5EF4-FFF2-40B4-BE49-F238E27FC236}">
                    <a16:creationId xmlns="" xmlns:a16="http://schemas.microsoft.com/office/drawing/2014/main" id="{F9C0DD32-60A0-4A5E-B006-95BCDF74D0BF}"/>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2" name="组合 51">
              <a:extLst>
                <a:ext uri="{FF2B5EF4-FFF2-40B4-BE49-F238E27FC236}">
                  <a16:creationId xmlns="" xmlns:a16="http://schemas.microsoft.com/office/drawing/2014/main" id="{1593DED2-4E32-4449-8264-8F35A25F7051}"/>
                </a:ext>
              </a:extLst>
            </p:cNvPr>
            <p:cNvGrpSpPr/>
            <p:nvPr/>
          </p:nvGrpSpPr>
          <p:grpSpPr>
            <a:xfrm flipH="1">
              <a:off x="7522879" y="5673216"/>
              <a:ext cx="2397521" cy="164306"/>
              <a:chOff x="3848100" y="-602853"/>
              <a:chExt cx="2397521" cy="164306"/>
            </a:xfrm>
          </p:grpSpPr>
          <p:cxnSp>
            <p:nvCxnSpPr>
              <p:cNvPr id="53" name="直接连接符 52">
                <a:extLst>
                  <a:ext uri="{FF2B5EF4-FFF2-40B4-BE49-F238E27FC236}">
                    <a16:creationId xmlns="" xmlns:a16="http://schemas.microsoft.com/office/drawing/2014/main" id="{F1D5BA74-9D4E-4979-BC35-5D4D03DA476E}"/>
                  </a:ext>
                </a:extLst>
              </p:cNvPr>
              <p:cNvCxnSpPr/>
              <p:nvPr/>
            </p:nvCxnSpPr>
            <p:spPr>
              <a:xfrm>
                <a:off x="3848100" y="-520700"/>
                <a:ext cx="2146300" cy="0"/>
              </a:xfrm>
              <a:prstGeom prst="line">
                <a:avLst/>
              </a:prstGeom>
              <a:ln>
                <a:gradFill>
                  <a:gsLst>
                    <a:gs pos="35000">
                      <a:srgbClr val="F1EC24">
                        <a:alpha val="0"/>
                      </a:srgbClr>
                    </a:gs>
                    <a:gs pos="100000">
                      <a:srgbClr val="F1EC24">
                        <a:alpha val="70000"/>
                        <a:lumMod val="81000"/>
                        <a:lumOff val="19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4" name="菱形 53">
                <a:extLst>
                  <a:ext uri="{FF2B5EF4-FFF2-40B4-BE49-F238E27FC236}">
                    <a16:creationId xmlns="" xmlns:a16="http://schemas.microsoft.com/office/drawing/2014/main" id="{0092EF59-3629-4D15-9E3D-B1232ABAD790}"/>
                  </a:ext>
                </a:extLst>
              </p:cNvPr>
              <p:cNvSpPr/>
              <p:nvPr/>
            </p:nvSpPr>
            <p:spPr>
              <a:xfrm flipV="1">
                <a:off x="5994400" y="-602853"/>
                <a:ext cx="164306" cy="164306"/>
              </a:xfrm>
              <a:prstGeom prst="diamond">
                <a:avLst/>
              </a:prstGeom>
              <a:noFill/>
              <a:ln>
                <a:gradFill>
                  <a:gsLst>
                    <a:gs pos="0">
                      <a:srgbClr val="F1EC24"/>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菱形 54">
                <a:extLst>
                  <a:ext uri="{FF2B5EF4-FFF2-40B4-BE49-F238E27FC236}">
                    <a16:creationId xmlns="" xmlns:a16="http://schemas.microsoft.com/office/drawing/2014/main" id="{5BDD2A68-B468-4893-8776-BD4DFE522614}"/>
                  </a:ext>
                </a:extLst>
              </p:cNvPr>
              <p:cNvSpPr/>
              <p:nvPr/>
            </p:nvSpPr>
            <p:spPr>
              <a:xfrm flipV="1">
                <a:off x="6037858" y="-602853"/>
                <a:ext cx="164306" cy="164306"/>
              </a:xfrm>
              <a:prstGeom prst="diamond">
                <a:avLst/>
              </a:prstGeom>
              <a:noFill/>
              <a:ln>
                <a:gradFill>
                  <a:gsLst>
                    <a:gs pos="38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菱形 55">
                <a:extLst>
                  <a:ext uri="{FF2B5EF4-FFF2-40B4-BE49-F238E27FC236}">
                    <a16:creationId xmlns="" xmlns:a16="http://schemas.microsoft.com/office/drawing/2014/main" id="{E6EFB9FD-0FF0-4FFF-A100-F4D6ECFAF66C}"/>
                  </a:ext>
                </a:extLst>
              </p:cNvPr>
              <p:cNvSpPr/>
              <p:nvPr/>
            </p:nvSpPr>
            <p:spPr>
              <a:xfrm flipV="1">
                <a:off x="6081315" y="-602853"/>
                <a:ext cx="164306" cy="164306"/>
              </a:xfrm>
              <a:prstGeom prst="diamond">
                <a:avLst/>
              </a:prstGeom>
              <a:noFill/>
              <a:ln>
                <a:gradFill>
                  <a:gsLst>
                    <a:gs pos="57000">
                      <a:srgbClr val="F1EC24">
                        <a:alpha val="0"/>
                      </a:srgbClr>
                    </a:gs>
                    <a:gs pos="100000">
                      <a:srgbClr val="F1EC24">
                        <a:lumMod val="0"/>
                        <a:lumOff val="10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extLst>
      <p:ext uri="{BB962C8B-B14F-4D97-AF65-F5344CB8AC3E}">
        <p14:creationId xmlns:p14="http://schemas.microsoft.com/office/powerpoint/2010/main" val="32012238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窄&quot;,&quot;HeaderHeight&quot;:10.0,&quot;FooterHeight&quot;:5.0,&quot;SideMargin&quot;:2.5,&quot;TopMargin&quot;:0.0,&quot;BottomMargin&quot;:0.0,&quot;IntervalMargin&quot;:1.0,&quot;SettingType&quot;:&quot;System&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思源宋体 CN Heavy"/>
        <a:ea typeface="思源宋体 CN Heavy"/>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TotalTime>
  <Words>1327</Words>
  <Application>Microsoft Office PowerPoint</Application>
  <PresentationFormat>宽屏</PresentationFormat>
  <Paragraphs>106</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思源黑体 CN Regular</vt:lpstr>
      <vt:lpstr>思源宋体 CN Heavy</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 mo ban.c 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小白学个P</dc:creator>
  <cp:keywords>51PP T 模 板网</cp:keywords>
  <dc:description>www.51ppt m oban.com</dc:description>
  <cp:lastModifiedBy>YANGs</cp:lastModifiedBy>
  <cp:revision>52</cp:revision>
  <dcterms:created xsi:type="dcterms:W3CDTF">2020-06-06T12:46:46Z</dcterms:created>
  <dcterms:modified xsi:type="dcterms:W3CDTF">2020-06-21T12:13:37Z</dcterms:modified>
</cp:coreProperties>
</file>