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media/image10.jpg" ContentType="image/jpeg"/>
  <Override PartName="/ppt/media/image13.jpg" ContentType="image/jpeg"/>
  <Override PartName="/ppt/media/image16.jpg" ContentType="image/jpeg"/>
  <Override PartName="/ppt/media/image18.jpg" ContentType="image/jpeg"/>
  <Override PartName="/ppt/media/image21.jpg" ContentType="image/jpeg"/>
  <Override PartName="/ppt/media/image28.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5"/>
  </p:handoutMasterIdLst>
  <p:sldIdLst>
    <p:sldId id="271" r:id="rId2"/>
    <p:sldId id="256" r:id="rId3"/>
    <p:sldId id="257" r:id="rId4"/>
    <p:sldId id="258" r:id="rId5"/>
    <p:sldId id="260" r:id="rId6"/>
    <p:sldId id="261" r:id="rId7"/>
    <p:sldId id="262" r:id="rId8"/>
    <p:sldId id="264" r:id="rId9"/>
    <p:sldId id="263" r:id="rId10"/>
    <p:sldId id="265" r:id="rId11"/>
    <p:sldId id="266" r:id="rId12"/>
    <p:sldId id="270" r:id="rId13"/>
    <p:sldId id="272"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F87212E-51FE-4B6E-8C40-30F993361CA9}">
          <p14:sldIdLst>
            <p14:sldId id="271"/>
            <p14:sldId id="256"/>
            <p14:sldId id="257"/>
            <p14:sldId id="258"/>
            <p14:sldId id="260"/>
            <p14:sldId id="261"/>
            <p14:sldId id="262"/>
            <p14:sldId id="264"/>
            <p14:sldId id="263"/>
            <p14:sldId id="265"/>
            <p14:sldId id="266"/>
          </p14:sldIdLst>
        </p14:section>
        <p14:section name="作者信息" id="{831015F8-E625-4B0B-905C-9C1A7D10E358}">
          <p14:sldIdLst>
            <p14:sldId id="27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541C"/>
    <a:srgbClr val="5B6B4D"/>
    <a:srgbClr val="4D5841"/>
    <a:srgbClr val="778445"/>
    <a:srgbClr val="676C49"/>
    <a:srgbClr val="6B755E"/>
    <a:srgbClr val="F2CA64"/>
    <a:srgbClr val="F7D983"/>
    <a:srgbClr val="E9C41E"/>
    <a:srgbClr val="E6C3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68" d="100"/>
          <a:sy n="68" d="100"/>
        </p:scale>
        <p:origin x="84" y="42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337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7E19F04F-D824-4998-9132-6A2067D0AD0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CE44E26F-7F55-4FD4-98AD-4AB87C79ED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26A828-DB44-4F88-A674-7C0B7B2B4536}" type="datetimeFigureOut">
              <a:rPr lang="zh-CN" altLang="en-US" smtClean="0"/>
              <a:t>2020/6/21</a:t>
            </a:fld>
            <a:endParaRPr lang="zh-CN" altLang="en-US"/>
          </a:p>
        </p:txBody>
      </p:sp>
      <p:sp>
        <p:nvSpPr>
          <p:cNvPr id="4" name="页脚占位符 3">
            <a:extLst>
              <a:ext uri="{FF2B5EF4-FFF2-40B4-BE49-F238E27FC236}">
                <a16:creationId xmlns:a16="http://schemas.microsoft.com/office/drawing/2014/main" xmlns="" id="{EDACD588-526B-40F9-A364-4271DCC86B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A50C259F-6748-47E9-907C-9E969C1DA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948959-BAF7-425B-B82F-AED0A74A72D9}" type="slidenum">
              <a:rPr lang="zh-CN" altLang="en-US" smtClean="0"/>
              <a:t>‹#›</a:t>
            </a:fld>
            <a:endParaRPr lang="zh-CN" altLang="en-US"/>
          </a:p>
        </p:txBody>
      </p:sp>
    </p:spTree>
    <p:extLst>
      <p:ext uri="{BB962C8B-B14F-4D97-AF65-F5344CB8AC3E}">
        <p14:creationId xmlns:p14="http://schemas.microsoft.com/office/powerpoint/2010/main" val="297229034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523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包含 屏幕&#10;&#10;描述已自动生成">
            <a:extLst>
              <a:ext uri="{FF2B5EF4-FFF2-40B4-BE49-F238E27FC236}">
                <a16:creationId xmlns:a16="http://schemas.microsoft.com/office/drawing/2014/main" xmlns="" id="{9AA4CF3A-5C2E-47CC-B952-5CCCB7B2DE2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26950032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食物&#10;&#10;描述已自动生成">
            <a:extLst>
              <a:ext uri="{FF2B5EF4-FFF2-40B4-BE49-F238E27FC236}">
                <a16:creationId xmlns:a16="http://schemas.microsoft.com/office/drawing/2014/main" xmlns="" id="{F51CC4D8-7069-4D14-BB78-B7B98CB6FF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09929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绿色, 草, 男人, 年轻&#10;&#10;描述已自动生成">
            <a:extLst>
              <a:ext uri="{FF2B5EF4-FFF2-40B4-BE49-F238E27FC236}">
                <a16:creationId xmlns:a16="http://schemas.microsoft.com/office/drawing/2014/main" xmlns="" id="{33928A31-67CD-46D9-8AAB-510505143C7C}"/>
              </a:ext>
            </a:extLst>
          </p:cNvPr>
          <p:cNvPicPr>
            <a:picLocks noChangeAspect="1"/>
          </p:cNvPicPr>
          <p:nvPr/>
        </p:nvPicPr>
        <p:blipFill rotWithShape="1">
          <a:blip r:embed="rId2">
            <a:extLst>
              <a:ext uri="{28A0092B-C50C-407E-A947-70E740481C1C}">
                <a14:useLocalDpi xmlns:a14="http://schemas.microsoft.com/office/drawing/2010/main" val="0"/>
              </a:ext>
            </a:extLst>
          </a:blip>
          <a:srcRect l="1053"/>
          <a:stretch/>
        </p:blipFill>
        <p:spPr>
          <a:xfrm>
            <a:off x="1" y="1698287"/>
            <a:ext cx="12192000" cy="5159713"/>
          </a:xfrm>
          <a:prstGeom prst="rect">
            <a:avLst/>
          </a:prstGeom>
        </p:spPr>
      </p:pic>
      <p:sp>
        <p:nvSpPr>
          <p:cNvPr id="5" name="矩形 4">
            <a:extLst>
              <a:ext uri="{FF2B5EF4-FFF2-40B4-BE49-F238E27FC236}">
                <a16:creationId xmlns:a16="http://schemas.microsoft.com/office/drawing/2014/main" xmlns="" id="{119E9F7A-A079-4F7E-BC3A-415F2C4B18AE}"/>
              </a:ext>
            </a:extLst>
          </p:cNvPr>
          <p:cNvSpPr/>
          <p:nvPr/>
        </p:nvSpPr>
        <p:spPr>
          <a:xfrm>
            <a:off x="0" y="0"/>
            <a:ext cx="12192000" cy="6858000"/>
          </a:xfrm>
          <a:prstGeom prst="rect">
            <a:avLst/>
          </a:prstGeom>
          <a:gradFill>
            <a:gsLst>
              <a:gs pos="35000">
                <a:schemeClr val="bg1"/>
              </a:gs>
              <a:gs pos="100000">
                <a:schemeClr val="bg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EFCA181D-C688-48A7-9AB8-024DE831F17D}"/>
              </a:ext>
            </a:extLst>
          </p:cNvPr>
          <p:cNvSpPr txBox="1"/>
          <p:nvPr/>
        </p:nvSpPr>
        <p:spPr>
          <a:xfrm>
            <a:off x="395241" y="278997"/>
            <a:ext cx="20558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 name="文本框 8">
            <a:extLst>
              <a:ext uri="{FF2B5EF4-FFF2-40B4-BE49-F238E27FC236}">
                <a16:creationId xmlns:a16="http://schemas.microsoft.com/office/drawing/2014/main" xmlns="" id="{CAE065E7-8BA4-4D2A-BF7E-D09772669D3D}"/>
              </a:ext>
            </a:extLst>
          </p:cNvPr>
          <p:cNvSpPr txBox="1"/>
          <p:nvPr/>
        </p:nvSpPr>
        <p:spPr>
          <a:xfrm>
            <a:off x="9982200" y="620967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11" name="图片 10">
            <a:extLst>
              <a:ext uri="{FF2B5EF4-FFF2-40B4-BE49-F238E27FC236}">
                <a16:creationId xmlns:a16="http://schemas.microsoft.com/office/drawing/2014/main" xmlns="" id="{D30A02AA-1ECA-4BC0-82F9-5AB9AE0C22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406316"/>
            <a:ext cx="4359276" cy="4451684"/>
          </a:xfrm>
          <a:prstGeom prst="rect">
            <a:avLst/>
          </a:prstGeom>
        </p:spPr>
      </p:pic>
      <p:sp>
        <p:nvSpPr>
          <p:cNvPr id="13" name="文本框 12">
            <a:extLst>
              <a:ext uri="{FF2B5EF4-FFF2-40B4-BE49-F238E27FC236}">
                <a16:creationId xmlns:a16="http://schemas.microsoft.com/office/drawing/2014/main" xmlns="" id="{EC13D8C2-ADB7-4B6A-919A-9D3AD1A437F9}"/>
              </a:ext>
            </a:extLst>
          </p:cNvPr>
          <p:cNvSpPr txBox="1"/>
          <p:nvPr/>
        </p:nvSpPr>
        <p:spPr>
          <a:xfrm>
            <a:off x="1423169" y="1140360"/>
            <a:ext cx="9373168"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15" name="文本框 14">
            <a:extLst>
              <a:ext uri="{FF2B5EF4-FFF2-40B4-BE49-F238E27FC236}">
                <a16:creationId xmlns:a16="http://schemas.microsoft.com/office/drawing/2014/main" xmlns="" id="{F56736F3-B762-49B9-82A2-29302774CFE4}"/>
              </a:ext>
            </a:extLst>
          </p:cNvPr>
          <p:cNvSpPr txBox="1"/>
          <p:nvPr/>
        </p:nvSpPr>
        <p:spPr>
          <a:xfrm>
            <a:off x="3764497" y="2509532"/>
            <a:ext cx="7657482"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17" name="文本框 16">
            <a:extLst>
              <a:ext uri="{FF2B5EF4-FFF2-40B4-BE49-F238E27FC236}">
                <a16:creationId xmlns:a16="http://schemas.microsoft.com/office/drawing/2014/main" xmlns="" id="{CCAC09D6-8FD8-44C1-A89B-E24BA7C915B2}"/>
              </a:ext>
            </a:extLst>
          </p:cNvPr>
          <p:cNvSpPr txBox="1"/>
          <p:nvPr/>
        </p:nvSpPr>
        <p:spPr>
          <a:xfrm>
            <a:off x="3764497" y="2096919"/>
            <a:ext cx="2993861"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0" name="文本框 19">
            <a:extLst>
              <a:ext uri="{FF2B5EF4-FFF2-40B4-BE49-F238E27FC236}">
                <a16:creationId xmlns:a16="http://schemas.microsoft.com/office/drawing/2014/main" xmlns="" id="{58A6287F-A515-4575-8767-203DBD5C3F46}"/>
              </a:ext>
            </a:extLst>
          </p:cNvPr>
          <p:cNvSpPr txBox="1"/>
          <p:nvPr/>
        </p:nvSpPr>
        <p:spPr>
          <a:xfrm>
            <a:off x="3764497" y="3968261"/>
            <a:ext cx="7657482"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21" name="文本框 20">
            <a:extLst>
              <a:ext uri="{FF2B5EF4-FFF2-40B4-BE49-F238E27FC236}">
                <a16:creationId xmlns:a16="http://schemas.microsoft.com/office/drawing/2014/main" xmlns="" id="{645C4209-3BA4-4E91-AB1A-CC555F4AA546}"/>
              </a:ext>
            </a:extLst>
          </p:cNvPr>
          <p:cNvSpPr txBox="1"/>
          <p:nvPr/>
        </p:nvSpPr>
        <p:spPr>
          <a:xfrm>
            <a:off x="3764497" y="3555648"/>
            <a:ext cx="2993861"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3" name="文本框 22">
            <a:extLst>
              <a:ext uri="{FF2B5EF4-FFF2-40B4-BE49-F238E27FC236}">
                <a16:creationId xmlns:a16="http://schemas.microsoft.com/office/drawing/2014/main" xmlns="" id="{05652F54-9E37-4547-ABD0-6C2C8DB751FC}"/>
              </a:ext>
            </a:extLst>
          </p:cNvPr>
          <p:cNvSpPr txBox="1"/>
          <p:nvPr/>
        </p:nvSpPr>
        <p:spPr>
          <a:xfrm>
            <a:off x="3764497" y="5426990"/>
            <a:ext cx="7657482"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24" name="文本框 23">
            <a:extLst>
              <a:ext uri="{FF2B5EF4-FFF2-40B4-BE49-F238E27FC236}">
                <a16:creationId xmlns:a16="http://schemas.microsoft.com/office/drawing/2014/main" xmlns="" id="{28CE26B4-540E-4B9A-AEE2-9035E63AA86D}"/>
              </a:ext>
            </a:extLst>
          </p:cNvPr>
          <p:cNvSpPr txBox="1"/>
          <p:nvPr/>
        </p:nvSpPr>
        <p:spPr>
          <a:xfrm>
            <a:off x="3764497" y="5014377"/>
            <a:ext cx="2993861"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28" name="图片 27" descr="图片包含 黄色, 向日葵, 笔记本, 花&#10;&#10;描述已自动生成">
            <a:extLst>
              <a:ext uri="{FF2B5EF4-FFF2-40B4-BE49-F238E27FC236}">
                <a16:creationId xmlns:a16="http://schemas.microsoft.com/office/drawing/2014/main" xmlns="" id="{6B7FAF04-1EF4-4AF9-B14C-6600E2C8B3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rot="12154569">
            <a:off x="9003579" y="-117906"/>
            <a:ext cx="2598422" cy="2739421"/>
          </a:xfrm>
          <a:custGeom>
            <a:avLst/>
            <a:gdLst>
              <a:gd name="connsiteX0" fmla="*/ 0 w 2937910"/>
              <a:gd name="connsiteY0" fmla="*/ 2882343 h 3097331"/>
              <a:gd name="connsiteX1" fmla="*/ 1441803 w 2937910"/>
              <a:gd name="connsiteY1" fmla="*/ 0 h 3097331"/>
              <a:gd name="connsiteX2" fmla="*/ 2937910 w 2937910"/>
              <a:gd name="connsiteY2" fmla="*/ 0 h 3097331"/>
              <a:gd name="connsiteX3" fmla="*/ 2937910 w 2937910"/>
              <a:gd name="connsiteY3" fmla="*/ 3097331 h 3097331"/>
              <a:gd name="connsiteX4" fmla="*/ 0 w 2937910"/>
              <a:gd name="connsiteY4" fmla="*/ 3097331 h 3097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7910" h="3097331">
                <a:moveTo>
                  <a:pt x="0" y="2882343"/>
                </a:moveTo>
                <a:lnTo>
                  <a:pt x="1441803" y="0"/>
                </a:lnTo>
                <a:lnTo>
                  <a:pt x="2937910" y="0"/>
                </a:lnTo>
                <a:lnTo>
                  <a:pt x="2937910" y="3097331"/>
                </a:lnTo>
                <a:lnTo>
                  <a:pt x="0" y="3097331"/>
                </a:lnTo>
                <a:close/>
              </a:path>
            </a:pathLst>
          </a:custGeom>
        </p:spPr>
      </p:pic>
      <p:pic>
        <p:nvPicPr>
          <p:cNvPr id="32" name="图片 31" descr="图片包含 黄色, 向日葵, 笔记本, 花&#10;&#10;描述已自动生成">
            <a:extLst>
              <a:ext uri="{FF2B5EF4-FFF2-40B4-BE49-F238E27FC236}">
                <a16:creationId xmlns:a16="http://schemas.microsoft.com/office/drawing/2014/main" xmlns="" id="{66D25D31-93EC-41DD-876F-E1C1CB9220B5}"/>
              </a:ext>
            </a:extLst>
          </p:cNvPr>
          <p:cNvPicPr>
            <a:picLocks noChangeAspect="1"/>
          </p:cNvPicPr>
          <p:nvPr/>
        </p:nvPicPr>
        <p:blipFill>
          <a:blip r:embed="rId4">
            <a:extLst>
              <a:ext uri="{28A0092B-C50C-407E-A947-70E740481C1C}">
                <a14:useLocalDpi xmlns:a14="http://schemas.microsoft.com/office/drawing/2010/main" val="0"/>
              </a:ext>
            </a:extLst>
          </a:blip>
          <a:srcRect b="29256"/>
          <a:stretch>
            <a:fillRect/>
          </a:stretch>
        </p:blipFill>
        <p:spPr>
          <a:xfrm rot="15725016">
            <a:off x="10679621" y="3700614"/>
            <a:ext cx="1889307" cy="1409091"/>
          </a:xfrm>
          <a:custGeom>
            <a:avLst/>
            <a:gdLst>
              <a:gd name="connsiteX0" fmla="*/ 1889307 w 1889307"/>
              <a:gd name="connsiteY0" fmla="*/ 1409091 h 1409091"/>
              <a:gd name="connsiteX1" fmla="*/ 0 w 1889307"/>
              <a:gd name="connsiteY1" fmla="*/ 1146377 h 1409091"/>
              <a:gd name="connsiteX2" fmla="*/ 0 w 1889307"/>
              <a:gd name="connsiteY2" fmla="*/ 0 h 1409091"/>
              <a:gd name="connsiteX3" fmla="*/ 1889307 w 1889307"/>
              <a:gd name="connsiteY3" fmla="*/ 0 h 1409091"/>
            </a:gdLst>
            <a:ahLst/>
            <a:cxnLst>
              <a:cxn ang="0">
                <a:pos x="connsiteX0" y="connsiteY0"/>
              </a:cxn>
              <a:cxn ang="0">
                <a:pos x="connsiteX1" y="connsiteY1"/>
              </a:cxn>
              <a:cxn ang="0">
                <a:pos x="connsiteX2" y="connsiteY2"/>
              </a:cxn>
              <a:cxn ang="0">
                <a:pos x="connsiteX3" y="connsiteY3"/>
              </a:cxn>
            </a:cxnLst>
            <a:rect l="l" t="t" r="r" b="b"/>
            <a:pathLst>
              <a:path w="1889307" h="1409091">
                <a:moveTo>
                  <a:pt x="1889307" y="1409091"/>
                </a:moveTo>
                <a:lnTo>
                  <a:pt x="0" y="1146377"/>
                </a:lnTo>
                <a:lnTo>
                  <a:pt x="0" y="0"/>
                </a:lnTo>
                <a:lnTo>
                  <a:pt x="1889307" y="0"/>
                </a:lnTo>
                <a:close/>
              </a:path>
            </a:pathLst>
          </a:custGeom>
        </p:spPr>
      </p:pic>
      <p:pic>
        <p:nvPicPr>
          <p:cNvPr id="34" name="图片 33">
            <a:extLst>
              <a:ext uri="{FF2B5EF4-FFF2-40B4-BE49-F238E27FC236}">
                <a16:creationId xmlns:a16="http://schemas.microsoft.com/office/drawing/2014/main" xmlns="" id="{98C9ACD9-4EB7-4364-B89C-5EC23956F0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5538" y="1972017"/>
            <a:ext cx="298413" cy="336509"/>
          </a:xfrm>
          <a:prstGeom prst="rect">
            <a:avLst/>
          </a:prstGeom>
        </p:spPr>
      </p:pic>
      <p:pic>
        <p:nvPicPr>
          <p:cNvPr id="35" name="图片 34">
            <a:extLst>
              <a:ext uri="{FF2B5EF4-FFF2-40B4-BE49-F238E27FC236}">
                <a16:creationId xmlns:a16="http://schemas.microsoft.com/office/drawing/2014/main" xmlns="" id="{CE1BDFFD-FFA2-411A-AE03-DB04E5EF3E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0753" y="6286938"/>
            <a:ext cx="259000" cy="292065"/>
          </a:xfrm>
          <a:prstGeom prst="rect">
            <a:avLst/>
          </a:prstGeom>
        </p:spPr>
      </p:pic>
    </p:spTree>
    <p:extLst>
      <p:ext uri="{BB962C8B-B14F-4D97-AF65-F5344CB8AC3E}">
        <p14:creationId xmlns:p14="http://schemas.microsoft.com/office/powerpoint/2010/main" val="124694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草地上有鸟&#10;&#10;描述已自动生成">
            <a:extLst>
              <a:ext uri="{FF2B5EF4-FFF2-40B4-BE49-F238E27FC236}">
                <a16:creationId xmlns:a16="http://schemas.microsoft.com/office/drawing/2014/main" xmlns="" id="{1AE6547C-34A8-4EE1-A4CD-43FB41D46C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0" b="10436"/>
          <a:stretch/>
        </p:blipFill>
        <p:spPr>
          <a:xfrm>
            <a:off x="0" y="2116868"/>
            <a:ext cx="12192000" cy="4741132"/>
          </a:xfrm>
          <a:custGeom>
            <a:avLst/>
            <a:gdLst>
              <a:gd name="connsiteX0" fmla="*/ 0 w 12192000"/>
              <a:gd name="connsiteY0" fmla="*/ 0 h 4741132"/>
              <a:gd name="connsiteX1" fmla="*/ 12192000 w 12192000"/>
              <a:gd name="connsiteY1" fmla="*/ 0 h 4741132"/>
              <a:gd name="connsiteX2" fmla="*/ 12192000 w 12192000"/>
              <a:gd name="connsiteY2" fmla="*/ 4741132 h 4741132"/>
              <a:gd name="connsiteX3" fmla="*/ 0 w 12192000"/>
              <a:gd name="connsiteY3" fmla="*/ 4741132 h 4741132"/>
            </a:gdLst>
            <a:ahLst/>
            <a:cxnLst>
              <a:cxn ang="0">
                <a:pos x="connsiteX0" y="connsiteY0"/>
              </a:cxn>
              <a:cxn ang="0">
                <a:pos x="connsiteX1" y="connsiteY1"/>
              </a:cxn>
              <a:cxn ang="0">
                <a:pos x="connsiteX2" y="connsiteY2"/>
              </a:cxn>
              <a:cxn ang="0">
                <a:pos x="connsiteX3" y="connsiteY3"/>
              </a:cxn>
            </a:cxnLst>
            <a:rect l="l" t="t" r="r" b="b"/>
            <a:pathLst>
              <a:path w="12192000" h="4741132">
                <a:moveTo>
                  <a:pt x="0" y="0"/>
                </a:moveTo>
                <a:lnTo>
                  <a:pt x="12192000" y="0"/>
                </a:lnTo>
                <a:lnTo>
                  <a:pt x="12192000" y="4741132"/>
                </a:lnTo>
                <a:lnTo>
                  <a:pt x="0" y="4741132"/>
                </a:lnTo>
                <a:close/>
              </a:path>
            </a:pathLst>
          </a:custGeom>
        </p:spPr>
      </p:pic>
      <p:sp>
        <p:nvSpPr>
          <p:cNvPr id="4" name="矩形 3">
            <a:extLst>
              <a:ext uri="{FF2B5EF4-FFF2-40B4-BE49-F238E27FC236}">
                <a16:creationId xmlns:a16="http://schemas.microsoft.com/office/drawing/2014/main" xmlns="" id="{4C2CAAA5-A2CC-415D-94B4-BCF94FB45EB4}"/>
              </a:ext>
            </a:extLst>
          </p:cNvPr>
          <p:cNvSpPr/>
          <p:nvPr/>
        </p:nvSpPr>
        <p:spPr>
          <a:xfrm>
            <a:off x="0" y="0"/>
            <a:ext cx="12192000" cy="6858000"/>
          </a:xfrm>
          <a:prstGeom prst="rect">
            <a:avLst/>
          </a:prstGeom>
          <a:gradFill>
            <a:gsLst>
              <a:gs pos="40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D0A0B8A9-9B38-4CC0-B867-614D6DE18532}"/>
              </a:ext>
            </a:extLst>
          </p:cNvPr>
          <p:cNvSpPr txBox="1"/>
          <p:nvPr/>
        </p:nvSpPr>
        <p:spPr>
          <a:xfrm>
            <a:off x="395241" y="278997"/>
            <a:ext cx="20812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0" name="文本框 9">
            <a:extLst>
              <a:ext uri="{FF2B5EF4-FFF2-40B4-BE49-F238E27FC236}">
                <a16:creationId xmlns:a16="http://schemas.microsoft.com/office/drawing/2014/main" xmlns="" id="{83A04743-E88C-4C7B-A1EB-4630139A580A}"/>
              </a:ext>
            </a:extLst>
          </p:cNvPr>
          <p:cNvSpPr txBox="1"/>
          <p:nvPr/>
        </p:nvSpPr>
        <p:spPr>
          <a:xfrm>
            <a:off x="839741" y="1909988"/>
            <a:ext cx="4153264" cy="919867"/>
          </a:xfrm>
          <a:prstGeom prst="rect">
            <a:avLst/>
          </a:prstGeom>
          <a:noFill/>
        </p:spPr>
        <p:txBody>
          <a:bodyPr wrap="square" rtlCol="0">
            <a:spAutoFit/>
          </a:bodyPr>
          <a:lstStyle/>
          <a:p>
            <a:pPr>
              <a:lnSpc>
                <a:spcPct val="120000"/>
              </a:lnSpc>
            </a:pPr>
            <a:r>
              <a:rPr lang="en-US" altLang="zh-CN" sz="2400" dirty="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dirty="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dirty="0" err="1">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a:t>
            </a:r>
            <a:r>
              <a:rPr lang="en-US" altLang="zh-CN" sz="2400" dirty="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dirty="0" err="1">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Templet</a:t>
            </a:r>
            <a:endParaRPr lang="zh-CN" altLang="en-US" sz="2400" dirty="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1" name="文本框 10">
            <a:extLst>
              <a:ext uri="{FF2B5EF4-FFF2-40B4-BE49-F238E27FC236}">
                <a16:creationId xmlns:a16="http://schemas.microsoft.com/office/drawing/2014/main" xmlns="" id="{48CE6C3F-CD59-4E4C-A320-242AEA773303}"/>
              </a:ext>
            </a:extLst>
          </p:cNvPr>
          <p:cNvSpPr txBox="1"/>
          <p:nvPr/>
        </p:nvSpPr>
        <p:spPr>
          <a:xfrm>
            <a:off x="2209800" y="2935988"/>
            <a:ext cx="3492500" cy="1092158"/>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16" name="文本框 15">
            <a:extLst>
              <a:ext uri="{FF2B5EF4-FFF2-40B4-BE49-F238E27FC236}">
                <a16:creationId xmlns:a16="http://schemas.microsoft.com/office/drawing/2014/main" xmlns="" id="{741F4077-7B1D-4392-BA9A-6FA75BFBDE71}"/>
              </a:ext>
            </a:extLst>
          </p:cNvPr>
          <p:cNvSpPr txBox="1"/>
          <p:nvPr/>
        </p:nvSpPr>
        <p:spPr>
          <a:xfrm>
            <a:off x="6952479" y="2369921"/>
            <a:ext cx="1263650"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a:t>
            </a:r>
          </a:p>
        </p:txBody>
      </p:sp>
      <p:sp>
        <p:nvSpPr>
          <p:cNvPr id="17" name="文本框 16">
            <a:extLst>
              <a:ext uri="{FF2B5EF4-FFF2-40B4-BE49-F238E27FC236}">
                <a16:creationId xmlns:a16="http://schemas.microsoft.com/office/drawing/2014/main" xmlns="" id="{7D1D0A5C-5054-4615-B9CE-801842D564FC}"/>
              </a:ext>
            </a:extLst>
          </p:cNvPr>
          <p:cNvSpPr txBox="1"/>
          <p:nvPr/>
        </p:nvSpPr>
        <p:spPr>
          <a:xfrm>
            <a:off x="9350476" y="2369921"/>
            <a:ext cx="90113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Habitant</a:t>
            </a:r>
          </a:p>
        </p:txBody>
      </p:sp>
      <p:sp>
        <p:nvSpPr>
          <p:cNvPr id="18" name="文本框 17">
            <a:extLst>
              <a:ext uri="{FF2B5EF4-FFF2-40B4-BE49-F238E27FC236}">
                <a16:creationId xmlns:a16="http://schemas.microsoft.com/office/drawing/2014/main" xmlns="" id="{F755C4BC-D702-4D10-A956-12B616EB5314}"/>
              </a:ext>
            </a:extLst>
          </p:cNvPr>
          <p:cNvSpPr txBox="1"/>
          <p:nvPr/>
        </p:nvSpPr>
        <p:spPr>
          <a:xfrm>
            <a:off x="10356295" y="2369921"/>
            <a:ext cx="995964"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Tristique</a:t>
            </a:r>
          </a:p>
        </p:txBody>
      </p:sp>
      <p:sp>
        <p:nvSpPr>
          <p:cNvPr id="19" name="文本框 18">
            <a:extLst>
              <a:ext uri="{FF2B5EF4-FFF2-40B4-BE49-F238E27FC236}">
                <a16:creationId xmlns:a16="http://schemas.microsoft.com/office/drawing/2014/main" xmlns="" id="{E5582ADB-DDC0-4F99-87F6-D4750796462A}"/>
              </a:ext>
            </a:extLst>
          </p:cNvPr>
          <p:cNvSpPr txBox="1"/>
          <p:nvPr/>
        </p:nvSpPr>
        <p:spPr>
          <a:xfrm>
            <a:off x="8320816" y="2369921"/>
            <a:ext cx="92497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Senectus</a:t>
            </a:r>
          </a:p>
        </p:txBody>
      </p:sp>
      <p:sp>
        <p:nvSpPr>
          <p:cNvPr id="22" name="文本框 21">
            <a:extLst>
              <a:ext uri="{FF2B5EF4-FFF2-40B4-BE49-F238E27FC236}">
                <a16:creationId xmlns:a16="http://schemas.microsoft.com/office/drawing/2014/main" xmlns="" id="{E885448A-2C82-499C-ABC7-81FCBF8EFE52}"/>
              </a:ext>
            </a:extLst>
          </p:cNvPr>
          <p:cNvSpPr txBox="1"/>
          <p:nvPr/>
        </p:nvSpPr>
        <p:spPr>
          <a:xfrm>
            <a:off x="9537700" y="329740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36" name="图片 35" descr="图片包含 游戏机, 钟表&#10;&#10;描述已自动生成">
            <a:extLst>
              <a:ext uri="{FF2B5EF4-FFF2-40B4-BE49-F238E27FC236}">
                <a16:creationId xmlns:a16="http://schemas.microsoft.com/office/drawing/2014/main" xmlns="" id="{327E86C4-CE8E-47D0-89FB-5AE3751E6525}"/>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a:xfrm>
            <a:off x="8491125" y="445972"/>
            <a:ext cx="3305634" cy="1788714"/>
          </a:xfrm>
          <a:custGeom>
            <a:avLst/>
            <a:gdLst>
              <a:gd name="connsiteX0" fmla="*/ 0 w 3305634"/>
              <a:gd name="connsiteY0" fmla="*/ 0 h 1788714"/>
              <a:gd name="connsiteX1" fmla="*/ 3305634 w 3305634"/>
              <a:gd name="connsiteY1" fmla="*/ 0 h 1788714"/>
              <a:gd name="connsiteX2" fmla="*/ 3305634 w 3305634"/>
              <a:gd name="connsiteY2" fmla="*/ 1788714 h 1788714"/>
              <a:gd name="connsiteX3" fmla="*/ 0 w 3305634"/>
              <a:gd name="connsiteY3" fmla="*/ 1788714 h 1788714"/>
              <a:gd name="connsiteX4" fmla="*/ 0 w 3305634"/>
              <a:gd name="connsiteY4" fmla="*/ 1373451 h 1788714"/>
              <a:gd name="connsiteX5" fmla="*/ 90565 w 3305634"/>
              <a:gd name="connsiteY5" fmla="*/ 1387591 h 1788714"/>
              <a:gd name="connsiteX6" fmla="*/ 876713 w 3305634"/>
              <a:gd name="connsiteY6" fmla="*/ 1359016 h 1788714"/>
              <a:gd name="connsiteX7" fmla="*/ 1057688 w 3305634"/>
              <a:gd name="connsiteY7" fmla="*/ 978016 h 1788714"/>
              <a:gd name="connsiteX8" fmla="*/ 833850 w 3305634"/>
              <a:gd name="connsiteY8" fmla="*/ 768466 h 1788714"/>
              <a:gd name="connsiteX9" fmla="*/ 733838 w 3305634"/>
              <a:gd name="connsiteY9" fmla="*/ 744653 h 1788714"/>
              <a:gd name="connsiteX10" fmla="*/ 676688 w 3305634"/>
              <a:gd name="connsiteY10" fmla="*/ 701791 h 1788714"/>
              <a:gd name="connsiteX11" fmla="*/ 795750 w 3305634"/>
              <a:gd name="connsiteY11" fmla="*/ 320791 h 1788714"/>
              <a:gd name="connsiteX12" fmla="*/ 290925 w 3305634"/>
              <a:gd name="connsiteY12" fmla="*/ 139816 h 1788714"/>
              <a:gd name="connsiteX13" fmla="*/ 83347 w 3305634"/>
              <a:gd name="connsiteY13" fmla="*/ 257985 h 1788714"/>
              <a:gd name="connsiteX14" fmla="*/ 0 w 3305634"/>
              <a:gd name="connsiteY14" fmla="*/ 318075 h 178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5634" h="1788714">
                <a:moveTo>
                  <a:pt x="0" y="0"/>
                </a:moveTo>
                <a:lnTo>
                  <a:pt x="3305634" y="0"/>
                </a:lnTo>
                <a:lnTo>
                  <a:pt x="3305634" y="1788714"/>
                </a:lnTo>
                <a:lnTo>
                  <a:pt x="0" y="1788714"/>
                </a:lnTo>
                <a:lnTo>
                  <a:pt x="0" y="1373451"/>
                </a:lnTo>
                <a:lnTo>
                  <a:pt x="90565" y="1387591"/>
                </a:lnTo>
                <a:cubicBezTo>
                  <a:pt x="361768" y="1419143"/>
                  <a:pt x="727290" y="1404260"/>
                  <a:pt x="876713" y="1359016"/>
                </a:cubicBezTo>
                <a:cubicBezTo>
                  <a:pt x="1075944" y="1298691"/>
                  <a:pt x="1064832" y="1076441"/>
                  <a:pt x="1057688" y="978016"/>
                </a:cubicBezTo>
                <a:cubicBezTo>
                  <a:pt x="1050544" y="879591"/>
                  <a:pt x="887825" y="807360"/>
                  <a:pt x="833850" y="768466"/>
                </a:cubicBezTo>
                <a:cubicBezTo>
                  <a:pt x="779875" y="729572"/>
                  <a:pt x="760032" y="755765"/>
                  <a:pt x="733838" y="744653"/>
                </a:cubicBezTo>
                <a:cubicBezTo>
                  <a:pt x="707644" y="733541"/>
                  <a:pt x="666369" y="772435"/>
                  <a:pt x="676688" y="701791"/>
                </a:cubicBezTo>
                <a:cubicBezTo>
                  <a:pt x="687007" y="631147"/>
                  <a:pt x="860044" y="414454"/>
                  <a:pt x="795750" y="320791"/>
                </a:cubicBezTo>
                <a:cubicBezTo>
                  <a:pt x="731456" y="227128"/>
                  <a:pt x="509206" y="52504"/>
                  <a:pt x="290925" y="139816"/>
                </a:cubicBezTo>
                <a:cubicBezTo>
                  <a:pt x="236355" y="161644"/>
                  <a:pt x="163330" y="203812"/>
                  <a:pt x="83347" y="257985"/>
                </a:cubicBezTo>
                <a:lnTo>
                  <a:pt x="0" y="318075"/>
                </a:lnTo>
                <a:close/>
              </a:path>
            </a:pathLst>
          </a:custGeom>
        </p:spPr>
      </p:pic>
      <p:pic>
        <p:nvPicPr>
          <p:cNvPr id="34" name="图片 33" descr="图片包含 游戏机, 薯片, 树&#10;&#10;描述已自动生成">
            <a:extLst>
              <a:ext uri="{FF2B5EF4-FFF2-40B4-BE49-F238E27FC236}">
                <a16:creationId xmlns:a16="http://schemas.microsoft.com/office/drawing/2014/main" xmlns="" id="{ADE6AF15-E746-4EFF-8812-B0FDE10431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00295">
            <a:off x="8308117" y="807516"/>
            <a:ext cx="950368" cy="947810"/>
          </a:xfrm>
          <a:prstGeom prst="rect">
            <a:avLst/>
          </a:prstGeom>
        </p:spPr>
      </p:pic>
    </p:spTree>
    <p:extLst>
      <p:ext uri="{BB962C8B-B14F-4D97-AF65-F5344CB8AC3E}">
        <p14:creationId xmlns:p14="http://schemas.microsoft.com/office/powerpoint/2010/main" val="980387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601329" y="2715065"/>
            <a:ext cx="5097870" cy="1477328"/>
          </a:xfrm>
          <a:prstGeom prst="rect">
            <a:avLst/>
          </a:prstGeom>
          <a:noFill/>
        </p:spPr>
        <p:txBody>
          <a:bodyPr wrap="none" rtlCol="0">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26692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草地上有鸟&#10;&#10;描述已自动生成">
            <a:extLst>
              <a:ext uri="{FF2B5EF4-FFF2-40B4-BE49-F238E27FC236}">
                <a16:creationId xmlns:a16="http://schemas.microsoft.com/office/drawing/2014/main" xmlns="" id="{1AE6547C-34A8-4EE1-A4CD-43FB41D46C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0" b="10436"/>
          <a:stretch/>
        </p:blipFill>
        <p:spPr>
          <a:xfrm>
            <a:off x="0" y="2116868"/>
            <a:ext cx="12192000" cy="4741132"/>
          </a:xfrm>
          <a:custGeom>
            <a:avLst/>
            <a:gdLst>
              <a:gd name="connsiteX0" fmla="*/ 0 w 12192000"/>
              <a:gd name="connsiteY0" fmla="*/ 0 h 4741132"/>
              <a:gd name="connsiteX1" fmla="*/ 12192000 w 12192000"/>
              <a:gd name="connsiteY1" fmla="*/ 0 h 4741132"/>
              <a:gd name="connsiteX2" fmla="*/ 12192000 w 12192000"/>
              <a:gd name="connsiteY2" fmla="*/ 4741132 h 4741132"/>
              <a:gd name="connsiteX3" fmla="*/ 0 w 12192000"/>
              <a:gd name="connsiteY3" fmla="*/ 4741132 h 4741132"/>
            </a:gdLst>
            <a:ahLst/>
            <a:cxnLst>
              <a:cxn ang="0">
                <a:pos x="connsiteX0" y="connsiteY0"/>
              </a:cxn>
              <a:cxn ang="0">
                <a:pos x="connsiteX1" y="connsiteY1"/>
              </a:cxn>
              <a:cxn ang="0">
                <a:pos x="connsiteX2" y="connsiteY2"/>
              </a:cxn>
              <a:cxn ang="0">
                <a:pos x="connsiteX3" y="connsiteY3"/>
              </a:cxn>
            </a:cxnLst>
            <a:rect l="l" t="t" r="r" b="b"/>
            <a:pathLst>
              <a:path w="12192000" h="4741132">
                <a:moveTo>
                  <a:pt x="0" y="0"/>
                </a:moveTo>
                <a:lnTo>
                  <a:pt x="12192000" y="0"/>
                </a:lnTo>
                <a:lnTo>
                  <a:pt x="12192000" y="4741132"/>
                </a:lnTo>
                <a:lnTo>
                  <a:pt x="0" y="4741132"/>
                </a:lnTo>
                <a:close/>
              </a:path>
            </a:pathLst>
          </a:custGeom>
        </p:spPr>
      </p:pic>
      <p:sp>
        <p:nvSpPr>
          <p:cNvPr id="4" name="矩形 3">
            <a:extLst>
              <a:ext uri="{FF2B5EF4-FFF2-40B4-BE49-F238E27FC236}">
                <a16:creationId xmlns:a16="http://schemas.microsoft.com/office/drawing/2014/main" xmlns="" id="{4C2CAAA5-A2CC-415D-94B4-BCF94FB45EB4}"/>
              </a:ext>
            </a:extLst>
          </p:cNvPr>
          <p:cNvSpPr/>
          <p:nvPr/>
        </p:nvSpPr>
        <p:spPr>
          <a:xfrm>
            <a:off x="0" y="0"/>
            <a:ext cx="12192000" cy="6858000"/>
          </a:xfrm>
          <a:prstGeom prst="rect">
            <a:avLst/>
          </a:prstGeom>
          <a:gradFill>
            <a:gsLst>
              <a:gs pos="40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D0A0B8A9-9B38-4CC0-B867-614D6DE18532}"/>
              </a:ext>
            </a:extLst>
          </p:cNvPr>
          <p:cNvSpPr txBox="1"/>
          <p:nvPr/>
        </p:nvSpPr>
        <p:spPr>
          <a:xfrm>
            <a:off x="395241" y="278997"/>
            <a:ext cx="20812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0" name="文本框 9">
            <a:extLst>
              <a:ext uri="{FF2B5EF4-FFF2-40B4-BE49-F238E27FC236}">
                <a16:creationId xmlns:a16="http://schemas.microsoft.com/office/drawing/2014/main" xmlns="" id="{83A04743-E88C-4C7B-A1EB-4630139A580A}"/>
              </a:ext>
            </a:extLst>
          </p:cNvPr>
          <p:cNvSpPr txBox="1"/>
          <p:nvPr/>
        </p:nvSpPr>
        <p:spPr>
          <a:xfrm>
            <a:off x="839741" y="1909988"/>
            <a:ext cx="4153264" cy="919867"/>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1" name="文本框 10">
            <a:extLst>
              <a:ext uri="{FF2B5EF4-FFF2-40B4-BE49-F238E27FC236}">
                <a16:creationId xmlns:a16="http://schemas.microsoft.com/office/drawing/2014/main" xmlns="" id="{48CE6C3F-CD59-4E4C-A320-242AEA773303}"/>
              </a:ext>
            </a:extLst>
          </p:cNvPr>
          <p:cNvSpPr txBox="1"/>
          <p:nvPr/>
        </p:nvSpPr>
        <p:spPr>
          <a:xfrm>
            <a:off x="2209800" y="2935988"/>
            <a:ext cx="3492500" cy="1092158"/>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16" name="文本框 15">
            <a:extLst>
              <a:ext uri="{FF2B5EF4-FFF2-40B4-BE49-F238E27FC236}">
                <a16:creationId xmlns:a16="http://schemas.microsoft.com/office/drawing/2014/main" xmlns="" id="{741F4077-7B1D-4392-BA9A-6FA75BFBDE71}"/>
              </a:ext>
            </a:extLst>
          </p:cNvPr>
          <p:cNvSpPr txBox="1"/>
          <p:nvPr/>
        </p:nvSpPr>
        <p:spPr>
          <a:xfrm>
            <a:off x="6952479" y="2369921"/>
            <a:ext cx="1263650"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a:t>
            </a:r>
          </a:p>
        </p:txBody>
      </p:sp>
      <p:sp>
        <p:nvSpPr>
          <p:cNvPr id="17" name="文本框 16">
            <a:extLst>
              <a:ext uri="{FF2B5EF4-FFF2-40B4-BE49-F238E27FC236}">
                <a16:creationId xmlns:a16="http://schemas.microsoft.com/office/drawing/2014/main" xmlns="" id="{7D1D0A5C-5054-4615-B9CE-801842D564FC}"/>
              </a:ext>
            </a:extLst>
          </p:cNvPr>
          <p:cNvSpPr txBox="1"/>
          <p:nvPr/>
        </p:nvSpPr>
        <p:spPr>
          <a:xfrm>
            <a:off x="9350476" y="2369921"/>
            <a:ext cx="90113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Habitant</a:t>
            </a:r>
          </a:p>
        </p:txBody>
      </p:sp>
      <p:sp>
        <p:nvSpPr>
          <p:cNvPr id="18" name="文本框 17">
            <a:extLst>
              <a:ext uri="{FF2B5EF4-FFF2-40B4-BE49-F238E27FC236}">
                <a16:creationId xmlns:a16="http://schemas.microsoft.com/office/drawing/2014/main" xmlns="" id="{F755C4BC-D702-4D10-A956-12B616EB5314}"/>
              </a:ext>
            </a:extLst>
          </p:cNvPr>
          <p:cNvSpPr txBox="1"/>
          <p:nvPr/>
        </p:nvSpPr>
        <p:spPr>
          <a:xfrm>
            <a:off x="10356295" y="2369921"/>
            <a:ext cx="995964"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Tristique</a:t>
            </a:r>
          </a:p>
        </p:txBody>
      </p:sp>
      <p:sp>
        <p:nvSpPr>
          <p:cNvPr id="19" name="文本框 18">
            <a:extLst>
              <a:ext uri="{FF2B5EF4-FFF2-40B4-BE49-F238E27FC236}">
                <a16:creationId xmlns:a16="http://schemas.microsoft.com/office/drawing/2014/main" xmlns="" id="{E5582ADB-DDC0-4F99-87F6-D4750796462A}"/>
              </a:ext>
            </a:extLst>
          </p:cNvPr>
          <p:cNvSpPr txBox="1"/>
          <p:nvPr/>
        </p:nvSpPr>
        <p:spPr>
          <a:xfrm>
            <a:off x="8320816" y="2369921"/>
            <a:ext cx="92497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Senectus</a:t>
            </a:r>
          </a:p>
        </p:txBody>
      </p:sp>
      <p:sp>
        <p:nvSpPr>
          <p:cNvPr id="22" name="文本框 21">
            <a:extLst>
              <a:ext uri="{FF2B5EF4-FFF2-40B4-BE49-F238E27FC236}">
                <a16:creationId xmlns:a16="http://schemas.microsoft.com/office/drawing/2014/main" xmlns="" id="{E885448A-2C82-499C-ABC7-81FCBF8EFE52}"/>
              </a:ext>
            </a:extLst>
          </p:cNvPr>
          <p:cNvSpPr txBox="1"/>
          <p:nvPr/>
        </p:nvSpPr>
        <p:spPr>
          <a:xfrm>
            <a:off x="9537700" y="329740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36" name="图片 35" descr="图片包含 游戏机, 钟表&#10;&#10;描述已自动生成">
            <a:extLst>
              <a:ext uri="{FF2B5EF4-FFF2-40B4-BE49-F238E27FC236}">
                <a16:creationId xmlns:a16="http://schemas.microsoft.com/office/drawing/2014/main" xmlns="" id="{327E86C4-CE8E-47D0-89FB-5AE3751E6525}"/>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a:xfrm>
            <a:off x="8491125" y="445972"/>
            <a:ext cx="3305634" cy="1788714"/>
          </a:xfrm>
          <a:custGeom>
            <a:avLst/>
            <a:gdLst>
              <a:gd name="connsiteX0" fmla="*/ 0 w 3305634"/>
              <a:gd name="connsiteY0" fmla="*/ 0 h 1788714"/>
              <a:gd name="connsiteX1" fmla="*/ 3305634 w 3305634"/>
              <a:gd name="connsiteY1" fmla="*/ 0 h 1788714"/>
              <a:gd name="connsiteX2" fmla="*/ 3305634 w 3305634"/>
              <a:gd name="connsiteY2" fmla="*/ 1788714 h 1788714"/>
              <a:gd name="connsiteX3" fmla="*/ 0 w 3305634"/>
              <a:gd name="connsiteY3" fmla="*/ 1788714 h 1788714"/>
              <a:gd name="connsiteX4" fmla="*/ 0 w 3305634"/>
              <a:gd name="connsiteY4" fmla="*/ 1373451 h 1788714"/>
              <a:gd name="connsiteX5" fmla="*/ 90565 w 3305634"/>
              <a:gd name="connsiteY5" fmla="*/ 1387591 h 1788714"/>
              <a:gd name="connsiteX6" fmla="*/ 876713 w 3305634"/>
              <a:gd name="connsiteY6" fmla="*/ 1359016 h 1788714"/>
              <a:gd name="connsiteX7" fmla="*/ 1057688 w 3305634"/>
              <a:gd name="connsiteY7" fmla="*/ 978016 h 1788714"/>
              <a:gd name="connsiteX8" fmla="*/ 833850 w 3305634"/>
              <a:gd name="connsiteY8" fmla="*/ 768466 h 1788714"/>
              <a:gd name="connsiteX9" fmla="*/ 733838 w 3305634"/>
              <a:gd name="connsiteY9" fmla="*/ 744653 h 1788714"/>
              <a:gd name="connsiteX10" fmla="*/ 676688 w 3305634"/>
              <a:gd name="connsiteY10" fmla="*/ 701791 h 1788714"/>
              <a:gd name="connsiteX11" fmla="*/ 795750 w 3305634"/>
              <a:gd name="connsiteY11" fmla="*/ 320791 h 1788714"/>
              <a:gd name="connsiteX12" fmla="*/ 290925 w 3305634"/>
              <a:gd name="connsiteY12" fmla="*/ 139816 h 1788714"/>
              <a:gd name="connsiteX13" fmla="*/ 83347 w 3305634"/>
              <a:gd name="connsiteY13" fmla="*/ 257985 h 1788714"/>
              <a:gd name="connsiteX14" fmla="*/ 0 w 3305634"/>
              <a:gd name="connsiteY14" fmla="*/ 318075 h 178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5634" h="1788714">
                <a:moveTo>
                  <a:pt x="0" y="0"/>
                </a:moveTo>
                <a:lnTo>
                  <a:pt x="3305634" y="0"/>
                </a:lnTo>
                <a:lnTo>
                  <a:pt x="3305634" y="1788714"/>
                </a:lnTo>
                <a:lnTo>
                  <a:pt x="0" y="1788714"/>
                </a:lnTo>
                <a:lnTo>
                  <a:pt x="0" y="1373451"/>
                </a:lnTo>
                <a:lnTo>
                  <a:pt x="90565" y="1387591"/>
                </a:lnTo>
                <a:cubicBezTo>
                  <a:pt x="361768" y="1419143"/>
                  <a:pt x="727290" y="1404260"/>
                  <a:pt x="876713" y="1359016"/>
                </a:cubicBezTo>
                <a:cubicBezTo>
                  <a:pt x="1075944" y="1298691"/>
                  <a:pt x="1064832" y="1076441"/>
                  <a:pt x="1057688" y="978016"/>
                </a:cubicBezTo>
                <a:cubicBezTo>
                  <a:pt x="1050544" y="879591"/>
                  <a:pt x="887825" y="807360"/>
                  <a:pt x="833850" y="768466"/>
                </a:cubicBezTo>
                <a:cubicBezTo>
                  <a:pt x="779875" y="729572"/>
                  <a:pt x="760032" y="755765"/>
                  <a:pt x="733838" y="744653"/>
                </a:cubicBezTo>
                <a:cubicBezTo>
                  <a:pt x="707644" y="733541"/>
                  <a:pt x="666369" y="772435"/>
                  <a:pt x="676688" y="701791"/>
                </a:cubicBezTo>
                <a:cubicBezTo>
                  <a:pt x="687007" y="631147"/>
                  <a:pt x="860044" y="414454"/>
                  <a:pt x="795750" y="320791"/>
                </a:cubicBezTo>
                <a:cubicBezTo>
                  <a:pt x="731456" y="227128"/>
                  <a:pt x="509206" y="52504"/>
                  <a:pt x="290925" y="139816"/>
                </a:cubicBezTo>
                <a:cubicBezTo>
                  <a:pt x="236355" y="161644"/>
                  <a:pt x="163330" y="203812"/>
                  <a:pt x="83347" y="257985"/>
                </a:cubicBezTo>
                <a:lnTo>
                  <a:pt x="0" y="318075"/>
                </a:lnTo>
                <a:close/>
              </a:path>
            </a:pathLst>
          </a:custGeom>
        </p:spPr>
      </p:pic>
      <p:pic>
        <p:nvPicPr>
          <p:cNvPr id="34" name="图片 33" descr="图片包含 游戏机, 薯片, 树&#10;&#10;描述已自动生成">
            <a:extLst>
              <a:ext uri="{FF2B5EF4-FFF2-40B4-BE49-F238E27FC236}">
                <a16:creationId xmlns:a16="http://schemas.microsoft.com/office/drawing/2014/main" xmlns="" id="{ADE6AF15-E746-4EFF-8812-B0FDE10431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00295">
            <a:off x="8308117" y="807516"/>
            <a:ext cx="950368" cy="947810"/>
          </a:xfrm>
          <a:prstGeom prst="rect">
            <a:avLst/>
          </a:prstGeom>
        </p:spPr>
      </p:pic>
    </p:spTree>
    <p:extLst>
      <p:ext uri="{BB962C8B-B14F-4D97-AF65-F5344CB8AC3E}">
        <p14:creationId xmlns:p14="http://schemas.microsoft.com/office/powerpoint/2010/main" val="1311771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室内, 桌子, 花, 花瓶&#10;&#10;描述已自动生成">
            <a:extLst>
              <a:ext uri="{FF2B5EF4-FFF2-40B4-BE49-F238E27FC236}">
                <a16:creationId xmlns:a16="http://schemas.microsoft.com/office/drawing/2014/main" xmlns="" id="{11054FA0-C7B0-4EFD-8B11-D6818A7C39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28719"/>
            <a:ext cx="12192000" cy="4729281"/>
          </a:xfrm>
          <a:prstGeom prst="rect">
            <a:avLst/>
          </a:prstGeom>
        </p:spPr>
      </p:pic>
      <p:sp>
        <p:nvSpPr>
          <p:cNvPr id="22" name="矩形 21">
            <a:extLst>
              <a:ext uri="{FF2B5EF4-FFF2-40B4-BE49-F238E27FC236}">
                <a16:creationId xmlns:a16="http://schemas.microsoft.com/office/drawing/2014/main" xmlns="" id="{DCBE925C-B697-4808-B8FF-53DDF832E834}"/>
              </a:ext>
            </a:extLst>
          </p:cNvPr>
          <p:cNvSpPr/>
          <p:nvPr/>
        </p:nvSpPr>
        <p:spPr>
          <a:xfrm>
            <a:off x="0" y="0"/>
            <a:ext cx="12192000" cy="6858000"/>
          </a:xfrm>
          <a:prstGeom prst="rect">
            <a:avLst/>
          </a:prstGeom>
          <a:gradFill>
            <a:gsLst>
              <a:gs pos="30000">
                <a:schemeClr val="bg1"/>
              </a:gs>
              <a:gs pos="100000">
                <a:schemeClr val="bg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片包含 室内, 桌子, 食物, 穿着&#10;&#10;描述已自动生成">
            <a:extLst>
              <a:ext uri="{FF2B5EF4-FFF2-40B4-BE49-F238E27FC236}">
                <a16:creationId xmlns:a16="http://schemas.microsoft.com/office/drawing/2014/main" xmlns="" id="{89FD95B3-566B-4724-9346-D10FEC92D1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35899" y="4371431"/>
            <a:ext cx="4356099" cy="2486569"/>
          </a:xfrm>
          <a:prstGeom prst="rect">
            <a:avLst/>
          </a:prstGeom>
        </p:spPr>
      </p:pic>
      <p:sp>
        <p:nvSpPr>
          <p:cNvPr id="14" name="文本框 13">
            <a:extLst>
              <a:ext uri="{FF2B5EF4-FFF2-40B4-BE49-F238E27FC236}">
                <a16:creationId xmlns:a16="http://schemas.microsoft.com/office/drawing/2014/main" xmlns="" id="{C871008E-6DE9-40AC-AE6B-AD07F9AC8B1D}"/>
              </a:ext>
            </a:extLst>
          </p:cNvPr>
          <p:cNvSpPr txBox="1"/>
          <p:nvPr/>
        </p:nvSpPr>
        <p:spPr>
          <a:xfrm>
            <a:off x="395241" y="278997"/>
            <a:ext cx="20558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0" name="文本框 29">
            <a:extLst>
              <a:ext uri="{FF2B5EF4-FFF2-40B4-BE49-F238E27FC236}">
                <a16:creationId xmlns:a16="http://schemas.microsoft.com/office/drawing/2014/main" xmlns="" id="{70D8E71A-290E-49D4-BFFB-85CD5DD0C763}"/>
              </a:ext>
            </a:extLst>
          </p:cNvPr>
          <p:cNvSpPr txBox="1"/>
          <p:nvPr/>
        </p:nvSpPr>
        <p:spPr>
          <a:xfrm>
            <a:off x="2108201" y="1494938"/>
            <a:ext cx="736599" cy="476669"/>
          </a:xfrm>
          <a:prstGeom prst="rect">
            <a:avLst/>
          </a:prstGeom>
          <a:noFill/>
        </p:spPr>
        <p:txBody>
          <a:bodyPr wrap="square" rtlCol="0">
            <a:spAutoFit/>
          </a:bodyPr>
          <a:lstStyle/>
          <a:p>
            <a:pPr algn="dist">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#01</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2" name="文本框 31">
            <a:extLst>
              <a:ext uri="{FF2B5EF4-FFF2-40B4-BE49-F238E27FC236}">
                <a16:creationId xmlns:a16="http://schemas.microsoft.com/office/drawing/2014/main" xmlns="" id="{FF275C2B-661F-493A-A29A-ABADCF8898EF}"/>
              </a:ext>
            </a:extLst>
          </p:cNvPr>
          <p:cNvSpPr txBox="1"/>
          <p:nvPr/>
        </p:nvSpPr>
        <p:spPr>
          <a:xfrm>
            <a:off x="3289837" y="1740148"/>
            <a:ext cx="5790664"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 Fames Ac Turpis Egestas</a:t>
            </a:r>
          </a:p>
        </p:txBody>
      </p:sp>
      <p:sp>
        <p:nvSpPr>
          <p:cNvPr id="34" name="文本框 33">
            <a:extLst>
              <a:ext uri="{FF2B5EF4-FFF2-40B4-BE49-F238E27FC236}">
                <a16:creationId xmlns:a16="http://schemas.microsoft.com/office/drawing/2014/main" xmlns="" id="{10ED2B3E-BC50-4EFE-BB37-9A5D31FA244F}"/>
              </a:ext>
            </a:extLst>
          </p:cNvPr>
          <p:cNvSpPr txBox="1"/>
          <p:nvPr/>
        </p:nvSpPr>
        <p:spPr>
          <a:xfrm>
            <a:off x="3289837" y="1215358"/>
            <a:ext cx="3000133"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0" name="文本框 49">
            <a:extLst>
              <a:ext uri="{FF2B5EF4-FFF2-40B4-BE49-F238E27FC236}">
                <a16:creationId xmlns:a16="http://schemas.microsoft.com/office/drawing/2014/main" xmlns="" id="{3AAACD7F-05C3-4675-BDE6-82944E63D039}"/>
              </a:ext>
            </a:extLst>
          </p:cNvPr>
          <p:cNvSpPr txBox="1"/>
          <p:nvPr/>
        </p:nvSpPr>
        <p:spPr>
          <a:xfrm>
            <a:off x="2108201" y="2904638"/>
            <a:ext cx="736599" cy="476669"/>
          </a:xfrm>
          <a:prstGeom prst="rect">
            <a:avLst/>
          </a:prstGeom>
          <a:noFill/>
        </p:spPr>
        <p:txBody>
          <a:bodyPr wrap="square" rtlCol="0">
            <a:spAutoFit/>
          </a:bodyPr>
          <a:lstStyle/>
          <a:p>
            <a:pPr algn="dist">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#02</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2" name="文本框 51">
            <a:extLst>
              <a:ext uri="{FF2B5EF4-FFF2-40B4-BE49-F238E27FC236}">
                <a16:creationId xmlns:a16="http://schemas.microsoft.com/office/drawing/2014/main" xmlns="" id="{51F638A4-5CF0-4BE4-A0B1-E26B6CF05E6A}"/>
              </a:ext>
            </a:extLst>
          </p:cNvPr>
          <p:cNvSpPr txBox="1"/>
          <p:nvPr/>
        </p:nvSpPr>
        <p:spPr>
          <a:xfrm>
            <a:off x="3289837" y="3149848"/>
            <a:ext cx="5790664"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 Fames Ac Turpis Egestas</a:t>
            </a:r>
          </a:p>
        </p:txBody>
      </p:sp>
      <p:sp>
        <p:nvSpPr>
          <p:cNvPr id="53" name="文本框 52">
            <a:extLst>
              <a:ext uri="{FF2B5EF4-FFF2-40B4-BE49-F238E27FC236}">
                <a16:creationId xmlns:a16="http://schemas.microsoft.com/office/drawing/2014/main" xmlns="" id="{406969ED-412C-4FA1-B9B0-DAEF2DDC1B49}"/>
              </a:ext>
            </a:extLst>
          </p:cNvPr>
          <p:cNvSpPr txBox="1"/>
          <p:nvPr/>
        </p:nvSpPr>
        <p:spPr>
          <a:xfrm>
            <a:off x="3289837" y="2625058"/>
            <a:ext cx="2871129"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5" name="文本框 54">
            <a:extLst>
              <a:ext uri="{FF2B5EF4-FFF2-40B4-BE49-F238E27FC236}">
                <a16:creationId xmlns:a16="http://schemas.microsoft.com/office/drawing/2014/main" xmlns="" id="{542F9AC3-CC97-48C7-8AAA-292056DEE1CC}"/>
              </a:ext>
            </a:extLst>
          </p:cNvPr>
          <p:cNvSpPr txBox="1"/>
          <p:nvPr/>
        </p:nvSpPr>
        <p:spPr>
          <a:xfrm>
            <a:off x="2108201" y="4314338"/>
            <a:ext cx="736599" cy="476669"/>
          </a:xfrm>
          <a:prstGeom prst="rect">
            <a:avLst/>
          </a:prstGeom>
          <a:noFill/>
        </p:spPr>
        <p:txBody>
          <a:bodyPr wrap="square" rtlCol="0">
            <a:spAutoFit/>
          </a:bodyPr>
          <a:lstStyle/>
          <a:p>
            <a:pPr algn="dist">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#03</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7" name="文本框 56">
            <a:extLst>
              <a:ext uri="{FF2B5EF4-FFF2-40B4-BE49-F238E27FC236}">
                <a16:creationId xmlns:a16="http://schemas.microsoft.com/office/drawing/2014/main" xmlns="" id="{169F2671-E799-419E-ABCF-8497C54AA656}"/>
              </a:ext>
            </a:extLst>
          </p:cNvPr>
          <p:cNvSpPr txBox="1"/>
          <p:nvPr/>
        </p:nvSpPr>
        <p:spPr>
          <a:xfrm>
            <a:off x="3289837" y="4559548"/>
            <a:ext cx="5790664"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 Fames Ac Turpis Egestas</a:t>
            </a:r>
          </a:p>
        </p:txBody>
      </p:sp>
      <p:sp>
        <p:nvSpPr>
          <p:cNvPr id="58" name="文本框 57">
            <a:extLst>
              <a:ext uri="{FF2B5EF4-FFF2-40B4-BE49-F238E27FC236}">
                <a16:creationId xmlns:a16="http://schemas.microsoft.com/office/drawing/2014/main" xmlns="" id="{64A38384-CC09-47F1-A2B8-9C7D410E2BB4}"/>
              </a:ext>
            </a:extLst>
          </p:cNvPr>
          <p:cNvSpPr txBox="1"/>
          <p:nvPr/>
        </p:nvSpPr>
        <p:spPr>
          <a:xfrm>
            <a:off x="3289837" y="4034758"/>
            <a:ext cx="3000133"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82" name="图片 81" descr="图片包含 黄色, 向日葵, 笔记本, 花&#10;&#10;描述已自动生成">
            <a:extLst>
              <a:ext uri="{FF2B5EF4-FFF2-40B4-BE49-F238E27FC236}">
                <a16:creationId xmlns:a16="http://schemas.microsoft.com/office/drawing/2014/main" xmlns="" id="{4899061B-2D95-4A90-9207-E705419FF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490" y="3795416"/>
            <a:ext cx="2666462" cy="2811153"/>
          </a:xfrm>
          <a:prstGeom prst="rect">
            <a:avLst/>
          </a:prstGeom>
        </p:spPr>
      </p:pic>
      <p:pic>
        <p:nvPicPr>
          <p:cNvPr id="84" name="图片 83" descr="图片包含 黄色, 向日葵, 笔记本, 花&#10;&#10;描述已自动生成">
            <a:extLst>
              <a:ext uri="{FF2B5EF4-FFF2-40B4-BE49-F238E27FC236}">
                <a16:creationId xmlns:a16="http://schemas.microsoft.com/office/drawing/2014/main" xmlns="" id="{56B90727-006E-41A8-9665-C936DCC12B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7049" y="251431"/>
            <a:ext cx="2666462" cy="2811153"/>
          </a:xfrm>
          <a:prstGeom prst="rect">
            <a:avLst/>
          </a:prstGeom>
        </p:spPr>
      </p:pic>
      <p:sp>
        <p:nvSpPr>
          <p:cNvPr id="86" name="文本框 85">
            <a:extLst>
              <a:ext uri="{FF2B5EF4-FFF2-40B4-BE49-F238E27FC236}">
                <a16:creationId xmlns:a16="http://schemas.microsoft.com/office/drawing/2014/main" xmlns="" id="{08F5852D-A491-4790-A563-91B6D50C2692}"/>
              </a:ext>
            </a:extLst>
          </p:cNvPr>
          <p:cNvSpPr txBox="1"/>
          <p:nvPr/>
        </p:nvSpPr>
        <p:spPr>
          <a:xfrm>
            <a:off x="1571720" y="6262441"/>
            <a:ext cx="1263650"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a:t>
            </a:r>
          </a:p>
        </p:txBody>
      </p:sp>
      <p:sp>
        <p:nvSpPr>
          <p:cNvPr id="88" name="文本框 87">
            <a:extLst>
              <a:ext uri="{FF2B5EF4-FFF2-40B4-BE49-F238E27FC236}">
                <a16:creationId xmlns:a16="http://schemas.microsoft.com/office/drawing/2014/main" xmlns="" id="{DBB5C710-9E9D-4ED2-9BE8-479448351967}"/>
              </a:ext>
            </a:extLst>
          </p:cNvPr>
          <p:cNvSpPr txBox="1"/>
          <p:nvPr/>
        </p:nvSpPr>
        <p:spPr>
          <a:xfrm>
            <a:off x="3969717" y="6262441"/>
            <a:ext cx="90113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Habitant</a:t>
            </a:r>
          </a:p>
        </p:txBody>
      </p:sp>
      <p:sp>
        <p:nvSpPr>
          <p:cNvPr id="90" name="文本框 89">
            <a:extLst>
              <a:ext uri="{FF2B5EF4-FFF2-40B4-BE49-F238E27FC236}">
                <a16:creationId xmlns:a16="http://schemas.microsoft.com/office/drawing/2014/main" xmlns="" id="{DE9C2528-0959-44C5-8046-A68834B5ED27}"/>
              </a:ext>
            </a:extLst>
          </p:cNvPr>
          <p:cNvSpPr txBox="1"/>
          <p:nvPr/>
        </p:nvSpPr>
        <p:spPr>
          <a:xfrm>
            <a:off x="4975536" y="6262441"/>
            <a:ext cx="995964"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Tristique</a:t>
            </a:r>
          </a:p>
        </p:txBody>
      </p:sp>
      <p:sp>
        <p:nvSpPr>
          <p:cNvPr id="92" name="文本框 91">
            <a:extLst>
              <a:ext uri="{FF2B5EF4-FFF2-40B4-BE49-F238E27FC236}">
                <a16:creationId xmlns:a16="http://schemas.microsoft.com/office/drawing/2014/main" xmlns="" id="{406A5292-012D-4A2B-AB90-B6FBB1974F34}"/>
              </a:ext>
            </a:extLst>
          </p:cNvPr>
          <p:cNvSpPr txBox="1"/>
          <p:nvPr/>
        </p:nvSpPr>
        <p:spPr>
          <a:xfrm>
            <a:off x="2940057" y="6262441"/>
            <a:ext cx="924973"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Senectus</a:t>
            </a:r>
          </a:p>
        </p:txBody>
      </p:sp>
      <p:sp>
        <p:nvSpPr>
          <p:cNvPr id="77" name="文本框 76">
            <a:extLst>
              <a:ext uri="{FF2B5EF4-FFF2-40B4-BE49-F238E27FC236}">
                <a16:creationId xmlns:a16="http://schemas.microsoft.com/office/drawing/2014/main" xmlns="" id="{FA202F71-FB41-4CEB-BC7A-F4FCCAC281C6}"/>
              </a:ext>
            </a:extLst>
          </p:cNvPr>
          <p:cNvSpPr txBox="1"/>
          <p:nvPr/>
        </p:nvSpPr>
        <p:spPr>
          <a:xfrm>
            <a:off x="10013948" y="1591841"/>
            <a:ext cx="1351007"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Tree>
    <p:extLst>
      <p:ext uri="{BB962C8B-B14F-4D97-AF65-F5344CB8AC3E}">
        <p14:creationId xmlns:p14="http://schemas.microsoft.com/office/powerpoint/2010/main" val="469446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descr="卡通人物&#10;&#10;描述已自动生成">
            <a:extLst>
              <a:ext uri="{FF2B5EF4-FFF2-40B4-BE49-F238E27FC236}">
                <a16:creationId xmlns:a16="http://schemas.microsoft.com/office/drawing/2014/main" xmlns="" id="{C8944697-EC8A-40CC-B31B-D66C06EF8A11}"/>
              </a:ext>
            </a:extLst>
          </p:cNvPr>
          <p:cNvPicPr>
            <a:picLocks noChangeAspect="1"/>
          </p:cNvPicPr>
          <p:nvPr/>
        </p:nvPicPr>
        <p:blipFill>
          <a:blip r:embed="rId2">
            <a:extLst>
              <a:ext uri="{28A0092B-C50C-407E-A947-70E740481C1C}">
                <a14:useLocalDpi xmlns:a14="http://schemas.microsoft.com/office/drawing/2010/main" val="0"/>
              </a:ext>
            </a:extLst>
          </a:blip>
          <a:srcRect b="9976"/>
          <a:stretch>
            <a:fillRect/>
          </a:stretch>
        </p:blipFill>
        <p:spPr>
          <a:xfrm flipH="1">
            <a:off x="0" y="2273997"/>
            <a:ext cx="12192000" cy="4584003"/>
          </a:xfrm>
          <a:custGeom>
            <a:avLst/>
            <a:gdLst>
              <a:gd name="connsiteX0" fmla="*/ 12192000 w 12192000"/>
              <a:gd name="connsiteY0" fmla="*/ 0 h 4584003"/>
              <a:gd name="connsiteX1" fmla="*/ 0 w 12192000"/>
              <a:gd name="connsiteY1" fmla="*/ 0 h 4584003"/>
              <a:gd name="connsiteX2" fmla="*/ 0 w 12192000"/>
              <a:gd name="connsiteY2" fmla="*/ 4584003 h 4584003"/>
              <a:gd name="connsiteX3" fmla="*/ 12192000 w 12192000"/>
              <a:gd name="connsiteY3" fmla="*/ 4584003 h 4584003"/>
            </a:gdLst>
            <a:ahLst/>
            <a:cxnLst>
              <a:cxn ang="0">
                <a:pos x="connsiteX0" y="connsiteY0"/>
              </a:cxn>
              <a:cxn ang="0">
                <a:pos x="connsiteX1" y="connsiteY1"/>
              </a:cxn>
              <a:cxn ang="0">
                <a:pos x="connsiteX2" y="connsiteY2"/>
              </a:cxn>
              <a:cxn ang="0">
                <a:pos x="connsiteX3" y="connsiteY3"/>
              </a:cxn>
            </a:cxnLst>
            <a:rect l="l" t="t" r="r" b="b"/>
            <a:pathLst>
              <a:path w="12192000" h="4584003">
                <a:moveTo>
                  <a:pt x="12192000" y="0"/>
                </a:moveTo>
                <a:lnTo>
                  <a:pt x="0" y="0"/>
                </a:lnTo>
                <a:lnTo>
                  <a:pt x="0" y="4584003"/>
                </a:lnTo>
                <a:lnTo>
                  <a:pt x="12192000" y="4584003"/>
                </a:lnTo>
                <a:close/>
              </a:path>
            </a:pathLst>
          </a:custGeom>
        </p:spPr>
      </p:pic>
      <p:sp>
        <p:nvSpPr>
          <p:cNvPr id="67" name="矩形 66">
            <a:extLst>
              <a:ext uri="{FF2B5EF4-FFF2-40B4-BE49-F238E27FC236}">
                <a16:creationId xmlns:a16="http://schemas.microsoft.com/office/drawing/2014/main" xmlns="" id="{F3190C88-4D92-4BD1-84D0-8D0B5AB2F332}"/>
              </a:ext>
            </a:extLst>
          </p:cNvPr>
          <p:cNvSpPr/>
          <p:nvPr/>
        </p:nvSpPr>
        <p:spPr>
          <a:xfrm>
            <a:off x="0" y="0"/>
            <a:ext cx="12192000" cy="6858000"/>
          </a:xfrm>
          <a:prstGeom prst="rect">
            <a:avLst/>
          </a:prstGeom>
          <a:gradFill>
            <a:gsLst>
              <a:gs pos="30000">
                <a:schemeClr val="bg1"/>
              </a:gs>
              <a:gs pos="100000">
                <a:schemeClr val="bg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22984E4C-31B1-4C49-99FC-FAFB37FD4951}"/>
              </a:ext>
            </a:extLst>
          </p:cNvPr>
          <p:cNvSpPr txBox="1"/>
          <p:nvPr/>
        </p:nvSpPr>
        <p:spPr>
          <a:xfrm>
            <a:off x="395241" y="278997"/>
            <a:ext cx="2146470"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17" name="图片 16" descr="图片包含 室内, 橙子, 桌子, 小&#10;&#10;描述已自动生成">
            <a:extLst>
              <a:ext uri="{FF2B5EF4-FFF2-40B4-BE49-F238E27FC236}">
                <a16:creationId xmlns:a16="http://schemas.microsoft.com/office/drawing/2014/main" xmlns="" id="{1744A6A6-9F97-4A1A-873D-B29CC7AB65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9381" y="3446618"/>
            <a:ext cx="1492330" cy="1681868"/>
          </a:xfrm>
          <a:prstGeom prst="rect">
            <a:avLst/>
          </a:prstGeom>
        </p:spPr>
      </p:pic>
      <p:sp>
        <p:nvSpPr>
          <p:cNvPr id="29" name="文本框 28">
            <a:extLst>
              <a:ext uri="{FF2B5EF4-FFF2-40B4-BE49-F238E27FC236}">
                <a16:creationId xmlns:a16="http://schemas.microsoft.com/office/drawing/2014/main" xmlns="" id="{C2C858CB-057B-493C-9AD6-320D68B8E09A}"/>
              </a:ext>
            </a:extLst>
          </p:cNvPr>
          <p:cNvSpPr txBox="1"/>
          <p:nvPr/>
        </p:nvSpPr>
        <p:spPr>
          <a:xfrm>
            <a:off x="1049381" y="5128486"/>
            <a:ext cx="2493919" cy="781945"/>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4" name="文本框 33">
            <a:extLst>
              <a:ext uri="{FF2B5EF4-FFF2-40B4-BE49-F238E27FC236}">
                <a16:creationId xmlns:a16="http://schemas.microsoft.com/office/drawing/2014/main" xmlns="" id="{40CD38F9-54E3-4142-9AD0-055CDF2DC650}"/>
              </a:ext>
            </a:extLst>
          </p:cNvPr>
          <p:cNvSpPr txBox="1"/>
          <p:nvPr/>
        </p:nvSpPr>
        <p:spPr>
          <a:xfrm>
            <a:off x="3543299" y="4239528"/>
            <a:ext cx="6074499" cy="833626"/>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a:t>
            </a:r>
          </a:p>
        </p:txBody>
      </p:sp>
      <p:pic>
        <p:nvPicPr>
          <p:cNvPr id="24" name="图片 23" descr="图片包含 人, 玩具, 娃娃, 小&#10;&#10;描述已自动生成">
            <a:extLst>
              <a:ext uri="{FF2B5EF4-FFF2-40B4-BE49-F238E27FC236}">
                <a16:creationId xmlns:a16="http://schemas.microsoft.com/office/drawing/2014/main" xmlns="" id="{E1DC1E1A-CD1A-4C8A-B4AD-9FF424A551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733544" y="947569"/>
            <a:ext cx="1409075" cy="3134049"/>
          </a:xfrm>
          <a:prstGeom prst="rect">
            <a:avLst/>
          </a:prstGeom>
        </p:spPr>
      </p:pic>
      <p:sp>
        <p:nvSpPr>
          <p:cNvPr id="36" name="文本框 35">
            <a:extLst>
              <a:ext uri="{FF2B5EF4-FFF2-40B4-BE49-F238E27FC236}">
                <a16:creationId xmlns:a16="http://schemas.microsoft.com/office/drawing/2014/main" xmlns="" id="{D8FA7712-75A4-4FB1-A666-374B126DC0EA}"/>
              </a:ext>
            </a:extLst>
          </p:cNvPr>
          <p:cNvSpPr txBox="1"/>
          <p:nvPr/>
        </p:nvSpPr>
        <p:spPr>
          <a:xfrm>
            <a:off x="7801700" y="2875655"/>
            <a:ext cx="2493919" cy="781945"/>
          </a:xfrm>
          <a:prstGeom prst="rect">
            <a:avLst/>
          </a:prstGeom>
          <a:noFill/>
        </p:spPr>
        <p:txBody>
          <a:bodyPr wrap="square" rtlCol="0">
            <a:spAutoFit/>
          </a:bodyPr>
          <a:lstStyle/>
          <a:p>
            <a:pPr algn="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7" name="文本框 36">
            <a:extLst>
              <a:ext uri="{FF2B5EF4-FFF2-40B4-BE49-F238E27FC236}">
                <a16:creationId xmlns:a16="http://schemas.microsoft.com/office/drawing/2014/main" xmlns="" id="{9EE196FE-807C-4CC2-98E9-ED2B09462D4A}"/>
              </a:ext>
            </a:extLst>
          </p:cNvPr>
          <p:cNvSpPr txBox="1"/>
          <p:nvPr/>
        </p:nvSpPr>
        <p:spPr>
          <a:xfrm>
            <a:off x="1727200" y="1783497"/>
            <a:ext cx="6074500" cy="833626"/>
          </a:xfrm>
          <a:prstGeom prst="rect">
            <a:avLst/>
          </a:prstGeom>
          <a:noFill/>
        </p:spPr>
        <p:txBody>
          <a:bodyPr wrap="square" rtlCol="0">
            <a:spAutoFit/>
          </a:bodyPr>
          <a:lstStyle/>
          <a:p>
            <a:pPr algn="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a:t>
            </a:r>
          </a:p>
        </p:txBody>
      </p:sp>
      <p:sp>
        <p:nvSpPr>
          <p:cNvPr id="39" name="文本框 38">
            <a:extLst>
              <a:ext uri="{FF2B5EF4-FFF2-40B4-BE49-F238E27FC236}">
                <a16:creationId xmlns:a16="http://schemas.microsoft.com/office/drawing/2014/main" xmlns="" id="{4E3883BE-413E-4D4F-B206-01DEC7D4EEAB}"/>
              </a:ext>
            </a:extLst>
          </p:cNvPr>
          <p:cNvSpPr txBox="1"/>
          <p:nvPr/>
        </p:nvSpPr>
        <p:spPr>
          <a:xfrm>
            <a:off x="8921660" y="6214602"/>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58" name="图片 57" descr="图片包含 黄色, 向日葵, 笔记本, 花&#10;&#10;描述已自动生成">
            <a:extLst>
              <a:ext uri="{FF2B5EF4-FFF2-40B4-BE49-F238E27FC236}">
                <a16:creationId xmlns:a16="http://schemas.microsoft.com/office/drawing/2014/main" xmlns="" id="{B936D475-3FD2-4A93-81BE-AD1C01770E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3682229">
            <a:off x="-103244" y="1642246"/>
            <a:ext cx="3143441" cy="3314015"/>
          </a:xfrm>
          <a:custGeom>
            <a:avLst/>
            <a:gdLst>
              <a:gd name="connsiteX0" fmla="*/ 0 w 3143441"/>
              <a:gd name="connsiteY0" fmla="*/ 111866 h 3314015"/>
              <a:gd name="connsiteX1" fmla="*/ 61066 w 3143441"/>
              <a:gd name="connsiteY1" fmla="*/ 0 h 3314015"/>
              <a:gd name="connsiteX2" fmla="*/ 3143441 w 3143441"/>
              <a:gd name="connsiteY2" fmla="*/ 0 h 3314015"/>
              <a:gd name="connsiteX3" fmla="*/ 3143441 w 3143441"/>
              <a:gd name="connsiteY3" fmla="*/ 3314015 h 3314015"/>
              <a:gd name="connsiteX4" fmla="*/ 1579504 w 3143441"/>
              <a:gd name="connsiteY4" fmla="*/ 3314015 h 3314015"/>
              <a:gd name="connsiteX5" fmla="*/ 0 w 3143441"/>
              <a:gd name="connsiteY5" fmla="*/ 2451786 h 331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3441" h="3314015">
                <a:moveTo>
                  <a:pt x="0" y="111866"/>
                </a:moveTo>
                <a:lnTo>
                  <a:pt x="61066" y="0"/>
                </a:lnTo>
                <a:lnTo>
                  <a:pt x="3143441" y="0"/>
                </a:lnTo>
                <a:lnTo>
                  <a:pt x="3143441" y="3314015"/>
                </a:lnTo>
                <a:lnTo>
                  <a:pt x="1579504" y="3314015"/>
                </a:lnTo>
                <a:lnTo>
                  <a:pt x="0" y="2451786"/>
                </a:lnTo>
                <a:close/>
              </a:path>
            </a:pathLst>
          </a:custGeom>
        </p:spPr>
      </p:pic>
      <p:pic>
        <p:nvPicPr>
          <p:cNvPr id="76" name="图片 75" descr="图片包含 黄色, 向日葵, 笔记本, 花&#10;&#10;描述已自动生成">
            <a:extLst>
              <a:ext uri="{FF2B5EF4-FFF2-40B4-BE49-F238E27FC236}">
                <a16:creationId xmlns:a16="http://schemas.microsoft.com/office/drawing/2014/main" xmlns="" id="{0C3F2B99-E12A-49D2-AB7F-CCB9CDE885B6}"/>
              </a:ext>
            </a:extLst>
          </p:cNvPr>
          <p:cNvPicPr>
            <a:picLocks noChangeAspect="1"/>
          </p:cNvPicPr>
          <p:nvPr/>
        </p:nvPicPr>
        <p:blipFill rotWithShape="1">
          <a:blip r:embed="rId6">
            <a:extLst>
              <a:ext uri="{28A0092B-C50C-407E-A947-70E740481C1C}">
                <a14:useLocalDpi xmlns:a14="http://schemas.microsoft.com/office/drawing/2010/main" val="0"/>
              </a:ext>
            </a:extLst>
          </a:blip>
          <a:srcRect t="41420" r="47732"/>
          <a:stretch/>
        </p:blipFill>
        <p:spPr>
          <a:xfrm rot="9957845" flipH="1">
            <a:off x="8460067" y="353214"/>
            <a:ext cx="1250108" cy="1477093"/>
          </a:xfrm>
          <a:custGeom>
            <a:avLst/>
            <a:gdLst>
              <a:gd name="connsiteX0" fmla="*/ 1250108 w 1250108"/>
              <a:gd name="connsiteY0" fmla="*/ 1477093 h 1477093"/>
              <a:gd name="connsiteX1" fmla="*/ 1250108 w 1250108"/>
              <a:gd name="connsiteY1" fmla="*/ 0 h 1477093"/>
              <a:gd name="connsiteX2" fmla="*/ 499052 w 1250108"/>
              <a:gd name="connsiteY2" fmla="*/ 0 h 1477093"/>
              <a:gd name="connsiteX3" fmla="*/ 507269 w 1250108"/>
              <a:gd name="connsiteY3" fmla="*/ 8959 h 1477093"/>
              <a:gd name="connsiteX4" fmla="*/ 548446 w 1250108"/>
              <a:gd name="connsiteY4" fmla="*/ 95480 h 1477093"/>
              <a:gd name="connsiteX5" fmla="*/ 372873 w 1250108"/>
              <a:gd name="connsiteY5" fmla="*/ 388099 h 1477093"/>
              <a:gd name="connsiteX6" fmla="*/ 80254 w 1250108"/>
              <a:gd name="connsiteY6" fmla="*/ 212525 h 1477093"/>
              <a:gd name="connsiteX7" fmla="*/ 107438 w 1250108"/>
              <a:gd name="connsiteY7" fmla="*/ 29854 h 1477093"/>
              <a:gd name="connsiteX8" fmla="*/ 134295 w 1250108"/>
              <a:gd name="connsiteY8" fmla="*/ 0 h 1477093"/>
              <a:gd name="connsiteX9" fmla="*/ 0 w 1250108"/>
              <a:gd name="connsiteY9" fmla="*/ 0 h 1477093"/>
              <a:gd name="connsiteX10" fmla="*/ 0 w 1250108"/>
              <a:gd name="connsiteY10" fmla="*/ 1477093 h 147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108" h="1477093">
                <a:moveTo>
                  <a:pt x="1250108" y="1477093"/>
                </a:moveTo>
                <a:lnTo>
                  <a:pt x="1250108" y="0"/>
                </a:lnTo>
                <a:lnTo>
                  <a:pt x="499052" y="0"/>
                </a:lnTo>
                <a:lnTo>
                  <a:pt x="507269" y="8959"/>
                </a:lnTo>
                <a:cubicBezTo>
                  <a:pt x="526117" y="34004"/>
                  <a:pt x="540366" y="63159"/>
                  <a:pt x="548446" y="95480"/>
                </a:cubicBezTo>
                <a:cubicBezTo>
                  <a:pt x="580767" y="224768"/>
                  <a:pt x="502160" y="355778"/>
                  <a:pt x="372873" y="388099"/>
                </a:cubicBezTo>
                <a:cubicBezTo>
                  <a:pt x="243585" y="420420"/>
                  <a:pt x="112575" y="341813"/>
                  <a:pt x="80254" y="212525"/>
                </a:cubicBezTo>
                <a:cubicBezTo>
                  <a:pt x="64094" y="147882"/>
                  <a:pt x="75666" y="82807"/>
                  <a:pt x="107438" y="29854"/>
                </a:cubicBezTo>
                <a:lnTo>
                  <a:pt x="134295" y="0"/>
                </a:lnTo>
                <a:lnTo>
                  <a:pt x="0" y="0"/>
                </a:lnTo>
                <a:lnTo>
                  <a:pt x="0" y="1477093"/>
                </a:lnTo>
                <a:close/>
              </a:path>
            </a:pathLst>
          </a:custGeom>
        </p:spPr>
      </p:pic>
      <p:pic>
        <p:nvPicPr>
          <p:cNvPr id="75" name="图片 74" descr="图片包含 黄色, 向日葵, 笔记本, 花&#10;&#10;描述已自动生成">
            <a:extLst>
              <a:ext uri="{FF2B5EF4-FFF2-40B4-BE49-F238E27FC236}">
                <a16:creationId xmlns:a16="http://schemas.microsoft.com/office/drawing/2014/main" xmlns="" id="{048E27C9-B7D9-4127-8932-8EC6683F91AE}"/>
              </a:ext>
            </a:extLst>
          </p:cNvPr>
          <p:cNvPicPr>
            <a:picLocks noChangeAspect="1"/>
          </p:cNvPicPr>
          <p:nvPr/>
        </p:nvPicPr>
        <p:blipFill rotWithShape="1">
          <a:blip r:embed="rId6">
            <a:extLst>
              <a:ext uri="{28A0092B-C50C-407E-A947-70E740481C1C}">
                <a14:useLocalDpi xmlns:a14="http://schemas.microsoft.com/office/drawing/2010/main" val="0"/>
              </a:ext>
            </a:extLst>
          </a:blip>
          <a:srcRect l="3052" t="41420" r="76765" b="42900"/>
          <a:stretch/>
        </p:blipFill>
        <p:spPr>
          <a:xfrm rot="9957845" flipH="1">
            <a:off x="11263208" y="1478448"/>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spTree>
    <p:extLst>
      <p:ext uri="{BB962C8B-B14F-4D97-AF65-F5344CB8AC3E}">
        <p14:creationId xmlns:p14="http://schemas.microsoft.com/office/powerpoint/2010/main" val="2908180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玩具, 水, 娃娃, 草&#10;&#10;描述已自动生成">
            <a:extLst>
              <a:ext uri="{FF2B5EF4-FFF2-40B4-BE49-F238E27FC236}">
                <a16:creationId xmlns:a16="http://schemas.microsoft.com/office/drawing/2014/main" xmlns="" id="{FE4CC44E-11D6-4EF5-89C8-CC422054F0DE}"/>
              </a:ext>
            </a:extLst>
          </p:cNvPr>
          <p:cNvPicPr>
            <a:picLocks noChangeAspect="1"/>
          </p:cNvPicPr>
          <p:nvPr/>
        </p:nvPicPr>
        <p:blipFill>
          <a:blip r:embed="rId2">
            <a:extLst>
              <a:ext uri="{28A0092B-C50C-407E-A947-70E740481C1C}">
                <a14:useLocalDpi xmlns:a14="http://schemas.microsoft.com/office/drawing/2010/main" val="0"/>
              </a:ext>
            </a:extLst>
          </a:blip>
          <a:srcRect l="10698"/>
          <a:stretch>
            <a:fillRect/>
          </a:stretch>
        </p:blipFill>
        <p:spPr>
          <a:xfrm>
            <a:off x="0" y="1041466"/>
            <a:ext cx="12192000" cy="5816534"/>
          </a:xfrm>
          <a:custGeom>
            <a:avLst/>
            <a:gdLst>
              <a:gd name="connsiteX0" fmla="*/ 0 w 12192000"/>
              <a:gd name="connsiteY0" fmla="*/ 0 h 5816534"/>
              <a:gd name="connsiteX1" fmla="*/ 12192000 w 12192000"/>
              <a:gd name="connsiteY1" fmla="*/ 0 h 5816534"/>
              <a:gd name="connsiteX2" fmla="*/ 12192000 w 12192000"/>
              <a:gd name="connsiteY2" fmla="*/ 5816534 h 5816534"/>
              <a:gd name="connsiteX3" fmla="*/ 0 w 12192000"/>
              <a:gd name="connsiteY3" fmla="*/ 5816534 h 5816534"/>
            </a:gdLst>
            <a:ahLst/>
            <a:cxnLst>
              <a:cxn ang="0">
                <a:pos x="connsiteX0" y="connsiteY0"/>
              </a:cxn>
              <a:cxn ang="0">
                <a:pos x="connsiteX1" y="connsiteY1"/>
              </a:cxn>
              <a:cxn ang="0">
                <a:pos x="connsiteX2" y="connsiteY2"/>
              </a:cxn>
              <a:cxn ang="0">
                <a:pos x="connsiteX3" y="connsiteY3"/>
              </a:cxn>
            </a:cxnLst>
            <a:rect l="l" t="t" r="r" b="b"/>
            <a:pathLst>
              <a:path w="12192000" h="5816534">
                <a:moveTo>
                  <a:pt x="0" y="0"/>
                </a:moveTo>
                <a:lnTo>
                  <a:pt x="12192000" y="0"/>
                </a:lnTo>
                <a:lnTo>
                  <a:pt x="12192000" y="5816534"/>
                </a:lnTo>
                <a:lnTo>
                  <a:pt x="0" y="5816534"/>
                </a:lnTo>
                <a:close/>
              </a:path>
            </a:pathLst>
          </a:custGeom>
        </p:spPr>
      </p:pic>
      <p:sp>
        <p:nvSpPr>
          <p:cNvPr id="5" name="矩形 4">
            <a:extLst>
              <a:ext uri="{FF2B5EF4-FFF2-40B4-BE49-F238E27FC236}">
                <a16:creationId xmlns:a16="http://schemas.microsoft.com/office/drawing/2014/main" xmlns="" id="{0EF8083D-2AA3-443A-B878-D5C9A894DCF8}"/>
              </a:ext>
            </a:extLst>
          </p:cNvPr>
          <p:cNvSpPr/>
          <p:nvPr/>
        </p:nvSpPr>
        <p:spPr>
          <a:xfrm>
            <a:off x="0" y="0"/>
            <a:ext cx="12192000" cy="6858000"/>
          </a:xfrm>
          <a:prstGeom prst="rect">
            <a:avLst/>
          </a:prstGeom>
          <a:gradFill>
            <a:gsLst>
              <a:gs pos="20000">
                <a:schemeClr val="bg1"/>
              </a:gs>
              <a:gs pos="100000">
                <a:schemeClr val="bg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E67F2F0F-0674-452D-8F32-8F5B40CF371D}"/>
              </a:ext>
            </a:extLst>
          </p:cNvPr>
          <p:cNvSpPr txBox="1"/>
          <p:nvPr/>
        </p:nvSpPr>
        <p:spPr>
          <a:xfrm>
            <a:off x="395241" y="278997"/>
            <a:ext cx="20431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13" name="图片 12" descr="绿色的卡通人物&#10;&#10;描述已自动生成">
            <a:extLst>
              <a:ext uri="{FF2B5EF4-FFF2-40B4-BE49-F238E27FC236}">
                <a16:creationId xmlns:a16="http://schemas.microsoft.com/office/drawing/2014/main" xmlns="" id="{4B7BAA06-3B2D-4C11-ABA3-A5DAA4BB43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4989" y="2304288"/>
            <a:ext cx="3368611" cy="4553712"/>
          </a:xfrm>
          <a:prstGeom prst="rect">
            <a:avLst/>
          </a:prstGeom>
        </p:spPr>
      </p:pic>
      <p:sp>
        <p:nvSpPr>
          <p:cNvPr id="15" name="文本框 14">
            <a:extLst>
              <a:ext uri="{FF2B5EF4-FFF2-40B4-BE49-F238E27FC236}">
                <a16:creationId xmlns:a16="http://schemas.microsoft.com/office/drawing/2014/main" xmlns="" id="{20AD60DC-9280-4CF9-B836-DA7AB2836C69}"/>
              </a:ext>
            </a:extLst>
          </p:cNvPr>
          <p:cNvSpPr txBox="1"/>
          <p:nvPr/>
        </p:nvSpPr>
        <p:spPr>
          <a:xfrm>
            <a:off x="1279525" y="1212130"/>
            <a:ext cx="9632950" cy="1092158"/>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posuere, magna sed pulvinar ultricies, purus lectus malesuada libero, sit amet commodo magna eros quis urna. Nunc viverra imperdiet enim.</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17" name="文本框 16">
            <a:extLst>
              <a:ext uri="{FF2B5EF4-FFF2-40B4-BE49-F238E27FC236}">
                <a16:creationId xmlns:a16="http://schemas.microsoft.com/office/drawing/2014/main" xmlns="" id="{D748D141-3CF2-4EE9-BA1C-DEDA8EC7FD59}"/>
              </a:ext>
            </a:extLst>
          </p:cNvPr>
          <p:cNvSpPr txBox="1"/>
          <p:nvPr/>
        </p:nvSpPr>
        <p:spPr>
          <a:xfrm>
            <a:off x="1279525" y="2932133"/>
            <a:ext cx="5446759"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19" name="文本框 18">
            <a:extLst>
              <a:ext uri="{FF2B5EF4-FFF2-40B4-BE49-F238E27FC236}">
                <a16:creationId xmlns:a16="http://schemas.microsoft.com/office/drawing/2014/main" xmlns="" id="{4589C752-23E7-4525-A7FC-58ABC1A91DE0}"/>
              </a:ext>
            </a:extLst>
          </p:cNvPr>
          <p:cNvSpPr txBox="1"/>
          <p:nvPr/>
        </p:nvSpPr>
        <p:spPr>
          <a:xfrm>
            <a:off x="1279525" y="4036647"/>
            <a:ext cx="6619875" cy="1609223"/>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posuere, magna sed pulvinar ultricies, purus lectus</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malesuada libero, sit amet commodo magna eros quis urna</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Nunc viverra imperdiet enim.</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pic>
        <p:nvPicPr>
          <p:cNvPr id="24" name="图片 23" descr="图片包含 黄色, 向日葵, 笔记本, 花&#10;&#10;描述已自动生成">
            <a:extLst>
              <a:ext uri="{FF2B5EF4-FFF2-40B4-BE49-F238E27FC236}">
                <a16:creationId xmlns:a16="http://schemas.microsoft.com/office/drawing/2014/main" xmlns="" id="{79000836-51F4-461B-A44D-C60F8FF13C01}"/>
              </a:ext>
            </a:extLst>
          </p:cNvPr>
          <p:cNvPicPr>
            <a:picLocks noChangeAspect="1"/>
          </p:cNvPicPr>
          <p:nvPr/>
        </p:nvPicPr>
        <p:blipFill>
          <a:blip r:embed="rId4">
            <a:extLst>
              <a:ext uri="{28A0092B-C50C-407E-A947-70E740481C1C}">
                <a14:useLocalDpi xmlns:a14="http://schemas.microsoft.com/office/drawing/2010/main" val="0"/>
              </a:ext>
            </a:extLst>
          </a:blip>
          <a:srcRect l="25624"/>
          <a:stretch>
            <a:fillRect/>
          </a:stretch>
        </p:blipFill>
        <p:spPr>
          <a:xfrm rot="20428139">
            <a:off x="-526965" y="3796214"/>
            <a:ext cx="1983198" cy="2811153"/>
          </a:xfrm>
          <a:custGeom>
            <a:avLst/>
            <a:gdLst>
              <a:gd name="connsiteX0" fmla="*/ 1983198 w 1983198"/>
              <a:gd name="connsiteY0" fmla="*/ 0 h 2811153"/>
              <a:gd name="connsiteX1" fmla="*/ 1983198 w 1983198"/>
              <a:gd name="connsiteY1" fmla="*/ 2811153 h 2811153"/>
              <a:gd name="connsiteX2" fmla="*/ 0 w 1983198"/>
              <a:gd name="connsiteY2" fmla="*/ 2811153 h 2811153"/>
              <a:gd name="connsiteX3" fmla="*/ 997195 w 1983198"/>
              <a:gd name="connsiteY3" fmla="*/ 0 h 2811153"/>
            </a:gdLst>
            <a:ahLst/>
            <a:cxnLst>
              <a:cxn ang="0">
                <a:pos x="connsiteX0" y="connsiteY0"/>
              </a:cxn>
              <a:cxn ang="0">
                <a:pos x="connsiteX1" y="connsiteY1"/>
              </a:cxn>
              <a:cxn ang="0">
                <a:pos x="connsiteX2" y="connsiteY2"/>
              </a:cxn>
              <a:cxn ang="0">
                <a:pos x="connsiteX3" y="connsiteY3"/>
              </a:cxn>
            </a:cxnLst>
            <a:rect l="l" t="t" r="r" b="b"/>
            <a:pathLst>
              <a:path w="1983198" h="2811153">
                <a:moveTo>
                  <a:pt x="1983198" y="0"/>
                </a:moveTo>
                <a:lnTo>
                  <a:pt x="1983198" y="2811153"/>
                </a:lnTo>
                <a:lnTo>
                  <a:pt x="0" y="2811153"/>
                </a:lnTo>
                <a:lnTo>
                  <a:pt x="997195" y="0"/>
                </a:lnTo>
                <a:close/>
              </a:path>
            </a:pathLst>
          </a:custGeom>
        </p:spPr>
      </p:pic>
      <p:pic>
        <p:nvPicPr>
          <p:cNvPr id="28" name="图片 27" descr="图片包含 黄色, 向日葵, 笔记本, 花&#10;&#10;描述已自动生成">
            <a:extLst>
              <a:ext uri="{FF2B5EF4-FFF2-40B4-BE49-F238E27FC236}">
                <a16:creationId xmlns:a16="http://schemas.microsoft.com/office/drawing/2014/main" xmlns="" id="{6E4C4103-C530-48E0-A761-03BACC6AFBD0}"/>
              </a:ext>
            </a:extLst>
          </p:cNvPr>
          <p:cNvPicPr>
            <a:picLocks noChangeAspect="1"/>
          </p:cNvPicPr>
          <p:nvPr/>
        </p:nvPicPr>
        <p:blipFill>
          <a:blip r:embed="rId5">
            <a:extLst>
              <a:ext uri="{28A0092B-C50C-407E-A947-70E740481C1C}">
                <a14:useLocalDpi xmlns:a14="http://schemas.microsoft.com/office/drawing/2010/main" val="0"/>
              </a:ext>
            </a:extLst>
          </a:blip>
          <a:srcRect r="73993"/>
          <a:stretch>
            <a:fillRect/>
          </a:stretch>
        </p:blipFill>
        <p:spPr>
          <a:xfrm>
            <a:off x="11364271" y="0"/>
            <a:ext cx="693468" cy="2811153"/>
          </a:xfrm>
          <a:custGeom>
            <a:avLst/>
            <a:gdLst>
              <a:gd name="connsiteX0" fmla="*/ 0 w 693468"/>
              <a:gd name="connsiteY0" fmla="*/ 0 h 2811153"/>
              <a:gd name="connsiteX1" fmla="*/ 693468 w 693468"/>
              <a:gd name="connsiteY1" fmla="*/ 0 h 2811153"/>
              <a:gd name="connsiteX2" fmla="*/ 693468 w 693468"/>
              <a:gd name="connsiteY2" fmla="*/ 2811153 h 2811153"/>
              <a:gd name="connsiteX3" fmla="*/ 0 w 693468"/>
              <a:gd name="connsiteY3" fmla="*/ 2811153 h 2811153"/>
            </a:gdLst>
            <a:ahLst/>
            <a:cxnLst>
              <a:cxn ang="0">
                <a:pos x="connsiteX0" y="connsiteY0"/>
              </a:cxn>
              <a:cxn ang="0">
                <a:pos x="connsiteX1" y="connsiteY1"/>
              </a:cxn>
              <a:cxn ang="0">
                <a:pos x="connsiteX2" y="connsiteY2"/>
              </a:cxn>
              <a:cxn ang="0">
                <a:pos x="connsiteX3" y="connsiteY3"/>
              </a:cxn>
            </a:cxnLst>
            <a:rect l="l" t="t" r="r" b="b"/>
            <a:pathLst>
              <a:path w="693468" h="2811153">
                <a:moveTo>
                  <a:pt x="0" y="0"/>
                </a:moveTo>
                <a:lnTo>
                  <a:pt x="693468" y="0"/>
                </a:lnTo>
                <a:lnTo>
                  <a:pt x="693468" y="2811153"/>
                </a:lnTo>
                <a:lnTo>
                  <a:pt x="0" y="2811153"/>
                </a:lnTo>
                <a:close/>
              </a:path>
            </a:pathLst>
          </a:custGeom>
        </p:spPr>
      </p:pic>
      <p:pic>
        <p:nvPicPr>
          <p:cNvPr id="30" name="图片 29" descr="图片包含 橙子, 站, 鸟, 关&#10;&#10;描述已自动生成">
            <a:extLst>
              <a:ext uri="{FF2B5EF4-FFF2-40B4-BE49-F238E27FC236}">
                <a16:creationId xmlns:a16="http://schemas.microsoft.com/office/drawing/2014/main" xmlns="" id="{A1796B8B-CDCB-490C-9BBF-E03F2F6139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56427" y="4820433"/>
            <a:ext cx="1579239" cy="1992201"/>
          </a:xfrm>
          <a:prstGeom prst="rect">
            <a:avLst/>
          </a:prstGeom>
        </p:spPr>
      </p:pic>
      <p:pic>
        <p:nvPicPr>
          <p:cNvPr id="32" name="图片 31" descr="图片包含 黄色, 向日葵, 笔记本, 花&#10;&#10;描述已自动生成">
            <a:extLst>
              <a:ext uri="{FF2B5EF4-FFF2-40B4-BE49-F238E27FC236}">
                <a16:creationId xmlns:a16="http://schemas.microsoft.com/office/drawing/2014/main" xmlns="" id="{908B54B5-6AD9-47EB-8C06-6BCF67FFF0FE}"/>
              </a:ext>
            </a:extLst>
          </p:cNvPr>
          <p:cNvPicPr>
            <a:picLocks noChangeAspect="1"/>
          </p:cNvPicPr>
          <p:nvPr/>
        </p:nvPicPr>
        <p:blipFill rotWithShape="1">
          <a:blip r:embed="rId4">
            <a:extLst>
              <a:ext uri="{28A0092B-C50C-407E-A947-70E740481C1C}">
                <a14:useLocalDpi xmlns:a14="http://schemas.microsoft.com/office/drawing/2010/main" val="0"/>
              </a:ext>
            </a:extLst>
          </a:blip>
          <a:srcRect l="3052" t="41420" r="76765" b="42900"/>
          <a:stretch/>
        </p:blipFill>
        <p:spPr>
          <a:xfrm rot="9957845" flipH="1">
            <a:off x="8815842" y="15668"/>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spTree>
    <p:extLst>
      <p:ext uri="{BB962C8B-B14F-4D97-AF65-F5344CB8AC3E}">
        <p14:creationId xmlns:p14="http://schemas.microsoft.com/office/powerpoint/2010/main" val="2326223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日落, 游戏机, 太阳, 沙滩&#10;&#10;描述已自动生成">
            <a:extLst>
              <a:ext uri="{FF2B5EF4-FFF2-40B4-BE49-F238E27FC236}">
                <a16:creationId xmlns:a16="http://schemas.microsoft.com/office/drawing/2014/main" xmlns="" id="{CB1D7F72-C6A2-47D6-A935-90A34F26F1A8}"/>
              </a:ext>
            </a:extLst>
          </p:cNvPr>
          <p:cNvPicPr>
            <a:picLocks noChangeAspect="1"/>
          </p:cNvPicPr>
          <p:nvPr/>
        </p:nvPicPr>
        <p:blipFill rotWithShape="1">
          <a:blip r:embed="rId2">
            <a:extLst>
              <a:ext uri="{28A0092B-C50C-407E-A947-70E740481C1C}">
                <a14:useLocalDpi xmlns:a14="http://schemas.microsoft.com/office/drawing/2010/main" val="0"/>
              </a:ext>
            </a:extLst>
          </a:blip>
          <a:srcRect t="434" b="10347"/>
          <a:stretch/>
        </p:blipFill>
        <p:spPr>
          <a:xfrm>
            <a:off x="0" y="2285999"/>
            <a:ext cx="12192000" cy="4572001"/>
          </a:xfrm>
          <a:prstGeom prst="rect">
            <a:avLst/>
          </a:prstGeom>
        </p:spPr>
      </p:pic>
      <p:sp>
        <p:nvSpPr>
          <p:cNvPr id="9" name="矩形 8">
            <a:extLst>
              <a:ext uri="{FF2B5EF4-FFF2-40B4-BE49-F238E27FC236}">
                <a16:creationId xmlns:a16="http://schemas.microsoft.com/office/drawing/2014/main" xmlns="" id="{45BC4D06-2CDC-4DA4-801F-EF25D4488397}"/>
              </a:ext>
            </a:extLst>
          </p:cNvPr>
          <p:cNvSpPr/>
          <p:nvPr/>
        </p:nvSpPr>
        <p:spPr>
          <a:xfrm>
            <a:off x="0" y="0"/>
            <a:ext cx="12192000" cy="6858000"/>
          </a:xfrm>
          <a:prstGeom prst="rect">
            <a:avLst/>
          </a:prstGeom>
          <a:gradFill>
            <a:gsLst>
              <a:gs pos="35000">
                <a:schemeClr val="bg1"/>
              </a:gs>
              <a:gs pos="100000">
                <a:schemeClr val="bg1">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177C0B57-8D41-4067-8E58-460C71754A18}"/>
              </a:ext>
            </a:extLst>
          </p:cNvPr>
          <p:cNvSpPr txBox="1"/>
          <p:nvPr/>
        </p:nvSpPr>
        <p:spPr>
          <a:xfrm>
            <a:off x="395241" y="278997"/>
            <a:ext cx="20558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27" name="图片 26" descr="图片包含 人, 女孩, 女人, 站&#10;&#10;描述已自动生成">
            <a:extLst>
              <a:ext uri="{FF2B5EF4-FFF2-40B4-BE49-F238E27FC236}">
                <a16:creationId xmlns:a16="http://schemas.microsoft.com/office/drawing/2014/main" xmlns="" id="{C6D4348E-74A7-419A-BD8D-E393F94B8F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988012" y="2171700"/>
            <a:ext cx="5203988" cy="4686300"/>
          </a:xfrm>
          <a:prstGeom prst="rect">
            <a:avLst/>
          </a:prstGeom>
        </p:spPr>
      </p:pic>
      <p:sp>
        <p:nvSpPr>
          <p:cNvPr id="53" name="文本框 52">
            <a:extLst>
              <a:ext uri="{FF2B5EF4-FFF2-40B4-BE49-F238E27FC236}">
                <a16:creationId xmlns:a16="http://schemas.microsoft.com/office/drawing/2014/main" xmlns="" id="{09C383C9-CA99-418F-B4D3-0B906DB72640}"/>
              </a:ext>
            </a:extLst>
          </p:cNvPr>
          <p:cNvSpPr txBox="1"/>
          <p:nvPr/>
        </p:nvSpPr>
        <p:spPr>
          <a:xfrm>
            <a:off x="1423170" y="1434286"/>
            <a:ext cx="5383259"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55" name="文本框 54">
            <a:extLst>
              <a:ext uri="{FF2B5EF4-FFF2-40B4-BE49-F238E27FC236}">
                <a16:creationId xmlns:a16="http://schemas.microsoft.com/office/drawing/2014/main" xmlns="" id="{22B85101-9022-461E-8635-DD2D9D13EE2F}"/>
              </a:ext>
            </a:extLst>
          </p:cNvPr>
          <p:cNvSpPr txBox="1"/>
          <p:nvPr/>
        </p:nvSpPr>
        <p:spPr>
          <a:xfrm>
            <a:off x="1423170" y="2120715"/>
            <a:ext cx="6082530" cy="264335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Maecenas porttitor congue massa. </a:t>
            </a:r>
          </a:p>
          <a:p>
            <a:pP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posuere, magna sed pulvinar</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ultricies, purus lectus malesuada libero, sit amet commodo magna </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eros quis urna. Nunc viverra imperdiet enim.</a:t>
            </a:r>
          </a:p>
          <a:p>
            <a:pP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tristique senectus et netus et malesuada fames ac turpis egestas</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Proin pharetra nonummy pede.</a:t>
            </a:r>
          </a:p>
        </p:txBody>
      </p:sp>
      <p:pic>
        <p:nvPicPr>
          <p:cNvPr id="66" name="图片 65" descr="图片包含 黄色, 向日葵, 笔记本, 花&#10;&#10;描述已自动生成">
            <a:extLst>
              <a:ext uri="{FF2B5EF4-FFF2-40B4-BE49-F238E27FC236}">
                <a16:creationId xmlns:a16="http://schemas.microsoft.com/office/drawing/2014/main" xmlns="" id="{451438AD-6489-4B91-A246-58286EBF87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9182638" y="0"/>
            <a:ext cx="2666462" cy="2811153"/>
          </a:xfrm>
          <a:custGeom>
            <a:avLst/>
            <a:gdLst>
              <a:gd name="connsiteX0" fmla="*/ 1608734 w 2666462"/>
              <a:gd name="connsiteY0" fmla="*/ 278997 h 2811153"/>
              <a:gd name="connsiteX1" fmla="*/ 1224105 w 2666462"/>
              <a:gd name="connsiteY1" fmla="*/ 856642 h 2811153"/>
              <a:gd name="connsiteX2" fmla="*/ 1608734 w 2666462"/>
              <a:gd name="connsiteY2" fmla="*/ 1434287 h 2811153"/>
              <a:gd name="connsiteX3" fmla="*/ 1993363 w 2666462"/>
              <a:gd name="connsiteY3" fmla="*/ 856642 h 2811153"/>
              <a:gd name="connsiteX4" fmla="*/ 1608734 w 2666462"/>
              <a:gd name="connsiteY4" fmla="*/ 278997 h 2811153"/>
              <a:gd name="connsiteX5" fmla="*/ 0 w 2666462"/>
              <a:gd name="connsiteY5" fmla="*/ 0 h 2811153"/>
              <a:gd name="connsiteX6" fmla="*/ 2666462 w 2666462"/>
              <a:gd name="connsiteY6" fmla="*/ 0 h 2811153"/>
              <a:gd name="connsiteX7" fmla="*/ 2666462 w 2666462"/>
              <a:gd name="connsiteY7" fmla="*/ 2811153 h 2811153"/>
              <a:gd name="connsiteX8" fmla="*/ 0 w 2666462"/>
              <a:gd name="connsiteY8" fmla="*/ 2811153 h 281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6462" h="2811153">
                <a:moveTo>
                  <a:pt x="1608734" y="278997"/>
                </a:moveTo>
                <a:cubicBezTo>
                  <a:pt x="1396309" y="278997"/>
                  <a:pt x="1224105" y="537617"/>
                  <a:pt x="1224105" y="856642"/>
                </a:cubicBezTo>
                <a:cubicBezTo>
                  <a:pt x="1224105" y="1175667"/>
                  <a:pt x="1396309" y="1434287"/>
                  <a:pt x="1608734" y="1434287"/>
                </a:cubicBezTo>
                <a:cubicBezTo>
                  <a:pt x="1821159" y="1434287"/>
                  <a:pt x="1993363" y="1175667"/>
                  <a:pt x="1993363" y="856642"/>
                </a:cubicBezTo>
                <a:cubicBezTo>
                  <a:pt x="1993363" y="537617"/>
                  <a:pt x="1821159" y="278997"/>
                  <a:pt x="1608734" y="278997"/>
                </a:cubicBezTo>
                <a:close/>
                <a:moveTo>
                  <a:pt x="0" y="0"/>
                </a:moveTo>
                <a:lnTo>
                  <a:pt x="2666462" y="0"/>
                </a:lnTo>
                <a:lnTo>
                  <a:pt x="2666462" y="2811153"/>
                </a:lnTo>
                <a:lnTo>
                  <a:pt x="0" y="2811153"/>
                </a:lnTo>
                <a:close/>
              </a:path>
            </a:pathLst>
          </a:custGeom>
        </p:spPr>
      </p:pic>
      <p:sp>
        <p:nvSpPr>
          <p:cNvPr id="59" name="文本框 58">
            <a:extLst>
              <a:ext uri="{FF2B5EF4-FFF2-40B4-BE49-F238E27FC236}">
                <a16:creationId xmlns:a16="http://schemas.microsoft.com/office/drawing/2014/main" xmlns="" id="{A1EAAEB9-4A54-4574-94C5-92F3C7255E52}"/>
              </a:ext>
            </a:extLst>
          </p:cNvPr>
          <p:cNvSpPr txBox="1"/>
          <p:nvPr/>
        </p:nvSpPr>
        <p:spPr>
          <a:xfrm>
            <a:off x="1423170" y="5550024"/>
            <a:ext cx="6463530" cy="316562"/>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a:t>
            </a:r>
          </a:p>
        </p:txBody>
      </p:sp>
      <p:sp>
        <p:nvSpPr>
          <p:cNvPr id="62" name="文本框 61">
            <a:extLst>
              <a:ext uri="{FF2B5EF4-FFF2-40B4-BE49-F238E27FC236}">
                <a16:creationId xmlns:a16="http://schemas.microsoft.com/office/drawing/2014/main" xmlns="" id="{4E8FD6E7-D939-4BF5-A5DB-9CDEC043688B}"/>
              </a:ext>
            </a:extLst>
          </p:cNvPr>
          <p:cNvSpPr txBox="1"/>
          <p:nvPr/>
        </p:nvSpPr>
        <p:spPr>
          <a:xfrm>
            <a:off x="6072141" y="620967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64" name="图片 63" descr="图片包含 黄色, 向日葵, 笔记本, 花&#10;&#10;描述已自动生成">
            <a:extLst>
              <a:ext uri="{FF2B5EF4-FFF2-40B4-BE49-F238E27FC236}">
                <a16:creationId xmlns:a16="http://schemas.microsoft.com/office/drawing/2014/main" xmlns="" id="{B6D0FF0D-5DA4-42ED-B9C8-1D56DB579EAE}"/>
              </a:ext>
            </a:extLst>
          </p:cNvPr>
          <p:cNvPicPr>
            <a:picLocks noChangeAspect="1"/>
          </p:cNvPicPr>
          <p:nvPr/>
        </p:nvPicPr>
        <p:blipFill rotWithShape="1">
          <a:blip r:embed="rId5">
            <a:extLst>
              <a:ext uri="{28A0092B-C50C-407E-A947-70E740481C1C}">
                <a14:useLocalDpi xmlns:a14="http://schemas.microsoft.com/office/drawing/2010/main" val="0"/>
              </a:ext>
            </a:extLst>
          </a:blip>
          <a:srcRect l="3052" t="41420" r="76765" b="42900"/>
          <a:stretch/>
        </p:blipFill>
        <p:spPr>
          <a:xfrm rot="9957845" flipH="1">
            <a:off x="435977" y="3244710"/>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pic>
        <p:nvPicPr>
          <p:cNvPr id="68" name="图片 67" descr="图片包含 黄色, 向日葵, 笔记本, 花&#10;&#10;描述已自动生成">
            <a:extLst>
              <a:ext uri="{FF2B5EF4-FFF2-40B4-BE49-F238E27FC236}">
                <a16:creationId xmlns:a16="http://schemas.microsoft.com/office/drawing/2014/main" xmlns="" id="{3D0315B1-E68A-4445-AD14-486E59A2C54F}"/>
              </a:ext>
            </a:extLst>
          </p:cNvPr>
          <p:cNvPicPr>
            <a:picLocks noChangeAspect="1"/>
          </p:cNvPicPr>
          <p:nvPr/>
        </p:nvPicPr>
        <p:blipFill rotWithShape="1">
          <a:blip r:embed="rId5">
            <a:extLst>
              <a:ext uri="{28A0092B-C50C-407E-A947-70E740481C1C}">
                <a14:useLocalDpi xmlns:a14="http://schemas.microsoft.com/office/drawing/2010/main" val="0"/>
              </a:ext>
            </a:extLst>
          </a:blip>
          <a:srcRect l="3052" t="41420" r="76765" b="42900"/>
          <a:stretch/>
        </p:blipFill>
        <p:spPr>
          <a:xfrm rot="9957845" flipH="1">
            <a:off x="2099099" y="660408"/>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spTree>
    <p:extLst>
      <p:ext uri="{BB962C8B-B14F-4D97-AF65-F5344CB8AC3E}">
        <p14:creationId xmlns:p14="http://schemas.microsoft.com/office/powerpoint/2010/main" val="513909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游戏机&#10;&#10;描述已自动生成">
            <a:extLst>
              <a:ext uri="{FF2B5EF4-FFF2-40B4-BE49-F238E27FC236}">
                <a16:creationId xmlns:a16="http://schemas.microsoft.com/office/drawing/2014/main" xmlns="" id="{DCF772A9-D072-4730-A589-9A27FA7E9F73}"/>
              </a:ext>
            </a:extLst>
          </p:cNvPr>
          <p:cNvPicPr>
            <a:picLocks noChangeAspect="1"/>
          </p:cNvPicPr>
          <p:nvPr/>
        </p:nvPicPr>
        <p:blipFill rotWithShape="1">
          <a:blip r:embed="rId2">
            <a:extLst>
              <a:ext uri="{28A0092B-C50C-407E-A947-70E740481C1C}">
                <a14:useLocalDpi xmlns:a14="http://schemas.microsoft.com/office/drawing/2010/main" val="0"/>
              </a:ext>
            </a:extLst>
          </a:blip>
          <a:srcRect t="13519" r="9944" b="13889"/>
          <a:stretch/>
        </p:blipFill>
        <p:spPr>
          <a:xfrm>
            <a:off x="0" y="1329902"/>
            <a:ext cx="12192000" cy="5528098"/>
          </a:xfrm>
          <a:custGeom>
            <a:avLst/>
            <a:gdLst>
              <a:gd name="connsiteX0" fmla="*/ 0 w 12192000"/>
              <a:gd name="connsiteY0" fmla="*/ 0 h 5528098"/>
              <a:gd name="connsiteX1" fmla="*/ 12192000 w 12192000"/>
              <a:gd name="connsiteY1" fmla="*/ 0 h 5528098"/>
              <a:gd name="connsiteX2" fmla="*/ 12192000 w 12192000"/>
              <a:gd name="connsiteY2" fmla="*/ 5528098 h 5528098"/>
              <a:gd name="connsiteX3" fmla="*/ 0 w 12192000"/>
              <a:gd name="connsiteY3" fmla="*/ 5528098 h 5528098"/>
            </a:gdLst>
            <a:ahLst/>
            <a:cxnLst>
              <a:cxn ang="0">
                <a:pos x="connsiteX0" y="connsiteY0"/>
              </a:cxn>
              <a:cxn ang="0">
                <a:pos x="connsiteX1" y="connsiteY1"/>
              </a:cxn>
              <a:cxn ang="0">
                <a:pos x="connsiteX2" y="connsiteY2"/>
              </a:cxn>
              <a:cxn ang="0">
                <a:pos x="connsiteX3" y="connsiteY3"/>
              </a:cxn>
            </a:cxnLst>
            <a:rect l="l" t="t" r="r" b="b"/>
            <a:pathLst>
              <a:path w="12192000" h="5528098">
                <a:moveTo>
                  <a:pt x="0" y="0"/>
                </a:moveTo>
                <a:lnTo>
                  <a:pt x="12192000" y="0"/>
                </a:lnTo>
                <a:lnTo>
                  <a:pt x="12192000" y="5528098"/>
                </a:lnTo>
                <a:lnTo>
                  <a:pt x="0" y="5528098"/>
                </a:lnTo>
                <a:close/>
              </a:path>
            </a:pathLst>
          </a:custGeom>
        </p:spPr>
      </p:pic>
      <p:sp>
        <p:nvSpPr>
          <p:cNvPr id="11" name="矩形 10">
            <a:extLst>
              <a:ext uri="{FF2B5EF4-FFF2-40B4-BE49-F238E27FC236}">
                <a16:creationId xmlns:a16="http://schemas.microsoft.com/office/drawing/2014/main" xmlns="" id="{2E06C1F5-1C91-4134-B89D-B98414992828}"/>
              </a:ext>
            </a:extLst>
          </p:cNvPr>
          <p:cNvSpPr/>
          <p:nvPr/>
        </p:nvSpPr>
        <p:spPr>
          <a:xfrm>
            <a:off x="0" y="0"/>
            <a:ext cx="12192000" cy="6858000"/>
          </a:xfrm>
          <a:prstGeom prst="rect">
            <a:avLst/>
          </a:prstGeom>
          <a:gradFill>
            <a:gsLst>
              <a:gs pos="25000">
                <a:schemeClr val="bg1"/>
              </a:gs>
              <a:gs pos="100000">
                <a:schemeClr val="bg1">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0BACAC18-FA7F-48C7-9DC2-DEB16D3720D5}"/>
              </a:ext>
            </a:extLst>
          </p:cNvPr>
          <p:cNvSpPr txBox="1"/>
          <p:nvPr/>
        </p:nvSpPr>
        <p:spPr>
          <a:xfrm>
            <a:off x="395241" y="278997"/>
            <a:ext cx="20558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15" name="图片 14" descr="图片包含 站, 桌子, 一对, 男人&#10;&#10;描述已自动生成">
            <a:extLst>
              <a:ext uri="{FF2B5EF4-FFF2-40B4-BE49-F238E27FC236}">
                <a16:creationId xmlns:a16="http://schemas.microsoft.com/office/drawing/2014/main" xmlns="" id="{ECD01B93-18AE-45F1-B4B5-1FA9C74DF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35300"/>
            <a:ext cx="3890160" cy="3822700"/>
          </a:xfrm>
          <a:prstGeom prst="rect">
            <a:avLst/>
          </a:prstGeom>
        </p:spPr>
      </p:pic>
      <p:sp>
        <p:nvSpPr>
          <p:cNvPr id="52" name="文本框 51">
            <a:extLst>
              <a:ext uri="{FF2B5EF4-FFF2-40B4-BE49-F238E27FC236}">
                <a16:creationId xmlns:a16="http://schemas.microsoft.com/office/drawing/2014/main" xmlns="" id="{AF5EE0BC-7CD9-4645-BCCE-A8F333159ED8}"/>
              </a:ext>
            </a:extLst>
          </p:cNvPr>
          <p:cNvSpPr txBox="1"/>
          <p:nvPr/>
        </p:nvSpPr>
        <p:spPr>
          <a:xfrm>
            <a:off x="9982200" y="620967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62" name="文本框 61">
            <a:extLst>
              <a:ext uri="{FF2B5EF4-FFF2-40B4-BE49-F238E27FC236}">
                <a16:creationId xmlns:a16="http://schemas.microsoft.com/office/drawing/2014/main" xmlns="" id="{CA8DE283-824F-4F1D-8703-143F5954CC7D}"/>
              </a:ext>
            </a:extLst>
          </p:cNvPr>
          <p:cNvSpPr txBox="1"/>
          <p:nvPr/>
        </p:nvSpPr>
        <p:spPr>
          <a:xfrm>
            <a:off x="397660" y="1425002"/>
            <a:ext cx="6422240" cy="833626"/>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64" name="文本框 63">
            <a:extLst>
              <a:ext uri="{FF2B5EF4-FFF2-40B4-BE49-F238E27FC236}">
                <a16:creationId xmlns:a16="http://schemas.microsoft.com/office/drawing/2014/main" xmlns="" id="{42F494D9-4EAB-4B28-A0D2-E934DEE6BE2F}"/>
              </a:ext>
            </a:extLst>
          </p:cNvPr>
          <p:cNvSpPr txBox="1"/>
          <p:nvPr/>
        </p:nvSpPr>
        <p:spPr>
          <a:xfrm>
            <a:off x="4764919" y="2478354"/>
            <a:ext cx="5383259" cy="476669"/>
          </a:xfrm>
          <a:prstGeom prst="rect">
            <a:avLst/>
          </a:prstGeom>
          <a:noFill/>
        </p:spPr>
        <p:txBody>
          <a:bodyPr wrap="square" rtlCol="0">
            <a:spAutoFit/>
          </a:bodyPr>
          <a:lstStyle/>
          <a:p>
            <a:pP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66" name="文本框 65">
            <a:extLst>
              <a:ext uri="{FF2B5EF4-FFF2-40B4-BE49-F238E27FC236}">
                <a16:creationId xmlns:a16="http://schemas.microsoft.com/office/drawing/2014/main" xmlns="" id="{716B2DA9-611D-4EEC-90E6-4654153965BB}"/>
              </a:ext>
            </a:extLst>
          </p:cNvPr>
          <p:cNvSpPr txBox="1"/>
          <p:nvPr/>
        </p:nvSpPr>
        <p:spPr>
          <a:xfrm>
            <a:off x="4764919" y="3672475"/>
            <a:ext cx="7031840"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68" name="文本框 67">
            <a:extLst>
              <a:ext uri="{FF2B5EF4-FFF2-40B4-BE49-F238E27FC236}">
                <a16:creationId xmlns:a16="http://schemas.microsoft.com/office/drawing/2014/main" xmlns="" id="{BA1B1D96-5571-4D82-A93F-D5C4AE0DA5FE}"/>
              </a:ext>
            </a:extLst>
          </p:cNvPr>
          <p:cNvSpPr txBox="1"/>
          <p:nvPr/>
        </p:nvSpPr>
        <p:spPr>
          <a:xfrm>
            <a:off x="4764919" y="3259862"/>
            <a:ext cx="3000133"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72" name="文本框 71">
            <a:extLst>
              <a:ext uri="{FF2B5EF4-FFF2-40B4-BE49-F238E27FC236}">
                <a16:creationId xmlns:a16="http://schemas.microsoft.com/office/drawing/2014/main" xmlns="" id="{52F5DE72-1B83-4C69-9282-7EA2C93410B7}"/>
              </a:ext>
            </a:extLst>
          </p:cNvPr>
          <p:cNvSpPr txBox="1"/>
          <p:nvPr/>
        </p:nvSpPr>
        <p:spPr>
          <a:xfrm>
            <a:off x="4764919" y="4965021"/>
            <a:ext cx="7031840"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73" name="文本框 72">
            <a:extLst>
              <a:ext uri="{FF2B5EF4-FFF2-40B4-BE49-F238E27FC236}">
                <a16:creationId xmlns:a16="http://schemas.microsoft.com/office/drawing/2014/main" xmlns="" id="{80D3E679-E3C1-416B-BD12-B51D3D82A918}"/>
              </a:ext>
            </a:extLst>
          </p:cNvPr>
          <p:cNvSpPr txBox="1"/>
          <p:nvPr/>
        </p:nvSpPr>
        <p:spPr>
          <a:xfrm>
            <a:off x="4764919" y="4552408"/>
            <a:ext cx="3000133"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pic>
        <p:nvPicPr>
          <p:cNvPr id="75" name="图片 74" descr="图片包含 人, 黄色, 绿色, 娃娃&#10;&#10;描述已自动生成">
            <a:extLst>
              <a:ext uri="{FF2B5EF4-FFF2-40B4-BE49-F238E27FC236}">
                <a16:creationId xmlns:a16="http://schemas.microsoft.com/office/drawing/2014/main" xmlns="" id="{2C6E0D6A-5ABD-4019-854E-1033087CAC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8561" y="463663"/>
            <a:ext cx="1652827" cy="2324288"/>
          </a:xfrm>
          <a:prstGeom prst="rect">
            <a:avLst/>
          </a:prstGeom>
        </p:spPr>
      </p:pic>
      <p:pic>
        <p:nvPicPr>
          <p:cNvPr id="83" name="图片 82" descr="图片包含 黄色, 向日葵, 笔记本, 花&#10;&#10;描述已自动生成">
            <a:extLst>
              <a:ext uri="{FF2B5EF4-FFF2-40B4-BE49-F238E27FC236}">
                <a16:creationId xmlns:a16="http://schemas.microsoft.com/office/drawing/2014/main" xmlns="" id="{52C6B446-A396-49A3-9EE0-A0E7B38310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13621636">
            <a:off x="5607927" y="-1581380"/>
            <a:ext cx="3185946" cy="3358826"/>
          </a:xfrm>
          <a:custGeom>
            <a:avLst/>
            <a:gdLst>
              <a:gd name="connsiteX0" fmla="*/ 3185946 w 3185946"/>
              <a:gd name="connsiteY0" fmla="*/ 113345 h 3358826"/>
              <a:gd name="connsiteX1" fmla="*/ 2683309 w 3185946"/>
              <a:gd name="connsiteY1" fmla="*/ 652872 h 3358826"/>
              <a:gd name="connsiteX2" fmla="*/ 2676277 w 3185946"/>
              <a:gd name="connsiteY2" fmla="*/ 640477 h 3358826"/>
              <a:gd name="connsiteX3" fmla="*/ 2593967 w 3185946"/>
              <a:gd name="connsiteY3" fmla="*/ 546439 h 3358826"/>
              <a:gd name="connsiteX4" fmla="*/ 1716537 w 3185946"/>
              <a:gd name="connsiteY4" fmla="*/ 583272 h 3358826"/>
              <a:gd name="connsiteX5" fmla="*/ 1741836 w 3185946"/>
              <a:gd name="connsiteY5" fmla="*/ 1461110 h 3358826"/>
              <a:gd name="connsiteX6" fmla="*/ 1841458 w 3185946"/>
              <a:gd name="connsiteY6" fmla="*/ 1536565 h 3358826"/>
              <a:gd name="connsiteX7" fmla="*/ 1854319 w 3185946"/>
              <a:gd name="connsiteY7" fmla="*/ 1542703 h 3358826"/>
              <a:gd name="connsiteX8" fmla="*/ 162372 w 3185946"/>
              <a:gd name="connsiteY8" fmla="*/ 3358826 h 3358826"/>
              <a:gd name="connsiteX9" fmla="*/ 0 w 3185946"/>
              <a:gd name="connsiteY9" fmla="*/ 3358826 h 3358826"/>
              <a:gd name="connsiteX10" fmla="*/ 0 w 3185946"/>
              <a:gd name="connsiteY10" fmla="*/ 0 h 3358826"/>
              <a:gd name="connsiteX11" fmla="*/ 3185946 w 3185946"/>
              <a:gd name="connsiteY11" fmla="*/ 0 h 3358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5946" h="3358826">
                <a:moveTo>
                  <a:pt x="3185946" y="113345"/>
                </a:moveTo>
                <a:lnTo>
                  <a:pt x="2683309" y="652872"/>
                </a:lnTo>
                <a:lnTo>
                  <a:pt x="2676277" y="640477"/>
                </a:lnTo>
                <a:cubicBezTo>
                  <a:pt x="2652570" y="607011"/>
                  <a:pt x="2625128" y="575469"/>
                  <a:pt x="2593967" y="546439"/>
                </a:cubicBezTo>
                <a:cubicBezTo>
                  <a:pt x="2344685" y="314202"/>
                  <a:pt x="1951847" y="330692"/>
                  <a:pt x="1716537" y="583272"/>
                </a:cubicBezTo>
                <a:cubicBezTo>
                  <a:pt x="1481227" y="835851"/>
                  <a:pt x="1492554" y="1228873"/>
                  <a:pt x="1741836" y="1461110"/>
                </a:cubicBezTo>
                <a:cubicBezTo>
                  <a:pt x="1772997" y="1490140"/>
                  <a:pt x="1806400" y="1515283"/>
                  <a:pt x="1841458" y="1536565"/>
                </a:cubicBezTo>
                <a:lnTo>
                  <a:pt x="1854319" y="1542703"/>
                </a:lnTo>
                <a:lnTo>
                  <a:pt x="162372" y="3358826"/>
                </a:lnTo>
                <a:lnTo>
                  <a:pt x="0" y="3358826"/>
                </a:lnTo>
                <a:lnTo>
                  <a:pt x="0" y="0"/>
                </a:lnTo>
                <a:lnTo>
                  <a:pt x="3185946" y="0"/>
                </a:lnTo>
                <a:close/>
              </a:path>
            </a:pathLst>
          </a:custGeom>
        </p:spPr>
      </p:pic>
      <p:pic>
        <p:nvPicPr>
          <p:cNvPr id="81" name="图片 80" descr="图片包含 黄色, 向日葵, 笔记本, 花&#10;&#10;描述已自动生成">
            <a:extLst>
              <a:ext uri="{FF2B5EF4-FFF2-40B4-BE49-F238E27FC236}">
                <a16:creationId xmlns:a16="http://schemas.microsoft.com/office/drawing/2014/main" xmlns="" id="{CF3D065E-D80E-44EE-BAAE-A53F4F7DD540}"/>
              </a:ext>
            </a:extLst>
          </p:cNvPr>
          <p:cNvPicPr>
            <a:picLocks noChangeAspect="1"/>
          </p:cNvPicPr>
          <p:nvPr/>
        </p:nvPicPr>
        <p:blipFill rotWithShape="1">
          <a:blip r:embed="rId5">
            <a:extLst>
              <a:ext uri="{28A0092B-C50C-407E-A947-70E740481C1C}">
                <a14:useLocalDpi xmlns:a14="http://schemas.microsoft.com/office/drawing/2010/main" val="0"/>
              </a:ext>
            </a:extLst>
          </a:blip>
          <a:srcRect l="3052" t="41420" r="76765" b="42900"/>
          <a:stretch/>
        </p:blipFill>
        <p:spPr>
          <a:xfrm rot="9957845" flipH="1">
            <a:off x="3804088" y="3177500"/>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pic>
        <p:nvPicPr>
          <p:cNvPr id="85" name="图片 84" descr="图片包含 黄色, 向日葵, 笔记本, 花&#10;&#10;描述已自动生成">
            <a:extLst>
              <a:ext uri="{FF2B5EF4-FFF2-40B4-BE49-F238E27FC236}">
                <a16:creationId xmlns:a16="http://schemas.microsoft.com/office/drawing/2014/main" xmlns="" id="{6B2CBC16-B5EE-4E88-88EF-AB4AE2F39899}"/>
              </a:ext>
            </a:extLst>
          </p:cNvPr>
          <p:cNvPicPr>
            <a:picLocks noChangeAspect="1"/>
          </p:cNvPicPr>
          <p:nvPr/>
        </p:nvPicPr>
        <p:blipFill rotWithShape="1">
          <a:blip r:embed="rId5">
            <a:extLst>
              <a:ext uri="{28A0092B-C50C-407E-A947-70E740481C1C}">
                <a14:useLocalDpi xmlns:a14="http://schemas.microsoft.com/office/drawing/2010/main" val="0"/>
              </a:ext>
            </a:extLst>
          </a:blip>
          <a:srcRect l="3052" t="41420" r="76765" b="42900"/>
          <a:stretch/>
        </p:blipFill>
        <p:spPr>
          <a:xfrm rot="9957845" flipH="1">
            <a:off x="435979" y="6011991"/>
            <a:ext cx="482714" cy="395360"/>
          </a:xfrm>
          <a:custGeom>
            <a:avLst/>
            <a:gdLst>
              <a:gd name="connsiteX0" fmla="*/ 299880 w 482714"/>
              <a:gd name="connsiteY0" fmla="*/ 388099 h 395360"/>
              <a:gd name="connsiteX1" fmla="*/ 475453 w 482714"/>
              <a:gd name="connsiteY1" fmla="*/ 95480 h 395360"/>
              <a:gd name="connsiteX2" fmla="*/ 434276 w 482714"/>
              <a:gd name="connsiteY2" fmla="*/ 8959 h 395360"/>
              <a:gd name="connsiteX3" fmla="*/ 426059 w 482714"/>
              <a:gd name="connsiteY3" fmla="*/ 0 h 395360"/>
              <a:gd name="connsiteX4" fmla="*/ 61302 w 482714"/>
              <a:gd name="connsiteY4" fmla="*/ 0 h 395360"/>
              <a:gd name="connsiteX5" fmla="*/ 34445 w 482714"/>
              <a:gd name="connsiteY5" fmla="*/ 29854 h 395360"/>
              <a:gd name="connsiteX6" fmla="*/ 7261 w 482714"/>
              <a:gd name="connsiteY6" fmla="*/ 212525 h 395360"/>
              <a:gd name="connsiteX7" fmla="*/ 299880 w 482714"/>
              <a:gd name="connsiteY7" fmla="*/ 388099 h 39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714" h="395360">
                <a:moveTo>
                  <a:pt x="299880" y="388099"/>
                </a:moveTo>
                <a:cubicBezTo>
                  <a:pt x="429167" y="355778"/>
                  <a:pt x="507774" y="224768"/>
                  <a:pt x="475453" y="95480"/>
                </a:cubicBezTo>
                <a:cubicBezTo>
                  <a:pt x="467373" y="63159"/>
                  <a:pt x="453124" y="34004"/>
                  <a:pt x="434276" y="8959"/>
                </a:cubicBezTo>
                <a:lnTo>
                  <a:pt x="426059" y="0"/>
                </a:lnTo>
                <a:lnTo>
                  <a:pt x="61302" y="0"/>
                </a:lnTo>
                <a:lnTo>
                  <a:pt x="34445" y="29854"/>
                </a:lnTo>
                <a:cubicBezTo>
                  <a:pt x="2673" y="82807"/>
                  <a:pt x="-8899" y="147882"/>
                  <a:pt x="7261" y="212525"/>
                </a:cubicBezTo>
                <a:cubicBezTo>
                  <a:pt x="39582" y="341813"/>
                  <a:pt x="170592" y="420420"/>
                  <a:pt x="299880" y="388099"/>
                </a:cubicBezTo>
                <a:close/>
              </a:path>
            </a:pathLst>
          </a:custGeom>
        </p:spPr>
      </p:pic>
    </p:spTree>
    <p:extLst>
      <p:ext uri="{BB962C8B-B14F-4D97-AF65-F5344CB8AC3E}">
        <p14:creationId xmlns:p14="http://schemas.microsoft.com/office/powerpoint/2010/main" val="154036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食物, 蛋糕, 游戏机, 田地&#10;&#10;描述已自动生成">
            <a:extLst>
              <a:ext uri="{FF2B5EF4-FFF2-40B4-BE49-F238E27FC236}">
                <a16:creationId xmlns:a16="http://schemas.microsoft.com/office/drawing/2014/main" xmlns="" id="{A6D73EF7-C58C-4333-9FB3-0F488D72FC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8780"/>
            <a:ext cx="12192000" cy="5189220"/>
          </a:xfrm>
          <a:prstGeom prst="rect">
            <a:avLst/>
          </a:prstGeom>
        </p:spPr>
      </p:pic>
      <p:sp>
        <p:nvSpPr>
          <p:cNvPr id="5" name="矩形 4">
            <a:extLst>
              <a:ext uri="{FF2B5EF4-FFF2-40B4-BE49-F238E27FC236}">
                <a16:creationId xmlns:a16="http://schemas.microsoft.com/office/drawing/2014/main" xmlns="" id="{E09939AC-F203-4FE6-9D5F-2D4FC5D96C82}"/>
              </a:ext>
            </a:extLst>
          </p:cNvPr>
          <p:cNvSpPr/>
          <p:nvPr/>
        </p:nvSpPr>
        <p:spPr>
          <a:xfrm>
            <a:off x="0" y="0"/>
            <a:ext cx="12192000" cy="6858000"/>
          </a:xfrm>
          <a:prstGeom prst="rect">
            <a:avLst/>
          </a:prstGeom>
          <a:gradFill>
            <a:gsLst>
              <a:gs pos="35000">
                <a:schemeClr val="bg1"/>
              </a:gs>
              <a:gs pos="100000">
                <a:schemeClr val="bg1">
                  <a:alpha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807442CF-641A-401E-8720-BA284E015CA4}"/>
              </a:ext>
            </a:extLst>
          </p:cNvPr>
          <p:cNvSpPr txBox="1"/>
          <p:nvPr/>
        </p:nvSpPr>
        <p:spPr>
          <a:xfrm>
            <a:off x="395241" y="278997"/>
            <a:ext cx="20558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9" name="文本框 8">
            <a:extLst>
              <a:ext uri="{FF2B5EF4-FFF2-40B4-BE49-F238E27FC236}">
                <a16:creationId xmlns:a16="http://schemas.microsoft.com/office/drawing/2014/main" xmlns="" id="{30EA32A3-0831-49AE-9C68-AB576AB6EB70}"/>
              </a:ext>
            </a:extLst>
          </p:cNvPr>
          <p:cNvSpPr txBox="1"/>
          <p:nvPr/>
        </p:nvSpPr>
        <p:spPr>
          <a:xfrm>
            <a:off x="9982200" y="620967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5" name="文本框 24">
            <a:extLst>
              <a:ext uri="{FF2B5EF4-FFF2-40B4-BE49-F238E27FC236}">
                <a16:creationId xmlns:a16="http://schemas.microsoft.com/office/drawing/2014/main" xmlns="" id="{BBFEE74F-BBF7-456C-9D3A-40D9DEA12D3F}"/>
              </a:ext>
            </a:extLst>
          </p:cNvPr>
          <p:cNvSpPr txBox="1"/>
          <p:nvPr/>
        </p:nvSpPr>
        <p:spPr>
          <a:xfrm>
            <a:off x="3409814" y="1192111"/>
            <a:ext cx="5372373" cy="476669"/>
          </a:xfrm>
          <a:prstGeom prst="rect">
            <a:avLst/>
          </a:prstGeom>
          <a:noFill/>
        </p:spPr>
        <p:txBody>
          <a:bodyPr wrap="square" rtlCol="0">
            <a:spAutoFit/>
          </a:bodyPr>
          <a:lstStyle/>
          <a:p>
            <a:pPr algn="ct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40" name="文本框 39">
            <a:extLst>
              <a:ext uri="{FF2B5EF4-FFF2-40B4-BE49-F238E27FC236}">
                <a16:creationId xmlns:a16="http://schemas.microsoft.com/office/drawing/2014/main" xmlns="" id="{84C2EF32-4822-4B84-AEC1-A7D2852C316C}"/>
              </a:ext>
            </a:extLst>
          </p:cNvPr>
          <p:cNvSpPr txBox="1"/>
          <p:nvPr/>
        </p:nvSpPr>
        <p:spPr>
          <a:xfrm>
            <a:off x="1279525" y="2166117"/>
            <a:ext cx="9632950" cy="4194546"/>
          </a:xfrm>
          <a:prstGeom prst="rect">
            <a:avLst/>
          </a:prstGeom>
          <a:noFill/>
        </p:spPr>
        <p:txBody>
          <a:bodyPr wrap="square" rtlCol="0">
            <a:spAutoFit/>
          </a:bodyPr>
          <a:lstStyle/>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Maecenas porttitor congue massa. Fusce posuere, magna sed pulvinar ultricies, purus lectus malesuada libero, sit amet commodo magna eros quis urna. Nunc viverra imperdiet enim.</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Maecenas porttitor congue massa. Fusce posuere, magna sed pulvinar ultricies, purus lectus malesuada libero, sit amet commodo magna eros quis urna. Nunc viverra imperdiet enim.</a:t>
            </a:r>
          </a:p>
          <a:p>
            <a:pPr algn="ctr">
              <a:lnSpc>
                <a:spcPct val="120000"/>
              </a:lnSpc>
            </a:pPr>
            <a:endPar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a:p>
            <a:pPr algn="ct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a:t>
            </a:r>
          </a:p>
        </p:txBody>
      </p:sp>
      <p:pic>
        <p:nvPicPr>
          <p:cNvPr id="50" name="图片 49" descr="图片包含 人, 室内, 玩具, 桌子&#10;&#10;描述已自动生成">
            <a:extLst>
              <a:ext uri="{FF2B5EF4-FFF2-40B4-BE49-F238E27FC236}">
                <a16:creationId xmlns:a16="http://schemas.microsoft.com/office/drawing/2014/main" xmlns="" id="{DAC94F90-C4FA-4C36-84AF-56C4C57EB1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0042" y="0"/>
            <a:ext cx="2919663" cy="2919663"/>
          </a:xfrm>
          <a:prstGeom prst="rect">
            <a:avLst/>
          </a:prstGeom>
        </p:spPr>
      </p:pic>
      <p:pic>
        <p:nvPicPr>
          <p:cNvPr id="54" name="图片 53" descr="图片包含 人, 女人, 穿着, 对着&#10;&#10;描述已自动生成">
            <a:extLst>
              <a:ext uri="{FF2B5EF4-FFF2-40B4-BE49-F238E27FC236}">
                <a16:creationId xmlns:a16="http://schemas.microsoft.com/office/drawing/2014/main" xmlns="" id="{03764862-9EBC-4EBD-9BDD-51C778349A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073" y="2860891"/>
            <a:ext cx="1280213" cy="3997109"/>
          </a:xfrm>
          <a:prstGeom prst="rect">
            <a:avLst/>
          </a:prstGeom>
        </p:spPr>
      </p:pic>
      <p:pic>
        <p:nvPicPr>
          <p:cNvPr id="58" name="图片 57" descr="图片包含 黄色, 向日葵, 笔记本, 花&#10;&#10;描述已自动生成">
            <a:extLst>
              <a:ext uri="{FF2B5EF4-FFF2-40B4-BE49-F238E27FC236}">
                <a16:creationId xmlns:a16="http://schemas.microsoft.com/office/drawing/2014/main" xmlns="" id="{46120854-F169-4ED8-AC89-D40CE301DD6D}"/>
              </a:ext>
            </a:extLst>
          </p:cNvPr>
          <p:cNvPicPr>
            <a:picLocks noChangeAspect="1"/>
          </p:cNvPicPr>
          <p:nvPr/>
        </p:nvPicPr>
        <p:blipFill>
          <a:blip r:embed="rId5">
            <a:extLst>
              <a:ext uri="{28A0092B-C50C-407E-A947-70E740481C1C}">
                <a14:useLocalDpi xmlns:a14="http://schemas.microsoft.com/office/drawing/2010/main" val="0"/>
              </a:ext>
            </a:extLst>
          </a:blip>
          <a:srcRect r="48163"/>
          <a:stretch>
            <a:fillRect/>
          </a:stretch>
        </p:blipFill>
        <p:spPr>
          <a:xfrm>
            <a:off x="10607363" y="1996504"/>
            <a:ext cx="1584637" cy="3222861"/>
          </a:xfrm>
          <a:custGeom>
            <a:avLst/>
            <a:gdLst>
              <a:gd name="connsiteX0" fmla="*/ 0 w 1584637"/>
              <a:gd name="connsiteY0" fmla="*/ 0 h 3222861"/>
              <a:gd name="connsiteX1" fmla="*/ 1584637 w 1584637"/>
              <a:gd name="connsiteY1" fmla="*/ 0 h 3222861"/>
              <a:gd name="connsiteX2" fmla="*/ 1584637 w 1584637"/>
              <a:gd name="connsiteY2" fmla="*/ 3222861 h 3222861"/>
              <a:gd name="connsiteX3" fmla="*/ 0 w 1584637"/>
              <a:gd name="connsiteY3" fmla="*/ 3222861 h 3222861"/>
            </a:gdLst>
            <a:ahLst/>
            <a:cxnLst>
              <a:cxn ang="0">
                <a:pos x="connsiteX0" y="connsiteY0"/>
              </a:cxn>
              <a:cxn ang="0">
                <a:pos x="connsiteX1" y="connsiteY1"/>
              </a:cxn>
              <a:cxn ang="0">
                <a:pos x="connsiteX2" y="connsiteY2"/>
              </a:cxn>
              <a:cxn ang="0">
                <a:pos x="connsiteX3" y="connsiteY3"/>
              </a:cxn>
            </a:cxnLst>
            <a:rect l="l" t="t" r="r" b="b"/>
            <a:pathLst>
              <a:path w="1584637" h="3222861">
                <a:moveTo>
                  <a:pt x="0" y="0"/>
                </a:moveTo>
                <a:lnTo>
                  <a:pt x="1584637" y="0"/>
                </a:lnTo>
                <a:lnTo>
                  <a:pt x="1584637" y="3222861"/>
                </a:lnTo>
                <a:lnTo>
                  <a:pt x="0" y="3222861"/>
                </a:lnTo>
                <a:close/>
              </a:path>
            </a:pathLst>
          </a:custGeom>
        </p:spPr>
      </p:pic>
      <p:pic>
        <p:nvPicPr>
          <p:cNvPr id="62" name="图片 61" descr="图片包含 黄色, 向日葵, 笔记本, 花&#10;&#10;描述已自动生成">
            <a:extLst>
              <a:ext uri="{FF2B5EF4-FFF2-40B4-BE49-F238E27FC236}">
                <a16:creationId xmlns:a16="http://schemas.microsoft.com/office/drawing/2014/main" xmlns="" id="{B37CEE80-886A-42D1-A748-03BFA91CC55E}"/>
              </a:ext>
            </a:extLst>
          </p:cNvPr>
          <p:cNvPicPr>
            <a:picLocks noChangeAspect="1"/>
          </p:cNvPicPr>
          <p:nvPr/>
        </p:nvPicPr>
        <p:blipFill>
          <a:blip r:embed="rId5">
            <a:extLst>
              <a:ext uri="{28A0092B-C50C-407E-A947-70E740481C1C}">
                <a14:useLocalDpi xmlns:a14="http://schemas.microsoft.com/office/drawing/2010/main" val="0"/>
              </a:ext>
            </a:extLst>
          </a:blip>
          <a:srcRect l="44430"/>
          <a:stretch>
            <a:fillRect/>
          </a:stretch>
        </p:blipFill>
        <p:spPr>
          <a:xfrm rot="361910">
            <a:off x="-139512" y="1485427"/>
            <a:ext cx="1361797" cy="2583577"/>
          </a:xfrm>
          <a:custGeom>
            <a:avLst/>
            <a:gdLst>
              <a:gd name="connsiteX0" fmla="*/ 0 w 1361797"/>
              <a:gd name="connsiteY0" fmla="*/ 0 h 2583577"/>
              <a:gd name="connsiteX1" fmla="*/ 1361797 w 1361797"/>
              <a:gd name="connsiteY1" fmla="*/ 0 h 2583577"/>
              <a:gd name="connsiteX2" fmla="*/ 1361797 w 1361797"/>
              <a:gd name="connsiteY2" fmla="*/ 2583577 h 2583577"/>
              <a:gd name="connsiteX3" fmla="*/ 272996 w 1361797"/>
              <a:gd name="connsiteY3" fmla="*/ 2583577 h 2583577"/>
            </a:gdLst>
            <a:ahLst/>
            <a:cxnLst>
              <a:cxn ang="0">
                <a:pos x="connsiteX0" y="connsiteY0"/>
              </a:cxn>
              <a:cxn ang="0">
                <a:pos x="connsiteX1" y="connsiteY1"/>
              </a:cxn>
              <a:cxn ang="0">
                <a:pos x="connsiteX2" y="connsiteY2"/>
              </a:cxn>
              <a:cxn ang="0">
                <a:pos x="connsiteX3" y="connsiteY3"/>
              </a:cxn>
            </a:cxnLst>
            <a:rect l="l" t="t" r="r" b="b"/>
            <a:pathLst>
              <a:path w="1361797" h="2583577">
                <a:moveTo>
                  <a:pt x="0" y="0"/>
                </a:moveTo>
                <a:lnTo>
                  <a:pt x="1361797" y="0"/>
                </a:lnTo>
                <a:lnTo>
                  <a:pt x="1361797" y="2583577"/>
                </a:lnTo>
                <a:lnTo>
                  <a:pt x="272996" y="2583577"/>
                </a:lnTo>
                <a:close/>
              </a:path>
            </a:pathLst>
          </a:custGeom>
        </p:spPr>
      </p:pic>
    </p:spTree>
    <p:extLst>
      <p:ext uri="{BB962C8B-B14F-4D97-AF65-F5344CB8AC3E}">
        <p14:creationId xmlns:p14="http://schemas.microsoft.com/office/powerpoint/2010/main" val="3264339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人, 室内, 桌子, 食物&#10;&#10;描述已自动生成">
            <a:extLst>
              <a:ext uri="{FF2B5EF4-FFF2-40B4-BE49-F238E27FC236}">
                <a16:creationId xmlns:a16="http://schemas.microsoft.com/office/drawing/2014/main" xmlns="" id="{B889CD6F-B9DB-404B-8138-77E8908D3DD3}"/>
              </a:ext>
            </a:extLst>
          </p:cNvPr>
          <p:cNvPicPr>
            <a:picLocks noChangeAspect="1"/>
          </p:cNvPicPr>
          <p:nvPr/>
        </p:nvPicPr>
        <p:blipFill>
          <a:blip r:embed="rId2">
            <a:extLst>
              <a:ext uri="{28A0092B-C50C-407E-A947-70E740481C1C}">
                <a14:useLocalDpi xmlns:a14="http://schemas.microsoft.com/office/drawing/2010/main" val="0"/>
              </a:ext>
            </a:extLst>
          </a:blip>
          <a:srcRect b="1317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6" name="矩形 15">
            <a:extLst>
              <a:ext uri="{FF2B5EF4-FFF2-40B4-BE49-F238E27FC236}">
                <a16:creationId xmlns:a16="http://schemas.microsoft.com/office/drawing/2014/main" xmlns="" id="{66BDB632-6117-4030-940F-5306609745C3}"/>
              </a:ext>
            </a:extLst>
          </p:cNvPr>
          <p:cNvSpPr/>
          <p:nvPr/>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753831B-DEE5-4D25-BC7D-42424FC3BDE3}"/>
              </a:ext>
            </a:extLst>
          </p:cNvPr>
          <p:cNvSpPr txBox="1"/>
          <p:nvPr/>
        </p:nvSpPr>
        <p:spPr>
          <a:xfrm>
            <a:off x="395241" y="278997"/>
            <a:ext cx="2043159" cy="369332"/>
          </a:xfrm>
          <a:prstGeom prst="rect">
            <a:avLst/>
          </a:prstGeom>
          <a:noFill/>
        </p:spPr>
        <p:txBody>
          <a:bodyPr wrap="square" rtlCol="0">
            <a:spAutoFit/>
          </a:bodyPr>
          <a:lstStyle/>
          <a:p>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Designed By Xiao</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22" name="文本框 21">
            <a:extLst>
              <a:ext uri="{FF2B5EF4-FFF2-40B4-BE49-F238E27FC236}">
                <a16:creationId xmlns:a16="http://schemas.microsoft.com/office/drawing/2014/main" xmlns="" id="{01B18AA2-2E55-4BA1-8F04-20218D7B0CBD}"/>
              </a:ext>
            </a:extLst>
          </p:cNvPr>
          <p:cNvSpPr txBox="1"/>
          <p:nvPr/>
        </p:nvSpPr>
        <p:spPr>
          <a:xfrm>
            <a:off x="9982200" y="6209671"/>
            <a:ext cx="1814559" cy="369332"/>
          </a:xfrm>
          <a:prstGeom prst="rect">
            <a:avLst/>
          </a:prstGeom>
          <a:noFill/>
        </p:spPr>
        <p:txBody>
          <a:bodyPr wrap="square" rtlCol="0">
            <a:spAutoFit/>
          </a:bodyPr>
          <a:lstStyle/>
          <a:p>
            <a:pPr algn="r"/>
            <a:r>
              <a:rPr lang="en-US" altLang="zh-CN">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2020/06/19</a:t>
            </a:r>
            <a:endParaRPr lang="zh-CN" altLang="en-US">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nvGrpSpPr>
          <p:cNvPr id="47" name="组合 46">
            <a:extLst>
              <a:ext uri="{FF2B5EF4-FFF2-40B4-BE49-F238E27FC236}">
                <a16:creationId xmlns:a16="http://schemas.microsoft.com/office/drawing/2014/main" xmlns="" id="{2A010F15-F902-42E9-B9B2-8259201C4007}"/>
              </a:ext>
            </a:extLst>
          </p:cNvPr>
          <p:cNvGrpSpPr/>
          <p:nvPr/>
        </p:nvGrpSpPr>
        <p:grpSpPr>
          <a:xfrm>
            <a:off x="1075117" y="1890290"/>
            <a:ext cx="10041766" cy="4043609"/>
            <a:chOff x="1003605" y="2166062"/>
            <a:chExt cx="10041766" cy="4043609"/>
          </a:xfrm>
        </p:grpSpPr>
        <p:pic>
          <p:nvPicPr>
            <p:cNvPr id="28" name="图片 27" descr="图片包含 花, 桌子, 小, 蛋糕&#10;&#10;描述已自动生成">
              <a:extLst>
                <a:ext uri="{FF2B5EF4-FFF2-40B4-BE49-F238E27FC236}">
                  <a16:creationId xmlns:a16="http://schemas.microsoft.com/office/drawing/2014/main" xmlns="" id="{6B81D60C-360D-4FAF-A20D-8D0249FA6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3605" y="2166062"/>
              <a:ext cx="2726566" cy="4043609"/>
            </a:xfrm>
            <a:prstGeom prst="rect">
              <a:avLst/>
            </a:prstGeom>
          </p:spPr>
        </p:pic>
        <p:sp>
          <p:nvSpPr>
            <p:cNvPr id="34" name="文本框 33">
              <a:extLst>
                <a:ext uri="{FF2B5EF4-FFF2-40B4-BE49-F238E27FC236}">
                  <a16:creationId xmlns:a16="http://schemas.microsoft.com/office/drawing/2014/main" xmlns="" id="{62F11A37-9C44-4AB3-AEA3-25F699739550}"/>
                </a:ext>
              </a:extLst>
            </p:cNvPr>
            <p:cNvSpPr txBox="1"/>
            <p:nvPr/>
          </p:nvSpPr>
          <p:spPr>
            <a:xfrm>
              <a:off x="4203700" y="3509508"/>
              <a:ext cx="5383259" cy="476669"/>
            </a:xfrm>
            <a:prstGeom prst="rect">
              <a:avLst/>
            </a:prstGeom>
            <a:noFill/>
          </p:spPr>
          <p:txBody>
            <a:bodyPr wrap="square" rtlCol="0">
              <a:spAutoFit/>
            </a:bodyPr>
            <a:lstStyle/>
            <a:p>
              <a:pPr algn="ctr">
                <a:lnSpc>
                  <a:spcPct val="120000"/>
                </a:lnSpc>
              </a:pP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Le Petit Prince</a:t>
              </a:r>
              <a:r>
                <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 </a:t>
              </a:r>
              <a:r>
                <a:rPr lang="en-US" altLang="zh-CN"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Powerpoint Templet</a:t>
              </a:r>
              <a:endParaRPr lang="zh-CN" altLang="en-US" sz="2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sp>
          <p:nvSpPr>
            <p:cNvPr id="36" name="文本框 35">
              <a:extLst>
                <a:ext uri="{FF2B5EF4-FFF2-40B4-BE49-F238E27FC236}">
                  <a16:creationId xmlns:a16="http://schemas.microsoft.com/office/drawing/2014/main" xmlns="" id="{E92940C8-E4F9-4774-B742-89699D56E431}"/>
                </a:ext>
              </a:extLst>
            </p:cNvPr>
            <p:cNvSpPr txBox="1"/>
            <p:nvPr/>
          </p:nvSpPr>
          <p:spPr>
            <a:xfrm>
              <a:off x="4203700" y="4341916"/>
              <a:ext cx="6841671" cy="1867755"/>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Fusce est. Vivamus a tellus. Pellentesque habitant morbi tristique senectus et netus et malesuada fames ac turpis egestas. Proin pharetra nonummy pede.</a:t>
              </a:r>
            </a:p>
          </p:txBody>
        </p:sp>
        <p:sp>
          <p:nvSpPr>
            <p:cNvPr id="44" name="文本框 43">
              <a:extLst>
                <a:ext uri="{FF2B5EF4-FFF2-40B4-BE49-F238E27FC236}">
                  <a16:creationId xmlns:a16="http://schemas.microsoft.com/office/drawing/2014/main" xmlns="" id="{34AEB598-060A-42EE-A4E2-0BFE1ECA9EA8}"/>
                </a:ext>
              </a:extLst>
            </p:cNvPr>
            <p:cNvSpPr txBox="1"/>
            <p:nvPr/>
          </p:nvSpPr>
          <p:spPr>
            <a:xfrm>
              <a:off x="4203700" y="2578675"/>
              <a:ext cx="6841671" cy="575094"/>
            </a:xfrm>
            <a:prstGeom prst="rect">
              <a:avLst/>
            </a:prstGeom>
            <a:noFill/>
          </p:spPr>
          <p:txBody>
            <a:bodyPr wrap="square" rtlCol="0">
              <a:spAutoFit/>
            </a:bodyPr>
            <a:lstStyle/>
            <a:p>
              <a:pPr>
                <a:lnSpc>
                  <a:spcPct val="120000"/>
                </a:lnSpc>
              </a:pPr>
              <a:r>
                <a:rPr lang="en-US" altLang="zh-CN" sz="14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pellentesque habitant morbi tristique senectus et netus et malesuada fames ac turpis egestas. proin pharetra nonummy pede.</a:t>
              </a:r>
            </a:p>
          </p:txBody>
        </p:sp>
        <p:sp>
          <p:nvSpPr>
            <p:cNvPr id="46" name="文本框 45">
              <a:extLst>
                <a:ext uri="{FF2B5EF4-FFF2-40B4-BE49-F238E27FC236}">
                  <a16:creationId xmlns:a16="http://schemas.microsoft.com/office/drawing/2014/main" xmlns="" id="{C48CBE0E-7A2E-4E6C-B8A9-4D3A82EBD7E8}"/>
                </a:ext>
              </a:extLst>
            </p:cNvPr>
            <p:cNvSpPr txBox="1"/>
            <p:nvPr/>
          </p:nvSpPr>
          <p:spPr>
            <a:xfrm>
              <a:off x="4203700" y="2166062"/>
              <a:ext cx="3000133" cy="412613"/>
            </a:xfrm>
            <a:prstGeom prst="rect">
              <a:avLst/>
            </a:prstGeom>
            <a:noFill/>
          </p:spPr>
          <p:txBody>
            <a:bodyPr wrap="square" rtlCol="0">
              <a:spAutoFit/>
            </a:bodyPr>
            <a:lstStyle/>
            <a:p>
              <a:pPr>
                <a:lnSpc>
                  <a:spcPct val="120000"/>
                </a:lnSpc>
              </a:pPr>
              <a:r>
                <a:rPr lang="en-US" altLang="zh-CN"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rPr>
                <a:t>Power Your Point</a:t>
              </a:r>
              <a:endParaRPr lang="zh-CN" altLang="en-US" sz="2000">
                <a:solidFill>
                  <a:srgbClr val="3C541C"/>
                </a:solidFill>
                <a:latin typeface="851tegakizatsu" panose="02000600000000000000" pitchFamily="2" charset="-122"/>
                <a:ea typeface="851tegakizatsu" panose="02000600000000000000" pitchFamily="2" charset="-122"/>
                <a:cs typeface="851tegakizatsu" panose="02000600000000000000" pitchFamily="2" charset="-122"/>
              </a:endParaRPr>
            </a:p>
          </p:txBody>
        </p:sp>
      </p:grpSp>
      <p:pic>
        <p:nvPicPr>
          <p:cNvPr id="56" name="图片 55" descr="图片包含 黄色, 向日葵, 笔记本, 花&#10;&#10;描述已自动生成">
            <a:extLst>
              <a:ext uri="{FF2B5EF4-FFF2-40B4-BE49-F238E27FC236}">
                <a16:creationId xmlns:a16="http://schemas.microsoft.com/office/drawing/2014/main" xmlns="" id="{938C5BAA-7089-4A1D-B615-F7E7B2DA8F1A}"/>
              </a:ext>
            </a:extLst>
          </p:cNvPr>
          <p:cNvPicPr>
            <a:picLocks noChangeAspect="1"/>
          </p:cNvPicPr>
          <p:nvPr/>
        </p:nvPicPr>
        <p:blipFill>
          <a:blip r:embed="rId4">
            <a:extLst>
              <a:ext uri="{28A0092B-C50C-407E-A947-70E740481C1C}">
                <a14:useLocalDpi xmlns:a14="http://schemas.microsoft.com/office/drawing/2010/main" val="0"/>
              </a:ext>
            </a:extLst>
          </a:blip>
          <a:srcRect l="24145"/>
          <a:stretch>
            <a:fillRect/>
          </a:stretch>
        </p:blipFill>
        <p:spPr>
          <a:xfrm rot="4470672">
            <a:off x="8203048" y="-952667"/>
            <a:ext cx="2389691" cy="3321287"/>
          </a:xfrm>
          <a:custGeom>
            <a:avLst/>
            <a:gdLst>
              <a:gd name="connsiteX0" fmla="*/ 0 w 2389691"/>
              <a:gd name="connsiteY0" fmla="*/ 3321287 h 3321287"/>
              <a:gd name="connsiteX1" fmla="*/ 920376 w 2389691"/>
              <a:gd name="connsiteY1" fmla="*/ 1 h 3321287"/>
              <a:gd name="connsiteX2" fmla="*/ 2389691 w 2389691"/>
              <a:gd name="connsiteY2" fmla="*/ 0 h 3321287"/>
              <a:gd name="connsiteX3" fmla="*/ 2389691 w 2389691"/>
              <a:gd name="connsiteY3" fmla="*/ 3321287 h 3321287"/>
            </a:gdLst>
            <a:ahLst/>
            <a:cxnLst>
              <a:cxn ang="0">
                <a:pos x="connsiteX0" y="connsiteY0"/>
              </a:cxn>
              <a:cxn ang="0">
                <a:pos x="connsiteX1" y="connsiteY1"/>
              </a:cxn>
              <a:cxn ang="0">
                <a:pos x="connsiteX2" y="connsiteY2"/>
              </a:cxn>
              <a:cxn ang="0">
                <a:pos x="connsiteX3" y="connsiteY3"/>
              </a:cxn>
            </a:cxnLst>
            <a:rect l="l" t="t" r="r" b="b"/>
            <a:pathLst>
              <a:path w="2389691" h="3321287">
                <a:moveTo>
                  <a:pt x="0" y="3321287"/>
                </a:moveTo>
                <a:lnTo>
                  <a:pt x="920376" y="1"/>
                </a:lnTo>
                <a:lnTo>
                  <a:pt x="2389691" y="0"/>
                </a:lnTo>
                <a:lnTo>
                  <a:pt x="2389691" y="3321287"/>
                </a:lnTo>
                <a:close/>
              </a:path>
            </a:pathLst>
          </a:custGeom>
        </p:spPr>
      </p:pic>
      <p:pic>
        <p:nvPicPr>
          <p:cNvPr id="58" name="图片 57">
            <a:extLst>
              <a:ext uri="{FF2B5EF4-FFF2-40B4-BE49-F238E27FC236}">
                <a16:creationId xmlns:a16="http://schemas.microsoft.com/office/drawing/2014/main" xmlns="" id="{37E2907F-2FB6-4505-B4B0-0AE6D6AC39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7634" y="1722035"/>
            <a:ext cx="298413" cy="336509"/>
          </a:xfrm>
          <a:prstGeom prst="rect">
            <a:avLst/>
          </a:prstGeom>
        </p:spPr>
      </p:pic>
      <p:pic>
        <p:nvPicPr>
          <p:cNvPr id="59" name="图片 58">
            <a:extLst>
              <a:ext uri="{FF2B5EF4-FFF2-40B4-BE49-F238E27FC236}">
                <a16:creationId xmlns:a16="http://schemas.microsoft.com/office/drawing/2014/main" xmlns="" id="{9947777B-8367-48A1-BF08-D10FF76301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704" y="2538619"/>
            <a:ext cx="298413" cy="336509"/>
          </a:xfrm>
          <a:prstGeom prst="rect">
            <a:avLst/>
          </a:prstGeom>
        </p:spPr>
      </p:pic>
      <p:pic>
        <p:nvPicPr>
          <p:cNvPr id="60" name="图片 59">
            <a:extLst>
              <a:ext uri="{FF2B5EF4-FFF2-40B4-BE49-F238E27FC236}">
                <a16:creationId xmlns:a16="http://schemas.microsoft.com/office/drawing/2014/main" xmlns="" id="{A8B4F329-DB34-4D33-B9DC-6580A48599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613656">
            <a:off x="3144021" y="6394337"/>
            <a:ext cx="194266" cy="219066"/>
          </a:xfrm>
          <a:prstGeom prst="rect">
            <a:avLst/>
          </a:prstGeom>
        </p:spPr>
      </p:pic>
    </p:spTree>
    <p:extLst>
      <p:ext uri="{BB962C8B-B14F-4D97-AF65-F5344CB8AC3E}">
        <p14:creationId xmlns:p14="http://schemas.microsoft.com/office/powerpoint/2010/main" val="553466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TotalTime>
  <Words>808</Words>
  <Application>Microsoft Office PowerPoint</Application>
  <PresentationFormat>宽屏</PresentationFormat>
  <Paragraphs>104</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851tegakizatsu</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 w.51ppt mo 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 T 模 板 网</cp:keywords>
  <dc:description>www.51 pp tmo ban.com</dc:description>
  <cp:lastModifiedBy>YANGs</cp:lastModifiedBy>
  <cp:revision>14</cp:revision>
  <dcterms:created xsi:type="dcterms:W3CDTF">2020-06-18T02:03:10Z</dcterms:created>
  <dcterms:modified xsi:type="dcterms:W3CDTF">2020-06-21T11:09:40Z</dcterms:modified>
</cp:coreProperties>
</file>