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1" r:id="rId6"/>
    <p:sldId id="260" r:id="rId7"/>
    <p:sldId id="278" r:id="rId8"/>
    <p:sldId id="275" r:id="rId9"/>
    <p:sldId id="276" r:id="rId10"/>
    <p:sldId id="277" r:id="rId11"/>
    <p:sldId id="279" r:id="rId12"/>
    <p:sldId id="267" r:id="rId13"/>
    <p:sldId id="280" r:id="rId14"/>
    <p:sldId id="265" r:id="rId15"/>
    <p:sldId id="270" r:id="rId16"/>
    <p:sldId id="281" r:id="rId17"/>
    <p:sldId id="273" r:id="rId18"/>
    <p:sldId id="282" r:id="rId19"/>
    <p:sldId id="263" r:id="rId20"/>
    <p:sldId id="283" r:id="rId21"/>
    <p:sldId id="284" r:id="rId2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6">
          <p15:clr>
            <a:srgbClr val="A4A3A4"/>
          </p15:clr>
        </p15:guide>
        <p15:guide id="2" pos="90">
          <p15:clr>
            <a:srgbClr val="A4A3A4"/>
          </p15:clr>
        </p15:guide>
        <p15:guide id="3" orient="horz" pos="10">
          <p15:clr>
            <a:srgbClr val="A4A3A4"/>
          </p15:clr>
        </p15:guide>
        <p15:guide id="4" pos="5670">
          <p15:clr>
            <a:srgbClr val="A4A3A4"/>
          </p15:clr>
        </p15:guide>
        <p15:guide id="5" orient="horz" pos="3185">
          <p15:clr>
            <a:srgbClr val="A4A3A4"/>
          </p15:clr>
        </p15:guide>
        <p15:guide id="6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5F7"/>
    <a:srgbClr val="4B8A70"/>
    <a:srgbClr val="3F998E"/>
    <a:srgbClr val="579EA7"/>
    <a:srgbClr val="4B8A64"/>
    <a:srgbClr val="0A683B"/>
    <a:srgbClr val="77987F"/>
    <a:srgbClr val="F6BB03"/>
    <a:srgbClr val="0C633A"/>
    <a:srgbClr val="0E5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394" autoAdjust="0"/>
  </p:normalViewPr>
  <p:slideViewPr>
    <p:cSldViewPr snapToGrid="0" showGuides="1">
      <p:cViewPr varScale="1">
        <p:scale>
          <a:sx n="127" d="100"/>
          <a:sy n="127" d="100"/>
        </p:scale>
        <p:origin x="108" y="192"/>
      </p:cViewPr>
      <p:guideLst>
        <p:guide orient="horz" pos="1756"/>
        <p:guide pos="90"/>
        <p:guide orient="horz" pos="10"/>
        <p:guide pos="5670"/>
        <p:guide orient="horz" pos="318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 w="12700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270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lumMod val="50000"/>
                </a:schemeClr>
              </a:solidFill>
              <a:ln w="1270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75000"/>
                </a:schemeClr>
              </a:solidFill>
              <a:ln w="1270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270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4CAE4-94E5-4ED3-83C2-CF5DDB03129A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09C82-FF06-49BD-B447-A4D2776C65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965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609C82-FF06-49BD-B447-A4D2776C653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91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084C-D423-4633-9DB0-C53B02510C9D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4060E-A31D-4A8F-83B2-D419DE20E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084C-D423-4633-9DB0-C53B02510C9D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4060E-A31D-4A8F-83B2-D419DE20E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084C-D423-4633-9DB0-C53B02510C9D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4060E-A31D-4A8F-83B2-D419DE20E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084C-D423-4633-9DB0-C53B02510C9D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4060E-A31D-4A8F-83B2-D419DE20E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084C-D423-4633-9DB0-C53B02510C9D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4060E-A31D-4A8F-83B2-D419DE20E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7092844" y="2636369"/>
            <a:ext cx="2017712" cy="2153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0" name="Rectangle 34"/>
          <p:cNvSpPr>
            <a:spLocks noChangeArrowheads="1"/>
          </p:cNvSpPr>
          <p:nvPr userDrawn="1"/>
        </p:nvSpPr>
        <p:spPr bwMode="auto">
          <a:xfrm>
            <a:off x="7092844" y="1307221"/>
            <a:ext cx="1987550" cy="1260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5013219" y="1307221"/>
            <a:ext cx="2017712" cy="21707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2" name="Rectangle 33"/>
          <p:cNvSpPr>
            <a:spLocks noChangeArrowheads="1"/>
          </p:cNvSpPr>
          <p:nvPr userDrawn="1"/>
        </p:nvSpPr>
        <p:spPr bwMode="auto">
          <a:xfrm>
            <a:off x="5013219" y="3541523"/>
            <a:ext cx="2017712" cy="1248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0" y="1334930"/>
            <a:ext cx="9144000" cy="2331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79858" y="1478662"/>
            <a:ext cx="2526485" cy="1410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" name="矩形 1"/>
          <p:cNvSpPr/>
          <p:nvPr userDrawn="1"/>
        </p:nvSpPr>
        <p:spPr>
          <a:xfrm>
            <a:off x="679857" y="2978009"/>
            <a:ext cx="2526485" cy="1410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3308757" y="1478662"/>
            <a:ext cx="2526485" cy="1410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3308757" y="2978009"/>
            <a:ext cx="2526485" cy="1410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5937657" y="1478662"/>
            <a:ext cx="2526485" cy="1410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1" name="矩形 20"/>
          <p:cNvSpPr/>
          <p:nvPr userDrawn="1"/>
        </p:nvSpPr>
        <p:spPr>
          <a:xfrm>
            <a:off x="5937656" y="2978009"/>
            <a:ext cx="2526485" cy="1410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75441" y="1379068"/>
            <a:ext cx="1860521" cy="18605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2519640" y="1379068"/>
            <a:ext cx="1860521" cy="18605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4763839" y="1379068"/>
            <a:ext cx="1860521" cy="18605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7008038" y="1379068"/>
            <a:ext cx="1860521" cy="18605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2" name="矩形 11"/>
          <p:cNvSpPr/>
          <p:nvPr userDrawn="1"/>
        </p:nvSpPr>
        <p:spPr>
          <a:xfrm>
            <a:off x="167205" y="1267097"/>
            <a:ext cx="2076994" cy="329184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411404" y="1267097"/>
            <a:ext cx="2076994" cy="329184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655603" y="1267097"/>
            <a:ext cx="2076994" cy="329184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6899802" y="1267097"/>
            <a:ext cx="2076994" cy="329184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084C-D423-4633-9DB0-C53B02510C9D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4060E-A31D-4A8F-83B2-D419DE20E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084C-D423-4633-9DB0-C53B02510C9D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4060E-A31D-4A8F-83B2-D419DE20E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84C-D423-4633-9DB0-C53B02510C9D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4060E-A31D-4A8F-83B2-D419DE20E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50263"/>
          <a:stretch/>
        </p:blipFill>
        <p:spPr>
          <a:xfrm>
            <a:off x="1" y="203"/>
            <a:ext cx="4572000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30035" y="1008337"/>
            <a:ext cx="5795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+mj-ea"/>
                <a:ea typeface="+mj-ea"/>
              </a:rPr>
              <a:t>小清新商务通用</a:t>
            </a:r>
            <a:r>
              <a:rPr lang="en-US" altLang="zh-CN" sz="4000" b="1" dirty="0" smtClean="0">
                <a:solidFill>
                  <a:schemeClr val="accent1"/>
                </a:solidFill>
                <a:latin typeface="+mj-ea"/>
                <a:ea typeface="+mj-ea"/>
              </a:rPr>
              <a:t>PPT</a:t>
            </a:r>
            <a:r>
              <a:rPr lang="zh-CN" altLang="en-US" sz="4000" b="1" dirty="0" smtClean="0">
                <a:solidFill>
                  <a:schemeClr val="accent1"/>
                </a:solidFill>
                <a:latin typeface="+mj-ea"/>
                <a:ea typeface="+mj-ea"/>
              </a:rPr>
              <a:t>模板</a:t>
            </a:r>
            <a:endParaRPr lang="zh-CN" altLang="en-US" sz="4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7608" y="1638405"/>
            <a:ext cx="41391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consectetuer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Aenean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commodo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ligula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eget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dolor.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consectetuer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. 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1860664" y="2279616"/>
            <a:ext cx="295273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职</a:t>
            </a:r>
            <a:r>
              <a:rPr lang="zh-CN" altLang="en-US" sz="1050" dirty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场</a:t>
            </a:r>
            <a:r>
              <a:rPr lang="zh-CN" altLang="en-US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培训  </a:t>
            </a:r>
            <a:r>
              <a:rPr lang="en-US" altLang="zh-CN" sz="1050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/  </a:t>
            </a:r>
            <a:r>
              <a:rPr lang="zh-CN" altLang="en-US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项目展示  </a:t>
            </a:r>
            <a:r>
              <a:rPr lang="en-US" altLang="zh-CN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/  </a:t>
            </a:r>
            <a:r>
              <a:rPr lang="zh-CN" altLang="en-US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计</a:t>
            </a:r>
            <a:r>
              <a:rPr lang="zh-CN" altLang="en-US" sz="1050" dirty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划</a:t>
            </a:r>
            <a:r>
              <a:rPr lang="zh-CN" altLang="en-US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总结  </a:t>
            </a:r>
            <a:r>
              <a:rPr lang="en-US" altLang="zh-CN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/  </a:t>
            </a:r>
            <a:r>
              <a:rPr lang="zh-CN" altLang="en-US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商</a:t>
            </a:r>
            <a:r>
              <a:rPr lang="zh-CN" altLang="en-US" sz="1050" dirty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业融资 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860664" y="2715248"/>
            <a:ext cx="1872207" cy="331667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579EA7"/>
                </a:gs>
                <a:gs pos="100000">
                  <a:srgbClr val="3F998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rgbClr val="4B8A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汇报人：东方之</a:t>
            </a:r>
            <a:r>
              <a:rPr lang="en-US" altLang="zh-CN" sz="1050" dirty="0">
                <a:solidFill>
                  <a:srgbClr val="4B8A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</a:t>
            </a:r>
            <a:endParaRPr lang="zh-CN" altLang="en-US" sz="1050" dirty="0">
              <a:solidFill>
                <a:srgbClr val="4B8A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876888" y="2715248"/>
            <a:ext cx="1872207" cy="331667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579EA7"/>
                </a:gs>
                <a:gs pos="100000">
                  <a:srgbClr val="3F998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zh-CN" altLang="en-US" sz="1050" dirty="0">
                <a:solidFill>
                  <a:srgbClr val="4B8A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汇报日期：</a:t>
            </a:r>
            <a:r>
              <a:rPr lang="en-US" altLang="zh-CN" sz="1050" dirty="0">
                <a:solidFill>
                  <a:srgbClr val="4B8A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2020.06</a:t>
            </a:r>
            <a:endParaRPr lang="zh-CN" altLang="en-US" sz="1050" dirty="0">
              <a:solidFill>
                <a:srgbClr val="4B8A7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223" y="4829758"/>
            <a:ext cx="7700777" cy="313945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 flipV="1">
            <a:off x="2628900" y="3433594"/>
            <a:ext cx="6515100" cy="144696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28"/>
          <a:stretch/>
        </p:blipFill>
        <p:spPr bwMode="auto">
          <a:xfrm>
            <a:off x="5906421" y="2269373"/>
            <a:ext cx="3237580" cy="2874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0542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chemeClr val="accent1"/>
                </a:solidFill>
                <a:latin typeface="+mn-ea"/>
              </a:rPr>
              <a:t>工作完成情况</a:t>
            </a:r>
          </a:p>
        </p:txBody>
      </p:sp>
      <p:sp>
        <p:nvSpPr>
          <p:cNvPr id="3" name="矩形 2"/>
          <p:cNvSpPr/>
          <p:nvPr/>
        </p:nvSpPr>
        <p:spPr>
          <a:xfrm>
            <a:off x="1081574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92059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泪滴形 14"/>
          <p:cNvSpPr/>
          <p:nvPr/>
        </p:nvSpPr>
        <p:spPr>
          <a:xfrm>
            <a:off x="3203787" y="2659911"/>
            <a:ext cx="1334347" cy="1334347"/>
          </a:xfrm>
          <a:prstGeom prst="teardrop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泪滴形 39"/>
          <p:cNvSpPr/>
          <p:nvPr/>
        </p:nvSpPr>
        <p:spPr>
          <a:xfrm flipH="1">
            <a:off x="4646506" y="2659910"/>
            <a:ext cx="1334347" cy="1334347"/>
          </a:xfrm>
          <a:prstGeom prst="teardrop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泪滴形 40"/>
          <p:cNvSpPr/>
          <p:nvPr/>
        </p:nvSpPr>
        <p:spPr>
          <a:xfrm flipV="1">
            <a:off x="3203787" y="1257846"/>
            <a:ext cx="1334347" cy="1334347"/>
          </a:xfrm>
          <a:prstGeom prst="teardrop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泪滴形 41"/>
          <p:cNvSpPr/>
          <p:nvPr/>
        </p:nvSpPr>
        <p:spPr>
          <a:xfrm flipH="1" flipV="1">
            <a:off x="4646506" y="1257845"/>
            <a:ext cx="1334347" cy="1334347"/>
          </a:xfrm>
          <a:prstGeom prst="teardrop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428231" y="1430564"/>
            <a:ext cx="988907" cy="98890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402370" y="2785309"/>
            <a:ext cx="988907" cy="98890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793364" y="2785309"/>
            <a:ext cx="988907" cy="98890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098150" y="1704050"/>
            <a:ext cx="2382064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57" name="矩形 56"/>
          <p:cNvSpPr/>
          <p:nvPr/>
        </p:nvSpPr>
        <p:spPr>
          <a:xfrm>
            <a:off x="6089225" y="1430564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58" name="直接连接符 57"/>
          <p:cNvCxnSpPr/>
          <p:nvPr/>
        </p:nvCxnSpPr>
        <p:spPr>
          <a:xfrm>
            <a:off x="6199343" y="1741131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6136636" y="3200956"/>
            <a:ext cx="2382064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60" name="矩形 59"/>
          <p:cNvSpPr/>
          <p:nvPr/>
        </p:nvSpPr>
        <p:spPr>
          <a:xfrm>
            <a:off x="6127711" y="2927470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6237829" y="3238037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674865" y="3200956"/>
            <a:ext cx="2382064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63" name="矩形 62"/>
          <p:cNvSpPr/>
          <p:nvPr/>
        </p:nvSpPr>
        <p:spPr>
          <a:xfrm>
            <a:off x="1459022" y="2927470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64" name="直接连接符 63"/>
          <p:cNvCxnSpPr/>
          <p:nvPr/>
        </p:nvCxnSpPr>
        <p:spPr>
          <a:xfrm>
            <a:off x="2804123" y="3238037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716121" y="1704050"/>
            <a:ext cx="2382064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66" name="矩形 65"/>
          <p:cNvSpPr/>
          <p:nvPr/>
        </p:nvSpPr>
        <p:spPr>
          <a:xfrm>
            <a:off x="1500278" y="1430564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2845379" y="1741131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3"/>
          <p:cNvGrpSpPr/>
          <p:nvPr/>
        </p:nvGrpSpPr>
        <p:grpSpPr>
          <a:xfrm>
            <a:off x="3711003" y="1728961"/>
            <a:ext cx="392113" cy="392113"/>
            <a:chOff x="3771900" y="2098675"/>
            <a:chExt cx="392113" cy="392113"/>
          </a:xfrm>
          <a:solidFill>
            <a:schemeClr val="bg1"/>
          </a:solidFill>
        </p:grpSpPr>
        <p:sp>
          <p:nvSpPr>
            <p:cNvPr id="26" name="Freeform 6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" name="Freeform 8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" name="Freeform 11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2" name="Freeform 12"/>
          <p:cNvSpPr>
            <a:spLocks noEditPoints="1"/>
          </p:cNvSpPr>
          <p:nvPr/>
        </p:nvSpPr>
        <p:spPr bwMode="auto">
          <a:xfrm>
            <a:off x="3686480" y="3069418"/>
            <a:ext cx="420687" cy="420687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33" name="Group 85"/>
          <p:cNvGrpSpPr/>
          <p:nvPr/>
        </p:nvGrpSpPr>
        <p:grpSpPr>
          <a:xfrm>
            <a:off x="5064773" y="3056718"/>
            <a:ext cx="446088" cy="446088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34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19225" y="1430564"/>
            <a:ext cx="988907" cy="988907"/>
            <a:chOff x="4819225" y="1430564"/>
            <a:chExt cx="988907" cy="988907"/>
          </a:xfrm>
        </p:grpSpPr>
        <p:sp>
          <p:nvSpPr>
            <p:cNvPr id="44" name="椭圆 43"/>
            <p:cNvSpPr/>
            <p:nvPr/>
          </p:nvSpPr>
          <p:spPr>
            <a:xfrm>
              <a:off x="4819225" y="1430564"/>
              <a:ext cx="988907" cy="98890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Group 242"/>
            <p:cNvGrpSpPr/>
            <p:nvPr/>
          </p:nvGrpSpPr>
          <p:grpSpPr>
            <a:xfrm>
              <a:off x="5089841" y="1754361"/>
              <a:ext cx="447675" cy="341313"/>
              <a:chOff x="2908300" y="2946400"/>
              <a:chExt cx="447675" cy="341313"/>
            </a:xfrm>
            <a:solidFill>
              <a:schemeClr val="bg1"/>
            </a:solidFill>
          </p:grpSpPr>
          <p:sp>
            <p:nvSpPr>
              <p:cNvPr id="38" name="Freeform 227"/>
              <p:cNvSpPr/>
              <p:nvPr/>
            </p:nvSpPr>
            <p:spPr bwMode="auto">
              <a:xfrm>
                <a:off x="2957513" y="2946400"/>
                <a:ext cx="349250" cy="115888"/>
              </a:xfrm>
              <a:custGeom>
                <a:avLst/>
                <a:gdLst>
                  <a:gd name="T0" fmla="*/ 0 w 454"/>
                  <a:gd name="T1" fmla="*/ 136 h 152"/>
                  <a:gd name="T2" fmla="*/ 16 w 454"/>
                  <a:gd name="T3" fmla="*/ 119 h 152"/>
                  <a:gd name="T4" fmla="*/ 30 w 454"/>
                  <a:gd name="T5" fmla="*/ 127 h 152"/>
                  <a:gd name="T6" fmla="*/ 141 w 454"/>
                  <a:gd name="T7" fmla="*/ 79 h 152"/>
                  <a:gd name="T8" fmla="*/ 140 w 454"/>
                  <a:gd name="T9" fmla="*/ 75 h 152"/>
                  <a:gd name="T10" fmla="*/ 157 w 454"/>
                  <a:gd name="T11" fmla="*/ 58 h 152"/>
                  <a:gd name="T12" fmla="*/ 173 w 454"/>
                  <a:gd name="T13" fmla="*/ 75 h 152"/>
                  <a:gd name="T14" fmla="*/ 282 w 454"/>
                  <a:gd name="T15" fmla="*/ 97 h 152"/>
                  <a:gd name="T16" fmla="*/ 297 w 454"/>
                  <a:gd name="T17" fmla="*/ 86 h 152"/>
                  <a:gd name="T18" fmla="*/ 309 w 454"/>
                  <a:gd name="T19" fmla="*/ 92 h 152"/>
                  <a:gd name="T20" fmla="*/ 422 w 454"/>
                  <a:gd name="T21" fmla="*/ 22 h 152"/>
                  <a:gd name="T22" fmla="*/ 421 w 454"/>
                  <a:gd name="T23" fmla="*/ 17 h 152"/>
                  <a:gd name="T24" fmla="*/ 437 w 454"/>
                  <a:gd name="T25" fmla="*/ 0 h 152"/>
                  <a:gd name="T26" fmla="*/ 454 w 454"/>
                  <a:gd name="T27" fmla="*/ 17 h 152"/>
                  <a:gd name="T28" fmla="*/ 437 w 454"/>
                  <a:gd name="T29" fmla="*/ 33 h 152"/>
                  <a:gd name="T30" fmla="*/ 425 w 454"/>
                  <a:gd name="T31" fmla="*/ 27 h 152"/>
                  <a:gd name="T32" fmla="*/ 312 w 454"/>
                  <a:gd name="T33" fmla="*/ 97 h 152"/>
                  <a:gd name="T34" fmla="*/ 313 w 454"/>
                  <a:gd name="T35" fmla="*/ 103 h 152"/>
                  <a:gd name="T36" fmla="*/ 297 w 454"/>
                  <a:gd name="T37" fmla="*/ 119 h 152"/>
                  <a:gd name="T38" fmla="*/ 281 w 454"/>
                  <a:gd name="T39" fmla="*/ 103 h 152"/>
                  <a:gd name="T40" fmla="*/ 172 w 454"/>
                  <a:gd name="T41" fmla="*/ 81 h 152"/>
                  <a:gd name="T42" fmla="*/ 157 w 454"/>
                  <a:gd name="T43" fmla="*/ 91 h 152"/>
                  <a:gd name="T44" fmla="*/ 144 w 454"/>
                  <a:gd name="T45" fmla="*/ 84 h 152"/>
                  <a:gd name="T46" fmla="*/ 32 w 454"/>
                  <a:gd name="T47" fmla="*/ 132 h 152"/>
                  <a:gd name="T48" fmla="*/ 33 w 454"/>
                  <a:gd name="T49" fmla="*/ 136 h 152"/>
                  <a:gd name="T50" fmla="*/ 16 w 454"/>
                  <a:gd name="T51" fmla="*/ 152 h 152"/>
                  <a:gd name="T52" fmla="*/ 0 w 454"/>
                  <a:gd name="T5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4" h="152">
                    <a:moveTo>
                      <a:pt x="0" y="136"/>
                    </a:moveTo>
                    <a:cubicBezTo>
                      <a:pt x="0" y="127"/>
                      <a:pt x="7" y="119"/>
                      <a:pt x="16" y="119"/>
                    </a:cubicBezTo>
                    <a:cubicBezTo>
                      <a:pt x="22" y="119"/>
                      <a:pt x="27" y="122"/>
                      <a:pt x="30" y="127"/>
                    </a:cubicBezTo>
                    <a:cubicBezTo>
                      <a:pt x="141" y="79"/>
                      <a:pt x="141" y="79"/>
                      <a:pt x="141" y="79"/>
                    </a:cubicBezTo>
                    <a:cubicBezTo>
                      <a:pt x="141" y="77"/>
                      <a:pt x="140" y="76"/>
                      <a:pt x="140" y="75"/>
                    </a:cubicBezTo>
                    <a:cubicBezTo>
                      <a:pt x="140" y="66"/>
                      <a:pt x="148" y="58"/>
                      <a:pt x="157" y="58"/>
                    </a:cubicBezTo>
                    <a:cubicBezTo>
                      <a:pt x="166" y="58"/>
                      <a:pt x="173" y="66"/>
                      <a:pt x="173" y="75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84" y="91"/>
                      <a:pt x="290" y="86"/>
                      <a:pt x="297" y="86"/>
                    </a:cubicBezTo>
                    <a:cubicBezTo>
                      <a:pt x="302" y="86"/>
                      <a:pt x="306" y="88"/>
                      <a:pt x="309" y="92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0"/>
                      <a:pt x="421" y="18"/>
                      <a:pt x="421" y="17"/>
                    </a:cubicBezTo>
                    <a:cubicBezTo>
                      <a:pt x="421" y="8"/>
                      <a:pt x="428" y="0"/>
                      <a:pt x="437" y="0"/>
                    </a:cubicBezTo>
                    <a:cubicBezTo>
                      <a:pt x="446" y="0"/>
                      <a:pt x="454" y="8"/>
                      <a:pt x="454" y="17"/>
                    </a:cubicBezTo>
                    <a:cubicBezTo>
                      <a:pt x="454" y="26"/>
                      <a:pt x="446" y="33"/>
                      <a:pt x="437" y="33"/>
                    </a:cubicBezTo>
                    <a:cubicBezTo>
                      <a:pt x="432" y="33"/>
                      <a:pt x="428" y="31"/>
                      <a:pt x="425" y="27"/>
                    </a:cubicBezTo>
                    <a:cubicBezTo>
                      <a:pt x="312" y="97"/>
                      <a:pt x="312" y="97"/>
                      <a:pt x="312" y="97"/>
                    </a:cubicBezTo>
                    <a:cubicBezTo>
                      <a:pt x="313" y="99"/>
                      <a:pt x="313" y="101"/>
                      <a:pt x="313" y="103"/>
                    </a:cubicBezTo>
                    <a:cubicBezTo>
                      <a:pt x="313" y="112"/>
                      <a:pt x="306" y="119"/>
                      <a:pt x="297" y="119"/>
                    </a:cubicBezTo>
                    <a:cubicBezTo>
                      <a:pt x="288" y="119"/>
                      <a:pt x="281" y="112"/>
                      <a:pt x="281" y="10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0" y="87"/>
                      <a:pt x="164" y="91"/>
                      <a:pt x="157" y="91"/>
                    </a:cubicBezTo>
                    <a:cubicBezTo>
                      <a:pt x="151" y="91"/>
                      <a:pt x="147" y="88"/>
                      <a:pt x="144" y="84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3" y="134"/>
                      <a:pt x="33" y="134"/>
                      <a:pt x="33" y="136"/>
                    </a:cubicBezTo>
                    <a:cubicBezTo>
                      <a:pt x="33" y="145"/>
                      <a:pt x="26" y="152"/>
                      <a:pt x="16" y="152"/>
                    </a:cubicBezTo>
                    <a:cubicBezTo>
                      <a:pt x="7" y="152"/>
                      <a:pt x="0" y="145"/>
                      <a:pt x="0" y="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39" name="Freeform 228"/>
              <p:cNvSpPr/>
              <p:nvPr/>
            </p:nvSpPr>
            <p:spPr bwMode="auto">
              <a:xfrm>
                <a:off x="2908300" y="2987675"/>
                <a:ext cx="447675" cy="300038"/>
              </a:xfrm>
              <a:custGeom>
                <a:avLst/>
                <a:gdLst>
                  <a:gd name="T0" fmla="*/ 568 w 581"/>
                  <a:gd name="T1" fmla="*/ 367 h 392"/>
                  <a:gd name="T2" fmla="*/ 550 w 581"/>
                  <a:gd name="T3" fmla="*/ 367 h 392"/>
                  <a:gd name="T4" fmla="*/ 550 w 581"/>
                  <a:gd name="T5" fmla="*/ 32 h 392"/>
                  <a:gd name="T6" fmla="*/ 518 w 581"/>
                  <a:gd name="T7" fmla="*/ 0 h 392"/>
                  <a:gd name="T8" fmla="*/ 483 w 581"/>
                  <a:gd name="T9" fmla="*/ 0 h 392"/>
                  <a:gd name="T10" fmla="*/ 451 w 581"/>
                  <a:gd name="T11" fmla="*/ 32 h 392"/>
                  <a:gd name="T12" fmla="*/ 451 w 581"/>
                  <a:gd name="T13" fmla="*/ 367 h 392"/>
                  <a:gd name="T14" fmla="*/ 410 w 581"/>
                  <a:gd name="T15" fmla="*/ 367 h 392"/>
                  <a:gd name="T16" fmla="*/ 410 w 581"/>
                  <a:gd name="T17" fmla="*/ 120 h 392"/>
                  <a:gd name="T18" fmla="*/ 379 w 581"/>
                  <a:gd name="T19" fmla="*/ 88 h 392"/>
                  <a:gd name="T20" fmla="*/ 343 w 581"/>
                  <a:gd name="T21" fmla="*/ 88 h 392"/>
                  <a:gd name="T22" fmla="*/ 311 w 581"/>
                  <a:gd name="T23" fmla="*/ 120 h 392"/>
                  <a:gd name="T24" fmla="*/ 311 w 581"/>
                  <a:gd name="T25" fmla="*/ 367 h 392"/>
                  <a:gd name="T26" fmla="*/ 270 w 581"/>
                  <a:gd name="T27" fmla="*/ 367 h 392"/>
                  <a:gd name="T28" fmla="*/ 270 w 581"/>
                  <a:gd name="T29" fmla="*/ 92 h 392"/>
                  <a:gd name="T30" fmla="*/ 239 w 581"/>
                  <a:gd name="T31" fmla="*/ 61 h 392"/>
                  <a:gd name="T32" fmla="*/ 203 w 581"/>
                  <a:gd name="T33" fmla="*/ 61 h 392"/>
                  <a:gd name="T34" fmla="*/ 171 w 581"/>
                  <a:gd name="T35" fmla="*/ 92 h 392"/>
                  <a:gd name="T36" fmla="*/ 171 w 581"/>
                  <a:gd name="T37" fmla="*/ 367 h 392"/>
                  <a:gd name="T38" fmla="*/ 131 w 581"/>
                  <a:gd name="T39" fmla="*/ 367 h 392"/>
                  <a:gd name="T40" fmla="*/ 131 w 581"/>
                  <a:gd name="T41" fmla="*/ 160 h 392"/>
                  <a:gd name="T42" fmla="*/ 99 w 581"/>
                  <a:gd name="T43" fmla="*/ 128 h 392"/>
                  <a:gd name="T44" fmla="*/ 63 w 581"/>
                  <a:gd name="T45" fmla="*/ 128 h 392"/>
                  <a:gd name="T46" fmla="*/ 32 w 581"/>
                  <a:gd name="T47" fmla="*/ 160 h 392"/>
                  <a:gd name="T48" fmla="*/ 32 w 581"/>
                  <a:gd name="T49" fmla="*/ 367 h 392"/>
                  <a:gd name="T50" fmla="*/ 11 w 581"/>
                  <a:gd name="T51" fmla="*/ 367 h 392"/>
                  <a:gd name="T52" fmla="*/ 0 w 581"/>
                  <a:gd name="T53" fmla="*/ 378 h 392"/>
                  <a:gd name="T54" fmla="*/ 0 w 581"/>
                  <a:gd name="T55" fmla="*/ 381 h 392"/>
                  <a:gd name="T56" fmla="*/ 11 w 581"/>
                  <a:gd name="T57" fmla="*/ 392 h 392"/>
                  <a:gd name="T58" fmla="*/ 568 w 581"/>
                  <a:gd name="T59" fmla="*/ 392 h 392"/>
                  <a:gd name="T60" fmla="*/ 581 w 581"/>
                  <a:gd name="T61" fmla="*/ 381 h 392"/>
                  <a:gd name="T62" fmla="*/ 581 w 581"/>
                  <a:gd name="T63" fmla="*/ 378 h 392"/>
                  <a:gd name="T64" fmla="*/ 568 w 581"/>
                  <a:gd name="T65" fmla="*/ 36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1" h="392">
                    <a:moveTo>
                      <a:pt x="568" y="367"/>
                    </a:moveTo>
                    <a:cubicBezTo>
                      <a:pt x="550" y="367"/>
                      <a:pt x="550" y="367"/>
                      <a:pt x="550" y="367"/>
                    </a:cubicBezTo>
                    <a:cubicBezTo>
                      <a:pt x="550" y="32"/>
                      <a:pt x="550" y="32"/>
                      <a:pt x="550" y="32"/>
                    </a:cubicBezTo>
                    <a:cubicBezTo>
                      <a:pt x="550" y="14"/>
                      <a:pt x="536" y="0"/>
                      <a:pt x="518" y="0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65" y="0"/>
                      <a:pt x="451" y="14"/>
                      <a:pt x="451" y="32"/>
                    </a:cubicBezTo>
                    <a:cubicBezTo>
                      <a:pt x="451" y="367"/>
                      <a:pt x="451" y="367"/>
                      <a:pt x="451" y="367"/>
                    </a:cubicBezTo>
                    <a:cubicBezTo>
                      <a:pt x="410" y="367"/>
                      <a:pt x="410" y="367"/>
                      <a:pt x="410" y="367"/>
                    </a:cubicBezTo>
                    <a:cubicBezTo>
                      <a:pt x="410" y="120"/>
                      <a:pt x="410" y="120"/>
                      <a:pt x="410" y="120"/>
                    </a:cubicBezTo>
                    <a:cubicBezTo>
                      <a:pt x="410" y="102"/>
                      <a:pt x="396" y="88"/>
                      <a:pt x="379" y="88"/>
                    </a:cubicBezTo>
                    <a:cubicBezTo>
                      <a:pt x="343" y="88"/>
                      <a:pt x="343" y="88"/>
                      <a:pt x="343" y="88"/>
                    </a:cubicBezTo>
                    <a:cubicBezTo>
                      <a:pt x="325" y="88"/>
                      <a:pt x="311" y="102"/>
                      <a:pt x="311" y="120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270" y="367"/>
                      <a:pt x="270" y="367"/>
                      <a:pt x="270" y="367"/>
                    </a:cubicBezTo>
                    <a:cubicBezTo>
                      <a:pt x="270" y="92"/>
                      <a:pt x="270" y="92"/>
                      <a:pt x="270" y="92"/>
                    </a:cubicBezTo>
                    <a:cubicBezTo>
                      <a:pt x="270" y="75"/>
                      <a:pt x="256" y="61"/>
                      <a:pt x="239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186" y="61"/>
                      <a:pt x="171" y="75"/>
                      <a:pt x="171" y="92"/>
                    </a:cubicBezTo>
                    <a:cubicBezTo>
                      <a:pt x="171" y="367"/>
                      <a:pt x="171" y="367"/>
                      <a:pt x="171" y="367"/>
                    </a:cubicBezTo>
                    <a:cubicBezTo>
                      <a:pt x="131" y="367"/>
                      <a:pt x="131" y="367"/>
                      <a:pt x="131" y="367"/>
                    </a:cubicBezTo>
                    <a:cubicBezTo>
                      <a:pt x="131" y="160"/>
                      <a:pt x="131" y="160"/>
                      <a:pt x="131" y="160"/>
                    </a:cubicBezTo>
                    <a:cubicBezTo>
                      <a:pt x="131" y="143"/>
                      <a:pt x="117" y="128"/>
                      <a:pt x="99" y="128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46" y="128"/>
                      <a:pt x="32" y="143"/>
                      <a:pt x="32" y="160"/>
                    </a:cubicBezTo>
                    <a:cubicBezTo>
                      <a:pt x="32" y="367"/>
                      <a:pt x="32" y="367"/>
                      <a:pt x="32" y="367"/>
                    </a:cubicBezTo>
                    <a:cubicBezTo>
                      <a:pt x="11" y="367"/>
                      <a:pt x="11" y="367"/>
                      <a:pt x="11" y="367"/>
                    </a:cubicBezTo>
                    <a:cubicBezTo>
                      <a:pt x="4" y="367"/>
                      <a:pt x="0" y="372"/>
                      <a:pt x="0" y="378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7"/>
                      <a:pt x="4" y="392"/>
                      <a:pt x="11" y="392"/>
                    </a:cubicBezTo>
                    <a:cubicBezTo>
                      <a:pt x="568" y="392"/>
                      <a:pt x="568" y="392"/>
                      <a:pt x="568" y="392"/>
                    </a:cubicBezTo>
                    <a:cubicBezTo>
                      <a:pt x="575" y="392"/>
                      <a:pt x="581" y="387"/>
                      <a:pt x="581" y="381"/>
                    </a:cubicBezTo>
                    <a:cubicBezTo>
                      <a:pt x="581" y="378"/>
                      <a:pt x="581" y="378"/>
                      <a:pt x="581" y="378"/>
                    </a:cubicBezTo>
                    <a:cubicBezTo>
                      <a:pt x="581" y="372"/>
                      <a:pt x="575" y="367"/>
                      <a:pt x="568" y="3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</p:grp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411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chemeClr val="accent1"/>
                </a:solidFill>
                <a:latin typeface="+mn-ea"/>
              </a:rPr>
              <a:t>工作完成情况</a:t>
            </a:r>
          </a:p>
        </p:txBody>
      </p:sp>
      <p:sp>
        <p:nvSpPr>
          <p:cNvPr id="3" name="矩形 2"/>
          <p:cNvSpPr/>
          <p:nvPr/>
        </p:nvSpPr>
        <p:spPr>
          <a:xfrm>
            <a:off x="1076443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86928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图表 4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GraphicFramePr/>
          <p:nvPr/>
        </p:nvGraphicFramePr>
        <p:xfrm>
          <a:off x="-804785" y="1445304"/>
          <a:ext cx="4680571" cy="3120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9" name="矩形 48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747272" y="2082406"/>
            <a:ext cx="246879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  <a:r>
              <a:rPr lang="en-US" altLang="zh-CN" sz="9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Donec luctus nibh sit amet sem vulputate venenatisbibendum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0" name="矩形 49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747271" y="1814443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accent1"/>
                </a:solidFill>
                <a:latin typeface="+mj-lt"/>
                <a:ea typeface="方正兰亭黑_GBK" panose="02000000000000000000" charset="-122"/>
              </a:rPr>
              <a:t>KEY WORD</a:t>
            </a:r>
          </a:p>
        </p:txBody>
      </p:sp>
      <p:cxnSp>
        <p:nvCxnSpPr>
          <p:cNvPr id="51" name="直接连接符 50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CxnSpPr/>
          <p:nvPr/>
        </p:nvCxnSpPr>
        <p:spPr>
          <a:xfrm>
            <a:off x="3850883" y="2126333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6824830" y="2082406"/>
            <a:ext cx="246879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  <a:r>
              <a:rPr lang="en-US" altLang="zh-CN" sz="9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Donec luctus nibh sit amet sem vulputate venenatisbibendum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3" name="矩形 52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6824829" y="1814443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accent1"/>
                </a:solidFill>
                <a:latin typeface="+mj-lt"/>
                <a:ea typeface="方正兰亭黑_GBK" panose="02000000000000000000" charset="-122"/>
              </a:rPr>
              <a:t>KEY WORD</a:t>
            </a:r>
          </a:p>
        </p:txBody>
      </p:sp>
      <p:cxnSp>
        <p:nvCxnSpPr>
          <p:cNvPr id="54" name="直接连接符 53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CxnSpPr/>
          <p:nvPr/>
        </p:nvCxnSpPr>
        <p:spPr>
          <a:xfrm>
            <a:off x="6928441" y="2126333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695465" y="3479054"/>
            <a:ext cx="246879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  <a:r>
              <a:rPr lang="en-US" altLang="zh-CN" sz="9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Donec luctus nibh sit amet sem vulputate venenatisbibendum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矩形 55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695464" y="3211091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accent1"/>
                </a:solidFill>
                <a:latin typeface="+mj-lt"/>
                <a:ea typeface="方正兰亭黑_GBK" panose="02000000000000000000" charset="-122"/>
              </a:rPr>
              <a:t>KEY WORD</a:t>
            </a:r>
          </a:p>
        </p:txBody>
      </p:sp>
      <p:cxnSp>
        <p:nvCxnSpPr>
          <p:cNvPr id="57" name="直接连接符 56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CxnSpPr/>
          <p:nvPr/>
        </p:nvCxnSpPr>
        <p:spPr>
          <a:xfrm>
            <a:off x="3799076" y="3522981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6773023" y="3479054"/>
            <a:ext cx="246879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</a:t>
            </a:r>
            <a:r>
              <a:rPr lang="en-US" altLang="zh-CN" sz="9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Donec luctus nibh sit amet sem vulputate venenatisbibendum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9" name="矩形 58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6773022" y="3211091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accent1"/>
                </a:solidFill>
                <a:latin typeface="+mj-lt"/>
                <a:ea typeface="方正兰亭黑_GBK" panose="02000000000000000000" charset="-122"/>
              </a:rPr>
              <a:t>KEY WORD</a:t>
            </a:r>
          </a:p>
        </p:txBody>
      </p:sp>
      <p:cxnSp>
        <p:nvCxnSpPr>
          <p:cNvPr id="60" name="直接连接符 59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CxnSpPr/>
          <p:nvPr/>
        </p:nvCxnSpPr>
        <p:spPr>
          <a:xfrm>
            <a:off x="6876634" y="3522981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55530" y="2291754"/>
            <a:ext cx="5709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</a:t>
            </a:r>
            <a:r>
              <a:rPr lang="en-US" altLang="zh-CN" sz="1600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0%</a:t>
            </a:r>
            <a:endParaRPr lang="en-US" altLang="zh-CN" sz="16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矩形 61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1026520" y="1913129"/>
            <a:ext cx="4571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9</a:t>
            </a:r>
            <a:r>
              <a:rPr lang="en-US" altLang="zh-CN" sz="1600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%</a:t>
            </a:r>
            <a:endParaRPr lang="en-US" altLang="zh-CN" sz="16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矩形 62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1709166" y="2845724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58%</a:t>
            </a:r>
            <a:endParaRPr lang="en-US" altLang="zh-CN" sz="28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矩形 63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06638" y="3050703"/>
            <a:ext cx="668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23%</a:t>
            </a:r>
            <a:endParaRPr lang="en-US" altLang="zh-CN" sz="20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矩形 64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158647" y="1809025"/>
            <a:ext cx="588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accent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58</a:t>
            </a:r>
            <a:r>
              <a:rPr lang="en-US" altLang="zh-CN" sz="1200" dirty="0" smtClean="0">
                <a:solidFill>
                  <a:schemeClr val="accent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%</a:t>
            </a:r>
            <a:endParaRPr lang="en-US" altLang="zh-CN" sz="1200" dirty="0">
              <a:solidFill>
                <a:schemeClr val="accent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矩形 65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6269216" y="1809025"/>
            <a:ext cx="588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accent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23</a:t>
            </a:r>
            <a:r>
              <a:rPr lang="en-US" altLang="zh-CN" sz="1200" smtClean="0">
                <a:solidFill>
                  <a:schemeClr val="accent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%</a:t>
            </a:r>
            <a:endParaRPr lang="en-US" altLang="zh-CN" sz="1200" dirty="0">
              <a:solidFill>
                <a:schemeClr val="accent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矩形 66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092627" y="3241197"/>
            <a:ext cx="588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chemeClr val="accent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10</a:t>
            </a:r>
            <a:r>
              <a:rPr lang="en-US" altLang="zh-CN" sz="1200" smtClean="0">
                <a:solidFill>
                  <a:schemeClr val="accent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%</a:t>
            </a:r>
            <a:endParaRPr lang="en-US" altLang="zh-CN" sz="1200" dirty="0">
              <a:solidFill>
                <a:schemeClr val="accent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矩形 110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6340549" y="3241197"/>
            <a:ext cx="4459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accent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9</a:t>
            </a:r>
            <a:r>
              <a:rPr lang="en-US" altLang="zh-CN" sz="1200" smtClean="0">
                <a:solidFill>
                  <a:schemeClr val="accent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%</a:t>
            </a:r>
            <a:endParaRPr lang="en-US" altLang="zh-CN" sz="1200" dirty="0">
              <a:solidFill>
                <a:schemeClr val="accent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2942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chemeClr val="accent1"/>
                </a:solidFill>
                <a:latin typeface="+mn-ea"/>
              </a:rPr>
              <a:t>工作完成情况</a:t>
            </a:r>
          </a:p>
        </p:txBody>
      </p:sp>
      <p:sp>
        <p:nvSpPr>
          <p:cNvPr id="3" name="矩形 2"/>
          <p:cNvSpPr/>
          <p:nvPr/>
        </p:nvSpPr>
        <p:spPr>
          <a:xfrm>
            <a:off x="1003974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14459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78864" y="1867131"/>
            <a:ext cx="3415552" cy="63425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78864" y="2501384"/>
            <a:ext cx="4114800" cy="643887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78863" y="3135637"/>
            <a:ext cx="4670345" cy="63425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78864" y="3769890"/>
            <a:ext cx="3144767" cy="63425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图片 71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81" y="1430564"/>
            <a:ext cx="1660512" cy="3446195"/>
          </a:xfrm>
          <a:prstGeom prst="rect">
            <a:avLst/>
          </a:prstGeom>
        </p:spPr>
      </p:pic>
      <p:sp>
        <p:nvSpPr>
          <p:cNvPr id="73" name="椭圆 72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588244" y="1867130"/>
            <a:ext cx="634253" cy="6342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276538" y="2501383"/>
            <a:ext cx="637459" cy="637459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832081" y="3135635"/>
            <a:ext cx="634254" cy="63425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301685" y="3769889"/>
            <a:ext cx="634254" cy="63425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613993" y="1892878"/>
            <a:ext cx="582755" cy="5827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303890" y="2526353"/>
            <a:ext cx="582755" cy="5827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857831" y="3162988"/>
            <a:ext cx="582755" cy="5827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327435" y="3795639"/>
            <a:ext cx="582755" cy="5827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276538" y="1895893"/>
            <a:ext cx="388404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</a:t>
            </a: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2" name="矩形 81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948609" y="2531162"/>
            <a:ext cx="388404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</a:t>
            </a: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3" name="矩形 82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935939" y="3801699"/>
            <a:ext cx="388404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</a:t>
            </a: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4" name="文本框 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 txBox="1">
            <a:spLocks noChangeArrowheads="1"/>
          </p:cNvSpPr>
          <p:nvPr/>
        </p:nvSpPr>
        <p:spPr bwMode="auto">
          <a:xfrm>
            <a:off x="749550" y="2117848"/>
            <a:ext cx="881973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schemeClr val="bg1"/>
                </a:solidFill>
                <a:latin typeface="Arial" panose="020B0604020202020204"/>
                <a:ea typeface="微软雅黑 Light" panose="020B0502040204020203" charset="-122"/>
              </a:rPr>
              <a:t>KEY WORD</a:t>
            </a:r>
          </a:p>
        </p:txBody>
      </p:sp>
      <p:sp>
        <p:nvSpPr>
          <p:cNvPr id="85" name="文本框 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 txBox="1">
            <a:spLocks noChangeArrowheads="1"/>
          </p:cNvSpPr>
          <p:nvPr/>
        </p:nvSpPr>
        <p:spPr bwMode="auto">
          <a:xfrm>
            <a:off x="749550" y="2727242"/>
            <a:ext cx="881973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schemeClr val="bg1"/>
                </a:solidFill>
                <a:latin typeface="Arial" panose="020B0604020202020204"/>
                <a:ea typeface="微软雅黑 Light" panose="020B0502040204020203" charset="-122"/>
              </a:rPr>
              <a:t>KEY WORD</a:t>
            </a:r>
          </a:p>
        </p:txBody>
      </p:sp>
      <p:sp>
        <p:nvSpPr>
          <p:cNvPr id="86" name="文本框 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 txBox="1">
            <a:spLocks noChangeArrowheads="1"/>
          </p:cNvSpPr>
          <p:nvPr/>
        </p:nvSpPr>
        <p:spPr bwMode="auto">
          <a:xfrm>
            <a:off x="749550" y="3336636"/>
            <a:ext cx="881973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schemeClr val="bg1"/>
                </a:solidFill>
                <a:latin typeface="Arial" panose="020B0604020202020204"/>
                <a:ea typeface="微软雅黑 Light" panose="020B0502040204020203" charset="-122"/>
              </a:rPr>
              <a:t>KEY WORD</a:t>
            </a:r>
          </a:p>
        </p:txBody>
      </p:sp>
      <p:sp>
        <p:nvSpPr>
          <p:cNvPr id="87" name="文本框 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 txBox="1">
            <a:spLocks noChangeArrowheads="1"/>
          </p:cNvSpPr>
          <p:nvPr/>
        </p:nvSpPr>
        <p:spPr bwMode="auto">
          <a:xfrm>
            <a:off x="749550" y="3946031"/>
            <a:ext cx="881973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schemeClr val="bg1"/>
                </a:solidFill>
                <a:latin typeface="Arial" panose="020B0604020202020204"/>
                <a:ea typeface="微软雅黑 Light" panose="020B0502040204020203" charset="-122"/>
              </a:rPr>
              <a:t>KEY WORD</a:t>
            </a:r>
          </a:p>
        </p:txBody>
      </p:sp>
      <p:grpSp>
        <p:nvGrpSpPr>
          <p:cNvPr id="88" name="Group 25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GrpSpPr/>
          <p:nvPr/>
        </p:nvGrpSpPr>
        <p:grpSpPr>
          <a:xfrm>
            <a:off x="4490734" y="2659236"/>
            <a:ext cx="209111" cy="303373"/>
            <a:chOff x="3814763" y="2921000"/>
            <a:chExt cx="306388" cy="444500"/>
          </a:xfrm>
          <a:solidFill>
            <a:schemeClr val="accent1"/>
          </a:solidFill>
        </p:grpSpPr>
        <p:sp>
          <p:nvSpPr>
            <p:cNvPr id="89" name="Freeform 24"/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2" name="Freeform 27"/>
            <p:cNvSpPr/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3" name="Freeform 28"/>
            <p:cNvSpPr/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94" name="Group 35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GrpSpPr/>
          <p:nvPr/>
        </p:nvGrpSpPr>
        <p:grpSpPr>
          <a:xfrm>
            <a:off x="3475252" y="3966209"/>
            <a:ext cx="287121" cy="241615"/>
            <a:chOff x="4605338" y="3814763"/>
            <a:chExt cx="420688" cy="354013"/>
          </a:xfrm>
          <a:solidFill>
            <a:schemeClr val="accent1">
              <a:lumMod val="50000"/>
            </a:schemeClr>
          </a:solidFill>
        </p:grpSpPr>
        <p:sp>
          <p:nvSpPr>
            <p:cNvPr id="95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6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7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8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9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0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1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2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03" name="Group 216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GrpSpPr/>
          <p:nvPr/>
        </p:nvGrpSpPr>
        <p:grpSpPr>
          <a:xfrm>
            <a:off x="3719976" y="2042373"/>
            <a:ext cx="306624" cy="248116"/>
            <a:chOff x="1209675" y="6354763"/>
            <a:chExt cx="449263" cy="36353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04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5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6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7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08" name="Group 242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GrpSpPr/>
          <p:nvPr/>
        </p:nvGrpSpPr>
        <p:grpSpPr>
          <a:xfrm>
            <a:off x="5000675" y="3321912"/>
            <a:ext cx="305540" cy="232948"/>
            <a:chOff x="2908300" y="2946400"/>
            <a:chExt cx="447675" cy="341313"/>
          </a:xfrm>
          <a:solidFill>
            <a:schemeClr val="accent1">
              <a:lumMod val="75000"/>
            </a:schemeClr>
          </a:solidFill>
        </p:grpSpPr>
        <p:sp>
          <p:nvSpPr>
            <p:cNvPr id="109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0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" y="203"/>
            <a:ext cx="9143999" cy="5143500"/>
            <a:chOff x="1" y="203"/>
            <a:chExt cx="9143999" cy="51435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50263"/>
            <a:stretch/>
          </p:blipFill>
          <p:spPr>
            <a:xfrm>
              <a:off x="1" y="203"/>
              <a:ext cx="4572000" cy="51435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3223" y="4829758"/>
              <a:ext cx="7700777" cy="313945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/>
          </p:nvCxnSpPr>
          <p:spPr>
            <a:xfrm flipV="1">
              <a:off x="2628900" y="3433594"/>
              <a:ext cx="6515100" cy="14469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3697101" y="156596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成功项目展示</a:t>
            </a:r>
          </a:p>
        </p:txBody>
      </p:sp>
      <p:sp>
        <p:nvSpPr>
          <p:cNvPr id="4" name="矩形 3"/>
          <p:cNvSpPr/>
          <p:nvPr/>
        </p:nvSpPr>
        <p:spPr>
          <a:xfrm>
            <a:off x="3697101" y="2158431"/>
            <a:ext cx="387526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</a:t>
            </a:r>
            <a:r>
              <a:rPr lang="en-US" altLang="zh-CN" sz="1050" smtClean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87823" y="1686275"/>
            <a:ext cx="928924" cy="9289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latin typeface="+mj-lt"/>
              </a:rPr>
              <a:t>03</a:t>
            </a:r>
            <a:endParaRPr lang="zh-CN" altLang="en-US" sz="2800">
              <a:latin typeface="+mj-lt"/>
            </a:endParaRP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>
            <a:off x="3816166" y="2150737"/>
            <a:ext cx="3336900" cy="0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2885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chemeClr val="accent1"/>
                </a:solidFill>
                <a:latin typeface="+mn-ea"/>
              </a:rPr>
              <a:t>成功项目展示</a:t>
            </a:r>
          </a:p>
        </p:txBody>
      </p:sp>
      <p:sp>
        <p:nvSpPr>
          <p:cNvPr id="3" name="矩形 2"/>
          <p:cNvSpPr/>
          <p:nvPr/>
        </p:nvSpPr>
        <p:spPr>
          <a:xfrm>
            <a:off x="1103917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214402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占位符 8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4" b="8164"/>
          <a:stretch>
            <a:fillRect/>
          </a:stretch>
        </p:blipFill>
        <p:spPr/>
      </p:pic>
      <p:sp>
        <p:nvSpPr>
          <p:cNvPr id="11" name="矩形 10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374113" y="2014672"/>
            <a:ext cx="246879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elit. </a:t>
            </a:r>
            <a:r>
              <a:rPr lang="en-US" altLang="zh-CN" sz="900" smtClean="0">
                <a:solidFill>
                  <a:schemeClr val="bg1"/>
                </a:solidFill>
              </a:rPr>
              <a:t>Donec luctus nibh sit amet sem vulputate venenatisbibendum </a:t>
            </a:r>
            <a:endParaRPr lang="en-US" altLang="zh-CN" sz="900">
              <a:solidFill>
                <a:schemeClr val="bg1"/>
              </a:solidFill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3740486" y="1746709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j-lt"/>
                <a:ea typeface="方正兰亭黑_GBK" panose="02000000000000000000" charset="-122"/>
              </a:rPr>
              <a:t>KEY WORD</a:t>
            </a:r>
          </a:p>
        </p:txBody>
      </p:sp>
      <p:cxnSp>
        <p:nvCxnSpPr>
          <p:cNvPr id="13" name="直接连接符 12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CxnSpPr/>
          <p:nvPr/>
        </p:nvCxnSpPr>
        <p:spPr>
          <a:xfrm>
            <a:off x="4491344" y="2058599"/>
            <a:ext cx="23433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737544" y="3474434"/>
            <a:ext cx="246879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elit. </a:t>
            </a:r>
            <a:r>
              <a:rPr lang="en-US" altLang="zh-CN" sz="900" smtClean="0">
                <a:solidFill>
                  <a:schemeClr val="bg1"/>
                </a:solidFill>
              </a:rPr>
              <a:t>Donec luctus nibh sit amet sem vulputate venenatisbibendum </a:t>
            </a:r>
            <a:endParaRPr lang="en-US" altLang="zh-CN" sz="900">
              <a:solidFill>
                <a:schemeClr val="bg1"/>
              </a:solidFill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1103917" y="3206471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j-lt"/>
                <a:ea typeface="方正兰亭黑_GBK" panose="02000000000000000000" charset="-122"/>
              </a:rPr>
              <a:t>KEY WORD</a:t>
            </a:r>
          </a:p>
        </p:txBody>
      </p:sp>
      <p:cxnSp>
        <p:nvCxnSpPr>
          <p:cNvPr id="16" name="直接连接符 15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CxnSpPr/>
          <p:nvPr/>
        </p:nvCxnSpPr>
        <p:spPr>
          <a:xfrm>
            <a:off x="1854775" y="3518361"/>
            <a:ext cx="23433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5995343" y="3474434"/>
            <a:ext cx="246879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elit. </a:t>
            </a:r>
            <a:r>
              <a:rPr lang="en-US" altLang="zh-CN" sz="900" smtClean="0">
                <a:solidFill>
                  <a:schemeClr val="bg1"/>
                </a:solidFill>
              </a:rPr>
              <a:t>Donec luctus nibh sit amet sem vulputate venenatisbibendum </a:t>
            </a:r>
            <a:endParaRPr lang="en-US" altLang="zh-CN" sz="900">
              <a:solidFill>
                <a:schemeClr val="bg1"/>
              </a:solidFill>
            </a:endParaRPr>
          </a:p>
        </p:txBody>
      </p:sp>
      <p:sp>
        <p:nvSpPr>
          <p:cNvPr id="18" name="矩形 1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6361716" y="3206471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j-lt"/>
                <a:ea typeface="方正兰亭黑_GBK" panose="02000000000000000000" charset="-122"/>
              </a:rPr>
              <a:t>KEY WORD</a:t>
            </a:r>
          </a:p>
        </p:txBody>
      </p:sp>
      <p:cxnSp>
        <p:nvCxnSpPr>
          <p:cNvPr id="19" name="直接连接符 18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CxnSpPr/>
          <p:nvPr/>
        </p:nvCxnSpPr>
        <p:spPr>
          <a:xfrm>
            <a:off x="7112574" y="3518361"/>
            <a:ext cx="23433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59" b="29059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59" b="29059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0764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chemeClr val="accent1"/>
                </a:solidFill>
                <a:latin typeface="微软雅黑 Light" panose="020B0502040204020203" charset="-122"/>
              </a:rPr>
              <a:t>成功项目展示</a:t>
            </a:r>
          </a:p>
        </p:txBody>
      </p:sp>
      <p:sp>
        <p:nvSpPr>
          <p:cNvPr id="3" name="矩形 2"/>
          <p:cNvSpPr/>
          <p:nvPr/>
        </p:nvSpPr>
        <p:spPr>
          <a:xfrm>
            <a:off x="1011796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22281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248764" y="1835541"/>
            <a:ext cx="2421261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成功项目展示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339619" y="2324695"/>
            <a:ext cx="22847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248765" y="2339165"/>
            <a:ext cx="337196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5438" y="3061981"/>
            <a:ext cx="337196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0" name="矩形 29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4887932" y="3988999"/>
            <a:ext cx="226828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elit. </a:t>
            </a:r>
            <a:r>
              <a:rPr lang="en-US" altLang="zh-CN" sz="900" smtClean="0">
                <a:solidFill>
                  <a:schemeClr val="bg1"/>
                </a:solidFill>
              </a:rPr>
              <a:t>Donec luctus nibh sit amet sem vulputate venenatisbibendum </a:t>
            </a:r>
            <a:endParaRPr lang="en-US" altLang="zh-CN" sz="900">
              <a:solidFill>
                <a:schemeClr val="bg1"/>
              </a:solidFill>
            </a:endParaRPr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5129019" y="3677109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j-lt"/>
                <a:ea typeface="方正兰亭黑_GBK" panose="02000000000000000000" charset="-122"/>
              </a:rPr>
              <a:t>KEY WORD</a:t>
            </a:r>
          </a:p>
        </p:txBody>
      </p:sp>
      <p:cxnSp>
        <p:nvCxnSpPr>
          <p:cNvPr id="32" name="直接连接符 31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CxnSpPr/>
          <p:nvPr/>
        </p:nvCxnSpPr>
        <p:spPr>
          <a:xfrm>
            <a:off x="5879877" y="3988999"/>
            <a:ext cx="23433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6967345" y="1747397"/>
            <a:ext cx="226828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</a:rPr>
              <a:t>Lorem ipsum dolor sit amet, consectetur adipiscing elit. </a:t>
            </a:r>
            <a:r>
              <a:rPr lang="en-US" altLang="zh-CN" sz="900" smtClean="0">
                <a:solidFill>
                  <a:schemeClr val="bg1"/>
                </a:solidFill>
              </a:rPr>
              <a:t>Donec luctus nibh sit amet sem vulputate venenatisbibendum </a:t>
            </a:r>
            <a:endParaRPr lang="en-US" altLang="zh-CN" sz="900">
              <a:solidFill>
                <a:schemeClr val="bg1"/>
              </a:solidFill>
            </a:endParaRPr>
          </a:p>
        </p:txBody>
      </p:sp>
      <p:sp>
        <p:nvSpPr>
          <p:cNvPr id="34" name="矩形 33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SpPr/>
          <p:nvPr/>
        </p:nvSpPr>
        <p:spPr>
          <a:xfrm>
            <a:off x="7208432" y="1435507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j-lt"/>
                <a:ea typeface="方正兰亭黑_GBK" panose="02000000000000000000" charset="-122"/>
              </a:rPr>
              <a:t>KEY WORD</a:t>
            </a:r>
          </a:p>
        </p:txBody>
      </p:sp>
      <p:cxnSp>
        <p:nvCxnSpPr>
          <p:cNvPr id="48" name="直接连接符 4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CxnSpPr/>
          <p:nvPr/>
        </p:nvCxnSpPr>
        <p:spPr>
          <a:xfrm>
            <a:off x="7959290" y="1747397"/>
            <a:ext cx="23433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8" b="9638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2" b="999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" y="203"/>
            <a:ext cx="9143999" cy="5143500"/>
            <a:chOff x="1" y="203"/>
            <a:chExt cx="9143999" cy="51435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50263"/>
            <a:stretch/>
          </p:blipFill>
          <p:spPr>
            <a:xfrm>
              <a:off x="1" y="203"/>
              <a:ext cx="4572000" cy="51435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3223" y="4829758"/>
              <a:ext cx="7700777" cy="313945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/>
          </p:nvCxnSpPr>
          <p:spPr>
            <a:xfrm flipV="1">
              <a:off x="2628900" y="3433594"/>
              <a:ext cx="6515100" cy="14469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3411166" y="156596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工作新年计划</a:t>
            </a:r>
          </a:p>
        </p:txBody>
      </p:sp>
      <p:sp>
        <p:nvSpPr>
          <p:cNvPr id="4" name="矩形 3"/>
          <p:cNvSpPr/>
          <p:nvPr/>
        </p:nvSpPr>
        <p:spPr>
          <a:xfrm>
            <a:off x="3411166" y="2158431"/>
            <a:ext cx="387526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</a:t>
            </a:r>
            <a:r>
              <a:rPr lang="en-US" altLang="zh-CN" sz="1050" smtClean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01888" y="1686275"/>
            <a:ext cx="928924" cy="9289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latin typeface="+mj-lt"/>
              </a:rPr>
              <a:t>04</a:t>
            </a:r>
            <a:endParaRPr lang="zh-CN" altLang="en-US" sz="2800">
              <a:latin typeface="+mj-lt"/>
            </a:endParaRP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>
            <a:off x="3530231" y="2150737"/>
            <a:ext cx="3336900" cy="0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97539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chemeClr val="accent1"/>
                </a:solidFill>
                <a:latin typeface="微软雅黑 Light" panose="020B0502040204020203" charset="-122"/>
              </a:rPr>
              <a:t>工作新年计划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1098571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209056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/>
          <p:cNvGrpSpPr/>
          <p:nvPr/>
        </p:nvGrpSpPr>
        <p:grpSpPr>
          <a:xfrm>
            <a:off x="4838008" y="1329387"/>
            <a:ext cx="3832167" cy="3814114"/>
            <a:chOff x="6235548" y="1033939"/>
            <a:chExt cx="5851628" cy="5824061"/>
          </a:xfrm>
          <a:solidFill>
            <a:schemeClr val="accent1"/>
          </a:solidFill>
        </p:grpSpPr>
        <p:sp>
          <p:nvSpPr>
            <p:cNvPr id="31" name="Freeform 21"/>
            <p:cNvSpPr>
              <a:spLocks noEditPoints="1"/>
            </p:cNvSpPr>
            <p:nvPr/>
          </p:nvSpPr>
          <p:spPr bwMode="auto">
            <a:xfrm>
              <a:off x="6436513" y="2480592"/>
              <a:ext cx="935374" cy="935374"/>
            </a:xfrm>
            <a:custGeom>
              <a:avLst/>
              <a:gdLst>
                <a:gd name="T0" fmla="*/ 175 w 349"/>
                <a:gd name="T1" fmla="*/ 0 h 349"/>
                <a:gd name="T2" fmla="*/ 0 w 349"/>
                <a:gd name="T3" fmla="*/ 174 h 349"/>
                <a:gd name="T4" fmla="*/ 175 w 349"/>
                <a:gd name="T5" fmla="*/ 349 h 349"/>
                <a:gd name="T6" fmla="*/ 349 w 349"/>
                <a:gd name="T7" fmla="*/ 174 h 349"/>
                <a:gd name="T8" fmla="*/ 175 w 349"/>
                <a:gd name="T9" fmla="*/ 0 h 349"/>
                <a:gd name="T10" fmla="*/ 178 w 349"/>
                <a:gd name="T11" fmla="*/ 289 h 349"/>
                <a:gd name="T12" fmla="*/ 178 w 349"/>
                <a:gd name="T13" fmla="*/ 289 h 349"/>
                <a:gd name="T14" fmla="*/ 178 w 349"/>
                <a:gd name="T15" fmla="*/ 289 h 349"/>
                <a:gd name="T16" fmla="*/ 178 w 349"/>
                <a:gd name="T17" fmla="*/ 289 h 349"/>
                <a:gd name="T18" fmla="*/ 178 w 349"/>
                <a:gd name="T19" fmla="*/ 289 h 349"/>
                <a:gd name="T20" fmla="*/ 72 w 349"/>
                <a:gd name="T21" fmla="*/ 165 h 349"/>
                <a:gd name="T22" fmla="*/ 173 w 349"/>
                <a:gd name="T23" fmla="*/ 151 h 349"/>
                <a:gd name="T24" fmla="*/ 176 w 349"/>
                <a:gd name="T25" fmla="*/ 161 h 349"/>
                <a:gd name="T26" fmla="*/ 178 w 349"/>
                <a:gd name="T27" fmla="*/ 151 h 349"/>
                <a:gd name="T28" fmla="*/ 280 w 349"/>
                <a:gd name="T29" fmla="*/ 162 h 349"/>
                <a:gd name="T30" fmla="*/ 178 w 349"/>
                <a:gd name="T31" fmla="*/ 28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9" h="349">
                  <a:moveTo>
                    <a:pt x="175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71"/>
                    <a:pt x="78" y="349"/>
                    <a:pt x="175" y="349"/>
                  </a:cubicBezTo>
                  <a:cubicBezTo>
                    <a:pt x="271" y="349"/>
                    <a:pt x="349" y="271"/>
                    <a:pt x="349" y="174"/>
                  </a:cubicBezTo>
                  <a:cubicBezTo>
                    <a:pt x="349" y="78"/>
                    <a:pt x="271" y="0"/>
                    <a:pt x="175" y="0"/>
                  </a:cubicBezTo>
                  <a:close/>
                  <a:moveTo>
                    <a:pt x="178" y="289"/>
                  </a:move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42" y="257"/>
                    <a:pt x="73" y="220"/>
                    <a:pt x="72" y="165"/>
                  </a:cubicBezTo>
                  <a:cubicBezTo>
                    <a:pt x="72" y="96"/>
                    <a:pt x="157" y="86"/>
                    <a:pt x="173" y="151"/>
                  </a:cubicBezTo>
                  <a:cubicBezTo>
                    <a:pt x="176" y="161"/>
                    <a:pt x="176" y="161"/>
                    <a:pt x="176" y="16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93" y="86"/>
                    <a:pt x="279" y="93"/>
                    <a:pt x="280" y="162"/>
                  </a:cubicBezTo>
                  <a:cubicBezTo>
                    <a:pt x="280" y="218"/>
                    <a:pt x="212" y="256"/>
                    <a:pt x="178" y="2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6986211" y="1528963"/>
              <a:ext cx="942762" cy="942762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89 w 352"/>
                <a:gd name="T11" fmla="*/ 90 h 352"/>
                <a:gd name="T12" fmla="*/ 263 w 352"/>
                <a:gd name="T13" fmla="*/ 90 h 352"/>
                <a:gd name="T14" fmla="*/ 276 w 352"/>
                <a:gd name="T15" fmla="*/ 93 h 352"/>
                <a:gd name="T16" fmla="*/ 176 w 352"/>
                <a:gd name="T17" fmla="*/ 182 h 352"/>
                <a:gd name="T18" fmla="*/ 75 w 352"/>
                <a:gd name="T19" fmla="*/ 93 h 352"/>
                <a:gd name="T20" fmla="*/ 89 w 352"/>
                <a:gd name="T21" fmla="*/ 90 h 352"/>
                <a:gd name="T22" fmla="*/ 60 w 352"/>
                <a:gd name="T23" fmla="*/ 235 h 352"/>
                <a:gd name="T24" fmla="*/ 60 w 352"/>
                <a:gd name="T25" fmla="*/ 119 h 352"/>
                <a:gd name="T26" fmla="*/ 65 w 352"/>
                <a:gd name="T27" fmla="*/ 103 h 352"/>
                <a:gd name="T28" fmla="*/ 137 w 352"/>
                <a:gd name="T29" fmla="*/ 167 h 352"/>
                <a:gd name="T30" fmla="*/ 64 w 352"/>
                <a:gd name="T31" fmla="*/ 248 h 352"/>
                <a:gd name="T32" fmla="*/ 60 w 352"/>
                <a:gd name="T33" fmla="*/ 235 h 352"/>
                <a:gd name="T34" fmla="*/ 263 w 352"/>
                <a:gd name="T35" fmla="*/ 263 h 352"/>
                <a:gd name="T36" fmla="*/ 89 w 352"/>
                <a:gd name="T37" fmla="*/ 263 h 352"/>
                <a:gd name="T38" fmla="*/ 74 w 352"/>
                <a:gd name="T39" fmla="*/ 259 h 352"/>
                <a:gd name="T40" fmla="*/ 148 w 352"/>
                <a:gd name="T41" fmla="*/ 176 h 352"/>
                <a:gd name="T42" fmla="*/ 171 w 352"/>
                <a:gd name="T43" fmla="*/ 197 h 352"/>
                <a:gd name="T44" fmla="*/ 176 w 352"/>
                <a:gd name="T45" fmla="*/ 198 h 352"/>
                <a:gd name="T46" fmla="*/ 181 w 352"/>
                <a:gd name="T47" fmla="*/ 197 h 352"/>
                <a:gd name="T48" fmla="*/ 204 w 352"/>
                <a:gd name="T49" fmla="*/ 176 h 352"/>
                <a:gd name="T50" fmla="*/ 278 w 352"/>
                <a:gd name="T51" fmla="*/ 259 h 352"/>
                <a:gd name="T52" fmla="*/ 263 w 352"/>
                <a:gd name="T53" fmla="*/ 263 h 352"/>
                <a:gd name="T54" fmla="*/ 286 w 352"/>
                <a:gd name="T55" fmla="*/ 233 h 352"/>
                <a:gd name="T56" fmla="*/ 283 w 352"/>
                <a:gd name="T57" fmla="*/ 247 h 352"/>
                <a:gd name="T58" fmla="*/ 211 w 352"/>
                <a:gd name="T59" fmla="*/ 167 h 352"/>
                <a:gd name="T60" fmla="*/ 282 w 352"/>
                <a:gd name="T61" fmla="*/ 105 h 352"/>
                <a:gd name="T62" fmla="*/ 286 w 352"/>
                <a:gd name="T63" fmla="*/ 120 h 352"/>
                <a:gd name="T64" fmla="*/ 286 w 352"/>
                <a:gd name="T65" fmla="*/ 23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89" y="90"/>
                  </a:moveTo>
                  <a:cubicBezTo>
                    <a:pt x="263" y="90"/>
                    <a:pt x="263" y="90"/>
                    <a:pt x="263" y="90"/>
                  </a:cubicBezTo>
                  <a:cubicBezTo>
                    <a:pt x="268" y="90"/>
                    <a:pt x="272" y="91"/>
                    <a:pt x="276" y="9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9" y="91"/>
                    <a:pt x="84" y="90"/>
                    <a:pt x="89" y="90"/>
                  </a:cubicBezTo>
                  <a:close/>
                  <a:moveTo>
                    <a:pt x="60" y="235"/>
                  </a:moveTo>
                  <a:cubicBezTo>
                    <a:pt x="60" y="119"/>
                    <a:pt x="60" y="119"/>
                    <a:pt x="60" y="119"/>
                  </a:cubicBezTo>
                  <a:cubicBezTo>
                    <a:pt x="60" y="113"/>
                    <a:pt x="62" y="108"/>
                    <a:pt x="65" y="10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62" y="244"/>
                    <a:pt x="60" y="240"/>
                    <a:pt x="60" y="235"/>
                  </a:cubicBezTo>
                  <a:close/>
                  <a:moveTo>
                    <a:pt x="263" y="263"/>
                  </a:moveTo>
                  <a:cubicBezTo>
                    <a:pt x="89" y="263"/>
                    <a:pt x="89" y="263"/>
                    <a:pt x="89" y="263"/>
                  </a:cubicBezTo>
                  <a:cubicBezTo>
                    <a:pt x="83" y="263"/>
                    <a:pt x="78" y="262"/>
                    <a:pt x="74" y="259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171" y="197"/>
                    <a:pt x="171" y="197"/>
                    <a:pt x="171" y="197"/>
                  </a:cubicBezTo>
                  <a:cubicBezTo>
                    <a:pt x="172" y="198"/>
                    <a:pt x="174" y="198"/>
                    <a:pt x="176" y="198"/>
                  </a:cubicBezTo>
                  <a:cubicBezTo>
                    <a:pt x="178" y="198"/>
                    <a:pt x="179" y="198"/>
                    <a:pt x="181" y="197"/>
                  </a:cubicBezTo>
                  <a:cubicBezTo>
                    <a:pt x="204" y="176"/>
                    <a:pt x="204" y="176"/>
                    <a:pt x="204" y="176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4" y="262"/>
                    <a:pt x="268" y="263"/>
                    <a:pt x="263" y="263"/>
                  </a:cubicBezTo>
                  <a:close/>
                  <a:moveTo>
                    <a:pt x="286" y="233"/>
                  </a:moveTo>
                  <a:cubicBezTo>
                    <a:pt x="286" y="238"/>
                    <a:pt x="285" y="243"/>
                    <a:pt x="283" y="24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82" y="105"/>
                    <a:pt x="282" y="105"/>
                    <a:pt x="282" y="105"/>
                  </a:cubicBezTo>
                  <a:cubicBezTo>
                    <a:pt x="285" y="109"/>
                    <a:pt x="286" y="115"/>
                    <a:pt x="286" y="120"/>
                  </a:cubicBezTo>
                  <a:lnTo>
                    <a:pt x="286" y="2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33" name="Group 92"/>
            <p:cNvGrpSpPr/>
            <p:nvPr/>
          </p:nvGrpSpPr>
          <p:grpSpPr>
            <a:xfrm>
              <a:off x="7376320" y="3426309"/>
              <a:ext cx="766918" cy="768396"/>
              <a:chOff x="4427538" y="3192463"/>
              <a:chExt cx="823913" cy="825500"/>
            </a:xfrm>
            <a:grpFill/>
          </p:grpSpPr>
          <p:sp>
            <p:nvSpPr>
              <p:cNvPr id="189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90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91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92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93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34" name="Freeform 28"/>
            <p:cNvSpPr>
              <a:spLocks noEditPoints="1"/>
            </p:cNvSpPr>
            <p:nvPr/>
          </p:nvSpPr>
          <p:spPr bwMode="auto">
            <a:xfrm>
              <a:off x="6235548" y="3544524"/>
              <a:ext cx="953107" cy="950151"/>
            </a:xfrm>
            <a:custGeom>
              <a:avLst/>
              <a:gdLst>
                <a:gd name="T0" fmla="*/ 178 w 356"/>
                <a:gd name="T1" fmla="*/ 0 h 355"/>
                <a:gd name="T2" fmla="*/ 0 w 356"/>
                <a:gd name="T3" fmla="*/ 177 h 355"/>
                <a:gd name="T4" fmla="*/ 178 w 356"/>
                <a:gd name="T5" fmla="*/ 355 h 355"/>
                <a:gd name="T6" fmla="*/ 356 w 356"/>
                <a:gd name="T7" fmla="*/ 177 h 355"/>
                <a:gd name="T8" fmla="*/ 178 w 356"/>
                <a:gd name="T9" fmla="*/ 0 h 355"/>
                <a:gd name="T10" fmla="*/ 186 w 356"/>
                <a:gd name="T11" fmla="*/ 124 h 355"/>
                <a:gd name="T12" fmla="*/ 186 w 356"/>
                <a:gd name="T13" fmla="*/ 246 h 355"/>
                <a:gd name="T14" fmla="*/ 140 w 356"/>
                <a:gd name="T15" fmla="*/ 276 h 355"/>
                <a:gd name="T16" fmla="*/ 94 w 356"/>
                <a:gd name="T17" fmla="*/ 246 h 355"/>
                <a:gd name="T18" fmla="*/ 140 w 356"/>
                <a:gd name="T19" fmla="*/ 215 h 355"/>
                <a:gd name="T20" fmla="*/ 170 w 356"/>
                <a:gd name="T21" fmla="*/ 223 h 355"/>
                <a:gd name="T22" fmla="*/ 170 w 356"/>
                <a:gd name="T23" fmla="*/ 78 h 355"/>
                <a:gd name="T24" fmla="*/ 186 w 356"/>
                <a:gd name="T25" fmla="*/ 78 h 355"/>
                <a:gd name="T26" fmla="*/ 262 w 356"/>
                <a:gd name="T27" fmla="*/ 185 h 355"/>
                <a:gd name="T28" fmla="*/ 186 w 356"/>
                <a:gd name="T29" fmla="*/ 12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" h="355">
                  <a:moveTo>
                    <a:pt x="178" y="0"/>
                  </a:moveTo>
                  <a:cubicBezTo>
                    <a:pt x="80" y="0"/>
                    <a:pt x="0" y="79"/>
                    <a:pt x="0" y="177"/>
                  </a:cubicBezTo>
                  <a:cubicBezTo>
                    <a:pt x="0" y="275"/>
                    <a:pt x="80" y="355"/>
                    <a:pt x="178" y="355"/>
                  </a:cubicBezTo>
                  <a:cubicBezTo>
                    <a:pt x="276" y="355"/>
                    <a:pt x="356" y="275"/>
                    <a:pt x="356" y="177"/>
                  </a:cubicBezTo>
                  <a:cubicBezTo>
                    <a:pt x="356" y="79"/>
                    <a:pt x="276" y="0"/>
                    <a:pt x="178" y="0"/>
                  </a:cubicBezTo>
                  <a:close/>
                  <a:moveTo>
                    <a:pt x="186" y="124"/>
                  </a:moveTo>
                  <a:cubicBezTo>
                    <a:pt x="186" y="246"/>
                    <a:pt x="186" y="246"/>
                    <a:pt x="186" y="246"/>
                  </a:cubicBezTo>
                  <a:cubicBezTo>
                    <a:pt x="186" y="262"/>
                    <a:pt x="165" y="276"/>
                    <a:pt x="140" y="276"/>
                  </a:cubicBezTo>
                  <a:cubicBezTo>
                    <a:pt x="115" y="276"/>
                    <a:pt x="94" y="262"/>
                    <a:pt x="94" y="246"/>
                  </a:cubicBezTo>
                  <a:cubicBezTo>
                    <a:pt x="94" y="229"/>
                    <a:pt x="115" y="215"/>
                    <a:pt x="140" y="215"/>
                  </a:cubicBezTo>
                  <a:cubicBezTo>
                    <a:pt x="152" y="215"/>
                    <a:pt x="162" y="218"/>
                    <a:pt x="170" y="223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6" y="78"/>
                    <a:pt x="252" y="78"/>
                    <a:pt x="262" y="185"/>
                  </a:cubicBezTo>
                  <a:cubicBezTo>
                    <a:pt x="246" y="162"/>
                    <a:pt x="224" y="118"/>
                    <a:pt x="186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58" name="Group 94"/>
            <p:cNvGrpSpPr/>
            <p:nvPr/>
          </p:nvGrpSpPr>
          <p:grpSpPr>
            <a:xfrm>
              <a:off x="7315735" y="5396061"/>
              <a:ext cx="953107" cy="956062"/>
              <a:chOff x="4362451" y="5308600"/>
              <a:chExt cx="1023938" cy="1027113"/>
            </a:xfrm>
            <a:grpFill/>
          </p:grpSpPr>
          <p:sp>
            <p:nvSpPr>
              <p:cNvPr id="187" name="Freeform 29"/>
              <p:cNvSpPr>
                <a:spLocks noEditPoints="1"/>
              </p:cNvSpPr>
              <p:nvPr/>
            </p:nvSpPr>
            <p:spPr bwMode="auto">
              <a:xfrm>
                <a:off x="4362451" y="5308600"/>
                <a:ext cx="1023938" cy="1027113"/>
              </a:xfrm>
              <a:custGeom>
                <a:avLst/>
                <a:gdLst>
                  <a:gd name="T0" fmla="*/ 178 w 356"/>
                  <a:gd name="T1" fmla="*/ 0 h 357"/>
                  <a:gd name="T2" fmla="*/ 0 w 356"/>
                  <a:gd name="T3" fmla="*/ 179 h 357"/>
                  <a:gd name="T4" fmla="*/ 178 w 356"/>
                  <a:gd name="T5" fmla="*/ 357 h 357"/>
                  <a:gd name="T6" fmla="*/ 356 w 356"/>
                  <a:gd name="T7" fmla="*/ 179 h 357"/>
                  <a:gd name="T8" fmla="*/ 178 w 356"/>
                  <a:gd name="T9" fmla="*/ 0 h 357"/>
                  <a:gd name="T10" fmla="*/ 276 w 356"/>
                  <a:gd name="T11" fmla="*/ 268 h 357"/>
                  <a:gd name="T12" fmla="*/ 80 w 356"/>
                  <a:gd name="T13" fmla="*/ 268 h 357"/>
                  <a:gd name="T14" fmla="*/ 80 w 356"/>
                  <a:gd name="T15" fmla="*/ 190 h 357"/>
                  <a:gd name="T16" fmla="*/ 148 w 356"/>
                  <a:gd name="T17" fmla="*/ 190 h 357"/>
                  <a:gd name="T18" fmla="*/ 148 w 356"/>
                  <a:gd name="T19" fmla="*/ 210 h 357"/>
                  <a:gd name="T20" fmla="*/ 148 w 356"/>
                  <a:gd name="T21" fmla="*/ 224 h 357"/>
                  <a:gd name="T22" fmla="*/ 208 w 356"/>
                  <a:gd name="T23" fmla="*/ 224 h 357"/>
                  <a:gd name="T24" fmla="*/ 208 w 356"/>
                  <a:gd name="T25" fmla="*/ 224 h 357"/>
                  <a:gd name="T26" fmla="*/ 208 w 356"/>
                  <a:gd name="T27" fmla="*/ 210 h 357"/>
                  <a:gd name="T28" fmla="*/ 208 w 356"/>
                  <a:gd name="T29" fmla="*/ 190 h 357"/>
                  <a:gd name="T30" fmla="*/ 276 w 356"/>
                  <a:gd name="T31" fmla="*/ 190 h 357"/>
                  <a:gd name="T32" fmla="*/ 276 w 356"/>
                  <a:gd name="T33" fmla="*/ 268 h 357"/>
                  <a:gd name="T34" fmla="*/ 276 w 356"/>
                  <a:gd name="T35" fmla="*/ 176 h 357"/>
                  <a:gd name="T36" fmla="*/ 194 w 356"/>
                  <a:gd name="T37" fmla="*/ 176 h 357"/>
                  <a:gd name="T38" fmla="*/ 194 w 356"/>
                  <a:gd name="T39" fmla="*/ 176 h 357"/>
                  <a:gd name="T40" fmla="*/ 194 w 356"/>
                  <a:gd name="T41" fmla="*/ 176 h 357"/>
                  <a:gd name="T42" fmla="*/ 194 w 356"/>
                  <a:gd name="T43" fmla="*/ 210 h 357"/>
                  <a:gd name="T44" fmla="*/ 162 w 356"/>
                  <a:gd name="T45" fmla="*/ 210 h 357"/>
                  <a:gd name="T46" fmla="*/ 162 w 356"/>
                  <a:gd name="T47" fmla="*/ 176 h 357"/>
                  <a:gd name="T48" fmla="*/ 162 w 356"/>
                  <a:gd name="T49" fmla="*/ 176 h 357"/>
                  <a:gd name="T50" fmla="*/ 80 w 356"/>
                  <a:gd name="T51" fmla="*/ 176 h 357"/>
                  <a:gd name="T52" fmla="*/ 80 w 356"/>
                  <a:gd name="T53" fmla="*/ 121 h 357"/>
                  <a:gd name="T54" fmla="*/ 139 w 356"/>
                  <a:gd name="T55" fmla="*/ 121 h 357"/>
                  <a:gd name="T56" fmla="*/ 139 w 356"/>
                  <a:gd name="T57" fmla="*/ 121 h 357"/>
                  <a:gd name="T58" fmla="*/ 139 w 356"/>
                  <a:gd name="T59" fmla="*/ 83 h 357"/>
                  <a:gd name="T60" fmla="*/ 217 w 356"/>
                  <a:gd name="T61" fmla="*/ 83 h 357"/>
                  <a:gd name="T62" fmla="*/ 217 w 356"/>
                  <a:gd name="T63" fmla="*/ 121 h 357"/>
                  <a:gd name="T64" fmla="*/ 217 w 356"/>
                  <a:gd name="T65" fmla="*/ 121 h 357"/>
                  <a:gd name="T66" fmla="*/ 276 w 356"/>
                  <a:gd name="T67" fmla="*/ 121 h 357"/>
                  <a:gd name="T68" fmla="*/ 276 w 356"/>
                  <a:gd name="T69" fmla="*/ 17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6" h="357">
                    <a:moveTo>
                      <a:pt x="178" y="0"/>
                    </a:moveTo>
                    <a:cubicBezTo>
                      <a:pt x="79" y="0"/>
                      <a:pt x="0" y="80"/>
                      <a:pt x="0" y="179"/>
                    </a:cubicBezTo>
                    <a:cubicBezTo>
                      <a:pt x="0" y="277"/>
                      <a:pt x="79" y="357"/>
                      <a:pt x="178" y="357"/>
                    </a:cubicBezTo>
                    <a:cubicBezTo>
                      <a:pt x="277" y="357"/>
                      <a:pt x="356" y="277"/>
                      <a:pt x="356" y="179"/>
                    </a:cubicBezTo>
                    <a:cubicBezTo>
                      <a:pt x="356" y="80"/>
                      <a:pt x="277" y="0"/>
                      <a:pt x="178" y="0"/>
                    </a:cubicBezTo>
                    <a:close/>
                    <a:moveTo>
                      <a:pt x="276" y="268"/>
                    </a:moveTo>
                    <a:cubicBezTo>
                      <a:pt x="80" y="268"/>
                      <a:pt x="80" y="268"/>
                      <a:pt x="80" y="268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8" y="210"/>
                      <a:pt x="148" y="210"/>
                      <a:pt x="148" y="210"/>
                    </a:cubicBezTo>
                    <a:cubicBezTo>
                      <a:pt x="148" y="224"/>
                      <a:pt x="148" y="224"/>
                      <a:pt x="14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10"/>
                      <a:pt x="208" y="210"/>
                      <a:pt x="208" y="21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276" y="190"/>
                      <a:pt x="276" y="190"/>
                      <a:pt x="276" y="190"/>
                    </a:cubicBezTo>
                    <a:lnTo>
                      <a:pt x="276" y="268"/>
                    </a:lnTo>
                    <a:close/>
                    <a:moveTo>
                      <a:pt x="276" y="176"/>
                    </a:move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210"/>
                      <a:pt x="194" y="210"/>
                      <a:pt x="194" y="210"/>
                    </a:cubicBezTo>
                    <a:cubicBezTo>
                      <a:pt x="162" y="210"/>
                      <a:pt x="162" y="210"/>
                      <a:pt x="162" y="210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80" y="176"/>
                      <a:pt x="80" y="176"/>
                      <a:pt x="80" y="176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83"/>
                      <a:pt x="139" y="83"/>
                      <a:pt x="139" y="83"/>
                    </a:cubicBezTo>
                    <a:cubicBezTo>
                      <a:pt x="217" y="83"/>
                      <a:pt x="217" y="83"/>
                      <a:pt x="217" y="83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76" y="121"/>
                      <a:pt x="276" y="121"/>
                      <a:pt x="276" y="121"/>
                    </a:cubicBezTo>
                    <a:lnTo>
                      <a:pt x="276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88" name="Freeform 30"/>
              <p:cNvSpPr/>
              <p:nvPr/>
            </p:nvSpPr>
            <p:spPr bwMode="auto">
              <a:xfrm>
                <a:off x="4822826" y="5618163"/>
                <a:ext cx="103188" cy="38100"/>
              </a:xfrm>
              <a:custGeom>
                <a:avLst/>
                <a:gdLst>
                  <a:gd name="T0" fmla="*/ 0 w 65"/>
                  <a:gd name="T1" fmla="*/ 0 h 24"/>
                  <a:gd name="T2" fmla="*/ 0 w 65"/>
                  <a:gd name="T3" fmla="*/ 24 h 24"/>
                  <a:gd name="T4" fmla="*/ 0 w 65"/>
                  <a:gd name="T5" fmla="*/ 24 h 24"/>
                  <a:gd name="T6" fmla="*/ 65 w 65"/>
                  <a:gd name="T7" fmla="*/ 24 h 24"/>
                  <a:gd name="T8" fmla="*/ 65 w 65"/>
                  <a:gd name="T9" fmla="*/ 24 h 24"/>
                  <a:gd name="T10" fmla="*/ 65 w 65"/>
                  <a:gd name="T11" fmla="*/ 0 h 24"/>
                  <a:gd name="T12" fmla="*/ 0 w 65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24">
                    <a:moveTo>
                      <a:pt x="0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65" y="24"/>
                    </a:lnTo>
                    <a:lnTo>
                      <a:pt x="65" y="24"/>
                    </a:lnTo>
                    <a:lnTo>
                      <a:pt x="6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59" name="Freeform 31"/>
            <p:cNvSpPr>
              <a:spLocks noEditPoints="1"/>
            </p:cNvSpPr>
            <p:nvPr/>
          </p:nvSpPr>
          <p:spPr bwMode="auto">
            <a:xfrm>
              <a:off x="8778642" y="2912075"/>
              <a:ext cx="749186" cy="750663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60" name="Group 87"/>
            <p:cNvGrpSpPr/>
            <p:nvPr/>
          </p:nvGrpSpPr>
          <p:grpSpPr>
            <a:xfrm>
              <a:off x="9349028" y="1033939"/>
              <a:ext cx="929464" cy="929463"/>
              <a:chOff x="6546851" y="622300"/>
              <a:chExt cx="998538" cy="998538"/>
            </a:xfrm>
            <a:grpFill/>
          </p:grpSpPr>
          <p:sp>
            <p:nvSpPr>
              <p:cNvPr id="185" name="Freeform 32"/>
              <p:cNvSpPr>
                <a:spLocks noEditPoints="1"/>
              </p:cNvSpPr>
              <p:nvPr/>
            </p:nvSpPr>
            <p:spPr bwMode="auto">
              <a:xfrm>
                <a:off x="6773863" y="849313"/>
                <a:ext cx="541338" cy="541338"/>
              </a:xfrm>
              <a:custGeom>
                <a:avLst/>
                <a:gdLst>
                  <a:gd name="T0" fmla="*/ 94 w 188"/>
                  <a:gd name="T1" fmla="*/ 0 h 188"/>
                  <a:gd name="T2" fmla="*/ 0 w 188"/>
                  <a:gd name="T3" fmla="*/ 94 h 188"/>
                  <a:gd name="T4" fmla="*/ 94 w 188"/>
                  <a:gd name="T5" fmla="*/ 188 h 188"/>
                  <a:gd name="T6" fmla="*/ 188 w 188"/>
                  <a:gd name="T7" fmla="*/ 94 h 188"/>
                  <a:gd name="T8" fmla="*/ 94 w 188"/>
                  <a:gd name="T9" fmla="*/ 0 h 188"/>
                  <a:gd name="T10" fmla="*/ 138 w 188"/>
                  <a:gd name="T11" fmla="*/ 36 h 188"/>
                  <a:gd name="T12" fmla="*/ 152 w 188"/>
                  <a:gd name="T13" fmla="*/ 58 h 188"/>
                  <a:gd name="T14" fmla="*/ 138 w 188"/>
                  <a:gd name="T15" fmla="*/ 80 h 188"/>
                  <a:gd name="T16" fmla="*/ 123 w 188"/>
                  <a:gd name="T17" fmla="*/ 58 h 188"/>
                  <a:gd name="T18" fmla="*/ 138 w 188"/>
                  <a:gd name="T19" fmla="*/ 36 h 188"/>
                  <a:gd name="T20" fmla="*/ 51 w 188"/>
                  <a:gd name="T21" fmla="*/ 36 h 188"/>
                  <a:gd name="T22" fmla="*/ 65 w 188"/>
                  <a:gd name="T23" fmla="*/ 58 h 188"/>
                  <a:gd name="T24" fmla="*/ 51 w 188"/>
                  <a:gd name="T25" fmla="*/ 80 h 188"/>
                  <a:gd name="T26" fmla="*/ 36 w 188"/>
                  <a:gd name="T27" fmla="*/ 58 h 188"/>
                  <a:gd name="T28" fmla="*/ 51 w 188"/>
                  <a:gd name="T29" fmla="*/ 36 h 188"/>
                  <a:gd name="T30" fmla="*/ 94 w 188"/>
                  <a:gd name="T31" fmla="*/ 167 h 188"/>
                  <a:gd name="T32" fmla="*/ 22 w 188"/>
                  <a:gd name="T33" fmla="*/ 95 h 188"/>
                  <a:gd name="T34" fmla="*/ 94 w 188"/>
                  <a:gd name="T35" fmla="*/ 114 h 188"/>
                  <a:gd name="T36" fmla="*/ 167 w 188"/>
                  <a:gd name="T37" fmla="*/ 95 h 188"/>
                  <a:gd name="T38" fmla="*/ 94 w 188"/>
                  <a:gd name="T39" fmla="*/ 16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188">
                    <a:moveTo>
                      <a:pt x="94" y="0"/>
                    </a:moveTo>
                    <a:cubicBezTo>
                      <a:pt x="42" y="0"/>
                      <a:pt x="0" y="42"/>
                      <a:pt x="0" y="94"/>
                    </a:cubicBezTo>
                    <a:cubicBezTo>
                      <a:pt x="0" y="146"/>
                      <a:pt x="42" y="188"/>
                      <a:pt x="94" y="188"/>
                    </a:cubicBezTo>
                    <a:cubicBezTo>
                      <a:pt x="146" y="188"/>
                      <a:pt x="188" y="146"/>
                      <a:pt x="188" y="94"/>
                    </a:cubicBezTo>
                    <a:cubicBezTo>
                      <a:pt x="188" y="42"/>
                      <a:pt x="146" y="0"/>
                      <a:pt x="94" y="0"/>
                    </a:cubicBezTo>
                    <a:close/>
                    <a:moveTo>
                      <a:pt x="138" y="36"/>
                    </a:moveTo>
                    <a:cubicBezTo>
                      <a:pt x="146" y="36"/>
                      <a:pt x="152" y="46"/>
                      <a:pt x="152" y="58"/>
                    </a:cubicBezTo>
                    <a:cubicBezTo>
                      <a:pt x="152" y="70"/>
                      <a:pt x="146" y="80"/>
                      <a:pt x="138" y="80"/>
                    </a:cubicBezTo>
                    <a:cubicBezTo>
                      <a:pt x="130" y="80"/>
                      <a:pt x="123" y="70"/>
                      <a:pt x="123" y="58"/>
                    </a:cubicBezTo>
                    <a:cubicBezTo>
                      <a:pt x="123" y="46"/>
                      <a:pt x="130" y="36"/>
                      <a:pt x="138" y="36"/>
                    </a:cubicBezTo>
                    <a:close/>
                    <a:moveTo>
                      <a:pt x="51" y="36"/>
                    </a:moveTo>
                    <a:cubicBezTo>
                      <a:pt x="59" y="36"/>
                      <a:pt x="65" y="46"/>
                      <a:pt x="65" y="58"/>
                    </a:cubicBezTo>
                    <a:cubicBezTo>
                      <a:pt x="65" y="70"/>
                      <a:pt x="59" y="80"/>
                      <a:pt x="51" y="80"/>
                    </a:cubicBezTo>
                    <a:cubicBezTo>
                      <a:pt x="43" y="80"/>
                      <a:pt x="36" y="70"/>
                      <a:pt x="36" y="58"/>
                    </a:cubicBezTo>
                    <a:cubicBezTo>
                      <a:pt x="36" y="46"/>
                      <a:pt x="43" y="36"/>
                      <a:pt x="51" y="36"/>
                    </a:cubicBezTo>
                    <a:close/>
                    <a:moveTo>
                      <a:pt x="94" y="167"/>
                    </a:moveTo>
                    <a:cubicBezTo>
                      <a:pt x="56" y="167"/>
                      <a:pt x="25" y="135"/>
                      <a:pt x="22" y="95"/>
                    </a:cubicBezTo>
                    <a:cubicBezTo>
                      <a:pt x="43" y="107"/>
                      <a:pt x="68" y="114"/>
                      <a:pt x="94" y="114"/>
                    </a:cubicBezTo>
                    <a:cubicBezTo>
                      <a:pt x="120" y="114"/>
                      <a:pt x="145" y="107"/>
                      <a:pt x="167" y="95"/>
                    </a:cubicBezTo>
                    <a:cubicBezTo>
                      <a:pt x="163" y="135"/>
                      <a:pt x="132" y="167"/>
                      <a:pt x="94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86" name="Freeform 33"/>
              <p:cNvSpPr>
                <a:spLocks noEditPoints="1"/>
              </p:cNvSpPr>
              <p:nvPr/>
            </p:nvSpPr>
            <p:spPr bwMode="auto">
              <a:xfrm>
                <a:off x="6546851" y="622300"/>
                <a:ext cx="998538" cy="998538"/>
              </a:xfrm>
              <a:custGeom>
                <a:avLst/>
                <a:gdLst>
                  <a:gd name="T0" fmla="*/ 173 w 347"/>
                  <a:gd name="T1" fmla="*/ 0 h 347"/>
                  <a:gd name="T2" fmla="*/ 0 w 347"/>
                  <a:gd name="T3" fmla="*/ 173 h 347"/>
                  <a:gd name="T4" fmla="*/ 173 w 347"/>
                  <a:gd name="T5" fmla="*/ 347 h 347"/>
                  <a:gd name="T6" fmla="*/ 347 w 347"/>
                  <a:gd name="T7" fmla="*/ 173 h 347"/>
                  <a:gd name="T8" fmla="*/ 173 w 347"/>
                  <a:gd name="T9" fmla="*/ 0 h 347"/>
                  <a:gd name="T10" fmla="*/ 173 w 347"/>
                  <a:gd name="T11" fmla="*/ 289 h 347"/>
                  <a:gd name="T12" fmla="*/ 57 w 347"/>
                  <a:gd name="T13" fmla="*/ 173 h 347"/>
                  <a:gd name="T14" fmla="*/ 173 w 347"/>
                  <a:gd name="T15" fmla="*/ 57 h 347"/>
                  <a:gd name="T16" fmla="*/ 289 w 347"/>
                  <a:gd name="T17" fmla="*/ 173 h 347"/>
                  <a:gd name="T18" fmla="*/ 173 w 347"/>
                  <a:gd name="T19" fmla="*/ 28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7" h="347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69"/>
                      <a:pt x="77" y="347"/>
                      <a:pt x="173" y="347"/>
                    </a:cubicBezTo>
                    <a:cubicBezTo>
                      <a:pt x="269" y="347"/>
                      <a:pt x="347" y="269"/>
                      <a:pt x="347" y="173"/>
                    </a:cubicBezTo>
                    <a:cubicBezTo>
                      <a:pt x="347" y="77"/>
                      <a:pt x="269" y="0"/>
                      <a:pt x="173" y="0"/>
                    </a:cubicBezTo>
                    <a:close/>
                    <a:moveTo>
                      <a:pt x="173" y="289"/>
                    </a:moveTo>
                    <a:cubicBezTo>
                      <a:pt x="109" y="289"/>
                      <a:pt x="57" y="237"/>
                      <a:pt x="57" y="173"/>
                    </a:cubicBezTo>
                    <a:cubicBezTo>
                      <a:pt x="57" y="109"/>
                      <a:pt x="109" y="57"/>
                      <a:pt x="173" y="57"/>
                    </a:cubicBezTo>
                    <a:cubicBezTo>
                      <a:pt x="237" y="57"/>
                      <a:pt x="289" y="109"/>
                      <a:pt x="289" y="173"/>
                    </a:cubicBezTo>
                    <a:cubicBezTo>
                      <a:pt x="289" y="237"/>
                      <a:pt x="237" y="289"/>
                      <a:pt x="173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grpSp>
          <p:nvGrpSpPr>
            <p:cNvPr id="61" name="Group 84"/>
            <p:cNvGrpSpPr/>
            <p:nvPr/>
          </p:nvGrpSpPr>
          <p:grpSpPr>
            <a:xfrm>
              <a:off x="10027285" y="5390150"/>
              <a:ext cx="942762" cy="942762"/>
              <a:chOff x="7275513" y="5302250"/>
              <a:chExt cx="1012825" cy="1012825"/>
            </a:xfrm>
            <a:grpFill/>
          </p:grpSpPr>
          <p:sp>
            <p:nvSpPr>
              <p:cNvPr id="183" name="Freeform 34"/>
              <p:cNvSpPr/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84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62" name="Freeform 36"/>
            <p:cNvSpPr>
              <a:spLocks noEditPoints="1"/>
            </p:cNvSpPr>
            <p:nvPr/>
          </p:nvSpPr>
          <p:spPr bwMode="auto">
            <a:xfrm>
              <a:off x="10993690" y="2424440"/>
              <a:ext cx="956062" cy="953106"/>
            </a:xfrm>
            <a:custGeom>
              <a:avLst/>
              <a:gdLst>
                <a:gd name="T0" fmla="*/ 178 w 357"/>
                <a:gd name="T1" fmla="*/ 0 h 356"/>
                <a:gd name="T2" fmla="*/ 0 w 357"/>
                <a:gd name="T3" fmla="*/ 178 h 356"/>
                <a:gd name="T4" fmla="*/ 178 w 357"/>
                <a:gd name="T5" fmla="*/ 356 h 356"/>
                <a:gd name="T6" fmla="*/ 357 w 357"/>
                <a:gd name="T7" fmla="*/ 178 h 356"/>
                <a:gd name="T8" fmla="*/ 178 w 357"/>
                <a:gd name="T9" fmla="*/ 0 h 356"/>
                <a:gd name="T10" fmla="*/ 220 w 357"/>
                <a:gd name="T11" fmla="*/ 77 h 356"/>
                <a:gd name="T12" fmla="*/ 258 w 357"/>
                <a:gd name="T13" fmla="*/ 77 h 356"/>
                <a:gd name="T14" fmla="*/ 258 w 357"/>
                <a:gd name="T15" fmla="*/ 125 h 356"/>
                <a:gd name="T16" fmla="*/ 220 w 357"/>
                <a:gd name="T17" fmla="*/ 94 h 356"/>
                <a:gd name="T18" fmla="*/ 220 w 357"/>
                <a:gd name="T19" fmla="*/ 77 h 356"/>
                <a:gd name="T20" fmla="*/ 258 w 357"/>
                <a:gd name="T21" fmla="*/ 200 h 356"/>
                <a:gd name="T22" fmla="*/ 258 w 357"/>
                <a:gd name="T23" fmla="*/ 272 h 356"/>
                <a:gd name="T24" fmla="*/ 208 w 357"/>
                <a:gd name="T25" fmla="*/ 272 h 356"/>
                <a:gd name="T26" fmla="*/ 208 w 357"/>
                <a:gd name="T27" fmla="*/ 185 h 356"/>
                <a:gd name="T28" fmla="*/ 149 w 357"/>
                <a:gd name="T29" fmla="*/ 185 h 356"/>
                <a:gd name="T30" fmla="*/ 149 w 357"/>
                <a:gd name="T31" fmla="*/ 272 h 356"/>
                <a:gd name="T32" fmla="*/ 98 w 357"/>
                <a:gd name="T33" fmla="*/ 272 h 356"/>
                <a:gd name="T34" fmla="*/ 98 w 357"/>
                <a:gd name="T35" fmla="*/ 184 h 356"/>
                <a:gd name="T36" fmla="*/ 178 w 357"/>
                <a:gd name="T37" fmla="*/ 118 h 356"/>
                <a:gd name="T38" fmla="*/ 220 w 357"/>
                <a:gd name="T39" fmla="*/ 152 h 356"/>
                <a:gd name="T40" fmla="*/ 258 w 357"/>
                <a:gd name="T41" fmla="*/ 184 h 356"/>
                <a:gd name="T42" fmla="*/ 258 w 357"/>
                <a:gd name="T43" fmla="*/ 200 h 356"/>
                <a:gd name="T44" fmla="*/ 276 w 357"/>
                <a:gd name="T45" fmla="*/ 190 h 356"/>
                <a:gd name="T46" fmla="*/ 258 w 357"/>
                <a:gd name="T47" fmla="*/ 175 h 356"/>
                <a:gd name="T48" fmla="*/ 220 w 357"/>
                <a:gd name="T49" fmla="*/ 144 h 356"/>
                <a:gd name="T50" fmla="*/ 178 w 357"/>
                <a:gd name="T51" fmla="*/ 110 h 356"/>
                <a:gd name="T52" fmla="*/ 98 w 357"/>
                <a:gd name="T53" fmla="*/ 175 h 356"/>
                <a:gd name="T54" fmla="*/ 81 w 357"/>
                <a:gd name="T55" fmla="*/ 190 h 356"/>
                <a:gd name="T56" fmla="*/ 60 w 357"/>
                <a:gd name="T57" fmla="*/ 165 h 356"/>
                <a:gd name="T58" fmla="*/ 178 w 357"/>
                <a:gd name="T59" fmla="*/ 69 h 356"/>
                <a:gd name="T60" fmla="*/ 220 w 357"/>
                <a:gd name="T61" fmla="*/ 102 h 356"/>
                <a:gd name="T62" fmla="*/ 258 w 357"/>
                <a:gd name="T63" fmla="*/ 134 h 356"/>
                <a:gd name="T64" fmla="*/ 296 w 357"/>
                <a:gd name="T65" fmla="*/ 165 h 356"/>
                <a:gd name="T66" fmla="*/ 276 w 357"/>
                <a:gd name="T67" fmla="*/ 19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356">
                  <a:moveTo>
                    <a:pt x="178" y="0"/>
                  </a:moveTo>
                  <a:cubicBezTo>
                    <a:pt x="80" y="0"/>
                    <a:pt x="0" y="80"/>
                    <a:pt x="0" y="178"/>
                  </a:cubicBezTo>
                  <a:cubicBezTo>
                    <a:pt x="0" y="277"/>
                    <a:pt x="80" y="356"/>
                    <a:pt x="178" y="356"/>
                  </a:cubicBezTo>
                  <a:cubicBezTo>
                    <a:pt x="277" y="356"/>
                    <a:pt x="357" y="277"/>
                    <a:pt x="357" y="178"/>
                  </a:cubicBezTo>
                  <a:cubicBezTo>
                    <a:pt x="357" y="80"/>
                    <a:pt x="277" y="0"/>
                    <a:pt x="178" y="0"/>
                  </a:cubicBezTo>
                  <a:close/>
                  <a:moveTo>
                    <a:pt x="220" y="77"/>
                  </a:moveTo>
                  <a:cubicBezTo>
                    <a:pt x="258" y="77"/>
                    <a:pt x="258" y="77"/>
                    <a:pt x="258" y="77"/>
                  </a:cubicBezTo>
                  <a:cubicBezTo>
                    <a:pt x="258" y="125"/>
                    <a:pt x="258" y="125"/>
                    <a:pt x="258" y="125"/>
                  </a:cubicBezTo>
                  <a:cubicBezTo>
                    <a:pt x="220" y="94"/>
                    <a:pt x="220" y="94"/>
                    <a:pt x="220" y="94"/>
                  </a:cubicBezTo>
                  <a:lnTo>
                    <a:pt x="220" y="77"/>
                  </a:lnTo>
                  <a:close/>
                  <a:moveTo>
                    <a:pt x="258" y="200"/>
                  </a:moveTo>
                  <a:cubicBezTo>
                    <a:pt x="258" y="272"/>
                    <a:pt x="258" y="272"/>
                    <a:pt x="258" y="272"/>
                  </a:cubicBezTo>
                  <a:cubicBezTo>
                    <a:pt x="208" y="272"/>
                    <a:pt x="208" y="272"/>
                    <a:pt x="208" y="272"/>
                  </a:cubicBezTo>
                  <a:cubicBezTo>
                    <a:pt x="208" y="185"/>
                    <a:pt x="208" y="185"/>
                    <a:pt x="208" y="185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98" y="272"/>
                    <a:pt x="98" y="272"/>
                    <a:pt x="98" y="272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58" y="184"/>
                    <a:pt x="258" y="184"/>
                    <a:pt x="258" y="184"/>
                  </a:cubicBezTo>
                  <a:lnTo>
                    <a:pt x="258" y="200"/>
                  </a:lnTo>
                  <a:close/>
                  <a:moveTo>
                    <a:pt x="276" y="190"/>
                  </a:moveTo>
                  <a:cubicBezTo>
                    <a:pt x="258" y="175"/>
                    <a:pt x="258" y="175"/>
                    <a:pt x="258" y="175"/>
                  </a:cubicBezTo>
                  <a:cubicBezTo>
                    <a:pt x="220" y="144"/>
                    <a:pt x="220" y="144"/>
                    <a:pt x="220" y="144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98" y="175"/>
                    <a:pt x="98" y="175"/>
                    <a:pt x="98" y="175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220" y="102"/>
                    <a:pt x="220" y="102"/>
                    <a:pt x="220" y="102"/>
                  </a:cubicBezTo>
                  <a:cubicBezTo>
                    <a:pt x="258" y="134"/>
                    <a:pt x="258" y="134"/>
                    <a:pt x="258" y="134"/>
                  </a:cubicBezTo>
                  <a:cubicBezTo>
                    <a:pt x="296" y="165"/>
                    <a:pt x="296" y="165"/>
                    <a:pt x="296" y="165"/>
                  </a:cubicBezTo>
                  <a:lnTo>
                    <a:pt x="276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63" name="Group 93"/>
            <p:cNvGrpSpPr/>
            <p:nvPr/>
          </p:nvGrpSpPr>
          <p:grpSpPr>
            <a:xfrm>
              <a:off x="6513353" y="4612889"/>
              <a:ext cx="944240" cy="942762"/>
              <a:chOff x="3500438" y="4467225"/>
              <a:chExt cx="1014413" cy="1012825"/>
            </a:xfrm>
            <a:grpFill/>
          </p:grpSpPr>
          <p:sp>
            <p:nvSpPr>
              <p:cNvPr id="178" name="Oval 37"/>
              <p:cNvSpPr>
                <a:spLocks noChangeArrowheads="1"/>
              </p:cNvSpPr>
              <p:nvPr/>
            </p:nvSpPr>
            <p:spPr bwMode="auto">
              <a:xfrm>
                <a:off x="4008438" y="4845050"/>
                <a:ext cx="79375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79" name="Freeform 38"/>
              <p:cNvSpPr/>
              <p:nvPr/>
            </p:nvSpPr>
            <p:spPr bwMode="auto">
              <a:xfrm>
                <a:off x="4119563" y="4845050"/>
                <a:ext cx="84138" cy="82550"/>
              </a:xfrm>
              <a:custGeom>
                <a:avLst/>
                <a:gdLst>
                  <a:gd name="T0" fmla="*/ 14 w 29"/>
                  <a:gd name="T1" fmla="*/ 29 h 29"/>
                  <a:gd name="T2" fmla="*/ 15 w 29"/>
                  <a:gd name="T3" fmla="*/ 29 h 29"/>
                  <a:gd name="T4" fmla="*/ 29 w 29"/>
                  <a:gd name="T5" fmla="*/ 14 h 29"/>
                  <a:gd name="T6" fmla="*/ 15 w 29"/>
                  <a:gd name="T7" fmla="*/ 0 h 29"/>
                  <a:gd name="T8" fmla="*/ 14 w 29"/>
                  <a:gd name="T9" fmla="*/ 0 h 29"/>
                  <a:gd name="T10" fmla="*/ 0 w 29"/>
                  <a:gd name="T11" fmla="*/ 14 h 29"/>
                  <a:gd name="T12" fmla="*/ 14 w 29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9">
                    <a:moveTo>
                      <a:pt x="14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23" y="28"/>
                      <a:pt x="29" y="22"/>
                      <a:pt x="29" y="14"/>
                    </a:cubicBezTo>
                    <a:cubicBezTo>
                      <a:pt x="29" y="7"/>
                      <a:pt x="23" y="1"/>
                      <a:pt x="15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7" y="0"/>
                      <a:pt x="0" y="7"/>
                      <a:pt x="0" y="14"/>
                    </a:cubicBezTo>
                    <a:cubicBezTo>
                      <a:pt x="0" y="22"/>
                      <a:pt x="7" y="29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80" name="Oval 39"/>
              <p:cNvSpPr>
                <a:spLocks noChangeArrowheads="1"/>
              </p:cNvSpPr>
              <p:nvPr/>
            </p:nvSpPr>
            <p:spPr bwMode="auto">
              <a:xfrm>
                <a:off x="4235451" y="4845050"/>
                <a:ext cx="80963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81" name="Oval 40"/>
              <p:cNvSpPr>
                <a:spLocks noChangeArrowheads="1"/>
              </p:cNvSpPr>
              <p:nvPr/>
            </p:nvSpPr>
            <p:spPr bwMode="auto">
              <a:xfrm>
                <a:off x="3895726" y="4845050"/>
                <a:ext cx="80963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82" name="Freeform 41"/>
              <p:cNvSpPr>
                <a:spLocks noEditPoints="1"/>
              </p:cNvSpPr>
              <p:nvPr/>
            </p:nvSpPr>
            <p:spPr bwMode="auto">
              <a:xfrm>
                <a:off x="3500438" y="4467225"/>
                <a:ext cx="1014413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30 w 352"/>
                  <a:gd name="T11" fmla="*/ 249 h 352"/>
                  <a:gd name="T12" fmla="*/ 102 w 352"/>
                  <a:gd name="T13" fmla="*/ 249 h 352"/>
                  <a:gd name="T14" fmla="*/ 71 w 352"/>
                  <a:gd name="T15" fmla="*/ 282 h 352"/>
                  <a:gd name="T16" fmla="*/ 71 w 352"/>
                  <a:gd name="T17" fmla="*/ 249 h 352"/>
                  <a:gd name="T18" fmla="*/ 52 w 352"/>
                  <a:gd name="T19" fmla="*/ 249 h 352"/>
                  <a:gd name="T20" fmla="*/ 52 w 352"/>
                  <a:gd name="T21" fmla="*/ 129 h 352"/>
                  <a:gd name="T22" fmla="*/ 108 w 352"/>
                  <a:gd name="T23" fmla="*/ 129 h 352"/>
                  <a:gd name="T24" fmla="*/ 108 w 352"/>
                  <a:gd name="T25" fmla="*/ 206 h 352"/>
                  <a:gd name="T26" fmla="*/ 108 w 352"/>
                  <a:gd name="T27" fmla="*/ 213 h 352"/>
                  <a:gd name="T28" fmla="*/ 114 w 352"/>
                  <a:gd name="T29" fmla="*/ 213 h 352"/>
                  <a:gd name="T30" fmla="*/ 230 w 352"/>
                  <a:gd name="T31" fmla="*/ 213 h 352"/>
                  <a:gd name="T32" fmla="*/ 230 w 352"/>
                  <a:gd name="T33" fmla="*/ 249 h 352"/>
                  <a:gd name="T34" fmla="*/ 299 w 352"/>
                  <a:gd name="T35" fmla="*/ 206 h 352"/>
                  <a:gd name="T36" fmla="*/ 279 w 352"/>
                  <a:gd name="T37" fmla="*/ 206 h 352"/>
                  <a:gd name="T38" fmla="*/ 279 w 352"/>
                  <a:gd name="T39" fmla="*/ 242 h 352"/>
                  <a:gd name="T40" fmla="*/ 247 w 352"/>
                  <a:gd name="T41" fmla="*/ 206 h 352"/>
                  <a:gd name="T42" fmla="*/ 230 w 352"/>
                  <a:gd name="T43" fmla="*/ 206 h 352"/>
                  <a:gd name="T44" fmla="*/ 115 w 352"/>
                  <a:gd name="T45" fmla="*/ 206 h 352"/>
                  <a:gd name="T46" fmla="*/ 115 w 352"/>
                  <a:gd name="T47" fmla="*/ 129 h 352"/>
                  <a:gd name="T48" fmla="*/ 115 w 352"/>
                  <a:gd name="T49" fmla="*/ 82 h 352"/>
                  <a:gd name="T50" fmla="*/ 299 w 352"/>
                  <a:gd name="T51" fmla="*/ 82 h 352"/>
                  <a:gd name="T52" fmla="*/ 299 w 352"/>
                  <a:gd name="T53" fmla="*/ 20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8" y="0"/>
                      <a:pt x="0" y="79"/>
                      <a:pt x="0" y="176"/>
                    </a:cubicBezTo>
                    <a:cubicBezTo>
                      <a:pt x="0" y="273"/>
                      <a:pt x="78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30" y="249"/>
                    </a:moveTo>
                    <a:cubicBezTo>
                      <a:pt x="102" y="249"/>
                      <a:pt x="102" y="249"/>
                      <a:pt x="102" y="249"/>
                    </a:cubicBezTo>
                    <a:cubicBezTo>
                      <a:pt x="71" y="282"/>
                      <a:pt x="71" y="282"/>
                      <a:pt x="71" y="282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52" y="249"/>
                      <a:pt x="52" y="249"/>
                      <a:pt x="52" y="249"/>
                    </a:cubicBezTo>
                    <a:cubicBezTo>
                      <a:pt x="52" y="129"/>
                      <a:pt x="52" y="129"/>
                      <a:pt x="52" y="129"/>
                    </a:cubicBezTo>
                    <a:cubicBezTo>
                      <a:pt x="108" y="129"/>
                      <a:pt x="108" y="129"/>
                      <a:pt x="108" y="129"/>
                    </a:cubicBezTo>
                    <a:cubicBezTo>
                      <a:pt x="108" y="206"/>
                      <a:pt x="108" y="206"/>
                      <a:pt x="108" y="206"/>
                    </a:cubicBezTo>
                    <a:cubicBezTo>
                      <a:pt x="108" y="213"/>
                      <a:pt x="108" y="213"/>
                      <a:pt x="108" y="213"/>
                    </a:cubicBezTo>
                    <a:cubicBezTo>
                      <a:pt x="114" y="213"/>
                      <a:pt x="114" y="213"/>
                      <a:pt x="114" y="213"/>
                    </a:cubicBezTo>
                    <a:cubicBezTo>
                      <a:pt x="230" y="213"/>
                      <a:pt x="230" y="213"/>
                      <a:pt x="230" y="213"/>
                    </a:cubicBezTo>
                    <a:lnTo>
                      <a:pt x="230" y="249"/>
                    </a:lnTo>
                    <a:close/>
                    <a:moveTo>
                      <a:pt x="299" y="206"/>
                    </a:moveTo>
                    <a:cubicBezTo>
                      <a:pt x="279" y="206"/>
                      <a:pt x="279" y="206"/>
                      <a:pt x="279" y="206"/>
                    </a:cubicBezTo>
                    <a:cubicBezTo>
                      <a:pt x="279" y="242"/>
                      <a:pt x="279" y="242"/>
                      <a:pt x="279" y="242"/>
                    </a:cubicBezTo>
                    <a:cubicBezTo>
                      <a:pt x="247" y="206"/>
                      <a:pt x="247" y="206"/>
                      <a:pt x="247" y="206"/>
                    </a:cubicBezTo>
                    <a:cubicBezTo>
                      <a:pt x="230" y="206"/>
                      <a:pt x="230" y="206"/>
                      <a:pt x="230" y="206"/>
                    </a:cubicBezTo>
                    <a:cubicBezTo>
                      <a:pt x="115" y="206"/>
                      <a:pt x="115" y="206"/>
                      <a:pt x="115" y="206"/>
                    </a:cubicBezTo>
                    <a:cubicBezTo>
                      <a:pt x="115" y="129"/>
                      <a:pt x="115" y="129"/>
                      <a:pt x="115" y="129"/>
                    </a:cubicBezTo>
                    <a:cubicBezTo>
                      <a:pt x="115" y="82"/>
                      <a:pt x="115" y="82"/>
                      <a:pt x="115" y="82"/>
                    </a:cubicBezTo>
                    <a:cubicBezTo>
                      <a:pt x="299" y="82"/>
                      <a:pt x="299" y="82"/>
                      <a:pt x="299" y="82"/>
                    </a:cubicBezTo>
                    <a:lnTo>
                      <a:pt x="299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grpSp>
          <p:nvGrpSpPr>
            <p:cNvPr id="64" name="Group 90"/>
            <p:cNvGrpSpPr/>
            <p:nvPr/>
          </p:nvGrpSpPr>
          <p:grpSpPr>
            <a:xfrm>
              <a:off x="8858437" y="3795730"/>
              <a:ext cx="636882" cy="641315"/>
              <a:chOff x="6019801" y="3589338"/>
              <a:chExt cx="684213" cy="688975"/>
            </a:xfrm>
            <a:grpFill/>
          </p:grpSpPr>
          <p:sp>
            <p:nvSpPr>
              <p:cNvPr id="175" name="Freeform 42"/>
              <p:cNvSpPr>
                <a:spLocks noEditPoints="1"/>
              </p:cNvSpPr>
              <p:nvPr/>
            </p:nvSpPr>
            <p:spPr bwMode="auto">
              <a:xfrm>
                <a:off x="6169026" y="3857625"/>
                <a:ext cx="236538" cy="234950"/>
              </a:xfrm>
              <a:custGeom>
                <a:avLst/>
                <a:gdLst>
                  <a:gd name="T0" fmla="*/ 5 w 82"/>
                  <a:gd name="T1" fmla="*/ 60 h 82"/>
                  <a:gd name="T2" fmla="*/ 7 w 82"/>
                  <a:gd name="T3" fmla="*/ 64 h 82"/>
                  <a:gd name="T4" fmla="*/ 9 w 82"/>
                  <a:gd name="T5" fmla="*/ 66 h 82"/>
                  <a:gd name="T6" fmla="*/ 10 w 82"/>
                  <a:gd name="T7" fmla="*/ 68 h 82"/>
                  <a:gd name="T8" fmla="*/ 12 w 82"/>
                  <a:gd name="T9" fmla="*/ 70 h 82"/>
                  <a:gd name="T10" fmla="*/ 15 w 82"/>
                  <a:gd name="T11" fmla="*/ 72 h 82"/>
                  <a:gd name="T12" fmla="*/ 17 w 82"/>
                  <a:gd name="T13" fmla="*/ 74 h 82"/>
                  <a:gd name="T14" fmla="*/ 20 w 82"/>
                  <a:gd name="T15" fmla="*/ 76 h 82"/>
                  <a:gd name="T16" fmla="*/ 29 w 82"/>
                  <a:gd name="T17" fmla="*/ 80 h 82"/>
                  <a:gd name="T18" fmla="*/ 41 w 82"/>
                  <a:gd name="T19" fmla="*/ 82 h 82"/>
                  <a:gd name="T20" fmla="*/ 71 w 82"/>
                  <a:gd name="T21" fmla="*/ 68 h 82"/>
                  <a:gd name="T22" fmla="*/ 75 w 82"/>
                  <a:gd name="T23" fmla="*/ 64 h 82"/>
                  <a:gd name="T24" fmla="*/ 79 w 82"/>
                  <a:gd name="T25" fmla="*/ 55 h 82"/>
                  <a:gd name="T26" fmla="*/ 82 w 82"/>
                  <a:gd name="T27" fmla="*/ 41 h 82"/>
                  <a:gd name="T28" fmla="*/ 82 w 82"/>
                  <a:gd name="T29" fmla="*/ 37 h 82"/>
                  <a:gd name="T30" fmla="*/ 81 w 82"/>
                  <a:gd name="T31" fmla="*/ 33 h 82"/>
                  <a:gd name="T32" fmla="*/ 79 w 82"/>
                  <a:gd name="T33" fmla="*/ 25 h 82"/>
                  <a:gd name="T34" fmla="*/ 77 w 82"/>
                  <a:gd name="T35" fmla="*/ 22 h 82"/>
                  <a:gd name="T36" fmla="*/ 75 w 82"/>
                  <a:gd name="T37" fmla="*/ 18 h 82"/>
                  <a:gd name="T38" fmla="*/ 71 w 82"/>
                  <a:gd name="T39" fmla="*/ 14 h 82"/>
                  <a:gd name="T40" fmla="*/ 41 w 82"/>
                  <a:gd name="T41" fmla="*/ 0 h 82"/>
                  <a:gd name="T42" fmla="*/ 12 w 82"/>
                  <a:gd name="T43" fmla="*/ 13 h 82"/>
                  <a:gd name="T44" fmla="*/ 10 w 82"/>
                  <a:gd name="T45" fmla="*/ 15 h 82"/>
                  <a:gd name="T46" fmla="*/ 7 w 82"/>
                  <a:gd name="T47" fmla="*/ 18 h 82"/>
                  <a:gd name="T48" fmla="*/ 5 w 82"/>
                  <a:gd name="T49" fmla="*/ 22 h 82"/>
                  <a:gd name="T50" fmla="*/ 4 w 82"/>
                  <a:gd name="T51" fmla="*/ 25 h 82"/>
                  <a:gd name="T52" fmla="*/ 1 w 82"/>
                  <a:gd name="T53" fmla="*/ 33 h 82"/>
                  <a:gd name="T54" fmla="*/ 1 w 82"/>
                  <a:gd name="T55" fmla="*/ 37 h 82"/>
                  <a:gd name="T56" fmla="*/ 0 w 82"/>
                  <a:gd name="T57" fmla="*/ 41 h 82"/>
                  <a:gd name="T58" fmla="*/ 3 w 82"/>
                  <a:gd name="T59" fmla="*/ 55 h 82"/>
                  <a:gd name="T60" fmla="*/ 5 w 82"/>
                  <a:gd name="T61" fmla="*/ 60 h 82"/>
                  <a:gd name="T62" fmla="*/ 41 w 82"/>
                  <a:gd name="T63" fmla="*/ 12 h 82"/>
                  <a:gd name="T64" fmla="*/ 70 w 82"/>
                  <a:gd name="T65" fmla="*/ 41 h 82"/>
                  <a:gd name="T66" fmla="*/ 41 w 82"/>
                  <a:gd name="T67" fmla="*/ 70 h 82"/>
                  <a:gd name="T68" fmla="*/ 12 w 82"/>
                  <a:gd name="T69" fmla="*/ 41 h 82"/>
                  <a:gd name="T70" fmla="*/ 41 w 82"/>
                  <a:gd name="T71" fmla="*/ 1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2" h="82">
                    <a:moveTo>
                      <a:pt x="5" y="60"/>
                    </a:moveTo>
                    <a:cubicBezTo>
                      <a:pt x="6" y="62"/>
                      <a:pt x="7" y="63"/>
                      <a:pt x="7" y="64"/>
                    </a:cubicBezTo>
                    <a:cubicBezTo>
                      <a:pt x="8" y="64"/>
                      <a:pt x="8" y="65"/>
                      <a:pt x="9" y="66"/>
                    </a:cubicBezTo>
                    <a:cubicBezTo>
                      <a:pt x="9" y="66"/>
                      <a:pt x="10" y="67"/>
                      <a:pt x="10" y="68"/>
                    </a:cubicBezTo>
                    <a:cubicBezTo>
                      <a:pt x="11" y="68"/>
                      <a:pt x="12" y="69"/>
                      <a:pt x="12" y="70"/>
                    </a:cubicBezTo>
                    <a:cubicBezTo>
                      <a:pt x="13" y="71"/>
                      <a:pt x="14" y="72"/>
                      <a:pt x="15" y="72"/>
                    </a:cubicBezTo>
                    <a:cubicBezTo>
                      <a:pt x="16" y="73"/>
                      <a:pt x="16" y="73"/>
                      <a:pt x="17" y="74"/>
                    </a:cubicBezTo>
                    <a:cubicBezTo>
                      <a:pt x="18" y="74"/>
                      <a:pt x="19" y="75"/>
                      <a:pt x="20" y="76"/>
                    </a:cubicBezTo>
                    <a:cubicBezTo>
                      <a:pt x="23" y="78"/>
                      <a:pt x="26" y="79"/>
                      <a:pt x="29" y="80"/>
                    </a:cubicBezTo>
                    <a:cubicBezTo>
                      <a:pt x="33" y="81"/>
                      <a:pt x="37" y="82"/>
                      <a:pt x="41" y="82"/>
                    </a:cubicBezTo>
                    <a:cubicBezTo>
                      <a:pt x="53" y="82"/>
                      <a:pt x="64" y="77"/>
                      <a:pt x="71" y="68"/>
                    </a:cubicBezTo>
                    <a:cubicBezTo>
                      <a:pt x="73" y="67"/>
                      <a:pt x="74" y="65"/>
                      <a:pt x="75" y="64"/>
                    </a:cubicBezTo>
                    <a:cubicBezTo>
                      <a:pt x="77" y="61"/>
                      <a:pt x="78" y="58"/>
                      <a:pt x="79" y="55"/>
                    </a:cubicBezTo>
                    <a:cubicBezTo>
                      <a:pt x="81" y="51"/>
                      <a:pt x="82" y="46"/>
                      <a:pt x="82" y="41"/>
                    </a:cubicBezTo>
                    <a:cubicBezTo>
                      <a:pt x="82" y="40"/>
                      <a:pt x="82" y="38"/>
                      <a:pt x="82" y="37"/>
                    </a:cubicBezTo>
                    <a:cubicBezTo>
                      <a:pt x="81" y="36"/>
                      <a:pt x="81" y="34"/>
                      <a:pt x="81" y="33"/>
                    </a:cubicBezTo>
                    <a:cubicBezTo>
                      <a:pt x="80" y="30"/>
                      <a:pt x="80" y="28"/>
                      <a:pt x="79" y="25"/>
                    </a:cubicBezTo>
                    <a:cubicBezTo>
                      <a:pt x="78" y="24"/>
                      <a:pt x="78" y="23"/>
                      <a:pt x="77" y="22"/>
                    </a:cubicBezTo>
                    <a:cubicBezTo>
                      <a:pt x="76" y="20"/>
                      <a:pt x="76" y="19"/>
                      <a:pt x="75" y="18"/>
                    </a:cubicBezTo>
                    <a:cubicBezTo>
                      <a:pt x="74" y="17"/>
                      <a:pt x="73" y="15"/>
                      <a:pt x="71" y="14"/>
                    </a:cubicBezTo>
                    <a:cubicBezTo>
                      <a:pt x="64" y="5"/>
                      <a:pt x="53" y="0"/>
                      <a:pt x="41" y="0"/>
                    </a:cubicBezTo>
                    <a:cubicBezTo>
                      <a:pt x="30" y="0"/>
                      <a:pt x="19" y="5"/>
                      <a:pt x="12" y="13"/>
                    </a:cubicBezTo>
                    <a:cubicBezTo>
                      <a:pt x="11" y="14"/>
                      <a:pt x="10" y="14"/>
                      <a:pt x="10" y="15"/>
                    </a:cubicBezTo>
                    <a:cubicBezTo>
                      <a:pt x="9" y="16"/>
                      <a:pt x="8" y="17"/>
                      <a:pt x="7" y="18"/>
                    </a:cubicBezTo>
                    <a:cubicBezTo>
                      <a:pt x="7" y="19"/>
                      <a:pt x="6" y="20"/>
                      <a:pt x="5" y="22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3" y="28"/>
                      <a:pt x="2" y="30"/>
                      <a:pt x="1" y="33"/>
                    </a:cubicBezTo>
                    <a:cubicBezTo>
                      <a:pt x="1" y="34"/>
                      <a:pt x="1" y="36"/>
                      <a:pt x="1" y="37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0" y="46"/>
                      <a:pt x="1" y="51"/>
                      <a:pt x="3" y="55"/>
                    </a:cubicBezTo>
                    <a:cubicBezTo>
                      <a:pt x="4" y="57"/>
                      <a:pt x="4" y="59"/>
                      <a:pt x="5" y="60"/>
                    </a:cubicBezTo>
                    <a:close/>
                    <a:moveTo>
                      <a:pt x="41" y="12"/>
                    </a:moveTo>
                    <a:cubicBezTo>
                      <a:pt x="57" y="12"/>
                      <a:pt x="70" y="25"/>
                      <a:pt x="70" y="41"/>
                    </a:cubicBezTo>
                    <a:cubicBezTo>
                      <a:pt x="70" y="57"/>
                      <a:pt x="57" y="70"/>
                      <a:pt x="41" y="70"/>
                    </a:cubicBezTo>
                    <a:cubicBezTo>
                      <a:pt x="25" y="70"/>
                      <a:pt x="12" y="57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76" name="Freeform 43"/>
              <p:cNvSpPr>
                <a:spLocks noEditPoints="1"/>
              </p:cNvSpPr>
              <p:nvPr/>
            </p:nvSpPr>
            <p:spPr bwMode="auto">
              <a:xfrm>
                <a:off x="6019801" y="3589338"/>
                <a:ext cx="684213" cy="688975"/>
              </a:xfrm>
              <a:custGeom>
                <a:avLst/>
                <a:gdLst>
                  <a:gd name="T0" fmla="*/ 119 w 238"/>
                  <a:gd name="T1" fmla="*/ 0 h 239"/>
                  <a:gd name="T2" fmla="*/ 0 w 238"/>
                  <a:gd name="T3" fmla="*/ 119 h 239"/>
                  <a:gd name="T4" fmla="*/ 119 w 238"/>
                  <a:gd name="T5" fmla="*/ 239 h 239"/>
                  <a:gd name="T6" fmla="*/ 238 w 238"/>
                  <a:gd name="T7" fmla="*/ 119 h 239"/>
                  <a:gd name="T8" fmla="*/ 119 w 238"/>
                  <a:gd name="T9" fmla="*/ 0 h 239"/>
                  <a:gd name="T10" fmla="*/ 139 w 238"/>
                  <a:gd name="T11" fmla="*/ 66 h 239"/>
                  <a:gd name="T12" fmla="*/ 166 w 238"/>
                  <a:gd name="T13" fmla="*/ 66 h 239"/>
                  <a:gd name="T14" fmla="*/ 166 w 238"/>
                  <a:gd name="T15" fmla="*/ 78 h 239"/>
                  <a:gd name="T16" fmla="*/ 139 w 238"/>
                  <a:gd name="T17" fmla="*/ 78 h 239"/>
                  <a:gd name="T18" fmla="*/ 139 w 238"/>
                  <a:gd name="T19" fmla="*/ 66 h 239"/>
                  <a:gd name="T20" fmla="*/ 182 w 238"/>
                  <a:gd name="T21" fmla="*/ 186 h 239"/>
                  <a:gd name="T22" fmla="*/ 40 w 238"/>
                  <a:gd name="T23" fmla="*/ 186 h 239"/>
                  <a:gd name="T24" fmla="*/ 40 w 238"/>
                  <a:gd name="T25" fmla="*/ 82 h 239"/>
                  <a:gd name="T26" fmla="*/ 182 w 238"/>
                  <a:gd name="T27" fmla="*/ 82 h 239"/>
                  <a:gd name="T28" fmla="*/ 182 w 238"/>
                  <a:gd name="T29" fmla="*/ 18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9">
                    <a:moveTo>
                      <a:pt x="119" y="0"/>
                    </a:moveTo>
                    <a:cubicBezTo>
                      <a:pt x="53" y="0"/>
                      <a:pt x="0" y="54"/>
                      <a:pt x="0" y="119"/>
                    </a:cubicBezTo>
                    <a:cubicBezTo>
                      <a:pt x="0" y="185"/>
                      <a:pt x="53" y="239"/>
                      <a:pt x="119" y="239"/>
                    </a:cubicBezTo>
                    <a:cubicBezTo>
                      <a:pt x="185" y="239"/>
                      <a:pt x="238" y="185"/>
                      <a:pt x="238" y="119"/>
                    </a:cubicBezTo>
                    <a:cubicBezTo>
                      <a:pt x="238" y="54"/>
                      <a:pt x="185" y="0"/>
                      <a:pt x="119" y="0"/>
                    </a:cubicBezTo>
                    <a:close/>
                    <a:moveTo>
                      <a:pt x="139" y="66"/>
                    </a:moveTo>
                    <a:cubicBezTo>
                      <a:pt x="166" y="66"/>
                      <a:pt x="166" y="66"/>
                      <a:pt x="166" y="66"/>
                    </a:cubicBezTo>
                    <a:cubicBezTo>
                      <a:pt x="166" y="78"/>
                      <a:pt x="166" y="78"/>
                      <a:pt x="166" y="78"/>
                    </a:cubicBezTo>
                    <a:cubicBezTo>
                      <a:pt x="139" y="78"/>
                      <a:pt x="139" y="78"/>
                      <a:pt x="139" y="78"/>
                    </a:cubicBezTo>
                    <a:lnTo>
                      <a:pt x="139" y="66"/>
                    </a:lnTo>
                    <a:close/>
                    <a:moveTo>
                      <a:pt x="182" y="186"/>
                    </a:moveTo>
                    <a:cubicBezTo>
                      <a:pt x="40" y="186"/>
                      <a:pt x="40" y="186"/>
                      <a:pt x="40" y="186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182" y="82"/>
                      <a:pt x="182" y="82"/>
                      <a:pt x="182" y="82"/>
                    </a:cubicBezTo>
                    <a:lnTo>
                      <a:pt x="182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77" name="Rectangle 44"/>
              <p:cNvSpPr>
                <a:spLocks noChangeArrowheads="1"/>
              </p:cNvSpPr>
              <p:nvPr/>
            </p:nvSpPr>
            <p:spPr bwMode="auto">
              <a:xfrm>
                <a:off x="6416676" y="3860800"/>
                <a:ext cx="841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65" name="Freeform 45"/>
            <p:cNvSpPr>
              <a:spLocks noEditPoints="1"/>
            </p:cNvSpPr>
            <p:nvPr/>
          </p:nvSpPr>
          <p:spPr bwMode="auto">
            <a:xfrm>
              <a:off x="8081176" y="1038373"/>
              <a:ext cx="916164" cy="917642"/>
            </a:xfrm>
            <a:custGeom>
              <a:avLst/>
              <a:gdLst>
                <a:gd name="T0" fmla="*/ 0 w 342"/>
                <a:gd name="T1" fmla="*/ 171 h 342"/>
                <a:gd name="T2" fmla="*/ 342 w 342"/>
                <a:gd name="T3" fmla="*/ 171 h 342"/>
                <a:gd name="T4" fmla="*/ 48 w 342"/>
                <a:gd name="T5" fmla="*/ 140 h 342"/>
                <a:gd name="T6" fmla="*/ 108 w 342"/>
                <a:gd name="T7" fmla="*/ 164 h 342"/>
                <a:gd name="T8" fmla="*/ 48 w 342"/>
                <a:gd name="T9" fmla="*/ 140 h 342"/>
                <a:gd name="T10" fmla="*/ 109 w 342"/>
                <a:gd name="T11" fmla="*/ 171 h 342"/>
                <a:gd name="T12" fmla="*/ 66 w 342"/>
                <a:gd name="T13" fmla="*/ 209 h 342"/>
                <a:gd name="T14" fmla="*/ 95 w 342"/>
                <a:gd name="T15" fmla="*/ 283 h 342"/>
                <a:gd name="T16" fmla="*/ 95 w 342"/>
                <a:gd name="T17" fmla="*/ 245 h 342"/>
                <a:gd name="T18" fmla="*/ 95 w 342"/>
                <a:gd name="T19" fmla="*/ 283 h 342"/>
                <a:gd name="T20" fmla="*/ 67 w 342"/>
                <a:gd name="T21" fmla="*/ 216 h 342"/>
                <a:gd name="T22" fmla="*/ 114 w 342"/>
                <a:gd name="T23" fmla="*/ 239 h 342"/>
                <a:gd name="T24" fmla="*/ 169 w 342"/>
                <a:gd name="T25" fmla="*/ 239 h 342"/>
                <a:gd name="T26" fmla="*/ 120 w 342"/>
                <a:gd name="T27" fmla="*/ 216 h 342"/>
                <a:gd name="T28" fmla="*/ 169 w 342"/>
                <a:gd name="T29" fmla="*/ 239 h 342"/>
                <a:gd name="T30" fmla="*/ 119 w 342"/>
                <a:gd name="T31" fmla="*/ 209 h 342"/>
                <a:gd name="T32" fmla="*/ 175 w 342"/>
                <a:gd name="T33" fmla="*/ 171 h 342"/>
                <a:gd name="T34" fmla="*/ 116 w 342"/>
                <a:gd name="T35" fmla="*/ 164 h 342"/>
                <a:gd name="T36" fmla="*/ 177 w 342"/>
                <a:gd name="T37" fmla="*/ 140 h 342"/>
                <a:gd name="T38" fmla="*/ 116 w 342"/>
                <a:gd name="T39" fmla="*/ 164 h 342"/>
                <a:gd name="T40" fmla="*/ 177 w 342"/>
                <a:gd name="T41" fmla="*/ 264 h 342"/>
                <a:gd name="T42" fmla="*/ 215 w 342"/>
                <a:gd name="T43" fmla="*/ 264 h 342"/>
                <a:gd name="T44" fmla="*/ 217 w 342"/>
                <a:gd name="T45" fmla="*/ 239 h 342"/>
                <a:gd name="T46" fmla="*/ 178 w 342"/>
                <a:gd name="T47" fmla="*/ 216 h 342"/>
                <a:gd name="T48" fmla="*/ 217 w 342"/>
                <a:gd name="T49" fmla="*/ 239 h 342"/>
                <a:gd name="T50" fmla="*/ 179 w 342"/>
                <a:gd name="T51" fmla="*/ 209 h 342"/>
                <a:gd name="T52" fmla="*/ 235 w 342"/>
                <a:gd name="T53" fmla="*/ 171 h 342"/>
                <a:gd name="T54" fmla="*/ 283 w 342"/>
                <a:gd name="T55" fmla="*/ 126 h 342"/>
                <a:gd name="T56" fmla="*/ 241 w 342"/>
                <a:gd name="T57" fmla="*/ 149 h 342"/>
                <a:gd name="T58" fmla="*/ 182 w 342"/>
                <a:gd name="T59" fmla="*/ 164 h 342"/>
                <a:gd name="T60" fmla="*/ 220 w 342"/>
                <a:gd name="T61" fmla="*/ 140 h 342"/>
                <a:gd name="T62" fmla="*/ 252 w 342"/>
                <a:gd name="T63" fmla="*/ 107 h 342"/>
                <a:gd name="T64" fmla="*/ 260 w 342"/>
                <a:gd name="T65" fmla="*/ 103 h 342"/>
                <a:gd name="T66" fmla="*/ 283 w 342"/>
                <a:gd name="T67" fmla="*/ 12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66" name="Group 85"/>
            <p:cNvGrpSpPr/>
            <p:nvPr/>
          </p:nvGrpSpPr>
          <p:grpSpPr>
            <a:xfrm>
              <a:off x="10785337" y="4589246"/>
              <a:ext cx="945718" cy="945718"/>
              <a:chOff x="8089901" y="4441825"/>
              <a:chExt cx="1016000" cy="1016000"/>
            </a:xfrm>
            <a:grpFill/>
          </p:grpSpPr>
          <p:sp>
            <p:nvSpPr>
              <p:cNvPr id="173" name="Rectangle 46"/>
              <p:cNvSpPr>
                <a:spLocks noChangeArrowheads="1"/>
              </p:cNvSpPr>
              <p:nvPr/>
            </p:nvSpPr>
            <p:spPr bwMode="auto">
              <a:xfrm>
                <a:off x="8507413" y="4703763"/>
                <a:ext cx="255588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74" name="Freeform 47"/>
              <p:cNvSpPr>
                <a:spLocks noEditPoints="1"/>
              </p:cNvSpPr>
              <p:nvPr/>
            </p:nvSpPr>
            <p:spPr bwMode="auto">
              <a:xfrm>
                <a:off x="8089901" y="4441825"/>
                <a:ext cx="1016000" cy="1016000"/>
              </a:xfrm>
              <a:custGeom>
                <a:avLst/>
                <a:gdLst>
                  <a:gd name="T0" fmla="*/ 176 w 353"/>
                  <a:gd name="T1" fmla="*/ 0 h 353"/>
                  <a:gd name="T2" fmla="*/ 0 w 353"/>
                  <a:gd name="T3" fmla="*/ 176 h 353"/>
                  <a:gd name="T4" fmla="*/ 176 w 353"/>
                  <a:gd name="T5" fmla="*/ 353 h 353"/>
                  <a:gd name="T6" fmla="*/ 353 w 353"/>
                  <a:gd name="T7" fmla="*/ 176 h 353"/>
                  <a:gd name="T8" fmla="*/ 176 w 353"/>
                  <a:gd name="T9" fmla="*/ 0 h 353"/>
                  <a:gd name="T10" fmla="*/ 271 w 353"/>
                  <a:gd name="T11" fmla="*/ 280 h 353"/>
                  <a:gd name="T12" fmla="*/ 107 w 353"/>
                  <a:gd name="T13" fmla="*/ 280 h 353"/>
                  <a:gd name="T14" fmla="*/ 107 w 353"/>
                  <a:gd name="T15" fmla="*/ 257 h 353"/>
                  <a:gd name="T16" fmla="*/ 98 w 353"/>
                  <a:gd name="T17" fmla="*/ 259 h 353"/>
                  <a:gd name="T18" fmla="*/ 93 w 353"/>
                  <a:gd name="T19" fmla="*/ 278 h 353"/>
                  <a:gd name="T20" fmla="*/ 82 w 353"/>
                  <a:gd name="T21" fmla="*/ 278 h 353"/>
                  <a:gd name="T22" fmla="*/ 89 w 353"/>
                  <a:gd name="T23" fmla="*/ 251 h 353"/>
                  <a:gd name="T24" fmla="*/ 107 w 353"/>
                  <a:gd name="T25" fmla="*/ 245 h 353"/>
                  <a:gd name="T26" fmla="*/ 107 w 353"/>
                  <a:gd name="T27" fmla="*/ 213 h 353"/>
                  <a:gd name="T28" fmla="*/ 98 w 353"/>
                  <a:gd name="T29" fmla="*/ 215 h 353"/>
                  <a:gd name="T30" fmla="*/ 93 w 353"/>
                  <a:gd name="T31" fmla="*/ 234 h 353"/>
                  <a:gd name="T32" fmla="*/ 82 w 353"/>
                  <a:gd name="T33" fmla="*/ 234 h 353"/>
                  <a:gd name="T34" fmla="*/ 89 w 353"/>
                  <a:gd name="T35" fmla="*/ 207 h 353"/>
                  <a:gd name="T36" fmla="*/ 107 w 353"/>
                  <a:gd name="T37" fmla="*/ 201 h 353"/>
                  <a:gd name="T38" fmla="*/ 107 w 353"/>
                  <a:gd name="T39" fmla="*/ 169 h 353"/>
                  <a:gd name="T40" fmla="*/ 98 w 353"/>
                  <a:gd name="T41" fmla="*/ 171 h 353"/>
                  <a:gd name="T42" fmla="*/ 93 w 353"/>
                  <a:gd name="T43" fmla="*/ 190 h 353"/>
                  <a:gd name="T44" fmla="*/ 82 w 353"/>
                  <a:gd name="T45" fmla="*/ 190 h 353"/>
                  <a:gd name="T46" fmla="*/ 89 w 353"/>
                  <a:gd name="T47" fmla="*/ 163 h 353"/>
                  <a:gd name="T48" fmla="*/ 107 w 353"/>
                  <a:gd name="T49" fmla="*/ 157 h 353"/>
                  <a:gd name="T50" fmla="*/ 107 w 353"/>
                  <a:gd name="T51" fmla="*/ 125 h 353"/>
                  <a:gd name="T52" fmla="*/ 98 w 353"/>
                  <a:gd name="T53" fmla="*/ 127 h 353"/>
                  <a:gd name="T54" fmla="*/ 93 w 353"/>
                  <a:gd name="T55" fmla="*/ 146 h 353"/>
                  <a:gd name="T56" fmla="*/ 82 w 353"/>
                  <a:gd name="T57" fmla="*/ 146 h 353"/>
                  <a:gd name="T58" fmla="*/ 89 w 353"/>
                  <a:gd name="T59" fmla="*/ 119 h 353"/>
                  <a:gd name="T60" fmla="*/ 107 w 353"/>
                  <a:gd name="T61" fmla="*/ 113 h 353"/>
                  <a:gd name="T62" fmla="*/ 107 w 353"/>
                  <a:gd name="T63" fmla="*/ 81 h 353"/>
                  <a:gd name="T64" fmla="*/ 98 w 353"/>
                  <a:gd name="T65" fmla="*/ 83 h 353"/>
                  <a:gd name="T66" fmla="*/ 93 w 353"/>
                  <a:gd name="T67" fmla="*/ 102 h 353"/>
                  <a:gd name="T68" fmla="*/ 82 w 353"/>
                  <a:gd name="T69" fmla="*/ 102 h 353"/>
                  <a:gd name="T70" fmla="*/ 89 w 353"/>
                  <a:gd name="T71" fmla="*/ 75 h 353"/>
                  <a:gd name="T72" fmla="*/ 107 w 353"/>
                  <a:gd name="T73" fmla="*/ 69 h 353"/>
                  <a:gd name="T74" fmla="*/ 107 w 353"/>
                  <a:gd name="T75" fmla="*/ 69 h 353"/>
                  <a:gd name="T76" fmla="*/ 271 w 353"/>
                  <a:gd name="T77" fmla="*/ 69 h 353"/>
                  <a:gd name="T78" fmla="*/ 271 w 353"/>
                  <a:gd name="T79" fmla="*/ 28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3" h="353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3"/>
                      <a:pt x="176" y="353"/>
                    </a:cubicBezTo>
                    <a:cubicBezTo>
                      <a:pt x="274" y="353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71" y="280"/>
                    </a:moveTo>
                    <a:cubicBezTo>
                      <a:pt x="107" y="280"/>
                      <a:pt x="107" y="280"/>
                      <a:pt x="107" y="280"/>
                    </a:cubicBezTo>
                    <a:cubicBezTo>
                      <a:pt x="107" y="257"/>
                      <a:pt x="107" y="257"/>
                      <a:pt x="107" y="257"/>
                    </a:cubicBezTo>
                    <a:cubicBezTo>
                      <a:pt x="104" y="257"/>
                      <a:pt x="100" y="257"/>
                      <a:pt x="98" y="259"/>
                    </a:cubicBezTo>
                    <a:cubicBezTo>
                      <a:pt x="92" y="263"/>
                      <a:pt x="93" y="272"/>
                      <a:pt x="93" y="278"/>
                    </a:cubicBezTo>
                    <a:cubicBezTo>
                      <a:pt x="94" y="285"/>
                      <a:pt x="82" y="285"/>
                      <a:pt x="82" y="278"/>
                    </a:cubicBezTo>
                    <a:cubicBezTo>
                      <a:pt x="81" y="268"/>
                      <a:pt x="82" y="258"/>
                      <a:pt x="89" y="251"/>
                    </a:cubicBezTo>
                    <a:cubicBezTo>
                      <a:pt x="94" y="247"/>
                      <a:pt x="101" y="245"/>
                      <a:pt x="107" y="245"/>
                    </a:cubicBezTo>
                    <a:cubicBezTo>
                      <a:pt x="107" y="213"/>
                      <a:pt x="107" y="213"/>
                      <a:pt x="107" y="213"/>
                    </a:cubicBezTo>
                    <a:cubicBezTo>
                      <a:pt x="104" y="213"/>
                      <a:pt x="100" y="213"/>
                      <a:pt x="98" y="215"/>
                    </a:cubicBezTo>
                    <a:cubicBezTo>
                      <a:pt x="92" y="219"/>
                      <a:pt x="93" y="228"/>
                      <a:pt x="93" y="234"/>
                    </a:cubicBezTo>
                    <a:cubicBezTo>
                      <a:pt x="94" y="241"/>
                      <a:pt x="82" y="241"/>
                      <a:pt x="82" y="234"/>
                    </a:cubicBezTo>
                    <a:cubicBezTo>
                      <a:pt x="81" y="224"/>
                      <a:pt x="82" y="214"/>
                      <a:pt x="89" y="207"/>
                    </a:cubicBezTo>
                    <a:cubicBezTo>
                      <a:pt x="94" y="202"/>
                      <a:pt x="101" y="201"/>
                      <a:pt x="107" y="201"/>
                    </a:cubicBezTo>
                    <a:cubicBezTo>
                      <a:pt x="107" y="169"/>
                      <a:pt x="107" y="169"/>
                      <a:pt x="107" y="169"/>
                    </a:cubicBezTo>
                    <a:cubicBezTo>
                      <a:pt x="104" y="169"/>
                      <a:pt x="100" y="169"/>
                      <a:pt x="98" y="171"/>
                    </a:cubicBezTo>
                    <a:cubicBezTo>
                      <a:pt x="92" y="175"/>
                      <a:pt x="93" y="184"/>
                      <a:pt x="93" y="190"/>
                    </a:cubicBezTo>
                    <a:cubicBezTo>
                      <a:pt x="94" y="197"/>
                      <a:pt x="82" y="197"/>
                      <a:pt x="82" y="190"/>
                    </a:cubicBezTo>
                    <a:cubicBezTo>
                      <a:pt x="81" y="180"/>
                      <a:pt x="82" y="170"/>
                      <a:pt x="89" y="163"/>
                    </a:cubicBezTo>
                    <a:cubicBezTo>
                      <a:pt x="94" y="158"/>
                      <a:pt x="101" y="157"/>
                      <a:pt x="107" y="157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4" y="125"/>
                      <a:pt x="100" y="125"/>
                      <a:pt x="98" y="127"/>
                    </a:cubicBezTo>
                    <a:cubicBezTo>
                      <a:pt x="92" y="131"/>
                      <a:pt x="93" y="140"/>
                      <a:pt x="93" y="146"/>
                    </a:cubicBezTo>
                    <a:cubicBezTo>
                      <a:pt x="94" y="153"/>
                      <a:pt x="82" y="153"/>
                      <a:pt x="82" y="146"/>
                    </a:cubicBezTo>
                    <a:cubicBezTo>
                      <a:pt x="81" y="136"/>
                      <a:pt x="82" y="126"/>
                      <a:pt x="89" y="119"/>
                    </a:cubicBezTo>
                    <a:cubicBezTo>
                      <a:pt x="94" y="114"/>
                      <a:pt x="101" y="113"/>
                      <a:pt x="107" y="113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4" y="81"/>
                      <a:pt x="100" y="81"/>
                      <a:pt x="98" y="83"/>
                    </a:cubicBezTo>
                    <a:cubicBezTo>
                      <a:pt x="92" y="87"/>
                      <a:pt x="93" y="96"/>
                      <a:pt x="93" y="102"/>
                    </a:cubicBezTo>
                    <a:cubicBezTo>
                      <a:pt x="94" y="109"/>
                      <a:pt x="82" y="109"/>
                      <a:pt x="82" y="102"/>
                    </a:cubicBezTo>
                    <a:cubicBezTo>
                      <a:pt x="81" y="92"/>
                      <a:pt x="82" y="82"/>
                      <a:pt x="89" y="75"/>
                    </a:cubicBezTo>
                    <a:cubicBezTo>
                      <a:pt x="94" y="70"/>
                      <a:pt x="101" y="69"/>
                      <a:pt x="107" y="69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271" y="69"/>
                      <a:pt x="271" y="69"/>
                      <a:pt x="271" y="69"/>
                    </a:cubicBezTo>
                    <a:lnTo>
                      <a:pt x="271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grpSp>
          <p:nvGrpSpPr>
            <p:cNvPr id="67" name="Group 88"/>
            <p:cNvGrpSpPr/>
            <p:nvPr/>
          </p:nvGrpSpPr>
          <p:grpSpPr>
            <a:xfrm>
              <a:off x="9879516" y="2490935"/>
              <a:ext cx="768396" cy="766918"/>
              <a:chOff x="7116763" y="2187575"/>
              <a:chExt cx="825500" cy="823913"/>
            </a:xfrm>
            <a:grpFill/>
          </p:grpSpPr>
          <p:sp>
            <p:nvSpPr>
              <p:cNvPr id="171" name="Freeform 48"/>
              <p:cNvSpPr/>
              <p:nvPr/>
            </p:nvSpPr>
            <p:spPr bwMode="auto">
              <a:xfrm>
                <a:off x="7473951" y="2566988"/>
                <a:ext cx="71438" cy="98425"/>
              </a:xfrm>
              <a:custGeom>
                <a:avLst/>
                <a:gdLst>
                  <a:gd name="T0" fmla="*/ 0 w 25"/>
                  <a:gd name="T1" fmla="*/ 32 h 34"/>
                  <a:gd name="T2" fmla="*/ 3 w 25"/>
                  <a:gd name="T3" fmla="*/ 34 h 34"/>
                  <a:gd name="T4" fmla="*/ 25 w 25"/>
                  <a:gd name="T5" fmla="*/ 0 h 34"/>
                  <a:gd name="T6" fmla="*/ 13 w 25"/>
                  <a:gd name="T7" fmla="*/ 4 h 34"/>
                  <a:gd name="T8" fmla="*/ 0 w 25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4">
                    <a:moveTo>
                      <a:pt x="0" y="32"/>
                    </a:moveTo>
                    <a:cubicBezTo>
                      <a:pt x="0" y="34"/>
                      <a:pt x="2" y="34"/>
                      <a:pt x="3" y="34"/>
                    </a:cubicBezTo>
                    <a:cubicBezTo>
                      <a:pt x="9" y="34"/>
                      <a:pt x="18" y="28"/>
                      <a:pt x="25" y="0"/>
                    </a:cubicBezTo>
                    <a:cubicBezTo>
                      <a:pt x="20" y="0"/>
                      <a:pt x="15" y="2"/>
                      <a:pt x="13" y="4"/>
                    </a:cubicBezTo>
                    <a:cubicBezTo>
                      <a:pt x="6" y="11"/>
                      <a:pt x="0" y="23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72" name="Freeform 49"/>
              <p:cNvSpPr>
                <a:spLocks noEditPoints="1"/>
              </p:cNvSpPr>
              <p:nvPr/>
            </p:nvSpPr>
            <p:spPr bwMode="auto">
              <a:xfrm>
                <a:off x="7116763" y="2187575"/>
                <a:ext cx="825500" cy="823913"/>
              </a:xfrm>
              <a:custGeom>
                <a:avLst/>
                <a:gdLst>
                  <a:gd name="T0" fmla="*/ 143 w 287"/>
                  <a:gd name="T1" fmla="*/ 0 h 286"/>
                  <a:gd name="T2" fmla="*/ 0 w 287"/>
                  <a:gd name="T3" fmla="*/ 143 h 286"/>
                  <a:gd name="T4" fmla="*/ 143 w 287"/>
                  <a:gd name="T5" fmla="*/ 286 h 286"/>
                  <a:gd name="T6" fmla="*/ 287 w 287"/>
                  <a:gd name="T7" fmla="*/ 143 h 286"/>
                  <a:gd name="T8" fmla="*/ 143 w 287"/>
                  <a:gd name="T9" fmla="*/ 0 h 286"/>
                  <a:gd name="T10" fmla="*/ 222 w 287"/>
                  <a:gd name="T11" fmla="*/ 171 h 286"/>
                  <a:gd name="T12" fmla="*/ 180 w 287"/>
                  <a:gd name="T13" fmla="*/ 194 h 286"/>
                  <a:gd name="T14" fmla="*/ 154 w 287"/>
                  <a:gd name="T15" fmla="*/ 184 h 286"/>
                  <a:gd name="T16" fmla="*/ 125 w 287"/>
                  <a:gd name="T17" fmla="*/ 194 h 286"/>
                  <a:gd name="T18" fmla="*/ 91 w 287"/>
                  <a:gd name="T19" fmla="*/ 165 h 286"/>
                  <a:gd name="T20" fmla="*/ 110 w 287"/>
                  <a:gd name="T21" fmla="*/ 120 h 286"/>
                  <a:gd name="T22" fmla="*/ 170 w 287"/>
                  <a:gd name="T23" fmla="*/ 103 h 286"/>
                  <a:gd name="T24" fmla="*/ 180 w 287"/>
                  <a:gd name="T25" fmla="*/ 103 h 286"/>
                  <a:gd name="T26" fmla="*/ 187 w 287"/>
                  <a:gd name="T27" fmla="*/ 104 h 286"/>
                  <a:gd name="T28" fmla="*/ 185 w 287"/>
                  <a:gd name="T29" fmla="*/ 110 h 286"/>
                  <a:gd name="T30" fmla="*/ 178 w 287"/>
                  <a:gd name="T31" fmla="*/ 149 h 286"/>
                  <a:gd name="T32" fmla="*/ 177 w 287"/>
                  <a:gd name="T33" fmla="*/ 151 h 286"/>
                  <a:gd name="T34" fmla="*/ 175 w 287"/>
                  <a:gd name="T35" fmla="*/ 162 h 286"/>
                  <a:gd name="T36" fmla="*/ 181 w 287"/>
                  <a:gd name="T37" fmla="*/ 166 h 286"/>
                  <a:gd name="T38" fmla="*/ 196 w 287"/>
                  <a:gd name="T39" fmla="*/ 154 h 286"/>
                  <a:gd name="T40" fmla="*/ 201 w 287"/>
                  <a:gd name="T41" fmla="*/ 131 h 286"/>
                  <a:gd name="T42" fmla="*/ 186 w 287"/>
                  <a:gd name="T43" fmla="*/ 94 h 286"/>
                  <a:gd name="T44" fmla="*/ 146 w 287"/>
                  <a:gd name="T45" fmla="*/ 80 h 286"/>
                  <a:gd name="T46" fmla="*/ 79 w 287"/>
                  <a:gd name="T47" fmla="*/ 161 h 286"/>
                  <a:gd name="T48" fmla="*/ 94 w 287"/>
                  <a:gd name="T49" fmla="*/ 199 h 286"/>
                  <a:gd name="T50" fmla="*/ 135 w 287"/>
                  <a:gd name="T51" fmla="*/ 213 h 286"/>
                  <a:gd name="T52" fmla="*/ 201 w 287"/>
                  <a:gd name="T53" fmla="*/ 193 h 286"/>
                  <a:gd name="T54" fmla="*/ 206 w 287"/>
                  <a:gd name="T55" fmla="*/ 191 h 286"/>
                  <a:gd name="T56" fmla="*/ 208 w 287"/>
                  <a:gd name="T57" fmla="*/ 196 h 286"/>
                  <a:gd name="T58" fmla="*/ 216 w 287"/>
                  <a:gd name="T59" fmla="*/ 212 h 286"/>
                  <a:gd name="T60" fmla="*/ 218 w 287"/>
                  <a:gd name="T61" fmla="*/ 217 h 286"/>
                  <a:gd name="T62" fmla="*/ 214 w 287"/>
                  <a:gd name="T63" fmla="*/ 219 h 286"/>
                  <a:gd name="T64" fmla="*/ 133 w 287"/>
                  <a:gd name="T65" fmla="*/ 240 h 286"/>
                  <a:gd name="T66" fmla="*/ 74 w 287"/>
                  <a:gd name="T67" fmla="*/ 221 h 286"/>
                  <a:gd name="T68" fmla="*/ 46 w 287"/>
                  <a:gd name="T69" fmla="*/ 160 h 286"/>
                  <a:gd name="T70" fmla="*/ 71 w 287"/>
                  <a:gd name="T71" fmla="*/ 88 h 286"/>
                  <a:gd name="T72" fmla="*/ 148 w 287"/>
                  <a:gd name="T73" fmla="*/ 52 h 286"/>
                  <a:gd name="T74" fmla="*/ 204 w 287"/>
                  <a:gd name="T75" fmla="*/ 70 h 286"/>
                  <a:gd name="T76" fmla="*/ 234 w 287"/>
                  <a:gd name="T77" fmla="*/ 129 h 286"/>
                  <a:gd name="T78" fmla="*/ 222 w 287"/>
                  <a:gd name="T79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7" h="286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6"/>
                      <a:pt x="143" y="286"/>
                    </a:cubicBezTo>
                    <a:cubicBezTo>
                      <a:pt x="223" y="286"/>
                      <a:pt x="287" y="222"/>
                      <a:pt x="287" y="143"/>
                    </a:cubicBezTo>
                    <a:cubicBezTo>
                      <a:pt x="287" y="64"/>
                      <a:pt x="223" y="0"/>
                      <a:pt x="143" y="0"/>
                    </a:cubicBezTo>
                    <a:close/>
                    <a:moveTo>
                      <a:pt x="222" y="171"/>
                    </a:moveTo>
                    <a:cubicBezTo>
                      <a:pt x="212" y="186"/>
                      <a:pt x="198" y="194"/>
                      <a:pt x="180" y="194"/>
                    </a:cubicBezTo>
                    <a:cubicBezTo>
                      <a:pt x="167" y="194"/>
                      <a:pt x="161" y="190"/>
                      <a:pt x="154" y="184"/>
                    </a:cubicBezTo>
                    <a:cubicBezTo>
                      <a:pt x="146" y="190"/>
                      <a:pt x="138" y="194"/>
                      <a:pt x="125" y="194"/>
                    </a:cubicBezTo>
                    <a:cubicBezTo>
                      <a:pt x="105" y="194"/>
                      <a:pt x="91" y="182"/>
                      <a:pt x="91" y="165"/>
                    </a:cubicBezTo>
                    <a:cubicBezTo>
                      <a:pt x="91" y="150"/>
                      <a:pt x="99" y="132"/>
                      <a:pt x="110" y="120"/>
                    </a:cubicBezTo>
                    <a:cubicBezTo>
                      <a:pt x="119" y="110"/>
                      <a:pt x="133" y="103"/>
                      <a:pt x="170" y="103"/>
                    </a:cubicBezTo>
                    <a:cubicBezTo>
                      <a:pt x="173" y="103"/>
                      <a:pt x="177" y="103"/>
                      <a:pt x="180" y="103"/>
                    </a:cubicBezTo>
                    <a:cubicBezTo>
                      <a:pt x="187" y="104"/>
                      <a:pt x="187" y="104"/>
                      <a:pt x="187" y="104"/>
                    </a:cubicBezTo>
                    <a:cubicBezTo>
                      <a:pt x="185" y="110"/>
                      <a:pt x="185" y="110"/>
                      <a:pt x="185" y="110"/>
                    </a:cubicBezTo>
                    <a:cubicBezTo>
                      <a:pt x="178" y="149"/>
                      <a:pt x="178" y="149"/>
                      <a:pt x="178" y="149"/>
                    </a:cubicBezTo>
                    <a:cubicBezTo>
                      <a:pt x="177" y="149"/>
                      <a:pt x="177" y="150"/>
                      <a:pt x="177" y="151"/>
                    </a:cubicBezTo>
                    <a:cubicBezTo>
                      <a:pt x="177" y="154"/>
                      <a:pt x="175" y="159"/>
                      <a:pt x="175" y="162"/>
                    </a:cubicBezTo>
                    <a:cubicBezTo>
                      <a:pt x="175" y="165"/>
                      <a:pt x="177" y="166"/>
                      <a:pt x="181" y="166"/>
                    </a:cubicBezTo>
                    <a:cubicBezTo>
                      <a:pt x="187" y="166"/>
                      <a:pt x="192" y="162"/>
                      <a:pt x="196" y="154"/>
                    </a:cubicBezTo>
                    <a:cubicBezTo>
                      <a:pt x="200" y="146"/>
                      <a:pt x="201" y="136"/>
                      <a:pt x="201" y="131"/>
                    </a:cubicBezTo>
                    <a:cubicBezTo>
                      <a:pt x="201" y="116"/>
                      <a:pt x="196" y="103"/>
                      <a:pt x="186" y="94"/>
                    </a:cubicBezTo>
                    <a:cubicBezTo>
                      <a:pt x="176" y="84"/>
                      <a:pt x="162" y="80"/>
                      <a:pt x="146" y="80"/>
                    </a:cubicBezTo>
                    <a:cubicBezTo>
                      <a:pt x="112" y="80"/>
                      <a:pt x="79" y="107"/>
                      <a:pt x="79" y="161"/>
                    </a:cubicBezTo>
                    <a:cubicBezTo>
                      <a:pt x="79" y="177"/>
                      <a:pt x="84" y="190"/>
                      <a:pt x="94" y="199"/>
                    </a:cubicBezTo>
                    <a:cubicBezTo>
                      <a:pt x="104" y="208"/>
                      <a:pt x="118" y="213"/>
                      <a:pt x="135" y="213"/>
                    </a:cubicBezTo>
                    <a:cubicBezTo>
                      <a:pt x="161" y="213"/>
                      <a:pt x="182" y="203"/>
                      <a:pt x="201" y="193"/>
                    </a:cubicBezTo>
                    <a:cubicBezTo>
                      <a:pt x="206" y="191"/>
                      <a:pt x="206" y="191"/>
                      <a:pt x="206" y="191"/>
                    </a:cubicBezTo>
                    <a:cubicBezTo>
                      <a:pt x="208" y="196"/>
                      <a:pt x="208" y="196"/>
                      <a:pt x="208" y="196"/>
                    </a:cubicBezTo>
                    <a:cubicBezTo>
                      <a:pt x="216" y="212"/>
                      <a:pt x="216" y="212"/>
                      <a:pt x="216" y="212"/>
                    </a:cubicBezTo>
                    <a:cubicBezTo>
                      <a:pt x="218" y="217"/>
                      <a:pt x="218" y="217"/>
                      <a:pt x="218" y="217"/>
                    </a:cubicBezTo>
                    <a:cubicBezTo>
                      <a:pt x="214" y="219"/>
                      <a:pt x="214" y="219"/>
                      <a:pt x="214" y="219"/>
                    </a:cubicBezTo>
                    <a:cubicBezTo>
                      <a:pt x="189" y="233"/>
                      <a:pt x="161" y="240"/>
                      <a:pt x="133" y="240"/>
                    </a:cubicBezTo>
                    <a:cubicBezTo>
                      <a:pt x="111" y="240"/>
                      <a:pt x="90" y="233"/>
                      <a:pt x="74" y="221"/>
                    </a:cubicBezTo>
                    <a:cubicBezTo>
                      <a:pt x="55" y="207"/>
                      <a:pt x="46" y="186"/>
                      <a:pt x="46" y="160"/>
                    </a:cubicBezTo>
                    <a:cubicBezTo>
                      <a:pt x="46" y="134"/>
                      <a:pt x="55" y="108"/>
                      <a:pt x="71" y="88"/>
                    </a:cubicBezTo>
                    <a:cubicBezTo>
                      <a:pt x="84" y="72"/>
                      <a:pt x="108" y="52"/>
                      <a:pt x="148" y="52"/>
                    </a:cubicBezTo>
                    <a:cubicBezTo>
                      <a:pt x="167" y="52"/>
                      <a:pt x="188" y="59"/>
                      <a:pt x="204" y="70"/>
                    </a:cubicBezTo>
                    <a:cubicBezTo>
                      <a:pt x="217" y="80"/>
                      <a:pt x="234" y="98"/>
                      <a:pt x="234" y="129"/>
                    </a:cubicBezTo>
                    <a:cubicBezTo>
                      <a:pt x="234" y="144"/>
                      <a:pt x="229" y="159"/>
                      <a:pt x="22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68" name="Freeform 50"/>
            <p:cNvSpPr>
              <a:spLocks noEditPoints="1"/>
            </p:cNvSpPr>
            <p:nvPr/>
          </p:nvSpPr>
          <p:spPr bwMode="auto">
            <a:xfrm>
              <a:off x="8763866" y="1957492"/>
              <a:ext cx="777262" cy="774306"/>
            </a:xfrm>
            <a:custGeom>
              <a:avLst/>
              <a:gdLst>
                <a:gd name="T0" fmla="*/ 145 w 290"/>
                <a:gd name="T1" fmla="*/ 0 h 289"/>
                <a:gd name="T2" fmla="*/ 0 w 290"/>
                <a:gd name="T3" fmla="*/ 144 h 289"/>
                <a:gd name="T4" fmla="*/ 145 w 290"/>
                <a:gd name="T5" fmla="*/ 289 h 289"/>
                <a:gd name="T6" fmla="*/ 290 w 290"/>
                <a:gd name="T7" fmla="*/ 144 h 289"/>
                <a:gd name="T8" fmla="*/ 145 w 290"/>
                <a:gd name="T9" fmla="*/ 0 h 289"/>
                <a:gd name="T10" fmla="*/ 173 w 290"/>
                <a:gd name="T11" fmla="*/ 144 h 289"/>
                <a:gd name="T12" fmla="*/ 173 w 290"/>
                <a:gd name="T13" fmla="*/ 236 h 289"/>
                <a:gd name="T14" fmla="*/ 79 w 290"/>
                <a:gd name="T15" fmla="*/ 197 h 289"/>
                <a:gd name="T16" fmla="*/ 79 w 290"/>
                <a:gd name="T17" fmla="*/ 183 h 289"/>
                <a:gd name="T18" fmla="*/ 46 w 290"/>
                <a:gd name="T19" fmla="*/ 183 h 289"/>
                <a:gd name="T20" fmla="*/ 46 w 290"/>
                <a:gd name="T21" fmla="*/ 106 h 289"/>
                <a:gd name="T22" fmla="*/ 79 w 290"/>
                <a:gd name="T23" fmla="*/ 106 h 289"/>
                <a:gd name="T24" fmla="*/ 79 w 290"/>
                <a:gd name="T25" fmla="*/ 91 h 289"/>
                <a:gd name="T26" fmla="*/ 173 w 290"/>
                <a:gd name="T27" fmla="*/ 53 h 289"/>
                <a:gd name="T28" fmla="*/ 173 w 290"/>
                <a:gd name="T29" fmla="*/ 144 h 289"/>
                <a:gd name="T30" fmla="*/ 182 w 290"/>
                <a:gd name="T31" fmla="*/ 196 h 289"/>
                <a:gd name="T32" fmla="*/ 194 w 290"/>
                <a:gd name="T33" fmla="*/ 144 h 289"/>
                <a:gd name="T34" fmla="*/ 182 w 290"/>
                <a:gd name="T35" fmla="*/ 93 h 289"/>
                <a:gd name="T36" fmla="*/ 197 w 290"/>
                <a:gd name="T37" fmla="*/ 84 h 289"/>
                <a:gd name="T38" fmla="*/ 211 w 290"/>
                <a:gd name="T39" fmla="*/ 144 h 289"/>
                <a:gd name="T40" fmla="*/ 197 w 290"/>
                <a:gd name="T41" fmla="*/ 204 h 289"/>
                <a:gd name="T42" fmla="*/ 182 w 290"/>
                <a:gd name="T43" fmla="*/ 196 h 289"/>
                <a:gd name="T44" fmla="*/ 225 w 290"/>
                <a:gd name="T45" fmla="*/ 225 h 289"/>
                <a:gd name="T46" fmla="*/ 210 w 290"/>
                <a:gd name="T47" fmla="*/ 216 h 289"/>
                <a:gd name="T48" fmla="*/ 227 w 290"/>
                <a:gd name="T49" fmla="*/ 144 h 289"/>
                <a:gd name="T50" fmla="*/ 210 w 290"/>
                <a:gd name="T51" fmla="*/ 72 h 289"/>
                <a:gd name="T52" fmla="*/ 225 w 290"/>
                <a:gd name="T53" fmla="*/ 64 h 289"/>
                <a:gd name="T54" fmla="*/ 244 w 290"/>
                <a:gd name="T55" fmla="*/ 144 h 289"/>
                <a:gd name="T56" fmla="*/ 225 w 290"/>
                <a:gd name="T57" fmla="*/ 2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0" h="289">
                  <a:moveTo>
                    <a:pt x="145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90" y="224"/>
                    <a:pt x="290" y="144"/>
                  </a:cubicBezTo>
                  <a:cubicBezTo>
                    <a:pt x="290" y="64"/>
                    <a:pt x="225" y="0"/>
                    <a:pt x="145" y="0"/>
                  </a:cubicBezTo>
                  <a:close/>
                  <a:moveTo>
                    <a:pt x="173" y="144"/>
                  </a:moveTo>
                  <a:cubicBezTo>
                    <a:pt x="173" y="236"/>
                    <a:pt x="173" y="236"/>
                    <a:pt x="173" y="236"/>
                  </a:cubicBezTo>
                  <a:cubicBezTo>
                    <a:pt x="79" y="197"/>
                    <a:pt x="79" y="197"/>
                    <a:pt x="79" y="197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173" y="53"/>
                    <a:pt x="173" y="53"/>
                    <a:pt x="173" y="53"/>
                  </a:cubicBezTo>
                  <a:lnTo>
                    <a:pt x="173" y="144"/>
                  </a:lnTo>
                  <a:close/>
                  <a:moveTo>
                    <a:pt x="182" y="196"/>
                  </a:moveTo>
                  <a:cubicBezTo>
                    <a:pt x="190" y="182"/>
                    <a:pt x="194" y="163"/>
                    <a:pt x="194" y="144"/>
                  </a:cubicBezTo>
                  <a:cubicBezTo>
                    <a:pt x="194" y="125"/>
                    <a:pt x="190" y="107"/>
                    <a:pt x="182" y="93"/>
                  </a:cubicBezTo>
                  <a:cubicBezTo>
                    <a:pt x="197" y="84"/>
                    <a:pt x="197" y="84"/>
                    <a:pt x="197" y="84"/>
                  </a:cubicBezTo>
                  <a:cubicBezTo>
                    <a:pt x="206" y="101"/>
                    <a:pt x="211" y="123"/>
                    <a:pt x="211" y="144"/>
                  </a:cubicBezTo>
                  <a:cubicBezTo>
                    <a:pt x="211" y="166"/>
                    <a:pt x="206" y="187"/>
                    <a:pt x="197" y="204"/>
                  </a:cubicBezTo>
                  <a:lnTo>
                    <a:pt x="182" y="196"/>
                  </a:lnTo>
                  <a:close/>
                  <a:moveTo>
                    <a:pt x="225" y="225"/>
                  </a:moveTo>
                  <a:cubicBezTo>
                    <a:pt x="210" y="216"/>
                    <a:pt x="210" y="216"/>
                    <a:pt x="210" y="216"/>
                  </a:cubicBezTo>
                  <a:cubicBezTo>
                    <a:pt x="221" y="196"/>
                    <a:pt x="227" y="171"/>
                    <a:pt x="227" y="144"/>
                  </a:cubicBezTo>
                  <a:cubicBezTo>
                    <a:pt x="227" y="118"/>
                    <a:pt x="221" y="93"/>
                    <a:pt x="210" y="72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37" y="87"/>
                    <a:pt x="244" y="115"/>
                    <a:pt x="244" y="144"/>
                  </a:cubicBezTo>
                  <a:cubicBezTo>
                    <a:pt x="244" y="174"/>
                    <a:pt x="237" y="202"/>
                    <a:pt x="225" y="2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69" name="Group 86"/>
            <p:cNvGrpSpPr/>
            <p:nvPr/>
          </p:nvGrpSpPr>
          <p:grpSpPr>
            <a:xfrm>
              <a:off x="11141458" y="3547479"/>
              <a:ext cx="945718" cy="942762"/>
              <a:chOff x="8472488" y="3322638"/>
              <a:chExt cx="1016000" cy="1012825"/>
            </a:xfrm>
            <a:grpFill/>
          </p:grpSpPr>
          <p:sp>
            <p:nvSpPr>
              <p:cNvPr id="169" name="Oval 51"/>
              <p:cNvSpPr>
                <a:spLocks noChangeArrowheads="1"/>
              </p:cNvSpPr>
              <p:nvPr/>
            </p:nvSpPr>
            <p:spPr bwMode="auto">
              <a:xfrm>
                <a:off x="9110663" y="3733800"/>
                <a:ext cx="55563" cy="53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70" name="Freeform 52"/>
              <p:cNvSpPr>
                <a:spLocks noEditPoints="1"/>
              </p:cNvSpPr>
              <p:nvPr/>
            </p:nvSpPr>
            <p:spPr bwMode="auto">
              <a:xfrm>
                <a:off x="8472488" y="3322638"/>
                <a:ext cx="1016000" cy="1012825"/>
              </a:xfrm>
              <a:custGeom>
                <a:avLst/>
                <a:gdLst>
                  <a:gd name="T0" fmla="*/ 176 w 353"/>
                  <a:gd name="T1" fmla="*/ 0 h 352"/>
                  <a:gd name="T2" fmla="*/ 0 w 353"/>
                  <a:gd name="T3" fmla="*/ 176 h 352"/>
                  <a:gd name="T4" fmla="*/ 176 w 353"/>
                  <a:gd name="T5" fmla="*/ 352 h 352"/>
                  <a:gd name="T6" fmla="*/ 353 w 353"/>
                  <a:gd name="T7" fmla="*/ 176 h 352"/>
                  <a:gd name="T8" fmla="*/ 176 w 353"/>
                  <a:gd name="T9" fmla="*/ 0 h 352"/>
                  <a:gd name="T10" fmla="*/ 287 w 353"/>
                  <a:gd name="T11" fmla="*/ 162 h 352"/>
                  <a:gd name="T12" fmla="*/ 268 w 353"/>
                  <a:gd name="T13" fmla="*/ 183 h 352"/>
                  <a:gd name="T14" fmla="*/ 160 w 353"/>
                  <a:gd name="T15" fmla="*/ 289 h 352"/>
                  <a:gd name="T16" fmla="*/ 63 w 353"/>
                  <a:gd name="T17" fmla="*/ 191 h 352"/>
                  <a:gd name="T18" fmla="*/ 84 w 353"/>
                  <a:gd name="T19" fmla="*/ 202 h 352"/>
                  <a:gd name="T20" fmla="*/ 140 w 353"/>
                  <a:gd name="T21" fmla="*/ 175 h 352"/>
                  <a:gd name="T22" fmla="*/ 139 w 353"/>
                  <a:gd name="T23" fmla="*/ 164 h 352"/>
                  <a:gd name="T24" fmla="*/ 197 w 353"/>
                  <a:gd name="T25" fmla="*/ 97 h 352"/>
                  <a:gd name="T26" fmla="*/ 259 w 353"/>
                  <a:gd name="T27" fmla="*/ 137 h 352"/>
                  <a:gd name="T28" fmla="*/ 287 w 353"/>
                  <a:gd name="T29" fmla="*/ 150 h 352"/>
                  <a:gd name="T30" fmla="*/ 290 w 353"/>
                  <a:gd name="T31" fmla="*/ 156 h 352"/>
                  <a:gd name="T32" fmla="*/ 287 w 353"/>
                  <a:gd name="T33" fmla="*/ 16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3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2"/>
                      <a:pt x="176" y="352"/>
                    </a:cubicBezTo>
                    <a:cubicBezTo>
                      <a:pt x="274" y="352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87" y="162"/>
                    </a:moveTo>
                    <a:cubicBezTo>
                      <a:pt x="268" y="183"/>
                      <a:pt x="268" y="183"/>
                      <a:pt x="268" y="183"/>
                    </a:cubicBezTo>
                    <a:cubicBezTo>
                      <a:pt x="268" y="249"/>
                      <a:pt x="224" y="289"/>
                      <a:pt x="160" y="289"/>
                    </a:cubicBezTo>
                    <a:cubicBezTo>
                      <a:pt x="106" y="289"/>
                      <a:pt x="63" y="231"/>
                      <a:pt x="63" y="191"/>
                    </a:cubicBezTo>
                    <a:cubicBezTo>
                      <a:pt x="63" y="173"/>
                      <a:pt x="70" y="193"/>
                      <a:pt x="84" y="202"/>
                    </a:cubicBezTo>
                    <a:cubicBezTo>
                      <a:pt x="99" y="212"/>
                      <a:pt x="141" y="218"/>
                      <a:pt x="140" y="175"/>
                    </a:cubicBezTo>
                    <a:cubicBezTo>
                      <a:pt x="139" y="171"/>
                      <a:pt x="139" y="167"/>
                      <a:pt x="139" y="164"/>
                    </a:cubicBezTo>
                    <a:cubicBezTo>
                      <a:pt x="139" y="128"/>
                      <a:pt x="161" y="97"/>
                      <a:pt x="197" y="97"/>
                    </a:cubicBezTo>
                    <a:cubicBezTo>
                      <a:pt x="229" y="97"/>
                      <a:pt x="253" y="116"/>
                      <a:pt x="259" y="137"/>
                    </a:cubicBezTo>
                    <a:cubicBezTo>
                      <a:pt x="287" y="150"/>
                      <a:pt x="287" y="150"/>
                      <a:pt x="287" y="150"/>
                    </a:cubicBezTo>
                    <a:cubicBezTo>
                      <a:pt x="289" y="152"/>
                      <a:pt x="290" y="154"/>
                      <a:pt x="290" y="156"/>
                    </a:cubicBezTo>
                    <a:cubicBezTo>
                      <a:pt x="290" y="158"/>
                      <a:pt x="289" y="160"/>
                      <a:pt x="287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70" name="Freeform 53"/>
            <p:cNvSpPr>
              <a:spLocks noEditPoints="1"/>
            </p:cNvSpPr>
            <p:nvPr/>
          </p:nvSpPr>
          <p:spPr bwMode="auto">
            <a:xfrm>
              <a:off x="10344987" y="1531919"/>
              <a:ext cx="938330" cy="938330"/>
            </a:xfrm>
            <a:custGeom>
              <a:avLst/>
              <a:gdLst>
                <a:gd name="T0" fmla="*/ 175 w 350"/>
                <a:gd name="T1" fmla="*/ 0 h 350"/>
                <a:gd name="T2" fmla="*/ 0 w 350"/>
                <a:gd name="T3" fmla="*/ 175 h 350"/>
                <a:gd name="T4" fmla="*/ 175 w 350"/>
                <a:gd name="T5" fmla="*/ 350 h 350"/>
                <a:gd name="T6" fmla="*/ 350 w 350"/>
                <a:gd name="T7" fmla="*/ 175 h 350"/>
                <a:gd name="T8" fmla="*/ 175 w 350"/>
                <a:gd name="T9" fmla="*/ 0 h 350"/>
                <a:gd name="T10" fmla="*/ 277 w 350"/>
                <a:gd name="T11" fmla="*/ 257 h 350"/>
                <a:gd name="T12" fmla="*/ 268 w 350"/>
                <a:gd name="T13" fmla="*/ 261 h 350"/>
                <a:gd name="T14" fmla="*/ 255 w 350"/>
                <a:gd name="T15" fmla="*/ 264 h 350"/>
                <a:gd name="T16" fmla="*/ 248 w 350"/>
                <a:gd name="T17" fmla="*/ 270 h 350"/>
                <a:gd name="T18" fmla="*/ 230 w 350"/>
                <a:gd name="T19" fmla="*/ 270 h 350"/>
                <a:gd name="T20" fmla="*/ 223 w 350"/>
                <a:gd name="T21" fmla="*/ 264 h 350"/>
                <a:gd name="T22" fmla="*/ 223 w 350"/>
                <a:gd name="T23" fmla="*/ 175 h 350"/>
                <a:gd name="T24" fmla="*/ 230 w 350"/>
                <a:gd name="T25" fmla="*/ 169 h 350"/>
                <a:gd name="T26" fmla="*/ 248 w 350"/>
                <a:gd name="T27" fmla="*/ 169 h 350"/>
                <a:gd name="T28" fmla="*/ 255 w 350"/>
                <a:gd name="T29" fmla="*/ 175 h 350"/>
                <a:gd name="T30" fmla="*/ 262 w 350"/>
                <a:gd name="T31" fmla="*/ 176 h 350"/>
                <a:gd name="T32" fmla="*/ 175 w 350"/>
                <a:gd name="T33" fmla="*/ 96 h 350"/>
                <a:gd name="T34" fmla="*/ 88 w 350"/>
                <a:gd name="T35" fmla="*/ 176 h 350"/>
                <a:gd name="T36" fmla="*/ 95 w 350"/>
                <a:gd name="T37" fmla="*/ 175 h 350"/>
                <a:gd name="T38" fmla="*/ 101 w 350"/>
                <a:gd name="T39" fmla="*/ 169 h 350"/>
                <a:gd name="T40" fmla="*/ 120 w 350"/>
                <a:gd name="T41" fmla="*/ 169 h 350"/>
                <a:gd name="T42" fmla="*/ 126 w 350"/>
                <a:gd name="T43" fmla="*/ 175 h 350"/>
                <a:gd name="T44" fmla="*/ 126 w 350"/>
                <a:gd name="T45" fmla="*/ 264 h 350"/>
                <a:gd name="T46" fmla="*/ 120 w 350"/>
                <a:gd name="T47" fmla="*/ 270 h 350"/>
                <a:gd name="T48" fmla="*/ 101 w 350"/>
                <a:gd name="T49" fmla="*/ 270 h 350"/>
                <a:gd name="T50" fmla="*/ 95 w 350"/>
                <a:gd name="T51" fmla="*/ 264 h 350"/>
                <a:gd name="T52" fmla="*/ 52 w 350"/>
                <a:gd name="T53" fmla="*/ 219 h 350"/>
                <a:gd name="T54" fmla="*/ 71 w 350"/>
                <a:gd name="T55" fmla="*/ 183 h 350"/>
                <a:gd name="T56" fmla="*/ 175 w 350"/>
                <a:gd name="T57" fmla="*/ 80 h 350"/>
                <a:gd name="T58" fmla="*/ 279 w 350"/>
                <a:gd name="T59" fmla="*/ 183 h 350"/>
                <a:gd name="T60" fmla="*/ 298 w 350"/>
                <a:gd name="T61" fmla="*/ 219 h 350"/>
                <a:gd name="T62" fmla="*/ 277 w 350"/>
                <a:gd name="T63" fmla="*/ 25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0" h="350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72"/>
                    <a:pt x="78" y="350"/>
                    <a:pt x="175" y="350"/>
                  </a:cubicBezTo>
                  <a:cubicBezTo>
                    <a:pt x="271" y="350"/>
                    <a:pt x="350" y="272"/>
                    <a:pt x="350" y="175"/>
                  </a:cubicBezTo>
                  <a:cubicBezTo>
                    <a:pt x="350" y="78"/>
                    <a:pt x="271" y="0"/>
                    <a:pt x="175" y="0"/>
                  </a:cubicBezTo>
                  <a:close/>
                  <a:moveTo>
                    <a:pt x="277" y="257"/>
                  </a:moveTo>
                  <a:cubicBezTo>
                    <a:pt x="268" y="261"/>
                    <a:pt x="268" y="261"/>
                    <a:pt x="268" y="261"/>
                  </a:cubicBezTo>
                  <a:cubicBezTo>
                    <a:pt x="264" y="263"/>
                    <a:pt x="260" y="264"/>
                    <a:pt x="255" y="264"/>
                  </a:cubicBezTo>
                  <a:cubicBezTo>
                    <a:pt x="255" y="267"/>
                    <a:pt x="252" y="270"/>
                    <a:pt x="248" y="270"/>
                  </a:cubicBezTo>
                  <a:cubicBezTo>
                    <a:pt x="230" y="270"/>
                    <a:pt x="230" y="270"/>
                    <a:pt x="230" y="270"/>
                  </a:cubicBezTo>
                  <a:cubicBezTo>
                    <a:pt x="226" y="270"/>
                    <a:pt x="223" y="267"/>
                    <a:pt x="223" y="264"/>
                  </a:cubicBezTo>
                  <a:cubicBezTo>
                    <a:pt x="223" y="175"/>
                    <a:pt x="223" y="175"/>
                    <a:pt x="223" y="175"/>
                  </a:cubicBezTo>
                  <a:cubicBezTo>
                    <a:pt x="223" y="171"/>
                    <a:pt x="226" y="169"/>
                    <a:pt x="230" y="169"/>
                  </a:cubicBezTo>
                  <a:cubicBezTo>
                    <a:pt x="248" y="169"/>
                    <a:pt x="248" y="169"/>
                    <a:pt x="248" y="169"/>
                  </a:cubicBezTo>
                  <a:cubicBezTo>
                    <a:pt x="252" y="169"/>
                    <a:pt x="255" y="171"/>
                    <a:pt x="255" y="175"/>
                  </a:cubicBezTo>
                  <a:cubicBezTo>
                    <a:pt x="257" y="175"/>
                    <a:pt x="259" y="175"/>
                    <a:pt x="262" y="176"/>
                  </a:cubicBezTo>
                  <a:cubicBezTo>
                    <a:pt x="258" y="131"/>
                    <a:pt x="220" y="96"/>
                    <a:pt x="175" y="96"/>
                  </a:cubicBezTo>
                  <a:cubicBezTo>
                    <a:pt x="129" y="96"/>
                    <a:pt x="92" y="131"/>
                    <a:pt x="88" y="176"/>
                  </a:cubicBezTo>
                  <a:cubicBezTo>
                    <a:pt x="90" y="175"/>
                    <a:pt x="92" y="175"/>
                    <a:pt x="95" y="175"/>
                  </a:cubicBezTo>
                  <a:cubicBezTo>
                    <a:pt x="95" y="171"/>
                    <a:pt x="98" y="169"/>
                    <a:pt x="101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23" y="169"/>
                    <a:pt x="126" y="171"/>
                    <a:pt x="126" y="175"/>
                  </a:cubicBezTo>
                  <a:cubicBezTo>
                    <a:pt x="126" y="264"/>
                    <a:pt x="126" y="264"/>
                    <a:pt x="126" y="264"/>
                  </a:cubicBezTo>
                  <a:cubicBezTo>
                    <a:pt x="126" y="267"/>
                    <a:pt x="123" y="270"/>
                    <a:pt x="120" y="270"/>
                  </a:cubicBezTo>
                  <a:cubicBezTo>
                    <a:pt x="101" y="270"/>
                    <a:pt x="101" y="270"/>
                    <a:pt x="101" y="270"/>
                  </a:cubicBezTo>
                  <a:cubicBezTo>
                    <a:pt x="98" y="270"/>
                    <a:pt x="95" y="267"/>
                    <a:pt x="95" y="264"/>
                  </a:cubicBezTo>
                  <a:cubicBezTo>
                    <a:pt x="71" y="263"/>
                    <a:pt x="52" y="243"/>
                    <a:pt x="52" y="219"/>
                  </a:cubicBezTo>
                  <a:cubicBezTo>
                    <a:pt x="52" y="204"/>
                    <a:pt x="59" y="191"/>
                    <a:pt x="71" y="183"/>
                  </a:cubicBezTo>
                  <a:cubicBezTo>
                    <a:pt x="71" y="126"/>
                    <a:pt x="118" y="80"/>
                    <a:pt x="175" y="80"/>
                  </a:cubicBezTo>
                  <a:cubicBezTo>
                    <a:pt x="232" y="80"/>
                    <a:pt x="278" y="126"/>
                    <a:pt x="279" y="183"/>
                  </a:cubicBezTo>
                  <a:cubicBezTo>
                    <a:pt x="290" y="191"/>
                    <a:pt x="298" y="204"/>
                    <a:pt x="298" y="219"/>
                  </a:cubicBezTo>
                  <a:cubicBezTo>
                    <a:pt x="298" y="235"/>
                    <a:pt x="290" y="249"/>
                    <a:pt x="277" y="2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1" name="Freeform 54"/>
            <p:cNvSpPr>
              <a:spLocks noEditPoints="1"/>
            </p:cNvSpPr>
            <p:nvPr/>
          </p:nvSpPr>
          <p:spPr bwMode="auto">
            <a:xfrm>
              <a:off x="7665946" y="2464337"/>
              <a:ext cx="774306" cy="774306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45 w 289"/>
                <a:gd name="T5" fmla="*/ 289 h 289"/>
                <a:gd name="T6" fmla="*/ 289 w 289"/>
                <a:gd name="T7" fmla="*/ 145 h 289"/>
                <a:gd name="T8" fmla="*/ 145 w 289"/>
                <a:gd name="T9" fmla="*/ 0 h 289"/>
                <a:gd name="T10" fmla="*/ 145 w 289"/>
                <a:gd name="T11" fmla="*/ 227 h 289"/>
                <a:gd name="T12" fmla="*/ 121 w 289"/>
                <a:gd name="T13" fmla="*/ 204 h 289"/>
                <a:gd name="T14" fmla="*/ 145 w 289"/>
                <a:gd name="T15" fmla="*/ 181 h 289"/>
                <a:gd name="T16" fmla="*/ 168 w 289"/>
                <a:gd name="T17" fmla="*/ 204 h 289"/>
                <a:gd name="T18" fmla="*/ 145 w 289"/>
                <a:gd name="T19" fmla="*/ 227 h 289"/>
                <a:gd name="T20" fmla="*/ 206 w 289"/>
                <a:gd name="T21" fmla="*/ 174 h 289"/>
                <a:gd name="T22" fmla="*/ 185 w 289"/>
                <a:gd name="T23" fmla="*/ 174 h 289"/>
                <a:gd name="T24" fmla="*/ 180 w 289"/>
                <a:gd name="T25" fmla="*/ 168 h 289"/>
                <a:gd name="T26" fmla="*/ 113 w 289"/>
                <a:gd name="T27" fmla="*/ 168 h 289"/>
                <a:gd name="T28" fmla="*/ 105 w 289"/>
                <a:gd name="T29" fmla="*/ 176 h 289"/>
                <a:gd name="T30" fmla="*/ 85 w 289"/>
                <a:gd name="T31" fmla="*/ 176 h 289"/>
                <a:gd name="T32" fmla="*/ 85 w 289"/>
                <a:gd name="T33" fmla="*/ 156 h 289"/>
                <a:gd name="T34" fmla="*/ 89 w 289"/>
                <a:gd name="T35" fmla="*/ 151 h 289"/>
                <a:gd name="T36" fmla="*/ 93 w 289"/>
                <a:gd name="T37" fmla="*/ 148 h 289"/>
                <a:gd name="T38" fmla="*/ 198 w 289"/>
                <a:gd name="T39" fmla="*/ 145 h 289"/>
                <a:gd name="T40" fmla="*/ 198 w 289"/>
                <a:gd name="T41" fmla="*/ 146 h 289"/>
                <a:gd name="T42" fmla="*/ 199 w 289"/>
                <a:gd name="T43" fmla="*/ 147 h 289"/>
                <a:gd name="T44" fmla="*/ 200 w 289"/>
                <a:gd name="T45" fmla="*/ 148 h 289"/>
                <a:gd name="T46" fmla="*/ 206 w 289"/>
                <a:gd name="T47" fmla="*/ 154 h 289"/>
                <a:gd name="T48" fmla="*/ 210 w 289"/>
                <a:gd name="T49" fmla="*/ 164 h 289"/>
                <a:gd name="T50" fmla="*/ 206 w 289"/>
                <a:gd name="T51" fmla="*/ 174 h 289"/>
                <a:gd name="T52" fmla="*/ 240 w 289"/>
                <a:gd name="T53" fmla="*/ 138 h 289"/>
                <a:gd name="T54" fmla="*/ 221 w 289"/>
                <a:gd name="T55" fmla="*/ 138 h 289"/>
                <a:gd name="T56" fmla="*/ 214 w 289"/>
                <a:gd name="T57" fmla="*/ 131 h 289"/>
                <a:gd name="T58" fmla="*/ 76 w 289"/>
                <a:gd name="T59" fmla="*/ 132 h 289"/>
                <a:gd name="T60" fmla="*/ 76 w 289"/>
                <a:gd name="T61" fmla="*/ 132 h 289"/>
                <a:gd name="T62" fmla="*/ 67 w 289"/>
                <a:gd name="T63" fmla="*/ 141 h 289"/>
                <a:gd name="T64" fmla="*/ 49 w 289"/>
                <a:gd name="T65" fmla="*/ 141 h 289"/>
                <a:gd name="T66" fmla="*/ 48 w 289"/>
                <a:gd name="T67" fmla="*/ 122 h 289"/>
                <a:gd name="T68" fmla="*/ 57 w 289"/>
                <a:gd name="T69" fmla="*/ 113 h 289"/>
                <a:gd name="T70" fmla="*/ 58 w 289"/>
                <a:gd name="T71" fmla="*/ 112 h 289"/>
                <a:gd name="T72" fmla="*/ 229 w 289"/>
                <a:gd name="T73" fmla="*/ 109 h 289"/>
                <a:gd name="T74" fmla="*/ 231 w 289"/>
                <a:gd name="T75" fmla="*/ 110 h 289"/>
                <a:gd name="T76" fmla="*/ 235 w 289"/>
                <a:gd name="T77" fmla="*/ 114 h 289"/>
                <a:gd name="T78" fmla="*/ 235 w 289"/>
                <a:gd name="T79" fmla="*/ 114 h 289"/>
                <a:gd name="T80" fmla="*/ 240 w 289"/>
                <a:gd name="T81" fmla="*/ 119 h 289"/>
                <a:gd name="T82" fmla="*/ 240 w 289"/>
                <a:gd name="T83" fmla="*/ 13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89" y="224"/>
                    <a:pt x="289" y="145"/>
                  </a:cubicBezTo>
                  <a:cubicBezTo>
                    <a:pt x="289" y="65"/>
                    <a:pt x="225" y="0"/>
                    <a:pt x="145" y="0"/>
                  </a:cubicBezTo>
                  <a:close/>
                  <a:moveTo>
                    <a:pt x="145" y="227"/>
                  </a:moveTo>
                  <a:cubicBezTo>
                    <a:pt x="132" y="227"/>
                    <a:pt x="121" y="217"/>
                    <a:pt x="121" y="204"/>
                  </a:cubicBezTo>
                  <a:cubicBezTo>
                    <a:pt x="121" y="191"/>
                    <a:pt x="132" y="181"/>
                    <a:pt x="145" y="181"/>
                  </a:cubicBezTo>
                  <a:cubicBezTo>
                    <a:pt x="158" y="181"/>
                    <a:pt x="168" y="191"/>
                    <a:pt x="168" y="204"/>
                  </a:cubicBezTo>
                  <a:cubicBezTo>
                    <a:pt x="168" y="217"/>
                    <a:pt x="158" y="227"/>
                    <a:pt x="145" y="227"/>
                  </a:cubicBezTo>
                  <a:close/>
                  <a:moveTo>
                    <a:pt x="206" y="174"/>
                  </a:moveTo>
                  <a:cubicBezTo>
                    <a:pt x="200" y="180"/>
                    <a:pt x="191" y="180"/>
                    <a:pt x="185" y="174"/>
                  </a:cubicBezTo>
                  <a:cubicBezTo>
                    <a:pt x="180" y="168"/>
                    <a:pt x="180" y="168"/>
                    <a:pt x="180" y="168"/>
                  </a:cubicBezTo>
                  <a:cubicBezTo>
                    <a:pt x="161" y="150"/>
                    <a:pt x="132" y="150"/>
                    <a:pt x="113" y="168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0" y="182"/>
                    <a:pt x="90" y="182"/>
                    <a:pt x="85" y="176"/>
                  </a:cubicBezTo>
                  <a:cubicBezTo>
                    <a:pt x="79" y="171"/>
                    <a:pt x="79" y="161"/>
                    <a:pt x="85" y="156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121" y="119"/>
                    <a:pt x="167" y="118"/>
                    <a:pt x="198" y="145"/>
                  </a:cubicBezTo>
                  <a:cubicBezTo>
                    <a:pt x="198" y="145"/>
                    <a:pt x="198" y="146"/>
                    <a:pt x="198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200" y="147"/>
                    <a:pt x="200" y="147"/>
                    <a:pt x="200" y="148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9" y="156"/>
                    <a:pt x="210" y="160"/>
                    <a:pt x="210" y="164"/>
                  </a:cubicBezTo>
                  <a:cubicBezTo>
                    <a:pt x="210" y="168"/>
                    <a:pt x="209" y="171"/>
                    <a:pt x="206" y="174"/>
                  </a:cubicBezTo>
                  <a:close/>
                  <a:moveTo>
                    <a:pt x="240" y="138"/>
                  </a:moveTo>
                  <a:cubicBezTo>
                    <a:pt x="235" y="143"/>
                    <a:pt x="226" y="143"/>
                    <a:pt x="221" y="13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176" y="94"/>
                    <a:pt x="115" y="95"/>
                    <a:pt x="76" y="132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2" y="146"/>
                    <a:pt x="54" y="146"/>
                    <a:pt x="49" y="141"/>
                  </a:cubicBezTo>
                  <a:cubicBezTo>
                    <a:pt x="43" y="135"/>
                    <a:pt x="43" y="127"/>
                    <a:pt x="48" y="122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8" y="113"/>
                    <a:pt x="58" y="112"/>
                  </a:cubicBezTo>
                  <a:cubicBezTo>
                    <a:pt x="105" y="67"/>
                    <a:pt x="180" y="65"/>
                    <a:pt x="229" y="109"/>
                  </a:cubicBezTo>
                  <a:cubicBezTo>
                    <a:pt x="230" y="109"/>
                    <a:pt x="231" y="110"/>
                    <a:pt x="231" y="110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40" y="119"/>
                    <a:pt x="240" y="119"/>
                    <a:pt x="240" y="119"/>
                  </a:cubicBezTo>
                  <a:cubicBezTo>
                    <a:pt x="245" y="124"/>
                    <a:pt x="245" y="133"/>
                    <a:pt x="240" y="1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72" name="Group 89"/>
            <p:cNvGrpSpPr/>
            <p:nvPr/>
          </p:nvGrpSpPr>
          <p:grpSpPr>
            <a:xfrm>
              <a:off x="10166187" y="3410054"/>
              <a:ext cx="827503" cy="827503"/>
              <a:chOff x="7424738" y="3175000"/>
              <a:chExt cx="889000" cy="889000"/>
            </a:xfrm>
            <a:grpFill/>
          </p:grpSpPr>
          <p:sp>
            <p:nvSpPr>
              <p:cNvPr id="159" name="Rectangle 55"/>
              <p:cNvSpPr>
                <a:spLocks noChangeArrowheads="1"/>
              </p:cNvSpPr>
              <p:nvPr/>
            </p:nvSpPr>
            <p:spPr bwMode="auto">
              <a:xfrm>
                <a:off x="7612063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60" name="Freeform 56"/>
              <p:cNvSpPr/>
              <p:nvPr/>
            </p:nvSpPr>
            <p:spPr bwMode="auto">
              <a:xfrm>
                <a:off x="7675563" y="3738563"/>
                <a:ext cx="76200" cy="76200"/>
              </a:xfrm>
              <a:custGeom>
                <a:avLst/>
                <a:gdLst>
                  <a:gd name="T0" fmla="*/ 0 w 48"/>
                  <a:gd name="T1" fmla="*/ 33 h 48"/>
                  <a:gd name="T2" fmla="*/ 14 w 48"/>
                  <a:gd name="T3" fmla="*/ 48 h 48"/>
                  <a:gd name="T4" fmla="*/ 48 w 48"/>
                  <a:gd name="T5" fmla="*/ 15 h 48"/>
                  <a:gd name="T6" fmla="*/ 34 w 48"/>
                  <a:gd name="T7" fmla="*/ 0 h 48"/>
                  <a:gd name="T8" fmla="*/ 0 w 48"/>
                  <a:gd name="T9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0" y="33"/>
                    </a:moveTo>
                    <a:lnTo>
                      <a:pt x="14" y="48"/>
                    </a:lnTo>
                    <a:lnTo>
                      <a:pt x="48" y="15"/>
                    </a:lnTo>
                    <a:lnTo>
                      <a:pt x="34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61" name="Freeform 57"/>
              <p:cNvSpPr/>
              <p:nvPr/>
            </p:nvSpPr>
            <p:spPr bwMode="auto">
              <a:xfrm>
                <a:off x="7675563" y="3425825"/>
                <a:ext cx="76200" cy="77788"/>
              </a:xfrm>
              <a:custGeom>
                <a:avLst/>
                <a:gdLst>
                  <a:gd name="T0" fmla="*/ 0 w 48"/>
                  <a:gd name="T1" fmla="*/ 14 h 49"/>
                  <a:gd name="T2" fmla="*/ 34 w 48"/>
                  <a:gd name="T3" fmla="*/ 49 h 49"/>
                  <a:gd name="T4" fmla="*/ 48 w 48"/>
                  <a:gd name="T5" fmla="*/ 34 h 49"/>
                  <a:gd name="T6" fmla="*/ 14 w 48"/>
                  <a:gd name="T7" fmla="*/ 0 h 49"/>
                  <a:gd name="T8" fmla="*/ 0 w 48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0" y="14"/>
                    </a:moveTo>
                    <a:lnTo>
                      <a:pt x="34" y="49"/>
                    </a:lnTo>
                    <a:lnTo>
                      <a:pt x="48" y="34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62" name="Rectangle 58"/>
              <p:cNvSpPr>
                <a:spLocks noChangeArrowheads="1"/>
              </p:cNvSpPr>
              <p:nvPr/>
            </p:nvSpPr>
            <p:spPr bwMode="auto">
              <a:xfrm>
                <a:off x="7853363" y="3362325"/>
                <a:ext cx="3175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63" name="Freeform 59"/>
              <p:cNvSpPr/>
              <p:nvPr/>
            </p:nvSpPr>
            <p:spPr bwMode="auto">
              <a:xfrm>
                <a:off x="7988301" y="3425825"/>
                <a:ext cx="74613" cy="77788"/>
              </a:xfrm>
              <a:custGeom>
                <a:avLst/>
                <a:gdLst>
                  <a:gd name="T0" fmla="*/ 47 w 47"/>
                  <a:gd name="T1" fmla="*/ 14 h 49"/>
                  <a:gd name="T2" fmla="*/ 33 w 47"/>
                  <a:gd name="T3" fmla="*/ 0 h 49"/>
                  <a:gd name="T4" fmla="*/ 0 w 47"/>
                  <a:gd name="T5" fmla="*/ 34 h 49"/>
                  <a:gd name="T6" fmla="*/ 15 w 47"/>
                  <a:gd name="T7" fmla="*/ 49 h 49"/>
                  <a:gd name="T8" fmla="*/ 47 w 47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47" y="14"/>
                    </a:moveTo>
                    <a:lnTo>
                      <a:pt x="33" y="0"/>
                    </a:lnTo>
                    <a:lnTo>
                      <a:pt x="0" y="34"/>
                    </a:lnTo>
                    <a:lnTo>
                      <a:pt x="15" y="49"/>
                    </a:lnTo>
                    <a:lnTo>
                      <a:pt x="4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64" name="Rectangle 60"/>
              <p:cNvSpPr>
                <a:spLocks noChangeArrowheads="1"/>
              </p:cNvSpPr>
              <p:nvPr/>
            </p:nvSpPr>
            <p:spPr bwMode="auto">
              <a:xfrm>
                <a:off x="8051801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65" name="Freeform 61"/>
              <p:cNvSpPr/>
              <p:nvPr/>
            </p:nvSpPr>
            <p:spPr bwMode="auto">
              <a:xfrm>
                <a:off x="7988301" y="3738563"/>
                <a:ext cx="74613" cy="76200"/>
              </a:xfrm>
              <a:custGeom>
                <a:avLst/>
                <a:gdLst>
                  <a:gd name="T0" fmla="*/ 0 w 47"/>
                  <a:gd name="T1" fmla="*/ 15 h 48"/>
                  <a:gd name="T2" fmla="*/ 33 w 47"/>
                  <a:gd name="T3" fmla="*/ 48 h 48"/>
                  <a:gd name="T4" fmla="*/ 47 w 47"/>
                  <a:gd name="T5" fmla="*/ 33 h 48"/>
                  <a:gd name="T6" fmla="*/ 15 w 47"/>
                  <a:gd name="T7" fmla="*/ 0 h 48"/>
                  <a:gd name="T8" fmla="*/ 0 w 47"/>
                  <a:gd name="T9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8">
                    <a:moveTo>
                      <a:pt x="0" y="15"/>
                    </a:moveTo>
                    <a:lnTo>
                      <a:pt x="33" y="48"/>
                    </a:lnTo>
                    <a:lnTo>
                      <a:pt x="47" y="33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66" name="Freeform 62"/>
              <p:cNvSpPr>
                <a:spLocks noEditPoints="1"/>
              </p:cNvSpPr>
              <p:nvPr/>
            </p:nvSpPr>
            <p:spPr bwMode="auto">
              <a:xfrm>
                <a:off x="7424738" y="3175000"/>
                <a:ext cx="889000" cy="889000"/>
              </a:xfrm>
              <a:custGeom>
                <a:avLst/>
                <a:gdLst>
                  <a:gd name="T0" fmla="*/ 155 w 309"/>
                  <a:gd name="T1" fmla="*/ 0 h 309"/>
                  <a:gd name="T2" fmla="*/ 0 w 309"/>
                  <a:gd name="T3" fmla="*/ 155 h 309"/>
                  <a:gd name="T4" fmla="*/ 155 w 309"/>
                  <a:gd name="T5" fmla="*/ 309 h 309"/>
                  <a:gd name="T6" fmla="*/ 309 w 309"/>
                  <a:gd name="T7" fmla="*/ 155 h 309"/>
                  <a:gd name="T8" fmla="*/ 155 w 309"/>
                  <a:gd name="T9" fmla="*/ 0 h 309"/>
                  <a:gd name="T10" fmla="*/ 155 w 309"/>
                  <a:gd name="T11" fmla="*/ 253 h 309"/>
                  <a:gd name="T12" fmla="*/ 56 w 309"/>
                  <a:gd name="T13" fmla="*/ 155 h 309"/>
                  <a:gd name="T14" fmla="*/ 155 w 309"/>
                  <a:gd name="T15" fmla="*/ 57 h 309"/>
                  <a:gd name="T16" fmla="*/ 253 w 309"/>
                  <a:gd name="T17" fmla="*/ 155 h 309"/>
                  <a:gd name="T18" fmla="*/ 155 w 309"/>
                  <a:gd name="T19" fmla="*/ 253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155" y="0"/>
                    </a:moveTo>
                    <a:cubicBezTo>
                      <a:pt x="69" y="0"/>
                      <a:pt x="0" y="70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09" y="240"/>
                      <a:pt x="309" y="155"/>
                    </a:cubicBezTo>
                    <a:cubicBezTo>
                      <a:pt x="309" y="70"/>
                      <a:pt x="240" y="0"/>
                      <a:pt x="155" y="0"/>
                    </a:cubicBezTo>
                    <a:close/>
                    <a:moveTo>
                      <a:pt x="155" y="253"/>
                    </a:moveTo>
                    <a:cubicBezTo>
                      <a:pt x="100" y="253"/>
                      <a:pt x="56" y="209"/>
                      <a:pt x="56" y="155"/>
                    </a:cubicBezTo>
                    <a:cubicBezTo>
                      <a:pt x="56" y="101"/>
                      <a:pt x="100" y="57"/>
                      <a:pt x="155" y="57"/>
                    </a:cubicBezTo>
                    <a:cubicBezTo>
                      <a:pt x="209" y="57"/>
                      <a:pt x="253" y="101"/>
                      <a:pt x="253" y="155"/>
                    </a:cubicBezTo>
                    <a:cubicBezTo>
                      <a:pt x="253" y="209"/>
                      <a:pt x="209" y="253"/>
                      <a:pt x="155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67" name="Rectangle 63"/>
              <p:cNvSpPr>
                <a:spLocks noChangeArrowheads="1"/>
              </p:cNvSpPr>
              <p:nvPr/>
            </p:nvSpPr>
            <p:spPr bwMode="auto">
              <a:xfrm>
                <a:off x="7853363" y="3805238"/>
                <a:ext cx="3175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68" name="Freeform 64"/>
              <p:cNvSpPr/>
              <p:nvPr/>
            </p:nvSpPr>
            <p:spPr bwMode="auto">
              <a:xfrm>
                <a:off x="7800976" y="3514725"/>
                <a:ext cx="182563" cy="131763"/>
              </a:xfrm>
              <a:custGeom>
                <a:avLst/>
                <a:gdLst>
                  <a:gd name="T0" fmla="*/ 46 w 115"/>
                  <a:gd name="T1" fmla="*/ 54 h 83"/>
                  <a:gd name="T2" fmla="*/ 15 w 115"/>
                  <a:gd name="T3" fmla="*/ 25 h 83"/>
                  <a:gd name="T4" fmla="*/ 0 w 115"/>
                  <a:gd name="T5" fmla="*/ 40 h 83"/>
                  <a:gd name="T6" fmla="*/ 46 w 115"/>
                  <a:gd name="T7" fmla="*/ 83 h 83"/>
                  <a:gd name="T8" fmla="*/ 115 w 115"/>
                  <a:gd name="T9" fmla="*/ 15 h 83"/>
                  <a:gd name="T10" fmla="*/ 100 w 115"/>
                  <a:gd name="T11" fmla="*/ 0 h 83"/>
                  <a:gd name="T12" fmla="*/ 46 w 115"/>
                  <a:gd name="T13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3">
                    <a:moveTo>
                      <a:pt x="46" y="54"/>
                    </a:moveTo>
                    <a:lnTo>
                      <a:pt x="15" y="25"/>
                    </a:lnTo>
                    <a:lnTo>
                      <a:pt x="0" y="40"/>
                    </a:lnTo>
                    <a:lnTo>
                      <a:pt x="46" y="83"/>
                    </a:lnTo>
                    <a:lnTo>
                      <a:pt x="115" y="15"/>
                    </a:lnTo>
                    <a:lnTo>
                      <a:pt x="100" y="0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grpSp>
          <p:nvGrpSpPr>
            <p:cNvPr id="73" name="Group 83"/>
            <p:cNvGrpSpPr/>
            <p:nvPr/>
          </p:nvGrpSpPr>
          <p:grpSpPr>
            <a:xfrm>
              <a:off x="9725837" y="4339518"/>
              <a:ext cx="826026" cy="826026"/>
              <a:chOff x="6951663" y="4173538"/>
              <a:chExt cx="887413" cy="887413"/>
            </a:xfrm>
            <a:grpFill/>
          </p:grpSpPr>
          <p:sp>
            <p:nvSpPr>
              <p:cNvPr id="157" name="Freeform 65"/>
              <p:cNvSpPr/>
              <p:nvPr/>
            </p:nvSpPr>
            <p:spPr bwMode="auto">
              <a:xfrm>
                <a:off x="7597776" y="4640263"/>
                <a:ext cx="77788" cy="114300"/>
              </a:xfrm>
              <a:custGeom>
                <a:avLst/>
                <a:gdLst>
                  <a:gd name="T0" fmla="*/ 9 w 27"/>
                  <a:gd name="T1" fmla="*/ 0 h 40"/>
                  <a:gd name="T2" fmla="*/ 9 w 27"/>
                  <a:gd name="T3" fmla="*/ 0 h 40"/>
                  <a:gd name="T4" fmla="*/ 0 w 27"/>
                  <a:gd name="T5" fmla="*/ 39 h 40"/>
                  <a:gd name="T6" fmla="*/ 6 w 27"/>
                  <a:gd name="T7" fmla="*/ 40 h 40"/>
                  <a:gd name="T8" fmla="*/ 27 w 27"/>
                  <a:gd name="T9" fmla="*/ 20 h 40"/>
                  <a:gd name="T10" fmla="*/ 9 w 27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0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14"/>
                      <a:pt x="6" y="27"/>
                      <a:pt x="0" y="39"/>
                    </a:cubicBezTo>
                    <a:cubicBezTo>
                      <a:pt x="2" y="40"/>
                      <a:pt x="4" y="40"/>
                      <a:pt x="6" y="40"/>
                    </a:cubicBezTo>
                    <a:cubicBezTo>
                      <a:pt x="17" y="40"/>
                      <a:pt x="27" y="31"/>
                      <a:pt x="27" y="20"/>
                    </a:cubicBezTo>
                    <a:cubicBezTo>
                      <a:pt x="27" y="10"/>
                      <a:pt x="19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58" name="Freeform 66"/>
              <p:cNvSpPr>
                <a:spLocks noEditPoints="1"/>
              </p:cNvSpPr>
              <p:nvPr/>
            </p:nvSpPr>
            <p:spPr bwMode="auto">
              <a:xfrm>
                <a:off x="6951663" y="4173538"/>
                <a:ext cx="887413" cy="887413"/>
              </a:xfrm>
              <a:custGeom>
                <a:avLst/>
                <a:gdLst>
                  <a:gd name="T0" fmla="*/ 154 w 308"/>
                  <a:gd name="T1" fmla="*/ 0 h 308"/>
                  <a:gd name="T2" fmla="*/ 0 w 308"/>
                  <a:gd name="T3" fmla="*/ 154 h 308"/>
                  <a:gd name="T4" fmla="*/ 154 w 308"/>
                  <a:gd name="T5" fmla="*/ 308 h 308"/>
                  <a:gd name="T6" fmla="*/ 308 w 308"/>
                  <a:gd name="T7" fmla="*/ 154 h 308"/>
                  <a:gd name="T8" fmla="*/ 154 w 308"/>
                  <a:gd name="T9" fmla="*/ 0 h 308"/>
                  <a:gd name="T10" fmla="*/ 165 w 308"/>
                  <a:gd name="T11" fmla="*/ 62 h 308"/>
                  <a:gd name="T12" fmla="*/ 174 w 308"/>
                  <a:gd name="T13" fmla="*/ 77 h 308"/>
                  <a:gd name="T14" fmla="*/ 174 w 308"/>
                  <a:gd name="T15" fmla="*/ 90 h 308"/>
                  <a:gd name="T16" fmla="*/ 182 w 308"/>
                  <a:gd name="T17" fmla="*/ 107 h 308"/>
                  <a:gd name="T18" fmla="*/ 169 w 308"/>
                  <a:gd name="T19" fmla="*/ 136 h 308"/>
                  <a:gd name="T20" fmla="*/ 164 w 308"/>
                  <a:gd name="T21" fmla="*/ 120 h 308"/>
                  <a:gd name="T22" fmla="*/ 156 w 308"/>
                  <a:gd name="T23" fmla="*/ 91 h 308"/>
                  <a:gd name="T24" fmla="*/ 165 w 308"/>
                  <a:gd name="T25" fmla="*/ 62 h 308"/>
                  <a:gd name="T26" fmla="*/ 117 w 308"/>
                  <a:gd name="T27" fmla="*/ 62 h 308"/>
                  <a:gd name="T28" fmla="*/ 125 w 308"/>
                  <a:gd name="T29" fmla="*/ 77 h 308"/>
                  <a:gd name="T30" fmla="*/ 126 w 308"/>
                  <a:gd name="T31" fmla="*/ 90 h 308"/>
                  <a:gd name="T32" fmla="*/ 134 w 308"/>
                  <a:gd name="T33" fmla="*/ 107 h 308"/>
                  <a:gd name="T34" fmla="*/ 120 w 308"/>
                  <a:gd name="T35" fmla="*/ 136 h 308"/>
                  <a:gd name="T36" fmla="*/ 116 w 308"/>
                  <a:gd name="T37" fmla="*/ 120 h 308"/>
                  <a:gd name="T38" fmla="*/ 108 w 308"/>
                  <a:gd name="T39" fmla="*/ 91 h 308"/>
                  <a:gd name="T40" fmla="*/ 117 w 308"/>
                  <a:gd name="T41" fmla="*/ 62 h 308"/>
                  <a:gd name="T42" fmla="*/ 230 w 308"/>
                  <a:gd name="T43" fmla="*/ 218 h 308"/>
                  <a:gd name="T44" fmla="*/ 215 w 308"/>
                  <a:gd name="T45" fmla="*/ 215 h 308"/>
                  <a:gd name="T46" fmla="*/ 147 w 308"/>
                  <a:gd name="T47" fmla="*/ 247 h 308"/>
                  <a:gd name="T48" fmla="*/ 62 w 308"/>
                  <a:gd name="T49" fmla="*/ 162 h 308"/>
                  <a:gd name="T50" fmla="*/ 63 w 308"/>
                  <a:gd name="T51" fmla="*/ 146 h 308"/>
                  <a:gd name="T52" fmla="*/ 232 w 308"/>
                  <a:gd name="T53" fmla="*/ 146 h 308"/>
                  <a:gd name="T54" fmla="*/ 232 w 308"/>
                  <a:gd name="T55" fmla="*/ 146 h 308"/>
                  <a:gd name="T56" fmla="*/ 266 w 308"/>
                  <a:gd name="T57" fmla="*/ 182 h 308"/>
                  <a:gd name="T58" fmla="*/ 230 w 308"/>
                  <a:gd name="T59" fmla="*/ 21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8" h="308">
                    <a:moveTo>
                      <a:pt x="154" y="0"/>
                    </a:moveTo>
                    <a:cubicBezTo>
                      <a:pt x="69" y="0"/>
                      <a:pt x="0" y="69"/>
                      <a:pt x="0" y="154"/>
                    </a:cubicBezTo>
                    <a:cubicBezTo>
                      <a:pt x="0" y="239"/>
                      <a:pt x="69" y="308"/>
                      <a:pt x="154" y="308"/>
                    </a:cubicBezTo>
                    <a:cubicBezTo>
                      <a:pt x="239" y="308"/>
                      <a:pt x="308" y="239"/>
                      <a:pt x="308" y="154"/>
                    </a:cubicBezTo>
                    <a:cubicBezTo>
                      <a:pt x="308" y="69"/>
                      <a:pt x="239" y="0"/>
                      <a:pt x="154" y="0"/>
                    </a:cubicBezTo>
                    <a:close/>
                    <a:moveTo>
                      <a:pt x="165" y="62"/>
                    </a:moveTo>
                    <a:cubicBezTo>
                      <a:pt x="174" y="56"/>
                      <a:pt x="183" y="71"/>
                      <a:pt x="174" y="77"/>
                    </a:cubicBezTo>
                    <a:cubicBezTo>
                      <a:pt x="169" y="79"/>
                      <a:pt x="172" y="86"/>
                      <a:pt x="174" y="90"/>
                    </a:cubicBezTo>
                    <a:cubicBezTo>
                      <a:pt x="177" y="95"/>
                      <a:pt x="181" y="101"/>
                      <a:pt x="182" y="107"/>
                    </a:cubicBezTo>
                    <a:cubicBezTo>
                      <a:pt x="185" y="119"/>
                      <a:pt x="181" y="132"/>
                      <a:pt x="169" y="136"/>
                    </a:cubicBezTo>
                    <a:cubicBezTo>
                      <a:pt x="158" y="140"/>
                      <a:pt x="153" y="123"/>
                      <a:pt x="164" y="120"/>
                    </a:cubicBezTo>
                    <a:cubicBezTo>
                      <a:pt x="172" y="117"/>
                      <a:pt x="157" y="95"/>
                      <a:pt x="156" y="91"/>
                    </a:cubicBezTo>
                    <a:cubicBezTo>
                      <a:pt x="152" y="80"/>
                      <a:pt x="154" y="68"/>
                      <a:pt x="165" y="62"/>
                    </a:cubicBezTo>
                    <a:close/>
                    <a:moveTo>
                      <a:pt x="117" y="62"/>
                    </a:moveTo>
                    <a:cubicBezTo>
                      <a:pt x="126" y="56"/>
                      <a:pt x="135" y="71"/>
                      <a:pt x="125" y="77"/>
                    </a:cubicBezTo>
                    <a:cubicBezTo>
                      <a:pt x="121" y="79"/>
                      <a:pt x="124" y="86"/>
                      <a:pt x="126" y="90"/>
                    </a:cubicBezTo>
                    <a:cubicBezTo>
                      <a:pt x="129" y="95"/>
                      <a:pt x="133" y="101"/>
                      <a:pt x="134" y="107"/>
                    </a:cubicBezTo>
                    <a:cubicBezTo>
                      <a:pt x="137" y="119"/>
                      <a:pt x="133" y="132"/>
                      <a:pt x="120" y="136"/>
                    </a:cubicBezTo>
                    <a:cubicBezTo>
                      <a:pt x="110" y="140"/>
                      <a:pt x="105" y="123"/>
                      <a:pt x="116" y="120"/>
                    </a:cubicBezTo>
                    <a:cubicBezTo>
                      <a:pt x="124" y="117"/>
                      <a:pt x="109" y="95"/>
                      <a:pt x="108" y="91"/>
                    </a:cubicBezTo>
                    <a:cubicBezTo>
                      <a:pt x="104" y="80"/>
                      <a:pt x="106" y="68"/>
                      <a:pt x="117" y="62"/>
                    </a:cubicBezTo>
                    <a:close/>
                    <a:moveTo>
                      <a:pt x="230" y="218"/>
                    </a:moveTo>
                    <a:cubicBezTo>
                      <a:pt x="225" y="218"/>
                      <a:pt x="219" y="217"/>
                      <a:pt x="215" y="215"/>
                    </a:cubicBezTo>
                    <a:cubicBezTo>
                      <a:pt x="199" y="235"/>
                      <a:pt x="175" y="247"/>
                      <a:pt x="147" y="247"/>
                    </a:cubicBezTo>
                    <a:cubicBezTo>
                      <a:pt x="100" y="247"/>
                      <a:pt x="62" y="209"/>
                      <a:pt x="62" y="162"/>
                    </a:cubicBezTo>
                    <a:cubicBezTo>
                      <a:pt x="62" y="156"/>
                      <a:pt x="62" y="151"/>
                      <a:pt x="63" y="146"/>
                    </a:cubicBezTo>
                    <a:cubicBezTo>
                      <a:pt x="232" y="146"/>
                      <a:pt x="232" y="146"/>
                      <a:pt x="232" y="146"/>
                    </a:cubicBezTo>
                    <a:cubicBezTo>
                      <a:pt x="232" y="146"/>
                      <a:pt x="232" y="146"/>
                      <a:pt x="232" y="146"/>
                    </a:cubicBezTo>
                    <a:cubicBezTo>
                      <a:pt x="251" y="147"/>
                      <a:pt x="266" y="162"/>
                      <a:pt x="266" y="182"/>
                    </a:cubicBezTo>
                    <a:cubicBezTo>
                      <a:pt x="266" y="202"/>
                      <a:pt x="250" y="218"/>
                      <a:pt x="230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grpSp>
          <p:nvGrpSpPr>
            <p:cNvPr id="74" name="Group 91"/>
            <p:cNvGrpSpPr/>
            <p:nvPr/>
          </p:nvGrpSpPr>
          <p:grpSpPr>
            <a:xfrm>
              <a:off x="7728009" y="4315875"/>
              <a:ext cx="833414" cy="830458"/>
              <a:chOff x="4805363" y="4148138"/>
              <a:chExt cx="895350" cy="892175"/>
            </a:xfrm>
            <a:grpFill/>
          </p:grpSpPr>
          <p:sp>
            <p:nvSpPr>
              <p:cNvPr id="154" name="Freeform 67"/>
              <p:cNvSpPr/>
              <p:nvPr/>
            </p:nvSpPr>
            <p:spPr bwMode="auto">
              <a:xfrm>
                <a:off x="5332413" y="4371975"/>
                <a:ext cx="103188" cy="66675"/>
              </a:xfrm>
              <a:custGeom>
                <a:avLst/>
                <a:gdLst>
                  <a:gd name="T0" fmla="*/ 36 w 36"/>
                  <a:gd name="T1" fmla="*/ 2 h 23"/>
                  <a:gd name="T2" fmla="*/ 34 w 36"/>
                  <a:gd name="T3" fmla="*/ 1 h 23"/>
                  <a:gd name="T4" fmla="*/ 0 w 36"/>
                  <a:gd name="T5" fmla="*/ 23 h 23"/>
                  <a:gd name="T6" fmla="*/ 22 w 36"/>
                  <a:gd name="T7" fmla="*/ 15 h 23"/>
                  <a:gd name="T8" fmla="*/ 32 w 36"/>
                  <a:gd name="T9" fmla="*/ 6 h 23"/>
                  <a:gd name="T10" fmla="*/ 36 w 36"/>
                  <a:gd name="T11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36" y="2"/>
                    </a:moveTo>
                    <a:cubicBezTo>
                      <a:pt x="35" y="2"/>
                      <a:pt x="35" y="1"/>
                      <a:pt x="34" y="1"/>
                    </a:cubicBezTo>
                    <a:cubicBezTo>
                      <a:pt x="19" y="0"/>
                      <a:pt x="5" y="9"/>
                      <a:pt x="0" y="23"/>
                    </a:cubicBezTo>
                    <a:cubicBezTo>
                      <a:pt x="8" y="22"/>
                      <a:pt x="15" y="19"/>
                      <a:pt x="22" y="15"/>
                    </a:cubicBezTo>
                    <a:cubicBezTo>
                      <a:pt x="25" y="12"/>
                      <a:pt x="29" y="10"/>
                      <a:pt x="32" y="6"/>
                    </a:cubicBezTo>
                    <a:cubicBezTo>
                      <a:pt x="32" y="6"/>
                      <a:pt x="35" y="3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55" name="Freeform 68"/>
              <p:cNvSpPr/>
              <p:nvPr/>
            </p:nvSpPr>
            <p:spPr bwMode="auto">
              <a:xfrm>
                <a:off x="5067301" y="4371975"/>
                <a:ext cx="103188" cy="66675"/>
              </a:xfrm>
              <a:custGeom>
                <a:avLst/>
                <a:gdLst>
                  <a:gd name="T0" fmla="*/ 4 w 36"/>
                  <a:gd name="T1" fmla="*/ 6 h 23"/>
                  <a:gd name="T2" fmla="*/ 14 w 36"/>
                  <a:gd name="T3" fmla="*/ 15 h 23"/>
                  <a:gd name="T4" fmla="*/ 36 w 36"/>
                  <a:gd name="T5" fmla="*/ 23 h 23"/>
                  <a:gd name="T6" fmla="*/ 2 w 36"/>
                  <a:gd name="T7" fmla="*/ 1 h 23"/>
                  <a:gd name="T8" fmla="*/ 0 w 36"/>
                  <a:gd name="T9" fmla="*/ 2 h 23"/>
                  <a:gd name="T10" fmla="*/ 4 w 36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4" y="6"/>
                    </a:moveTo>
                    <a:cubicBezTo>
                      <a:pt x="7" y="10"/>
                      <a:pt x="10" y="12"/>
                      <a:pt x="14" y="15"/>
                    </a:cubicBezTo>
                    <a:cubicBezTo>
                      <a:pt x="21" y="19"/>
                      <a:pt x="28" y="22"/>
                      <a:pt x="36" y="23"/>
                    </a:cubicBezTo>
                    <a:cubicBezTo>
                      <a:pt x="31" y="9"/>
                      <a:pt x="17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56" name="Freeform 69"/>
              <p:cNvSpPr>
                <a:spLocks noEditPoints="1"/>
              </p:cNvSpPr>
              <p:nvPr/>
            </p:nvSpPr>
            <p:spPr bwMode="auto">
              <a:xfrm>
                <a:off x="4805363" y="4148138"/>
                <a:ext cx="895350" cy="892175"/>
              </a:xfrm>
              <a:custGeom>
                <a:avLst/>
                <a:gdLst>
                  <a:gd name="T0" fmla="*/ 155 w 311"/>
                  <a:gd name="T1" fmla="*/ 0 h 310"/>
                  <a:gd name="T2" fmla="*/ 0 w 311"/>
                  <a:gd name="T3" fmla="*/ 155 h 310"/>
                  <a:gd name="T4" fmla="*/ 155 w 311"/>
                  <a:gd name="T5" fmla="*/ 310 h 310"/>
                  <a:gd name="T6" fmla="*/ 311 w 311"/>
                  <a:gd name="T7" fmla="*/ 155 h 310"/>
                  <a:gd name="T8" fmla="*/ 155 w 311"/>
                  <a:gd name="T9" fmla="*/ 0 h 310"/>
                  <a:gd name="T10" fmla="*/ 187 w 311"/>
                  <a:gd name="T11" fmla="*/ 73 h 310"/>
                  <a:gd name="T12" fmla="*/ 208 w 311"/>
                  <a:gd name="T13" fmla="*/ 65 h 310"/>
                  <a:gd name="T14" fmla="*/ 227 w 311"/>
                  <a:gd name="T15" fmla="*/ 67 h 310"/>
                  <a:gd name="T16" fmla="*/ 217 w 311"/>
                  <a:gd name="T17" fmla="*/ 102 h 310"/>
                  <a:gd name="T18" fmla="*/ 208 w 311"/>
                  <a:gd name="T19" fmla="*/ 108 h 310"/>
                  <a:gd name="T20" fmla="*/ 166 w 311"/>
                  <a:gd name="T21" fmla="*/ 108 h 310"/>
                  <a:gd name="T22" fmla="*/ 187 w 311"/>
                  <a:gd name="T23" fmla="*/ 73 h 310"/>
                  <a:gd name="T24" fmla="*/ 148 w 311"/>
                  <a:gd name="T25" fmla="*/ 92 h 310"/>
                  <a:gd name="T26" fmla="*/ 163 w 311"/>
                  <a:gd name="T27" fmla="*/ 92 h 310"/>
                  <a:gd name="T28" fmla="*/ 163 w 311"/>
                  <a:gd name="T29" fmla="*/ 108 h 310"/>
                  <a:gd name="T30" fmla="*/ 148 w 311"/>
                  <a:gd name="T31" fmla="*/ 108 h 310"/>
                  <a:gd name="T32" fmla="*/ 148 w 311"/>
                  <a:gd name="T33" fmla="*/ 92 h 310"/>
                  <a:gd name="T34" fmla="*/ 83 w 311"/>
                  <a:gd name="T35" fmla="*/ 67 h 310"/>
                  <a:gd name="T36" fmla="*/ 102 w 311"/>
                  <a:gd name="T37" fmla="*/ 65 h 310"/>
                  <a:gd name="T38" fmla="*/ 123 w 311"/>
                  <a:gd name="T39" fmla="*/ 73 h 310"/>
                  <a:gd name="T40" fmla="*/ 143 w 311"/>
                  <a:gd name="T41" fmla="*/ 108 h 310"/>
                  <a:gd name="T42" fmla="*/ 102 w 311"/>
                  <a:gd name="T43" fmla="*/ 108 h 310"/>
                  <a:gd name="T44" fmla="*/ 92 w 311"/>
                  <a:gd name="T45" fmla="*/ 102 h 310"/>
                  <a:gd name="T46" fmla="*/ 83 w 311"/>
                  <a:gd name="T47" fmla="*/ 67 h 310"/>
                  <a:gd name="T48" fmla="*/ 238 w 311"/>
                  <a:gd name="T49" fmla="*/ 245 h 310"/>
                  <a:gd name="T50" fmla="*/ 73 w 311"/>
                  <a:gd name="T51" fmla="*/ 245 h 310"/>
                  <a:gd name="T52" fmla="*/ 73 w 311"/>
                  <a:gd name="T53" fmla="*/ 114 h 310"/>
                  <a:gd name="T54" fmla="*/ 116 w 311"/>
                  <a:gd name="T55" fmla="*/ 114 h 310"/>
                  <a:gd name="T56" fmla="*/ 137 w 311"/>
                  <a:gd name="T57" fmla="*/ 114 h 310"/>
                  <a:gd name="T58" fmla="*/ 137 w 311"/>
                  <a:gd name="T59" fmla="*/ 118 h 310"/>
                  <a:gd name="T60" fmla="*/ 137 w 311"/>
                  <a:gd name="T61" fmla="*/ 183 h 310"/>
                  <a:gd name="T62" fmla="*/ 156 w 311"/>
                  <a:gd name="T63" fmla="*/ 167 h 310"/>
                  <a:gd name="T64" fmla="*/ 175 w 311"/>
                  <a:gd name="T65" fmla="*/ 183 h 310"/>
                  <a:gd name="T66" fmla="*/ 175 w 311"/>
                  <a:gd name="T67" fmla="*/ 117 h 310"/>
                  <a:gd name="T68" fmla="*/ 175 w 311"/>
                  <a:gd name="T69" fmla="*/ 114 h 310"/>
                  <a:gd name="T70" fmla="*/ 194 w 311"/>
                  <a:gd name="T71" fmla="*/ 114 h 310"/>
                  <a:gd name="T72" fmla="*/ 238 w 311"/>
                  <a:gd name="T73" fmla="*/ 114 h 310"/>
                  <a:gd name="T74" fmla="*/ 238 w 311"/>
                  <a:gd name="T75" fmla="*/ 24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1" h="310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0"/>
                      <a:pt x="70" y="310"/>
                      <a:pt x="155" y="310"/>
                    </a:cubicBezTo>
                    <a:cubicBezTo>
                      <a:pt x="241" y="310"/>
                      <a:pt x="311" y="240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close/>
                    <a:moveTo>
                      <a:pt x="187" y="73"/>
                    </a:moveTo>
                    <a:cubicBezTo>
                      <a:pt x="193" y="68"/>
                      <a:pt x="200" y="66"/>
                      <a:pt x="208" y="65"/>
                    </a:cubicBezTo>
                    <a:cubicBezTo>
                      <a:pt x="214" y="64"/>
                      <a:pt x="222" y="64"/>
                      <a:pt x="227" y="67"/>
                    </a:cubicBezTo>
                    <a:cubicBezTo>
                      <a:pt x="242" y="78"/>
                      <a:pt x="227" y="94"/>
                      <a:pt x="217" y="102"/>
                    </a:cubicBezTo>
                    <a:cubicBezTo>
                      <a:pt x="214" y="104"/>
                      <a:pt x="211" y="106"/>
                      <a:pt x="208" y="108"/>
                    </a:cubicBezTo>
                    <a:cubicBezTo>
                      <a:pt x="166" y="108"/>
                      <a:pt x="166" y="108"/>
                      <a:pt x="166" y="108"/>
                    </a:cubicBezTo>
                    <a:cubicBezTo>
                      <a:pt x="168" y="94"/>
                      <a:pt x="175" y="80"/>
                      <a:pt x="187" y="73"/>
                    </a:cubicBezTo>
                    <a:close/>
                    <a:moveTo>
                      <a:pt x="148" y="92"/>
                    </a:moveTo>
                    <a:cubicBezTo>
                      <a:pt x="148" y="82"/>
                      <a:pt x="163" y="82"/>
                      <a:pt x="163" y="92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8" y="92"/>
                    </a:lnTo>
                    <a:close/>
                    <a:moveTo>
                      <a:pt x="83" y="67"/>
                    </a:moveTo>
                    <a:cubicBezTo>
                      <a:pt x="88" y="64"/>
                      <a:pt x="96" y="64"/>
                      <a:pt x="102" y="65"/>
                    </a:cubicBezTo>
                    <a:cubicBezTo>
                      <a:pt x="109" y="66"/>
                      <a:pt x="116" y="68"/>
                      <a:pt x="123" y="73"/>
                    </a:cubicBezTo>
                    <a:cubicBezTo>
                      <a:pt x="135" y="80"/>
                      <a:pt x="142" y="94"/>
                      <a:pt x="143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99" y="106"/>
                      <a:pt x="96" y="104"/>
                      <a:pt x="92" y="102"/>
                    </a:cubicBezTo>
                    <a:cubicBezTo>
                      <a:pt x="82" y="94"/>
                      <a:pt x="67" y="78"/>
                      <a:pt x="83" y="67"/>
                    </a:cubicBezTo>
                    <a:close/>
                    <a:moveTo>
                      <a:pt x="238" y="245"/>
                    </a:moveTo>
                    <a:cubicBezTo>
                      <a:pt x="73" y="245"/>
                      <a:pt x="73" y="245"/>
                      <a:pt x="73" y="245"/>
                    </a:cubicBezTo>
                    <a:cubicBezTo>
                      <a:pt x="73" y="114"/>
                      <a:pt x="73" y="114"/>
                      <a:pt x="73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75" y="183"/>
                      <a:pt x="175" y="183"/>
                      <a:pt x="175" y="183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4"/>
                      <a:pt x="175" y="114"/>
                      <a:pt x="175" y="114"/>
                    </a:cubicBezTo>
                    <a:cubicBezTo>
                      <a:pt x="194" y="114"/>
                      <a:pt x="194" y="114"/>
                      <a:pt x="194" y="114"/>
                    </a:cubicBezTo>
                    <a:cubicBezTo>
                      <a:pt x="238" y="114"/>
                      <a:pt x="238" y="114"/>
                      <a:pt x="238" y="114"/>
                    </a:cubicBezTo>
                    <a:lnTo>
                      <a:pt x="238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75" name="Freeform 145"/>
            <p:cNvSpPr>
              <a:spLocks noEditPoints="1"/>
            </p:cNvSpPr>
            <p:nvPr/>
          </p:nvSpPr>
          <p:spPr bwMode="auto">
            <a:xfrm>
              <a:off x="8229039" y="3812784"/>
              <a:ext cx="378891" cy="300617"/>
            </a:xfrm>
            <a:custGeom>
              <a:avLst/>
              <a:gdLst>
                <a:gd name="T0" fmla="*/ 141 w 141"/>
                <a:gd name="T1" fmla="*/ 41 h 112"/>
                <a:gd name="T2" fmla="*/ 127 w 141"/>
                <a:gd name="T3" fmla="*/ 26 h 112"/>
                <a:gd name="T4" fmla="*/ 114 w 141"/>
                <a:gd name="T5" fmla="*/ 0 h 112"/>
                <a:gd name="T6" fmla="*/ 28 w 141"/>
                <a:gd name="T7" fmla="*/ 0 h 112"/>
                <a:gd name="T8" fmla="*/ 14 w 141"/>
                <a:gd name="T9" fmla="*/ 26 h 112"/>
                <a:gd name="T10" fmla="*/ 0 w 141"/>
                <a:gd name="T11" fmla="*/ 41 h 112"/>
                <a:gd name="T12" fmla="*/ 0 w 141"/>
                <a:gd name="T13" fmla="*/ 86 h 112"/>
                <a:gd name="T14" fmla="*/ 0 w 141"/>
                <a:gd name="T15" fmla="*/ 90 h 112"/>
                <a:gd name="T16" fmla="*/ 0 w 141"/>
                <a:gd name="T17" fmla="*/ 106 h 112"/>
                <a:gd name="T18" fmla="*/ 7 w 141"/>
                <a:gd name="T19" fmla="*/ 112 h 112"/>
                <a:gd name="T20" fmla="*/ 27 w 141"/>
                <a:gd name="T21" fmla="*/ 112 h 112"/>
                <a:gd name="T22" fmla="*/ 34 w 141"/>
                <a:gd name="T23" fmla="*/ 106 h 112"/>
                <a:gd name="T24" fmla="*/ 34 w 141"/>
                <a:gd name="T25" fmla="*/ 90 h 112"/>
                <a:gd name="T26" fmla="*/ 108 w 141"/>
                <a:gd name="T27" fmla="*/ 90 h 112"/>
                <a:gd name="T28" fmla="*/ 108 w 141"/>
                <a:gd name="T29" fmla="*/ 106 h 112"/>
                <a:gd name="T30" fmla="*/ 114 w 141"/>
                <a:gd name="T31" fmla="*/ 112 h 112"/>
                <a:gd name="T32" fmla="*/ 135 w 141"/>
                <a:gd name="T33" fmla="*/ 112 h 112"/>
                <a:gd name="T34" fmla="*/ 141 w 141"/>
                <a:gd name="T35" fmla="*/ 106 h 112"/>
                <a:gd name="T36" fmla="*/ 141 w 141"/>
                <a:gd name="T37" fmla="*/ 90 h 112"/>
                <a:gd name="T38" fmla="*/ 141 w 141"/>
                <a:gd name="T39" fmla="*/ 41 h 112"/>
                <a:gd name="T40" fmla="*/ 35 w 141"/>
                <a:gd name="T41" fmla="*/ 10 h 112"/>
                <a:gd name="T42" fmla="*/ 106 w 141"/>
                <a:gd name="T43" fmla="*/ 10 h 112"/>
                <a:gd name="T44" fmla="*/ 118 w 141"/>
                <a:gd name="T45" fmla="*/ 32 h 112"/>
                <a:gd name="T46" fmla="*/ 24 w 141"/>
                <a:gd name="T47" fmla="*/ 32 h 112"/>
                <a:gd name="T48" fmla="*/ 35 w 141"/>
                <a:gd name="T49" fmla="*/ 10 h 112"/>
                <a:gd name="T50" fmla="*/ 41 w 141"/>
                <a:gd name="T51" fmla="*/ 79 h 112"/>
                <a:gd name="T52" fmla="*/ 13 w 141"/>
                <a:gd name="T53" fmla="*/ 79 h 112"/>
                <a:gd name="T54" fmla="*/ 13 w 141"/>
                <a:gd name="T55" fmla="*/ 64 h 112"/>
                <a:gd name="T56" fmla="*/ 41 w 141"/>
                <a:gd name="T57" fmla="*/ 64 h 112"/>
                <a:gd name="T58" fmla="*/ 41 w 141"/>
                <a:gd name="T59" fmla="*/ 79 h 112"/>
                <a:gd name="T60" fmla="*/ 129 w 141"/>
                <a:gd name="T61" fmla="*/ 79 h 112"/>
                <a:gd name="T62" fmla="*/ 100 w 141"/>
                <a:gd name="T63" fmla="*/ 79 h 112"/>
                <a:gd name="T64" fmla="*/ 100 w 141"/>
                <a:gd name="T65" fmla="*/ 64 h 112"/>
                <a:gd name="T66" fmla="*/ 129 w 141"/>
                <a:gd name="T67" fmla="*/ 64 h 112"/>
                <a:gd name="T68" fmla="*/ 129 w 141"/>
                <a:gd name="T69" fmla="*/ 7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112">
                  <a:moveTo>
                    <a:pt x="141" y="41"/>
                  </a:moveTo>
                  <a:cubicBezTo>
                    <a:pt x="127" y="26"/>
                    <a:pt x="127" y="26"/>
                    <a:pt x="127" y="26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2"/>
                    <a:pt x="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31" y="112"/>
                    <a:pt x="34" y="110"/>
                    <a:pt x="34" y="106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10"/>
                    <a:pt x="111" y="112"/>
                    <a:pt x="11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8" y="112"/>
                    <a:pt x="141" y="110"/>
                    <a:pt x="141" y="106"/>
                  </a:cubicBezTo>
                  <a:cubicBezTo>
                    <a:pt x="141" y="90"/>
                    <a:pt x="141" y="90"/>
                    <a:pt x="141" y="90"/>
                  </a:cubicBezTo>
                  <a:lnTo>
                    <a:pt x="141" y="41"/>
                  </a:lnTo>
                  <a:close/>
                  <a:moveTo>
                    <a:pt x="35" y="10"/>
                  </a:moveTo>
                  <a:cubicBezTo>
                    <a:pt x="106" y="10"/>
                    <a:pt x="106" y="10"/>
                    <a:pt x="106" y="10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24" y="32"/>
                    <a:pt x="24" y="32"/>
                    <a:pt x="24" y="32"/>
                  </a:cubicBezTo>
                  <a:lnTo>
                    <a:pt x="35" y="10"/>
                  </a:lnTo>
                  <a:close/>
                  <a:moveTo>
                    <a:pt x="41" y="79"/>
                  </a:moveTo>
                  <a:cubicBezTo>
                    <a:pt x="13" y="79"/>
                    <a:pt x="13" y="79"/>
                    <a:pt x="13" y="79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41" y="64"/>
                    <a:pt x="41" y="64"/>
                    <a:pt x="41" y="64"/>
                  </a:cubicBezTo>
                  <a:lnTo>
                    <a:pt x="41" y="79"/>
                  </a:lnTo>
                  <a:close/>
                  <a:moveTo>
                    <a:pt x="129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29" y="64"/>
                    <a:pt x="129" y="64"/>
                    <a:pt x="129" y="64"/>
                  </a:cubicBezTo>
                  <a:lnTo>
                    <a:pt x="129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76" name="Group 384"/>
            <p:cNvGrpSpPr/>
            <p:nvPr/>
          </p:nvGrpSpPr>
          <p:grpSpPr>
            <a:xfrm>
              <a:off x="9719648" y="3912611"/>
              <a:ext cx="404983" cy="263182"/>
              <a:chOff x="7145338" y="3587750"/>
              <a:chExt cx="566738" cy="368300"/>
            </a:xfrm>
            <a:grpFill/>
          </p:grpSpPr>
          <p:sp>
            <p:nvSpPr>
              <p:cNvPr id="149" name="Freeform 146"/>
              <p:cNvSpPr/>
              <p:nvPr/>
            </p:nvSpPr>
            <p:spPr bwMode="auto">
              <a:xfrm>
                <a:off x="7250113" y="3816350"/>
                <a:ext cx="153988" cy="139700"/>
              </a:xfrm>
              <a:custGeom>
                <a:avLst/>
                <a:gdLst>
                  <a:gd name="T0" fmla="*/ 33 w 41"/>
                  <a:gd name="T1" fmla="*/ 0 h 37"/>
                  <a:gd name="T2" fmla="*/ 15 w 41"/>
                  <a:gd name="T3" fmla="*/ 6 h 37"/>
                  <a:gd name="T4" fmla="*/ 10 w 41"/>
                  <a:gd name="T5" fmla="*/ 5 h 37"/>
                  <a:gd name="T6" fmla="*/ 10 w 41"/>
                  <a:gd name="T7" fmla="*/ 6 h 37"/>
                  <a:gd name="T8" fmla="*/ 6 w 41"/>
                  <a:gd name="T9" fmla="*/ 31 h 37"/>
                  <a:gd name="T10" fmla="*/ 32 w 41"/>
                  <a:gd name="T11" fmla="*/ 28 h 37"/>
                  <a:gd name="T12" fmla="*/ 35 w 41"/>
                  <a:gd name="T13" fmla="*/ 2 h 37"/>
                  <a:gd name="T14" fmla="*/ 33 w 4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7">
                    <a:moveTo>
                      <a:pt x="33" y="0"/>
                    </a:moveTo>
                    <a:cubicBezTo>
                      <a:pt x="28" y="4"/>
                      <a:pt x="22" y="6"/>
                      <a:pt x="15" y="6"/>
                    </a:cubicBezTo>
                    <a:cubicBezTo>
                      <a:pt x="14" y="6"/>
                      <a:pt x="12" y="6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2" y="14"/>
                      <a:pt x="0" y="25"/>
                      <a:pt x="6" y="31"/>
                    </a:cubicBezTo>
                    <a:cubicBezTo>
                      <a:pt x="13" y="37"/>
                      <a:pt x="24" y="36"/>
                      <a:pt x="32" y="28"/>
                    </a:cubicBezTo>
                    <a:cubicBezTo>
                      <a:pt x="40" y="20"/>
                      <a:pt x="41" y="8"/>
                      <a:pt x="35" y="2"/>
                    </a:cubicBezTo>
                    <a:cubicBezTo>
                      <a:pt x="34" y="2"/>
                      <a:pt x="34" y="1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50" name="Freeform 147"/>
              <p:cNvSpPr/>
              <p:nvPr/>
            </p:nvSpPr>
            <p:spPr bwMode="auto">
              <a:xfrm>
                <a:off x="7145338" y="3587750"/>
                <a:ext cx="266700" cy="236537"/>
              </a:xfrm>
              <a:custGeom>
                <a:avLst/>
                <a:gdLst>
                  <a:gd name="T0" fmla="*/ 16 w 71"/>
                  <a:gd name="T1" fmla="*/ 51 h 63"/>
                  <a:gd name="T2" fmla="*/ 42 w 71"/>
                  <a:gd name="T3" fmla="*/ 63 h 63"/>
                  <a:gd name="T4" fmla="*/ 43 w 71"/>
                  <a:gd name="T5" fmla="*/ 63 h 63"/>
                  <a:gd name="T6" fmla="*/ 56 w 71"/>
                  <a:gd name="T7" fmla="*/ 60 h 63"/>
                  <a:gd name="T8" fmla="*/ 60 w 71"/>
                  <a:gd name="T9" fmla="*/ 56 h 63"/>
                  <a:gd name="T10" fmla="*/ 55 w 71"/>
                  <a:gd name="T11" fmla="*/ 12 h 63"/>
                  <a:gd name="T12" fmla="*/ 28 w 71"/>
                  <a:gd name="T13" fmla="*/ 0 h 63"/>
                  <a:gd name="T14" fmla="*/ 11 w 71"/>
                  <a:gd name="T15" fmla="*/ 7 h 63"/>
                  <a:gd name="T16" fmla="*/ 16 w 71"/>
                  <a:gd name="T17" fmla="*/ 5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16" y="51"/>
                    </a:moveTo>
                    <a:cubicBezTo>
                      <a:pt x="24" y="58"/>
                      <a:pt x="33" y="63"/>
                      <a:pt x="42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8" y="63"/>
                      <a:pt x="52" y="62"/>
                      <a:pt x="56" y="60"/>
                    </a:cubicBezTo>
                    <a:cubicBezTo>
                      <a:pt x="58" y="59"/>
                      <a:pt x="59" y="58"/>
                      <a:pt x="60" y="56"/>
                    </a:cubicBezTo>
                    <a:cubicBezTo>
                      <a:pt x="71" y="46"/>
                      <a:pt x="69" y="26"/>
                      <a:pt x="55" y="12"/>
                    </a:cubicBezTo>
                    <a:cubicBezTo>
                      <a:pt x="47" y="4"/>
                      <a:pt x="37" y="0"/>
                      <a:pt x="28" y="0"/>
                    </a:cubicBezTo>
                    <a:cubicBezTo>
                      <a:pt x="21" y="0"/>
                      <a:pt x="15" y="2"/>
                      <a:pt x="11" y="7"/>
                    </a:cubicBezTo>
                    <a:cubicBezTo>
                      <a:pt x="0" y="17"/>
                      <a:pt x="3" y="37"/>
                      <a:pt x="16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51" name="Freeform 148"/>
              <p:cNvSpPr/>
              <p:nvPr/>
            </p:nvSpPr>
            <p:spPr bwMode="auto">
              <a:xfrm>
                <a:off x="7450138" y="3816350"/>
                <a:ext cx="157163" cy="139700"/>
              </a:xfrm>
              <a:custGeom>
                <a:avLst/>
                <a:gdLst>
                  <a:gd name="T0" fmla="*/ 35 w 42"/>
                  <a:gd name="T1" fmla="*/ 31 h 37"/>
                  <a:gd name="T2" fmla="*/ 32 w 42"/>
                  <a:gd name="T3" fmla="*/ 6 h 37"/>
                  <a:gd name="T4" fmla="*/ 32 w 42"/>
                  <a:gd name="T5" fmla="*/ 5 h 37"/>
                  <a:gd name="T6" fmla="*/ 26 w 42"/>
                  <a:gd name="T7" fmla="*/ 6 h 37"/>
                  <a:gd name="T8" fmla="*/ 9 w 42"/>
                  <a:gd name="T9" fmla="*/ 0 h 37"/>
                  <a:gd name="T10" fmla="*/ 7 w 42"/>
                  <a:gd name="T11" fmla="*/ 2 h 37"/>
                  <a:gd name="T12" fmla="*/ 10 w 42"/>
                  <a:gd name="T13" fmla="*/ 28 h 37"/>
                  <a:gd name="T14" fmla="*/ 35 w 42"/>
                  <a:gd name="T15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7">
                    <a:moveTo>
                      <a:pt x="35" y="31"/>
                    </a:moveTo>
                    <a:cubicBezTo>
                      <a:pt x="42" y="25"/>
                      <a:pt x="40" y="14"/>
                      <a:pt x="32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0" y="6"/>
                      <a:pt x="14" y="4"/>
                      <a:pt x="9" y="0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0" y="8"/>
                      <a:pt x="2" y="20"/>
                      <a:pt x="10" y="28"/>
                    </a:cubicBezTo>
                    <a:cubicBezTo>
                      <a:pt x="18" y="36"/>
                      <a:pt x="29" y="37"/>
                      <a:pt x="35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52" name="Freeform 149"/>
              <p:cNvSpPr/>
              <p:nvPr/>
            </p:nvSpPr>
            <p:spPr bwMode="auto">
              <a:xfrm>
                <a:off x="7445376" y="3587750"/>
                <a:ext cx="266700" cy="236537"/>
              </a:xfrm>
              <a:custGeom>
                <a:avLst/>
                <a:gdLst>
                  <a:gd name="T0" fmla="*/ 60 w 71"/>
                  <a:gd name="T1" fmla="*/ 7 h 63"/>
                  <a:gd name="T2" fmla="*/ 43 w 71"/>
                  <a:gd name="T3" fmla="*/ 0 h 63"/>
                  <a:gd name="T4" fmla="*/ 16 w 71"/>
                  <a:gd name="T5" fmla="*/ 12 h 63"/>
                  <a:gd name="T6" fmla="*/ 10 w 71"/>
                  <a:gd name="T7" fmla="*/ 56 h 63"/>
                  <a:gd name="T8" fmla="*/ 15 w 71"/>
                  <a:gd name="T9" fmla="*/ 60 h 63"/>
                  <a:gd name="T10" fmla="*/ 27 w 71"/>
                  <a:gd name="T11" fmla="*/ 63 h 63"/>
                  <a:gd name="T12" fmla="*/ 29 w 71"/>
                  <a:gd name="T13" fmla="*/ 63 h 63"/>
                  <a:gd name="T14" fmla="*/ 55 w 71"/>
                  <a:gd name="T15" fmla="*/ 51 h 63"/>
                  <a:gd name="T16" fmla="*/ 60 w 71"/>
                  <a:gd name="T1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60" y="7"/>
                    </a:moveTo>
                    <a:cubicBezTo>
                      <a:pt x="56" y="2"/>
                      <a:pt x="50" y="0"/>
                      <a:pt x="43" y="0"/>
                    </a:cubicBezTo>
                    <a:cubicBezTo>
                      <a:pt x="34" y="0"/>
                      <a:pt x="24" y="4"/>
                      <a:pt x="16" y="12"/>
                    </a:cubicBezTo>
                    <a:cubicBezTo>
                      <a:pt x="2" y="26"/>
                      <a:pt x="0" y="46"/>
                      <a:pt x="10" y="56"/>
                    </a:cubicBezTo>
                    <a:cubicBezTo>
                      <a:pt x="12" y="58"/>
                      <a:pt x="13" y="59"/>
                      <a:pt x="15" y="60"/>
                    </a:cubicBezTo>
                    <a:cubicBezTo>
                      <a:pt x="18" y="62"/>
                      <a:pt x="23" y="63"/>
                      <a:pt x="27" y="63"/>
                    </a:cubicBezTo>
                    <a:cubicBezTo>
                      <a:pt x="28" y="63"/>
                      <a:pt x="28" y="63"/>
                      <a:pt x="29" y="63"/>
                    </a:cubicBezTo>
                    <a:cubicBezTo>
                      <a:pt x="37" y="63"/>
                      <a:pt x="47" y="58"/>
                      <a:pt x="55" y="51"/>
                    </a:cubicBezTo>
                    <a:cubicBezTo>
                      <a:pt x="68" y="37"/>
                      <a:pt x="71" y="17"/>
                      <a:pt x="6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53" name="Freeform 150"/>
              <p:cNvSpPr/>
              <p:nvPr/>
            </p:nvSpPr>
            <p:spPr bwMode="auto">
              <a:xfrm>
                <a:off x="7381876" y="3606800"/>
                <a:ext cx="93663" cy="333375"/>
              </a:xfrm>
              <a:custGeom>
                <a:avLst/>
                <a:gdLst>
                  <a:gd name="T0" fmla="*/ 23 w 25"/>
                  <a:gd name="T1" fmla="*/ 4 h 89"/>
                  <a:gd name="T2" fmla="*/ 20 w 25"/>
                  <a:gd name="T3" fmla="*/ 1 h 89"/>
                  <a:gd name="T4" fmla="*/ 14 w 25"/>
                  <a:gd name="T5" fmla="*/ 10 h 89"/>
                  <a:gd name="T6" fmla="*/ 12 w 25"/>
                  <a:gd name="T7" fmla="*/ 10 h 89"/>
                  <a:gd name="T8" fmla="*/ 11 w 25"/>
                  <a:gd name="T9" fmla="*/ 10 h 89"/>
                  <a:gd name="T10" fmla="*/ 5 w 25"/>
                  <a:gd name="T11" fmla="*/ 1 h 89"/>
                  <a:gd name="T12" fmla="*/ 2 w 25"/>
                  <a:gd name="T13" fmla="*/ 4 h 89"/>
                  <a:gd name="T14" fmla="*/ 8 w 25"/>
                  <a:gd name="T15" fmla="*/ 13 h 89"/>
                  <a:gd name="T16" fmla="*/ 7 w 25"/>
                  <a:gd name="T17" fmla="*/ 15 h 89"/>
                  <a:gd name="T18" fmla="*/ 7 w 25"/>
                  <a:gd name="T19" fmla="*/ 27 h 89"/>
                  <a:gd name="T20" fmla="*/ 7 w 25"/>
                  <a:gd name="T21" fmla="*/ 41 h 89"/>
                  <a:gd name="T22" fmla="*/ 7 w 25"/>
                  <a:gd name="T23" fmla="*/ 83 h 89"/>
                  <a:gd name="T24" fmla="*/ 12 w 25"/>
                  <a:gd name="T25" fmla="*/ 89 h 89"/>
                  <a:gd name="T26" fmla="*/ 18 w 25"/>
                  <a:gd name="T27" fmla="*/ 83 h 89"/>
                  <a:gd name="T28" fmla="*/ 18 w 25"/>
                  <a:gd name="T29" fmla="*/ 41 h 89"/>
                  <a:gd name="T30" fmla="*/ 18 w 25"/>
                  <a:gd name="T31" fmla="*/ 27 h 89"/>
                  <a:gd name="T32" fmla="*/ 18 w 25"/>
                  <a:gd name="T33" fmla="*/ 15 h 89"/>
                  <a:gd name="T34" fmla="*/ 17 w 25"/>
                  <a:gd name="T35" fmla="*/ 13 h 89"/>
                  <a:gd name="T36" fmla="*/ 23 w 25"/>
                  <a:gd name="T37" fmla="*/ 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89">
                    <a:moveTo>
                      <a:pt x="23" y="4"/>
                    </a:moveTo>
                    <a:cubicBezTo>
                      <a:pt x="25" y="2"/>
                      <a:pt x="22" y="0"/>
                      <a:pt x="20" y="1"/>
                    </a:cubicBezTo>
                    <a:cubicBezTo>
                      <a:pt x="18" y="4"/>
                      <a:pt x="16" y="7"/>
                      <a:pt x="14" y="10"/>
                    </a:cubicBezTo>
                    <a:cubicBezTo>
                      <a:pt x="14" y="10"/>
                      <a:pt x="13" y="10"/>
                      <a:pt x="12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9" y="7"/>
                      <a:pt x="7" y="4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ubicBezTo>
                      <a:pt x="4" y="7"/>
                      <a:pt x="6" y="9"/>
                      <a:pt x="8" y="13"/>
                    </a:cubicBezTo>
                    <a:cubicBezTo>
                      <a:pt x="7" y="13"/>
                      <a:pt x="7" y="14"/>
                      <a:pt x="7" y="1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6"/>
                      <a:pt x="9" y="89"/>
                      <a:pt x="12" y="89"/>
                    </a:cubicBezTo>
                    <a:cubicBezTo>
                      <a:pt x="15" y="89"/>
                      <a:pt x="18" y="86"/>
                      <a:pt x="18" y="83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8" y="13"/>
                      <a:pt x="17" y="13"/>
                    </a:cubicBezTo>
                    <a:cubicBezTo>
                      <a:pt x="19" y="9"/>
                      <a:pt x="20" y="7"/>
                      <a:pt x="2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grpSp>
          <p:nvGrpSpPr>
            <p:cNvPr id="77" name="Group 383"/>
            <p:cNvGrpSpPr/>
            <p:nvPr/>
          </p:nvGrpSpPr>
          <p:grpSpPr>
            <a:xfrm>
              <a:off x="8236980" y="3272806"/>
              <a:ext cx="462838" cy="317634"/>
              <a:chOff x="5070476" y="2692400"/>
              <a:chExt cx="647700" cy="444500"/>
            </a:xfrm>
            <a:grpFill/>
          </p:grpSpPr>
          <p:sp>
            <p:nvSpPr>
              <p:cNvPr id="147" name="Freeform 151"/>
              <p:cNvSpPr>
                <a:spLocks noEditPoints="1"/>
              </p:cNvSpPr>
              <p:nvPr/>
            </p:nvSpPr>
            <p:spPr bwMode="auto">
              <a:xfrm>
                <a:off x="5070476" y="3076575"/>
                <a:ext cx="647700" cy="60325"/>
              </a:xfrm>
              <a:custGeom>
                <a:avLst/>
                <a:gdLst>
                  <a:gd name="T0" fmla="*/ 408 w 408"/>
                  <a:gd name="T1" fmla="*/ 0 h 38"/>
                  <a:gd name="T2" fmla="*/ 0 w 408"/>
                  <a:gd name="T3" fmla="*/ 0 h 38"/>
                  <a:gd name="T4" fmla="*/ 0 w 408"/>
                  <a:gd name="T5" fmla="*/ 38 h 38"/>
                  <a:gd name="T6" fmla="*/ 408 w 408"/>
                  <a:gd name="T7" fmla="*/ 38 h 38"/>
                  <a:gd name="T8" fmla="*/ 408 w 408"/>
                  <a:gd name="T9" fmla="*/ 0 h 38"/>
                  <a:gd name="T10" fmla="*/ 389 w 408"/>
                  <a:gd name="T11" fmla="*/ 24 h 38"/>
                  <a:gd name="T12" fmla="*/ 355 w 408"/>
                  <a:gd name="T13" fmla="*/ 24 h 38"/>
                  <a:gd name="T14" fmla="*/ 355 w 408"/>
                  <a:gd name="T15" fmla="*/ 14 h 38"/>
                  <a:gd name="T16" fmla="*/ 389 w 408"/>
                  <a:gd name="T17" fmla="*/ 14 h 38"/>
                  <a:gd name="T18" fmla="*/ 389 w 408"/>
                  <a:gd name="T19" fmla="*/ 2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8" h="38">
                    <a:moveTo>
                      <a:pt x="408" y="0"/>
                    </a:moveTo>
                    <a:lnTo>
                      <a:pt x="0" y="0"/>
                    </a:lnTo>
                    <a:lnTo>
                      <a:pt x="0" y="38"/>
                    </a:lnTo>
                    <a:lnTo>
                      <a:pt x="408" y="38"/>
                    </a:lnTo>
                    <a:lnTo>
                      <a:pt x="408" y="0"/>
                    </a:lnTo>
                    <a:close/>
                    <a:moveTo>
                      <a:pt x="389" y="24"/>
                    </a:moveTo>
                    <a:lnTo>
                      <a:pt x="355" y="24"/>
                    </a:lnTo>
                    <a:lnTo>
                      <a:pt x="355" y="14"/>
                    </a:lnTo>
                    <a:lnTo>
                      <a:pt x="389" y="14"/>
                    </a:lnTo>
                    <a:lnTo>
                      <a:pt x="38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48" name="Freeform 152"/>
              <p:cNvSpPr>
                <a:spLocks noEditPoints="1"/>
              </p:cNvSpPr>
              <p:nvPr/>
            </p:nvSpPr>
            <p:spPr bwMode="auto">
              <a:xfrm>
                <a:off x="5100638" y="2692400"/>
                <a:ext cx="587375" cy="365125"/>
              </a:xfrm>
              <a:custGeom>
                <a:avLst/>
                <a:gdLst>
                  <a:gd name="T0" fmla="*/ 370 w 370"/>
                  <a:gd name="T1" fmla="*/ 0 h 230"/>
                  <a:gd name="T2" fmla="*/ 0 w 370"/>
                  <a:gd name="T3" fmla="*/ 0 h 230"/>
                  <a:gd name="T4" fmla="*/ 0 w 370"/>
                  <a:gd name="T5" fmla="*/ 230 h 230"/>
                  <a:gd name="T6" fmla="*/ 370 w 370"/>
                  <a:gd name="T7" fmla="*/ 230 h 230"/>
                  <a:gd name="T8" fmla="*/ 370 w 370"/>
                  <a:gd name="T9" fmla="*/ 0 h 230"/>
                  <a:gd name="T10" fmla="*/ 329 w 370"/>
                  <a:gd name="T11" fmla="*/ 197 h 230"/>
                  <a:gd name="T12" fmla="*/ 41 w 370"/>
                  <a:gd name="T13" fmla="*/ 197 h 230"/>
                  <a:gd name="T14" fmla="*/ 41 w 370"/>
                  <a:gd name="T15" fmla="*/ 34 h 230"/>
                  <a:gd name="T16" fmla="*/ 329 w 370"/>
                  <a:gd name="T17" fmla="*/ 34 h 230"/>
                  <a:gd name="T18" fmla="*/ 329 w 370"/>
                  <a:gd name="T19" fmla="*/ 19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230">
                    <a:moveTo>
                      <a:pt x="370" y="0"/>
                    </a:moveTo>
                    <a:lnTo>
                      <a:pt x="0" y="0"/>
                    </a:lnTo>
                    <a:lnTo>
                      <a:pt x="0" y="230"/>
                    </a:lnTo>
                    <a:lnTo>
                      <a:pt x="370" y="230"/>
                    </a:lnTo>
                    <a:lnTo>
                      <a:pt x="370" y="0"/>
                    </a:lnTo>
                    <a:close/>
                    <a:moveTo>
                      <a:pt x="329" y="197"/>
                    </a:moveTo>
                    <a:lnTo>
                      <a:pt x="41" y="197"/>
                    </a:lnTo>
                    <a:lnTo>
                      <a:pt x="41" y="34"/>
                    </a:lnTo>
                    <a:lnTo>
                      <a:pt x="329" y="34"/>
                    </a:lnTo>
                    <a:lnTo>
                      <a:pt x="329" y="1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78" name="Freeform 153"/>
            <p:cNvSpPr>
              <a:spLocks noEditPoints="1"/>
            </p:cNvSpPr>
            <p:nvPr/>
          </p:nvSpPr>
          <p:spPr bwMode="auto">
            <a:xfrm>
              <a:off x="9466676" y="4234782"/>
              <a:ext cx="319902" cy="349397"/>
            </a:xfrm>
            <a:custGeom>
              <a:avLst/>
              <a:gdLst>
                <a:gd name="T0" fmla="*/ 147 w 282"/>
                <a:gd name="T1" fmla="*/ 0 h 308"/>
                <a:gd name="T2" fmla="*/ 145 w 282"/>
                <a:gd name="T3" fmla="*/ 2 h 308"/>
                <a:gd name="T4" fmla="*/ 3 w 282"/>
                <a:gd name="T5" fmla="*/ 218 h 308"/>
                <a:gd name="T6" fmla="*/ 0 w 282"/>
                <a:gd name="T7" fmla="*/ 218 h 308"/>
                <a:gd name="T8" fmla="*/ 3 w 282"/>
                <a:gd name="T9" fmla="*/ 220 h 308"/>
                <a:gd name="T10" fmla="*/ 133 w 282"/>
                <a:gd name="T11" fmla="*/ 308 h 308"/>
                <a:gd name="T12" fmla="*/ 135 w 282"/>
                <a:gd name="T13" fmla="*/ 308 h 308"/>
                <a:gd name="T14" fmla="*/ 135 w 282"/>
                <a:gd name="T15" fmla="*/ 308 h 308"/>
                <a:gd name="T16" fmla="*/ 280 w 282"/>
                <a:gd name="T17" fmla="*/ 92 h 308"/>
                <a:gd name="T18" fmla="*/ 282 w 282"/>
                <a:gd name="T19" fmla="*/ 90 h 308"/>
                <a:gd name="T20" fmla="*/ 280 w 282"/>
                <a:gd name="T21" fmla="*/ 90 h 308"/>
                <a:gd name="T22" fmla="*/ 249 w 282"/>
                <a:gd name="T23" fmla="*/ 68 h 308"/>
                <a:gd name="T24" fmla="*/ 263 w 282"/>
                <a:gd name="T25" fmla="*/ 47 h 308"/>
                <a:gd name="T26" fmla="*/ 263 w 282"/>
                <a:gd name="T27" fmla="*/ 45 h 308"/>
                <a:gd name="T28" fmla="*/ 263 w 282"/>
                <a:gd name="T29" fmla="*/ 45 h 308"/>
                <a:gd name="T30" fmla="*/ 197 w 282"/>
                <a:gd name="T31" fmla="*/ 0 h 308"/>
                <a:gd name="T32" fmla="*/ 195 w 282"/>
                <a:gd name="T33" fmla="*/ 0 h 308"/>
                <a:gd name="T34" fmla="*/ 195 w 282"/>
                <a:gd name="T35" fmla="*/ 0 h 308"/>
                <a:gd name="T36" fmla="*/ 180 w 282"/>
                <a:gd name="T37" fmla="*/ 24 h 308"/>
                <a:gd name="T38" fmla="*/ 147 w 282"/>
                <a:gd name="T39" fmla="*/ 2 h 308"/>
                <a:gd name="T40" fmla="*/ 147 w 282"/>
                <a:gd name="T41" fmla="*/ 0 h 308"/>
                <a:gd name="T42" fmla="*/ 171 w 282"/>
                <a:gd name="T43" fmla="*/ 211 h 308"/>
                <a:gd name="T44" fmla="*/ 76 w 282"/>
                <a:gd name="T45" fmla="*/ 147 h 308"/>
                <a:gd name="T46" fmla="*/ 109 w 282"/>
                <a:gd name="T47" fmla="*/ 97 h 308"/>
                <a:gd name="T48" fmla="*/ 206 w 282"/>
                <a:gd name="T49" fmla="*/ 161 h 308"/>
                <a:gd name="T50" fmla="*/ 171 w 282"/>
                <a:gd name="T51" fmla="*/ 211 h 308"/>
                <a:gd name="T52" fmla="*/ 128 w 282"/>
                <a:gd name="T53" fmla="*/ 274 h 308"/>
                <a:gd name="T54" fmla="*/ 34 w 282"/>
                <a:gd name="T55" fmla="*/ 211 h 308"/>
                <a:gd name="T56" fmla="*/ 67 w 282"/>
                <a:gd name="T57" fmla="*/ 161 h 308"/>
                <a:gd name="T58" fmla="*/ 164 w 282"/>
                <a:gd name="T59" fmla="*/ 225 h 308"/>
                <a:gd name="T60" fmla="*/ 128 w 282"/>
                <a:gd name="T61" fmla="*/ 27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2" h="308">
                  <a:moveTo>
                    <a:pt x="147" y="0"/>
                  </a:moveTo>
                  <a:lnTo>
                    <a:pt x="145" y="2"/>
                  </a:lnTo>
                  <a:lnTo>
                    <a:pt x="3" y="218"/>
                  </a:lnTo>
                  <a:lnTo>
                    <a:pt x="0" y="218"/>
                  </a:lnTo>
                  <a:lnTo>
                    <a:pt x="3" y="220"/>
                  </a:lnTo>
                  <a:lnTo>
                    <a:pt x="133" y="308"/>
                  </a:lnTo>
                  <a:lnTo>
                    <a:pt x="135" y="308"/>
                  </a:lnTo>
                  <a:lnTo>
                    <a:pt x="135" y="308"/>
                  </a:lnTo>
                  <a:lnTo>
                    <a:pt x="280" y="92"/>
                  </a:lnTo>
                  <a:lnTo>
                    <a:pt x="282" y="90"/>
                  </a:lnTo>
                  <a:lnTo>
                    <a:pt x="280" y="90"/>
                  </a:lnTo>
                  <a:lnTo>
                    <a:pt x="249" y="6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3" y="45"/>
                  </a:lnTo>
                  <a:lnTo>
                    <a:pt x="197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80" y="24"/>
                  </a:lnTo>
                  <a:lnTo>
                    <a:pt x="147" y="2"/>
                  </a:lnTo>
                  <a:lnTo>
                    <a:pt x="147" y="0"/>
                  </a:lnTo>
                  <a:close/>
                  <a:moveTo>
                    <a:pt x="171" y="211"/>
                  </a:moveTo>
                  <a:lnTo>
                    <a:pt x="76" y="147"/>
                  </a:lnTo>
                  <a:lnTo>
                    <a:pt x="109" y="97"/>
                  </a:lnTo>
                  <a:lnTo>
                    <a:pt x="206" y="161"/>
                  </a:lnTo>
                  <a:lnTo>
                    <a:pt x="171" y="211"/>
                  </a:lnTo>
                  <a:close/>
                  <a:moveTo>
                    <a:pt x="128" y="274"/>
                  </a:moveTo>
                  <a:lnTo>
                    <a:pt x="34" y="211"/>
                  </a:lnTo>
                  <a:lnTo>
                    <a:pt x="67" y="161"/>
                  </a:lnTo>
                  <a:lnTo>
                    <a:pt x="164" y="225"/>
                  </a:lnTo>
                  <a:lnTo>
                    <a:pt x="128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79" name="Group 381"/>
            <p:cNvGrpSpPr/>
            <p:nvPr/>
          </p:nvGrpSpPr>
          <p:grpSpPr>
            <a:xfrm>
              <a:off x="7228493" y="4262008"/>
              <a:ext cx="334650" cy="338053"/>
              <a:chOff x="3659188" y="4076700"/>
              <a:chExt cx="468313" cy="473075"/>
            </a:xfrm>
            <a:grpFill/>
          </p:grpSpPr>
          <p:sp>
            <p:nvSpPr>
              <p:cNvPr id="145" name="Freeform 154"/>
              <p:cNvSpPr>
                <a:spLocks noEditPoints="1"/>
              </p:cNvSpPr>
              <p:nvPr/>
            </p:nvSpPr>
            <p:spPr bwMode="auto">
              <a:xfrm>
                <a:off x="3659188" y="4076700"/>
                <a:ext cx="225425" cy="473075"/>
              </a:xfrm>
              <a:custGeom>
                <a:avLst/>
                <a:gdLst>
                  <a:gd name="T0" fmla="*/ 1 w 60"/>
                  <a:gd name="T1" fmla="*/ 122 h 126"/>
                  <a:gd name="T2" fmla="*/ 30 w 60"/>
                  <a:gd name="T3" fmla="*/ 108 h 126"/>
                  <a:gd name="T4" fmla="*/ 59 w 60"/>
                  <a:gd name="T5" fmla="*/ 122 h 126"/>
                  <a:gd name="T6" fmla="*/ 60 w 60"/>
                  <a:gd name="T7" fmla="*/ 122 h 126"/>
                  <a:gd name="T8" fmla="*/ 60 w 60"/>
                  <a:gd name="T9" fmla="*/ 27 h 126"/>
                  <a:gd name="T10" fmla="*/ 59 w 60"/>
                  <a:gd name="T11" fmla="*/ 13 h 126"/>
                  <a:gd name="T12" fmla="*/ 30 w 60"/>
                  <a:gd name="T13" fmla="*/ 0 h 126"/>
                  <a:gd name="T14" fmla="*/ 1 w 60"/>
                  <a:gd name="T15" fmla="*/ 13 h 126"/>
                  <a:gd name="T16" fmla="*/ 0 w 60"/>
                  <a:gd name="T17" fmla="*/ 27 h 126"/>
                  <a:gd name="T18" fmla="*/ 0 w 60"/>
                  <a:gd name="T19" fmla="*/ 122 h 126"/>
                  <a:gd name="T20" fmla="*/ 1 w 60"/>
                  <a:gd name="T21" fmla="*/ 122 h 126"/>
                  <a:gd name="T22" fmla="*/ 9 w 60"/>
                  <a:gd name="T23" fmla="*/ 21 h 126"/>
                  <a:gd name="T24" fmla="*/ 30 w 60"/>
                  <a:gd name="T25" fmla="*/ 17 h 126"/>
                  <a:gd name="T26" fmla="*/ 50 w 60"/>
                  <a:gd name="T27" fmla="*/ 21 h 126"/>
                  <a:gd name="T28" fmla="*/ 51 w 60"/>
                  <a:gd name="T29" fmla="*/ 23 h 126"/>
                  <a:gd name="T30" fmla="*/ 50 w 60"/>
                  <a:gd name="T31" fmla="*/ 24 h 126"/>
                  <a:gd name="T32" fmla="*/ 49 w 60"/>
                  <a:gd name="T33" fmla="*/ 24 h 126"/>
                  <a:gd name="T34" fmla="*/ 45 w 60"/>
                  <a:gd name="T35" fmla="*/ 22 h 126"/>
                  <a:gd name="T36" fmla="*/ 30 w 60"/>
                  <a:gd name="T37" fmla="*/ 20 h 126"/>
                  <a:gd name="T38" fmla="*/ 15 w 60"/>
                  <a:gd name="T39" fmla="*/ 22 h 126"/>
                  <a:gd name="T40" fmla="*/ 11 w 60"/>
                  <a:gd name="T41" fmla="*/ 24 h 126"/>
                  <a:gd name="T42" fmla="*/ 9 w 60"/>
                  <a:gd name="T43" fmla="*/ 23 h 126"/>
                  <a:gd name="T44" fmla="*/ 9 w 60"/>
                  <a:gd name="T45" fmla="*/ 21 h 126"/>
                  <a:gd name="T46" fmla="*/ 9 w 60"/>
                  <a:gd name="T47" fmla="*/ 38 h 126"/>
                  <a:gd name="T48" fmla="*/ 30 w 60"/>
                  <a:gd name="T49" fmla="*/ 34 h 126"/>
                  <a:gd name="T50" fmla="*/ 50 w 60"/>
                  <a:gd name="T51" fmla="*/ 38 h 126"/>
                  <a:gd name="T52" fmla="*/ 51 w 60"/>
                  <a:gd name="T53" fmla="*/ 40 h 126"/>
                  <a:gd name="T54" fmla="*/ 50 w 60"/>
                  <a:gd name="T55" fmla="*/ 41 h 126"/>
                  <a:gd name="T56" fmla="*/ 49 w 60"/>
                  <a:gd name="T57" fmla="*/ 41 h 126"/>
                  <a:gd name="T58" fmla="*/ 45 w 60"/>
                  <a:gd name="T59" fmla="*/ 39 h 126"/>
                  <a:gd name="T60" fmla="*/ 30 w 60"/>
                  <a:gd name="T61" fmla="*/ 37 h 126"/>
                  <a:gd name="T62" fmla="*/ 15 w 60"/>
                  <a:gd name="T63" fmla="*/ 39 h 126"/>
                  <a:gd name="T64" fmla="*/ 11 w 60"/>
                  <a:gd name="T65" fmla="*/ 41 h 126"/>
                  <a:gd name="T66" fmla="*/ 9 w 60"/>
                  <a:gd name="T67" fmla="*/ 40 h 126"/>
                  <a:gd name="T68" fmla="*/ 9 w 60"/>
                  <a:gd name="T69" fmla="*/ 38 h 126"/>
                  <a:gd name="T70" fmla="*/ 9 w 60"/>
                  <a:gd name="T71" fmla="*/ 55 h 126"/>
                  <a:gd name="T72" fmla="*/ 30 w 60"/>
                  <a:gd name="T73" fmla="*/ 51 h 126"/>
                  <a:gd name="T74" fmla="*/ 50 w 60"/>
                  <a:gd name="T75" fmla="*/ 55 h 126"/>
                  <a:gd name="T76" fmla="*/ 51 w 60"/>
                  <a:gd name="T77" fmla="*/ 57 h 126"/>
                  <a:gd name="T78" fmla="*/ 50 w 60"/>
                  <a:gd name="T79" fmla="*/ 58 h 126"/>
                  <a:gd name="T80" fmla="*/ 49 w 60"/>
                  <a:gd name="T81" fmla="*/ 58 h 126"/>
                  <a:gd name="T82" fmla="*/ 45 w 60"/>
                  <a:gd name="T83" fmla="*/ 56 h 126"/>
                  <a:gd name="T84" fmla="*/ 30 w 60"/>
                  <a:gd name="T85" fmla="*/ 54 h 126"/>
                  <a:gd name="T86" fmla="*/ 15 w 60"/>
                  <a:gd name="T87" fmla="*/ 56 h 126"/>
                  <a:gd name="T88" fmla="*/ 11 w 60"/>
                  <a:gd name="T89" fmla="*/ 58 h 126"/>
                  <a:gd name="T90" fmla="*/ 9 w 60"/>
                  <a:gd name="T91" fmla="*/ 57 h 126"/>
                  <a:gd name="T92" fmla="*/ 9 w 60"/>
                  <a:gd name="T93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1" y="122"/>
                    </a:move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5" y="111"/>
                      <a:pt x="59" y="122"/>
                    </a:cubicBez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moveTo>
                      <a:pt x="9" y="21"/>
                    </a:moveTo>
                    <a:cubicBezTo>
                      <a:pt x="14" y="18"/>
                      <a:pt x="21" y="17"/>
                      <a:pt x="30" y="17"/>
                    </a:cubicBezTo>
                    <a:cubicBezTo>
                      <a:pt x="39" y="17"/>
                      <a:pt x="45" y="18"/>
                      <a:pt x="50" y="21"/>
                    </a:cubicBezTo>
                    <a:cubicBezTo>
                      <a:pt x="51" y="21"/>
                      <a:pt x="52" y="22"/>
                      <a:pt x="51" y="23"/>
                    </a:cubicBez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9" y="21"/>
                    </a:cubicBezTo>
                    <a:moveTo>
                      <a:pt x="9" y="38"/>
                    </a:moveTo>
                    <a:cubicBezTo>
                      <a:pt x="14" y="35"/>
                      <a:pt x="21" y="34"/>
                      <a:pt x="30" y="34"/>
                    </a:cubicBezTo>
                    <a:cubicBezTo>
                      <a:pt x="39" y="34"/>
                      <a:pt x="45" y="35"/>
                      <a:pt x="50" y="38"/>
                    </a:cubicBezTo>
                    <a:cubicBezTo>
                      <a:pt x="51" y="38"/>
                      <a:pt x="52" y="39"/>
                      <a:pt x="51" y="40"/>
                    </a:cubicBez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9" y="38"/>
                    </a:cubicBezTo>
                    <a:moveTo>
                      <a:pt x="9" y="55"/>
                    </a:moveTo>
                    <a:cubicBezTo>
                      <a:pt x="14" y="52"/>
                      <a:pt x="21" y="51"/>
                      <a:pt x="30" y="51"/>
                    </a:cubicBezTo>
                    <a:cubicBezTo>
                      <a:pt x="39" y="51"/>
                      <a:pt x="45" y="52"/>
                      <a:pt x="50" y="55"/>
                    </a:cubicBezTo>
                    <a:cubicBezTo>
                      <a:pt x="51" y="55"/>
                      <a:pt x="52" y="56"/>
                      <a:pt x="51" y="57"/>
                    </a:cubicBez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9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46" name="Freeform 155"/>
              <p:cNvSpPr>
                <a:spLocks noEditPoints="1"/>
              </p:cNvSpPr>
              <p:nvPr/>
            </p:nvSpPr>
            <p:spPr bwMode="auto">
              <a:xfrm>
                <a:off x="3902076" y="4076700"/>
                <a:ext cx="225425" cy="473075"/>
              </a:xfrm>
              <a:custGeom>
                <a:avLst/>
                <a:gdLst>
                  <a:gd name="T0" fmla="*/ 59 w 60"/>
                  <a:gd name="T1" fmla="*/ 122 h 126"/>
                  <a:gd name="T2" fmla="*/ 60 w 60"/>
                  <a:gd name="T3" fmla="*/ 122 h 126"/>
                  <a:gd name="T4" fmla="*/ 60 w 60"/>
                  <a:gd name="T5" fmla="*/ 27 h 126"/>
                  <a:gd name="T6" fmla="*/ 59 w 60"/>
                  <a:gd name="T7" fmla="*/ 13 h 126"/>
                  <a:gd name="T8" fmla="*/ 30 w 60"/>
                  <a:gd name="T9" fmla="*/ 0 h 126"/>
                  <a:gd name="T10" fmla="*/ 1 w 60"/>
                  <a:gd name="T11" fmla="*/ 13 h 126"/>
                  <a:gd name="T12" fmla="*/ 0 w 60"/>
                  <a:gd name="T13" fmla="*/ 27 h 126"/>
                  <a:gd name="T14" fmla="*/ 0 w 60"/>
                  <a:gd name="T15" fmla="*/ 122 h 126"/>
                  <a:gd name="T16" fmla="*/ 1 w 60"/>
                  <a:gd name="T17" fmla="*/ 122 h 126"/>
                  <a:gd name="T18" fmla="*/ 30 w 60"/>
                  <a:gd name="T19" fmla="*/ 108 h 126"/>
                  <a:gd name="T20" fmla="*/ 59 w 60"/>
                  <a:gd name="T21" fmla="*/ 122 h 126"/>
                  <a:gd name="T22" fmla="*/ 51 w 60"/>
                  <a:gd name="T23" fmla="*/ 57 h 126"/>
                  <a:gd name="T24" fmla="*/ 50 w 60"/>
                  <a:gd name="T25" fmla="*/ 58 h 126"/>
                  <a:gd name="T26" fmla="*/ 49 w 60"/>
                  <a:gd name="T27" fmla="*/ 58 h 126"/>
                  <a:gd name="T28" fmla="*/ 45 w 60"/>
                  <a:gd name="T29" fmla="*/ 56 h 126"/>
                  <a:gd name="T30" fmla="*/ 30 w 60"/>
                  <a:gd name="T31" fmla="*/ 54 h 126"/>
                  <a:gd name="T32" fmla="*/ 15 w 60"/>
                  <a:gd name="T33" fmla="*/ 56 h 126"/>
                  <a:gd name="T34" fmla="*/ 11 w 60"/>
                  <a:gd name="T35" fmla="*/ 58 h 126"/>
                  <a:gd name="T36" fmla="*/ 9 w 60"/>
                  <a:gd name="T37" fmla="*/ 57 h 126"/>
                  <a:gd name="T38" fmla="*/ 10 w 60"/>
                  <a:gd name="T39" fmla="*/ 55 h 126"/>
                  <a:gd name="T40" fmla="*/ 30 w 60"/>
                  <a:gd name="T41" fmla="*/ 51 h 126"/>
                  <a:gd name="T42" fmla="*/ 51 w 60"/>
                  <a:gd name="T43" fmla="*/ 55 h 126"/>
                  <a:gd name="T44" fmla="*/ 51 w 60"/>
                  <a:gd name="T45" fmla="*/ 57 h 126"/>
                  <a:gd name="T46" fmla="*/ 51 w 60"/>
                  <a:gd name="T47" fmla="*/ 40 h 126"/>
                  <a:gd name="T48" fmla="*/ 50 w 60"/>
                  <a:gd name="T49" fmla="*/ 41 h 126"/>
                  <a:gd name="T50" fmla="*/ 49 w 60"/>
                  <a:gd name="T51" fmla="*/ 41 h 126"/>
                  <a:gd name="T52" fmla="*/ 45 w 60"/>
                  <a:gd name="T53" fmla="*/ 39 h 126"/>
                  <a:gd name="T54" fmla="*/ 30 w 60"/>
                  <a:gd name="T55" fmla="*/ 37 h 126"/>
                  <a:gd name="T56" fmla="*/ 15 w 60"/>
                  <a:gd name="T57" fmla="*/ 39 h 126"/>
                  <a:gd name="T58" fmla="*/ 11 w 60"/>
                  <a:gd name="T59" fmla="*/ 41 h 126"/>
                  <a:gd name="T60" fmla="*/ 9 w 60"/>
                  <a:gd name="T61" fmla="*/ 40 h 126"/>
                  <a:gd name="T62" fmla="*/ 10 w 60"/>
                  <a:gd name="T63" fmla="*/ 38 h 126"/>
                  <a:gd name="T64" fmla="*/ 30 w 60"/>
                  <a:gd name="T65" fmla="*/ 34 h 126"/>
                  <a:gd name="T66" fmla="*/ 51 w 60"/>
                  <a:gd name="T67" fmla="*/ 38 h 126"/>
                  <a:gd name="T68" fmla="*/ 51 w 60"/>
                  <a:gd name="T69" fmla="*/ 40 h 126"/>
                  <a:gd name="T70" fmla="*/ 51 w 60"/>
                  <a:gd name="T71" fmla="*/ 23 h 126"/>
                  <a:gd name="T72" fmla="*/ 50 w 60"/>
                  <a:gd name="T73" fmla="*/ 24 h 126"/>
                  <a:gd name="T74" fmla="*/ 49 w 60"/>
                  <a:gd name="T75" fmla="*/ 24 h 126"/>
                  <a:gd name="T76" fmla="*/ 45 w 60"/>
                  <a:gd name="T77" fmla="*/ 22 h 126"/>
                  <a:gd name="T78" fmla="*/ 30 w 60"/>
                  <a:gd name="T79" fmla="*/ 20 h 126"/>
                  <a:gd name="T80" fmla="*/ 15 w 60"/>
                  <a:gd name="T81" fmla="*/ 22 h 126"/>
                  <a:gd name="T82" fmla="*/ 11 w 60"/>
                  <a:gd name="T83" fmla="*/ 24 h 126"/>
                  <a:gd name="T84" fmla="*/ 9 w 60"/>
                  <a:gd name="T85" fmla="*/ 23 h 126"/>
                  <a:gd name="T86" fmla="*/ 10 w 60"/>
                  <a:gd name="T87" fmla="*/ 21 h 126"/>
                  <a:gd name="T88" fmla="*/ 30 w 60"/>
                  <a:gd name="T89" fmla="*/ 17 h 126"/>
                  <a:gd name="T90" fmla="*/ 51 w 60"/>
                  <a:gd name="T91" fmla="*/ 21 h 126"/>
                  <a:gd name="T92" fmla="*/ 51 w 60"/>
                  <a:gd name="T93" fmla="*/ 2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59" y="122"/>
                    </a:move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6" y="111"/>
                      <a:pt x="59" y="122"/>
                    </a:cubicBezTo>
                    <a:moveTo>
                      <a:pt x="51" y="57"/>
                    </a:move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10" y="55"/>
                    </a:cubicBezTo>
                    <a:cubicBezTo>
                      <a:pt x="15" y="52"/>
                      <a:pt x="21" y="51"/>
                      <a:pt x="30" y="51"/>
                    </a:cubicBezTo>
                    <a:cubicBezTo>
                      <a:pt x="39" y="51"/>
                      <a:pt x="46" y="52"/>
                      <a:pt x="51" y="55"/>
                    </a:cubicBezTo>
                    <a:cubicBezTo>
                      <a:pt x="51" y="55"/>
                      <a:pt x="52" y="56"/>
                      <a:pt x="51" y="57"/>
                    </a:cubicBezTo>
                    <a:moveTo>
                      <a:pt x="51" y="40"/>
                    </a:move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10" y="38"/>
                    </a:cubicBezTo>
                    <a:cubicBezTo>
                      <a:pt x="15" y="35"/>
                      <a:pt x="21" y="34"/>
                      <a:pt x="30" y="34"/>
                    </a:cubicBezTo>
                    <a:cubicBezTo>
                      <a:pt x="39" y="34"/>
                      <a:pt x="46" y="35"/>
                      <a:pt x="51" y="38"/>
                    </a:cubicBezTo>
                    <a:cubicBezTo>
                      <a:pt x="51" y="38"/>
                      <a:pt x="52" y="39"/>
                      <a:pt x="51" y="40"/>
                    </a:cubicBezTo>
                    <a:moveTo>
                      <a:pt x="51" y="23"/>
                    </a:move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10" y="21"/>
                    </a:cubicBezTo>
                    <a:cubicBezTo>
                      <a:pt x="15" y="18"/>
                      <a:pt x="21" y="17"/>
                      <a:pt x="30" y="17"/>
                    </a:cubicBezTo>
                    <a:cubicBezTo>
                      <a:pt x="39" y="17"/>
                      <a:pt x="46" y="18"/>
                      <a:pt x="51" y="21"/>
                    </a:cubicBezTo>
                    <a:cubicBezTo>
                      <a:pt x="51" y="21"/>
                      <a:pt x="52" y="22"/>
                      <a:pt x="51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grpSp>
          <p:nvGrpSpPr>
            <p:cNvPr id="80" name="Group 377"/>
            <p:cNvGrpSpPr/>
            <p:nvPr/>
          </p:nvGrpSpPr>
          <p:grpSpPr>
            <a:xfrm>
              <a:off x="8568227" y="2714679"/>
              <a:ext cx="257510" cy="279064"/>
              <a:chOff x="5534026" y="1911350"/>
              <a:chExt cx="360362" cy="390525"/>
            </a:xfrm>
            <a:grpFill/>
          </p:grpSpPr>
          <p:sp>
            <p:nvSpPr>
              <p:cNvPr id="143" name="Freeform 156"/>
              <p:cNvSpPr/>
              <p:nvPr/>
            </p:nvSpPr>
            <p:spPr bwMode="auto">
              <a:xfrm>
                <a:off x="5534026" y="1911350"/>
                <a:ext cx="344488" cy="206375"/>
              </a:xfrm>
              <a:custGeom>
                <a:avLst/>
                <a:gdLst>
                  <a:gd name="T0" fmla="*/ 26 w 92"/>
                  <a:gd name="T1" fmla="*/ 30 h 55"/>
                  <a:gd name="T2" fmla="*/ 65 w 92"/>
                  <a:gd name="T3" fmla="*/ 25 h 55"/>
                  <a:gd name="T4" fmla="*/ 56 w 92"/>
                  <a:gd name="T5" fmla="*/ 34 h 55"/>
                  <a:gd name="T6" fmla="*/ 59 w 92"/>
                  <a:gd name="T7" fmla="*/ 41 h 55"/>
                  <a:gd name="T8" fmla="*/ 81 w 92"/>
                  <a:gd name="T9" fmla="*/ 41 h 55"/>
                  <a:gd name="T10" fmla="*/ 83 w 92"/>
                  <a:gd name="T11" fmla="*/ 41 h 55"/>
                  <a:gd name="T12" fmla="*/ 85 w 92"/>
                  <a:gd name="T13" fmla="*/ 41 h 55"/>
                  <a:gd name="T14" fmla="*/ 90 w 92"/>
                  <a:gd name="T15" fmla="*/ 41 h 55"/>
                  <a:gd name="T16" fmla="*/ 92 w 92"/>
                  <a:gd name="T17" fmla="*/ 38 h 55"/>
                  <a:gd name="T18" fmla="*/ 92 w 92"/>
                  <a:gd name="T19" fmla="*/ 7 h 55"/>
                  <a:gd name="T20" fmla="*/ 86 w 92"/>
                  <a:gd name="T21" fmla="*/ 5 h 55"/>
                  <a:gd name="T22" fmla="*/ 77 w 92"/>
                  <a:gd name="T23" fmla="*/ 14 h 55"/>
                  <a:gd name="T24" fmla="*/ 14 w 92"/>
                  <a:gd name="T25" fmla="*/ 19 h 55"/>
                  <a:gd name="T26" fmla="*/ 0 w 92"/>
                  <a:gd name="T27" fmla="*/ 55 h 55"/>
                  <a:gd name="T28" fmla="*/ 17 w 92"/>
                  <a:gd name="T29" fmla="*/ 55 h 55"/>
                  <a:gd name="T30" fmla="*/ 26 w 92"/>
                  <a:gd name="T31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26" y="30"/>
                    </a:moveTo>
                    <a:cubicBezTo>
                      <a:pt x="36" y="19"/>
                      <a:pt x="53" y="18"/>
                      <a:pt x="65" y="25"/>
                    </a:cubicBezTo>
                    <a:cubicBezTo>
                      <a:pt x="61" y="29"/>
                      <a:pt x="56" y="34"/>
                      <a:pt x="56" y="34"/>
                    </a:cubicBezTo>
                    <a:cubicBezTo>
                      <a:pt x="53" y="38"/>
                      <a:pt x="57" y="41"/>
                      <a:pt x="59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2" y="41"/>
                      <a:pt x="83" y="41"/>
                      <a:pt x="83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1" y="41"/>
                      <a:pt x="92" y="40"/>
                      <a:pt x="92" y="38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5"/>
                      <a:pt x="89" y="2"/>
                      <a:pt x="86" y="5"/>
                    </a:cubicBezTo>
                    <a:cubicBezTo>
                      <a:pt x="86" y="5"/>
                      <a:pt x="80" y="10"/>
                      <a:pt x="77" y="14"/>
                    </a:cubicBezTo>
                    <a:cubicBezTo>
                      <a:pt x="58" y="0"/>
                      <a:pt x="31" y="2"/>
                      <a:pt x="14" y="19"/>
                    </a:cubicBezTo>
                    <a:cubicBezTo>
                      <a:pt x="5" y="29"/>
                      <a:pt x="0" y="42"/>
                      <a:pt x="0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6" y="46"/>
                      <a:pt x="19" y="37"/>
                      <a:pt x="26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44" name="Freeform 157"/>
              <p:cNvSpPr/>
              <p:nvPr/>
            </p:nvSpPr>
            <p:spPr bwMode="auto">
              <a:xfrm>
                <a:off x="5548313" y="2095500"/>
                <a:ext cx="346075" cy="206375"/>
              </a:xfrm>
              <a:custGeom>
                <a:avLst/>
                <a:gdLst>
                  <a:gd name="T0" fmla="*/ 75 w 92"/>
                  <a:gd name="T1" fmla="*/ 0 h 55"/>
                  <a:gd name="T2" fmla="*/ 66 w 92"/>
                  <a:gd name="T3" fmla="*/ 25 h 55"/>
                  <a:gd name="T4" fmla="*/ 27 w 92"/>
                  <a:gd name="T5" fmla="*/ 30 h 55"/>
                  <a:gd name="T6" fmla="*/ 36 w 92"/>
                  <a:gd name="T7" fmla="*/ 21 h 55"/>
                  <a:gd name="T8" fmla="*/ 33 w 92"/>
                  <a:gd name="T9" fmla="*/ 14 h 55"/>
                  <a:gd name="T10" fmla="*/ 11 w 92"/>
                  <a:gd name="T11" fmla="*/ 14 h 55"/>
                  <a:gd name="T12" fmla="*/ 8 w 92"/>
                  <a:gd name="T13" fmla="*/ 14 h 55"/>
                  <a:gd name="T14" fmla="*/ 6 w 92"/>
                  <a:gd name="T15" fmla="*/ 14 h 55"/>
                  <a:gd name="T16" fmla="*/ 2 w 92"/>
                  <a:gd name="T17" fmla="*/ 14 h 55"/>
                  <a:gd name="T18" fmla="*/ 0 w 92"/>
                  <a:gd name="T19" fmla="*/ 17 h 55"/>
                  <a:gd name="T20" fmla="*/ 0 w 92"/>
                  <a:gd name="T21" fmla="*/ 48 h 55"/>
                  <a:gd name="T22" fmla="*/ 6 w 92"/>
                  <a:gd name="T23" fmla="*/ 50 h 55"/>
                  <a:gd name="T24" fmla="*/ 15 w 92"/>
                  <a:gd name="T25" fmla="*/ 41 h 55"/>
                  <a:gd name="T26" fmla="*/ 77 w 92"/>
                  <a:gd name="T27" fmla="*/ 36 h 55"/>
                  <a:gd name="T28" fmla="*/ 91 w 92"/>
                  <a:gd name="T29" fmla="*/ 0 h 55"/>
                  <a:gd name="T30" fmla="*/ 75 w 92"/>
                  <a:gd name="T3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75" y="0"/>
                    </a:moveTo>
                    <a:cubicBezTo>
                      <a:pt x="76" y="9"/>
                      <a:pt x="73" y="18"/>
                      <a:pt x="66" y="25"/>
                    </a:cubicBezTo>
                    <a:cubicBezTo>
                      <a:pt x="55" y="36"/>
                      <a:pt x="39" y="37"/>
                      <a:pt x="27" y="30"/>
                    </a:cubicBezTo>
                    <a:cubicBezTo>
                      <a:pt x="31" y="26"/>
                      <a:pt x="36" y="21"/>
                      <a:pt x="36" y="21"/>
                    </a:cubicBezTo>
                    <a:cubicBezTo>
                      <a:pt x="39" y="17"/>
                      <a:pt x="35" y="14"/>
                      <a:pt x="33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3" y="53"/>
                      <a:pt x="6" y="50"/>
                    </a:cubicBezTo>
                    <a:cubicBezTo>
                      <a:pt x="6" y="50"/>
                      <a:pt x="11" y="45"/>
                      <a:pt x="15" y="41"/>
                    </a:cubicBezTo>
                    <a:cubicBezTo>
                      <a:pt x="34" y="55"/>
                      <a:pt x="60" y="53"/>
                      <a:pt x="77" y="36"/>
                    </a:cubicBezTo>
                    <a:cubicBezTo>
                      <a:pt x="87" y="26"/>
                      <a:pt x="92" y="13"/>
                      <a:pt x="91" y="0"/>
                    </a:cubicBezTo>
                    <a:cubicBezTo>
                      <a:pt x="75" y="0"/>
                      <a:pt x="75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81" name="Freeform 158"/>
            <p:cNvSpPr>
              <a:spLocks noEditPoints="1"/>
            </p:cNvSpPr>
            <p:nvPr/>
          </p:nvSpPr>
          <p:spPr bwMode="auto">
            <a:xfrm>
              <a:off x="9644777" y="3348812"/>
              <a:ext cx="493467" cy="437880"/>
            </a:xfrm>
            <a:custGeom>
              <a:avLst/>
              <a:gdLst>
                <a:gd name="T0" fmla="*/ 162 w 184"/>
                <a:gd name="T1" fmla="*/ 0 h 163"/>
                <a:gd name="T2" fmla="*/ 21 w 184"/>
                <a:gd name="T3" fmla="*/ 0 h 163"/>
                <a:gd name="T4" fmla="*/ 0 w 184"/>
                <a:gd name="T5" fmla="*/ 21 h 163"/>
                <a:gd name="T6" fmla="*/ 0 w 184"/>
                <a:gd name="T7" fmla="*/ 97 h 163"/>
                <a:gd name="T8" fmla="*/ 21 w 184"/>
                <a:gd name="T9" fmla="*/ 119 h 163"/>
                <a:gd name="T10" fmla="*/ 32 w 184"/>
                <a:gd name="T11" fmla="*/ 119 h 163"/>
                <a:gd name="T12" fmla="*/ 32 w 184"/>
                <a:gd name="T13" fmla="*/ 157 h 163"/>
                <a:gd name="T14" fmla="*/ 34 w 184"/>
                <a:gd name="T15" fmla="*/ 161 h 163"/>
                <a:gd name="T16" fmla="*/ 42 w 184"/>
                <a:gd name="T17" fmla="*/ 161 h 163"/>
                <a:gd name="T18" fmla="*/ 86 w 184"/>
                <a:gd name="T19" fmla="*/ 119 h 163"/>
                <a:gd name="T20" fmla="*/ 162 w 184"/>
                <a:gd name="T21" fmla="*/ 119 h 163"/>
                <a:gd name="T22" fmla="*/ 184 w 184"/>
                <a:gd name="T23" fmla="*/ 97 h 163"/>
                <a:gd name="T24" fmla="*/ 184 w 184"/>
                <a:gd name="T25" fmla="*/ 21 h 163"/>
                <a:gd name="T26" fmla="*/ 162 w 184"/>
                <a:gd name="T27" fmla="*/ 0 h 163"/>
                <a:gd name="T28" fmla="*/ 38 w 184"/>
                <a:gd name="T29" fmla="*/ 32 h 163"/>
                <a:gd name="T30" fmla="*/ 124 w 184"/>
                <a:gd name="T31" fmla="*/ 32 h 163"/>
                <a:gd name="T32" fmla="*/ 130 w 184"/>
                <a:gd name="T33" fmla="*/ 38 h 163"/>
                <a:gd name="T34" fmla="*/ 124 w 184"/>
                <a:gd name="T35" fmla="*/ 43 h 163"/>
                <a:gd name="T36" fmla="*/ 38 w 184"/>
                <a:gd name="T37" fmla="*/ 43 h 163"/>
                <a:gd name="T38" fmla="*/ 32 w 184"/>
                <a:gd name="T39" fmla="*/ 38 h 163"/>
                <a:gd name="T40" fmla="*/ 38 w 184"/>
                <a:gd name="T41" fmla="*/ 32 h 163"/>
                <a:gd name="T42" fmla="*/ 81 w 184"/>
                <a:gd name="T43" fmla="*/ 86 h 163"/>
                <a:gd name="T44" fmla="*/ 38 w 184"/>
                <a:gd name="T45" fmla="*/ 86 h 163"/>
                <a:gd name="T46" fmla="*/ 32 w 184"/>
                <a:gd name="T47" fmla="*/ 81 h 163"/>
                <a:gd name="T48" fmla="*/ 38 w 184"/>
                <a:gd name="T49" fmla="*/ 76 h 163"/>
                <a:gd name="T50" fmla="*/ 81 w 184"/>
                <a:gd name="T51" fmla="*/ 76 h 163"/>
                <a:gd name="T52" fmla="*/ 86 w 184"/>
                <a:gd name="T53" fmla="*/ 81 h 163"/>
                <a:gd name="T54" fmla="*/ 81 w 184"/>
                <a:gd name="T55" fmla="*/ 86 h 163"/>
                <a:gd name="T56" fmla="*/ 146 w 184"/>
                <a:gd name="T57" fmla="*/ 65 h 163"/>
                <a:gd name="T58" fmla="*/ 38 w 184"/>
                <a:gd name="T59" fmla="*/ 65 h 163"/>
                <a:gd name="T60" fmla="*/ 32 w 184"/>
                <a:gd name="T61" fmla="*/ 59 h 163"/>
                <a:gd name="T62" fmla="*/ 38 w 184"/>
                <a:gd name="T63" fmla="*/ 54 h 163"/>
                <a:gd name="T64" fmla="*/ 146 w 184"/>
                <a:gd name="T65" fmla="*/ 54 h 163"/>
                <a:gd name="T66" fmla="*/ 151 w 184"/>
                <a:gd name="T67" fmla="*/ 59 h 163"/>
                <a:gd name="T68" fmla="*/ 146 w 184"/>
                <a:gd name="T69" fmla="*/ 6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163">
                  <a:moveTo>
                    <a:pt x="16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9" y="119"/>
                    <a:pt x="2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8"/>
                    <a:pt x="33" y="160"/>
                    <a:pt x="34" y="161"/>
                  </a:cubicBezTo>
                  <a:cubicBezTo>
                    <a:pt x="36" y="163"/>
                    <a:pt x="39" y="163"/>
                    <a:pt x="42" y="161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74" y="119"/>
                    <a:pt x="184" y="109"/>
                    <a:pt x="184" y="97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4" y="0"/>
                    <a:pt x="162" y="0"/>
                  </a:cubicBezTo>
                  <a:moveTo>
                    <a:pt x="38" y="32"/>
                  </a:moveTo>
                  <a:cubicBezTo>
                    <a:pt x="124" y="32"/>
                    <a:pt x="124" y="32"/>
                    <a:pt x="124" y="32"/>
                  </a:cubicBezTo>
                  <a:cubicBezTo>
                    <a:pt x="127" y="32"/>
                    <a:pt x="130" y="35"/>
                    <a:pt x="130" y="38"/>
                  </a:cubicBezTo>
                  <a:cubicBezTo>
                    <a:pt x="130" y="41"/>
                    <a:pt x="127" y="43"/>
                    <a:pt x="124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5" y="43"/>
                    <a:pt x="32" y="41"/>
                    <a:pt x="32" y="38"/>
                  </a:cubicBezTo>
                  <a:cubicBezTo>
                    <a:pt x="32" y="35"/>
                    <a:pt x="35" y="32"/>
                    <a:pt x="38" y="32"/>
                  </a:cubicBezTo>
                  <a:moveTo>
                    <a:pt x="81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5" y="86"/>
                    <a:pt x="32" y="84"/>
                    <a:pt x="32" y="81"/>
                  </a:cubicBezTo>
                  <a:cubicBezTo>
                    <a:pt x="32" y="78"/>
                    <a:pt x="35" y="76"/>
                    <a:pt x="38" y="76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4" y="76"/>
                    <a:pt x="86" y="78"/>
                    <a:pt x="86" y="81"/>
                  </a:cubicBezTo>
                  <a:cubicBezTo>
                    <a:pt x="86" y="84"/>
                    <a:pt x="84" y="86"/>
                    <a:pt x="81" y="86"/>
                  </a:cubicBezTo>
                  <a:moveTo>
                    <a:pt x="146" y="65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2" y="62"/>
                    <a:pt x="32" y="59"/>
                  </a:cubicBezTo>
                  <a:cubicBezTo>
                    <a:pt x="32" y="56"/>
                    <a:pt x="35" y="54"/>
                    <a:pt x="38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9" y="54"/>
                    <a:pt x="151" y="56"/>
                    <a:pt x="151" y="59"/>
                  </a:cubicBezTo>
                  <a:cubicBezTo>
                    <a:pt x="151" y="62"/>
                    <a:pt x="149" y="65"/>
                    <a:pt x="146" y="6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82" name="Group 385"/>
            <p:cNvGrpSpPr/>
            <p:nvPr/>
          </p:nvGrpSpPr>
          <p:grpSpPr>
            <a:xfrm>
              <a:off x="10568183" y="4392465"/>
              <a:ext cx="345994" cy="304020"/>
              <a:chOff x="8332788" y="4259263"/>
              <a:chExt cx="484188" cy="425449"/>
            </a:xfrm>
            <a:grpFill/>
          </p:grpSpPr>
          <p:sp>
            <p:nvSpPr>
              <p:cNvPr id="140" name="Freeform 159"/>
              <p:cNvSpPr/>
              <p:nvPr/>
            </p:nvSpPr>
            <p:spPr bwMode="auto">
              <a:xfrm>
                <a:off x="8569326" y="4552950"/>
                <a:ext cx="131763" cy="131762"/>
              </a:xfrm>
              <a:custGeom>
                <a:avLst/>
                <a:gdLst>
                  <a:gd name="T0" fmla="*/ 13 w 35"/>
                  <a:gd name="T1" fmla="*/ 3 h 35"/>
                  <a:gd name="T2" fmla="*/ 33 w 35"/>
                  <a:gd name="T3" fmla="*/ 13 h 35"/>
                  <a:gd name="T4" fmla="*/ 23 w 35"/>
                  <a:gd name="T5" fmla="*/ 33 h 35"/>
                  <a:gd name="T6" fmla="*/ 3 w 35"/>
                  <a:gd name="T7" fmla="*/ 23 h 35"/>
                  <a:gd name="T8" fmla="*/ 13 w 35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3" y="3"/>
                    </a:moveTo>
                    <a:cubicBezTo>
                      <a:pt x="21" y="0"/>
                      <a:pt x="30" y="5"/>
                      <a:pt x="33" y="13"/>
                    </a:cubicBezTo>
                    <a:cubicBezTo>
                      <a:pt x="35" y="21"/>
                      <a:pt x="31" y="30"/>
                      <a:pt x="23" y="33"/>
                    </a:cubicBezTo>
                    <a:cubicBezTo>
                      <a:pt x="15" y="35"/>
                      <a:pt x="6" y="31"/>
                      <a:pt x="3" y="23"/>
                    </a:cubicBezTo>
                    <a:cubicBezTo>
                      <a:pt x="0" y="15"/>
                      <a:pt x="5" y="6"/>
                      <a:pt x="13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41" name="Freeform 160"/>
              <p:cNvSpPr/>
              <p:nvPr/>
            </p:nvSpPr>
            <p:spPr bwMode="auto">
              <a:xfrm>
                <a:off x="8445501" y="4395788"/>
                <a:ext cx="315913" cy="217487"/>
              </a:xfrm>
              <a:custGeom>
                <a:avLst/>
                <a:gdLst>
                  <a:gd name="T0" fmla="*/ 74 w 84"/>
                  <a:gd name="T1" fmla="*/ 12 h 58"/>
                  <a:gd name="T2" fmla="*/ 73 w 84"/>
                  <a:gd name="T3" fmla="*/ 12 h 58"/>
                  <a:gd name="T4" fmla="*/ 72 w 84"/>
                  <a:gd name="T5" fmla="*/ 11 h 58"/>
                  <a:gd name="T6" fmla="*/ 72 w 84"/>
                  <a:gd name="T7" fmla="*/ 11 h 58"/>
                  <a:gd name="T8" fmla="*/ 6 w 84"/>
                  <a:gd name="T9" fmla="*/ 36 h 58"/>
                  <a:gd name="T10" fmla="*/ 4 w 84"/>
                  <a:gd name="T11" fmla="*/ 38 h 58"/>
                  <a:gd name="T12" fmla="*/ 2 w 84"/>
                  <a:gd name="T13" fmla="*/ 42 h 58"/>
                  <a:gd name="T14" fmla="*/ 7 w 84"/>
                  <a:gd name="T15" fmla="*/ 56 h 58"/>
                  <a:gd name="T16" fmla="*/ 20 w 84"/>
                  <a:gd name="T17" fmla="*/ 51 h 58"/>
                  <a:gd name="T18" fmla="*/ 23 w 84"/>
                  <a:gd name="T19" fmla="*/ 44 h 58"/>
                  <a:gd name="T20" fmla="*/ 65 w 84"/>
                  <a:gd name="T21" fmla="*/ 30 h 58"/>
                  <a:gd name="T22" fmla="*/ 70 w 84"/>
                  <a:gd name="T23" fmla="*/ 32 h 58"/>
                  <a:gd name="T24" fmla="*/ 83 w 84"/>
                  <a:gd name="T25" fmla="*/ 27 h 58"/>
                  <a:gd name="T26" fmla="*/ 84 w 84"/>
                  <a:gd name="T27" fmla="*/ 20 h 58"/>
                  <a:gd name="T28" fmla="*/ 79 w 84"/>
                  <a:gd name="T29" fmla="*/ 14 h 58"/>
                  <a:gd name="T30" fmla="*/ 74 w 84"/>
                  <a:gd name="T31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58">
                    <a:moveTo>
                      <a:pt x="74" y="12"/>
                    </a:moveTo>
                    <a:cubicBezTo>
                      <a:pt x="74" y="12"/>
                      <a:pt x="73" y="12"/>
                      <a:pt x="73" y="12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46" y="0"/>
                      <a:pt x="18" y="11"/>
                      <a:pt x="6" y="36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7"/>
                      <a:pt x="2" y="53"/>
                      <a:pt x="7" y="56"/>
                    </a:cubicBezTo>
                    <a:cubicBezTo>
                      <a:pt x="12" y="58"/>
                      <a:pt x="18" y="56"/>
                      <a:pt x="20" y="5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1" y="29"/>
                      <a:pt x="50" y="22"/>
                      <a:pt x="65" y="30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5" y="34"/>
                      <a:pt x="81" y="32"/>
                      <a:pt x="83" y="27"/>
                    </a:cubicBezTo>
                    <a:cubicBezTo>
                      <a:pt x="84" y="25"/>
                      <a:pt x="84" y="22"/>
                      <a:pt x="84" y="20"/>
                    </a:cubicBezTo>
                    <a:cubicBezTo>
                      <a:pt x="83" y="18"/>
                      <a:pt x="81" y="16"/>
                      <a:pt x="79" y="14"/>
                    </a:cubicBezTo>
                    <a:lnTo>
                      <a:pt x="7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42" name="Freeform 161"/>
              <p:cNvSpPr/>
              <p:nvPr/>
            </p:nvSpPr>
            <p:spPr bwMode="auto">
              <a:xfrm>
                <a:off x="8332788" y="4259263"/>
                <a:ext cx="484188" cy="296862"/>
              </a:xfrm>
              <a:custGeom>
                <a:avLst/>
                <a:gdLst>
                  <a:gd name="T0" fmla="*/ 123 w 129"/>
                  <a:gd name="T1" fmla="*/ 21 h 79"/>
                  <a:gd name="T2" fmla="*/ 119 w 129"/>
                  <a:gd name="T3" fmla="*/ 19 h 79"/>
                  <a:gd name="T4" fmla="*/ 118 w 129"/>
                  <a:gd name="T5" fmla="*/ 19 h 79"/>
                  <a:gd name="T6" fmla="*/ 115 w 129"/>
                  <a:gd name="T7" fmla="*/ 17 h 79"/>
                  <a:gd name="T8" fmla="*/ 113 w 129"/>
                  <a:gd name="T9" fmla="*/ 17 h 79"/>
                  <a:gd name="T10" fmla="*/ 6 w 129"/>
                  <a:gd name="T11" fmla="*/ 57 h 79"/>
                  <a:gd name="T12" fmla="*/ 5 w 129"/>
                  <a:gd name="T13" fmla="*/ 57 h 79"/>
                  <a:gd name="T14" fmla="*/ 2 w 129"/>
                  <a:gd name="T15" fmla="*/ 65 h 79"/>
                  <a:gd name="T16" fmla="*/ 6 w 129"/>
                  <a:gd name="T17" fmla="*/ 77 h 79"/>
                  <a:gd name="T18" fmla="*/ 18 w 129"/>
                  <a:gd name="T19" fmla="*/ 73 h 79"/>
                  <a:gd name="T20" fmla="*/ 22 w 129"/>
                  <a:gd name="T21" fmla="*/ 65 h 79"/>
                  <a:gd name="T22" fmla="*/ 22 w 129"/>
                  <a:gd name="T23" fmla="*/ 65 h 79"/>
                  <a:gd name="T24" fmla="*/ 109 w 129"/>
                  <a:gd name="T25" fmla="*/ 34 h 79"/>
                  <a:gd name="T26" fmla="*/ 115 w 129"/>
                  <a:gd name="T27" fmla="*/ 37 h 79"/>
                  <a:gd name="T28" fmla="*/ 127 w 129"/>
                  <a:gd name="T29" fmla="*/ 33 h 79"/>
                  <a:gd name="T30" fmla="*/ 123 w 129"/>
                  <a:gd name="T31" fmla="*/ 2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79">
                    <a:moveTo>
                      <a:pt x="123" y="21"/>
                    </a:moveTo>
                    <a:cubicBezTo>
                      <a:pt x="119" y="19"/>
                      <a:pt x="119" y="19"/>
                      <a:pt x="119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4" y="17"/>
                      <a:pt x="113" y="17"/>
                    </a:cubicBezTo>
                    <a:cubicBezTo>
                      <a:pt x="73" y="0"/>
                      <a:pt x="26" y="18"/>
                      <a:pt x="6" y="57"/>
                    </a:cubicBezTo>
                    <a:cubicBezTo>
                      <a:pt x="6" y="57"/>
                      <a:pt x="6" y="57"/>
                      <a:pt x="5" y="57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69"/>
                      <a:pt x="2" y="75"/>
                      <a:pt x="6" y="77"/>
                    </a:cubicBezTo>
                    <a:cubicBezTo>
                      <a:pt x="10" y="79"/>
                      <a:pt x="16" y="77"/>
                      <a:pt x="18" y="73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38" y="33"/>
                      <a:pt x="76" y="20"/>
                      <a:pt x="109" y="34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9" y="39"/>
                      <a:pt x="125" y="37"/>
                      <a:pt x="127" y="33"/>
                    </a:cubicBezTo>
                    <a:cubicBezTo>
                      <a:pt x="129" y="29"/>
                      <a:pt x="127" y="23"/>
                      <a:pt x="12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83" name="Freeform 162"/>
            <p:cNvSpPr/>
            <p:nvPr/>
          </p:nvSpPr>
          <p:spPr bwMode="auto">
            <a:xfrm>
              <a:off x="10691834" y="3042522"/>
              <a:ext cx="306290" cy="284735"/>
            </a:xfrm>
            <a:custGeom>
              <a:avLst/>
              <a:gdLst>
                <a:gd name="T0" fmla="*/ 107 w 114"/>
                <a:gd name="T1" fmla="*/ 55 h 106"/>
                <a:gd name="T2" fmla="*/ 59 w 114"/>
                <a:gd name="T3" fmla="*/ 38 h 106"/>
                <a:gd name="T4" fmla="*/ 57 w 114"/>
                <a:gd name="T5" fmla="*/ 43 h 106"/>
                <a:gd name="T6" fmla="*/ 56 w 114"/>
                <a:gd name="T7" fmla="*/ 38 h 106"/>
                <a:gd name="T8" fmla="*/ 6 w 114"/>
                <a:gd name="T9" fmla="*/ 34 h 106"/>
                <a:gd name="T10" fmla="*/ 44 w 114"/>
                <a:gd name="T11" fmla="*/ 106 h 106"/>
                <a:gd name="T12" fmla="*/ 44 w 114"/>
                <a:gd name="T13" fmla="*/ 106 h 106"/>
                <a:gd name="T14" fmla="*/ 44 w 114"/>
                <a:gd name="T15" fmla="*/ 106 h 106"/>
                <a:gd name="T16" fmla="*/ 44 w 114"/>
                <a:gd name="T17" fmla="*/ 106 h 106"/>
                <a:gd name="T18" fmla="*/ 44 w 114"/>
                <a:gd name="T19" fmla="*/ 106 h 106"/>
                <a:gd name="T20" fmla="*/ 107 w 114"/>
                <a:gd name="T21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06">
                  <a:moveTo>
                    <a:pt x="107" y="55"/>
                  </a:moveTo>
                  <a:cubicBezTo>
                    <a:pt x="114" y="21"/>
                    <a:pt x="73" y="8"/>
                    <a:pt x="59" y="38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5"/>
                    <a:pt x="13" y="0"/>
                    <a:pt x="6" y="34"/>
                  </a:cubicBezTo>
                  <a:cubicBezTo>
                    <a:pt x="0" y="61"/>
                    <a:pt x="30" y="8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64" y="93"/>
                    <a:pt x="101" y="82"/>
                    <a:pt x="107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4" name="Freeform 163"/>
            <p:cNvSpPr>
              <a:spLocks noEditPoints="1"/>
            </p:cNvSpPr>
            <p:nvPr/>
          </p:nvSpPr>
          <p:spPr bwMode="auto">
            <a:xfrm>
              <a:off x="7512094" y="4999372"/>
              <a:ext cx="365279" cy="309693"/>
            </a:xfrm>
            <a:custGeom>
              <a:avLst/>
              <a:gdLst>
                <a:gd name="T0" fmla="*/ 2 w 136"/>
                <a:gd name="T1" fmla="*/ 32 h 115"/>
                <a:gd name="T2" fmla="*/ 0 w 136"/>
                <a:gd name="T3" fmla="*/ 35 h 115"/>
                <a:gd name="T4" fmla="*/ 2 w 136"/>
                <a:gd name="T5" fmla="*/ 39 h 115"/>
                <a:gd name="T6" fmla="*/ 14 w 136"/>
                <a:gd name="T7" fmla="*/ 51 h 115"/>
                <a:gd name="T8" fmla="*/ 78 w 136"/>
                <a:gd name="T9" fmla="*/ 115 h 115"/>
                <a:gd name="T10" fmla="*/ 136 w 136"/>
                <a:gd name="T11" fmla="*/ 56 h 115"/>
                <a:gd name="T12" fmla="*/ 123 w 136"/>
                <a:gd name="T13" fmla="*/ 63 h 115"/>
                <a:gd name="T14" fmla="*/ 90 w 136"/>
                <a:gd name="T15" fmla="*/ 46 h 115"/>
                <a:gd name="T16" fmla="*/ 90 w 136"/>
                <a:gd name="T17" fmla="*/ 40 h 115"/>
                <a:gd name="T18" fmla="*/ 56 w 136"/>
                <a:gd name="T19" fmla="*/ 0 h 115"/>
                <a:gd name="T20" fmla="*/ 19 w 136"/>
                <a:gd name="T21" fmla="*/ 24 h 115"/>
                <a:gd name="T22" fmla="*/ 2 w 136"/>
                <a:gd name="T23" fmla="*/ 32 h 115"/>
                <a:gd name="T24" fmla="*/ 35 w 136"/>
                <a:gd name="T25" fmla="*/ 39 h 115"/>
                <a:gd name="T26" fmla="*/ 29 w 136"/>
                <a:gd name="T27" fmla="*/ 33 h 115"/>
                <a:gd name="T28" fmla="*/ 35 w 136"/>
                <a:gd name="T29" fmla="*/ 27 h 115"/>
                <a:gd name="T30" fmla="*/ 41 w 136"/>
                <a:gd name="T31" fmla="*/ 33 h 115"/>
                <a:gd name="T32" fmla="*/ 35 w 136"/>
                <a:gd name="T33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15">
                  <a:moveTo>
                    <a:pt x="2" y="32"/>
                  </a:moveTo>
                  <a:cubicBezTo>
                    <a:pt x="1" y="33"/>
                    <a:pt x="0" y="34"/>
                    <a:pt x="0" y="35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90"/>
                    <a:pt x="40" y="115"/>
                    <a:pt x="78" y="115"/>
                  </a:cubicBezTo>
                  <a:cubicBezTo>
                    <a:pt x="110" y="115"/>
                    <a:pt x="136" y="80"/>
                    <a:pt x="136" y="56"/>
                  </a:cubicBezTo>
                  <a:cubicBezTo>
                    <a:pt x="136" y="45"/>
                    <a:pt x="132" y="58"/>
                    <a:pt x="123" y="63"/>
                  </a:cubicBezTo>
                  <a:cubicBezTo>
                    <a:pt x="114" y="68"/>
                    <a:pt x="89" y="72"/>
                    <a:pt x="90" y="46"/>
                  </a:cubicBezTo>
                  <a:cubicBezTo>
                    <a:pt x="90" y="44"/>
                    <a:pt x="90" y="42"/>
                    <a:pt x="90" y="40"/>
                  </a:cubicBezTo>
                  <a:cubicBezTo>
                    <a:pt x="90" y="19"/>
                    <a:pt x="77" y="0"/>
                    <a:pt x="56" y="0"/>
                  </a:cubicBezTo>
                  <a:cubicBezTo>
                    <a:pt x="36" y="0"/>
                    <a:pt x="22" y="11"/>
                    <a:pt x="19" y="24"/>
                  </a:cubicBezTo>
                  <a:cubicBezTo>
                    <a:pt x="2" y="32"/>
                    <a:pt x="2" y="32"/>
                    <a:pt x="2" y="32"/>
                  </a:cubicBezTo>
                  <a:moveTo>
                    <a:pt x="35" y="39"/>
                  </a:moveTo>
                  <a:cubicBezTo>
                    <a:pt x="32" y="39"/>
                    <a:pt x="29" y="36"/>
                    <a:pt x="29" y="33"/>
                  </a:cubicBezTo>
                  <a:cubicBezTo>
                    <a:pt x="29" y="30"/>
                    <a:pt x="32" y="27"/>
                    <a:pt x="35" y="27"/>
                  </a:cubicBezTo>
                  <a:cubicBezTo>
                    <a:pt x="38" y="27"/>
                    <a:pt x="41" y="30"/>
                    <a:pt x="41" y="33"/>
                  </a:cubicBezTo>
                  <a:cubicBezTo>
                    <a:pt x="41" y="36"/>
                    <a:pt x="38" y="39"/>
                    <a:pt x="35" y="3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5" name="Freeform 164"/>
            <p:cNvSpPr>
              <a:spLocks noEditPoints="1"/>
            </p:cNvSpPr>
            <p:nvPr/>
          </p:nvSpPr>
          <p:spPr bwMode="auto">
            <a:xfrm>
              <a:off x="8610198" y="4280159"/>
              <a:ext cx="255241" cy="359606"/>
            </a:xfrm>
            <a:custGeom>
              <a:avLst/>
              <a:gdLst>
                <a:gd name="T0" fmla="*/ 47 w 95"/>
                <a:gd name="T1" fmla="*/ 0 h 134"/>
                <a:gd name="T2" fmla="*/ 0 w 95"/>
                <a:gd name="T3" fmla="*/ 47 h 134"/>
                <a:gd name="T4" fmla="*/ 47 w 95"/>
                <a:gd name="T5" fmla="*/ 134 h 134"/>
                <a:gd name="T6" fmla="*/ 95 w 95"/>
                <a:gd name="T7" fmla="*/ 47 h 134"/>
                <a:gd name="T8" fmla="*/ 47 w 95"/>
                <a:gd name="T9" fmla="*/ 0 h 134"/>
                <a:gd name="T10" fmla="*/ 47 w 95"/>
                <a:gd name="T11" fmla="*/ 55 h 134"/>
                <a:gd name="T12" fmla="*/ 32 w 95"/>
                <a:gd name="T13" fmla="*/ 40 h 134"/>
                <a:gd name="T14" fmla="*/ 47 w 95"/>
                <a:gd name="T15" fmla="*/ 25 h 134"/>
                <a:gd name="T16" fmla="*/ 62 w 95"/>
                <a:gd name="T17" fmla="*/ 40 h 134"/>
                <a:gd name="T18" fmla="*/ 47 w 95"/>
                <a:gd name="T19" fmla="*/ 5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3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47" y="134"/>
                    <a:pt x="47" y="134"/>
                  </a:cubicBezTo>
                  <a:cubicBezTo>
                    <a:pt x="47" y="134"/>
                    <a:pt x="95" y="73"/>
                    <a:pt x="95" y="47"/>
                  </a:cubicBezTo>
                  <a:cubicBezTo>
                    <a:pt x="95" y="21"/>
                    <a:pt x="73" y="0"/>
                    <a:pt x="47" y="0"/>
                  </a:cubicBezTo>
                  <a:close/>
                  <a:moveTo>
                    <a:pt x="47" y="55"/>
                  </a:moveTo>
                  <a:cubicBezTo>
                    <a:pt x="39" y="55"/>
                    <a:pt x="32" y="48"/>
                    <a:pt x="32" y="40"/>
                  </a:cubicBezTo>
                  <a:cubicBezTo>
                    <a:pt x="32" y="32"/>
                    <a:pt x="39" y="25"/>
                    <a:pt x="47" y="25"/>
                  </a:cubicBezTo>
                  <a:cubicBezTo>
                    <a:pt x="55" y="25"/>
                    <a:pt x="62" y="32"/>
                    <a:pt x="62" y="40"/>
                  </a:cubicBezTo>
                  <a:cubicBezTo>
                    <a:pt x="62" y="48"/>
                    <a:pt x="55" y="55"/>
                    <a:pt x="47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6" name="Freeform 165"/>
            <p:cNvSpPr>
              <a:spLocks noEditPoints="1"/>
            </p:cNvSpPr>
            <p:nvPr/>
          </p:nvSpPr>
          <p:spPr bwMode="auto">
            <a:xfrm>
              <a:off x="9588057" y="2910931"/>
              <a:ext cx="190580" cy="271122"/>
            </a:xfrm>
            <a:custGeom>
              <a:avLst/>
              <a:gdLst>
                <a:gd name="T0" fmla="*/ 36 w 71"/>
                <a:gd name="T1" fmla="*/ 0 h 101"/>
                <a:gd name="T2" fmla="*/ 0 w 71"/>
                <a:gd name="T3" fmla="*/ 36 h 101"/>
                <a:gd name="T4" fmla="*/ 36 w 71"/>
                <a:gd name="T5" fmla="*/ 101 h 101"/>
                <a:gd name="T6" fmla="*/ 71 w 71"/>
                <a:gd name="T7" fmla="*/ 36 h 101"/>
                <a:gd name="T8" fmla="*/ 36 w 71"/>
                <a:gd name="T9" fmla="*/ 0 h 101"/>
                <a:gd name="T10" fmla="*/ 36 w 71"/>
                <a:gd name="T11" fmla="*/ 41 h 101"/>
                <a:gd name="T12" fmla="*/ 25 w 71"/>
                <a:gd name="T13" fmla="*/ 30 h 101"/>
                <a:gd name="T14" fmla="*/ 36 w 71"/>
                <a:gd name="T15" fmla="*/ 19 h 101"/>
                <a:gd name="T16" fmla="*/ 47 w 71"/>
                <a:gd name="T17" fmla="*/ 30 h 101"/>
                <a:gd name="T18" fmla="*/ 36 w 71"/>
                <a:gd name="T19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101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36" y="101"/>
                    <a:pt x="36" y="101"/>
                  </a:cubicBezTo>
                  <a:cubicBezTo>
                    <a:pt x="36" y="101"/>
                    <a:pt x="71" y="55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41"/>
                  </a:moveTo>
                  <a:cubicBezTo>
                    <a:pt x="30" y="41"/>
                    <a:pt x="25" y="37"/>
                    <a:pt x="25" y="30"/>
                  </a:cubicBezTo>
                  <a:cubicBezTo>
                    <a:pt x="25" y="24"/>
                    <a:pt x="30" y="19"/>
                    <a:pt x="36" y="19"/>
                  </a:cubicBezTo>
                  <a:cubicBezTo>
                    <a:pt x="42" y="19"/>
                    <a:pt x="47" y="24"/>
                    <a:pt x="47" y="30"/>
                  </a:cubicBezTo>
                  <a:cubicBezTo>
                    <a:pt x="47" y="37"/>
                    <a:pt x="42" y="41"/>
                    <a:pt x="36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87" name="Group 382"/>
            <p:cNvGrpSpPr/>
            <p:nvPr/>
          </p:nvGrpSpPr>
          <p:grpSpPr>
            <a:xfrm>
              <a:off x="8242651" y="5242134"/>
              <a:ext cx="429940" cy="487795"/>
              <a:chOff x="5078413" y="5448300"/>
              <a:chExt cx="601663" cy="682625"/>
            </a:xfrm>
            <a:grpFill/>
          </p:grpSpPr>
          <p:sp>
            <p:nvSpPr>
              <p:cNvPr id="132" name="Freeform 169"/>
              <p:cNvSpPr/>
              <p:nvPr/>
            </p:nvSpPr>
            <p:spPr bwMode="auto">
              <a:xfrm>
                <a:off x="5364163" y="5635625"/>
                <a:ext cx="44450" cy="85725"/>
              </a:xfrm>
              <a:custGeom>
                <a:avLst/>
                <a:gdLst>
                  <a:gd name="T0" fmla="*/ 6 w 12"/>
                  <a:gd name="T1" fmla="*/ 18 h 23"/>
                  <a:gd name="T2" fmla="*/ 1 w 12"/>
                  <a:gd name="T3" fmla="*/ 10 h 23"/>
                  <a:gd name="T4" fmla="*/ 1 w 12"/>
                  <a:gd name="T5" fmla="*/ 16 h 23"/>
                  <a:gd name="T6" fmla="*/ 2 w 12"/>
                  <a:gd name="T7" fmla="*/ 23 h 23"/>
                  <a:gd name="T8" fmla="*/ 6 w 12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3">
                    <a:moveTo>
                      <a:pt x="6" y="18"/>
                    </a:moveTo>
                    <a:cubicBezTo>
                      <a:pt x="12" y="5"/>
                      <a:pt x="1" y="0"/>
                      <a:pt x="1" y="10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" y="18"/>
                      <a:pt x="1" y="21"/>
                      <a:pt x="2" y="23"/>
                    </a:cubicBezTo>
                    <a:cubicBezTo>
                      <a:pt x="4" y="22"/>
                      <a:pt x="5" y="20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33" name="Freeform 170"/>
              <p:cNvSpPr/>
              <p:nvPr/>
            </p:nvSpPr>
            <p:spPr bwMode="auto">
              <a:xfrm>
                <a:off x="5262563" y="5691188"/>
                <a:ext cx="30163" cy="38100"/>
              </a:xfrm>
              <a:custGeom>
                <a:avLst/>
                <a:gdLst>
                  <a:gd name="T0" fmla="*/ 4 w 8"/>
                  <a:gd name="T1" fmla="*/ 8 h 10"/>
                  <a:gd name="T2" fmla="*/ 8 w 8"/>
                  <a:gd name="T3" fmla="*/ 10 h 10"/>
                  <a:gd name="T4" fmla="*/ 1 w 8"/>
                  <a:gd name="T5" fmla="*/ 0 h 10"/>
                  <a:gd name="T6" fmla="*/ 4 w 8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4" y="8"/>
                    </a:moveTo>
                    <a:cubicBezTo>
                      <a:pt x="5" y="9"/>
                      <a:pt x="6" y="9"/>
                      <a:pt x="8" y="10"/>
                    </a:cubicBezTo>
                    <a:cubicBezTo>
                      <a:pt x="6" y="6"/>
                      <a:pt x="4" y="2"/>
                      <a:pt x="1" y="0"/>
                    </a:cubicBezTo>
                    <a:cubicBezTo>
                      <a:pt x="0" y="4"/>
                      <a:pt x="1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34" name="Freeform 171"/>
              <p:cNvSpPr/>
              <p:nvPr/>
            </p:nvSpPr>
            <p:spPr bwMode="auto">
              <a:xfrm>
                <a:off x="5432426" y="5740400"/>
                <a:ext cx="71438" cy="52387"/>
              </a:xfrm>
              <a:custGeom>
                <a:avLst/>
                <a:gdLst>
                  <a:gd name="T0" fmla="*/ 6 w 19"/>
                  <a:gd name="T1" fmla="*/ 14 h 14"/>
                  <a:gd name="T2" fmla="*/ 12 w 19"/>
                  <a:gd name="T3" fmla="*/ 12 h 14"/>
                  <a:gd name="T4" fmla="*/ 13 w 19"/>
                  <a:gd name="T5" fmla="*/ 1 h 14"/>
                  <a:gd name="T6" fmla="*/ 0 w 19"/>
                  <a:gd name="T7" fmla="*/ 13 h 14"/>
                  <a:gd name="T8" fmla="*/ 6 w 19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6" y="14"/>
                    </a:moveTo>
                    <a:cubicBezTo>
                      <a:pt x="8" y="14"/>
                      <a:pt x="10" y="13"/>
                      <a:pt x="12" y="12"/>
                    </a:cubicBezTo>
                    <a:cubicBezTo>
                      <a:pt x="19" y="8"/>
                      <a:pt x="19" y="4"/>
                      <a:pt x="13" y="1"/>
                    </a:cubicBezTo>
                    <a:cubicBezTo>
                      <a:pt x="8" y="0"/>
                      <a:pt x="3" y="6"/>
                      <a:pt x="0" y="13"/>
                    </a:cubicBezTo>
                    <a:cubicBezTo>
                      <a:pt x="2" y="14"/>
                      <a:pt x="4" y="14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35" name="Freeform 172"/>
              <p:cNvSpPr/>
              <p:nvPr/>
            </p:nvSpPr>
            <p:spPr bwMode="auto">
              <a:xfrm>
                <a:off x="5326063" y="5751513"/>
                <a:ext cx="87313" cy="214312"/>
              </a:xfrm>
              <a:custGeom>
                <a:avLst/>
                <a:gdLst>
                  <a:gd name="T0" fmla="*/ 23 w 23"/>
                  <a:gd name="T1" fmla="*/ 13 h 57"/>
                  <a:gd name="T2" fmla="*/ 13 w 23"/>
                  <a:gd name="T3" fmla="*/ 7 h 57"/>
                  <a:gd name="T4" fmla="*/ 9 w 23"/>
                  <a:gd name="T5" fmla="*/ 0 h 57"/>
                  <a:gd name="T6" fmla="*/ 0 w 23"/>
                  <a:gd name="T7" fmla="*/ 2 h 57"/>
                  <a:gd name="T8" fmla="*/ 8 w 23"/>
                  <a:gd name="T9" fmla="*/ 55 h 57"/>
                  <a:gd name="T10" fmla="*/ 7 w 23"/>
                  <a:gd name="T11" fmla="*/ 57 h 57"/>
                  <a:gd name="T12" fmla="*/ 14 w 23"/>
                  <a:gd name="T13" fmla="*/ 57 h 57"/>
                  <a:gd name="T14" fmla="*/ 23 w 23"/>
                  <a:gd name="T15" fmla="*/ 57 h 57"/>
                  <a:gd name="T16" fmla="*/ 23 w 23"/>
                  <a:gd name="T17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57">
                    <a:moveTo>
                      <a:pt x="23" y="13"/>
                    </a:moveTo>
                    <a:cubicBezTo>
                      <a:pt x="19" y="12"/>
                      <a:pt x="15" y="9"/>
                      <a:pt x="13" y="7"/>
                    </a:cubicBezTo>
                    <a:cubicBezTo>
                      <a:pt x="12" y="5"/>
                      <a:pt x="10" y="3"/>
                      <a:pt x="9" y="0"/>
                    </a:cubicBezTo>
                    <a:cubicBezTo>
                      <a:pt x="6" y="1"/>
                      <a:pt x="3" y="2"/>
                      <a:pt x="0" y="2"/>
                    </a:cubicBezTo>
                    <a:cubicBezTo>
                      <a:pt x="5" y="19"/>
                      <a:pt x="6" y="37"/>
                      <a:pt x="8" y="55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18" y="42"/>
                      <a:pt x="18" y="27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36" name="Freeform 173"/>
              <p:cNvSpPr/>
              <p:nvPr/>
            </p:nvSpPr>
            <p:spPr bwMode="auto">
              <a:xfrm>
                <a:off x="5078413" y="5448300"/>
                <a:ext cx="601663" cy="522287"/>
              </a:xfrm>
              <a:custGeom>
                <a:avLst/>
                <a:gdLst>
                  <a:gd name="T0" fmla="*/ 121 w 160"/>
                  <a:gd name="T1" fmla="*/ 15 h 139"/>
                  <a:gd name="T2" fmla="*/ 80 w 160"/>
                  <a:gd name="T3" fmla="*/ 0 h 139"/>
                  <a:gd name="T4" fmla="*/ 39 w 160"/>
                  <a:gd name="T5" fmla="*/ 15 h 139"/>
                  <a:gd name="T6" fmla="*/ 32 w 160"/>
                  <a:gd name="T7" fmla="*/ 99 h 139"/>
                  <a:gd name="T8" fmla="*/ 43 w 160"/>
                  <a:gd name="T9" fmla="*/ 128 h 139"/>
                  <a:gd name="T10" fmla="*/ 48 w 160"/>
                  <a:gd name="T11" fmla="*/ 138 h 139"/>
                  <a:gd name="T12" fmla="*/ 68 w 160"/>
                  <a:gd name="T13" fmla="*/ 138 h 139"/>
                  <a:gd name="T14" fmla="*/ 60 w 160"/>
                  <a:gd name="T15" fmla="*/ 84 h 139"/>
                  <a:gd name="T16" fmla="*/ 59 w 160"/>
                  <a:gd name="T17" fmla="*/ 83 h 139"/>
                  <a:gd name="T18" fmla="*/ 51 w 160"/>
                  <a:gd name="T19" fmla="*/ 80 h 139"/>
                  <a:gd name="T20" fmla="*/ 42 w 160"/>
                  <a:gd name="T21" fmla="*/ 66 h 139"/>
                  <a:gd name="T22" fmla="*/ 63 w 160"/>
                  <a:gd name="T23" fmla="*/ 74 h 139"/>
                  <a:gd name="T24" fmla="*/ 64 w 160"/>
                  <a:gd name="T25" fmla="*/ 77 h 139"/>
                  <a:gd name="T26" fmla="*/ 73 w 160"/>
                  <a:gd name="T27" fmla="*/ 76 h 139"/>
                  <a:gd name="T28" fmla="*/ 78 w 160"/>
                  <a:gd name="T29" fmla="*/ 48 h 139"/>
                  <a:gd name="T30" fmla="*/ 89 w 160"/>
                  <a:gd name="T31" fmla="*/ 59 h 139"/>
                  <a:gd name="T32" fmla="*/ 80 w 160"/>
                  <a:gd name="T33" fmla="*/ 77 h 139"/>
                  <a:gd name="T34" fmla="*/ 82 w 160"/>
                  <a:gd name="T35" fmla="*/ 80 h 139"/>
                  <a:gd name="T36" fmla="*/ 91 w 160"/>
                  <a:gd name="T37" fmla="*/ 89 h 139"/>
                  <a:gd name="T38" fmla="*/ 94 w 160"/>
                  <a:gd name="T39" fmla="*/ 83 h 139"/>
                  <a:gd name="T40" fmla="*/ 109 w 160"/>
                  <a:gd name="T41" fmla="*/ 73 h 139"/>
                  <a:gd name="T42" fmla="*/ 117 w 160"/>
                  <a:gd name="T43" fmla="*/ 85 h 139"/>
                  <a:gd name="T44" fmla="*/ 93 w 160"/>
                  <a:gd name="T45" fmla="*/ 96 h 139"/>
                  <a:gd name="T46" fmla="*/ 91 w 160"/>
                  <a:gd name="T47" fmla="*/ 101 h 139"/>
                  <a:gd name="T48" fmla="*/ 95 w 160"/>
                  <a:gd name="T49" fmla="*/ 136 h 139"/>
                  <a:gd name="T50" fmla="*/ 95 w 160"/>
                  <a:gd name="T51" fmla="*/ 138 h 139"/>
                  <a:gd name="T52" fmla="*/ 112 w 160"/>
                  <a:gd name="T53" fmla="*/ 138 h 139"/>
                  <a:gd name="T54" fmla="*/ 117 w 160"/>
                  <a:gd name="T55" fmla="*/ 128 h 139"/>
                  <a:gd name="T56" fmla="*/ 128 w 160"/>
                  <a:gd name="T57" fmla="*/ 99 h 139"/>
                  <a:gd name="T58" fmla="*/ 121 w 160"/>
                  <a:gd name="T59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0" h="139">
                    <a:moveTo>
                      <a:pt x="121" y="15"/>
                    </a:moveTo>
                    <a:cubicBezTo>
                      <a:pt x="113" y="8"/>
                      <a:pt x="103" y="0"/>
                      <a:pt x="80" y="0"/>
                    </a:cubicBezTo>
                    <a:cubicBezTo>
                      <a:pt x="57" y="0"/>
                      <a:pt x="47" y="8"/>
                      <a:pt x="39" y="15"/>
                    </a:cubicBezTo>
                    <a:cubicBezTo>
                      <a:pt x="0" y="54"/>
                      <a:pt x="30" y="94"/>
                      <a:pt x="32" y="99"/>
                    </a:cubicBezTo>
                    <a:cubicBezTo>
                      <a:pt x="35" y="103"/>
                      <a:pt x="42" y="118"/>
                      <a:pt x="43" y="128"/>
                    </a:cubicBezTo>
                    <a:cubicBezTo>
                      <a:pt x="44" y="139"/>
                      <a:pt x="48" y="138"/>
                      <a:pt x="4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7" y="120"/>
                      <a:pt x="66" y="101"/>
                      <a:pt x="60" y="84"/>
                    </a:cubicBezTo>
                    <a:cubicBezTo>
                      <a:pt x="60" y="84"/>
                      <a:pt x="60" y="83"/>
                      <a:pt x="59" y="83"/>
                    </a:cubicBezTo>
                    <a:cubicBezTo>
                      <a:pt x="57" y="82"/>
                      <a:pt x="54" y="81"/>
                      <a:pt x="51" y="80"/>
                    </a:cubicBezTo>
                    <a:cubicBezTo>
                      <a:pt x="47" y="77"/>
                      <a:pt x="40" y="72"/>
                      <a:pt x="42" y="66"/>
                    </a:cubicBezTo>
                    <a:cubicBezTo>
                      <a:pt x="48" y="48"/>
                      <a:pt x="59" y="65"/>
                      <a:pt x="63" y="74"/>
                    </a:cubicBezTo>
                    <a:cubicBezTo>
                      <a:pt x="63" y="75"/>
                      <a:pt x="63" y="76"/>
                      <a:pt x="64" y="77"/>
                    </a:cubicBezTo>
                    <a:cubicBezTo>
                      <a:pt x="67" y="78"/>
                      <a:pt x="70" y="77"/>
                      <a:pt x="73" y="76"/>
                    </a:cubicBezTo>
                    <a:cubicBezTo>
                      <a:pt x="70" y="66"/>
                      <a:pt x="68" y="52"/>
                      <a:pt x="78" y="48"/>
                    </a:cubicBezTo>
                    <a:cubicBezTo>
                      <a:pt x="84" y="46"/>
                      <a:pt x="89" y="54"/>
                      <a:pt x="89" y="59"/>
                    </a:cubicBezTo>
                    <a:cubicBezTo>
                      <a:pt x="89" y="66"/>
                      <a:pt x="85" y="73"/>
                      <a:pt x="80" y="77"/>
                    </a:cubicBezTo>
                    <a:cubicBezTo>
                      <a:pt x="80" y="78"/>
                      <a:pt x="81" y="79"/>
                      <a:pt x="82" y="80"/>
                    </a:cubicBezTo>
                    <a:cubicBezTo>
                      <a:pt x="84" y="84"/>
                      <a:pt x="87" y="87"/>
                      <a:pt x="91" y="89"/>
                    </a:cubicBezTo>
                    <a:cubicBezTo>
                      <a:pt x="92" y="87"/>
                      <a:pt x="93" y="85"/>
                      <a:pt x="94" y="83"/>
                    </a:cubicBezTo>
                    <a:cubicBezTo>
                      <a:pt x="97" y="79"/>
                      <a:pt x="103" y="72"/>
                      <a:pt x="109" y="73"/>
                    </a:cubicBezTo>
                    <a:cubicBezTo>
                      <a:pt x="114" y="74"/>
                      <a:pt x="119" y="80"/>
                      <a:pt x="117" y="85"/>
                    </a:cubicBezTo>
                    <a:cubicBezTo>
                      <a:pt x="114" y="97"/>
                      <a:pt x="103" y="99"/>
                      <a:pt x="93" y="96"/>
                    </a:cubicBezTo>
                    <a:cubicBezTo>
                      <a:pt x="92" y="98"/>
                      <a:pt x="91" y="100"/>
                      <a:pt x="91" y="101"/>
                    </a:cubicBezTo>
                    <a:cubicBezTo>
                      <a:pt x="90" y="113"/>
                      <a:pt x="91" y="125"/>
                      <a:pt x="95" y="136"/>
                    </a:cubicBezTo>
                    <a:cubicBezTo>
                      <a:pt x="95" y="136"/>
                      <a:pt x="95" y="137"/>
                      <a:pt x="95" y="138"/>
                    </a:cubicBezTo>
                    <a:cubicBezTo>
                      <a:pt x="112" y="138"/>
                      <a:pt x="112" y="138"/>
                      <a:pt x="112" y="138"/>
                    </a:cubicBezTo>
                    <a:cubicBezTo>
                      <a:pt x="112" y="138"/>
                      <a:pt x="116" y="139"/>
                      <a:pt x="117" y="128"/>
                    </a:cubicBezTo>
                    <a:cubicBezTo>
                      <a:pt x="118" y="118"/>
                      <a:pt x="125" y="103"/>
                      <a:pt x="128" y="99"/>
                    </a:cubicBezTo>
                    <a:cubicBezTo>
                      <a:pt x="130" y="94"/>
                      <a:pt x="160" y="54"/>
                      <a:pt x="1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37" name="Freeform 174"/>
              <p:cNvSpPr/>
              <p:nvPr/>
            </p:nvSpPr>
            <p:spPr bwMode="auto">
              <a:xfrm>
                <a:off x="5251451" y="5988050"/>
                <a:ext cx="263525" cy="46037"/>
              </a:xfrm>
              <a:custGeom>
                <a:avLst/>
                <a:gdLst>
                  <a:gd name="T0" fmla="*/ 64 w 70"/>
                  <a:gd name="T1" fmla="*/ 0 h 12"/>
                  <a:gd name="T2" fmla="*/ 6 w 70"/>
                  <a:gd name="T3" fmla="*/ 0 h 12"/>
                  <a:gd name="T4" fmla="*/ 0 w 70"/>
                  <a:gd name="T5" fmla="*/ 6 h 12"/>
                  <a:gd name="T6" fmla="*/ 6 w 70"/>
                  <a:gd name="T7" fmla="*/ 12 h 12"/>
                  <a:gd name="T8" fmla="*/ 64 w 70"/>
                  <a:gd name="T9" fmla="*/ 12 h 12"/>
                  <a:gd name="T10" fmla="*/ 70 w 70"/>
                  <a:gd name="T11" fmla="*/ 6 h 12"/>
                  <a:gd name="T12" fmla="*/ 64 w 7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">
                    <a:moveTo>
                      <a:pt x="6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7" y="12"/>
                      <a:pt x="70" y="10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38" name="Freeform 175"/>
              <p:cNvSpPr/>
              <p:nvPr/>
            </p:nvSpPr>
            <p:spPr bwMode="auto">
              <a:xfrm>
                <a:off x="5259388" y="6045200"/>
                <a:ext cx="247650" cy="41275"/>
              </a:xfrm>
              <a:custGeom>
                <a:avLst/>
                <a:gdLst>
                  <a:gd name="T0" fmla="*/ 61 w 66"/>
                  <a:gd name="T1" fmla="*/ 0 h 11"/>
                  <a:gd name="T2" fmla="*/ 6 w 66"/>
                  <a:gd name="T3" fmla="*/ 0 h 11"/>
                  <a:gd name="T4" fmla="*/ 0 w 66"/>
                  <a:gd name="T5" fmla="*/ 6 h 11"/>
                  <a:gd name="T6" fmla="*/ 6 w 66"/>
                  <a:gd name="T7" fmla="*/ 11 h 11"/>
                  <a:gd name="T8" fmla="*/ 61 w 66"/>
                  <a:gd name="T9" fmla="*/ 11 h 11"/>
                  <a:gd name="T10" fmla="*/ 66 w 66"/>
                  <a:gd name="T11" fmla="*/ 6 h 11"/>
                  <a:gd name="T12" fmla="*/ 61 w 6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">
                    <a:moveTo>
                      <a:pt x="6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6" y="9"/>
                      <a:pt x="66" y="6"/>
                    </a:cubicBezTo>
                    <a:cubicBezTo>
                      <a:pt x="66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39" name="Freeform 176"/>
              <p:cNvSpPr/>
              <p:nvPr/>
            </p:nvSpPr>
            <p:spPr bwMode="auto">
              <a:xfrm>
                <a:off x="5314951" y="6097588"/>
                <a:ext cx="136525" cy="33337"/>
              </a:xfrm>
              <a:custGeom>
                <a:avLst/>
                <a:gdLst>
                  <a:gd name="T0" fmla="*/ 32 w 36"/>
                  <a:gd name="T1" fmla="*/ 0 h 9"/>
                  <a:gd name="T2" fmla="*/ 4 w 36"/>
                  <a:gd name="T3" fmla="*/ 0 h 9"/>
                  <a:gd name="T4" fmla="*/ 0 w 36"/>
                  <a:gd name="T5" fmla="*/ 4 h 9"/>
                  <a:gd name="T6" fmla="*/ 4 w 36"/>
                  <a:gd name="T7" fmla="*/ 9 h 9"/>
                  <a:gd name="T8" fmla="*/ 32 w 36"/>
                  <a:gd name="T9" fmla="*/ 9 h 9"/>
                  <a:gd name="T10" fmla="*/ 36 w 36"/>
                  <a:gd name="T11" fmla="*/ 4 h 9"/>
                  <a:gd name="T12" fmla="*/ 32 w 3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9">
                    <a:moveTo>
                      <a:pt x="3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4" y="9"/>
                      <a:pt x="36" y="7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88" name="Freeform 177"/>
            <p:cNvSpPr>
              <a:spLocks noEditPoints="1"/>
            </p:cNvSpPr>
            <p:nvPr/>
          </p:nvSpPr>
          <p:spPr bwMode="auto">
            <a:xfrm>
              <a:off x="8374243" y="2204197"/>
              <a:ext cx="292676" cy="381160"/>
            </a:xfrm>
            <a:custGeom>
              <a:avLst/>
              <a:gdLst>
                <a:gd name="T0" fmla="*/ 253 w 258"/>
                <a:gd name="T1" fmla="*/ 303 h 336"/>
                <a:gd name="T2" fmla="*/ 142 w 258"/>
                <a:gd name="T3" fmla="*/ 254 h 336"/>
                <a:gd name="T4" fmla="*/ 232 w 258"/>
                <a:gd name="T5" fmla="*/ 43 h 336"/>
                <a:gd name="T6" fmla="*/ 97 w 258"/>
                <a:gd name="T7" fmla="*/ 235 h 336"/>
                <a:gd name="T8" fmla="*/ 0 w 258"/>
                <a:gd name="T9" fmla="*/ 190 h 336"/>
                <a:gd name="T10" fmla="*/ 258 w 258"/>
                <a:gd name="T11" fmla="*/ 0 h 336"/>
                <a:gd name="T12" fmla="*/ 253 w 258"/>
                <a:gd name="T13" fmla="*/ 303 h 336"/>
                <a:gd name="T14" fmla="*/ 109 w 258"/>
                <a:gd name="T15" fmla="*/ 336 h 336"/>
                <a:gd name="T16" fmla="*/ 92 w 258"/>
                <a:gd name="T17" fmla="*/ 263 h 336"/>
                <a:gd name="T18" fmla="*/ 154 w 258"/>
                <a:gd name="T19" fmla="*/ 287 h 336"/>
                <a:gd name="T20" fmla="*/ 109 w 258"/>
                <a:gd name="T21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336">
                  <a:moveTo>
                    <a:pt x="253" y="303"/>
                  </a:moveTo>
                  <a:lnTo>
                    <a:pt x="142" y="254"/>
                  </a:lnTo>
                  <a:lnTo>
                    <a:pt x="232" y="43"/>
                  </a:lnTo>
                  <a:lnTo>
                    <a:pt x="97" y="235"/>
                  </a:lnTo>
                  <a:lnTo>
                    <a:pt x="0" y="190"/>
                  </a:lnTo>
                  <a:lnTo>
                    <a:pt x="258" y="0"/>
                  </a:lnTo>
                  <a:lnTo>
                    <a:pt x="253" y="303"/>
                  </a:lnTo>
                  <a:close/>
                  <a:moveTo>
                    <a:pt x="109" y="336"/>
                  </a:moveTo>
                  <a:lnTo>
                    <a:pt x="92" y="263"/>
                  </a:lnTo>
                  <a:lnTo>
                    <a:pt x="154" y="287"/>
                  </a:lnTo>
                  <a:lnTo>
                    <a:pt x="109" y="3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89" name="Group 375"/>
            <p:cNvGrpSpPr/>
            <p:nvPr/>
          </p:nvGrpSpPr>
          <p:grpSpPr>
            <a:xfrm>
              <a:off x="9920438" y="1948955"/>
              <a:ext cx="390236" cy="398176"/>
              <a:chOff x="7426326" y="839788"/>
              <a:chExt cx="546100" cy="557212"/>
            </a:xfrm>
            <a:grpFill/>
          </p:grpSpPr>
          <p:sp>
            <p:nvSpPr>
              <p:cNvPr id="130" name="Freeform 178"/>
              <p:cNvSpPr>
                <a:spLocks noEditPoints="1"/>
              </p:cNvSpPr>
              <p:nvPr/>
            </p:nvSpPr>
            <p:spPr bwMode="auto">
              <a:xfrm>
                <a:off x="7426326" y="1017588"/>
                <a:ext cx="381000" cy="379412"/>
              </a:xfrm>
              <a:custGeom>
                <a:avLst/>
                <a:gdLst>
                  <a:gd name="T0" fmla="*/ 15 w 101"/>
                  <a:gd name="T1" fmla="*/ 76 h 101"/>
                  <a:gd name="T2" fmla="*/ 9 w 101"/>
                  <a:gd name="T3" fmla="*/ 81 h 101"/>
                  <a:gd name="T4" fmla="*/ 21 w 101"/>
                  <a:gd name="T5" fmla="*/ 92 h 101"/>
                  <a:gd name="T6" fmla="*/ 26 w 101"/>
                  <a:gd name="T7" fmla="*/ 87 h 101"/>
                  <a:gd name="T8" fmla="*/ 43 w 101"/>
                  <a:gd name="T9" fmla="*/ 93 h 101"/>
                  <a:gd name="T10" fmla="*/ 43 w 101"/>
                  <a:gd name="T11" fmla="*/ 101 h 101"/>
                  <a:gd name="T12" fmla="*/ 59 w 101"/>
                  <a:gd name="T13" fmla="*/ 101 h 101"/>
                  <a:gd name="T14" fmla="*/ 59 w 101"/>
                  <a:gd name="T15" fmla="*/ 93 h 101"/>
                  <a:gd name="T16" fmla="*/ 75 w 101"/>
                  <a:gd name="T17" fmla="*/ 86 h 101"/>
                  <a:gd name="T18" fmla="*/ 81 w 101"/>
                  <a:gd name="T19" fmla="*/ 91 h 101"/>
                  <a:gd name="T20" fmla="*/ 92 w 101"/>
                  <a:gd name="T21" fmla="*/ 80 h 101"/>
                  <a:gd name="T22" fmla="*/ 87 w 101"/>
                  <a:gd name="T23" fmla="*/ 75 h 101"/>
                  <a:gd name="T24" fmla="*/ 93 w 101"/>
                  <a:gd name="T25" fmla="*/ 58 h 101"/>
                  <a:gd name="T26" fmla="*/ 101 w 101"/>
                  <a:gd name="T27" fmla="*/ 58 h 101"/>
                  <a:gd name="T28" fmla="*/ 101 w 101"/>
                  <a:gd name="T29" fmla="*/ 42 h 101"/>
                  <a:gd name="T30" fmla="*/ 93 w 101"/>
                  <a:gd name="T31" fmla="*/ 42 h 101"/>
                  <a:gd name="T32" fmla="*/ 86 w 101"/>
                  <a:gd name="T33" fmla="*/ 25 h 101"/>
                  <a:gd name="T34" fmla="*/ 91 w 101"/>
                  <a:gd name="T35" fmla="*/ 20 h 101"/>
                  <a:gd name="T36" fmla="*/ 80 w 101"/>
                  <a:gd name="T37" fmla="*/ 9 h 101"/>
                  <a:gd name="T38" fmla="*/ 74 w 101"/>
                  <a:gd name="T39" fmla="*/ 14 h 101"/>
                  <a:gd name="T40" fmla="*/ 58 w 101"/>
                  <a:gd name="T41" fmla="*/ 7 h 101"/>
                  <a:gd name="T42" fmla="*/ 57 w 101"/>
                  <a:gd name="T43" fmla="*/ 0 h 101"/>
                  <a:gd name="T44" fmla="*/ 41 w 101"/>
                  <a:gd name="T45" fmla="*/ 0 h 101"/>
                  <a:gd name="T46" fmla="*/ 42 w 101"/>
                  <a:gd name="T47" fmla="*/ 8 h 101"/>
                  <a:gd name="T48" fmla="*/ 25 w 101"/>
                  <a:gd name="T49" fmla="*/ 15 h 101"/>
                  <a:gd name="T50" fmla="*/ 20 w 101"/>
                  <a:gd name="T51" fmla="*/ 10 h 101"/>
                  <a:gd name="T52" fmla="*/ 8 w 101"/>
                  <a:gd name="T53" fmla="*/ 21 h 101"/>
                  <a:gd name="T54" fmla="*/ 14 w 101"/>
                  <a:gd name="T55" fmla="*/ 26 h 101"/>
                  <a:gd name="T56" fmla="*/ 7 w 101"/>
                  <a:gd name="T57" fmla="*/ 43 h 101"/>
                  <a:gd name="T58" fmla="*/ 0 w 101"/>
                  <a:gd name="T59" fmla="*/ 43 h 101"/>
                  <a:gd name="T60" fmla="*/ 0 w 101"/>
                  <a:gd name="T61" fmla="*/ 59 h 101"/>
                  <a:gd name="T62" fmla="*/ 7 w 101"/>
                  <a:gd name="T63" fmla="*/ 59 h 101"/>
                  <a:gd name="T64" fmla="*/ 15 w 101"/>
                  <a:gd name="T65" fmla="*/ 76 h 101"/>
                  <a:gd name="T66" fmla="*/ 50 w 101"/>
                  <a:gd name="T67" fmla="*/ 18 h 101"/>
                  <a:gd name="T68" fmla="*/ 82 w 101"/>
                  <a:gd name="T69" fmla="*/ 50 h 101"/>
                  <a:gd name="T70" fmla="*/ 51 w 101"/>
                  <a:gd name="T71" fmla="*/ 83 h 101"/>
                  <a:gd name="T72" fmla="*/ 18 w 101"/>
                  <a:gd name="T73" fmla="*/ 51 h 101"/>
                  <a:gd name="T74" fmla="*/ 50 w 101"/>
                  <a:gd name="T75" fmla="*/ 1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1" h="101">
                    <a:moveTo>
                      <a:pt x="15" y="76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31" y="90"/>
                      <a:pt x="37" y="92"/>
                      <a:pt x="43" y="93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5" y="92"/>
                      <a:pt x="71" y="90"/>
                      <a:pt x="75" y="86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90" y="70"/>
                      <a:pt x="92" y="64"/>
                      <a:pt x="93" y="58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2" y="36"/>
                      <a:pt x="89" y="30"/>
                      <a:pt x="86" y="25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69" y="11"/>
                      <a:pt x="64" y="8"/>
                      <a:pt x="58" y="7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35" y="9"/>
                      <a:pt x="30" y="11"/>
                      <a:pt x="25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31"/>
                      <a:pt x="8" y="37"/>
                      <a:pt x="7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9" y="65"/>
                      <a:pt x="11" y="71"/>
                      <a:pt x="15" y="76"/>
                    </a:cubicBezTo>
                    <a:moveTo>
                      <a:pt x="50" y="18"/>
                    </a:moveTo>
                    <a:cubicBezTo>
                      <a:pt x="68" y="18"/>
                      <a:pt x="82" y="32"/>
                      <a:pt x="82" y="50"/>
                    </a:cubicBezTo>
                    <a:cubicBezTo>
                      <a:pt x="83" y="68"/>
                      <a:pt x="68" y="82"/>
                      <a:pt x="51" y="83"/>
                    </a:cubicBezTo>
                    <a:cubicBezTo>
                      <a:pt x="33" y="83"/>
                      <a:pt x="18" y="69"/>
                      <a:pt x="18" y="51"/>
                    </a:cubicBezTo>
                    <a:cubicBezTo>
                      <a:pt x="18" y="33"/>
                      <a:pt x="32" y="18"/>
                      <a:pt x="5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31" name="Freeform 179"/>
              <p:cNvSpPr>
                <a:spLocks noEditPoints="1"/>
              </p:cNvSpPr>
              <p:nvPr/>
            </p:nvSpPr>
            <p:spPr bwMode="auto">
              <a:xfrm>
                <a:off x="7712076" y="839788"/>
                <a:ext cx="260350" cy="260350"/>
              </a:xfrm>
              <a:custGeom>
                <a:avLst/>
                <a:gdLst>
                  <a:gd name="T0" fmla="*/ 64 w 69"/>
                  <a:gd name="T1" fmla="*/ 29 h 69"/>
                  <a:gd name="T2" fmla="*/ 69 w 69"/>
                  <a:gd name="T3" fmla="*/ 26 h 69"/>
                  <a:gd name="T4" fmla="*/ 63 w 69"/>
                  <a:gd name="T5" fmla="*/ 15 h 69"/>
                  <a:gd name="T6" fmla="*/ 59 w 69"/>
                  <a:gd name="T7" fmla="*/ 17 h 69"/>
                  <a:gd name="T8" fmla="*/ 51 w 69"/>
                  <a:gd name="T9" fmla="*/ 10 h 69"/>
                  <a:gd name="T10" fmla="*/ 53 w 69"/>
                  <a:gd name="T11" fmla="*/ 5 h 69"/>
                  <a:gd name="T12" fmla="*/ 41 w 69"/>
                  <a:gd name="T13" fmla="*/ 0 h 69"/>
                  <a:gd name="T14" fmla="*/ 39 w 69"/>
                  <a:gd name="T15" fmla="*/ 5 h 69"/>
                  <a:gd name="T16" fmla="*/ 29 w 69"/>
                  <a:gd name="T17" fmla="*/ 5 h 69"/>
                  <a:gd name="T18" fmla="*/ 27 w 69"/>
                  <a:gd name="T19" fmla="*/ 1 h 69"/>
                  <a:gd name="T20" fmla="*/ 15 w 69"/>
                  <a:gd name="T21" fmla="*/ 6 h 69"/>
                  <a:gd name="T22" fmla="*/ 17 w 69"/>
                  <a:gd name="T23" fmla="*/ 10 h 69"/>
                  <a:gd name="T24" fmla="*/ 10 w 69"/>
                  <a:gd name="T25" fmla="*/ 18 h 69"/>
                  <a:gd name="T26" fmla="*/ 5 w 69"/>
                  <a:gd name="T27" fmla="*/ 16 h 69"/>
                  <a:gd name="T28" fmla="*/ 0 w 69"/>
                  <a:gd name="T29" fmla="*/ 28 h 69"/>
                  <a:gd name="T30" fmla="*/ 5 w 69"/>
                  <a:gd name="T31" fmla="*/ 30 h 69"/>
                  <a:gd name="T32" fmla="*/ 5 w 69"/>
                  <a:gd name="T33" fmla="*/ 40 h 69"/>
                  <a:gd name="T34" fmla="*/ 1 w 69"/>
                  <a:gd name="T35" fmla="*/ 43 h 69"/>
                  <a:gd name="T36" fmla="*/ 6 w 69"/>
                  <a:gd name="T37" fmla="*/ 54 h 69"/>
                  <a:gd name="T38" fmla="*/ 11 w 69"/>
                  <a:gd name="T39" fmla="*/ 52 h 69"/>
                  <a:gd name="T40" fmla="*/ 18 w 69"/>
                  <a:gd name="T41" fmla="*/ 59 h 69"/>
                  <a:gd name="T42" fmla="*/ 16 w 69"/>
                  <a:gd name="T43" fmla="*/ 64 h 69"/>
                  <a:gd name="T44" fmla="*/ 28 w 69"/>
                  <a:gd name="T45" fmla="*/ 69 h 69"/>
                  <a:gd name="T46" fmla="*/ 30 w 69"/>
                  <a:gd name="T47" fmla="*/ 64 h 69"/>
                  <a:gd name="T48" fmla="*/ 41 w 69"/>
                  <a:gd name="T49" fmla="*/ 64 h 69"/>
                  <a:gd name="T50" fmla="*/ 43 w 69"/>
                  <a:gd name="T51" fmla="*/ 68 h 69"/>
                  <a:gd name="T52" fmla="*/ 54 w 69"/>
                  <a:gd name="T53" fmla="*/ 63 h 69"/>
                  <a:gd name="T54" fmla="*/ 52 w 69"/>
                  <a:gd name="T55" fmla="*/ 58 h 69"/>
                  <a:gd name="T56" fmla="*/ 59 w 69"/>
                  <a:gd name="T57" fmla="*/ 51 h 69"/>
                  <a:gd name="T58" fmla="*/ 64 w 69"/>
                  <a:gd name="T59" fmla="*/ 53 h 69"/>
                  <a:gd name="T60" fmla="*/ 69 w 69"/>
                  <a:gd name="T61" fmla="*/ 41 h 69"/>
                  <a:gd name="T62" fmla="*/ 64 w 69"/>
                  <a:gd name="T63" fmla="*/ 39 h 69"/>
                  <a:gd name="T64" fmla="*/ 64 w 69"/>
                  <a:gd name="T65" fmla="*/ 29 h 69"/>
                  <a:gd name="T66" fmla="*/ 43 w 69"/>
                  <a:gd name="T67" fmla="*/ 53 h 69"/>
                  <a:gd name="T68" fmla="*/ 35 w 69"/>
                  <a:gd name="T69" fmla="*/ 54 h 69"/>
                  <a:gd name="T70" fmla="*/ 16 w 69"/>
                  <a:gd name="T71" fmla="*/ 43 h 69"/>
                  <a:gd name="T72" fmla="*/ 26 w 69"/>
                  <a:gd name="T73" fmla="*/ 16 h 69"/>
                  <a:gd name="T74" fmla="*/ 34 w 69"/>
                  <a:gd name="T75" fmla="*/ 14 h 69"/>
                  <a:gd name="T76" fmla="*/ 53 w 69"/>
                  <a:gd name="T77" fmla="*/ 26 h 69"/>
                  <a:gd name="T78" fmla="*/ 43 w 69"/>
                  <a:gd name="T79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" h="69">
                    <a:moveTo>
                      <a:pt x="64" y="29"/>
                    </a:moveTo>
                    <a:cubicBezTo>
                      <a:pt x="69" y="26"/>
                      <a:pt x="69" y="26"/>
                      <a:pt x="69" y="26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4"/>
                      <a:pt x="54" y="12"/>
                      <a:pt x="51" y="10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6" y="4"/>
                      <a:pt x="32" y="5"/>
                      <a:pt x="29" y="5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3"/>
                      <a:pt x="5" y="37"/>
                      <a:pt x="5" y="4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5"/>
                      <a:pt x="15" y="57"/>
                      <a:pt x="18" y="5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4" y="64"/>
                      <a:pt x="37" y="64"/>
                      <a:pt x="41" y="64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5" y="56"/>
                      <a:pt x="58" y="54"/>
                      <a:pt x="59" y="51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5"/>
                      <a:pt x="64" y="32"/>
                      <a:pt x="64" y="29"/>
                    </a:cubicBezTo>
                    <a:moveTo>
                      <a:pt x="43" y="53"/>
                    </a:moveTo>
                    <a:cubicBezTo>
                      <a:pt x="40" y="54"/>
                      <a:pt x="38" y="54"/>
                      <a:pt x="35" y="54"/>
                    </a:cubicBezTo>
                    <a:cubicBezTo>
                      <a:pt x="27" y="55"/>
                      <a:pt x="20" y="50"/>
                      <a:pt x="16" y="43"/>
                    </a:cubicBezTo>
                    <a:cubicBezTo>
                      <a:pt x="12" y="33"/>
                      <a:pt x="16" y="21"/>
                      <a:pt x="26" y="16"/>
                    </a:cubicBezTo>
                    <a:cubicBezTo>
                      <a:pt x="29" y="15"/>
                      <a:pt x="32" y="15"/>
                      <a:pt x="34" y="14"/>
                    </a:cubicBezTo>
                    <a:cubicBezTo>
                      <a:pt x="42" y="14"/>
                      <a:pt x="50" y="19"/>
                      <a:pt x="53" y="26"/>
                    </a:cubicBezTo>
                    <a:cubicBezTo>
                      <a:pt x="57" y="36"/>
                      <a:pt x="53" y="48"/>
                      <a:pt x="43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90" name="Freeform 180"/>
            <p:cNvSpPr/>
            <p:nvPr/>
          </p:nvSpPr>
          <p:spPr bwMode="auto">
            <a:xfrm>
              <a:off x="9770696" y="5258016"/>
              <a:ext cx="294946" cy="348262"/>
            </a:xfrm>
            <a:custGeom>
              <a:avLst/>
              <a:gdLst>
                <a:gd name="T0" fmla="*/ 71 w 110"/>
                <a:gd name="T1" fmla="*/ 112 h 130"/>
                <a:gd name="T2" fmla="*/ 102 w 110"/>
                <a:gd name="T3" fmla="*/ 55 h 130"/>
                <a:gd name="T4" fmla="*/ 91 w 110"/>
                <a:gd name="T5" fmla="*/ 13 h 130"/>
                <a:gd name="T6" fmla="*/ 80 w 110"/>
                <a:gd name="T7" fmla="*/ 7 h 130"/>
                <a:gd name="T8" fmla="*/ 41 w 110"/>
                <a:gd name="T9" fmla="*/ 22 h 130"/>
                <a:gd name="T10" fmla="*/ 7 w 110"/>
                <a:gd name="T11" fmla="*/ 87 h 130"/>
                <a:gd name="T12" fmla="*/ 17 w 110"/>
                <a:gd name="T13" fmla="*/ 123 h 130"/>
                <a:gd name="T14" fmla="*/ 18 w 110"/>
                <a:gd name="T15" fmla="*/ 123 h 130"/>
                <a:gd name="T16" fmla="*/ 54 w 110"/>
                <a:gd name="T17" fmla="*/ 113 h 130"/>
                <a:gd name="T18" fmla="*/ 78 w 110"/>
                <a:gd name="T19" fmla="*/ 68 h 130"/>
                <a:gd name="T20" fmla="*/ 70 w 110"/>
                <a:gd name="T21" fmla="*/ 42 h 130"/>
                <a:gd name="T22" fmla="*/ 69 w 110"/>
                <a:gd name="T23" fmla="*/ 41 h 130"/>
                <a:gd name="T24" fmla="*/ 44 w 110"/>
                <a:gd name="T25" fmla="*/ 50 h 130"/>
                <a:gd name="T26" fmla="*/ 24 w 110"/>
                <a:gd name="T27" fmla="*/ 87 h 130"/>
                <a:gd name="T28" fmla="*/ 33 w 110"/>
                <a:gd name="T29" fmla="*/ 92 h 130"/>
                <a:gd name="T30" fmla="*/ 53 w 110"/>
                <a:gd name="T31" fmla="*/ 54 h 130"/>
                <a:gd name="T32" fmla="*/ 64 w 110"/>
                <a:gd name="T33" fmla="*/ 50 h 130"/>
                <a:gd name="T34" fmla="*/ 66 w 110"/>
                <a:gd name="T35" fmla="*/ 51 h 130"/>
                <a:gd name="T36" fmla="*/ 69 w 110"/>
                <a:gd name="T37" fmla="*/ 63 h 130"/>
                <a:gd name="T38" fmla="*/ 45 w 110"/>
                <a:gd name="T39" fmla="*/ 107 h 130"/>
                <a:gd name="T40" fmla="*/ 23 w 110"/>
                <a:gd name="T41" fmla="*/ 114 h 130"/>
                <a:gd name="T42" fmla="*/ 14 w 110"/>
                <a:gd name="T43" fmla="*/ 103 h 130"/>
                <a:gd name="T44" fmla="*/ 18 w 110"/>
                <a:gd name="T45" fmla="*/ 87 h 130"/>
                <a:gd name="T46" fmla="*/ 50 w 110"/>
                <a:gd name="T47" fmla="*/ 27 h 130"/>
                <a:gd name="T48" fmla="*/ 75 w 110"/>
                <a:gd name="T49" fmla="*/ 16 h 130"/>
                <a:gd name="T50" fmla="*/ 87 w 110"/>
                <a:gd name="T51" fmla="*/ 22 h 130"/>
                <a:gd name="T52" fmla="*/ 93 w 110"/>
                <a:gd name="T53" fmla="*/ 50 h 130"/>
                <a:gd name="T54" fmla="*/ 62 w 110"/>
                <a:gd name="T55" fmla="*/ 108 h 130"/>
                <a:gd name="T56" fmla="*/ 71 w 110"/>
                <a:gd name="T5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130">
                  <a:moveTo>
                    <a:pt x="71" y="112"/>
                  </a:moveTo>
                  <a:cubicBezTo>
                    <a:pt x="102" y="55"/>
                    <a:pt x="102" y="55"/>
                    <a:pt x="102" y="55"/>
                  </a:cubicBezTo>
                  <a:cubicBezTo>
                    <a:pt x="110" y="38"/>
                    <a:pt x="106" y="21"/>
                    <a:pt x="91" y="13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66" y="0"/>
                    <a:pt x="50" y="6"/>
                    <a:pt x="41" y="2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0" y="100"/>
                    <a:pt x="5" y="116"/>
                    <a:pt x="17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31" y="130"/>
                    <a:pt x="47" y="125"/>
                    <a:pt x="54" y="113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3" y="58"/>
                    <a:pt x="79" y="47"/>
                    <a:pt x="70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0" y="36"/>
                    <a:pt x="49" y="40"/>
                    <a:pt x="44" y="50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5" y="50"/>
                    <a:pt x="59" y="47"/>
                    <a:pt x="64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0" y="53"/>
                    <a:pt x="71" y="58"/>
                    <a:pt x="69" y="63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1" y="115"/>
                    <a:pt x="31" y="119"/>
                    <a:pt x="23" y="114"/>
                  </a:cubicBezTo>
                  <a:cubicBezTo>
                    <a:pt x="18" y="112"/>
                    <a:pt x="15" y="108"/>
                    <a:pt x="14" y="103"/>
                  </a:cubicBezTo>
                  <a:cubicBezTo>
                    <a:pt x="13" y="99"/>
                    <a:pt x="14" y="94"/>
                    <a:pt x="18" y="8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7" y="13"/>
                    <a:pt x="68" y="12"/>
                    <a:pt x="75" y="16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98" y="28"/>
                    <a:pt x="98" y="40"/>
                    <a:pt x="93" y="50"/>
                  </a:cubicBezTo>
                  <a:cubicBezTo>
                    <a:pt x="62" y="108"/>
                    <a:pt x="62" y="108"/>
                    <a:pt x="62" y="108"/>
                  </a:cubicBezTo>
                  <a:lnTo>
                    <a:pt x="71" y="1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91" name="Group 380"/>
            <p:cNvGrpSpPr/>
            <p:nvPr/>
          </p:nvGrpSpPr>
          <p:grpSpPr>
            <a:xfrm>
              <a:off x="7378234" y="3013028"/>
              <a:ext cx="268855" cy="369817"/>
              <a:chOff x="3868738" y="2328863"/>
              <a:chExt cx="376238" cy="517525"/>
            </a:xfrm>
            <a:grpFill/>
          </p:grpSpPr>
          <p:sp>
            <p:nvSpPr>
              <p:cNvPr id="128" name="Freeform 181"/>
              <p:cNvSpPr/>
              <p:nvPr/>
            </p:nvSpPr>
            <p:spPr bwMode="auto">
              <a:xfrm>
                <a:off x="3868738" y="2328863"/>
                <a:ext cx="180975" cy="517525"/>
              </a:xfrm>
              <a:custGeom>
                <a:avLst/>
                <a:gdLst>
                  <a:gd name="T0" fmla="*/ 6 w 48"/>
                  <a:gd name="T1" fmla="*/ 16 h 138"/>
                  <a:gd name="T2" fmla="*/ 1 w 48"/>
                  <a:gd name="T3" fmla="*/ 34 h 138"/>
                  <a:gd name="T4" fmla="*/ 4 w 48"/>
                  <a:gd name="T5" fmla="*/ 48 h 138"/>
                  <a:gd name="T6" fmla="*/ 17 w 48"/>
                  <a:gd name="T7" fmla="*/ 63 h 138"/>
                  <a:gd name="T8" fmla="*/ 17 w 48"/>
                  <a:gd name="T9" fmla="*/ 138 h 138"/>
                  <a:gd name="T10" fmla="*/ 30 w 48"/>
                  <a:gd name="T11" fmla="*/ 138 h 138"/>
                  <a:gd name="T12" fmla="*/ 30 w 48"/>
                  <a:gd name="T13" fmla="*/ 63 h 138"/>
                  <a:gd name="T14" fmla="*/ 44 w 48"/>
                  <a:gd name="T15" fmla="*/ 48 h 138"/>
                  <a:gd name="T16" fmla="*/ 47 w 48"/>
                  <a:gd name="T17" fmla="*/ 34 h 138"/>
                  <a:gd name="T18" fmla="*/ 42 w 48"/>
                  <a:gd name="T19" fmla="*/ 16 h 138"/>
                  <a:gd name="T20" fmla="*/ 32 w 48"/>
                  <a:gd name="T21" fmla="*/ 0 h 138"/>
                  <a:gd name="T22" fmla="*/ 35 w 48"/>
                  <a:gd name="T23" fmla="*/ 33 h 138"/>
                  <a:gd name="T24" fmla="*/ 31 w 48"/>
                  <a:gd name="T25" fmla="*/ 33 h 138"/>
                  <a:gd name="T26" fmla="*/ 27 w 48"/>
                  <a:gd name="T27" fmla="*/ 0 h 138"/>
                  <a:gd name="T28" fmla="*/ 24 w 48"/>
                  <a:gd name="T29" fmla="*/ 0 h 138"/>
                  <a:gd name="T30" fmla="*/ 20 w 48"/>
                  <a:gd name="T31" fmla="*/ 0 h 138"/>
                  <a:gd name="T32" fmla="*/ 17 w 48"/>
                  <a:gd name="T33" fmla="*/ 33 h 138"/>
                  <a:gd name="T34" fmla="*/ 13 w 48"/>
                  <a:gd name="T35" fmla="*/ 33 h 138"/>
                  <a:gd name="T36" fmla="*/ 16 w 48"/>
                  <a:gd name="T37" fmla="*/ 0 h 138"/>
                  <a:gd name="T38" fmla="*/ 6 w 48"/>
                  <a:gd name="T39" fmla="*/ 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138">
                    <a:moveTo>
                      <a:pt x="6" y="16"/>
                    </a:moveTo>
                    <a:cubicBezTo>
                      <a:pt x="4" y="22"/>
                      <a:pt x="1" y="28"/>
                      <a:pt x="1" y="34"/>
                    </a:cubicBezTo>
                    <a:cubicBezTo>
                      <a:pt x="0" y="39"/>
                      <a:pt x="1" y="43"/>
                      <a:pt x="4" y="48"/>
                    </a:cubicBezTo>
                    <a:cubicBezTo>
                      <a:pt x="7" y="53"/>
                      <a:pt x="12" y="60"/>
                      <a:pt x="17" y="63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6" y="60"/>
                      <a:pt x="41" y="53"/>
                      <a:pt x="44" y="48"/>
                    </a:cubicBezTo>
                    <a:cubicBezTo>
                      <a:pt x="46" y="43"/>
                      <a:pt x="48" y="39"/>
                      <a:pt x="47" y="34"/>
                    </a:cubicBezTo>
                    <a:cubicBezTo>
                      <a:pt x="46" y="28"/>
                      <a:pt x="44" y="22"/>
                      <a:pt x="42" y="16"/>
                    </a:cubicBezTo>
                    <a:cubicBezTo>
                      <a:pt x="41" y="12"/>
                      <a:pt x="37" y="1"/>
                      <a:pt x="32" y="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1"/>
                      <a:pt x="7" y="12"/>
                      <a:pt x="6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29" name="Freeform 182"/>
              <p:cNvSpPr/>
              <p:nvPr/>
            </p:nvSpPr>
            <p:spPr bwMode="auto">
              <a:xfrm>
                <a:off x="4127501" y="2328863"/>
                <a:ext cx="117475" cy="517525"/>
              </a:xfrm>
              <a:custGeom>
                <a:avLst/>
                <a:gdLst>
                  <a:gd name="T0" fmla="*/ 0 w 31"/>
                  <a:gd name="T1" fmla="*/ 39 h 138"/>
                  <a:gd name="T2" fmla="*/ 18 w 31"/>
                  <a:gd name="T3" fmla="*/ 77 h 138"/>
                  <a:gd name="T4" fmla="*/ 18 w 31"/>
                  <a:gd name="T5" fmla="*/ 138 h 138"/>
                  <a:gd name="T6" fmla="*/ 31 w 31"/>
                  <a:gd name="T7" fmla="*/ 138 h 138"/>
                  <a:gd name="T8" fmla="*/ 31 w 31"/>
                  <a:gd name="T9" fmla="*/ 0 h 138"/>
                  <a:gd name="T10" fmla="*/ 18 w 31"/>
                  <a:gd name="T11" fmla="*/ 0 h 138"/>
                  <a:gd name="T12" fmla="*/ 0 w 31"/>
                  <a:gd name="T13" fmla="*/ 3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38">
                    <a:moveTo>
                      <a:pt x="0" y="39"/>
                    </a:moveTo>
                    <a:cubicBezTo>
                      <a:pt x="0" y="73"/>
                      <a:pt x="14" y="77"/>
                      <a:pt x="18" y="77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0"/>
                      <a:pt x="0" y="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grpSp>
          <p:nvGrpSpPr>
            <p:cNvPr id="92" name="Group 376"/>
            <p:cNvGrpSpPr/>
            <p:nvPr/>
          </p:nvGrpSpPr>
          <p:grpSpPr>
            <a:xfrm>
              <a:off x="9577847" y="2363013"/>
              <a:ext cx="348263" cy="338053"/>
              <a:chOff x="6946901" y="1419225"/>
              <a:chExt cx="487363" cy="473075"/>
            </a:xfrm>
            <a:grpFill/>
          </p:grpSpPr>
          <p:sp>
            <p:nvSpPr>
              <p:cNvPr id="123" name="Freeform 183"/>
              <p:cNvSpPr/>
              <p:nvPr/>
            </p:nvSpPr>
            <p:spPr bwMode="auto">
              <a:xfrm>
                <a:off x="6946901" y="1419225"/>
                <a:ext cx="487363" cy="300037"/>
              </a:xfrm>
              <a:custGeom>
                <a:avLst/>
                <a:gdLst>
                  <a:gd name="T0" fmla="*/ 130 w 130"/>
                  <a:gd name="T1" fmla="*/ 66 h 80"/>
                  <a:gd name="T2" fmla="*/ 116 w 130"/>
                  <a:gd name="T3" fmla="*/ 52 h 80"/>
                  <a:gd name="T4" fmla="*/ 118 w 130"/>
                  <a:gd name="T5" fmla="*/ 40 h 80"/>
                  <a:gd name="T6" fmla="*/ 78 w 130"/>
                  <a:gd name="T7" fmla="*/ 0 h 80"/>
                  <a:gd name="T8" fmla="*/ 38 w 130"/>
                  <a:gd name="T9" fmla="*/ 39 h 80"/>
                  <a:gd name="T10" fmla="*/ 23 w 130"/>
                  <a:gd name="T11" fmla="*/ 34 h 80"/>
                  <a:gd name="T12" fmla="*/ 0 w 130"/>
                  <a:gd name="T13" fmla="*/ 57 h 80"/>
                  <a:gd name="T14" fmla="*/ 23 w 130"/>
                  <a:gd name="T15" fmla="*/ 80 h 80"/>
                  <a:gd name="T16" fmla="*/ 76 w 130"/>
                  <a:gd name="T17" fmla="*/ 80 h 80"/>
                  <a:gd name="T18" fmla="*/ 78 w 130"/>
                  <a:gd name="T19" fmla="*/ 80 h 80"/>
                  <a:gd name="T20" fmla="*/ 116 w 130"/>
                  <a:gd name="T21" fmla="*/ 80 h 80"/>
                  <a:gd name="T22" fmla="*/ 130 w 130"/>
                  <a:gd name="T23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80">
                    <a:moveTo>
                      <a:pt x="130" y="66"/>
                    </a:moveTo>
                    <a:cubicBezTo>
                      <a:pt x="130" y="58"/>
                      <a:pt x="124" y="52"/>
                      <a:pt x="116" y="52"/>
                    </a:cubicBezTo>
                    <a:cubicBezTo>
                      <a:pt x="118" y="48"/>
                      <a:pt x="118" y="44"/>
                      <a:pt x="118" y="40"/>
                    </a:cubicBezTo>
                    <a:cubicBezTo>
                      <a:pt x="118" y="18"/>
                      <a:pt x="100" y="0"/>
                      <a:pt x="78" y="0"/>
                    </a:cubicBezTo>
                    <a:cubicBezTo>
                      <a:pt x="56" y="0"/>
                      <a:pt x="38" y="18"/>
                      <a:pt x="38" y="39"/>
                    </a:cubicBezTo>
                    <a:cubicBezTo>
                      <a:pt x="34" y="36"/>
                      <a:pt x="29" y="34"/>
                      <a:pt x="23" y="34"/>
                    </a:cubicBezTo>
                    <a:cubicBezTo>
                      <a:pt x="10" y="34"/>
                      <a:pt x="0" y="44"/>
                      <a:pt x="0" y="57"/>
                    </a:cubicBezTo>
                    <a:cubicBezTo>
                      <a:pt x="0" y="70"/>
                      <a:pt x="10" y="80"/>
                      <a:pt x="23" y="80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8" y="80"/>
                      <a:pt x="78" y="80"/>
                      <a:pt x="78" y="80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24" y="80"/>
                      <a:pt x="130" y="74"/>
                      <a:pt x="130" y="6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24" name="Rectangle 184"/>
              <p:cNvSpPr>
                <a:spLocks noChangeArrowheads="1"/>
              </p:cNvSpPr>
              <p:nvPr/>
            </p:nvSpPr>
            <p:spPr bwMode="auto">
              <a:xfrm>
                <a:off x="7016751" y="1749425"/>
                <a:ext cx="42863" cy="904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25" name="Rectangle 185"/>
              <p:cNvSpPr>
                <a:spLocks noChangeArrowheads="1"/>
              </p:cNvSpPr>
              <p:nvPr/>
            </p:nvSpPr>
            <p:spPr bwMode="auto">
              <a:xfrm>
                <a:off x="7118351" y="1798638"/>
                <a:ext cx="41275" cy="93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26" name="Rectangle 186"/>
              <p:cNvSpPr>
                <a:spLocks noChangeArrowheads="1"/>
              </p:cNvSpPr>
              <p:nvPr/>
            </p:nvSpPr>
            <p:spPr bwMode="auto">
              <a:xfrm>
                <a:off x="7219951" y="1749425"/>
                <a:ext cx="41275" cy="904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27" name="Rectangle 187"/>
              <p:cNvSpPr>
                <a:spLocks noChangeArrowheads="1"/>
              </p:cNvSpPr>
              <p:nvPr/>
            </p:nvSpPr>
            <p:spPr bwMode="auto">
              <a:xfrm>
                <a:off x="7321551" y="1798638"/>
                <a:ext cx="46038" cy="93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93" name="Freeform 188"/>
            <p:cNvSpPr/>
            <p:nvPr/>
          </p:nvSpPr>
          <p:spPr bwMode="auto">
            <a:xfrm>
              <a:off x="10739479" y="2580819"/>
              <a:ext cx="276795" cy="228015"/>
            </a:xfrm>
            <a:custGeom>
              <a:avLst/>
              <a:gdLst>
                <a:gd name="T0" fmla="*/ 202 w 244"/>
                <a:gd name="T1" fmla="*/ 0 h 201"/>
                <a:gd name="T2" fmla="*/ 88 w 244"/>
                <a:gd name="T3" fmla="*/ 113 h 201"/>
                <a:gd name="T4" fmla="*/ 45 w 244"/>
                <a:gd name="T5" fmla="*/ 71 h 201"/>
                <a:gd name="T6" fmla="*/ 0 w 244"/>
                <a:gd name="T7" fmla="*/ 116 h 201"/>
                <a:gd name="T8" fmla="*/ 43 w 244"/>
                <a:gd name="T9" fmla="*/ 158 h 201"/>
                <a:gd name="T10" fmla="*/ 88 w 244"/>
                <a:gd name="T11" fmla="*/ 201 h 201"/>
                <a:gd name="T12" fmla="*/ 133 w 244"/>
                <a:gd name="T13" fmla="*/ 158 h 201"/>
                <a:gd name="T14" fmla="*/ 244 w 244"/>
                <a:gd name="T15" fmla="*/ 45 h 201"/>
                <a:gd name="T16" fmla="*/ 202 w 244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01">
                  <a:moveTo>
                    <a:pt x="202" y="0"/>
                  </a:moveTo>
                  <a:lnTo>
                    <a:pt x="88" y="113"/>
                  </a:lnTo>
                  <a:lnTo>
                    <a:pt x="45" y="71"/>
                  </a:lnTo>
                  <a:lnTo>
                    <a:pt x="0" y="116"/>
                  </a:lnTo>
                  <a:lnTo>
                    <a:pt x="43" y="158"/>
                  </a:lnTo>
                  <a:lnTo>
                    <a:pt x="88" y="201"/>
                  </a:lnTo>
                  <a:lnTo>
                    <a:pt x="133" y="158"/>
                  </a:lnTo>
                  <a:lnTo>
                    <a:pt x="244" y="45"/>
                  </a:lnTo>
                  <a:lnTo>
                    <a:pt x="20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94" name="Group 386"/>
            <p:cNvGrpSpPr/>
            <p:nvPr/>
          </p:nvGrpSpPr>
          <p:grpSpPr>
            <a:xfrm>
              <a:off x="10911909" y="4111133"/>
              <a:ext cx="247301" cy="292676"/>
              <a:chOff x="8813801" y="3865563"/>
              <a:chExt cx="346075" cy="409574"/>
            </a:xfrm>
            <a:grpFill/>
          </p:grpSpPr>
          <p:sp>
            <p:nvSpPr>
              <p:cNvPr id="121" name="Freeform 189"/>
              <p:cNvSpPr/>
              <p:nvPr/>
            </p:nvSpPr>
            <p:spPr bwMode="auto">
              <a:xfrm>
                <a:off x="8813801" y="3940175"/>
                <a:ext cx="346075" cy="334962"/>
              </a:xfrm>
              <a:custGeom>
                <a:avLst/>
                <a:gdLst>
                  <a:gd name="T0" fmla="*/ 46 w 92"/>
                  <a:gd name="T1" fmla="*/ 89 h 89"/>
                  <a:gd name="T2" fmla="*/ 92 w 92"/>
                  <a:gd name="T3" fmla="*/ 43 h 89"/>
                  <a:gd name="T4" fmla="*/ 63 w 92"/>
                  <a:gd name="T5" fmla="*/ 0 h 89"/>
                  <a:gd name="T6" fmla="*/ 57 w 92"/>
                  <a:gd name="T7" fmla="*/ 9 h 89"/>
                  <a:gd name="T8" fmla="*/ 82 w 92"/>
                  <a:gd name="T9" fmla="*/ 43 h 89"/>
                  <a:gd name="T10" fmla="*/ 46 w 92"/>
                  <a:gd name="T11" fmla="*/ 79 h 89"/>
                  <a:gd name="T12" fmla="*/ 10 w 92"/>
                  <a:gd name="T13" fmla="*/ 43 h 89"/>
                  <a:gd name="T14" fmla="*/ 35 w 92"/>
                  <a:gd name="T15" fmla="*/ 9 h 89"/>
                  <a:gd name="T16" fmla="*/ 28 w 92"/>
                  <a:gd name="T17" fmla="*/ 0 h 89"/>
                  <a:gd name="T18" fmla="*/ 0 w 92"/>
                  <a:gd name="T19" fmla="*/ 43 h 89"/>
                  <a:gd name="T20" fmla="*/ 46 w 92"/>
                  <a:gd name="T2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89">
                    <a:moveTo>
                      <a:pt x="46" y="89"/>
                    </a:moveTo>
                    <a:cubicBezTo>
                      <a:pt x="71" y="89"/>
                      <a:pt x="92" y="68"/>
                      <a:pt x="92" y="43"/>
                    </a:cubicBezTo>
                    <a:cubicBezTo>
                      <a:pt x="92" y="24"/>
                      <a:pt x="80" y="7"/>
                      <a:pt x="63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71" y="13"/>
                      <a:pt x="82" y="27"/>
                      <a:pt x="82" y="43"/>
                    </a:cubicBezTo>
                    <a:cubicBezTo>
                      <a:pt x="82" y="63"/>
                      <a:pt x="66" y="79"/>
                      <a:pt x="46" y="79"/>
                    </a:cubicBezTo>
                    <a:cubicBezTo>
                      <a:pt x="26" y="79"/>
                      <a:pt x="10" y="63"/>
                      <a:pt x="10" y="43"/>
                    </a:cubicBezTo>
                    <a:cubicBezTo>
                      <a:pt x="10" y="27"/>
                      <a:pt x="20" y="13"/>
                      <a:pt x="35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7"/>
                      <a:pt x="0" y="24"/>
                      <a:pt x="0" y="43"/>
                    </a:cubicBezTo>
                    <a:cubicBezTo>
                      <a:pt x="0" y="68"/>
                      <a:pt x="20" y="89"/>
                      <a:pt x="46" y="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22" name="Freeform 190"/>
              <p:cNvSpPr/>
              <p:nvPr/>
            </p:nvSpPr>
            <p:spPr bwMode="auto">
              <a:xfrm>
                <a:off x="8904288" y="3865563"/>
                <a:ext cx="160338" cy="120650"/>
              </a:xfrm>
              <a:custGeom>
                <a:avLst/>
                <a:gdLst>
                  <a:gd name="T0" fmla="*/ 33 w 101"/>
                  <a:gd name="T1" fmla="*/ 66 h 76"/>
                  <a:gd name="T2" fmla="*/ 40 w 101"/>
                  <a:gd name="T3" fmla="*/ 76 h 76"/>
                  <a:gd name="T4" fmla="*/ 52 w 101"/>
                  <a:gd name="T5" fmla="*/ 76 h 76"/>
                  <a:gd name="T6" fmla="*/ 61 w 101"/>
                  <a:gd name="T7" fmla="*/ 76 h 76"/>
                  <a:gd name="T8" fmla="*/ 71 w 101"/>
                  <a:gd name="T9" fmla="*/ 66 h 76"/>
                  <a:gd name="T10" fmla="*/ 85 w 101"/>
                  <a:gd name="T11" fmla="*/ 45 h 76"/>
                  <a:gd name="T12" fmla="*/ 101 w 101"/>
                  <a:gd name="T13" fmla="*/ 21 h 76"/>
                  <a:gd name="T14" fmla="*/ 85 w 101"/>
                  <a:gd name="T15" fmla="*/ 0 h 76"/>
                  <a:gd name="T16" fmla="*/ 52 w 101"/>
                  <a:gd name="T17" fmla="*/ 0 h 76"/>
                  <a:gd name="T18" fmla="*/ 16 w 101"/>
                  <a:gd name="T19" fmla="*/ 0 h 76"/>
                  <a:gd name="T20" fmla="*/ 0 w 101"/>
                  <a:gd name="T21" fmla="*/ 21 h 76"/>
                  <a:gd name="T22" fmla="*/ 19 w 101"/>
                  <a:gd name="T23" fmla="*/ 45 h 76"/>
                  <a:gd name="T24" fmla="*/ 33 w 101"/>
                  <a:gd name="T25" fmla="*/ 6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76">
                    <a:moveTo>
                      <a:pt x="33" y="66"/>
                    </a:moveTo>
                    <a:lnTo>
                      <a:pt x="40" y="76"/>
                    </a:lnTo>
                    <a:lnTo>
                      <a:pt x="52" y="76"/>
                    </a:lnTo>
                    <a:lnTo>
                      <a:pt x="61" y="76"/>
                    </a:lnTo>
                    <a:lnTo>
                      <a:pt x="71" y="66"/>
                    </a:lnTo>
                    <a:lnTo>
                      <a:pt x="85" y="45"/>
                    </a:lnTo>
                    <a:lnTo>
                      <a:pt x="101" y="21"/>
                    </a:lnTo>
                    <a:lnTo>
                      <a:pt x="85" y="0"/>
                    </a:lnTo>
                    <a:lnTo>
                      <a:pt x="52" y="0"/>
                    </a:lnTo>
                    <a:lnTo>
                      <a:pt x="16" y="0"/>
                    </a:lnTo>
                    <a:lnTo>
                      <a:pt x="0" y="21"/>
                    </a:lnTo>
                    <a:lnTo>
                      <a:pt x="19" y="45"/>
                    </a:lnTo>
                    <a:lnTo>
                      <a:pt x="33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grpSp>
          <p:nvGrpSpPr>
            <p:cNvPr id="95" name="Group 379"/>
            <p:cNvGrpSpPr/>
            <p:nvPr/>
          </p:nvGrpSpPr>
          <p:grpSpPr>
            <a:xfrm>
              <a:off x="7486003" y="2516159"/>
              <a:ext cx="212134" cy="351665"/>
              <a:chOff x="4019551" y="1633538"/>
              <a:chExt cx="296862" cy="492124"/>
            </a:xfrm>
            <a:grpFill/>
          </p:grpSpPr>
          <p:sp>
            <p:nvSpPr>
              <p:cNvPr id="119" name="Freeform 191"/>
              <p:cNvSpPr/>
              <p:nvPr/>
            </p:nvSpPr>
            <p:spPr bwMode="auto">
              <a:xfrm>
                <a:off x="4019551" y="1708150"/>
                <a:ext cx="255588" cy="417512"/>
              </a:xfrm>
              <a:custGeom>
                <a:avLst/>
                <a:gdLst>
                  <a:gd name="T0" fmla="*/ 2 w 161"/>
                  <a:gd name="T1" fmla="*/ 263 h 263"/>
                  <a:gd name="T2" fmla="*/ 45 w 161"/>
                  <a:gd name="T3" fmla="*/ 235 h 263"/>
                  <a:gd name="T4" fmla="*/ 132 w 161"/>
                  <a:gd name="T5" fmla="*/ 71 h 263"/>
                  <a:gd name="T6" fmla="*/ 161 w 161"/>
                  <a:gd name="T7" fmla="*/ 19 h 263"/>
                  <a:gd name="T8" fmla="*/ 151 w 161"/>
                  <a:gd name="T9" fmla="*/ 14 h 263"/>
                  <a:gd name="T10" fmla="*/ 144 w 161"/>
                  <a:gd name="T11" fmla="*/ 12 h 263"/>
                  <a:gd name="T12" fmla="*/ 135 w 161"/>
                  <a:gd name="T13" fmla="*/ 7 h 263"/>
                  <a:gd name="T14" fmla="*/ 116 w 161"/>
                  <a:gd name="T15" fmla="*/ 0 h 263"/>
                  <a:gd name="T16" fmla="*/ 106 w 161"/>
                  <a:gd name="T17" fmla="*/ 17 h 263"/>
                  <a:gd name="T18" fmla="*/ 102 w 161"/>
                  <a:gd name="T19" fmla="*/ 26 h 263"/>
                  <a:gd name="T20" fmla="*/ 97 w 161"/>
                  <a:gd name="T21" fmla="*/ 36 h 263"/>
                  <a:gd name="T22" fmla="*/ 64 w 161"/>
                  <a:gd name="T23" fmla="*/ 95 h 263"/>
                  <a:gd name="T24" fmla="*/ 0 w 161"/>
                  <a:gd name="T25" fmla="*/ 216 h 263"/>
                  <a:gd name="T26" fmla="*/ 2 w 161"/>
                  <a:gd name="T27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1" h="263">
                    <a:moveTo>
                      <a:pt x="2" y="263"/>
                    </a:moveTo>
                    <a:lnTo>
                      <a:pt x="45" y="235"/>
                    </a:lnTo>
                    <a:lnTo>
                      <a:pt x="132" y="71"/>
                    </a:lnTo>
                    <a:lnTo>
                      <a:pt x="161" y="19"/>
                    </a:lnTo>
                    <a:lnTo>
                      <a:pt x="151" y="14"/>
                    </a:lnTo>
                    <a:lnTo>
                      <a:pt x="144" y="12"/>
                    </a:lnTo>
                    <a:lnTo>
                      <a:pt x="135" y="7"/>
                    </a:lnTo>
                    <a:lnTo>
                      <a:pt x="116" y="0"/>
                    </a:lnTo>
                    <a:lnTo>
                      <a:pt x="106" y="17"/>
                    </a:lnTo>
                    <a:lnTo>
                      <a:pt x="102" y="26"/>
                    </a:lnTo>
                    <a:lnTo>
                      <a:pt x="97" y="36"/>
                    </a:lnTo>
                    <a:lnTo>
                      <a:pt x="64" y="95"/>
                    </a:lnTo>
                    <a:lnTo>
                      <a:pt x="0" y="216"/>
                    </a:lnTo>
                    <a:lnTo>
                      <a:pt x="2" y="2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20" name="Freeform 192"/>
              <p:cNvSpPr/>
              <p:nvPr/>
            </p:nvSpPr>
            <p:spPr bwMode="auto">
              <a:xfrm>
                <a:off x="4214813" y="1633538"/>
                <a:ext cx="101600" cy="82550"/>
              </a:xfrm>
              <a:custGeom>
                <a:avLst/>
                <a:gdLst>
                  <a:gd name="T0" fmla="*/ 19 w 64"/>
                  <a:gd name="T1" fmla="*/ 0 h 52"/>
                  <a:gd name="T2" fmla="*/ 0 w 64"/>
                  <a:gd name="T3" fmla="*/ 33 h 52"/>
                  <a:gd name="T4" fmla="*/ 33 w 64"/>
                  <a:gd name="T5" fmla="*/ 47 h 52"/>
                  <a:gd name="T6" fmla="*/ 42 w 64"/>
                  <a:gd name="T7" fmla="*/ 52 h 52"/>
                  <a:gd name="T8" fmla="*/ 45 w 64"/>
                  <a:gd name="T9" fmla="*/ 52 h 52"/>
                  <a:gd name="T10" fmla="*/ 47 w 64"/>
                  <a:gd name="T11" fmla="*/ 50 h 52"/>
                  <a:gd name="T12" fmla="*/ 52 w 64"/>
                  <a:gd name="T13" fmla="*/ 40 h 52"/>
                  <a:gd name="T14" fmla="*/ 64 w 64"/>
                  <a:gd name="T15" fmla="*/ 19 h 52"/>
                  <a:gd name="T16" fmla="*/ 19 w 64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52">
                    <a:moveTo>
                      <a:pt x="19" y="0"/>
                    </a:moveTo>
                    <a:lnTo>
                      <a:pt x="0" y="33"/>
                    </a:lnTo>
                    <a:lnTo>
                      <a:pt x="33" y="47"/>
                    </a:lnTo>
                    <a:lnTo>
                      <a:pt x="42" y="52"/>
                    </a:lnTo>
                    <a:lnTo>
                      <a:pt x="45" y="52"/>
                    </a:lnTo>
                    <a:lnTo>
                      <a:pt x="47" y="50"/>
                    </a:lnTo>
                    <a:lnTo>
                      <a:pt x="52" y="40"/>
                    </a:lnTo>
                    <a:lnTo>
                      <a:pt x="64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96" name="Freeform 193"/>
            <p:cNvSpPr>
              <a:spLocks noEditPoints="1"/>
            </p:cNvSpPr>
            <p:nvPr/>
          </p:nvSpPr>
          <p:spPr bwMode="auto">
            <a:xfrm>
              <a:off x="10438861" y="4959668"/>
              <a:ext cx="298349" cy="294946"/>
            </a:xfrm>
            <a:custGeom>
              <a:avLst/>
              <a:gdLst>
                <a:gd name="T0" fmla="*/ 75 w 111"/>
                <a:gd name="T1" fmla="*/ 0 h 110"/>
                <a:gd name="T2" fmla="*/ 80 w 111"/>
                <a:gd name="T3" fmla="*/ 0 h 110"/>
                <a:gd name="T4" fmla="*/ 97 w 111"/>
                <a:gd name="T5" fmla="*/ 43 h 110"/>
                <a:gd name="T6" fmla="*/ 66 w 111"/>
                <a:gd name="T7" fmla="*/ 49 h 110"/>
                <a:gd name="T8" fmla="*/ 59 w 111"/>
                <a:gd name="T9" fmla="*/ 55 h 110"/>
                <a:gd name="T10" fmla="*/ 39 w 111"/>
                <a:gd name="T11" fmla="*/ 75 h 110"/>
                <a:gd name="T12" fmla="*/ 48 w 111"/>
                <a:gd name="T13" fmla="*/ 85 h 110"/>
                <a:gd name="T14" fmla="*/ 44 w 111"/>
                <a:gd name="T15" fmla="*/ 91 h 110"/>
                <a:gd name="T16" fmla="*/ 39 w 111"/>
                <a:gd name="T17" fmla="*/ 94 h 110"/>
                <a:gd name="T18" fmla="*/ 29 w 111"/>
                <a:gd name="T19" fmla="*/ 85 h 110"/>
                <a:gd name="T20" fmla="*/ 23 w 111"/>
                <a:gd name="T21" fmla="*/ 90 h 110"/>
                <a:gd name="T22" fmla="*/ 32 w 111"/>
                <a:gd name="T23" fmla="*/ 101 h 110"/>
                <a:gd name="T24" fmla="*/ 29 w 111"/>
                <a:gd name="T25" fmla="*/ 106 h 110"/>
                <a:gd name="T26" fmla="*/ 23 w 111"/>
                <a:gd name="T27" fmla="*/ 110 h 110"/>
                <a:gd name="T28" fmla="*/ 15 w 111"/>
                <a:gd name="T29" fmla="*/ 103 h 110"/>
                <a:gd name="T30" fmla="*/ 13 w 111"/>
                <a:gd name="T31" fmla="*/ 101 h 110"/>
                <a:gd name="T32" fmla="*/ 9 w 111"/>
                <a:gd name="T33" fmla="*/ 103 h 110"/>
                <a:gd name="T34" fmla="*/ 0 w 111"/>
                <a:gd name="T35" fmla="*/ 97 h 110"/>
                <a:gd name="T36" fmla="*/ 0 w 111"/>
                <a:gd name="T37" fmla="*/ 95 h 110"/>
                <a:gd name="T38" fmla="*/ 8 w 111"/>
                <a:gd name="T39" fmla="*/ 85 h 110"/>
                <a:gd name="T40" fmla="*/ 55 w 111"/>
                <a:gd name="T41" fmla="*/ 38 h 110"/>
                <a:gd name="T42" fmla="*/ 52 w 111"/>
                <a:gd name="T43" fmla="*/ 28 h 110"/>
                <a:gd name="T44" fmla="*/ 75 w 111"/>
                <a:gd name="T45" fmla="*/ 0 h 110"/>
                <a:gd name="T46" fmla="*/ 67 w 111"/>
                <a:gd name="T47" fmla="*/ 26 h 110"/>
                <a:gd name="T48" fmla="*/ 88 w 111"/>
                <a:gd name="T49" fmla="*/ 31 h 110"/>
                <a:gd name="T50" fmla="*/ 76 w 111"/>
                <a:gd name="T51" fmla="*/ 15 h 110"/>
                <a:gd name="T52" fmla="*/ 67 w 111"/>
                <a:gd name="T53" fmla="*/ 2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110">
                  <a:moveTo>
                    <a:pt x="75" y="0"/>
                  </a:moveTo>
                  <a:cubicBezTo>
                    <a:pt x="77" y="0"/>
                    <a:pt x="79" y="0"/>
                    <a:pt x="80" y="0"/>
                  </a:cubicBezTo>
                  <a:cubicBezTo>
                    <a:pt x="100" y="1"/>
                    <a:pt x="111" y="28"/>
                    <a:pt x="97" y="43"/>
                  </a:cubicBezTo>
                  <a:cubicBezTo>
                    <a:pt x="91" y="50"/>
                    <a:pt x="77" y="55"/>
                    <a:pt x="66" y="49"/>
                  </a:cubicBezTo>
                  <a:cubicBezTo>
                    <a:pt x="63" y="50"/>
                    <a:pt x="61" y="52"/>
                    <a:pt x="59" y="55"/>
                  </a:cubicBezTo>
                  <a:cubicBezTo>
                    <a:pt x="53" y="61"/>
                    <a:pt x="46" y="68"/>
                    <a:pt x="39" y="75"/>
                  </a:cubicBezTo>
                  <a:cubicBezTo>
                    <a:pt x="40" y="78"/>
                    <a:pt x="48" y="81"/>
                    <a:pt x="48" y="85"/>
                  </a:cubicBezTo>
                  <a:cubicBezTo>
                    <a:pt x="48" y="88"/>
                    <a:pt x="44" y="91"/>
                    <a:pt x="44" y="91"/>
                  </a:cubicBezTo>
                  <a:cubicBezTo>
                    <a:pt x="44" y="91"/>
                    <a:pt x="41" y="94"/>
                    <a:pt x="39" y="94"/>
                  </a:cubicBezTo>
                  <a:cubicBezTo>
                    <a:pt x="35" y="94"/>
                    <a:pt x="32" y="87"/>
                    <a:pt x="29" y="85"/>
                  </a:cubicBezTo>
                  <a:cubicBezTo>
                    <a:pt x="27" y="87"/>
                    <a:pt x="25" y="89"/>
                    <a:pt x="23" y="90"/>
                  </a:cubicBezTo>
                  <a:cubicBezTo>
                    <a:pt x="25" y="94"/>
                    <a:pt x="32" y="96"/>
                    <a:pt x="32" y="101"/>
                  </a:cubicBezTo>
                  <a:cubicBezTo>
                    <a:pt x="32" y="103"/>
                    <a:pt x="29" y="106"/>
                    <a:pt x="29" y="106"/>
                  </a:cubicBezTo>
                  <a:cubicBezTo>
                    <a:pt x="29" y="106"/>
                    <a:pt x="26" y="110"/>
                    <a:pt x="23" y="110"/>
                  </a:cubicBezTo>
                  <a:cubicBezTo>
                    <a:pt x="20" y="110"/>
                    <a:pt x="15" y="103"/>
                    <a:pt x="15" y="10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1"/>
                    <a:pt x="10" y="103"/>
                    <a:pt x="9" y="103"/>
                  </a:cubicBezTo>
                  <a:cubicBezTo>
                    <a:pt x="4" y="104"/>
                    <a:pt x="1" y="100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2" y="91"/>
                    <a:pt x="5" y="88"/>
                    <a:pt x="8" y="85"/>
                  </a:cubicBezTo>
                  <a:cubicBezTo>
                    <a:pt x="24" y="69"/>
                    <a:pt x="40" y="53"/>
                    <a:pt x="55" y="38"/>
                  </a:cubicBezTo>
                  <a:cubicBezTo>
                    <a:pt x="54" y="35"/>
                    <a:pt x="53" y="32"/>
                    <a:pt x="52" y="28"/>
                  </a:cubicBezTo>
                  <a:cubicBezTo>
                    <a:pt x="51" y="12"/>
                    <a:pt x="62" y="3"/>
                    <a:pt x="75" y="0"/>
                  </a:cubicBezTo>
                  <a:close/>
                  <a:moveTo>
                    <a:pt x="67" y="26"/>
                  </a:moveTo>
                  <a:cubicBezTo>
                    <a:pt x="67" y="38"/>
                    <a:pt x="83" y="40"/>
                    <a:pt x="88" y="31"/>
                  </a:cubicBezTo>
                  <a:cubicBezTo>
                    <a:pt x="92" y="22"/>
                    <a:pt x="84" y="14"/>
                    <a:pt x="76" y="15"/>
                  </a:cubicBezTo>
                  <a:cubicBezTo>
                    <a:pt x="71" y="16"/>
                    <a:pt x="67" y="20"/>
                    <a:pt x="6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7" name="Freeform 194"/>
            <p:cNvSpPr>
              <a:spLocks noEditPoints="1"/>
            </p:cNvSpPr>
            <p:nvPr/>
          </p:nvSpPr>
          <p:spPr bwMode="auto">
            <a:xfrm>
              <a:off x="7058332" y="3453178"/>
              <a:ext cx="341456" cy="271122"/>
            </a:xfrm>
            <a:custGeom>
              <a:avLst/>
              <a:gdLst>
                <a:gd name="T0" fmla="*/ 110 w 127"/>
                <a:gd name="T1" fmla="*/ 9 h 101"/>
                <a:gd name="T2" fmla="*/ 107 w 127"/>
                <a:gd name="T3" fmla="*/ 7 h 101"/>
                <a:gd name="T4" fmla="*/ 57 w 127"/>
                <a:gd name="T5" fmla="*/ 0 h 101"/>
                <a:gd name="T6" fmla="*/ 18 w 127"/>
                <a:gd name="T7" fmla="*/ 15 h 101"/>
                <a:gd name="T8" fmla="*/ 18 w 127"/>
                <a:gd name="T9" fmla="*/ 15 h 101"/>
                <a:gd name="T10" fmla="*/ 17 w 127"/>
                <a:gd name="T11" fmla="*/ 16 h 101"/>
                <a:gd name="T12" fmla="*/ 0 w 127"/>
                <a:gd name="T13" fmla="*/ 38 h 101"/>
                <a:gd name="T14" fmla="*/ 2 w 127"/>
                <a:gd name="T15" fmla="*/ 43 h 101"/>
                <a:gd name="T16" fmla="*/ 16 w 127"/>
                <a:gd name="T17" fmla="*/ 82 h 101"/>
                <a:gd name="T18" fmla="*/ 71 w 127"/>
                <a:gd name="T19" fmla="*/ 101 h 101"/>
                <a:gd name="T20" fmla="*/ 72 w 127"/>
                <a:gd name="T21" fmla="*/ 101 h 101"/>
                <a:gd name="T22" fmla="*/ 72 w 127"/>
                <a:gd name="T23" fmla="*/ 101 h 101"/>
                <a:gd name="T24" fmla="*/ 73 w 127"/>
                <a:gd name="T25" fmla="*/ 101 h 101"/>
                <a:gd name="T26" fmla="*/ 112 w 127"/>
                <a:gd name="T27" fmla="*/ 77 h 101"/>
                <a:gd name="T28" fmla="*/ 125 w 127"/>
                <a:gd name="T29" fmla="*/ 36 h 101"/>
                <a:gd name="T30" fmla="*/ 126 w 127"/>
                <a:gd name="T31" fmla="*/ 31 h 101"/>
                <a:gd name="T32" fmla="*/ 21 w 127"/>
                <a:gd name="T33" fmla="*/ 21 h 101"/>
                <a:gd name="T34" fmla="*/ 53 w 127"/>
                <a:gd name="T35" fmla="*/ 50 h 101"/>
                <a:gd name="T36" fmla="*/ 68 w 127"/>
                <a:gd name="T37" fmla="*/ 93 h 101"/>
                <a:gd name="T38" fmla="*/ 23 w 127"/>
                <a:gd name="T39" fmla="*/ 48 h 101"/>
                <a:gd name="T40" fmla="*/ 54 w 127"/>
                <a:gd name="T41" fmla="*/ 56 h 101"/>
                <a:gd name="T42" fmla="*/ 68 w 127"/>
                <a:gd name="T43" fmla="*/ 38 h 101"/>
                <a:gd name="T44" fmla="*/ 71 w 127"/>
                <a:gd name="T45" fmla="*/ 24 h 101"/>
                <a:gd name="T46" fmla="*/ 58 w 127"/>
                <a:gd name="T47" fmla="*/ 7 h 101"/>
                <a:gd name="T48" fmla="*/ 71 w 127"/>
                <a:gd name="T49" fmla="*/ 24 h 101"/>
                <a:gd name="T50" fmla="*/ 75 w 127"/>
                <a:gd name="T51" fmla="*/ 42 h 101"/>
                <a:gd name="T52" fmla="*/ 82 w 127"/>
                <a:gd name="T53" fmla="*/ 55 h 101"/>
                <a:gd name="T54" fmla="*/ 85 w 127"/>
                <a:gd name="T55" fmla="*/ 55 h 101"/>
                <a:gd name="T56" fmla="*/ 106 w 127"/>
                <a:gd name="T57" fmla="*/ 75 h 101"/>
                <a:gd name="T58" fmla="*/ 75 w 127"/>
                <a:gd name="T59" fmla="*/ 92 h 101"/>
                <a:gd name="T60" fmla="*/ 76 w 127"/>
                <a:gd name="T61" fmla="*/ 29 h 101"/>
                <a:gd name="T62" fmla="*/ 118 w 127"/>
                <a:gd name="T63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101">
                  <a:moveTo>
                    <a:pt x="126" y="31"/>
                  </a:moveTo>
                  <a:cubicBezTo>
                    <a:pt x="110" y="9"/>
                    <a:pt x="110" y="9"/>
                    <a:pt x="110" y="9"/>
                  </a:cubicBezTo>
                  <a:cubicBezTo>
                    <a:pt x="109" y="8"/>
                    <a:pt x="108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0"/>
                    <a:pt x="57" y="0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7" y="85"/>
                    <a:pt x="19" y="85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79"/>
                    <a:pt x="112" y="78"/>
                    <a:pt x="112" y="7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6" y="36"/>
                    <a:pt x="126" y="35"/>
                    <a:pt x="126" y="34"/>
                  </a:cubicBezTo>
                  <a:cubicBezTo>
                    <a:pt x="127" y="33"/>
                    <a:pt x="126" y="32"/>
                    <a:pt x="126" y="31"/>
                  </a:cubicBezTo>
                  <a:close/>
                  <a:moveTo>
                    <a:pt x="8" y="38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53" y="50"/>
                    <a:pt x="53" y="50"/>
                    <a:pt x="53" y="50"/>
                  </a:cubicBezTo>
                  <a:lnTo>
                    <a:pt x="8" y="38"/>
                  </a:lnTo>
                  <a:close/>
                  <a:moveTo>
                    <a:pt x="68" y="93"/>
                  </a:moveTo>
                  <a:cubicBezTo>
                    <a:pt x="23" y="80"/>
                    <a:pt x="23" y="80"/>
                    <a:pt x="23" y="8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6" y="56"/>
                    <a:pt x="57" y="55"/>
                  </a:cubicBezTo>
                  <a:cubicBezTo>
                    <a:pt x="68" y="38"/>
                    <a:pt x="68" y="38"/>
                    <a:pt x="68" y="38"/>
                  </a:cubicBezTo>
                  <a:lnTo>
                    <a:pt x="68" y="93"/>
                  </a:lnTo>
                  <a:close/>
                  <a:moveTo>
                    <a:pt x="71" y="24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71" y="24"/>
                  </a:lnTo>
                  <a:close/>
                  <a:moveTo>
                    <a:pt x="75" y="92"/>
                  </a:moveTo>
                  <a:cubicBezTo>
                    <a:pt x="75" y="42"/>
                    <a:pt x="75" y="42"/>
                    <a:pt x="75" y="4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1" y="54"/>
                    <a:pt x="81" y="55"/>
                    <a:pt x="82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5" y="5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5"/>
                    <a:pt x="106" y="75"/>
                    <a:pt x="106" y="75"/>
                  </a:cubicBezTo>
                  <a:lnTo>
                    <a:pt x="75" y="92"/>
                  </a:lnTo>
                  <a:close/>
                  <a:moveTo>
                    <a:pt x="85" y="48"/>
                  </a:moveTo>
                  <a:cubicBezTo>
                    <a:pt x="76" y="29"/>
                    <a:pt x="76" y="29"/>
                    <a:pt x="76" y="29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32"/>
                    <a:pt x="118" y="32"/>
                    <a:pt x="118" y="32"/>
                  </a:cubicBezTo>
                  <a:lnTo>
                    <a:pt x="85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98" name="Group 378"/>
            <p:cNvGrpSpPr/>
            <p:nvPr/>
          </p:nvGrpSpPr>
          <p:grpSpPr>
            <a:xfrm>
              <a:off x="8008964" y="1976181"/>
              <a:ext cx="343726" cy="345993"/>
              <a:chOff x="4751388" y="877888"/>
              <a:chExt cx="481013" cy="484187"/>
            </a:xfrm>
            <a:grpFill/>
          </p:grpSpPr>
          <p:sp>
            <p:nvSpPr>
              <p:cNvPr id="102" name="Oval 195"/>
              <p:cNvSpPr>
                <a:spLocks noChangeArrowheads="1"/>
              </p:cNvSpPr>
              <p:nvPr/>
            </p:nvSpPr>
            <p:spPr bwMode="auto">
              <a:xfrm>
                <a:off x="4830763" y="960438"/>
                <a:ext cx="323850" cy="319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03" name="Rectangle 196"/>
              <p:cNvSpPr>
                <a:spLocks noChangeArrowheads="1"/>
              </p:cNvSpPr>
              <p:nvPr/>
            </p:nvSpPr>
            <p:spPr bwMode="auto">
              <a:xfrm>
                <a:off x="4973638" y="877888"/>
                <a:ext cx="41275" cy="603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04" name="Rectangle 197"/>
              <p:cNvSpPr>
                <a:spLocks noChangeArrowheads="1"/>
              </p:cNvSpPr>
              <p:nvPr/>
            </p:nvSpPr>
            <p:spPr bwMode="auto">
              <a:xfrm>
                <a:off x="5176838" y="1100138"/>
                <a:ext cx="55563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05" name="Rectangle 198"/>
              <p:cNvSpPr>
                <a:spLocks noChangeArrowheads="1"/>
              </p:cNvSpPr>
              <p:nvPr/>
            </p:nvSpPr>
            <p:spPr bwMode="auto">
              <a:xfrm>
                <a:off x="4973638" y="1303338"/>
                <a:ext cx="41275" cy="587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06" name="Rectangle 199"/>
              <p:cNvSpPr>
                <a:spLocks noChangeArrowheads="1"/>
              </p:cNvSpPr>
              <p:nvPr/>
            </p:nvSpPr>
            <p:spPr bwMode="auto">
              <a:xfrm>
                <a:off x="4751388" y="1100138"/>
                <a:ext cx="57150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07" name="Freeform 200"/>
              <p:cNvSpPr/>
              <p:nvPr/>
            </p:nvSpPr>
            <p:spPr bwMode="auto">
              <a:xfrm>
                <a:off x="5108576" y="935038"/>
                <a:ext cx="68263" cy="71437"/>
              </a:xfrm>
              <a:custGeom>
                <a:avLst/>
                <a:gdLst>
                  <a:gd name="T0" fmla="*/ 43 w 43"/>
                  <a:gd name="T1" fmla="*/ 18 h 45"/>
                  <a:gd name="T2" fmla="*/ 19 w 43"/>
                  <a:gd name="T3" fmla="*/ 45 h 45"/>
                  <a:gd name="T4" fmla="*/ 0 w 43"/>
                  <a:gd name="T5" fmla="*/ 26 h 45"/>
                  <a:gd name="T6" fmla="*/ 26 w 43"/>
                  <a:gd name="T7" fmla="*/ 0 h 45"/>
                  <a:gd name="T8" fmla="*/ 43 w 43"/>
                  <a:gd name="T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18"/>
                    </a:move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08" name="Freeform 201"/>
              <p:cNvSpPr/>
              <p:nvPr/>
            </p:nvSpPr>
            <p:spPr bwMode="auto">
              <a:xfrm>
                <a:off x="5108576" y="1235075"/>
                <a:ext cx="68263" cy="71437"/>
              </a:xfrm>
              <a:custGeom>
                <a:avLst/>
                <a:gdLst>
                  <a:gd name="T0" fmla="*/ 19 w 43"/>
                  <a:gd name="T1" fmla="*/ 0 h 45"/>
                  <a:gd name="T2" fmla="*/ 43 w 43"/>
                  <a:gd name="T3" fmla="*/ 26 h 45"/>
                  <a:gd name="T4" fmla="*/ 26 w 43"/>
                  <a:gd name="T5" fmla="*/ 45 h 45"/>
                  <a:gd name="T6" fmla="*/ 0 w 43"/>
                  <a:gd name="T7" fmla="*/ 19 h 45"/>
                  <a:gd name="T8" fmla="*/ 19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19" y="0"/>
                    </a:moveTo>
                    <a:lnTo>
                      <a:pt x="43" y="26"/>
                    </a:lnTo>
                    <a:lnTo>
                      <a:pt x="26" y="45"/>
                    </a:lnTo>
                    <a:lnTo>
                      <a:pt x="0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09" name="Freeform 202"/>
              <p:cNvSpPr/>
              <p:nvPr/>
            </p:nvSpPr>
            <p:spPr bwMode="auto">
              <a:xfrm>
                <a:off x="4808538" y="1235075"/>
                <a:ext cx="66675" cy="71437"/>
              </a:xfrm>
              <a:custGeom>
                <a:avLst/>
                <a:gdLst>
                  <a:gd name="T0" fmla="*/ 26 w 42"/>
                  <a:gd name="T1" fmla="*/ 0 h 45"/>
                  <a:gd name="T2" fmla="*/ 42 w 42"/>
                  <a:gd name="T3" fmla="*/ 19 h 45"/>
                  <a:gd name="T4" fmla="*/ 19 w 42"/>
                  <a:gd name="T5" fmla="*/ 45 h 45"/>
                  <a:gd name="T6" fmla="*/ 0 w 42"/>
                  <a:gd name="T7" fmla="*/ 26 h 45"/>
                  <a:gd name="T8" fmla="*/ 26 w 4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26" y="0"/>
                    </a:moveTo>
                    <a:lnTo>
                      <a:pt x="42" y="19"/>
                    </a:ln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0" name="Freeform 203"/>
              <p:cNvSpPr/>
              <p:nvPr/>
            </p:nvSpPr>
            <p:spPr bwMode="auto">
              <a:xfrm>
                <a:off x="4808538" y="935038"/>
                <a:ext cx="66675" cy="71437"/>
              </a:xfrm>
              <a:custGeom>
                <a:avLst/>
                <a:gdLst>
                  <a:gd name="T0" fmla="*/ 42 w 42"/>
                  <a:gd name="T1" fmla="*/ 26 h 45"/>
                  <a:gd name="T2" fmla="*/ 26 w 42"/>
                  <a:gd name="T3" fmla="*/ 45 h 45"/>
                  <a:gd name="T4" fmla="*/ 0 w 42"/>
                  <a:gd name="T5" fmla="*/ 18 h 45"/>
                  <a:gd name="T6" fmla="*/ 19 w 42"/>
                  <a:gd name="T7" fmla="*/ 0 h 45"/>
                  <a:gd name="T8" fmla="*/ 42 w 42"/>
                  <a:gd name="T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42" y="26"/>
                    </a:moveTo>
                    <a:lnTo>
                      <a:pt x="26" y="45"/>
                    </a:lnTo>
                    <a:lnTo>
                      <a:pt x="0" y="18"/>
                    </a:lnTo>
                    <a:lnTo>
                      <a:pt x="19" y="0"/>
                    </a:ln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1" name="Freeform 204"/>
              <p:cNvSpPr/>
              <p:nvPr/>
            </p:nvSpPr>
            <p:spPr bwMode="auto">
              <a:xfrm>
                <a:off x="5045076" y="889000"/>
                <a:ext cx="60325" cy="68262"/>
              </a:xfrm>
              <a:custGeom>
                <a:avLst/>
                <a:gdLst>
                  <a:gd name="T0" fmla="*/ 38 w 38"/>
                  <a:gd name="T1" fmla="*/ 10 h 43"/>
                  <a:gd name="T2" fmla="*/ 24 w 38"/>
                  <a:gd name="T3" fmla="*/ 43 h 43"/>
                  <a:gd name="T4" fmla="*/ 0 w 38"/>
                  <a:gd name="T5" fmla="*/ 33 h 43"/>
                  <a:gd name="T6" fmla="*/ 12 w 38"/>
                  <a:gd name="T7" fmla="*/ 0 h 43"/>
                  <a:gd name="T8" fmla="*/ 38 w 38"/>
                  <a:gd name="T9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10"/>
                    </a:moveTo>
                    <a:lnTo>
                      <a:pt x="24" y="43"/>
                    </a:lnTo>
                    <a:lnTo>
                      <a:pt x="0" y="33"/>
                    </a:lnTo>
                    <a:lnTo>
                      <a:pt x="12" y="0"/>
                    </a:lnTo>
                    <a:lnTo>
                      <a:pt x="3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2" name="Freeform 205"/>
              <p:cNvSpPr/>
              <p:nvPr/>
            </p:nvSpPr>
            <p:spPr bwMode="auto">
              <a:xfrm>
                <a:off x="5154613" y="1171575"/>
                <a:ext cx="71438" cy="60325"/>
              </a:xfrm>
              <a:custGeom>
                <a:avLst/>
                <a:gdLst>
                  <a:gd name="T0" fmla="*/ 9 w 45"/>
                  <a:gd name="T1" fmla="*/ 0 h 38"/>
                  <a:gd name="T2" fmla="*/ 45 w 45"/>
                  <a:gd name="T3" fmla="*/ 14 h 38"/>
                  <a:gd name="T4" fmla="*/ 33 w 45"/>
                  <a:gd name="T5" fmla="*/ 38 h 38"/>
                  <a:gd name="T6" fmla="*/ 0 w 45"/>
                  <a:gd name="T7" fmla="*/ 23 h 38"/>
                  <a:gd name="T8" fmla="*/ 9 w 4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9" y="0"/>
                    </a:moveTo>
                    <a:lnTo>
                      <a:pt x="45" y="14"/>
                    </a:lnTo>
                    <a:lnTo>
                      <a:pt x="33" y="38"/>
                    </a:lnTo>
                    <a:lnTo>
                      <a:pt x="0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3" name="Freeform 206"/>
              <p:cNvSpPr/>
              <p:nvPr/>
            </p:nvSpPr>
            <p:spPr bwMode="auto">
              <a:xfrm>
                <a:off x="4883151" y="1284288"/>
                <a:ext cx="60325" cy="66675"/>
              </a:xfrm>
              <a:custGeom>
                <a:avLst/>
                <a:gdLst>
                  <a:gd name="T0" fmla="*/ 38 w 38"/>
                  <a:gd name="T1" fmla="*/ 9 h 42"/>
                  <a:gd name="T2" fmla="*/ 24 w 38"/>
                  <a:gd name="T3" fmla="*/ 42 h 42"/>
                  <a:gd name="T4" fmla="*/ 0 w 38"/>
                  <a:gd name="T5" fmla="*/ 33 h 42"/>
                  <a:gd name="T6" fmla="*/ 14 w 38"/>
                  <a:gd name="T7" fmla="*/ 0 h 42"/>
                  <a:gd name="T8" fmla="*/ 38 w 38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2">
                    <a:moveTo>
                      <a:pt x="38" y="9"/>
                    </a:moveTo>
                    <a:lnTo>
                      <a:pt x="24" y="42"/>
                    </a:lnTo>
                    <a:lnTo>
                      <a:pt x="0" y="33"/>
                    </a:lnTo>
                    <a:lnTo>
                      <a:pt x="14" y="0"/>
                    </a:ln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4" name="Freeform 207"/>
              <p:cNvSpPr/>
              <p:nvPr/>
            </p:nvSpPr>
            <p:spPr bwMode="auto">
              <a:xfrm>
                <a:off x="4762501" y="1009650"/>
                <a:ext cx="68263" cy="60325"/>
              </a:xfrm>
              <a:custGeom>
                <a:avLst/>
                <a:gdLst>
                  <a:gd name="T0" fmla="*/ 34 w 43"/>
                  <a:gd name="T1" fmla="*/ 38 h 38"/>
                  <a:gd name="T2" fmla="*/ 0 w 43"/>
                  <a:gd name="T3" fmla="*/ 24 h 38"/>
                  <a:gd name="T4" fmla="*/ 10 w 43"/>
                  <a:gd name="T5" fmla="*/ 0 h 38"/>
                  <a:gd name="T6" fmla="*/ 43 w 43"/>
                  <a:gd name="T7" fmla="*/ 14 h 38"/>
                  <a:gd name="T8" fmla="*/ 34 w 4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34" y="38"/>
                    </a:moveTo>
                    <a:lnTo>
                      <a:pt x="0" y="24"/>
                    </a:lnTo>
                    <a:lnTo>
                      <a:pt x="10" y="0"/>
                    </a:lnTo>
                    <a:lnTo>
                      <a:pt x="43" y="14"/>
                    </a:lnTo>
                    <a:lnTo>
                      <a:pt x="3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5" name="Freeform 208"/>
              <p:cNvSpPr/>
              <p:nvPr/>
            </p:nvSpPr>
            <p:spPr bwMode="auto">
              <a:xfrm>
                <a:off x="5154613" y="1009650"/>
                <a:ext cx="66675" cy="60325"/>
              </a:xfrm>
              <a:custGeom>
                <a:avLst/>
                <a:gdLst>
                  <a:gd name="T0" fmla="*/ 0 w 42"/>
                  <a:gd name="T1" fmla="*/ 14 h 38"/>
                  <a:gd name="T2" fmla="*/ 33 w 42"/>
                  <a:gd name="T3" fmla="*/ 0 h 38"/>
                  <a:gd name="T4" fmla="*/ 42 w 42"/>
                  <a:gd name="T5" fmla="*/ 24 h 38"/>
                  <a:gd name="T6" fmla="*/ 9 w 42"/>
                  <a:gd name="T7" fmla="*/ 38 h 38"/>
                  <a:gd name="T8" fmla="*/ 0 w 42"/>
                  <a:gd name="T9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8">
                    <a:moveTo>
                      <a:pt x="0" y="14"/>
                    </a:moveTo>
                    <a:lnTo>
                      <a:pt x="33" y="0"/>
                    </a:lnTo>
                    <a:lnTo>
                      <a:pt x="42" y="24"/>
                    </a:lnTo>
                    <a:lnTo>
                      <a:pt x="9" y="38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6" name="Freeform 209"/>
              <p:cNvSpPr/>
              <p:nvPr/>
            </p:nvSpPr>
            <p:spPr bwMode="auto">
              <a:xfrm>
                <a:off x="5045076" y="1279525"/>
                <a:ext cx="60325" cy="71437"/>
              </a:xfrm>
              <a:custGeom>
                <a:avLst/>
                <a:gdLst>
                  <a:gd name="T0" fmla="*/ 38 w 38"/>
                  <a:gd name="T1" fmla="*/ 33 h 45"/>
                  <a:gd name="T2" fmla="*/ 14 w 38"/>
                  <a:gd name="T3" fmla="*/ 45 h 45"/>
                  <a:gd name="T4" fmla="*/ 0 w 38"/>
                  <a:gd name="T5" fmla="*/ 12 h 45"/>
                  <a:gd name="T6" fmla="*/ 24 w 38"/>
                  <a:gd name="T7" fmla="*/ 0 h 45"/>
                  <a:gd name="T8" fmla="*/ 38 w 38"/>
                  <a:gd name="T9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5">
                    <a:moveTo>
                      <a:pt x="38" y="33"/>
                    </a:moveTo>
                    <a:lnTo>
                      <a:pt x="14" y="45"/>
                    </a:lnTo>
                    <a:lnTo>
                      <a:pt x="0" y="12"/>
                    </a:lnTo>
                    <a:lnTo>
                      <a:pt x="24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7" name="Freeform 210"/>
              <p:cNvSpPr/>
              <p:nvPr/>
            </p:nvSpPr>
            <p:spPr bwMode="auto">
              <a:xfrm>
                <a:off x="4762501" y="1171575"/>
                <a:ext cx="68263" cy="60325"/>
              </a:xfrm>
              <a:custGeom>
                <a:avLst/>
                <a:gdLst>
                  <a:gd name="T0" fmla="*/ 43 w 43"/>
                  <a:gd name="T1" fmla="*/ 23 h 38"/>
                  <a:gd name="T2" fmla="*/ 10 w 43"/>
                  <a:gd name="T3" fmla="*/ 38 h 38"/>
                  <a:gd name="T4" fmla="*/ 0 w 43"/>
                  <a:gd name="T5" fmla="*/ 14 h 38"/>
                  <a:gd name="T6" fmla="*/ 34 w 43"/>
                  <a:gd name="T7" fmla="*/ 0 h 38"/>
                  <a:gd name="T8" fmla="*/ 43 w 43"/>
                  <a:gd name="T9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43" y="23"/>
                    </a:moveTo>
                    <a:lnTo>
                      <a:pt x="10" y="38"/>
                    </a:lnTo>
                    <a:lnTo>
                      <a:pt x="0" y="14"/>
                    </a:lnTo>
                    <a:lnTo>
                      <a:pt x="34" y="0"/>
                    </a:lnTo>
                    <a:lnTo>
                      <a:pt x="43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8" name="Freeform 211"/>
              <p:cNvSpPr/>
              <p:nvPr/>
            </p:nvSpPr>
            <p:spPr bwMode="auto">
              <a:xfrm>
                <a:off x="4879976" y="889000"/>
                <a:ext cx="60325" cy="68262"/>
              </a:xfrm>
              <a:custGeom>
                <a:avLst/>
                <a:gdLst>
                  <a:gd name="T0" fmla="*/ 38 w 38"/>
                  <a:gd name="T1" fmla="*/ 33 h 43"/>
                  <a:gd name="T2" fmla="*/ 14 w 38"/>
                  <a:gd name="T3" fmla="*/ 43 h 43"/>
                  <a:gd name="T4" fmla="*/ 0 w 38"/>
                  <a:gd name="T5" fmla="*/ 10 h 43"/>
                  <a:gd name="T6" fmla="*/ 23 w 38"/>
                  <a:gd name="T7" fmla="*/ 0 h 43"/>
                  <a:gd name="T8" fmla="*/ 38 w 38"/>
                  <a:gd name="T9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33"/>
                    </a:moveTo>
                    <a:lnTo>
                      <a:pt x="14" y="43"/>
                    </a:lnTo>
                    <a:lnTo>
                      <a:pt x="0" y="10"/>
                    </a:lnTo>
                    <a:lnTo>
                      <a:pt x="23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99" name="Freeform 212"/>
            <p:cNvSpPr/>
            <p:nvPr/>
          </p:nvSpPr>
          <p:spPr bwMode="auto">
            <a:xfrm>
              <a:off x="11108161" y="3348812"/>
              <a:ext cx="80543" cy="82812"/>
            </a:xfrm>
            <a:custGeom>
              <a:avLst/>
              <a:gdLst>
                <a:gd name="T0" fmla="*/ 27 w 30"/>
                <a:gd name="T1" fmla="*/ 25 h 31"/>
                <a:gd name="T2" fmla="*/ 7 w 30"/>
                <a:gd name="T3" fmla="*/ 1 h 31"/>
                <a:gd name="T4" fmla="*/ 7 w 30"/>
                <a:gd name="T5" fmla="*/ 12 h 31"/>
                <a:gd name="T6" fmla="*/ 17 w 30"/>
                <a:gd name="T7" fmla="*/ 22 h 31"/>
                <a:gd name="T8" fmla="*/ 27 w 30"/>
                <a:gd name="T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27" y="25"/>
                  </a:moveTo>
                  <a:cubicBezTo>
                    <a:pt x="30" y="12"/>
                    <a:pt x="20" y="0"/>
                    <a:pt x="7" y="1"/>
                  </a:cubicBezTo>
                  <a:cubicBezTo>
                    <a:pt x="0" y="2"/>
                    <a:pt x="0" y="12"/>
                    <a:pt x="7" y="12"/>
                  </a:cubicBezTo>
                  <a:cubicBezTo>
                    <a:pt x="13" y="11"/>
                    <a:pt x="18" y="15"/>
                    <a:pt x="17" y="22"/>
                  </a:cubicBezTo>
                  <a:cubicBezTo>
                    <a:pt x="16" y="29"/>
                    <a:pt x="26" y="31"/>
                    <a:pt x="27" y="2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0" name="Freeform 213"/>
            <p:cNvSpPr/>
            <p:nvPr/>
          </p:nvSpPr>
          <p:spPr bwMode="auto">
            <a:xfrm>
              <a:off x="11035558" y="3425952"/>
              <a:ext cx="289274" cy="233687"/>
            </a:xfrm>
            <a:custGeom>
              <a:avLst/>
              <a:gdLst>
                <a:gd name="T0" fmla="*/ 3 w 108"/>
                <a:gd name="T1" fmla="*/ 15 h 87"/>
                <a:gd name="T2" fmla="*/ 2 w 108"/>
                <a:gd name="T3" fmla="*/ 41 h 87"/>
                <a:gd name="T4" fmla="*/ 31 w 108"/>
                <a:gd name="T5" fmla="*/ 87 h 87"/>
                <a:gd name="T6" fmla="*/ 35 w 108"/>
                <a:gd name="T7" fmla="*/ 87 h 87"/>
                <a:gd name="T8" fmla="*/ 50 w 108"/>
                <a:gd name="T9" fmla="*/ 82 h 87"/>
                <a:gd name="T10" fmla="*/ 64 w 108"/>
                <a:gd name="T11" fmla="*/ 87 h 87"/>
                <a:gd name="T12" fmla="*/ 94 w 108"/>
                <a:gd name="T13" fmla="*/ 10 h 87"/>
                <a:gd name="T14" fmla="*/ 91 w 108"/>
                <a:gd name="T15" fmla="*/ 7 h 87"/>
                <a:gd name="T16" fmla="*/ 70 w 108"/>
                <a:gd name="T17" fmla="*/ 0 h 87"/>
                <a:gd name="T18" fmla="*/ 50 w 108"/>
                <a:gd name="T19" fmla="*/ 4 h 87"/>
                <a:gd name="T20" fmla="*/ 50 w 108"/>
                <a:gd name="T21" fmla="*/ 4 h 87"/>
                <a:gd name="T22" fmla="*/ 45 w 108"/>
                <a:gd name="T23" fmla="*/ 2 h 87"/>
                <a:gd name="T24" fmla="*/ 31 w 108"/>
                <a:gd name="T25" fmla="*/ 0 h 87"/>
                <a:gd name="T26" fmla="*/ 30 w 108"/>
                <a:gd name="T27" fmla="*/ 0 h 87"/>
                <a:gd name="T28" fmla="*/ 3 w 108"/>
                <a:gd name="T29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87">
                  <a:moveTo>
                    <a:pt x="3" y="15"/>
                  </a:moveTo>
                  <a:cubicBezTo>
                    <a:pt x="0" y="23"/>
                    <a:pt x="1" y="33"/>
                    <a:pt x="2" y="41"/>
                  </a:cubicBezTo>
                  <a:cubicBezTo>
                    <a:pt x="5" y="57"/>
                    <a:pt x="13" y="82"/>
                    <a:pt x="31" y="87"/>
                  </a:cubicBezTo>
                  <a:cubicBezTo>
                    <a:pt x="32" y="87"/>
                    <a:pt x="34" y="87"/>
                    <a:pt x="35" y="87"/>
                  </a:cubicBezTo>
                  <a:cubicBezTo>
                    <a:pt x="40" y="87"/>
                    <a:pt x="45" y="85"/>
                    <a:pt x="50" y="82"/>
                  </a:cubicBezTo>
                  <a:cubicBezTo>
                    <a:pt x="54" y="86"/>
                    <a:pt x="59" y="87"/>
                    <a:pt x="64" y="87"/>
                  </a:cubicBezTo>
                  <a:cubicBezTo>
                    <a:pt x="90" y="87"/>
                    <a:pt x="108" y="29"/>
                    <a:pt x="94" y="10"/>
                  </a:cubicBezTo>
                  <a:cubicBezTo>
                    <a:pt x="93" y="9"/>
                    <a:pt x="92" y="8"/>
                    <a:pt x="91" y="7"/>
                  </a:cubicBezTo>
                  <a:cubicBezTo>
                    <a:pt x="86" y="2"/>
                    <a:pt x="78" y="0"/>
                    <a:pt x="70" y="0"/>
                  </a:cubicBezTo>
                  <a:cubicBezTo>
                    <a:pt x="63" y="0"/>
                    <a:pt x="55" y="2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5" y="3"/>
                    <a:pt x="45" y="2"/>
                  </a:cubicBezTo>
                  <a:cubicBezTo>
                    <a:pt x="40" y="1"/>
                    <a:pt x="36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0"/>
                    <a:pt x="7" y="4"/>
                    <a:pt x="3" y="1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1" name="Freeform 6"/>
            <p:cNvSpPr>
              <a:spLocks noEditPoints="1"/>
            </p:cNvSpPr>
            <p:nvPr/>
          </p:nvSpPr>
          <p:spPr bwMode="auto">
            <a:xfrm>
              <a:off x="8269964" y="4854141"/>
              <a:ext cx="1880277" cy="2003859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 dirty="0"/>
            </a:p>
          </p:txBody>
        </p:sp>
      </p:grpSp>
      <p:sp>
        <p:nvSpPr>
          <p:cNvPr id="194" name="椭圆 193"/>
          <p:cNvSpPr/>
          <p:nvPr/>
        </p:nvSpPr>
        <p:spPr>
          <a:xfrm>
            <a:off x="311937" y="1294932"/>
            <a:ext cx="347612" cy="3476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311937" y="2132812"/>
            <a:ext cx="347612" cy="3476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文本框 6"/>
          <p:cNvSpPr txBox="1">
            <a:spLocks noChangeArrowheads="1"/>
          </p:cNvSpPr>
          <p:nvPr/>
        </p:nvSpPr>
        <p:spPr bwMode="auto">
          <a:xfrm>
            <a:off x="725007" y="1250158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工作新年计划</a:t>
            </a:r>
          </a:p>
        </p:txBody>
      </p:sp>
      <p:sp>
        <p:nvSpPr>
          <p:cNvPr id="197" name="文本框 6"/>
          <p:cNvSpPr txBox="1">
            <a:spLocks noChangeArrowheads="1"/>
          </p:cNvSpPr>
          <p:nvPr/>
        </p:nvSpPr>
        <p:spPr bwMode="auto">
          <a:xfrm>
            <a:off x="725007" y="1538002"/>
            <a:ext cx="357800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cxnSp>
        <p:nvCxnSpPr>
          <p:cNvPr id="198" name="直接连接符 197"/>
          <p:cNvCxnSpPr/>
          <p:nvPr/>
        </p:nvCxnSpPr>
        <p:spPr>
          <a:xfrm>
            <a:off x="830992" y="1564824"/>
            <a:ext cx="24014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文本框 6"/>
          <p:cNvSpPr txBox="1">
            <a:spLocks noChangeArrowheads="1"/>
          </p:cNvSpPr>
          <p:nvPr/>
        </p:nvSpPr>
        <p:spPr bwMode="auto">
          <a:xfrm>
            <a:off x="725007" y="2128229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工作新年计划</a:t>
            </a:r>
          </a:p>
        </p:txBody>
      </p:sp>
      <p:sp>
        <p:nvSpPr>
          <p:cNvPr id="200" name="文本框 6"/>
          <p:cNvSpPr txBox="1">
            <a:spLocks noChangeArrowheads="1"/>
          </p:cNvSpPr>
          <p:nvPr/>
        </p:nvSpPr>
        <p:spPr bwMode="auto">
          <a:xfrm>
            <a:off x="725007" y="2416073"/>
            <a:ext cx="357800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cxnSp>
        <p:nvCxnSpPr>
          <p:cNvPr id="201" name="直接连接符 200"/>
          <p:cNvCxnSpPr/>
          <p:nvPr/>
        </p:nvCxnSpPr>
        <p:spPr>
          <a:xfrm>
            <a:off x="830992" y="2442895"/>
            <a:ext cx="24014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2" name="Group 85"/>
          <p:cNvGrpSpPr/>
          <p:nvPr/>
        </p:nvGrpSpPr>
        <p:grpSpPr>
          <a:xfrm>
            <a:off x="360788" y="2180907"/>
            <a:ext cx="249909" cy="249909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203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4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5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06" name="Group 216"/>
          <p:cNvGrpSpPr/>
          <p:nvPr/>
        </p:nvGrpSpPr>
        <p:grpSpPr>
          <a:xfrm>
            <a:off x="344252" y="1373476"/>
            <a:ext cx="251688" cy="203663"/>
            <a:chOff x="1209675" y="6354763"/>
            <a:chExt cx="449263" cy="363538"/>
          </a:xfrm>
          <a:solidFill>
            <a:schemeClr val="bg1"/>
          </a:solidFill>
        </p:grpSpPr>
        <p:sp>
          <p:nvSpPr>
            <p:cNvPr id="207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8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9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0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211" name="椭圆 210"/>
          <p:cNvSpPr/>
          <p:nvPr/>
        </p:nvSpPr>
        <p:spPr>
          <a:xfrm>
            <a:off x="331552" y="3127624"/>
            <a:ext cx="347612" cy="3476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文本框 6"/>
          <p:cNvSpPr txBox="1">
            <a:spLocks noChangeArrowheads="1"/>
          </p:cNvSpPr>
          <p:nvPr/>
        </p:nvSpPr>
        <p:spPr bwMode="auto">
          <a:xfrm>
            <a:off x="744622" y="3123041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工作新年计划</a:t>
            </a:r>
          </a:p>
        </p:txBody>
      </p:sp>
      <p:sp>
        <p:nvSpPr>
          <p:cNvPr id="213" name="文本框 6"/>
          <p:cNvSpPr txBox="1">
            <a:spLocks noChangeArrowheads="1"/>
          </p:cNvSpPr>
          <p:nvPr/>
        </p:nvSpPr>
        <p:spPr bwMode="auto">
          <a:xfrm>
            <a:off x="744622" y="3410885"/>
            <a:ext cx="357800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cxnSp>
        <p:nvCxnSpPr>
          <p:cNvPr id="214" name="直接连接符 213"/>
          <p:cNvCxnSpPr/>
          <p:nvPr/>
        </p:nvCxnSpPr>
        <p:spPr>
          <a:xfrm>
            <a:off x="850607" y="3437707"/>
            <a:ext cx="24014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5" name="Group 85"/>
          <p:cNvGrpSpPr/>
          <p:nvPr/>
        </p:nvGrpSpPr>
        <p:grpSpPr>
          <a:xfrm>
            <a:off x="380403" y="3175719"/>
            <a:ext cx="249909" cy="249909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216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7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8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219" name="椭圆 218"/>
          <p:cNvSpPr/>
          <p:nvPr/>
        </p:nvSpPr>
        <p:spPr>
          <a:xfrm>
            <a:off x="338339" y="4049196"/>
            <a:ext cx="347612" cy="3476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文本框 6"/>
          <p:cNvSpPr txBox="1">
            <a:spLocks noChangeArrowheads="1"/>
          </p:cNvSpPr>
          <p:nvPr/>
        </p:nvSpPr>
        <p:spPr bwMode="auto">
          <a:xfrm>
            <a:off x="751409" y="4044613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工作新年计划</a:t>
            </a:r>
          </a:p>
        </p:txBody>
      </p:sp>
      <p:sp>
        <p:nvSpPr>
          <p:cNvPr id="221" name="文本框 6"/>
          <p:cNvSpPr txBox="1">
            <a:spLocks noChangeArrowheads="1"/>
          </p:cNvSpPr>
          <p:nvPr/>
        </p:nvSpPr>
        <p:spPr bwMode="auto">
          <a:xfrm>
            <a:off x="751409" y="4332457"/>
            <a:ext cx="357800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cxnSp>
        <p:nvCxnSpPr>
          <p:cNvPr id="222" name="直接连接符 221"/>
          <p:cNvCxnSpPr/>
          <p:nvPr/>
        </p:nvCxnSpPr>
        <p:spPr>
          <a:xfrm>
            <a:off x="857394" y="4359279"/>
            <a:ext cx="24014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3" name="Group 85"/>
          <p:cNvGrpSpPr/>
          <p:nvPr/>
        </p:nvGrpSpPr>
        <p:grpSpPr>
          <a:xfrm>
            <a:off x="387190" y="4097291"/>
            <a:ext cx="249909" cy="249909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224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5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6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pic>
        <p:nvPicPr>
          <p:cNvPr id="227" name="图片 2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0000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chemeClr val="accent1"/>
                </a:solidFill>
                <a:latin typeface="微软雅黑 Light" panose="020B0502040204020203" charset="-122"/>
              </a:rPr>
              <a:t>工作新年计划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1421032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31517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reeform 365"/>
          <p:cNvSpPr/>
          <p:nvPr/>
        </p:nvSpPr>
        <p:spPr bwMode="auto">
          <a:xfrm>
            <a:off x="5399511" y="2454275"/>
            <a:ext cx="1570038" cy="1377950"/>
          </a:xfrm>
          <a:custGeom>
            <a:avLst/>
            <a:gdLst>
              <a:gd name="T0" fmla="*/ 495 w 495"/>
              <a:gd name="T1" fmla="*/ 173 h 434"/>
              <a:gd name="T2" fmla="*/ 400 w 495"/>
              <a:gd name="T3" fmla="*/ 173 h 434"/>
              <a:gd name="T4" fmla="*/ 400 w 495"/>
              <a:gd name="T5" fmla="*/ 34 h 434"/>
              <a:gd name="T6" fmla="*/ 366 w 495"/>
              <a:gd name="T7" fmla="*/ 0 h 434"/>
              <a:gd name="T8" fmla="*/ 128 w 495"/>
              <a:gd name="T9" fmla="*/ 0 h 434"/>
              <a:gd name="T10" fmla="*/ 94 w 495"/>
              <a:gd name="T11" fmla="*/ 34 h 434"/>
              <a:gd name="T12" fmla="*/ 94 w 495"/>
              <a:gd name="T13" fmla="*/ 173 h 434"/>
              <a:gd name="T14" fmla="*/ 0 w 495"/>
              <a:gd name="T15" fmla="*/ 173 h 434"/>
              <a:gd name="T16" fmla="*/ 247 w 495"/>
              <a:gd name="T17" fmla="*/ 434 h 434"/>
              <a:gd name="T18" fmla="*/ 495 w 495"/>
              <a:gd name="T19" fmla="*/ 173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5" h="434">
                <a:moveTo>
                  <a:pt x="495" y="173"/>
                </a:moveTo>
                <a:cubicBezTo>
                  <a:pt x="400" y="173"/>
                  <a:pt x="400" y="173"/>
                  <a:pt x="400" y="173"/>
                </a:cubicBezTo>
                <a:cubicBezTo>
                  <a:pt x="400" y="34"/>
                  <a:pt x="400" y="34"/>
                  <a:pt x="400" y="34"/>
                </a:cubicBezTo>
                <a:cubicBezTo>
                  <a:pt x="400" y="16"/>
                  <a:pt x="385" y="0"/>
                  <a:pt x="366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10" y="0"/>
                  <a:pt x="94" y="16"/>
                  <a:pt x="94" y="34"/>
                </a:cubicBezTo>
                <a:cubicBezTo>
                  <a:pt x="94" y="173"/>
                  <a:pt x="94" y="173"/>
                  <a:pt x="94" y="173"/>
                </a:cubicBezTo>
                <a:cubicBezTo>
                  <a:pt x="0" y="173"/>
                  <a:pt x="0" y="173"/>
                  <a:pt x="0" y="173"/>
                </a:cubicBezTo>
                <a:cubicBezTo>
                  <a:pt x="247" y="434"/>
                  <a:pt x="247" y="434"/>
                  <a:pt x="247" y="434"/>
                </a:cubicBezTo>
                <a:lnTo>
                  <a:pt x="495" y="1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0" name="Freeform 366"/>
          <p:cNvSpPr/>
          <p:nvPr/>
        </p:nvSpPr>
        <p:spPr bwMode="auto">
          <a:xfrm>
            <a:off x="5999586" y="3733800"/>
            <a:ext cx="371475" cy="231775"/>
          </a:xfrm>
          <a:custGeom>
            <a:avLst/>
            <a:gdLst>
              <a:gd name="T0" fmla="*/ 234 w 234"/>
              <a:gd name="T1" fmla="*/ 22 h 146"/>
              <a:gd name="T2" fmla="*/ 234 w 234"/>
              <a:gd name="T3" fmla="*/ 0 h 146"/>
              <a:gd name="T4" fmla="*/ 116 w 234"/>
              <a:gd name="T5" fmla="*/ 122 h 146"/>
              <a:gd name="T6" fmla="*/ 0 w 234"/>
              <a:gd name="T7" fmla="*/ 0 h 146"/>
              <a:gd name="T8" fmla="*/ 0 w 234"/>
              <a:gd name="T9" fmla="*/ 22 h 146"/>
              <a:gd name="T10" fmla="*/ 116 w 234"/>
              <a:gd name="T11" fmla="*/ 146 h 146"/>
              <a:gd name="T12" fmla="*/ 234 w 234"/>
              <a:gd name="T13" fmla="*/ 2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4" h="146">
                <a:moveTo>
                  <a:pt x="234" y="22"/>
                </a:moveTo>
                <a:lnTo>
                  <a:pt x="234" y="0"/>
                </a:lnTo>
                <a:lnTo>
                  <a:pt x="116" y="122"/>
                </a:lnTo>
                <a:lnTo>
                  <a:pt x="0" y="0"/>
                </a:lnTo>
                <a:lnTo>
                  <a:pt x="0" y="22"/>
                </a:lnTo>
                <a:lnTo>
                  <a:pt x="116" y="146"/>
                </a:lnTo>
                <a:lnTo>
                  <a:pt x="234" y="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1" name="Freeform 367"/>
          <p:cNvSpPr/>
          <p:nvPr/>
        </p:nvSpPr>
        <p:spPr bwMode="auto">
          <a:xfrm>
            <a:off x="5999586" y="3848100"/>
            <a:ext cx="371475" cy="231775"/>
          </a:xfrm>
          <a:custGeom>
            <a:avLst/>
            <a:gdLst>
              <a:gd name="T0" fmla="*/ 234 w 234"/>
              <a:gd name="T1" fmla="*/ 24 h 146"/>
              <a:gd name="T2" fmla="*/ 234 w 234"/>
              <a:gd name="T3" fmla="*/ 0 h 146"/>
              <a:gd name="T4" fmla="*/ 116 w 234"/>
              <a:gd name="T5" fmla="*/ 124 h 146"/>
              <a:gd name="T6" fmla="*/ 0 w 234"/>
              <a:gd name="T7" fmla="*/ 0 h 146"/>
              <a:gd name="T8" fmla="*/ 0 w 234"/>
              <a:gd name="T9" fmla="*/ 24 h 146"/>
              <a:gd name="T10" fmla="*/ 116 w 234"/>
              <a:gd name="T11" fmla="*/ 146 h 146"/>
              <a:gd name="T12" fmla="*/ 234 w 234"/>
              <a:gd name="T13" fmla="*/ 2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4" h="146">
                <a:moveTo>
                  <a:pt x="234" y="24"/>
                </a:moveTo>
                <a:lnTo>
                  <a:pt x="234" y="0"/>
                </a:lnTo>
                <a:lnTo>
                  <a:pt x="116" y="124"/>
                </a:lnTo>
                <a:lnTo>
                  <a:pt x="0" y="0"/>
                </a:lnTo>
                <a:lnTo>
                  <a:pt x="0" y="24"/>
                </a:lnTo>
                <a:lnTo>
                  <a:pt x="116" y="146"/>
                </a:lnTo>
                <a:lnTo>
                  <a:pt x="234" y="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2" name="Freeform 368"/>
          <p:cNvSpPr>
            <a:spLocks noEditPoints="1"/>
          </p:cNvSpPr>
          <p:nvPr/>
        </p:nvSpPr>
        <p:spPr bwMode="auto">
          <a:xfrm>
            <a:off x="6155161" y="2168525"/>
            <a:ext cx="60325" cy="298450"/>
          </a:xfrm>
          <a:custGeom>
            <a:avLst/>
            <a:gdLst>
              <a:gd name="T0" fmla="*/ 9 w 19"/>
              <a:gd name="T1" fmla="*/ 72 h 94"/>
              <a:gd name="T2" fmla="*/ 5 w 19"/>
              <a:gd name="T3" fmla="*/ 76 h 94"/>
              <a:gd name="T4" fmla="*/ 9 w 19"/>
              <a:gd name="T5" fmla="*/ 80 h 94"/>
              <a:gd name="T6" fmla="*/ 13 w 19"/>
              <a:gd name="T7" fmla="*/ 76 h 94"/>
              <a:gd name="T8" fmla="*/ 9 w 19"/>
              <a:gd name="T9" fmla="*/ 72 h 94"/>
              <a:gd name="T10" fmla="*/ 9 w 19"/>
              <a:gd name="T11" fmla="*/ 0 h 94"/>
              <a:gd name="T12" fmla="*/ 0 w 19"/>
              <a:gd name="T13" fmla="*/ 10 h 94"/>
              <a:gd name="T14" fmla="*/ 9 w 19"/>
              <a:gd name="T15" fmla="*/ 20 h 94"/>
              <a:gd name="T16" fmla="*/ 19 w 19"/>
              <a:gd name="T17" fmla="*/ 10 h 94"/>
              <a:gd name="T18" fmla="*/ 9 w 19"/>
              <a:gd name="T19" fmla="*/ 0 h 94"/>
              <a:gd name="T20" fmla="*/ 9 w 19"/>
              <a:gd name="T21" fmla="*/ 57 h 94"/>
              <a:gd name="T22" fmla="*/ 5 w 19"/>
              <a:gd name="T23" fmla="*/ 61 h 94"/>
              <a:gd name="T24" fmla="*/ 9 w 19"/>
              <a:gd name="T25" fmla="*/ 65 h 94"/>
              <a:gd name="T26" fmla="*/ 13 w 19"/>
              <a:gd name="T27" fmla="*/ 61 h 94"/>
              <a:gd name="T28" fmla="*/ 9 w 19"/>
              <a:gd name="T29" fmla="*/ 57 h 94"/>
              <a:gd name="T30" fmla="*/ 7 w 19"/>
              <a:gd name="T31" fmla="*/ 88 h 94"/>
              <a:gd name="T32" fmla="*/ 5 w 19"/>
              <a:gd name="T33" fmla="*/ 90 h 94"/>
              <a:gd name="T34" fmla="*/ 7 w 19"/>
              <a:gd name="T35" fmla="*/ 93 h 94"/>
              <a:gd name="T36" fmla="*/ 9 w 19"/>
              <a:gd name="T37" fmla="*/ 94 h 94"/>
              <a:gd name="T38" fmla="*/ 12 w 19"/>
              <a:gd name="T39" fmla="*/ 93 h 94"/>
              <a:gd name="T40" fmla="*/ 13 w 19"/>
              <a:gd name="T41" fmla="*/ 90 h 94"/>
              <a:gd name="T42" fmla="*/ 12 w 19"/>
              <a:gd name="T43" fmla="*/ 88 h 94"/>
              <a:gd name="T44" fmla="*/ 7 w 19"/>
              <a:gd name="T45" fmla="*/ 88 h 94"/>
              <a:gd name="T46" fmla="*/ 9 w 19"/>
              <a:gd name="T47" fmla="*/ 27 h 94"/>
              <a:gd name="T48" fmla="*/ 5 w 19"/>
              <a:gd name="T49" fmla="*/ 31 h 94"/>
              <a:gd name="T50" fmla="*/ 9 w 19"/>
              <a:gd name="T51" fmla="*/ 35 h 94"/>
              <a:gd name="T52" fmla="*/ 13 w 19"/>
              <a:gd name="T53" fmla="*/ 31 h 94"/>
              <a:gd name="T54" fmla="*/ 9 w 19"/>
              <a:gd name="T55" fmla="*/ 27 h 94"/>
              <a:gd name="T56" fmla="*/ 9 w 19"/>
              <a:gd name="T57" fmla="*/ 42 h 94"/>
              <a:gd name="T58" fmla="*/ 5 w 19"/>
              <a:gd name="T59" fmla="*/ 46 h 94"/>
              <a:gd name="T60" fmla="*/ 9 w 19"/>
              <a:gd name="T61" fmla="*/ 50 h 94"/>
              <a:gd name="T62" fmla="*/ 13 w 19"/>
              <a:gd name="T63" fmla="*/ 46 h 94"/>
              <a:gd name="T64" fmla="*/ 9 w 19"/>
              <a:gd name="T65" fmla="*/ 4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" h="94">
                <a:moveTo>
                  <a:pt x="9" y="72"/>
                </a:moveTo>
                <a:cubicBezTo>
                  <a:pt x="7" y="72"/>
                  <a:pt x="5" y="73"/>
                  <a:pt x="5" y="76"/>
                </a:cubicBezTo>
                <a:cubicBezTo>
                  <a:pt x="5" y="78"/>
                  <a:pt x="7" y="80"/>
                  <a:pt x="9" y="80"/>
                </a:cubicBezTo>
                <a:cubicBezTo>
                  <a:pt x="12" y="80"/>
                  <a:pt x="13" y="78"/>
                  <a:pt x="13" y="76"/>
                </a:cubicBezTo>
                <a:cubicBezTo>
                  <a:pt x="13" y="73"/>
                  <a:pt x="12" y="72"/>
                  <a:pt x="9" y="72"/>
                </a:cubicBezTo>
                <a:close/>
                <a:moveTo>
                  <a:pt x="9" y="0"/>
                </a:moveTo>
                <a:cubicBezTo>
                  <a:pt x="4" y="0"/>
                  <a:pt x="0" y="5"/>
                  <a:pt x="0" y="10"/>
                </a:cubicBezTo>
                <a:cubicBezTo>
                  <a:pt x="0" y="16"/>
                  <a:pt x="4" y="20"/>
                  <a:pt x="9" y="20"/>
                </a:cubicBezTo>
                <a:cubicBezTo>
                  <a:pt x="15" y="20"/>
                  <a:pt x="19" y="16"/>
                  <a:pt x="19" y="10"/>
                </a:cubicBezTo>
                <a:cubicBezTo>
                  <a:pt x="19" y="5"/>
                  <a:pt x="15" y="0"/>
                  <a:pt x="9" y="0"/>
                </a:cubicBezTo>
                <a:close/>
                <a:moveTo>
                  <a:pt x="9" y="57"/>
                </a:moveTo>
                <a:cubicBezTo>
                  <a:pt x="7" y="57"/>
                  <a:pt x="5" y="58"/>
                  <a:pt x="5" y="61"/>
                </a:cubicBezTo>
                <a:cubicBezTo>
                  <a:pt x="5" y="63"/>
                  <a:pt x="7" y="65"/>
                  <a:pt x="9" y="65"/>
                </a:cubicBezTo>
                <a:cubicBezTo>
                  <a:pt x="12" y="65"/>
                  <a:pt x="13" y="63"/>
                  <a:pt x="13" y="61"/>
                </a:cubicBezTo>
                <a:cubicBezTo>
                  <a:pt x="13" y="58"/>
                  <a:pt x="12" y="57"/>
                  <a:pt x="9" y="57"/>
                </a:cubicBezTo>
                <a:close/>
                <a:moveTo>
                  <a:pt x="7" y="88"/>
                </a:moveTo>
                <a:cubicBezTo>
                  <a:pt x="6" y="88"/>
                  <a:pt x="5" y="89"/>
                  <a:pt x="5" y="90"/>
                </a:cubicBezTo>
                <a:cubicBezTo>
                  <a:pt x="5" y="92"/>
                  <a:pt x="6" y="93"/>
                  <a:pt x="7" y="93"/>
                </a:cubicBezTo>
                <a:cubicBezTo>
                  <a:pt x="7" y="94"/>
                  <a:pt x="8" y="94"/>
                  <a:pt x="9" y="94"/>
                </a:cubicBezTo>
                <a:cubicBezTo>
                  <a:pt x="10" y="94"/>
                  <a:pt x="11" y="94"/>
                  <a:pt x="12" y="93"/>
                </a:cubicBezTo>
                <a:cubicBezTo>
                  <a:pt x="13" y="93"/>
                  <a:pt x="13" y="92"/>
                  <a:pt x="13" y="90"/>
                </a:cubicBezTo>
                <a:cubicBezTo>
                  <a:pt x="13" y="89"/>
                  <a:pt x="13" y="88"/>
                  <a:pt x="12" y="88"/>
                </a:cubicBezTo>
                <a:cubicBezTo>
                  <a:pt x="11" y="86"/>
                  <a:pt x="8" y="86"/>
                  <a:pt x="7" y="88"/>
                </a:cubicBezTo>
                <a:close/>
                <a:moveTo>
                  <a:pt x="9" y="27"/>
                </a:moveTo>
                <a:cubicBezTo>
                  <a:pt x="7" y="27"/>
                  <a:pt x="5" y="29"/>
                  <a:pt x="5" y="31"/>
                </a:cubicBezTo>
                <a:cubicBezTo>
                  <a:pt x="5" y="33"/>
                  <a:pt x="7" y="35"/>
                  <a:pt x="9" y="35"/>
                </a:cubicBezTo>
                <a:cubicBezTo>
                  <a:pt x="12" y="35"/>
                  <a:pt x="13" y="33"/>
                  <a:pt x="13" y="31"/>
                </a:cubicBezTo>
                <a:cubicBezTo>
                  <a:pt x="13" y="29"/>
                  <a:pt x="12" y="27"/>
                  <a:pt x="9" y="27"/>
                </a:cubicBezTo>
                <a:close/>
                <a:moveTo>
                  <a:pt x="9" y="42"/>
                </a:moveTo>
                <a:cubicBezTo>
                  <a:pt x="7" y="42"/>
                  <a:pt x="5" y="44"/>
                  <a:pt x="5" y="46"/>
                </a:cubicBezTo>
                <a:cubicBezTo>
                  <a:pt x="5" y="48"/>
                  <a:pt x="7" y="50"/>
                  <a:pt x="9" y="50"/>
                </a:cubicBezTo>
                <a:cubicBezTo>
                  <a:pt x="12" y="50"/>
                  <a:pt x="13" y="48"/>
                  <a:pt x="13" y="46"/>
                </a:cubicBezTo>
                <a:cubicBezTo>
                  <a:pt x="13" y="44"/>
                  <a:pt x="12" y="42"/>
                  <a:pt x="9" y="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3" name="Freeform 369"/>
          <p:cNvSpPr/>
          <p:nvPr/>
        </p:nvSpPr>
        <p:spPr bwMode="auto">
          <a:xfrm>
            <a:off x="2261023" y="2454275"/>
            <a:ext cx="1570038" cy="1377950"/>
          </a:xfrm>
          <a:custGeom>
            <a:avLst/>
            <a:gdLst>
              <a:gd name="T0" fmla="*/ 495 w 495"/>
              <a:gd name="T1" fmla="*/ 173 h 434"/>
              <a:gd name="T2" fmla="*/ 401 w 495"/>
              <a:gd name="T3" fmla="*/ 173 h 434"/>
              <a:gd name="T4" fmla="*/ 401 w 495"/>
              <a:gd name="T5" fmla="*/ 34 h 434"/>
              <a:gd name="T6" fmla="*/ 367 w 495"/>
              <a:gd name="T7" fmla="*/ 0 h 434"/>
              <a:gd name="T8" fmla="*/ 129 w 495"/>
              <a:gd name="T9" fmla="*/ 0 h 434"/>
              <a:gd name="T10" fmla="*/ 95 w 495"/>
              <a:gd name="T11" fmla="*/ 34 h 434"/>
              <a:gd name="T12" fmla="*/ 95 w 495"/>
              <a:gd name="T13" fmla="*/ 173 h 434"/>
              <a:gd name="T14" fmla="*/ 0 w 495"/>
              <a:gd name="T15" fmla="*/ 173 h 434"/>
              <a:gd name="T16" fmla="*/ 248 w 495"/>
              <a:gd name="T17" fmla="*/ 434 h 434"/>
              <a:gd name="T18" fmla="*/ 495 w 495"/>
              <a:gd name="T19" fmla="*/ 173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5" h="434">
                <a:moveTo>
                  <a:pt x="495" y="173"/>
                </a:moveTo>
                <a:cubicBezTo>
                  <a:pt x="401" y="173"/>
                  <a:pt x="401" y="173"/>
                  <a:pt x="401" y="173"/>
                </a:cubicBezTo>
                <a:cubicBezTo>
                  <a:pt x="401" y="34"/>
                  <a:pt x="401" y="34"/>
                  <a:pt x="401" y="34"/>
                </a:cubicBezTo>
                <a:cubicBezTo>
                  <a:pt x="401" y="16"/>
                  <a:pt x="386" y="0"/>
                  <a:pt x="367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10" y="0"/>
                  <a:pt x="95" y="16"/>
                  <a:pt x="95" y="3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0" y="173"/>
                  <a:pt x="0" y="173"/>
                  <a:pt x="0" y="173"/>
                </a:cubicBezTo>
                <a:cubicBezTo>
                  <a:pt x="248" y="434"/>
                  <a:pt x="248" y="434"/>
                  <a:pt x="248" y="434"/>
                </a:cubicBezTo>
                <a:lnTo>
                  <a:pt x="495" y="1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4" name="Freeform 370"/>
          <p:cNvSpPr/>
          <p:nvPr/>
        </p:nvSpPr>
        <p:spPr bwMode="auto">
          <a:xfrm>
            <a:off x="2859511" y="3733800"/>
            <a:ext cx="371475" cy="231775"/>
          </a:xfrm>
          <a:custGeom>
            <a:avLst/>
            <a:gdLst>
              <a:gd name="T0" fmla="*/ 234 w 234"/>
              <a:gd name="T1" fmla="*/ 22 h 146"/>
              <a:gd name="T2" fmla="*/ 234 w 234"/>
              <a:gd name="T3" fmla="*/ 0 h 146"/>
              <a:gd name="T4" fmla="*/ 118 w 234"/>
              <a:gd name="T5" fmla="*/ 122 h 146"/>
              <a:gd name="T6" fmla="*/ 0 w 234"/>
              <a:gd name="T7" fmla="*/ 0 h 146"/>
              <a:gd name="T8" fmla="*/ 0 w 234"/>
              <a:gd name="T9" fmla="*/ 22 h 146"/>
              <a:gd name="T10" fmla="*/ 118 w 234"/>
              <a:gd name="T11" fmla="*/ 146 h 146"/>
              <a:gd name="T12" fmla="*/ 234 w 234"/>
              <a:gd name="T13" fmla="*/ 2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4" h="146">
                <a:moveTo>
                  <a:pt x="234" y="22"/>
                </a:moveTo>
                <a:lnTo>
                  <a:pt x="234" y="0"/>
                </a:lnTo>
                <a:lnTo>
                  <a:pt x="118" y="122"/>
                </a:lnTo>
                <a:lnTo>
                  <a:pt x="0" y="0"/>
                </a:lnTo>
                <a:lnTo>
                  <a:pt x="0" y="22"/>
                </a:lnTo>
                <a:lnTo>
                  <a:pt x="118" y="146"/>
                </a:lnTo>
                <a:lnTo>
                  <a:pt x="234" y="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371"/>
          <p:cNvSpPr/>
          <p:nvPr/>
        </p:nvSpPr>
        <p:spPr bwMode="auto">
          <a:xfrm>
            <a:off x="2859511" y="3848100"/>
            <a:ext cx="371475" cy="231775"/>
          </a:xfrm>
          <a:custGeom>
            <a:avLst/>
            <a:gdLst>
              <a:gd name="T0" fmla="*/ 234 w 234"/>
              <a:gd name="T1" fmla="*/ 24 h 146"/>
              <a:gd name="T2" fmla="*/ 234 w 234"/>
              <a:gd name="T3" fmla="*/ 0 h 146"/>
              <a:gd name="T4" fmla="*/ 118 w 234"/>
              <a:gd name="T5" fmla="*/ 124 h 146"/>
              <a:gd name="T6" fmla="*/ 0 w 234"/>
              <a:gd name="T7" fmla="*/ 0 h 146"/>
              <a:gd name="T8" fmla="*/ 0 w 234"/>
              <a:gd name="T9" fmla="*/ 24 h 146"/>
              <a:gd name="T10" fmla="*/ 118 w 234"/>
              <a:gd name="T11" fmla="*/ 146 h 146"/>
              <a:gd name="T12" fmla="*/ 234 w 234"/>
              <a:gd name="T13" fmla="*/ 2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4" h="146">
                <a:moveTo>
                  <a:pt x="234" y="24"/>
                </a:moveTo>
                <a:lnTo>
                  <a:pt x="234" y="0"/>
                </a:lnTo>
                <a:lnTo>
                  <a:pt x="118" y="124"/>
                </a:lnTo>
                <a:lnTo>
                  <a:pt x="0" y="0"/>
                </a:lnTo>
                <a:lnTo>
                  <a:pt x="0" y="24"/>
                </a:lnTo>
                <a:lnTo>
                  <a:pt x="118" y="146"/>
                </a:lnTo>
                <a:lnTo>
                  <a:pt x="234" y="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Freeform 372"/>
          <p:cNvSpPr>
            <a:spLocks noEditPoints="1"/>
          </p:cNvSpPr>
          <p:nvPr/>
        </p:nvSpPr>
        <p:spPr bwMode="auto">
          <a:xfrm>
            <a:off x="7722023" y="3536950"/>
            <a:ext cx="60325" cy="301625"/>
          </a:xfrm>
          <a:custGeom>
            <a:avLst/>
            <a:gdLst>
              <a:gd name="T0" fmla="*/ 10 w 19"/>
              <a:gd name="T1" fmla="*/ 24 h 95"/>
              <a:gd name="T2" fmla="*/ 14 w 19"/>
              <a:gd name="T3" fmla="*/ 20 h 95"/>
              <a:gd name="T4" fmla="*/ 10 w 19"/>
              <a:gd name="T5" fmla="*/ 16 h 95"/>
              <a:gd name="T6" fmla="*/ 6 w 19"/>
              <a:gd name="T7" fmla="*/ 20 h 95"/>
              <a:gd name="T8" fmla="*/ 10 w 19"/>
              <a:gd name="T9" fmla="*/ 24 h 95"/>
              <a:gd name="T10" fmla="*/ 10 w 19"/>
              <a:gd name="T11" fmla="*/ 39 h 95"/>
              <a:gd name="T12" fmla="*/ 14 w 19"/>
              <a:gd name="T13" fmla="*/ 35 h 95"/>
              <a:gd name="T14" fmla="*/ 10 w 19"/>
              <a:gd name="T15" fmla="*/ 31 h 95"/>
              <a:gd name="T16" fmla="*/ 6 w 19"/>
              <a:gd name="T17" fmla="*/ 35 h 95"/>
              <a:gd name="T18" fmla="*/ 10 w 19"/>
              <a:gd name="T19" fmla="*/ 39 h 95"/>
              <a:gd name="T20" fmla="*/ 10 w 19"/>
              <a:gd name="T21" fmla="*/ 9 h 95"/>
              <a:gd name="T22" fmla="*/ 13 w 19"/>
              <a:gd name="T23" fmla="*/ 8 h 95"/>
              <a:gd name="T24" fmla="*/ 14 w 19"/>
              <a:gd name="T25" fmla="*/ 5 h 95"/>
              <a:gd name="T26" fmla="*/ 13 w 19"/>
              <a:gd name="T27" fmla="*/ 2 h 95"/>
              <a:gd name="T28" fmla="*/ 7 w 19"/>
              <a:gd name="T29" fmla="*/ 2 h 95"/>
              <a:gd name="T30" fmla="*/ 6 w 19"/>
              <a:gd name="T31" fmla="*/ 5 h 95"/>
              <a:gd name="T32" fmla="*/ 7 w 19"/>
              <a:gd name="T33" fmla="*/ 8 h 95"/>
              <a:gd name="T34" fmla="*/ 10 w 19"/>
              <a:gd name="T35" fmla="*/ 9 h 95"/>
              <a:gd name="T36" fmla="*/ 10 w 19"/>
              <a:gd name="T37" fmla="*/ 75 h 95"/>
              <a:gd name="T38" fmla="*/ 0 w 19"/>
              <a:gd name="T39" fmla="*/ 85 h 95"/>
              <a:gd name="T40" fmla="*/ 10 w 19"/>
              <a:gd name="T41" fmla="*/ 95 h 95"/>
              <a:gd name="T42" fmla="*/ 19 w 19"/>
              <a:gd name="T43" fmla="*/ 85 h 95"/>
              <a:gd name="T44" fmla="*/ 10 w 19"/>
              <a:gd name="T45" fmla="*/ 75 h 95"/>
              <a:gd name="T46" fmla="*/ 10 w 19"/>
              <a:gd name="T47" fmla="*/ 68 h 95"/>
              <a:gd name="T48" fmla="*/ 14 w 19"/>
              <a:gd name="T49" fmla="*/ 64 h 95"/>
              <a:gd name="T50" fmla="*/ 10 w 19"/>
              <a:gd name="T51" fmla="*/ 60 h 95"/>
              <a:gd name="T52" fmla="*/ 6 w 19"/>
              <a:gd name="T53" fmla="*/ 64 h 95"/>
              <a:gd name="T54" fmla="*/ 10 w 19"/>
              <a:gd name="T55" fmla="*/ 68 h 95"/>
              <a:gd name="T56" fmla="*/ 10 w 19"/>
              <a:gd name="T57" fmla="*/ 54 h 95"/>
              <a:gd name="T58" fmla="*/ 14 w 19"/>
              <a:gd name="T59" fmla="*/ 50 h 95"/>
              <a:gd name="T60" fmla="*/ 10 w 19"/>
              <a:gd name="T61" fmla="*/ 46 h 95"/>
              <a:gd name="T62" fmla="*/ 6 w 19"/>
              <a:gd name="T63" fmla="*/ 50 h 95"/>
              <a:gd name="T64" fmla="*/ 10 w 19"/>
              <a:gd name="T65" fmla="*/ 5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" h="95">
                <a:moveTo>
                  <a:pt x="10" y="24"/>
                </a:moveTo>
                <a:cubicBezTo>
                  <a:pt x="12" y="24"/>
                  <a:pt x="14" y="22"/>
                  <a:pt x="14" y="20"/>
                </a:cubicBezTo>
                <a:cubicBezTo>
                  <a:pt x="14" y="17"/>
                  <a:pt x="12" y="16"/>
                  <a:pt x="10" y="16"/>
                </a:cubicBezTo>
                <a:cubicBezTo>
                  <a:pt x="8" y="16"/>
                  <a:pt x="6" y="17"/>
                  <a:pt x="6" y="20"/>
                </a:cubicBezTo>
                <a:cubicBezTo>
                  <a:pt x="6" y="22"/>
                  <a:pt x="8" y="24"/>
                  <a:pt x="10" y="24"/>
                </a:cubicBezTo>
                <a:close/>
                <a:moveTo>
                  <a:pt x="10" y="39"/>
                </a:moveTo>
                <a:cubicBezTo>
                  <a:pt x="12" y="39"/>
                  <a:pt x="14" y="37"/>
                  <a:pt x="14" y="35"/>
                </a:cubicBezTo>
                <a:cubicBezTo>
                  <a:pt x="14" y="32"/>
                  <a:pt x="12" y="31"/>
                  <a:pt x="10" y="31"/>
                </a:cubicBezTo>
                <a:cubicBezTo>
                  <a:pt x="8" y="31"/>
                  <a:pt x="6" y="32"/>
                  <a:pt x="6" y="35"/>
                </a:cubicBezTo>
                <a:cubicBezTo>
                  <a:pt x="6" y="37"/>
                  <a:pt x="8" y="39"/>
                  <a:pt x="10" y="39"/>
                </a:cubicBezTo>
                <a:close/>
                <a:moveTo>
                  <a:pt x="10" y="9"/>
                </a:moveTo>
                <a:cubicBezTo>
                  <a:pt x="11" y="9"/>
                  <a:pt x="12" y="8"/>
                  <a:pt x="13" y="8"/>
                </a:cubicBezTo>
                <a:cubicBezTo>
                  <a:pt x="13" y="7"/>
                  <a:pt x="14" y="6"/>
                  <a:pt x="14" y="5"/>
                </a:cubicBezTo>
                <a:cubicBezTo>
                  <a:pt x="14" y="4"/>
                  <a:pt x="13" y="3"/>
                  <a:pt x="13" y="2"/>
                </a:cubicBezTo>
                <a:cubicBezTo>
                  <a:pt x="11" y="0"/>
                  <a:pt x="8" y="0"/>
                  <a:pt x="7" y="2"/>
                </a:cubicBezTo>
                <a:cubicBezTo>
                  <a:pt x="6" y="3"/>
                  <a:pt x="6" y="4"/>
                  <a:pt x="6" y="5"/>
                </a:cubicBezTo>
                <a:cubicBezTo>
                  <a:pt x="6" y="6"/>
                  <a:pt x="6" y="7"/>
                  <a:pt x="7" y="8"/>
                </a:cubicBezTo>
                <a:cubicBezTo>
                  <a:pt x="8" y="8"/>
                  <a:pt x="9" y="9"/>
                  <a:pt x="10" y="9"/>
                </a:cubicBezTo>
                <a:close/>
                <a:moveTo>
                  <a:pt x="10" y="75"/>
                </a:moveTo>
                <a:cubicBezTo>
                  <a:pt x="4" y="75"/>
                  <a:pt x="0" y="80"/>
                  <a:pt x="0" y="85"/>
                </a:cubicBezTo>
                <a:cubicBezTo>
                  <a:pt x="0" y="90"/>
                  <a:pt x="4" y="95"/>
                  <a:pt x="10" y="95"/>
                </a:cubicBezTo>
                <a:cubicBezTo>
                  <a:pt x="15" y="95"/>
                  <a:pt x="19" y="90"/>
                  <a:pt x="19" y="85"/>
                </a:cubicBezTo>
                <a:cubicBezTo>
                  <a:pt x="19" y="80"/>
                  <a:pt x="15" y="75"/>
                  <a:pt x="10" y="75"/>
                </a:cubicBezTo>
                <a:close/>
                <a:moveTo>
                  <a:pt x="10" y="68"/>
                </a:moveTo>
                <a:cubicBezTo>
                  <a:pt x="12" y="68"/>
                  <a:pt x="14" y="67"/>
                  <a:pt x="14" y="64"/>
                </a:cubicBezTo>
                <a:cubicBezTo>
                  <a:pt x="14" y="62"/>
                  <a:pt x="12" y="60"/>
                  <a:pt x="10" y="60"/>
                </a:cubicBezTo>
                <a:cubicBezTo>
                  <a:pt x="8" y="60"/>
                  <a:pt x="6" y="62"/>
                  <a:pt x="6" y="64"/>
                </a:cubicBezTo>
                <a:cubicBezTo>
                  <a:pt x="6" y="67"/>
                  <a:pt x="8" y="68"/>
                  <a:pt x="10" y="68"/>
                </a:cubicBezTo>
                <a:close/>
                <a:moveTo>
                  <a:pt x="10" y="54"/>
                </a:moveTo>
                <a:cubicBezTo>
                  <a:pt x="12" y="54"/>
                  <a:pt x="14" y="52"/>
                  <a:pt x="14" y="50"/>
                </a:cubicBezTo>
                <a:cubicBezTo>
                  <a:pt x="14" y="47"/>
                  <a:pt x="12" y="46"/>
                  <a:pt x="10" y="46"/>
                </a:cubicBezTo>
                <a:cubicBezTo>
                  <a:pt x="8" y="46"/>
                  <a:pt x="6" y="47"/>
                  <a:pt x="6" y="50"/>
                </a:cubicBezTo>
                <a:cubicBezTo>
                  <a:pt x="6" y="52"/>
                  <a:pt x="8" y="54"/>
                  <a:pt x="10" y="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Freeform 373"/>
          <p:cNvSpPr/>
          <p:nvPr/>
        </p:nvSpPr>
        <p:spPr bwMode="auto">
          <a:xfrm>
            <a:off x="6969548" y="2174875"/>
            <a:ext cx="1568450" cy="1377950"/>
          </a:xfrm>
          <a:custGeom>
            <a:avLst/>
            <a:gdLst>
              <a:gd name="T0" fmla="*/ 494 w 494"/>
              <a:gd name="T1" fmla="*/ 261 h 434"/>
              <a:gd name="T2" fmla="*/ 400 w 494"/>
              <a:gd name="T3" fmla="*/ 261 h 434"/>
              <a:gd name="T4" fmla="*/ 400 w 494"/>
              <a:gd name="T5" fmla="*/ 400 h 434"/>
              <a:gd name="T6" fmla="*/ 366 w 494"/>
              <a:gd name="T7" fmla="*/ 434 h 434"/>
              <a:gd name="T8" fmla="*/ 128 w 494"/>
              <a:gd name="T9" fmla="*/ 434 h 434"/>
              <a:gd name="T10" fmla="*/ 94 w 494"/>
              <a:gd name="T11" fmla="*/ 400 h 434"/>
              <a:gd name="T12" fmla="*/ 94 w 494"/>
              <a:gd name="T13" fmla="*/ 261 h 434"/>
              <a:gd name="T14" fmla="*/ 0 w 494"/>
              <a:gd name="T15" fmla="*/ 261 h 434"/>
              <a:gd name="T16" fmla="*/ 247 w 494"/>
              <a:gd name="T17" fmla="*/ 0 h 434"/>
              <a:gd name="T18" fmla="*/ 494 w 494"/>
              <a:gd name="T19" fmla="*/ 261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4" h="434">
                <a:moveTo>
                  <a:pt x="494" y="261"/>
                </a:moveTo>
                <a:cubicBezTo>
                  <a:pt x="400" y="261"/>
                  <a:pt x="400" y="261"/>
                  <a:pt x="400" y="261"/>
                </a:cubicBezTo>
                <a:cubicBezTo>
                  <a:pt x="400" y="400"/>
                  <a:pt x="400" y="400"/>
                  <a:pt x="400" y="400"/>
                </a:cubicBezTo>
                <a:cubicBezTo>
                  <a:pt x="400" y="419"/>
                  <a:pt x="385" y="434"/>
                  <a:pt x="366" y="434"/>
                </a:cubicBezTo>
                <a:cubicBezTo>
                  <a:pt x="128" y="434"/>
                  <a:pt x="128" y="434"/>
                  <a:pt x="128" y="434"/>
                </a:cubicBezTo>
                <a:cubicBezTo>
                  <a:pt x="109" y="434"/>
                  <a:pt x="94" y="419"/>
                  <a:pt x="94" y="400"/>
                </a:cubicBezTo>
                <a:cubicBezTo>
                  <a:pt x="94" y="261"/>
                  <a:pt x="94" y="261"/>
                  <a:pt x="94" y="261"/>
                </a:cubicBezTo>
                <a:cubicBezTo>
                  <a:pt x="0" y="261"/>
                  <a:pt x="0" y="261"/>
                  <a:pt x="0" y="261"/>
                </a:cubicBezTo>
                <a:cubicBezTo>
                  <a:pt x="247" y="0"/>
                  <a:pt x="247" y="0"/>
                  <a:pt x="247" y="0"/>
                </a:cubicBezTo>
                <a:lnTo>
                  <a:pt x="494" y="2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8" name="Freeform 374"/>
          <p:cNvSpPr/>
          <p:nvPr/>
        </p:nvSpPr>
        <p:spPr bwMode="auto">
          <a:xfrm>
            <a:off x="7566448" y="2041525"/>
            <a:ext cx="371475" cy="231775"/>
          </a:xfrm>
          <a:custGeom>
            <a:avLst/>
            <a:gdLst>
              <a:gd name="T0" fmla="*/ 234 w 234"/>
              <a:gd name="T1" fmla="*/ 124 h 146"/>
              <a:gd name="T2" fmla="*/ 234 w 234"/>
              <a:gd name="T3" fmla="*/ 146 h 146"/>
              <a:gd name="T4" fmla="*/ 118 w 234"/>
              <a:gd name="T5" fmla="*/ 24 h 146"/>
              <a:gd name="T6" fmla="*/ 0 w 234"/>
              <a:gd name="T7" fmla="*/ 146 h 146"/>
              <a:gd name="T8" fmla="*/ 0 w 234"/>
              <a:gd name="T9" fmla="*/ 124 h 146"/>
              <a:gd name="T10" fmla="*/ 118 w 234"/>
              <a:gd name="T11" fmla="*/ 0 h 146"/>
              <a:gd name="T12" fmla="*/ 234 w 234"/>
              <a:gd name="T13" fmla="*/ 12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4" h="146">
                <a:moveTo>
                  <a:pt x="234" y="124"/>
                </a:moveTo>
                <a:lnTo>
                  <a:pt x="234" y="146"/>
                </a:lnTo>
                <a:lnTo>
                  <a:pt x="118" y="24"/>
                </a:lnTo>
                <a:lnTo>
                  <a:pt x="0" y="146"/>
                </a:lnTo>
                <a:lnTo>
                  <a:pt x="0" y="124"/>
                </a:lnTo>
                <a:lnTo>
                  <a:pt x="118" y="0"/>
                </a:lnTo>
                <a:lnTo>
                  <a:pt x="234" y="1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9" name="Freeform 375"/>
          <p:cNvSpPr/>
          <p:nvPr/>
        </p:nvSpPr>
        <p:spPr bwMode="auto">
          <a:xfrm>
            <a:off x="7566448" y="1927225"/>
            <a:ext cx="371475" cy="231775"/>
          </a:xfrm>
          <a:custGeom>
            <a:avLst/>
            <a:gdLst>
              <a:gd name="T0" fmla="*/ 234 w 234"/>
              <a:gd name="T1" fmla="*/ 122 h 146"/>
              <a:gd name="T2" fmla="*/ 234 w 234"/>
              <a:gd name="T3" fmla="*/ 146 h 146"/>
              <a:gd name="T4" fmla="*/ 118 w 234"/>
              <a:gd name="T5" fmla="*/ 24 h 146"/>
              <a:gd name="T6" fmla="*/ 0 w 234"/>
              <a:gd name="T7" fmla="*/ 146 h 146"/>
              <a:gd name="T8" fmla="*/ 0 w 234"/>
              <a:gd name="T9" fmla="*/ 122 h 146"/>
              <a:gd name="T10" fmla="*/ 118 w 234"/>
              <a:gd name="T11" fmla="*/ 0 h 146"/>
              <a:gd name="T12" fmla="*/ 234 w 234"/>
              <a:gd name="T13" fmla="*/ 12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4" h="146">
                <a:moveTo>
                  <a:pt x="234" y="122"/>
                </a:moveTo>
                <a:lnTo>
                  <a:pt x="234" y="146"/>
                </a:lnTo>
                <a:lnTo>
                  <a:pt x="118" y="24"/>
                </a:lnTo>
                <a:lnTo>
                  <a:pt x="0" y="146"/>
                </a:lnTo>
                <a:lnTo>
                  <a:pt x="0" y="122"/>
                </a:lnTo>
                <a:lnTo>
                  <a:pt x="118" y="0"/>
                </a:lnTo>
                <a:lnTo>
                  <a:pt x="234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" name="Freeform 376"/>
          <p:cNvSpPr>
            <a:spLocks noEditPoints="1"/>
          </p:cNvSpPr>
          <p:nvPr/>
        </p:nvSpPr>
        <p:spPr bwMode="auto">
          <a:xfrm>
            <a:off x="4583536" y="3536950"/>
            <a:ext cx="63500" cy="301625"/>
          </a:xfrm>
          <a:custGeom>
            <a:avLst/>
            <a:gdLst>
              <a:gd name="T0" fmla="*/ 10 w 20"/>
              <a:gd name="T1" fmla="*/ 24 h 95"/>
              <a:gd name="T2" fmla="*/ 14 w 20"/>
              <a:gd name="T3" fmla="*/ 20 h 95"/>
              <a:gd name="T4" fmla="*/ 10 w 20"/>
              <a:gd name="T5" fmla="*/ 16 h 95"/>
              <a:gd name="T6" fmla="*/ 6 w 20"/>
              <a:gd name="T7" fmla="*/ 20 h 95"/>
              <a:gd name="T8" fmla="*/ 10 w 20"/>
              <a:gd name="T9" fmla="*/ 24 h 95"/>
              <a:gd name="T10" fmla="*/ 10 w 20"/>
              <a:gd name="T11" fmla="*/ 9 h 95"/>
              <a:gd name="T12" fmla="*/ 13 w 20"/>
              <a:gd name="T13" fmla="*/ 8 h 95"/>
              <a:gd name="T14" fmla="*/ 14 w 20"/>
              <a:gd name="T15" fmla="*/ 5 h 95"/>
              <a:gd name="T16" fmla="*/ 13 w 20"/>
              <a:gd name="T17" fmla="*/ 2 h 95"/>
              <a:gd name="T18" fmla="*/ 7 w 20"/>
              <a:gd name="T19" fmla="*/ 2 h 95"/>
              <a:gd name="T20" fmla="*/ 6 w 20"/>
              <a:gd name="T21" fmla="*/ 5 h 95"/>
              <a:gd name="T22" fmla="*/ 7 w 20"/>
              <a:gd name="T23" fmla="*/ 8 h 95"/>
              <a:gd name="T24" fmla="*/ 10 w 20"/>
              <a:gd name="T25" fmla="*/ 9 h 95"/>
              <a:gd name="T26" fmla="*/ 10 w 20"/>
              <a:gd name="T27" fmla="*/ 39 h 95"/>
              <a:gd name="T28" fmla="*/ 14 w 20"/>
              <a:gd name="T29" fmla="*/ 35 h 95"/>
              <a:gd name="T30" fmla="*/ 10 w 20"/>
              <a:gd name="T31" fmla="*/ 31 h 95"/>
              <a:gd name="T32" fmla="*/ 6 w 20"/>
              <a:gd name="T33" fmla="*/ 35 h 95"/>
              <a:gd name="T34" fmla="*/ 10 w 20"/>
              <a:gd name="T35" fmla="*/ 39 h 95"/>
              <a:gd name="T36" fmla="*/ 10 w 20"/>
              <a:gd name="T37" fmla="*/ 68 h 95"/>
              <a:gd name="T38" fmla="*/ 14 w 20"/>
              <a:gd name="T39" fmla="*/ 64 h 95"/>
              <a:gd name="T40" fmla="*/ 10 w 20"/>
              <a:gd name="T41" fmla="*/ 60 h 95"/>
              <a:gd name="T42" fmla="*/ 6 w 20"/>
              <a:gd name="T43" fmla="*/ 64 h 95"/>
              <a:gd name="T44" fmla="*/ 10 w 20"/>
              <a:gd name="T45" fmla="*/ 68 h 95"/>
              <a:gd name="T46" fmla="*/ 10 w 20"/>
              <a:gd name="T47" fmla="*/ 54 h 95"/>
              <a:gd name="T48" fmla="*/ 14 w 20"/>
              <a:gd name="T49" fmla="*/ 50 h 95"/>
              <a:gd name="T50" fmla="*/ 10 w 20"/>
              <a:gd name="T51" fmla="*/ 46 h 95"/>
              <a:gd name="T52" fmla="*/ 6 w 20"/>
              <a:gd name="T53" fmla="*/ 50 h 95"/>
              <a:gd name="T54" fmla="*/ 10 w 20"/>
              <a:gd name="T55" fmla="*/ 54 h 95"/>
              <a:gd name="T56" fmla="*/ 10 w 20"/>
              <a:gd name="T57" fmla="*/ 75 h 95"/>
              <a:gd name="T58" fmla="*/ 0 w 20"/>
              <a:gd name="T59" fmla="*/ 85 h 95"/>
              <a:gd name="T60" fmla="*/ 10 w 20"/>
              <a:gd name="T61" fmla="*/ 95 h 95"/>
              <a:gd name="T62" fmla="*/ 20 w 20"/>
              <a:gd name="T63" fmla="*/ 85 h 95"/>
              <a:gd name="T64" fmla="*/ 10 w 20"/>
              <a:gd name="T65" fmla="*/ 7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" h="95">
                <a:moveTo>
                  <a:pt x="10" y="24"/>
                </a:moveTo>
                <a:cubicBezTo>
                  <a:pt x="12" y="24"/>
                  <a:pt x="14" y="22"/>
                  <a:pt x="14" y="20"/>
                </a:cubicBezTo>
                <a:cubicBezTo>
                  <a:pt x="14" y="17"/>
                  <a:pt x="12" y="16"/>
                  <a:pt x="10" y="16"/>
                </a:cubicBezTo>
                <a:cubicBezTo>
                  <a:pt x="8" y="16"/>
                  <a:pt x="6" y="17"/>
                  <a:pt x="6" y="20"/>
                </a:cubicBezTo>
                <a:cubicBezTo>
                  <a:pt x="6" y="22"/>
                  <a:pt x="8" y="24"/>
                  <a:pt x="10" y="24"/>
                </a:cubicBezTo>
                <a:close/>
                <a:moveTo>
                  <a:pt x="10" y="9"/>
                </a:moveTo>
                <a:cubicBezTo>
                  <a:pt x="11" y="9"/>
                  <a:pt x="12" y="8"/>
                  <a:pt x="13" y="8"/>
                </a:cubicBezTo>
                <a:cubicBezTo>
                  <a:pt x="14" y="7"/>
                  <a:pt x="14" y="6"/>
                  <a:pt x="14" y="5"/>
                </a:cubicBezTo>
                <a:cubicBezTo>
                  <a:pt x="14" y="4"/>
                  <a:pt x="14" y="3"/>
                  <a:pt x="13" y="2"/>
                </a:cubicBezTo>
                <a:cubicBezTo>
                  <a:pt x="11" y="0"/>
                  <a:pt x="9" y="0"/>
                  <a:pt x="7" y="2"/>
                </a:cubicBezTo>
                <a:cubicBezTo>
                  <a:pt x="6" y="3"/>
                  <a:pt x="6" y="4"/>
                  <a:pt x="6" y="5"/>
                </a:cubicBezTo>
                <a:cubicBezTo>
                  <a:pt x="6" y="6"/>
                  <a:pt x="6" y="7"/>
                  <a:pt x="7" y="8"/>
                </a:cubicBezTo>
                <a:cubicBezTo>
                  <a:pt x="8" y="8"/>
                  <a:pt x="9" y="9"/>
                  <a:pt x="10" y="9"/>
                </a:cubicBezTo>
                <a:close/>
                <a:moveTo>
                  <a:pt x="10" y="39"/>
                </a:moveTo>
                <a:cubicBezTo>
                  <a:pt x="12" y="39"/>
                  <a:pt x="14" y="37"/>
                  <a:pt x="14" y="35"/>
                </a:cubicBezTo>
                <a:cubicBezTo>
                  <a:pt x="14" y="32"/>
                  <a:pt x="12" y="31"/>
                  <a:pt x="10" y="31"/>
                </a:cubicBezTo>
                <a:cubicBezTo>
                  <a:pt x="8" y="31"/>
                  <a:pt x="6" y="32"/>
                  <a:pt x="6" y="35"/>
                </a:cubicBezTo>
                <a:cubicBezTo>
                  <a:pt x="6" y="37"/>
                  <a:pt x="8" y="39"/>
                  <a:pt x="10" y="39"/>
                </a:cubicBezTo>
                <a:close/>
                <a:moveTo>
                  <a:pt x="10" y="68"/>
                </a:moveTo>
                <a:cubicBezTo>
                  <a:pt x="12" y="68"/>
                  <a:pt x="14" y="67"/>
                  <a:pt x="14" y="64"/>
                </a:cubicBezTo>
                <a:cubicBezTo>
                  <a:pt x="14" y="62"/>
                  <a:pt x="12" y="60"/>
                  <a:pt x="10" y="60"/>
                </a:cubicBezTo>
                <a:cubicBezTo>
                  <a:pt x="8" y="60"/>
                  <a:pt x="6" y="62"/>
                  <a:pt x="6" y="64"/>
                </a:cubicBezTo>
                <a:cubicBezTo>
                  <a:pt x="6" y="67"/>
                  <a:pt x="8" y="68"/>
                  <a:pt x="10" y="68"/>
                </a:cubicBezTo>
                <a:close/>
                <a:moveTo>
                  <a:pt x="10" y="54"/>
                </a:moveTo>
                <a:cubicBezTo>
                  <a:pt x="12" y="54"/>
                  <a:pt x="14" y="52"/>
                  <a:pt x="14" y="50"/>
                </a:cubicBezTo>
                <a:cubicBezTo>
                  <a:pt x="14" y="47"/>
                  <a:pt x="12" y="46"/>
                  <a:pt x="10" y="46"/>
                </a:cubicBezTo>
                <a:cubicBezTo>
                  <a:pt x="8" y="46"/>
                  <a:pt x="6" y="47"/>
                  <a:pt x="6" y="50"/>
                </a:cubicBezTo>
                <a:cubicBezTo>
                  <a:pt x="6" y="52"/>
                  <a:pt x="8" y="54"/>
                  <a:pt x="10" y="54"/>
                </a:cubicBezTo>
                <a:close/>
                <a:moveTo>
                  <a:pt x="10" y="75"/>
                </a:moveTo>
                <a:cubicBezTo>
                  <a:pt x="5" y="75"/>
                  <a:pt x="0" y="80"/>
                  <a:pt x="0" y="85"/>
                </a:cubicBezTo>
                <a:cubicBezTo>
                  <a:pt x="0" y="90"/>
                  <a:pt x="5" y="95"/>
                  <a:pt x="10" y="95"/>
                </a:cubicBezTo>
                <a:cubicBezTo>
                  <a:pt x="15" y="95"/>
                  <a:pt x="20" y="90"/>
                  <a:pt x="20" y="85"/>
                </a:cubicBezTo>
                <a:cubicBezTo>
                  <a:pt x="20" y="80"/>
                  <a:pt x="15" y="75"/>
                  <a:pt x="10" y="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1" name="Freeform 377"/>
          <p:cNvSpPr/>
          <p:nvPr/>
        </p:nvSpPr>
        <p:spPr bwMode="auto">
          <a:xfrm>
            <a:off x="3831061" y="2174875"/>
            <a:ext cx="1568450" cy="1377950"/>
          </a:xfrm>
          <a:custGeom>
            <a:avLst/>
            <a:gdLst>
              <a:gd name="T0" fmla="*/ 494 w 494"/>
              <a:gd name="T1" fmla="*/ 261 h 434"/>
              <a:gd name="T2" fmla="*/ 400 w 494"/>
              <a:gd name="T3" fmla="*/ 261 h 434"/>
              <a:gd name="T4" fmla="*/ 400 w 494"/>
              <a:gd name="T5" fmla="*/ 400 h 434"/>
              <a:gd name="T6" fmla="*/ 366 w 494"/>
              <a:gd name="T7" fmla="*/ 434 h 434"/>
              <a:gd name="T8" fmla="*/ 128 w 494"/>
              <a:gd name="T9" fmla="*/ 434 h 434"/>
              <a:gd name="T10" fmla="*/ 94 w 494"/>
              <a:gd name="T11" fmla="*/ 400 h 434"/>
              <a:gd name="T12" fmla="*/ 94 w 494"/>
              <a:gd name="T13" fmla="*/ 261 h 434"/>
              <a:gd name="T14" fmla="*/ 0 w 494"/>
              <a:gd name="T15" fmla="*/ 261 h 434"/>
              <a:gd name="T16" fmla="*/ 247 w 494"/>
              <a:gd name="T17" fmla="*/ 0 h 434"/>
              <a:gd name="T18" fmla="*/ 494 w 494"/>
              <a:gd name="T19" fmla="*/ 261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4" h="434">
                <a:moveTo>
                  <a:pt x="494" y="261"/>
                </a:moveTo>
                <a:cubicBezTo>
                  <a:pt x="400" y="261"/>
                  <a:pt x="400" y="261"/>
                  <a:pt x="400" y="261"/>
                </a:cubicBezTo>
                <a:cubicBezTo>
                  <a:pt x="400" y="400"/>
                  <a:pt x="400" y="400"/>
                  <a:pt x="400" y="400"/>
                </a:cubicBezTo>
                <a:cubicBezTo>
                  <a:pt x="400" y="419"/>
                  <a:pt x="385" y="434"/>
                  <a:pt x="366" y="434"/>
                </a:cubicBezTo>
                <a:cubicBezTo>
                  <a:pt x="128" y="434"/>
                  <a:pt x="128" y="434"/>
                  <a:pt x="128" y="434"/>
                </a:cubicBezTo>
                <a:cubicBezTo>
                  <a:pt x="109" y="434"/>
                  <a:pt x="94" y="419"/>
                  <a:pt x="94" y="400"/>
                </a:cubicBezTo>
                <a:cubicBezTo>
                  <a:pt x="94" y="261"/>
                  <a:pt x="94" y="261"/>
                  <a:pt x="94" y="261"/>
                </a:cubicBezTo>
                <a:cubicBezTo>
                  <a:pt x="0" y="261"/>
                  <a:pt x="0" y="261"/>
                  <a:pt x="0" y="261"/>
                </a:cubicBezTo>
                <a:cubicBezTo>
                  <a:pt x="247" y="0"/>
                  <a:pt x="247" y="0"/>
                  <a:pt x="247" y="0"/>
                </a:cubicBezTo>
                <a:lnTo>
                  <a:pt x="494" y="2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2" name="Freeform 378"/>
          <p:cNvSpPr/>
          <p:nvPr/>
        </p:nvSpPr>
        <p:spPr bwMode="auto">
          <a:xfrm>
            <a:off x="4431136" y="2041525"/>
            <a:ext cx="368300" cy="231775"/>
          </a:xfrm>
          <a:custGeom>
            <a:avLst/>
            <a:gdLst>
              <a:gd name="T0" fmla="*/ 232 w 232"/>
              <a:gd name="T1" fmla="*/ 124 h 146"/>
              <a:gd name="T2" fmla="*/ 232 w 232"/>
              <a:gd name="T3" fmla="*/ 146 h 146"/>
              <a:gd name="T4" fmla="*/ 116 w 232"/>
              <a:gd name="T5" fmla="*/ 24 h 146"/>
              <a:gd name="T6" fmla="*/ 0 w 232"/>
              <a:gd name="T7" fmla="*/ 146 h 146"/>
              <a:gd name="T8" fmla="*/ 0 w 232"/>
              <a:gd name="T9" fmla="*/ 124 h 146"/>
              <a:gd name="T10" fmla="*/ 116 w 232"/>
              <a:gd name="T11" fmla="*/ 0 h 146"/>
              <a:gd name="T12" fmla="*/ 232 w 232"/>
              <a:gd name="T13" fmla="*/ 12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146">
                <a:moveTo>
                  <a:pt x="232" y="124"/>
                </a:moveTo>
                <a:lnTo>
                  <a:pt x="232" y="146"/>
                </a:lnTo>
                <a:lnTo>
                  <a:pt x="116" y="24"/>
                </a:lnTo>
                <a:lnTo>
                  <a:pt x="0" y="146"/>
                </a:lnTo>
                <a:lnTo>
                  <a:pt x="0" y="124"/>
                </a:lnTo>
                <a:lnTo>
                  <a:pt x="116" y="0"/>
                </a:lnTo>
                <a:lnTo>
                  <a:pt x="232" y="1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3" name="Freeform 379"/>
          <p:cNvSpPr/>
          <p:nvPr/>
        </p:nvSpPr>
        <p:spPr bwMode="auto">
          <a:xfrm>
            <a:off x="4431136" y="1927225"/>
            <a:ext cx="368300" cy="231775"/>
          </a:xfrm>
          <a:custGeom>
            <a:avLst/>
            <a:gdLst>
              <a:gd name="T0" fmla="*/ 232 w 232"/>
              <a:gd name="T1" fmla="*/ 122 h 146"/>
              <a:gd name="T2" fmla="*/ 232 w 232"/>
              <a:gd name="T3" fmla="*/ 146 h 146"/>
              <a:gd name="T4" fmla="*/ 116 w 232"/>
              <a:gd name="T5" fmla="*/ 24 h 146"/>
              <a:gd name="T6" fmla="*/ 0 w 232"/>
              <a:gd name="T7" fmla="*/ 146 h 146"/>
              <a:gd name="T8" fmla="*/ 0 w 232"/>
              <a:gd name="T9" fmla="*/ 122 h 146"/>
              <a:gd name="T10" fmla="*/ 116 w 232"/>
              <a:gd name="T11" fmla="*/ 0 h 146"/>
              <a:gd name="T12" fmla="*/ 232 w 232"/>
              <a:gd name="T13" fmla="*/ 12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146">
                <a:moveTo>
                  <a:pt x="232" y="122"/>
                </a:moveTo>
                <a:lnTo>
                  <a:pt x="232" y="146"/>
                </a:lnTo>
                <a:lnTo>
                  <a:pt x="116" y="24"/>
                </a:lnTo>
                <a:lnTo>
                  <a:pt x="0" y="146"/>
                </a:lnTo>
                <a:lnTo>
                  <a:pt x="0" y="122"/>
                </a:lnTo>
                <a:lnTo>
                  <a:pt x="116" y="0"/>
                </a:lnTo>
                <a:lnTo>
                  <a:pt x="232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4" name="Freeform 380"/>
          <p:cNvSpPr>
            <a:spLocks noEditPoints="1"/>
          </p:cNvSpPr>
          <p:nvPr/>
        </p:nvSpPr>
        <p:spPr bwMode="auto">
          <a:xfrm>
            <a:off x="3015086" y="2168525"/>
            <a:ext cx="60325" cy="298450"/>
          </a:xfrm>
          <a:custGeom>
            <a:avLst/>
            <a:gdLst>
              <a:gd name="T0" fmla="*/ 10 w 19"/>
              <a:gd name="T1" fmla="*/ 72 h 94"/>
              <a:gd name="T2" fmla="*/ 6 w 19"/>
              <a:gd name="T3" fmla="*/ 76 h 94"/>
              <a:gd name="T4" fmla="*/ 10 w 19"/>
              <a:gd name="T5" fmla="*/ 80 h 94"/>
              <a:gd name="T6" fmla="*/ 14 w 19"/>
              <a:gd name="T7" fmla="*/ 76 h 94"/>
              <a:gd name="T8" fmla="*/ 10 w 19"/>
              <a:gd name="T9" fmla="*/ 72 h 94"/>
              <a:gd name="T10" fmla="*/ 10 w 19"/>
              <a:gd name="T11" fmla="*/ 57 h 94"/>
              <a:gd name="T12" fmla="*/ 6 w 19"/>
              <a:gd name="T13" fmla="*/ 61 h 94"/>
              <a:gd name="T14" fmla="*/ 10 w 19"/>
              <a:gd name="T15" fmla="*/ 65 h 94"/>
              <a:gd name="T16" fmla="*/ 14 w 19"/>
              <a:gd name="T17" fmla="*/ 61 h 94"/>
              <a:gd name="T18" fmla="*/ 10 w 19"/>
              <a:gd name="T19" fmla="*/ 57 h 94"/>
              <a:gd name="T20" fmla="*/ 7 w 19"/>
              <a:gd name="T21" fmla="*/ 88 h 94"/>
              <a:gd name="T22" fmla="*/ 6 w 19"/>
              <a:gd name="T23" fmla="*/ 90 h 94"/>
              <a:gd name="T24" fmla="*/ 7 w 19"/>
              <a:gd name="T25" fmla="*/ 93 h 94"/>
              <a:gd name="T26" fmla="*/ 10 w 19"/>
              <a:gd name="T27" fmla="*/ 94 h 94"/>
              <a:gd name="T28" fmla="*/ 12 w 19"/>
              <a:gd name="T29" fmla="*/ 93 h 94"/>
              <a:gd name="T30" fmla="*/ 14 w 19"/>
              <a:gd name="T31" fmla="*/ 90 h 94"/>
              <a:gd name="T32" fmla="*/ 12 w 19"/>
              <a:gd name="T33" fmla="*/ 88 h 94"/>
              <a:gd name="T34" fmla="*/ 7 w 19"/>
              <a:gd name="T35" fmla="*/ 88 h 94"/>
              <a:gd name="T36" fmla="*/ 10 w 19"/>
              <a:gd name="T37" fmla="*/ 0 h 94"/>
              <a:gd name="T38" fmla="*/ 0 w 19"/>
              <a:gd name="T39" fmla="*/ 10 h 94"/>
              <a:gd name="T40" fmla="*/ 10 w 19"/>
              <a:gd name="T41" fmla="*/ 20 h 94"/>
              <a:gd name="T42" fmla="*/ 19 w 19"/>
              <a:gd name="T43" fmla="*/ 10 h 94"/>
              <a:gd name="T44" fmla="*/ 10 w 19"/>
              <a:gd name="T45" fmla="*/ 0 h 94"/>
              <a:gd name="T46" fmla="*/ 10 w 19"/>
              <a:gd name="T47" fmla="*/ 27 h 94"/>
              <a:gd name="T48" fmla="*/ 6 w 19"/>
              <a:gd name="T49" fmla="*/ 31 h 94"/>
              <a:gd name="T50" fmla="*/ 10 w 19"/>
              <a:gd name="T51" fmla="*/ 35 h 94"/>
              <a:gd name="T52" fmla="*/ 14 w 19"/>
              <a:gd name="T53" fmla="*/ 31 h 94"/>
              <a:gd name="T54" fmla="*/ 10 w 19"/>
              <a:gd name="T55" fmla="*/ 27 h 94"/>
              <a:gd name="T56" fmla="*/ 10 w 19"/>
              <a:gd name="T57" fmla="*/ 42 h 94"/>
              <a:gd name="T58" fmla="*/ 6 w 19"/>
              <a:gd name="T59" fmla="*/ 46 h 94"/>
              <a:gd name="T60" fmla="*/ 10 w 19"/>
              <a:gd name="T61" fmla="*/ 50 h 94"/>
              <a:gd name="T62" fmla="*/ 14 w 19"/>
              <a:gd name="T63" fmla="*/ 46 h 94"/>
              <a:gd name="T64" fmla="*/ 10 w 19"/>
              <a:gd name="T65" fmla="*/ 4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" h="94">
                <a:moveTo>
                  <a:pt x="10" y="72"/>
                </a:moveTo>
                <a:cubicBezTo>
                  <a:pt x="7" y="72"/>
                  <a:pt x="6" y="73"/>
                  <a:pt x="6" y="76"/>
                </a:cubicBezTo>
                <a:cubicBezTo>
                  <a:pt x="6" y="78"/>
                  <a:pt x="7" y="80"/>
                  <a:pt x="10" y="80"/>
                </a:cubicBezTo>
                <a:cubicBezTo>
                  <a:pt x="12" y="80"/>
                  <a:pt x="14" y="78"/>
                  <a:pt x="14" y="76"/>
                </a:cubicBezTo>
                <a:cubicBezTo>
                  <a:pt x="14" y="73"/>
                  <a:pt x="12" y="72"/>
                  <a:pt x="10" y="72"/>
                </a:cubicBezTo>
                <a:close/>
                <a:moveTo>
                  <a:pt x="10" y="57"/>
                </a:moveTo>
                <a:cubicBezTo>
                  <a:pt x="7" y="57"/>
                  <a:pt x="6" y="58"/>
                  <a:pt x="6" y="61"/>
                </a:cubicBezTo>
                <a:cubicBezTo>
                  <a:pt x="6" y="63"/>
                  <a:pt x="7" y="65"/>
                  <a:pt x="10" y="65"/>
                </a:cubicBezTo>
                <a:cubicBezTo>
                  <a:pt x="12" y="65"/>
                  <a:pt x="14" y="63"/>
                  <a:pt x="14" y="61"/>
                </a:cubicBezTo>
                <a:cubicBezTo>
                  <a:pt x="14" y="58"/>
                  <a:pt x="12" y="57"/>
                  <a:pt x="10" y="57"/>
                </a:cubicBezTo>
                <a:close/>
                <a:moveTo>
                  <a:pt x="7" y="88"/>
                </a:moveTo>
                <a:cubicBezTo>
                  <a:pt x="6" y="88"/>
                  <a:pt x="6" y="89"/>
                  <a:pt x="6" y="90"/>
                </a:cubicBezTo>
                <a:cubicBezTo>
                  <a:pt x="6" y="92"/>
                  <a:pt x="6" y="93"/>
                  <a:pt x="7" y="93"/>
                </a:cubicBezTo>
                <a:cubicBezTo>
                  <a:pt x="8" y="94"/>
                  <a:pt x="9" y="94"/>
                  <a:pt x="10" y="94"/>
                </a:cubicBezTo>
                <a:cubicBezTo>
                  <a:pt x="11" y="94"/>
                  <a:pt x="12" y="94"/>
                  <a:pt x="12" y="93"/>
                </a:cubicBezTo>
                <a:cubicBezTo>
                  <a:pt x="13" y="93"/>
                  <a:pt x="14" y="92"/>
                  <a:pt x="14" y="90"/>
                </a:cubicBezTo>
                <a:cubicBezTo>
                  <a:pt x="14" y="89"/>
                  <a:pt x="13" y="88"/>
                  <a:pt x="12" y="88"/>
                </a:cubicBezTo>
                <a:cubicBezTo>
                  <a:pt x="11" y="86"/>
                  <a:pt x="8" y="86"/>
                  <a:pt x="7" y="88"/>
                </a:cubicBezTo>
                <a:close/>
                <a:moveTo>
                  <a:pt x="10" y="0"/>
                </a:moveTo>
                <a:cubicBezTo>
                  <a:pt x="4" y="0"/>
                  <a:pt x="0" y="5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15" y="20"/>
                  <a:pt x="19" y="16"/>
                  <a:pt x="19" y="10"/>
                </a:cubicBezTo>
                <a:cubicBezTo>
                  <a:pt x="19" y="5"/>
                  <a:pt x="15" y="0"/>
                  <a:pt x="10" y="0"/>
                </a:cubicBezTo>
                <a:close/>
                <a:moveTo>
                  <a:pt x="10" y="27"/>
                </a:moveTo>
                <a:cubicBezTo>
                  <a:pt x="7" y="27"/>
                  <a:pt x="6" y="29"/>
                  <a:pt x="6" y="31"/>
                </a:cubicBezTo>
                <a:cubicBezTo>
                  <a:pt x="6" y="33"/>
                  <a:pt x="7" y="35"/>
                  <a:pt x="10" y="35"/>
                </a:cubicBezTo>
                <a:cubicBezTo>
                  <a:pt x="12" y="35"/>
                  <a:pt x="14" y="33"/>
                  <a:pt x="14" y="31"/>
                </a:cubicBezTo>
                <a:cubicBezTo>
                  <a:pt x="14" y="29"/>
                  <a:pt x="12" y="27"/>
                  <a:pt x="10" y="27"/>
                </a:cubicBezTo>
                <a:close/>
                <a:moveTo>
                  <a:pt x="10" y="42"/>
                </a:moveTo>
                <a:cubicBezTo>
                  <a:pt x="7" y="42"/>
                  <a:pt x="6" y="44"/>
                  <a:pt x="6" y="46"/>
                </a:cubicBezTo>
                <a:cubicBezTo>
                  <a:pt x="6" y="48"/>
                  <a:pt x="7" y="50"/>
                  <a:pt x="10" y="50"/>
                </a:cubicBezTo>
                <a:cubicBezTo>
                  <a:pt x="12" y="50"/>
                  <a:pt x="14" y="48"/>
                  <a:pt x="14" y="46"/>
                </a:cubicBezTo>
                <a:cubicBezTo>
                  <a:pt x="14" y="44"/>
                  <a:pt x="12" y="42"/>
                  <a:pt x="10" y="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5" name="Freeform 381"/>
          <p:cNvSpPr>
            <a:spLocks noEditPoints="1"/>
          </p:cNvSpPr>
          <p:nvPr/>
        </p:nvSpPr>
        <p:spPr bwMode="auto">
          <a:xfrm>
            <a:off x="1448223" y="3536950"/>
            <a:ext cx="60325" cy="301625"/>
          </a:xfrm>
          <a:custGeom>
            <a:avLst/>
            <a:gdLst>
              <a:gd name="T0" fmla="*/ 9 w 19"/>
              <a:gd name="T1" fmla="*/ 24 h 95"/>
              <a:gd name="T2" fmla="*/ 13 w 19"/>
              <a:gd name="T3" fmla="*/ 20 h 95"/>
              <a:gd name="T4" fmla="*/ 9 w 19"/>
              <a:gd name="T5" fmla="*/ 16 h 95"/>
              <a:gd name="T6" fmla="*/ 5 w 19"/>
              <a:gd name="T7" fmla="*/ 20 h 95"/>
              <a:gd name="T8" fmla="*/ 9 w 19"/>
              <a:gd name="T9" fmla="*/ 24 h 95"/>
              <a:gd name="T10" fmla="*/ 9 w 19"/>
              <a:gd name="T11" fmla="*/ 39 h 95"/>
              <a:gd name="T12" fmla="*/ 13 w 19"/>
              <a:gd name="T13" fmla="*/ 35 h 95"/>
              <a:gd name="T14" fmla="*/ 9 w 19"/>
              <a:gd name="T15" fmla="*/ 31 h 95"/>
              <a:gd name="T16" fmla="*/ 5 w 19"/>
              <a:gd name="T17" fmla="*/ 35 h 95"/>
              <a:gd name="T18" fmla="*/ 9 w 19"/>
              <a:gd name="T19" fmla="*/ 39 h 95"/>
              <a:gd name="T20" fmla="*/ 9 w 19"/>
              <a:gd name="T21" fmla="*/ 9 h 95"/>
              <a:gd name="T22" fmla="*/ 12 w 19"/>
              <a:gd name="T23" fmla="*/ 8 h 95"/>
              <a:gd name="T24" fmla="*/ 13 w 19"/>
              <a:gd name="T25" fmla="*/ 5 h 95"/>
              <a:gd name="T26" fmla="*/ 12 w 19"/>
              <a:gd name="T27" fmla="*/ 2 h 95"/>
              <a:gd name="T28" fmla="*/ 6 w 19"/>
              <a:gd name="T29" fmla="*/ 2 h 95"/>
              <a:gd name="T30" fmla="*/ 5 w 19"/>
              <a:gd name="T31" fmla="*/ 5 h 95"/>
              <a:gd name="T32" fmla="*/ 6 w 19"/>
              <a:gd name="T33" fmla="*/ 8 h 95"/>
              <a:gd name="T34" fmla="*/ 9 w 19"/>
              <a:gd name="T35" fmla="*/ 9 h 95"/>
              <a:gd name="T36" fmla="*/ 9 w 19"/>
              <a:gd name="T37" fmla="*/ 68 h 95"/>
              <a:gd name="T38" fmla="*/ 13 w 19"/>
              <a:gd name="T39" fmla="*/ 64 h 95"/>
              <a:gd name="T40" fmla="*/ 9 w 19"/>
              <a:gd name="T41" fmla="*/ 60 h 95"/>
              <a:gd name="T42" fmla="*/ 5 w 19"/>
              <a:gd name="T43" fmla="*/ 64 h 95"/>
              <a:gd name="T44" fmla="*/ 9 w 19"/>
              <a:gd name="T45" fmla="*/ 68 h 95"/>
              <a:gd name="T46" fmla="*/ 9 w 19"/>
              <a:gd name="T47" fmla="*/ 54 h 95"/>
              <a:gd name="T48" fmla="*/ 13 w 19"/>
              <a:gd name="T49" fmla="*/ 50 h 95"/>
              <a:gd name="T50" fmla="*/ 9 w 19"/>
              <a:gd name="T51" fmla="*/ 46 h 95"/>
              <a:gd name="T52" fmla="*/ 5 w 19"/>
              <a:gd name="T53" fmla="*/ 50 h 95"/>
              <a:gd name="T54" fmla="*/ 9 w 19"/>
              <a:gd name="T55" fmla="*/ 54 h 95"/>
              <a:gd name="T56" fmla="*/ 9 w 19"/>
              <a:gd name="T57" fmla="*/ 75 h 95"/>
              <a:gd name="T58" fmla="*/ 0 w 19"/>
              <a:gd name="T59" fmla="*/ 85 h 95"/>
              <a:gd name="T60" fmla="*/ 9 w 19"/>
              <a:gd name="T61" fmla="*/ 95 h 95"/>
              <a:gd name="T62" fmla="*/ 19 w 19"/>
              <a:gd name="T63" fmla="*/ 85 h 95"/>
              <a:gd name="T64" fmla="*/ 9 w 19"/>
              <a:gd name="T65" fmla="*/ 7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" h="95">
                <a:moveTo>
                  <a:pt x="9" y="24"/>
                </a:moveTo>
                <a:cubicBezTo>
                  <a:pt x="11" y="24"/>
                  <a:pt x="13" y="22"/>
                  <a:pt x="13" y="20"/>
                </a:cubicBezTo>
                <a:cubicBezTo>
                  <a:pt x="13" y="17"/>
                  <a:pt x="11" y="16"/>
                  <a:pt x="9" y="16"/>
                </a:cubicBezTo>
                <a:cubicBezTo>
                  <a:pt x="7" y="16"/>
                  <a:pt x="5" y="17"/>
                  <a:pt x="5" y="20"/>
                </a:cubicBezTo>
                <a:cubicBezTo>
                  <a:pt x="5" y="22"/>
                  <a:pt x="7" y="24"/>
                  <a:pt x="9" y="24"/>
                </a:cubicBezTo>
                <a:close/>
                <a:moveTo>
                  <a:pt x="9" y="39"/>
                </a:moveTo>
                <a:cubicBezTo>
                  <a:pt x="11" y="39"/>
                  <a:pt x="13" y="37"/>
                  <a:pt x="13" y="35"/>
                </a:cubicBezTo>
                <a:cubicBezTo>
                  <a:pt x="13" y="32"/>
                  <a:pt x="11" y="31"/>
                  <a:pt x="9" y="31"/>
                </a:cubicBezTo>
                <a:cubicBezTo>
                  <a:pt x="7" y="31"/>
                  <a:pt x="5" y="32"/>
                  <a:pt x="5" y="35"/>
                </a:cubicBezTo>
                <a:cubicBezTo>
                  <a:pt x="5" y="37"/>
                  <a:pt x="7" y="39"/>
                  <a:pt x="9" y="39"/>
                </a:cubicBezTo>
                <a:close/>
                <a:moveTo>
                  <a:pt x="9" y="9"/>
                </a:moveTo>
                <a:cubicBezTo>
                  <a:pt x="10" y="9"/>
                  <a:pt x="11" y="8"/>
                  <a:pt x="12" y="8"/>
                </a:cubicBezTo>
                <a:cubicBezTo>
                  <a:pt x="13" y="7"/>
                  <a:pt x="13" y="6"/>
                  <a:pt x="13" y="5"/>
                </a:cubicBezTo>
                <a:cubicBezTo>
                  <a:pt x="13" y="4"/>
                  <a:pt x="13" y="3"/>
                  <a:pt x="12" y="2"/>
                </a:cubicBezTo>
                <a:cubicBezTo>
                  <a:pt x="11" y="0"/>
                  <a:pt x="8" y="0"/>
                  <a:pt x="6" y="2"/>
                </a:cubicBezTo>
                <a:cubicBezTo>
                  <a:pt x="6" y="3"/>
                  <a:pt x="5" y="4"/>
                  <a:pt x="5" y="5"/>
                </a:cubicBezTo>
                <a:cubicBezTo>
                  <a:pt x="5" y="6"/>
                  <a:pt x="6" y="7"/>
                  <a:pt x="6" y="8"/>
                </a:cubicBezTo>
                <a:cubicBezTo>
                  <a:pt x="7" y="8"/>
                  <a:pt x="8" y="9"/>
                  <a:pt x="9" y="9"/>
                </a:cubicBezTo>
                <a:close/>
                <a:moveTo>
                  <a:pt x="9" y="68"/>
                </a:moveTo>
                <a:cubicBezTo>
                  <a:pt x="11" y="68"/>
                  <a:pt x="13" y="67"/>
                  <a:pt x="13" y="64"/>
                </a:cubicBezTo>
                <a:cubicBezTo>
                  <a:pt x="13" y="62"/>
                  <a:pt x="11" y="60"/>
                  <a:pt x="9" y="60"/>
                </a:cubicBezTo>
                <a:cubicBezTo>
                  <a:pt x="7" y="60"/>
                  <a:pt x="5" y="62"/>
                  <a:pt x="5" y="64"/>
                </a:cubicBezTo>
                <a:cubicBezTo>
                  <a:pt x="5" y="67"/>
                  <a:pt x="7" y="68"/>
                  <a:pt x="9" y="68"/>
                </a:cubicBezTo>
                <a:close/>
                <a:moveTo>
                  <a:pt x="9" y="54"/>
                </a:moveTo>
                <a:cubicBezTo>
                  <a:pt x="11" y="54"/>
                  <a:pt x="13" y="52"/>
                  <a:pt x="13" y="50"/>
                </a:cubicBezTo>
                <a:cubicBezTo>
                  <a:pt x="13" y="47"/>
                  <a:pt x="11" y="46"/>
                  <a:pt x="9" y="46"/>
                </a:cubicBezTo>
                <a:cubicBezTo>
                  <a:pt x="7" y="46"/>
                  <a:pt x="5" y="47"/>
                  <a:pt x="5" y="50"/>
                </a:cubicBezTo>
                <a:cubicBezTo>
                  <a:pt x="5" y="52"/>
                  <a:pt x="7" y="54"/>
                  <a:pt x="9" y="54"/>
                </a:cubicBezTo>
                <a:close/>
                <a:moveTo>
                  <a:pt x="9" y="75"/>
                </a:moveTo>
                <a:cubicBezTo>
                  <a:pt x="4" y="75"/>
                  <a:pt x="0" y="80"/>
                  <a:pt x="0" y="85"/>
                </a:cubicBezTo>
                <a:cubicBezTo>
                  <a:pt x="0" y="90"/>
                  <a:pt x="4" y="95"/>
                  <a:pt x="9" y="95"/>
                </a:cubicBezTo>
                <a:cubicBezTo>
                  <a:pt x="15" y="95"/>
                  <a:pt x="19" y="90"/>
                  <a:pt x="19" y="85"/>
                </a:cubicBezTo>
                <a:cubicBezTo>
                  <a:pt x="19" y="80"/>
                  <a:pt x="15" y="75"/>
                  <a:pt x="9" y="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6" name="Freeform 382"/>
          <p:cNvSpPr/>
          <p:nvPr/>
        </p:nvSpPr>
        <p:spPr bwMode="auto">
          <a:xfrm>
            <a:off x="692573" y="2174875"/>
            <a:ext cx="1568450" cy="1377950"/>
          </a:xfrm>
          <a:custGeom>
            <a:avLst/>
            <a:gdLst>
              <a:gd name="T0" fmla="*/ 494 w 494"/>
              <a:gd name="T1" fmla="*/ 261 h 434"/>
              <a:gd name="T2" fmla="*/ 400 w 494"/>
              <a:gd name="T3" fmla="*/ 261 h 434"/>
              <a:gd name="T4" fmla="*/ 400 w 494"/>
              <a:gd name="T5" fmla="*/ 400 h 434"/>
              <a:gd name="T6" fmla="*/ 366 w 494"/>
              <a:gd name="T7" fmla="*/ 434 h 434"/>
              <a:gd name="T8" fmla="*/ 128 w 494"/>
              <a:gd name="T9" fmla="*/ 434 h 434"/>
              <a:gd name="T10" fmla="*/ 94 w 494"/>
              <a:gd name="T11" fmla="*/ 400 h 434"/>
              <a:gd name="T12" fmla="*/ 94 w 494"/>
              <a:gd name="T13" fmla="*/ 261 h 434"/>
              <a:gd name="T14" fmla="*/ 0 w 494"/>
              <a:gd name="T15" fmla="*/ 261 h 434"/>
              <a:gd name="T16" fmla="*/ 247 w 494"/>
              <a:gd name="T17" fmla="*/ 0 h 434"/>
              <a:gd name="T18" fmla="*/ 494 w 494"/>
              <a:gd name="T19" fmla="*/ 261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4" h="434">
                <a:moveTo>
                  <a:pt x="494" y="261"/>
                </a:moveTo>
                <a:cubicBezTo>
                  <a:pt x="400" y="261"/>
                  <a:pt x="400" y="261"/>
                  <a:pt x="400" y="261"/>
                </a:cubicBezTo>
                <a:cubicBezTo>
                  <a:pt x="400" y="400"/>
                  <a:pt x="400" y="400"/>
                  <a:pt x="400" y="400"/>
                </a:cubicBezTo>
                <a:cubicBezTo>
                  <a:pt x="400" y="419"/>
                  <a:pt x="385" y="434"/>
                  <a:pt x="366" y="434"/>
                </a:cubicBezTo>
                <a:cubicBezTo>
                  <a:pt x="128" y="434"/>
                  <a:pt x="128" y="434"/>
                  <a:pt x="128" y="434"/>
                </a:cubicBezTo>
                <a:cubicBezTo>
                  <a:pt x="109" y="434"/>
                  <a:pt x="94" y="419"/>
                  <a:pt x="94" y="400"/>
                </a:cubicBezTo>
                <a:cubicBezTo>
                  <a:pt x="94" y="261"/>
                  <a:pt x="94" y="261"/>
                  <a:pt x="94" y="261"/>
                </a:cubicBezTo>
                <a:cubicBezTo>
                  <a:pt x="0" y="261"/>
                  <a:pt x="0" y="261"/>
                  <a:pt x="0" y="261"/>
                </a:cubicBezTo>
                <a:cubicBezTo>
                  <a:pt x="247" y="0"/>
                  <a:pt x="247" y="0"/>
                  <a:pt x="247" y="0"/>
                </a:cubicBezTo>
                <a:lnTo>
                  <a:pt x="494" y="2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7" name="Freeform 383"/>
          <p:cNvSpPr/>
          <p:nvPr/>
        </p:nvSpPr>
        <p:spPr bwMode="auto">
          <a:xfrm>
            <a:off x="1292648" y="2041525"/>
            <a:ext cx="371475" cy="231775"/>
          </a:xfrm>
          <a:custGeom>
            <a:avLst/>
            <a:gdLst>
              <a:gd name="T0" fmla="*/ 234 w 234"/>
              <a:gd name="T1" fmla="*/ 124 h 146"/>
              <a:gd name="T2" fmla="*/ 234 w 234"/>
              <a:gd name="T3" fmla="*/ 146 h 146"/>
              <a:gd name="T4" fmla="*/ 116 w 234"/>
              <a:gd name="T5" fmla="*/ 24 h 146"/>
              <a:gd name="T6" fmla="*/ 0 w 234"/>
              <a:gd name="T7" fmla="*/ 146 h 146"/>
              <a:gd name="T8" fmla="*/ 0 w 234"/>
              <a:gd name="T9" fmla="*/ 124 h 146"/>
              <a:gd name="T10" fmla="*/ 116 w 234"/>
              <a:gd name="T11" fmla="*/ 0 h 146"/>
              <a:gd name="T12" fmla="*/ 234 w 234"/>
              <a:gd name="T13" fmla="*/ 12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4" h="146">
                <a:moveTo>
                  <a:pt x="234" y="124"/>
                </a:moveTo>
                <a:lnTo>
                  <a:pt x="234" y="146"/>
                </a:lnTo>
                <a:lnTo>
                  <a:pt x="116" y="24"/>
                </a:lnTo>
                <a:lnTo>
                  <a:pt x="0" y="146"/>
                </a:lnTo>
                <a:lnTo>
                  <a:pt x="0" y="124"/>
                </a:lnTo>
                <a:lnTo>
                  <a:pt x="116" y="0"/>
                </a:lnTo>
                <a:lnTo>
                  <a:pt x="234" y="1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8" name="Freeform 384"/>
          <p:cNvSpPr/>
          <p:nvPr/>
        </p:nvSpPr>
        <p:spPr bwMode="auto">
          <a:xfrm>
            <a:off x="1292648" y="1927225"/>
            <a:ext cx="371475" cy="231775"/>
          </a:xfrm>
          <a:custGeom>
            <a:avLst/>
            <a:gdLst>
              <a:gd name="T0" fmla="*/ 234 w 234"/>
              <a:gd name="T1" fmla="*/ 122 h 146"/>
              <a:gd name="T2" fmla="*/ 234 w 234"/>
              <a:gd name="T3" fmla="*/ 146 h 146"/>
              <a:gd name="T4" fmla="*/ 116 w 234"/>
              <a:gd name="T5" fmla="*/ 24 h 146"/>
              <a:gd name="T6" fmla="*/ 0 w 234"/>
              <a:gd name="T7" fmla="*/ 146 h 146"/>
              <a:gd name="T8" fmla="*/ 0 w 234"/>
              <a:gd name="T9" fmla="*/ 122 h 146"/>
              <a:gd name="T10" fmla="*/ 116 w 234"/>
              <a:gd name="T11" fmla="*/ 0 h 146"/>
              <a:gd name="T12" fmla="*/ 234 w 234"/>
              <a:gd name="T13" fmla="*/ 12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4" h="146">
                <a:moveTo>
                  <a:pt x="234" y="122"/>
                </a:moveTo>
                <a:lnTo>
                  <a:pt x="234" y="146"/>
                </a:lnTo>
                <a:lnTo>
                  <a:pt x="116" y="24"/>
                </a:lnTo>
                <a:lnTo>
                  <a:pt x="0" y="146"/>
                </a:lnTo>
                <a:lnTo>
                  <a:pt x="0" y="122"/>
                </a:lnTo>
                <a:lnTo>
                  <a:pt x="116" y="0"/>
                </a:lnTo>
                <a:lnTo>
                  <a:pt x="234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9" name="矩形 88"/>
          <p:cNvSpPr/>
          <p:nvPr/>
        </p:nvSpPr>
        <p:spPr>
          <a:xfrm>
            <a:off x="680112" y="4139726"/>
            <a:ext cx="165369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cxnSp>
        <p:nvCxnSpPr>
          <p:cNvPr id="90" name="直接连接符 89"/>
          <p:cNvCxnSpPr/>
          <p:nvPr/>
        </p:nvCxnSpPr>
        <p:spPr>
          <a:xfrm>
            <a:off x="1392722" y="4139726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6"/>
          <p:cNvSpPr txBox="1">
            <a:spLocks noChangeArrowheads="1"/>
          </p:cNvSpPr>
          <p:nvPr/>
        </p:nvSpPr>
        <p:spPr bwMode="auto">
          <a:xfrm>
            <a:off x="1150710" y="3848100"/>
            <a:ext cx="712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STEP 1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+mj-lt"/>
              <a:ea typeface="+mn-ea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219193" y="1395818"/>
            <a:ext cx="165369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2931803" y="1395818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6"/>
          <p:cNvSpPr txBox="1">
            <a:spLocks noChangeArrowheads="1"/>
          </p:cNvSpPr>
          <p:nvPr/>
        </p:nvSpPr>
        <p:spPr bwMode="auto">
          <a:xfrm>
            <a:off x="2689791" y="1104192"/>
            <a:ext cx="712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STEP 2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+mj-lt"/>
              <a:ea typeface="+mn-ea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3804964" y="4145047"/>
            <a:ext cx="165369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cxnSp>
        <p:nvCxnSpPr>
          <p:cNvPr id="96" name="直接连接符 95"/>
          <p:cNvCxnSpPr/>
          <p:nvPr/>
        </p:nvCxnSpPr>
        <p:spPr>
          <a:xfrm>
            <a:off x="4517574" y="4145047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6"/>
          <p:cNvSpPr txBox="1">
            <a:spLocks noChangeArrowheads="1"/>
          </p:cNvSpPr>
          <p:nvPr/>
        </p:nvSpPr>
        <p:spPr bwMode="auto">
          <a:xfrm>
            <a:off x="4275562" y="3853421"/>
            <a:ext cx="712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STEP 3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+mj-lt"/>
              <a:ea typeface="+mn-ea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5378503" y="1395818"/>
            <a:ext cx="165369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cxnSp>
        <p:nvCxnSpPr>
          <p:cNvPr id="99" name="直接连接符 98"/>
          <p:cNvCxnSpPr/>
          <p:nvPr/>
        </p:nvCxnSpPr>
        <p:spPr>
          <a:xfrm>
            <a:off x="6091113" y="1395818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6"/>
          <p:cNvSpPr txBox="1">
            <a:spLocks noChangeArrowheads="1"/>
          </p:cNvSpPr>
          <p:nvPr/>
        </p:nvSpPr>
        <p:spPr bwMode="auto">
          <a:xfrm>
            <a:off x="5849101" y="1104192"/>
            <a:ext cx="712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STEP 4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+mj-lt"/>
              <a:ea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955499" y="4139726"/>
            <a:ext cx="165369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cxnSp>
        <p:nvCxnSpPr>
          <p:cNvPr id="102" name="直接连接符 101"/>
          <p:cNvCxnSpPr/>
          <p:nvPr/>
        </p:nvCxnSpPr>
        <p:spPr>
          <a:xfrm>
            <a:off x="7668109" y="4139726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6"/>
          <p:cNvSpPr txBox="1">
            <a:spLocks noChangeArrowheads="1"/>
          </p:cNvSpPr>
          <p:nvPr/>
        </p:nvSpPr>
        <p:spPr bwMode="auto">
          <a:xfrm>
            <a:off x="7426097" y="3848100"/>
            <a:ext cx="712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STEP 5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+mj-lt"/>
              <a:ea typeface="+mn-ea"/>
            </a:endParaRPr>
          </a:p>
        </p:txBody>
      </p:sp>
      <p:grpSp>
        <p:nvGrpSpPr>
          <p:cNvPr id="40" name="Group 35"/>
          <p:cNvGrpSpPr/>
          <p:nvPr/>
        </p:nvGrpSpPr>
        <p:grpSpPr>
          <a:xfrm>
            <a:off x="6021631" y="2923957"/>
            <a:ext cx="391421" cy="329384"/>
            <a:chOff x="4605338" y="3814763"/>
            <a:chExt cx="420688" cy="354013"/>
          </a:xfrm>
          <a:solidFill>
            <a:schemeClr val="bg1"/>
          </a:solidFill>
        </p:grpSpPr>
        <p:sp>
          <p:nvSpPr>
            <p:cNvPr id="41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2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3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6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8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9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0" name="Group 85"/>
          <p:cNvGrpSpPr/>
          <p:nvPr/>
        </p:nvGrpSpPr>
        <p:grpSpPr>
          <a:xfrm>
            <a:off x="7566448" y="2652314"/>
            <a:ext cx="415054" cy="415054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51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2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3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4" name="Group 213"/>
          <p:cNvGrpSpPr/>
          <p:nvPr/>
        </p:nvGrpSpPr>
        <p:grpSpPr>
          <a:xfrm>
            <a:off x="4383420" y="2652314"/>
            <a:ext cx="407668" cy="376650"/>
            <a:chOff x="2900363" y="5486400"/>
            <a:chExt cx="438150" cy="404813"/>
          </a:xfrm>
          <a:solidFill>
            <a:schemeClr val="bg1"/>
          </a:solidFill>
        </p:grpSpPr>
        <p:sp>
          <p:nvSpPr>
            <p:cNvPr id="55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6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7" name="Group 231"/>
          <p:cNvGrpSpPr/>
          <p:nvPr/>
        </p:nvGrpSpPr>
        <p:grpSpPr>
          <a:xfrm>
            <a:off x="1284078" y="2652314"/>
            <a:ext cx="391421" cy="438687"/>
            <a:chOff x="4608513" y="6291263"/>
            <a:chExt cx="420688" cy="471488"/>
          </a:xfrm>
          <a:solidFill>
            <a:schemeClr val="bg1"/>
          </a:solidFill>
        </p:grpSpPr>
        <p:sp>
          <p:nvSpPr>
            <p:cNvPr id="58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9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9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0" name="Group 268"/>
          <p:cNvGrpSpPr/>
          <p:nvPr/>
        </p:nvGrpSpPr>
        <p:grpSpPr>
          <a:xfrm>
            <a:off x="2890932" y="2859840"/>
            <a:ext cx="286549" cy="454933"/>
            <a:chOff x="3824288" y="5486400"/>
            <a:chExt cx="307975" cy="488950"/>
          </a:xfrm>
          <a:solidFill>
            <a:schemeClr val="bg1"/>
          </a:solidFill>
        </p:grpSpPr>
        <p:sp>
          <p:nvSpPr>
            <p:cNvPr id="81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2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3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4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5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pic>
        <p:nvPicPr>
          <p:cNvPr id="86" name="图片 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1642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chemeClr val="accent1"/>
                </a:solidFill>
                <a:latin typeface="微软雅黑 Light" panose="020B0502040204020203" charset="-122"/>
              </a:rPr>
              <a:t>工作新年计划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1162674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273159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8764" y="1623271"/>
            <a:ext cx="3517209" cy="2335329"/>
            <a:chOff x="248764" y="1806151"/>
            <a:chExt cx="2749550" cy="1825625"/>
          </a:xfrm>
        </p:grpSpPr>
        <p:sp>
          <p:nvSpPr>
            <p:cNvPr id="104" name="Freeform 141"/>
            <p:cNvSpPr>
              <a:spLocks noEditPoints="1"/>
            </p:cNvSpPr>
            <p:nvPr/>
          </p:nvSpPr>
          <p:spPr bwMode="auto">
            <a:xfrm>
              <a:off x="248764" y="2533226"/>
              <a:ext cx="1517650" cy="377825"/>
            </a:xfrm>
            <a:custGeom>
              <a:avLst/>
              <a:gdLst>
                <a:gd name="T0" fmla="*/ 465 w 478"/>
                <a:gd name="T1" fmla="*/ 46 h 119"/>
                <a:gd name="T2" fmla="*/ 142 w 478"/>
                <a:gd name="T3" fmla="*/ 46 h 119"/>
                <a:gd name="T4" fmla="*/ 111 w 478"/>
                <a:gd name="T5" fmla="*/ 6 h 119"/>
                <a:gd name="T6" fmla="*/ 101 w 478"/>
                <a:gd name="T7" fmla="*/ 0 h 119"/>
                <a:gd name="T8" fmla="*/ 13 w 478"/>
                <a:gd name="T9" fmla="*/ 0 h 119"/>
                <a:gd name="T10" fmla="*/ 2 w 478"/>
                <a:gd name="T11" fmla="*/ 8 h 119"/>
                <a:gd name="T12" fmla="*/ 3 w 478"/>
                <a:gd name="T13" fmla="*/ 21 h 119"/>
                <a:gd name="T14" fmla="*/ 32 w 478"/>
                <a:gd name="T15" fmla="*/ 60 h 119"/>
                <a:gd name="T16" fmla="*/ 3 w 478"/>
                <a:gd name="T17" fmla="*/ 98 h 119"/>
                <a:gd name="T18" fmla="*/ 2 w 478"/>
                <a:gd name="T19" fmla="*/ 112 h 119"/>
                <a:gd name="T20" fmla="*/ 13 w 478"/>
                <a:gd name="T21" fmla="*/ 119 h 119"/>
                <a:gd name="T22" fmla="*/ 101 w 478"/>
                <a:gd name="T23" fmla="*/ 119 h 119"/>
                <a:gd name="T24" fmla="*/ 111 w 478"/>
                <a:gd name="T25" fmla="*/ 114 h 119"/>
                <a:gd name="T26" fmla="*/ 143 w 478"/>
                <a:gd name="T27" fmla="*/ 72 h 119"/>
                <a:gd name="T28" fmla="*/ 465 w 478"/>
                <a:gd name="T29" fmla="*/ 72 h 119"/>
                <a:gd name="T30" fmla="*/ 478 w 478"/>
                <a:gd name="T31" fmla="*/ 59 h 119"/>
                <a:gd name="T32" fmla="*/ 465 w 478"/>
                <a:gd name="T33" fmla="*/ 46 h 119"/>
                <a:gd name="T34" fmla="*/ 95 w 478"/>
                <a:gd name="T35" fmla="*/ 26 h 119"/>
                <a:gd name="T36" fmla="*/ 109 w 478"/>
                <a:gd name="T37" fmla="*/ 46 h 119"/>
                <a:gd name="T38" fmla="*/ 59 w 478"/>
                <a:gd name="T39" fmla="*/ 46 h 119"/>
                <a:gd name="T40" fmla="*/ 59 w 478"/>
                <a:gd name="T41" fmla="*/ 46 h 119"/>
                <a:gd name="T42" fmla="*/ 54 w 478"/>
                <a:gd name="T43" fmla="*/ 46 h 119"/>
                <a:gd name="T44" fmla="*/ 40 w 478"/>
                <a:gd name="T45" fmla="*/ 26 h 119"/>
                <a:gd name="T46" fmla="*/ 95 w 478"/>
                <a:gd name="T47" fmla="*/ 26 h 119"/>
                <a:gd name="T48" fmla="*/ 95 w 478"/>
                <a:gd name="T49" fmla="*/ 93 h 119"/>
                <a:gd name="T50" fmla="*/ 40 w 478"/>
                <a:gd name="T51" fmla="*/ 93 h 119"/>
                <a:gd name="T52" fmla="*/ 54 w 478"/>
                <a:gd name="T53" fmla="*/ 73 h 119"/>
                <a:gd name="T54" fmla="*/ 109 w 478"/>
                <a:gd name="T55" fmla="*/ 73 h 119"/>
                <a:gd name="T56" fmla="*/ 95 w 478"/>
                <a:gd name="T57" fmla="*/ 9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8" h="119">
                  <a:moveTo>
                    <a:pt x="465" y="46"/>
                  </a:moveTo>
                  <a:cubicBezTo>
                    <a:pt x="142" y="46"/>
                    <a:pt x="142" y="46"/>
                    <a:pt x="142" y="4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09" y="2"/>
                    <a:pt x="105" y="0"/>
                    <a:pt x="10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3"/>
                    <a:pt x="2" y="8"/>
                  </a:cubicBezTo>
                  <a:cubicBezTo>
                    <a:pt x="0" y="12"/>
                    <a:pt x="0" y="17"/>
                    <a:pt x="3" y="2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0" y="102"/>
                    <a:pt x="0" y="107"/>
                    <a:pt x="2" y="112"/>
                  </a:cubicBezTo>
                  <a:cubicBezTo>
                    <a:pt x="4" y="116"/>
                    <a:pt x="8" y="119"/>
                    <a:pt x="13" y="119"/>
                  </a:cubicBezTo>
                  <a:cubicBezTo>
                    <a:pt x="101" y="119"/>
                    <a:pt x="101" y="119"/>
                    <a:pt x="101" y="119"/>
                  </a:cubicBezTo>
                  <a:cubicBezTo>
                    <a:pt x="105" y="119"/>
                    <a:pt x="109" y="117"/>
                    <a:pt x="111" y="114"/>
                  </a:cubicBezTo>
                  <a:cubicBezTo>
                    <a:pt x="143" y="72"/>
                    <a:pt x="143" y="72"/>
                    <a:pt x="143" y="72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72" y="72"/>
                    <a:pt x="478" y="66"/>
                    <a:pt x="478" y="59"/>
                  </a:cubicBezTo>
                  <a:cubicBezTo>
                    <a:pt x="478" y="52"/>
                    <a:pt x="472" y="46"/>
                    <a:pt x="465" y="46"/>
                  </a:cubicBezTo>
                  <a:close/>
                  <a:moveTo>
                    <a:pt x="95" y="26"/>
                  </a:moveTo>
                  <a:cubicBezTo>
                    <a:pt x="109" y="46"/>
                    <a:pt x="109" y="46"/>
                    <a:pt x="10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0" y="26"/>
                    <a:pt x="40" y="26"/>
                    <a:pt x="40" y="26"/>
                  </a:cubicBezTo>
                  <a:lnTo>
                    <a:pt x="95" y="26"/>
                  </a:lnTo>
                  <a:close/>
                  <a:moveTo>
                    <a:pt x="95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109" y="73"/>
                    <a:pt x="109" y="73"/>
                    <a:pt x="109" y="73"/>
                  </a:cubicBezTo>
                  <a:lnTo>
                    <a:pt x="95" y="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42"/>
            <p:cNvSpPr/>
            <p:nvPr/>
          </p:nvSpPr>
          <p:spPr bwMode="auto">
            <a:xfrm>
              <a:off x="2553814" y="2545926"/>
              <a:ext cx="444500" cy="342900"/>
            </a:xfrm>
            <a:custGeom>
              <a:avLst/>
              <a:gdLst>
                <a:gd name="T0" fmla="*/ 140 w 140"/>
                <a:gd name="T1" fmla="*/ 55 h 108"/>
                <a:gd name="T2" fmla="*/ 131 w 140"/>
                <a:gd name="T3" fmla="*/ 64 h 108"/>
                <a:gd name="T4" fmla="*/ 90 w 140"/>
                <a:gd name="T5" fmla="*/ 105 h 108"/>
                <a:gd name="T6" fmla="*/ 86 w 140"/>
                <a:gd name="T7" fmla="*/ 107 h 108"/>
                <a:gd name="T8" fmla="*/ 80 w 140"/>
                <a:gd name="T9" fmla="*/ 108 h 108"/>
                <a:gd name="T10" fmla="*/ 71 w 140"/>
                <a:gd name="T11" fmla="*/ 105 h 108"/>
                <a:gd name="T12" fmla="*/ 71 w 140"/>
                <a:gd name="T13" fmla="*/ 86 h 108"/>
                <a:gd name="T14" fmla="*/ 90 w 140"/>
                <a:gd name="T15" fmla="*/ 68 h 108"/>
                <a:gd name="T16" fmla="*/ 13 w 140"/>
                <a:gd name="T17" fmla="*/ 68 h 108"/>
                <a:gd name="T18" fmla="*/ 1 w 140"/>
                <a:gd name="T19" fmla="*/ 60 h 108"/>
                <a:gd name="T20" fmla="*/ 0 w 140"/>
                <a:gd name="T21" fmla="*/ 55 h 108"/>
                <a:gd name="T22" fmla="*/ 13 w 140"/>
                <a:gd name="T23" fmla="*/ 42 h 108"/>
                <a:gd name="T24" fmla="*/ 90 w 140"/>
                <a:gd name="T25" fmla="*/ 42 h 108"/>
                <a:gd name="T26" fmla="*/ 71 w 140"/>
                <a:gd name="T27" fmla="*/ 23 h 108"/>
                <a:gd name="T28" fmla="*/ 68 w 140"/>
                <a:gd name="T29" fmla="*/ 19 h 108"/>
                <a:gd name="T30" fmla="*/ 71 w 140"/>
                <a:gd name="T31" fmla="*/ 5 h 108"/>
                <a:gd name="T32" fmla="*/ 90 w 140"/>
                <a:gd name="T33" fmla="*/ 5 h 108"/>
                <a:gd name="T34" fmla="*/ 130 w 140"/>
                <a:gd name="T35" fmla="*/ 46 h 108"/>
                <a:gd name="T36" fmla="*/ 140 w 140"/>
                <a:gd name="T37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08">
                  <a:moveTo>
                    <a:pt x="140" y="55"/>
                  </a:moveTo>
                  <a:cubicBezTo>
                    <a:pt x="131" y="64"/>
                    <a:pt x="131" y="64"/>
                    <a:pt x="131" y="64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8" y="106"/>
                    <a:pt x="87" y="107"/>
                    <a:pt x="86" y="107"/>
                  </a:cubicBezTo>
                  <a:cubicBezTo>
                    <a:pt x="84" y="108"/>
                    <a:pt x="82" y="108"/>
                    <a:pt x="80" y="108"/>
                  </a:cubicBezTo>
                  <a:cubicBezTo>
                    <a:pt x="77" y="108"/>
                    <a:pt x="74" y="107"/>
                    <a:pt x="71" y="105"/>
                  </a:cubicBezTo>
                  <a:cubicBezTo>
                    <a:pt x="66" y="100"/>
                    <a:pt x="66" y="91"/>
                    <a:pt x="71" y="86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7" y="68"/>
                    <a:pt x="3" y="64"/>
                    <a:pt x="1" y="60"/>
                  </a:cubicBezTo>
                  <a:cubicBezTo>
                    <a:pt x="0" y="58"/>
                    <a:pt x="0" y="57"/>
                    <a:pt x="0" y="55"/>
                  </a:cubicBezTo>
                  <a:cubicBezTo>
                    <a:pt x="0" y="48"/>
                    <a:pt x="5" y="42"/>
                    <a:pt x="13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0" y="22"/>
                    <a:pt x="69" y="21"/>
                    <a:pt x="68" y="19"/>
                  </a:cubicBezTo>
                  <a:cubicBezTo>
                    <a:pt x="66" y="14"/>
                    <a:pt x="67" y="9"/>
                    <a:pt x="71" y="5"/>
                  </a:cubicBezTo>
                  <a:cubicBezTo>
                    <a:pt x="76" y="0"/>
                    <a:pt x="85" y="0"/>
                    <a:pt x="90" y="5"/>
                  </a:cubicBezTo>
                  <a:cubicBezTo>
                    <a:pt x="130" y="46"/>
                    <a:pt x="130" y="46"/>
                    <a:pt x="130" y="46"/>
                  </a:cubicBezTo>
                  <a:lnTo>
                    <a:pt x="140" y="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43"/>
            <p:cNvSpPr/>
            <p:nvPr/>
          </p:nvSpPr>
          <p:spPr bwMode="auto">
            <a:xfrm>
              <a:off x="1540989" y="2507826"/>
              <a:ext cx="393700" cy="425450"/>
            </a:xfrm>
            <a:custGeom>
              <a:avLst/>
              <a:gdLst>
                <a:gd name="T0" fmla="*/ 57 w 124"/>
                <a:gd name="T1" fmla="*/ 134 h 134"/>
                <a:gd name="T2" fmla="*/ 124 w 124"/>
                <a:gd name="T3" fmla="*/ 67 h 134"/>
                <a:gd name="T4" fmla="*/ 57 w 124"/>
                <a:gd name="T5" fmla="*/ 0 h 134"/>
                <a:gd name="T6" fmla="*/ 5 w 124"/>
                <a:gd name="T7" fmla="*/ 25 h 134"/>
                <a:gd name="T8" fmla="*/ 7 w 124"/>
                <a:gd name="T9" fmla="*/ 43 h 134"/>
                <a:gd name="T10" fmla="*/ 25 w 124"/>
                <a:gd name="T11" fmla="*/ 41 h 134"/>
                <a:gd name="T12" fmla="*/ 57 w 124"/>
                <a:gd name="T13" fmla="*/ 26 h 134"/>
                <a:gd name="T14" fmla="*/ 98 w 124"/>
                <a:gd name="T15" fmla="*/ 67 h 134"/>
                <a:gd name="T16" fmla="*/ 57 w 124"/>
                <a:gd name="T17" fmla="*/ 108 h 134"/>
                <a:gd name="T18" fmla="*/ 25 w 124"/>
                <a:gd name="T19" fmla="*/ 92 h 134"/>
                <a:gd name="T20" fmla="*/ 7 w 124"/>
                <a:gd name="T21" fmla="*/ 90 h 134"/>
                <a:gd name="T22" fmla="*/ 5 w 124"/>
                <a:gd name="T23" fmla="*/ 109 h 134"/>
                <a:gd name="T24" fmla="*/ 57 w 124"/>
                <a:gd name="T2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34">
                  <a:moveTo>
                    <a:pt x="57" y="134"/>
                  </a:moveTo>
                  <a:cubicBezTo>
                    <a:pt x="94" y="134"/>
                    <a:pt x="124" y="104"/>
                    <a:pt x="124" y="67"/>
                  </a:cubicBezTo>
                  <a:cubicBezTo>
                    <a:pt x="124" y="30"/>
                    <a:pt x="94" y="0"/>
                    <a:pt x="57" y="0"/>
                  </a:cubicBezTo>
                  <a:cubicBezTo>
                    <a:pt x="36" y="0"/>
                    <a:pt x="17" y="10"/>
                    <a:pt x="5" y="25"/>
                  </a:cubicBezTo>
                  <a:cubicBezTo>
                    <a:pt x="0" y="31"/>
                    <a:pt x="1" y="39"/>
                    <a:pt x="7" y="43"/>
                  </a:cubicBezTo>
                  <a:cubicBezTo>
                    <a:pt x="12" y="48"/>
                    <a:pt x="21" y="47"/>
                    <a:pt x="25" y="41"/>
                  </a:cubicBezTo>
                  <a:cubicBezTo>
                    <a:pt x="33" y="32"/>
                    <a:pt x="44" y="26"/>
                    <a:pt x="57" y="26"/>
                  </a:cubicBezTo>
                  <a:cubicBezTo>
                    <a:pt x="80" y="26"/>
                    <a:pt x="98" y="44"/>
                    <a:pt x="98" y="67"/>
                  </a:cubicBezTo>
                  <a:cubicBezTo>
                    <a:pt x="98" y="89"/>
                    <a:pt x="80" y="108"/>
                    <a:pt x="57" y="108"/>
                  </a:cubicBezTo>
                  <a:cubicBezTo>
                    <a:pt x="44" y="108"/>
                    <a:pt x="33" y="102"/>
                    <a:pt x="25" y="92"/>
                  </a:cubicBezTo>
                  <a:cubicBezTo>
                    <a:pt x="21" y="87"/>
                    <a:pt x="12" y="86"/>
                    <a:pt x="7" y="90"/>
                  </a:cubicBezTo>
                  <a:cubicBezTo>
                    <a:pt x="1" y="95"/>
                    <a:pt x="0" y="103"/>
                    <a:pt x="5" y="109"/>
                  </a:cubicBezTo>
                  <a:cubicBezTo>
                    <a:pt x="17" y="124"/>
                    <a:pt x="36" y="134"/>
                    <a:pt x="57" y="134"/>
                  </a:cubicBez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4"/>
            <p:cNvSpPr/>
            <p:nvPr/>
          </p:nvSpPr>
          <p:spPr bwMode="auto">
            <a:xfrm>
              <a:off x="1312389" y="2298276"/>
              <a:ext cx="831850" cy="841375"/>
            </a:xfrm>
            <a:custGeom>
              <a:avLst/>
              <a:gdLst>
                <a:gd name="T0" fmla="*/ 129 w 262"/>
                <a:gd name="T1" fmla="*/ 0 h 265"/>
                <a:gd name="T2" fmla="*/ 129 w 262"/>
                <a:gd name="T3" fmla="*/ 0 h 265"/>
                <a:gd name="T4" fmla="*/ 2 w 262"/>
                <a:gd name="T5" fmla="*/ 96 h 265"/>
                <a:gd name="T6" fmla="*/ 11 w 262"/>
                <a:gd name="T7" fmla="*/ 112 h 265"/>
                <a:gd name="T8" fmla="*/ 14 w 262"/>
                <a:gd name="T9" fmla="*/ 112 h 265"/>
                <a:gd name="T10" fmla="*/ 27 w 262"/>
                <a:gd name="T11" fmla="*/ 103 h 265"/>
                <a:gd name="T12" fmla="*/ 129 w 262"/>
                <a:gd name="T13" fmla="*/ 26 h 265"/>
                <a:gd name="T14" fmla="*/ 129 w 262"/>
                <a:gd name="T15" fmla="*/ 26 h 265"/>
                <a:gd name="T16" fmla="*/ 129 w 262"/>
                <a:gd name="T17" fmla="*/ 26 h 265"/>
                <a:gd name="T18" fmla="*/ 204 w 262"/>
                <a:gd name="T19" fmla="*/ 57 h 265"/>
                <a:gd name="T20" fmla="*/ 236 w 262"/>
                <a:gd name="T21" fmla="*/ 133 h 265"/>
                <a:gd name="T22" fmla="*/ 205 w 262"/>
                <a:gd name="T23" fmla="*/ 208 h 265"/>
                <a:gd name="T24" fmla="*/ 129 w 262"/>
                <a:gd name="T25" fmla="*/ 239 h 265"/>
                <a:gd name="T26" fmla="*/ 129 w 262"/>
                <a:gd name="T27" fmla="*/ 239 h 265"/>
                <a:gd name="T28" fmla="*/ 27 w 262"/>
                <a:gd name="T29" fmla="*/ 163 h 265"/>
                <a:gd name="T30" fmla="*/ 14 w 262"/>
                <a:gd name="T31" fmla="*/ 153 h 265"/>
                <a:gd name="T32" fmla="*/ 11 w 262"/>
                <a:gd name="T33" fmla="*/ 154 h 265"/>
                <a:gd name="T34" fmla="*/ 2 w 262"/>
                <a:gd name="T35" fmla="*/ 170 h 265"/>
                <a:gd name="T36" fmla="*/ 129 w 262"/>
                <a:gd name="T37" fmla="*/ 265 h 265"/>
                <a:gd name="T38" fmla="*/ 262 w 262"/>
                <a:gd name="T39" fmla="*/ 133 h 265"/>
                <a:gd name="T40" fmla="*/ 129 w 262"/>
                <a:gd name="T4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" h="265">
                  <a:moveTo>
                    <a:pt x="129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69" y="0"/>
                    <a:pt x="18" y="40"/>
                    <a:pt x="2" y="96"/>
                  </a:cubicBezTo>
                  <a:cubicBezTo>
                    <a:pt x="0" y="102"/>
                    <a:pt x="4" y="110"/>
                    <a:pt x="11" y="112"/>
                  </a:cubicBezTo>
                  <a:cubicBezTo>
                    <a:pt x="12" y="112"/>
                    <a:pt x="13" y="112"/>
                    <a:pt x="14" y="112"/>
                  </a:cubicBezTo>
                  <a:cubicBezTo>
                    <a:pt x="20" y="112"/>
                    <a:pt x="25" y="108"/>
                    <a:pt x="27" y="103"/>
                  </a:cubicBezTo>
                  <a:cubicBezTo>
                    <a:pt x="40" y="59"/>
                    <a:pt x="81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59" y="26"/>
                    <a:pt x="185" y="38"/>
                    <a:pt x="204" y="57"/>
                  </a:cubicBezTo>
                  <a:cubicBezTo>
                    <a:pt x="224" y="77"/>
                    <a:pt x="236" y="103"/>
                    <a:pt x="236" y="133"/>
                  </a:cubicBezTo>
                  <a:cubicBezTo>
                    <a:pt x="236" y="162"/>
                    <a:pt x="224" y="189"/>
                    <a:pt x="205" y="208"/>
                  </a:cubicBezTo>
                  <a:cubicBezTo>
                    <a:pt x="185" y="228"/>
                    <a:pt x="159" y="239"/>
                    <a:pt x="129" y="239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81" y="239"/>
                    <a:pt x="40" y="207"/>
                    <a:pt x="27" y="163"/>
                  </a:cubicBezTo>
                  <a:cubicBezTo>
                    <a:pt x="25" y="157"/>
                    <a:pt x="20" y="153"/>
                    <a:pt x="14" y="153"/>
                  </a:cubicBezTo>
                  <a:cubicBezTo>
                    <a:pt x="13" y="153"/>
                    <a:pt x="12" y="154"/>
                    <a:pt x="11" y="154"/>
                  </a:cubicBezTo>
                  <a:cubicBezTo>
                    <a:pt x="4" y="156"/>
                    <a:pt x="0" y="163"/>
                    <a:pt x="2" y="170"/>
                  </a:cubicBezTo>
                  <a:cubicBezTo>
                    <a:pt x="18" y="225"/>
                    <a:pt x="69" y="265"/>
                    <a:pt x="129" y="265"/>
                  </a:cubicBezTo>
                  <a:cubicBezTo>
                    <a:pt x="202" y="265"/>
                    <a:pt x="262" y="206"/>
                    <a:pt x="262" y="133"/>
                  </a:cubicBezTo>
                  <a:cubicBezTo>
                    <a:pt x="262" y="60"/>
                    <a:pt x="202" y="0"/>
                    <a:pt x="129" y="0"/>
                  </a:cubicBezTo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45"/>
            <p:cNvSpPr/>
            <p:nvPr/>
          </p:nvSpPr>
          <p:spPr bwMode="auto">
            <a:xfrm>
              <a:off x="1052039" y="2044276"/>
              <a:ext cx="1346200" cy="1349375"/>
            </a:xfrm>
            <a:custGeom>
              <a:avLst/>
              <a:gdLst>
                <a:gd name="T0" fmla="*/ 211 w 424"/>
                <a:gd name="T1" fmla="*/ 0 h 425"/>
                <a:gd name="T2" fmla="*/ 211 w 424"/>
                <a:gd name="T3" fmla="*/ 0 h 425"/>
                <a:gd name="T4" fmla="*/ 2 w 424"/>
                <a:gd name="T5" fmla="*/ 177 h 425"/>
                <a:gd name="T6" fmla="*/ 12 w 424"/>
                <a:gd name="T7" fmla="*/ 192 h 425"/>
                <a:gd name="T8" fmla="*/ 14 w 424"/>
                <a:gd name="T9" fmla="*/ 192 h 425"/>
                <a:gd name="T10" fmla="*/ 27 w 424"/>
                <a:gd name="T11" fmla="*/ 181 h 425"/>
                <a:gd name="T12" fmla="*/ 211 w 424"/>
                <a:gd name="T13" fmla="*/ 26 h 425"/>
                <a:gd name="T14" fmla="*/ 211 w 424"/>
                <a:gd name="T15" fmla="*/ 26 h 425"/>
                <a:gd name="T16" fmla="*/ 343 w 424"/>
                <a:gd name="T17" fmla="*/ 81 h 425"/>
                <a:gd name="T18" fmla="*/ 398 w 424"/>
                <a:gd name="T19" fmla="*/ 213 h 425"/>
                <a:gd name="T20" fmla="*/ 343 w 424"/>
                <a:gd name="T21" fmla="*/ 345 h 425"/>
                <a:gd name="T22" fmla="*/ 211 w 424"/>
                <a:gd name="T23" fmla="*/ 399 h 425"/>
                <a:gd name="T24" fmla="*/ 211 w 424"/>
                <a:gd name="T25" fmla="*/ 399 h 425"/>
                <a:gd name="T26" fmla="*/ 27 w 424"/>
                <a:gd name="T27" fmla="*/ 244 h 425"/>
                <a:gd name="T28" fmla="*/ 14 w 424"/>
                <a:gd name="T29" fmla="*/ 233 h 425"/>
                <a:gd name="T30" fmla="*/ 12 w 424"/>
                <a:gd name="T31" fmla="*/ 234 h 425"/>
                <a:gd name="T32" fmla="*/ 2 w 424"/>
                <a:gd name="T33" fmla="*/ 249 h 425"/>
                <a:gd name="T34" fmla="*/ 211 w 424"/>
                <a:gd name="T35" fmla="*/ 425 h 425"/>
                <a:gd name="T36" fmla="*/ 424 w 424"/>
                <a:gd name="T37" fmla="*/ 213 h 425"/>
                <a:gd name="T38" fmla="*/ 211 w 424"/>
                <a:gd name="T3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425">
                  <a:moveTo>
                    <a:pt x="211" y="0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106" y="0"/>
                    <a:pt x="19" y="77"/>
                    <a:pt x="2" y="177"/>
                  </a:cubicBezTo>
                  <a:cubicBezTo>
                    <a:pt x="0" y="184"/>
                    <a:pt x="5" y="191"/>
                    <a:pt x="12" y="192"/>
                  </a:cubicBezTo>
                  <a:cubicBezTo>
                    <a:pt x="13" y="192"/>
                    <a:pt x="14" y="192"/>
                    <a:pt x="14" y="192"/>
                  </a:cubicBezTo>
                  <a:cubicBezTo>
                    <a:pt x="21" y="192"/>
                    <a:pt x="26" y="188"/>
                    <a:pt x="27" y="181"/>
                  </a:cubicBezTo>
                  <a:cubicBezTo>
                    <a:pt x="42" y="93"/>
                    <a:pt x="119" y="26"/>
                    <a:pt x="211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63" y="26"/>
                    <a:pt x="309" y="47"/>
                    <a:pt x="343" y="81"/>
                  </a:cubicBezTo>
                  <a:cubicBezTo>
                    <a:pt x="377" y="115"/>
                    <a:pt x="398" y="161"/>
                    <a:pt x="398" y="213"/>
                  </a:cubicBezTo>
                  <a:cubicBezTo>
                    <a:pt x="398" y="264"/>
                    <a:pt x="377" y="311"/>
                    <a:pt x="343" y="345"/>
                  </a:cubicBezTo>
                  <a:cubicBezTo>
                    <a:pt x="309" y="378"/>
                    <a:pt x="263" y="399"/>
                    <a:pt x="211" y="399"/>
                  </a:cubicBezTo>
                  <a:cubicBezTo>
                    <a:pt x="211" y="399"/>
                    <a:pt x="211" y="399"/>
                    <a:pt x="211" y="399"/>
                  </a:cubicBezTo>
                  <a:cubicBezTo>
                    <a:pt x="119" y="399"/>
                    <a:pt x="42" y="332"/>
                    <a:pt x="27" y="244"/>
                  </a:cubicBezTo>
                  <a:cubicBezTo>
                    <a:pt x="26" y="238"/>
                    <a:pt x="21" y="233"/>
                    <a:pt x="14" y="233"/>
                  </a:cubicBezTo>
                  <a:cubicBezTo>
                    <a:pt x="14" y="233"/>
                    <a:pt x="13" y="234"/>
                    <a:pt x="12" y="234"/>
                  </a:cubicBezTo>
                  <a:cubicBezTo>
                    <a:pt x="5" y="235"/>
                    <a:pt x="0" y="242"/>
                    <a:pt x="2" y="249"/>
                  </a:cubicBezTo>
                  <a:cubicBezTo>
                    <a:pt x="19" y="349"/>
                    <a:pt x="106" y="425"/>
                    <a:pt x="211" y="425"/>
                  </a:cubicBezTo>
                  <a:cubicBezTo>
                    <a:pt x="328" y="425"/>
                    <a:pt x="424" y="330"/>
                    <a:pt x="424" y="213"/>
                  </a:cubicBezTo>
                  <a:cubicBezTo>
                    <a:pt x="423" y="95"/>
                    <a:pt x="328" y="0"/>
                    <a:pt x="211" y="0"/>
                  </a:cubicBezTo>
                </a:path>
              </a:pathLst>
            </a:custGeom>
            <a:solidFill>
              <a:schemeClr val="accent2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Freeform 146"/>
            <p:cNvSpPr/>
            <p:nvPr/>
          </p:nvSpPr>
          <p:spPr bwMode="auto">
            <a:xfrm>
              <a:off x="813914" y="1806151"/>
              <a:ext cx="1822450" cy="1825625"/>
            </a:xfrm>
            <a:custGeom>
              <a:avLst/>
              <a:gdLst>
                <a:gd name="T0" fmla="*/ 574 w 574"/>
                <a:gd name="T1" fmla="*/ 288 h 575"/>
                <a:gd name="T2" fmla="*/ 286 w 574"/>
                <a:gd name="T3" fmla="*/ 0 h 575"/>
                <a:gd name="T4" fmla="*/ 1 w 574"/>
                <a:gd name="T5" fmla="*/ 253 h 575"/>
                <a:gd name="T6" fmla="*/ 12 w 574"/>
                <a:gd name="T7" fmla="*/ 267 h 575"/>
                <a:gd name="T8" fmla="*/ 26 w 574"/>
                <a:gd name="T9" fmla="*/ 256 h 575"/>
                <a:gd name="T10" fmla="*/ 286 w 574"/>
                <a:gd name="T11" fmla="*/ 26 h 575"/>
                <a:gd name="T12" fmla="*/ 471 w 574"/>
                <a:gd name="T13" fmla="*/ 103 h 575"/>
                <a:gd name="T14" fmla="*/ 548 w 574"/>
                <a:gd name="T15" fmla="*/ 288 h 575"/>
                <a:gd name="T16" fmla="*/ 471 w 574"/>
                <a:gd name="T17" fmla="*/ 473 h 575"/>
                <a:gd name="T18" fmla="*/ 286 w 574"/>
                <a:gd name="T19" fmla="*/ 549 h 575"/>
                <a:gd name="T20" fmla="*/ 27 w 574"/>
                <a:gd name="T21" fmla="*/ 320 h 575"/>
                <a:gd name="T22" fmla="*/ 12 w 574"/>
                <a:gd name="T23" fmla="*/ 309 h 575"/>
                <a:gd name="T24" fmla="*/ 1 w 574"/>
                <a:gd name="T25" fmla="*/ 323 h 575"/>
                <a:gd name="T26" fmla="*/ 286 w 574"/>
                <a:gd name="T27" fmla="*/ 575 h 575"/>
                <a:gd name="T28" fmla="*/ 574 w 574"/>
                <a:gd name="T29" fmla="*/ 28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4" h="575">
                  <a:moveTo>
                    <a:pt x="574" y="288"/>
                  </a:moveTo>
                  <a:cubicBezTo>
                    <a:pt x="574" y="129"/>
                    <a:pt x="445" y="0"/>
                    <a:pt x="286" y="0"/>
                  </a:cubicBezTo>
                  <a:cubicBezTo>
                    <a:pt x="139" y="0"/>
                    <a:pt x="18" y="110"/>
                    <a:pt x="1" y="253"/>
                  </a:cubicBezTo>
                  <a:cubicBezTo>
                    <a:pt x="0" y="260"/>
                    <a:pt x="5" y="266"/>
                    <a:pt x="12" y="267"/>
                  </a:cubicBezTo>
                  <a:cubicBezTo>
                    <a:pt x="19" y="268"/>
                    <a:pt x="26" y="263"/>
                    <a:pt x="26" y="256"/>
                  </a:cubicBezTo>
                  <a:cubicBezTo>
                    <a:pt x="42" y="127"/>
                    <a:pt x="152" y="26"/>
                    <a:pt x="286" y="26"/>
                  </a:cubicBezTo>
                  <a:cubicBezTo>
                    <a:pt x="358" y="26"/>
                    <a:pt x="424" y="56"/>
                    <a:pt x="471" y="103"/>
                  </a:cubicBezTo>
                  <a:cubicBezTo>
                    <a:pt x="518" y="150"/>
                    <a:pt x="548" y="215"/>
                    <a:pt x="548" y="288"/>
                  </a:cubicBezTo>
                  <a:cubicBezTo>
                    <a:pt x="548" y="360"/>
                    <a:pt x="518" y="425"/>
                    <a:pt x="471" y="473"/>
                  </a:cubicBezTo>
                  <a:cubicBezTo>
                    <a:pt x="424" y="520"/>
                    <a:pt x="358" y="549"/>
                    <a:pt x="286" y="549"/>
                  </a:cubicBezTo>
                  <a:cubicBezTo>
                    <a:pt x="153" y="549"/>
                    <a:pt x="42" y="449"/>
                    <a:pt x="27" y="320"/>
                  </a:cubicBezTo>
                  <a:cubicBezTo>
                    <a:pt x="26" y="313"/>
                    <a:pt x="19" y="308"/>
                    <a:pt x="12" y="309"/>
                  </a:cubicBezTo>
                  <a:cubicBezTo>
                    <a:pt x="5" y="309"/>
                    <a:pt x="0" y="316"/>
                    <a:pt x="1" y="323"/>
                  </a:cubicBezTo>
                  <a:cubicBezTo>
                    <a:pt x="18" y="465"/>
                    <a:pt x="139" y="575"/>
                    <a:pt x="286" y="575"/>
                  </a:cubicBezTo>
                  <a:cubicBezTo>
                    <a:pt x="445" y="575"/>
                    <a:pt x="574" y="447"/>
                    <a:pt x="574" y="28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0" name="椭圆 109"/>
          <p:cNvSpPr/>
          <p:nvPr/>
        </p:nvSpPr>
        <p:spPr>
          <a:xfrm>
            <a:off x="4816204" y="1176978"/>
            <a:ext cx="347612" cy="3476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4816204" y="2014858"/>
            <a:ext cx="347612" cy="3476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文本框 6"/>
          <p:cNvSpPr txBox="1">
            <a:spLocks noChangeArrowheads="1"/>
          </p:cNvSpPr>
          <p:nvPr/>
        </p:nvSpPr>
        <p:spPr bwMode="auto">
          <a:xfrm>
            <a:off x="5229274" y="1132204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工作新年计划</a:t>
            </a:r>
          </a:p>
        </p:txBody>
      </p:sp>
      <p:sp>
        <p:nvSpPr>
          <p:cNvPr id="113" name="文本框 6"/>
          <p:cNvSpPr txBox="1">
            <a:spLocks noChangeArrowheads="1"/>
          </p:cNvSpPr>
          <p:nvPr/>
        </p:nvSpPr>
        <p:spPr bwMode="auto">
          <a:xfrm>
            <a:off x="5229274" y="1420048"/>
            <a:ext cx="357800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cxnSp>
        <p:nvCxnSpPr>
          <p:cNvPr id="114" name="直接连接符 113"/>
          <p:cNvCxnSpPr/>
          <p:nvPr/>
        </p:nvCxnSpPr>
        <p:spPr>
          <a:xfrm>
            <a:off x="5335259" y="1446870"/>
            <a:ext cx="24014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6"/>
          <p:cNvSpPr txBox="1">
            <a:spLocks noChangeArrowheads="1"/>
          </p:cNvSpPr>
          <p:nvPr/>
        </p:nvSpPr>
        <p:spPr bwMode="auto">
          <a:xfrm>
            <a:off x="5229274" y="2010275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工作新年计划</a:t>
            </a:r>
          </a:p>
        </p:txBody>
      </p:sp>
      <p:sp>
        <p:nvSpPr>
          <p:cNvPr id="116" name="文本框 6"/>
          <p:cNvSpPr txBox="1">
            <a:spLocks noChangeArrowheads="1"/>
          </p:cNvSpPr>
          <p:nvPr/>
        </p:nvSpPr>
        <p:spPr bwMode="auto">
          <a:xfrm>
            <a:off x="5229274" y="2298119"/>
            <a:ext cx="357800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cxnSp>
        <p:nvCxnSpPr>
          <p:cNvPr id="117" name="直接连接符 116"/>
          <p:cNvCxnSpPr/>
          <p:nvPr/>
        </p:nvCxnSpPr>
        <p:spPr>
          <a:xfrm>
            <a:off x="5335259" y="2324941"/>
            <a:ext cx="24014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Group 216"/>
          <p:cNvGrpSpPr/>
          <p:nvPr/>
        </p:nvGrpSpPr>
        <p:grpSpPr>
          <a:xfrm>
            <a:off x="4848519" y="1255522"/>
            <a:ext cx="251688" cy="203663"/>
            <a:chOff x="1209675" y="6354763"/>
            <a:chExt cx="449263" cy="363538"/>
          </a:xfrm>
          <a:solidFill>
            <a:schemeClr val="bg1"/>
          </a:solidFill>
        </p:grpSpPr>
        <p:sp>
          <p:nvSpPr>
            <p:cNvPr id="123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4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5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6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127" name="椭圆 126"/>
          <p:cNvSpPr/>
          <p:nvPr/>
        </p:nvSpPr>
        <p:spPr>
          <a:xfrm>
            <a:off x="4835819" y="3009670"/>
            <a:ext cx="347612" cy="3476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文本框 6"/>
          <p:cNvSpPr txBox="1">
            <a:spLocks noChangeArrowheads="1"/>
          </p:cNvSpPr>
          <p:nvPr/>
        </p:nvSpPr>
        <p:spPr bwMode="auto">
          <a:xfrm>
            <a:off x="5248889" y="3005087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工作新年计划</a:t>
            </a:r>
          </a:p>
        </p:txBody>
      </p:sp>
      <p:sp>
        <p:nvSpPr>
          <p:cNvPr id="129" name="文本框 6"/>
          <p:cNvSpPr txBox="1">
            <a:spLocks noChangeArrowheads="1"/>
          </p:cNvSpPr>
          <p:nvPr/>
        </p:nvSpPr>
        <p:spPr bwMode="auto">
          <a:xfrm>
            <a:off x="5248889" y="3292931"/>
            <a:ext cx="357800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cxnSp>
        <p:nvCxnSpPr>
          <p:cNvPr id="130" name="直接连接符 129"/>
          <p:cNvCxnSpPr/>
          <p:nvPr/>
        </p:nvCxnSpPr>
        <p:spPr>
          <a:xfrm>
            <a:off x="5354874" y="3319753"/>
            <a:ext cx="24014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椭圆 134"/>
          <p:cNvSpPr/>
          <p:nvPr/>
        </p:nvSpPr>
        <p:spPr>
          <a:xfrm>
            <a:off x="4842606" y="3931242"/>
            <a:ext cx="347612" cy="3476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6"/>
          <p:cNvSpPr txBox="1">
            <a:spLocks noChangeArrowheads="1"/>
          </p:cNvSpPr>
          <p:nvPr/>
        </p:nvSpPr>
        <p:spPr bwMode="auto">
          <a:xfrm>
            <a:off x="5255676" y="3926659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工作新年计划</a:t>
            </a:r>
          </a:p>
        </p:txBody>
      </p:sp>
      <p:sp>
        <p:nvSpPr>
          <p:cNvPr id="137" name="文本框 6"/>
          <p:cNvSpPr txBox="1">
            <a:spLocks noChangeArrowheads="1"/>
          </p:cNvSpPr>
          <p:nvPr/>
        </p:nvSpPr>
        <p:spPr bwMode="auto">
          <a:xfrm>
            <a:off x="5255676" y="4214503"/>
            <a:ext cx="357800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cxnSp>
        <p:nvCxnSpPr>
          <p:cNvPr id="138" name="直接连接符 137"/>
          <p:cNvCxnSpPr/>
          <p:nvPr/>
        </p:nvCxnSpPr>
        <p:spPr>
          <a:xfrm>
            <a:off x="5361661" y="4241325"/>
            <a:ext cx="24014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Freeform 12"/>
          <p:cNvSpPr>
            <a:spLocks noEditPoints="1"/>
          </p:cNvSpPr>
          <p:nvPr/>
        </p:nvSpPr>
        <p:spPr bwMode="auto">
          <a:xfrm>
            <a:off x="4900644" y="3078304"/>
            <a:ext cx="210344" cy="210344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144" name="Group 35"/>
          <p:cNvGrpSpPr/>
          <p:nvPr/>
        </p:nvGrpSpPr>
        <p:grpSpPr>
          <a:xfrm>
            <a:off x="4884838" y="2110267"/>
            <a:ext cx="210344" cy="177007"/>
            <a:chOff x="4605338" y="3814763"/>
            <a:chExt cx="420688" cy="354013"/>
          </a:xfrm>
          <a:solidFill>
            <a:schemeClr val="bg1"/>
          </a:solidFill>
        </p:grpSpPr>
        <p:sp>
          <p:nvSpPr>
            <p:cNvPr id="145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6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7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8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9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0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1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2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53" name="Group 85"/>
          <p:cNvGrpSpPr/>
          <p:nvPr/>
        </p:nvGrpSpPr>
        <p:grpSpPr>
          <a:xfrm>
            <a:off x="4904890" y="3991459"/>
            <a:ext cx="223044" cy="223044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154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5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6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/>
          <a:srcRect r="50263"/>
          <a:stretch/>
        </p:blipFill>
        <p:spPr>
          <a:xfrm>
            <a:off x="1" y="203"/>
            <a:ext cx="4572000" cy="51435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3223" y="4829758"/>
            <a:ext cx="7700777" cy="313945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 flipV="1">
            <a:off x="2628900" y="3433594"/>
            <a:ext cx="6515100" cy="144696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28"/>
          <a:stretch/>
        </p:blipFill>
        <p:spPr bwMode="auto">
          <a:xfrm>
            <a:off x="5906421" y="2269373"/>
            <a:ext cx="3237580" cy="2874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465771" y="1364468"/>
            <a:ext cx="16207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mtClean="0">
                <a:solidFill>
                  <a:schemeClr val="accent1"/>
                </a:solidFill>
                <a:latin typeface="+mj-ea"/>
                <a:ea typeface="+mj-ea"/>
              </a:rPr>
              <a:t>CONTENTS</a:t>
            </a:r>
            <a:endParaRPr lang="zh-CN" altLang="en-US" sz="20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8539" y="1232973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chemeClr val="accent1"/>
                </a:solidFill>
                <a:latin typeface="+mj-ea"/>
                <a:ea typeface="+mj-ea"/>
              </a:rPr>
              <a:t>目 录</a:t>
            </a:r>
            <a:endParaRPr lang="zh-CN" altLang="en-US" sz="32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2155" y="1966834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smtClean="0">
                <a:solidFill>
                  <a:schemeClr val="accent1"/>
                </a:solidFill>
                <a:latin typeface="+mn-ea"/>
              </a:rPr>
              <a:t>工作岗位概述</a:t>
            </a:r>
            <a:endParaRPr lang="zh-CN" altLang="en-US" sz="180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79738" y="1583930"/>
            <a:ext cx="1704030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1800" kern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工作完成情况</a:t>
            </a:r>
            <a:endParaRPr lang="en-US" altLang="zh-CN" sz="1800" kern="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6695" y="3335939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1800" kern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成功项目展示</a:t>
            </a:r>
            <a:endParaRPr lang="en-US" altLang="zh-CN" sz="1800" kern="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79738" y="2967566"/>
            <a:ext cx="1704030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smtClean="0">
                <a:solidFill>
                  <a:schemeClr val="accent1"/>
                </a:solidFill>
                <a:latin typeface="+mn-ea"/>
              </a:rPr>
              <a:t>工作新年计划</a:t>
            </a:r>
            <a:endParaRPr lang="zh-CN" altLang="en-US" sz="180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03187" y="2399015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08980" y="2021833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26695" y="371582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08980" y="3383300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013672" y="2419642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204404" y="2036738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033992" y="3767535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195911" y="3384631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1319382" y="2067872"/>
            <a:ext cx="549555" cy="549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mtClean="0">
                <a:latin typeface="+mj-lt"/>
              </a:rPr>
              <a:t>01</a:t>
            </a:r>
            <a:endParaRPr lang="zh-CN" altLang="en-US" sz="1400">
              <a:latin typeface="+mj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482471" y="1623588"/>
            <a:ext cx="549555" cy="549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mtClean="0">
                <a:latin typeface="+mj-lt"/>
              </a:rPr>
              <a:t>02</a:t>
            </a:r>
            <a:endParaRPr lang="zh-CN" altLang="en-US" sz="1400">
              <a:latin typeface="+mj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482471" y="2978076"/>
            <a:ext cx="549555" cy="549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mtClean="0">
                <a:latin typeface="+mj-lt"/>
              </a:rPr>
              <a:t>04</a:t>
            </a:r>
            <a:endParaRPr lang="zh-CN" altLang="en-US" sz="1400">
              <a:latin typeface="+mj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329301" y="3420183"/>
            <a:ext cx="549555" cy="549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mtClean="0">
                <a:latin typeface="+mj-lt"/>
              </a:rPr>
              <a:t>03</a:t>
            </a:r>
            <a:endParaRPr lang="zh-CN" altLang="en-US" sz="140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r="50263"/>
          <a:stretch/>
        </p:blipFill>
        <p:spPr>
          <a:xfrm>
            <a:off x="1" y="203"/>
            <a:ext cx="4572000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223" y="4829758"/>
            <a:ext cx="7700777" cy="313945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V="1">
            <a:off x="2628900" y="3433594"/>
            <a:ext cx="6515100" cy="144696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28"/>
          <a:stretch/>
        </p:blipFill>
        <p:spPr bwMode="auto">
          <a:xfrm>
            <a:off x="5906421" y="2269373"/>
            <a:ext cx="3237580" cy="2874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1730035" y="1008337"/>
            <a:ext cx="44406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</a:rPr>
              <a:t>谢</a:t>
            </a:r>
            <a:r>
              <a:rPr lang="zh-CN" altLang="en-US" sz="4000" b="1" dirty="0" smtClean="0">
                <a:solidFill>
                  <a:schemeClr val="accent1"/>
                </a:solidFill>
                <a:latin typeface="+mj-ea"/>
                <a:ea typeface="+mj-ea"/>
              </a:rPr>
              <a:t>谢观看 感谢聆听</a:t>
            </a:r>
            <a:endParaRPr lang="zh-CN" altLang="en-US" sz="4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57608" y="1638405"/>
            <a:ext cx="41391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consectetuer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Aenean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commodo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ligula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eget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dolor.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consectetuer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. 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1860664" y="2279616"/>
            <a:ext cx="295273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职</a:t>
            </a:r>
            <a:r>
              <a:rPr lang="zh-CN" altLang="en-US" sz="1050" dirty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场</a:t>
            </a:r>
            <a:r>
              <a:rPr lang="zh-CN" altLang="en-US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培训  </a:t>
            </a:r>
            <a:r>
              <a:rPr lang="en-US" altLang="zh-CN" sz="1050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/  </a:t>
            </a:r>
            <a:r>
              <a:rPr lang="zh-CN" altLang="en-US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项目展示  </a:t>
            </a:r>
            <a:r>
              <a:rPr lang="en-US" altLang="zh-CN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/  </a:t>
            </a:r>
            <a:r>
              <a:rPr lang="zh-CN" altLang="en-US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计</a:t>
            </a:r>
            <a:r>
              <a:rPr lang="zh-CN" altLang="en-US" sz="1050" dirty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划</a:t>
            </a:r>
            <a:r>
              <a:rPr lang="zh-CN" altLang="en-US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总结  </a:t>
            </a:r>
            <a:r>
              <a:rPr lang="en-US" altLang="zh-CN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/  </a:t>
            </a:r>
            <a:r>
              <a:rPr lang="zh-CN" altLang="en-US" sz="1050" dirty="0" smtClean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商</a:t>
            </a:r>
            <a:r>
              <a:rPr lang="zh-CN" altLang="en-US" sz="1050" dirty="0">
                <a:solidFill>
                  <a:srgbClr val="53585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业融资 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860664" y="2715248"/>
            <a:ext cx="1872207" cy="331667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579EA7"/>
                </a:gs>
                <a:gs pos="100000">
                  <a:srgbClr val="3F998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rgbClr val="4B8A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汇报人：东方之</a:t>
            </a:r>
            <a:r>
              <a:rPr lang="en-US" altLang="zh-CN" sz="1050" dirty="0">
                <a:solidFill>
                  <a:srgbClr val="4B8A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</a:t>
            </a:r>
            <a:endParaRPr lang="zh-CN" altLang="en-US" sz="1050" dirty="0">
              <a:solidFill>
                <a:srgbClr val="4B8A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876888" y="2715248"/>
            <a:ext cx="1872207" cy="331667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579EA7"/>
                </a:gs>
                <a:gs pos="100000">
                  <a:srgbClr val="3F998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zh-CN" altLang="en-US" sz="1050" dirty="0">
                <a:solidFill>
                  <a:srgbClr val="4B8A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汇报日期：</a:t>
            </a:r>
            <a:r>
              <a:rPr lang="en-US" altLang="zh-CN" sz="1050" dirty="0">
                <a:solidFill>
                  <a:srgbClr val="4B8A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2020.06</a:t>
            </a:r>
            <a:endParaRPr lang="zh-CN" altLang="en-US" sz="1050" dirty="0">
              <a:solidFill>
                <a:srgbClr val="4B8A7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90538" y="2300990"/>
            <a:ext cx="36917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1998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03"/>
            <a:ext cx="9143999" cy="5143500"/>
            <a:chOff x="1" y="203"/>
            <a:chExt cx="9143999" cy="51435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r="50263"/>
            <a:stretch/>
          </p:blipFill>
          <p:spPr>
            <a:xfrm>
              <a:off x="1" y="203"/>
              <a:ext cx="4572000" cy="51435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3223" y="4829758"/>
              <a:ext cx="7700777" cy="313945"/>
            </a:xfrm>
            <a:prstGeom prst="rect">
              <a:avLst/>
            </a:prstGeom>
          </p:spPr>
        </p:pic>
        <p:cxnSp>
          <p:nvCxnSpPr>
            <p:cNvPr id="16" name="直接连接符 15"/>
            <p:cNvCxnSpPr/>
            <p:nvPr/>
          </p:nvCxnSpPr>
          <p:spPr>
            <a:xfrm flipV="1">
              <a:off x="2628900" y="3433594"/>
              <a:ext cx="6515100" cy="14469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3855666" y="156596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工作岗位概述</a:t>
            </a:r>
          </a:p>
        </p:txBody>
      </p:sp>
      <p:sp>
        <p:nvSpPr>
          <p:cNvPr id="4" name="矩形 3"/>
          <p:cNvSpPr/>
          <p:nvPr/>
        </p:nvSpPr>
        <p:spPr>
          <a:xfrm>
            <a:off x="3855666" y="2158431"/>
            <a:ext cx="387526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,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consectetuer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Aenean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commodo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ligula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eget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dolor.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46388" y="1686275"/>
            <a:ext cx="928924" cy="9289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+mj-lt"/>
              </a:rPr>
              <a:t>01</a:t>
            </a:r>
            <a:endParaRPr lang="zh-CN" altLang="en-US" sz="2800" dirty="0">
              <a:latin typeface="+mj-lt"/>
            </a:endParaRP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>
            <a:off x="3974731" y="2150737"/>
            <a:ext cx="3336900" cy="0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36" b="40436"/>
          <a:stretch>
            <a:fillRect/>
          </a:stretch>
        </p:blipFill>
        <p:spPr/>
      </p:pic>
      <p:sp>
        <p:nvSpPr>
          <p:cNvPr id="2" name="矩形 1"/>
          <p:cNvSpPr/>
          <p:nvPr/>
        </p:nvSpPr>
        <p:spPr>
          <a:xfrm>
            <a:off x="753487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smtClean="0">
                <a:solidFill>
                  <a:schemeClr val="accent1"/>
                </a:solidFill>
                <a:latin typeface="+mn-ea"/>
              </a:rPr>
              <a:t>工作岗位概述</a:t>
            </a:r>
            <a:endParaRPr lang="zh-CN" altLang="en-US" sz="180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4519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65004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60281" y="2571750"/>
            <a:ext cx="3866486" cy="2179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63664" y="2681885"/>
            <a:ext cx="2421261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smtClean="0">
                <a:solidFill>
                  <a:schemeClr val="bg1"/>
                </a:solidFill>
                <a:latin typeface="+mj-ea"/>
                <a:ea typeface="+mj-ea"/>
              </a:rPr>
              <a:t>工作岗位概述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54519" y="3171039"/>
            <a:ext cx="22847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3665" y="3185509"/>
            <a:ext cx="337196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zh-CN" altLang="en-US" sz="90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3664" y="3861638"/>
            <a:ext cx="337196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zh-CN" altLang="en-US" sz="90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1913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smtClean="0">
                <a:solidFill>
                  <a:schemeClr val="accent1"/>
                </a:solidFill>
                <a:latin typeface="+mn-ea"/>
              </a:rPr>
              <a:t>工作岗位概述</a:t>
            </a:r>
            <a:endParaRPr lang="zh-CN" altLang="en-US" sz="180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2945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23430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211275" y="1987478"/>
            <a:ext cx="1924594" cy="192459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834569" y="1987478"/>
            <a:ext cx="1924594" cy="1924594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457863" y="1987478"/>
            <a:ext cx="1924594" cy="1924594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081157" y="1987478"/>
            <a:ext cx="1924594" cy="1924594"/>
          </a:xfrm>
          <a:prstGeom prst="ellipse">
            <a:avLst/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12945" y="4022919"/>
            <a:ext cx="2199416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9" name="矩形 28"/>
          <p:cNvSpPr/>
          <p:nvPr/>
        </p:nvSpPr>
        <p:spPr>
          <a:xfrm>
            <a:off x="2715864" y="1171117"/>
            <a:ext cx="2199416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30" name="矩形 29"/>
          <p:cNvSpPr/>
          <p:nvPr/>
        </p:nvSpPr>
        <p:spPr>
          <a:xfrm>
            <a:off x="1501568" y="3260121"/>
            <a:ext cx="1344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400">
                <a:solidFill>
                  <a:schemeClr val="bg1"/>
                </a:solidFill>
                <a:latin typeface="+mj-lt"/>
              </a:rPr>
              <a:t>KEY WORD</a:t>
            </a:r>
          </a:p>
        </p:txBody>
      </p:sp>
      <p:sp>
        <p:nvSpPr>
          <p:cNvPr id="32" name="矩形 31"/>
          <p:cNvSpPr/>
          <p:nvPr/>
        </p:nvSpPr>
        <p:spPr>
          <a:xfrm>
            <a:off x="4275377" y="4022919"/>
            <a:ext cx="2199416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35" name="矩形 34"/>
          <p:cNvSpPr/>
          <p:nvPr/>
        </p:nvSpPr>
        <p:spPr>
          <a:xfrm>
            <a:off x="6046427" y="1171117"/>
            <a:ext cx="2199416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5" name="矩形 24"/>
          <p:cNvSpPr/>
          <p:nvPr/>
        </p:nvSpPr>
        <p:spPr>
          <a:xfrm>
            <a:off x="3124862" y="3260121"/>
            <a:ext cx="1344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400">
                <a:solidFill>
                  <a:schemeClr val="bg1"/>
                </a:solidFill>
                <a:latin typeface="+mj-lt"/>
              </a:rPr>
              <a:t>KEY WORD</a:t>
            </a:r>
          </a:p>
        </p:txBody>
      </p:sp>
      <p:sp>
        <p:nvSpPr>
          <p:cNvPr id="38" name="矩形 37"/>
          <p:cNvSpPr/>
          <p:nvPr/>
        </p:nvSpPr>
        <p:spPr>
          <a:xfrm>
            <a:off x="4748156" y="3260121"/>
            <a:ext cx="1344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400">
                <a:solidFill>
                  <a:schemeClr val="bg1"/>
                </a:solidFill>
                <a:latin typeface="+mj-lt"/>
              </a:rPr>
              <a:t>KEY WORD</a:t>
            </a:r>
          </a:p>
        </p:txBody>
      </p:sp>
      <p:sp>
        <p:nvSpPr>
          <p:cNvPr id="39" name="矩形 38"/>
          <p:cNvSpPr/>
          <p:nvPr/>
        </p:nvSpPr>
        <p:spPr>
          <a:xfrm>
            <a:off x="6371450" y="3260121"/>
            <a:ext cx="1344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400">
                <a:solidFill>
                  <a:schemeClr val="bg1"/>
                </a:solidFill>
                <a:latin typeface="+mj-lt"/>
              </a:rPr>
              <a:t>KEY WORD</a:t>
            </a:r>
          </a:p>
        </p:txBody>
      </p:sp>
      <p:grpSp>
        <p:nvGrpSpPr>
          <p:cNvPr id="40" name="Group 112"/>
          <p:cNvGrpSpPr/>
          <p:nvPr/>
        </p:nvGrpSpPr>
        <p:grpSpPr>
          <a:xfrm>
            <a:off x="5169779" y="2627726"/>
            <a:ext cx="500763" cy="469145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41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2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43" name="AutoShape 112"/>
          <p:cNvSpPr/>
          <p:nvPr/>
        </p:nvSpPr>
        <p:spPr bwMode="auto">
          <a:xfrm>
            <a:off x="3546078" y="2630975"/>
            <a:ext cx="501576" cy="49936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01809" y="2578132"/>
            <a:ext cx="343526" cy="500764"/>
            <a:chOff x="2007294" y="2629274"/>
            <a:chExt cx="343526" cy="500764"/>
          </a:xfrm>
        </p:grpSpPr>
        <p:sp>
          <p:nvSpPr>
            <p:cNvPr id="45" name="AutoShape 113"/>
            <p:cNvSpPr/>
            <p:nvPr/>
          </p:nvSpPr>
          <p:spPr bwMode="auto">
            <a:xfrm>
              <a:off x="2007294" y="2629274"/>
              <a:ext cx="343526" cy="50076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6" name="AutoShape 114"/>
            <p:cNvSpPr/>
            <p:nvPr/>
          </p:nvSpPr>
          <p:spPr bwMode="auto">
            <a:xfrm>
              <a:off x="2085056" y="2707892"/>
              <a:ext cx="101691" cy="1016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47" name="Group 124"/>
          <p:cNvGrpSpPr/>
          <p:nvPr/>
        </p:nvGrpSpPr>
        <p:grpSpPr>
          <a:xfrm>
            <a:off x="6793073" y="2657607"/>
            <a:ext cx="500763" cy="421289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4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54" y="1192106"/>
            <a:ext cx="4128628" cy="348149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48864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smtClean="0">
                <a:solidFill>
                  <a:schemeClr val="accent1"/>
                </a:solidFill>
                <a:latin typeface="+mn-ea"/>
              </a:rPr>
              <a:t>工作岗位概述</a:t>
            </a:r>
            <a:endParaRPr lang="zh-CN" altLang="en-US" sz="180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9896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60381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572000" y="1252712"/>
            <a:ext cx="2421261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smtClean="0">
                <a:solidFill>
                  <a:schemeClr val="accent1"/>
                </a:solidFill>
                <a:latin typeface="+mj-ea"/>
                <a:ea typeface="+mj-ea"/>
              </a:rPr>
              <a:t>工作岗位概述</a:t>
            </a:r>
            <a:endParaRPr lang="zh-CN" altLang="en-US" sz="240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662855" y="1741866"/>
            <a:ext cx="22847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572001" y="1756336"/>
            <a:ext cx="337196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814044" y="2666712"/>
            <a:ext cx="968586" cy="9685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257983" y="2666712"/>
            <a:ext cx="968586" cy="9685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670865" y="2670098"/>
            <a:ext cx="968586" cy="9685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1732" y="3735298"/>
            <a:ext cx="11532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2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sp>
        <p:nvSpPr>
          <p:cNvPr id="13" name="矩形 12"/>
          <p:cNvSpPr/>
          <p:nvPr/>
        </p:nvSpPr>
        <p:spPr>
          <a:xfrm>
            <a:off x="6147592" y="3735297"/>
            <a:ext cx="11532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2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sp>
        <p:nvSpPr>
          <p:cNvPr id="14" name="矩形 13"/>
          <p:cNvSpPr/>
          <p:nvPr/>
        </p:nvSpPr>
        <p:spPr>
          <a:xfrm>
            <a:off x="7573452" y="3735296"/>
            <a:ext cx="11532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2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grpSp>
        <p:nvGrpSpPr>
          <p:cNvPr id="22" name="Group 112"/>
          <p:cNvGrpSpPr/>
          <p:nvPr/>
        </p:nvGrpSpPr>
        <p:grpSpPr>
          <a:xfrm>
            <a:off x="6562387" y="2982474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23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31753" y="2987998"/>
            <a:ext cx="246810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7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9" name="Group 124"/>
          <p:cNvGrpSpPr/>
          <p:nvPr/>
        </p:nvGrpSpPr>
        <p:grpSpPr>
          <a:xfrm>
            <a:off x="5118448" y="2999665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30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1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2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  <p:pic>
        <p:nvPicPr>
          <p:cNvPr id="35" name="图片占位符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59" b="29059"/>
          <a:stretch>
            <a:fillRect/>
          </a:stretch>
        </p:blipFill>
        <p:spPr>
          <a:xfrm>
            <a:off x="409223" y="1405164"/>
            <a:ext cx="3947822" cy="2204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98574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smtClean="0">
                <a:solidFill>
                  <a:schemeClr val="accent1"/>
                </a:solidFill>
                <a:latin typeface="+mn-ea"/>
              </a:rPr>
              <a:t>工作岗位概述</a:t>
            </a:r>
            <a:endParaRPr lang="zh-CN" altLang="en-US" sz="180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9606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210091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60281" y="1151467"/>
            <a:ext cx="738293" cy="7382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82003" y="1424953"/>
            <a:ext cx="3194863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14" name="矩形 13"/>
          <p:cNvSpPr/>
          <p:nvPr/>
        </p:nvSpPr>
        <p:spPr>
          <a:xfrm>
            <a:off x="1173079" y="1151467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1283197" y="1462034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4731173" y="1103826"/>
            <a:ext cx="738293" cy="7382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515642" y="1377312"/>
            <a:ext cx="3194863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3" name="矩形 22"/>
          <p:cNvSpPr/>
          <p:nvPr/>
        </p:nvSpPr>
        <p:spPr>
          <a:xfrm>
            <a:off x="5506718" y="1103826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5616836" y="1414393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1182003" y="2589816"/>
            <a:ext cx="3194863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7" name="矩形 26"/>
          <p:cNvSpPr/>
          <p:nvPr/>
        </p:nvSpPr>
        <p:spPr>
          <a:xfrm>
            <a:off x="1173079" y="2316330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283197" y="2626897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4731173" y="2268689"/>
            <a:ext cx="738293" cy="7382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515642" y="2542175"/>
            <a:ext cx="3194863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31" name="矩形 30"/>
          <p:cNvSpPr/>
          <p:nvPr/>
        </p:nvSpPr>
        <p:spPr>
          <a:xfrm>
            <a:off x="5506718" y="2268689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5616836" y="2579256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1213975" y="3802320"/>
            <a:ext cx="3194863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35" name="矩形 34"/>
          <p:cNvSpPr/>
          <p:nvPr/>
        </p:nvSpPr>
        <p:spPr>
          <a:xfrm>
            <a:off x="1205051" y="3528834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1315169" y="3839401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5515642" y="3754679"/>
            <a:ext cx="3194863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39" name="矩形 38"/>
          <p:cNvSpPr/>
          <p:nvPr/>
        </p:nvSpPr>
        <p:spPr>
          <a:xfrm>
            <a:off x="5506718" y="3481193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5616836" y="3791760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AutoShape 59"/>
          <p:cNvSpPr/>
          <p:nvPr/>
        </p:nvSpPr>
        <p:spPr bwMode="auto">
          <a:xfrm>
            <a:off x="4920138" y="1293585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31173" y="3481193"/>
            <a:ext cx="738293" cy="738293"/>
            <a:chOff x="4731173" y="3481193"/>
            <a:chExt cx="738293" cy="738293"/>
          </a:xfrm>
        </p:grpSpPr>
        <p:sp>
          <p:nvSpPr>
            <p:cNvPr id="37" name="椭圆 36"/>
            <p:cNvSpPr/>
            <p:nvPr/>
          </p:nvSpPr>
          <p:spPr>
            <a:xfrm>
              <a:off x="4731173" y="3481193"/>
              <a:ext cx="738293" cy="73829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Group 112"/>
            <p:cNvGrpSpPr/>
            <p:nvPr/>
          </p:nvGrpSpPr>
          <p:grpSpPr>
            <a:xfrm>
              <a:off x="4920430" y="3681808"/>
              <a:ext cx="359779" cy="337063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43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4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60281" y="3528834"/>
            <a:ext cx="738293" cy="738293"/>
            <a:chOff x="360281" y="3528834"/>
            <a:chExt cx="738293" cy="738293"/>
          </a:xfrm>
        </p:grpSpPr>
        <p:sp>
          <p:nvSpPr>
            <p:cNvPr id="33" name="椭圆 32"/>
            <p:cNvSpPr/>
            <p:nvPr/>
          </p:nvSpPr>
          <p:spPr>
            <a:xfrm>
              <a:off x="360281" y="3528834"/>
              <a:ext cx="738293" cy="73829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AutoShape 112"/>
            <p:cNvSpPr/>
            <p:nvPr/>
          </p:nvSpPr>
          <p:spPr bwMode="auto">
            <a:xfrm>
              <a:off x="549246" y="3718593"/>
              <a:ext cx="360363" cy="358775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46" name="Group 124"/>
          <p:cNvGrpSpPr/>
          <p:nvPr/>
        </p:nvGrpSpPr>
        <p:grpSpPr>
          <a:xfrm>
            <a:off x="4920430" y="2486495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47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8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9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0281" y="2316330"/>
            <a:ext cx="738293" cy="738293"/>
            <a:chOff x="360281" y="2316330"/>
            <a:chExt cx="738293" cy="738293"/>
          </a:xfrm>
        </p:grpSpPr>
        <p:sp>
          <p:nvSpPr>
            <p:cNvPr id="25" name="椭圆 24"/>
            <p:cNvSpPr/>
            <p:nvPr/>
          </p:nvSpPr>
          <p:spPr>
            <a:xfrm>
              <a:off x="360281" y="2316330"/>
              <a:ext cx="738293" cy="7382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49845" y="2505894"/>
              <a:ext cx="359164" cy="359165"/>
              <a:chOff x="3191434" y="2145028"/>
              <a:chExt cx="359165" cy="359165"/>
            </a:xfrm>
            <a:solidFill>
              <a:schemeClr val="bg1"/>
            </a:solidFill>
          </p:grpSpPr>
          <p:sp>
            <p:nvSpPr>
              <p:cNvPr id="51" name="AutoShape 123"/>
              <p:cNvSpPr/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2" name="AutoShape 124"/>
              <p:cNvSpPr/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3" name="AutoShape 125"/>
              <p:cNvSpPr/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549844" y="1341030"/>
            <a:ext cx="359166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55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6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" y="203"/>
            <a:ext cx="9143999" cy="5143500"/>
            <a:chOff x="1" y="203"/>
            <a:chExt cx="9143999" cy="51435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50263"/>
            <a:stretch/>
          </p:blipFill>
          <p:spPr>
            <a:xfrm>
              <a:off x="1" y="203"/>
              <a:ext cx="4572000" cy="51435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3223" y="4829758"/>
              <a:ext cx="7700777" cy="313945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/>
          </p:nvCxnSpPr>
          <p:spPr>
            <a:xfrm flipV="1">
              <a:off x="2628900" y="3433594"/>
              <a:ext cx="6515100" cy="14469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3638178" y="170989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4" name="矩形 3"/>
          <p:cNvSpPr/>
          <p:nvPr/>
        </p:nvSpPr>
        <p:spPr>
          <a:xfrm>
            <a:off x="3638178" y="2302362"/>
            <a:ext cx="387526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</a:t>
            </a:r>
            <a:r>
              <a:rPr lang="en-US" altLang="zh-CN" sz="1050" smtClean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28900" y="1830206"/>
            <a:ext cx="928924" cy="9289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latin typeface="+mj-lt"/>
              </a:rPr>
              <a:t>02</a:t>
            </a:r>
            <a:endParaRPr lang="zh-CN" altLang="en-US" sz="2800">
              <a:latin typeface="+mj-lt"/>
            </a:endParaRP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>
            <a:off x="3757243" y="2294668"/>
            <a:ext cx="3336900" cy="0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stCxn id="5" idx="6"/>
          </p:cNvCxnSpPr>
          <p:nvPr/>
        </p:nvCxnSpPr>
        <p:spPr>
          <a:xfrm flipV="1">
            <a:off x="1585885" y="2250134"/>
            <a:ext cx="5974079" cy="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84306" y="58371"/>
            <a:ext cx="1827376" cy="4963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chemeClr val="accent1"/>
                </a:solidFill>
                <a:latin typeface="+mn-ea"/>
              </a:rPr>
              <a:t>工作完成情况</a:t>
            </a:r>
          </a:p>
        </p:txBody>
      </p:sp>
      <p:sp>
        <p:nvSpPr>
          <p:cNvPr id="3" name="矩形 2"/>
          <p:cNvSpPr/>
          <p:nvPr/>
        </p:nvSpPr>
        <p:spPr>
          <a:xfrm>
            <a:off x="885338" y="490552"/>
            <a:ext cx="30215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95823" y="511179"/>
            <a:ext cx="22847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96978" y="1755684"/>
            <a:ext cx="988907" cy="98890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mtClean="0">
                <a:latin typeface="+mj-lt"/>
              </a:rPr>
              <a:t>10%</a:t>
            </a:r>
            <a:endParaRPr lang="zh-CN" altLang="en-US" sz="1400">
              <a:latin typeface="+mj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917973" y="1755683"/>
            <a:ext cx="988907" cy="98890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mtClean="0">
                <a:latin typeface="+mj-lt"/>
              </a:rPr>
              <a:t>30%</a:t>
            </a:r>
            <a:endParaRPr lang="zh-CN" altLang="en-US" sz="1400">
              <a:latin typeface="+mj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238968" y="1755682"/>
            <a:ext cx="988907" cy="98890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mtClean="0">
                <a:latin typeface="+mj-lt"/>
              </a:rPr>
              <a:t>50%</a:t>
            </a:r>
            <a:endParaRPr lang="zh-CN" altLang="en-US" sz="1400">
              <a:latin typeface="+mj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559964" y="1755682"/>
            <a:ext cx="988907" cy="98890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mtClean="0">
                <a:latin typeface="+mj-lt"/>
              </a:rPr>
              <a:t>100%</a:t>
            </a:r>
            <a:endParaRPr lang="zh-CN" altLang="en-US" sz="1400">
              <a:latin typeface="+mj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4582" y="3163709"/>
            <a:ext cx="165369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8" name="矩形 27"/>
          <p:cNvSpPr/>
          <p:nvPr/>
        </p:nvSpPr>
        <p:spPr>
          <a:xfrm>
            <a:off x="248764" y="2868992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982692" y="3163709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2603267" y="3163709"/>
            <a:ext cx="165369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31" name="矩形 30"/>
          <p:cNvSpPr/>
          <p:nvPr/>
        </p:nvSpPr>
        <p:spPr>
          <a:xfrm>
            <a:off x="2587449" y="2868992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3321377" y="3163709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4926134" y="3163709"/>
            <a:ext cx="165369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34" name="矩形 33"/>
          <p:cNvSpPr/>
          <p:nvPr/>
        </p:nvSpPr>
        <p:spPr>
          <a:xfrm>
            <a:off x="4934787" y="2868992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668715" y="3163709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7188427" y="3163709"/>
            <a:ext cx="165369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37" name="矩形 36"/>
          <p:cNvSpPr/>
          <p:nvPr/>
        </p:nvSpPr>
        <p:spPr>
          <a:xfrm>
            <a:off x="7197080" y="2868992"/>
            <a:ext cx="1636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400">
                <a:solidFill>
                  <a:schemeClr val="accent1"/>
                </a:solidFill>
                <a:latin typeface="+mj-lt"/>
              </a:rPr>
              <a:t>KEY WORD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7931008" y="3163709"/>
            <a:ext cx="1685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58900" cy="66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简约生活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8A70"/>
      </a:accent1>
      <a:accent2>
        <a:srgbClr val="F6BB03"/>
      </a:accent2>
      <a:accent3>
        <a:srgbClr val="725A53"/>
      </a:accent3>
      <a:accent4>
        <a:srgbClr val="579E93"/>
      </a:accent4>
      <a:accent5>
        <a:srgbClr val="3F9994"/>
      </a:accent5>
      <a:accent6>
        <a:srgbClr val="70AD47"/>
      </a:accent6>
      <a:hlink>
        <a:srgbClr val="000000"/>
      </a:hlink>
      <a:folHlink>
        <a:srgbClr val="954F72"/>
      </a:folHlink>
    </a:clrScheme>
    <a:fontScheme name="标准1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1700</Words>
  <Application>Microsoft Office PowerPoint</Application>
  <PresentationFormat>全屏显示(16:9)</PresentationFormat>
  <Paragraphs>177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Century Gothic</vt:lpstr>
      <vt:lpstr>Gill Sans</vt:lpstr>
      <vt:lpstr>Microsoft YaHei UI</vt:lpstr>
      <vt:lpstr>方正兰亭黑_GBK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 ppt 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东方之P</dc:creator>
  <cp:keywords>51P PT 模板网</cp:keywords>
  <dc:description>www.51p pt m oban.com</dc:description>
  <cp:lastModifiedBy>YANGs</cp:lastModifiedBy>
  <cp:revision>168</cp:revision>
  <dcterms:created xsi:type="dcterms:W3CDTF">2017-02-15T04:43:00Z</dcterms:created>
  <dcterms:modified xsi:type="dcterms:W3CDTF">2020-06-22T14:12:36Z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