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977"/>
    <a:srgbClr val="5289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5" d="100"/>
          <a:sy n="95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7001"/>
            <a:ext cx="6858000" cy="12192002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801383" y="452063"/>
            <a:ext cx="10623479" cy="5897366"/>
          </a:xfrm>
          <a:prstGeom prst="rect">
            <a:avLst/>
          </a:prstGeom>
          <a:solidFill>
            <a:schemeClr val="bg1"/>
          </a:solidFill>
          <a:ln w="19050">
            <a:solidFill>
              <a:srgbClr val="528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8" r="73504" b="46966"/>
          <a:stretch/>
        </p:blipFill>
        <p:spPr>
          <a:xfrm rot="16200000">
            <a:off x="2594759" y="4408414"/>
            <a:ext cx="1638727" cy="32604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4"/>
          <a:stretch/>
        </p:blipFill>
        <p:spPr>
          <a:xfrm rot="16200000">
            <a:off x="6412797" y="1078796"/>
            <a:ext cx="6858003" cy="47004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9" b="76500"/>
          <a:stretch/>
        </p:blipFill>
        <p:spPr>
          <a:xfrm rot="16200000">
            <a:off x="-273122" y="273119"/>
            <a:ext cx="2970944" cy="24247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4" b="85064"/>
          <a:stretch/>
        </p:blipFill>
        <p:spPr>
          <a:xfrm rot="16200000">
            <a:off x="-567646" y="4749229"/>
            <a:ext cx="2676417" cy="154112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1006868" y="609850"/>
            <a:ext cx="10222785" cy="5581791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8411" y="3831856"/>
            <a:ext cx="2227581" cy="370767"/>
            <a:chOff x="4654427" y="4718860"/>
            <a:chExt cx="1663809" cy="276971"/>
          </a:xfrm>
        </p:grpSpPr>
        <p:grpSp>
          <p:nvGrpSpPr>
            <p:cNvPr id="5" name="组合 4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7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文本框 22"/>
            <p:cNvSpPr txBox="1"/>
            <p:nvPr/>
          </p:nvSpPr>
          <p:spPr>
            <a:xfrm>
              <a:off x="4925563" y="474435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98582" y="3837725"/>
            <a:ext cx="2695865" cy="370958"/>
            <a:chOff x="6395842" y="4718860"/>
            <a:chExt cx="2013506" cy="276971"/>
          </a:xfrm>
        </p:grpSpPr>
        <p:grpSp>
          <p:nvGrpSpPr>
            <p:cNvPr id="10" name="组合 9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2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文本框 27"/>
            <p:cNvSpPr txBox="1"/>
            <p:nvPr/>
          </p:nvSpPr>
          <p:spPr>
            <a:xfrm>
              <a:off x="6666412" y="473537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1657193" y="2415850"/>
            <a:ext cx="8953813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89667" y="3431484"/>
            <a:ext cx="8373533" cy="276999"/>
          </a:xfrm>
          <a:prstGeom prst="rect">
            <a:avLst/>
          </a:prstGeom>
          <a:solidFill>
            <a:srgbClr val="188977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white"/>
                </a:solidFill>
              </a:rPr>
              <a:t>LOREM IPSUM DOLOR SIT AMET, CONSECTETUR ADIPISICING ELIT, SED DO EIUSMOD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614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/>
        </p:nvSpPr>
        <p:spPr bwMode="auto">
          <a:xfrm>
            <a:off x="6507163" y="4867805"/>
            <a:ext cx="100013" cy="100013"/>
          </a:xfrm>
          <a:custGeom>
            <a:avLst/>
            <a:gdLst>
              <a:gd name="T0" fmla="*/ 43 w 63"/>
              <a:gd name="T1" fmla="*/ 0 h 63"/>
              <a:gd name="T2" fmla="*/ 23 w 63"/>
              <a:gd name="T3" fmla="*/ 0 h 63"/>
              <a:gd name="T4" fmla="*/ 23 w 63"/>
              <a:gd name="T5" fmla="*/ 23 h 63"/>
              <a:gd name="T6" fmla="*/ 0 w 63"/>
              <a:gd name="T7" fmla="*/ 23 h 63"/>
              <a:gd name="T8" fmla="*/ 0 w 63"/>
              <a:gd name="T9" fmla="*/ 43 h 63"/>
              <a:gd name="T10" fmla="*/ 23 w 63"/>
              <a:gd name="T11" fmla="*/ 43 h 63"/>
              <a:gd name="T12" fmla="*/ 23 w 63"/>
              <a:gd name="T13" fmla="*/ 63 h 63"/>
              <a:gd name="T14" fmla="*/ 43 w 63"/>
              <a:gd name="T15" fmla="*/ 63 h 63"/>
              <a:gd name="T16" fmla="*/ 43 w 63"/>
              <a:gd name="T17" fmla="*/ 43 h 63"/>
              <a:gd name="T18" fmla="*/ 63 w 63"/>
              <a:gd name="T19" fmla="*/ 43 h 63"/>
              <a:gd name="T20" fmla="*/ 63 w 63"/>
              <a:gd name="T21" fmla="*/ 23 h 63"/>
              <a:gd name="T22" fmla="*/ 43 w 63"/>
              <a:gd name="T23" fmla="*/ 23 h 63"/>
              <a:gd name="T24" fmla="*/ 43 w 63"/>
              <a:gd name="T2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3">
                <a:moveTo>
                  <a:pt x="43" y="0"/>
                </a:moveTo>
                <a:lnTo>
                  <a:pt x="23" y="0"/>
                </a:lnTo>
                <a:lnTo>
                  <a:pt x="23" y="23"/>
                </a:lnTo>
                <a:lnTo>
                  <a:pt x="0" y="23"/>
                </a:lnTo>
                <a:lnTo>
                  <a:pt x="0" y="43"/>
                </a:lnTo>
                <a:lnTo>
                  <a:pt x="23" y="43"/>
                </a:lnTo>
                <a:lnTo>
                  <a:pt x="23" y="63"/>
                </a:lnTo>
                <a:lnTo>
                  <a:pt x="43" y="63"/>
                </a:lnTo>
                <a:lnTo>
                  <a:pt x="43" y="43"/>
                </a:lnTo>
                <a:lnTo>
                  <a:pt x="63" y="43"/>
                </a:lnTo>
                <a:lnTo>
                  <a:pt x="63" y="23"/>
                </a:lnTo>
                <a:lnTo>
                  <a:pt x="43" y="23"/>
                </a:lnTo>
                <a:lnTo>
                  <a:pt x="43" y="0"/>
                </a:lnTo>
                <a:close/>
              </a:path>
            </a:pathLst>
          </a:custGeom>
          <a:solidFill>
            <a:srgbClr val="E7E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507163" y="4867805"/>
            <a:ext cx="100013" cy="100013"/>
          </a:xfrm>
          <a:custGeom>
            <a:avLst/>
            <a:gdLst>
              <a:gd name="T0" fmla="*/ 43 w 63"/>
              <a:gd name="T1" fmla="*/ 0 h 63"/>
              <a:gd name="T2" fmla="*/ 23 w 63"/>
              <a:gd name="T3" fmla="*/ 0 h 63"/>
              <a:gd name="T4" fmla="*/ 23 w 63"/>
              <a:gd name="T5" fmla="*/ 23 h 63"/>
              <a:gd name="T6" fmla="*/ 0 w 63"/>
              <a:gd name="T7" fmla="*/ 23 h 63"/>
              <a:gd name="T8" fmla="*/ 0 w 63"/>
              <a:gd name="T9" fmla="*/ 43 h 63"/>
              <a:gd name="T10" fmla="*/ 23 w 63"/>
              <a:gd name="T11" fmla="*/ 43 h 63"/>
              <a:gd name="T12" fmla="*/ 23 w 63"/>
              <a:gd name="T13" fmla="*/ 63 h 63"/>
              <a:gd name="T14" fmla="*/ 43 w 63"/>
              <a:gd name="T15" fmla="*/ 63 h 63"/>
              <a:gd name="T16" fmla="*/ 43 w 63"/>
              <a:gd name="T17" fmla="*/ 43 h 63"/>
              <a:gd name="T18" fmla="*/ 63 w 63"/>
              <a:gd name="T19" fmla="*/ 43 h 63"/>
              <a:gd name="T20" fmla="*/ 63 w 63"/>
              <a:gd name="T21" fmla="*/ 23 h 63"/>
              <a:gd name="T22" fmla="*/ 43 w 63"/>
              <a:gd name="T23" fmla="*/ 23 h 63"/>
              <a:gd name="T24" fmla="*/ 43 w 63"/>
              <a:gd name="T2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3">
                <a:moveTo>
                  <a:pt x="43" y="0"/>
                </a:moveTo>
                <a:lnTo>
                  <a:pt x="23" y="0"/>
                </a:lnTo>
                <a:lnTo>
                  <a:pt x="23" y="23"/>
                </a:lnTo>
                <a:lnTo>
                  <a:pt x="0" y="23"/>
                </a:lnTo>
                <a:lnTo>
                  <a:pt x="0" y="43"/>
                </a:lnTo>
                <a:lnTo>
                  <a:pt x="23" y="43"/>
                </a:lnTo>
                <a:lnTo>
                  <a:pt x="23" y="63"/>
                </a:lnTo>
                <a:lnTo>
                  <a:pt x="43" y="63"/>
                </a:lnTo>
                <a:lnTo>
                  <a:pt x="43" y="43"/>
                </a:lnTo>
                <a:lnTo>
                  <a:pt x="63" y="43"/>
                </a:lnTo>
                <a:lnTo>
                  <a:pt x="63" y="23"/>
                </a:lnTo>
                <a:lnTo>
                  <a:pt x="43" y="23"/>
                </a:lnTo>
                <a:lnTo>
                  <a:pt x="4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381501" y="4867805"/>
            <a:ext cx="95250" cy="100013"/>
          </a:xfrm>
          <a:custGeom>
            <a:avLst/>
            <a:gdLst>
              <a:gd name="T0" fmla="*/ 40 w 60"/>
              <a:gd name="T1" fmla="*/ 0 h 63"/>
              <a:gd name="T2" fmla="*/ 20 w 60"/>
              <a:gd name="T3" fmla="*/ 0 h 63"/>
              <a:gd name="T4" fmla="*/ 20 w 60"/>
              <a:gd name="T5" fmla="*/ 23 h 63"/>
              <a:gd name="T6" fmla="*/ 0 w 60"/>
              <a:gd name="T7" fmla="*/ 23 h 63"/>
              <a:gd name="T8" fmla="*/ 0 w 60"/>
              <a:gd name="T9" fmla="*/ 43 h 63"/>
              <a:gd name="T10" fmla="*/ 20 w 60"/>
              <a:gd name="T11" fmla="*/ 43 h 63"/>
              <a:gd name="T12" fmla="*/ 20 w 60"/>
              <a:gd name="T13" fmla="*/ 63 h 63"/>
              <a:gd name="T14" fmla="*/ 40 w 60"/>
              <a:gd name="T15" fmla="*/ 63 h 63"/>
              <a:gd name="T16" fmla="*/ 40 w 60"/>
              <a:gd name="T17" fmla="*/ 43 h 63"/>
              <a:gd name="T18" fmla="*/ 60 w 60"/>
              <a:gd name="T19" fmla="*/ 43 h 63"/>
              <a:gd name="T20" fmla="*/ 60 w 60"/>
              <a:gd name="T21" fmla="*/ 23 h 63"/>
              <a:gd name="T22" fmla="*/ 40 w 60"/>
              <a:gd name="T23" fmla="*/ 23 h 63"/>
              <a:gd name="T24" fmla="*/ 40 w 60"/>
              <a:gd name="T2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3">
                <a:moveTo>
                  <a:pt x="40" y="0"/>
                </a:moveTo>
                <a:lnTo>
                  <a:pt x="20" y="0"/>
                </a:lnTo>
                <a:lnTo>
                  <a:pt x="20" y="23"/>
                </a:lnTo>
                <a:lnTo>
                  <a:pt x="0" y="23"/>
                </a:lnTo>
                <a:lnTo>
                  <a:pt x="0" y="43"/>
                </a:lnTo>
                <a:lnTo>
                  <a:pt x="20" y="43"/>
                </a:lnTo>
                <a:lnTo>
                  <a:pt x="20" y="63"/>
                </a:lnTo>
                <a:lnTo>
                  <a:pt x="40" y="63"/>
                </a:lnTo>
                <a:lnTo>
                  <a:pt x="40" y="43"/>
                </a:lnTo>
                <a:lnTo>
                  <a:pt x="60" y="43"/>
                </a:lnTo>
                <a:lnTo>
                  <a:pt x="60" y="23"/>
                </a:lnTo>
                <a:lnTo>
                  <a:pt x="40" y="23"/>
                </a:lnTo>
                <a:lnTo>
                  <a:pt x="40" y="0"/>
                </a:lnTo>
                <a:close/>
              </a:path>
            </a:pathLst>
          </a:custGeom>
          <a:solidFill>
            <a:srgbClr val="E7E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381501" y="4867805"/>
            <a:ext cx="95250" cy="100013"/>
          </a:xfrm>
          <a:custGeom>
            <a:avLst/>
            <a:gdLst>
              <a:gd name="T0" fmla="*/ 40 w 60"/>
              <a:gd name="T1" fmla="*/ 0 h 63"/>
              <a:gd name="T2" fmla="*/ 20 w 60"/>
              <a:gd name="T3" fmla="*/ 0 h 63"/>
              <a:gd name="T4" fmla="*/ 20 w 60"/>
              <a:gd name="T5" fmla="*/ 23 h 63"/>
              <a:gd name="T6" fmla="*/ 0 w 60"/>
              <a:gd name="T7" fmla="*/ 23 h 63"/>
              <a:gd name="T8" fmla="*/ 0 w 60"/>
              <a:gd name="T9" fmla="*/ 43 h 63"/>
              <a:gd name="T10" fmla="*/ 20 w 60"/>
              <a:gd name="T11" fmla="*/ 43 h 63"/>
              <a:gd name="T12" fmla="*/ 20 w 60"/>
              <a:gd name="T13" fmla="*/ 63 h 63"/>
              <a:gd name="T14" fmla="*/ 40 w 60"/>
              <a:gd name="T15" fmla="*/ 63 h 63"/>
              <a:gd name="T16" fmla="*/ 40 w 60"/>
              <a:gd name="T17" fmla="*/ 43 h 63"/>
              <a:gd name="T18" fmla="*/ 60 w 60"/>
              <a:gd name="T19" fmla="*/ 43 h 63"/>
              <a:gd name="T20" fmla="*/ 60 w 60"/>
              <a:gd name="T21" fmla="*/ 23 h 63"/>
              <a:gd name="T22" fmla="*/ 40 w 60"/>
              <a:gd name="T23" fmla="*/ 23 h 63"/>
              <a:gd name="T24" fmla="*/ 40 w 60"/>
              <a:gd name="T2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3">
                <a:moveTo>
                  <a:pt x="40" y="0"/>
                </a:moveTo>
                <a:lnTo>
                  <a:pt x="20" y="0"/>
                </a:lnTo>
                <a:lnTo>
                  <a:pt x="20" y="23"/>
                </a:lnTo>
                <a:lnTo>
                  <a:pt x="0" y="23"/>
                </a:lnTo>
                <a:lnTo>
                  <a:pt x="0" y="43"/>
                </a:lnTo>
                <a:lnTo>
                  <a:pt x="20" y="43"/>
                </a:lnTo>
                <a:lnTo>
                  <a:pt x="20" y="63"/>
                </a:lnTo>
                <a:lnTo>
                  <a:pt x="40" y="63"/>
                </a:lnTo>
                <a:lnTo>
                  <a:pt x="40" y="43"/>
                </a:lnTo>
                <a:lnTo>
                  <a:pt x="60" y="43"/>
                </a:lnTo>
                <a:lnTo>
                  <a:pt x="60" y="23"/>
                </a:lnTo>
                <a:lnTo>
                  <a:pt x="40" y="23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314701" y="1373717"/>
            <a:ext cx="95250" cy="96838"/>
          </a:xfrm>
          <a:custGeom>
            <a:avLst/>
            <a:gdLst>
              <a:gd name="T0" fmla="*/ 40 w 60"/>
              <a:gd name="T1" fmla="*/ 0 h 61"/>
              <a:gd name="T2" fmla="*/ 20 w 60"/>
              <a:gd name="T3" fmla="*/ 0 h 61"/>
              <a:gd name="T4" fmla="*/ 20 w 60"/>
              <a:gd name="T5" fmla="*/ 20 h 61"/>
              <a:gd name="T6" fmla="*/ 0 w 60"/>
              <a:gd name="T7" fmla="*/ 20 h 61"/>
              <a:gd name="T8" fmla="*/ 0 w 60"/>
              <a:gd name="T9" fmla="*/ 40 h 61"/>
              <a:gd name="T10" fmla="*/ 20 w 60"/>
              <a:gd name="T11" fmla="*/ 40 h 61"/>
              <a:gd name="T12" fmla="*/ 20 w 60"/>
              <a:gd name="T13" fmla="*/ 61 h 61"/>
              <a:gd name="T14" fmla="*/ 40 w 60"/>
              <a:gd name="T15" fmla="*/ 61 h 61"/>
              <a:gd name="T16" fmla="*/ 40 w 60"/>
              <a:gd name="T17" fmla="*/ 40 h 61"/>
              <a:gd name="T18" fmla="*/ 60 w 60"/>
              <a:gd name="T19" fmla="*/ 40 h 61"/>
              <a:gd name="T20" fmla="*/ 60 w 60"/>
              <a:gd name="T21" fmla="*/ 20 h 61"/>
              <a:gd name="T22" fmla="*/ 40 w 60"/>
              <a:gd name="T23" fmla="*/ 20 h 61"/>
              <a:gd name="T24" fmla="*/ 40 w 60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1">
                <a:moveTo>
                  <a:pt x="40" y="0"/>
                </a:moveTo>
                <a:lnTo>
                  <a:pt x="20" y="0"/>
                </a:lnTo>
                <a:lnTo>
                  <a:pt x="20" y="20"/>
                </a:lnTo>
                <a:lnTo>
                  <a:pt x="0" y="20"/>
                </a:lnTo>
                <a:lnTo>
                  <a:pt x="0" y="40"/>
                </a:lnTo>
                <a:lnTo>
                  <a:pt x="20" y="40"/>
                </a:lnTo>
                <a:lnTo>
                  <a:pt x="20" y="61"/>
                </a:lnTo>
                <a:lnTo>
                  <a:pt x="40" y="61"/>
                </a:lnTo>
                <a:lnTo>
                  <a:pt x="40" y="40"/>
                </a:lnTo>
                <a:lnTo>
                  <a:pt x="60" y="40"/>
                </a:lnTo>
                <a:lnTo>
                  <a:pt x="60" y="20"/>
                </a:lnTo>
                <a:lnTo>
                  <a:pt x="40" y="20"/>
                </a:lnTo>
                <a:lnTo>
                  <a:pt x="40" y="0"/>
                </a:lnTo>
                <a:close/>
              </a:path>
            </a:pathLst>
          </a:custGeom>
          <a:solidFill>
            <a:srgbClr val="E7E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3314701" y="1373717"/>
            <a:ext cx="95250" cy="96838"/>
          </a:xfrm>
          <a:custGeom>
            <a:avLst/>
            <a:gdLst>
              <a:gd name="T0" fmla="*/ 40 w 60"/>
              <a:gd name="T1" fmla="*/ 0 h 61"/>
              <a:gd name="T2" fmla="*/ 20 w 60"/>
              <a:gd name="T3" fmla="*/ 0 h 61"/>
              <a:gd name="T4" fmla="*/ 20 w 60"/>
              <a:gd name="T5" fmla="*/ 20 h 61"/>
              <a:gd name="T6" fmla="*/ 0 w 60"/>
              <a:gd name="T7" fmla="*/ 20 h 61"/>
              <a:gd name="T8" fmla="*/ 0 w 60"/>
              <a:gd name="T9" fmla="*/ 40 h 61"/>
              <a:gd name="T10" fmla="*/ 20 w 60"/>
              <a:gd name="T11" fmla="*/ 40 h 61"/>
              <a:gd name="T12" fmla="*/ 20 w 60"/>
              <a:gd name="T13" fmla="*/ 61 h 61"/>
              <a:gd name="T14" fmla="*/ 40 w 60"/>
              <a:gd name="T15" fmla="*/ 61 h 61"/>
              <a:gd name="T16" fmla="*/ 40 w 60"/>
              <a:gd name="T17" fmla="*/ 40 h 61"/>
              <a:gd name="T18" fmla="*/ 60 w 60"/>
              <a:gd name="T19" fmla="*/ 40 h 61"/>
              <a:gd name="T20" fmla="*/ 60 w 60"/>
              <a:gd name="T21" fmla="*/ 20 h 61"/>
              <a:gd name="T22" fmla="*/ 40 w 60"/>
              <a:gd name="T23" fmla="*/ 20 h 61"/>
              <a:gd name="T24" fmla="*/ 40 w 60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1">
                <a:moveTo>
                  <a:pt x="40" y="0"/>
                </a:moveTo>
                <a:lnTo>
                  <a:pt x="20" y="0"/>
                </a:lnTo>
                <a:lnTo>
                  <a:pt x="20" y="20"/>
                </a:lnTo>
                <a:lnTo>
                  <a:pt x="0" y="20"/>
                </a:lnTo>
                <a:lnTo>
                  <a:pt x="0" y="40"/>
                </a:lnTo>
                <a:lnTo>
                  <a:pt x="20" y="40"/>
                </a:lnTo>
                <a:lnTo>
                  <a:pt x="20" y="61"/>
                </a:lnTo>
                <a:lnTo>
                  <a:pt x="40" y="61"/>
                </a:lnTo>
                <a:lnTo>
                  <a:pt x="40" y="40"/>
                </a:lnTo>
                <a:lnTo>
                  <a:pt x="60" y="40"/>
                </a:lnTo>
                <a:lnTo>
                  <a:pt x="60" y="20"/>
                </a:lnTo>
                <a:lnTo>
                  <a:pt x="40" y="2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800707" y="2673646"/>
            <a:ext cx="6794500" cy="1684338"/>
            <a:chOff x="2514601" y="2324630"/>
            <a:chExt cx="6794500" cy="1684338"/>
          </a:xfrm>
        </p:grpSpPr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514601" y="2324630"/>
              <a:ext cx="6794500" cy="1684338"/>
            </a:xfrm>
            <a:custGeom>
              <a:avLst/>
              <a:gdLst>
                <a:gd name="T0" fmla="*/ 1496 w 1496"/>
                <a:gd name="T1" fmla="*/ 141 h 370"/>
                <a:gd name="T2" fmla="*/ 1496 w 1496"/>
                <a:gd name="T3" fmla="*/ 232 h 370"/>
                <a:gd name="T4" fmla="*/ 1454 w 1496"/>
                <a:gd name="T5" fmla="*/ 232 h 370"/>
                <a:gd name="T6" fmla="*/ 1454 w 1496"/>
                <a:gd name="T7" fmla="*/ 141 h 370"/>
                <a:gd name="T8" fmla="*/ 1360 w 1496"/>
                <a:gd name="T9" fmla="*/ 43 h 370"/>
                <a:gd name="T10" fmla="*/ 1290 w 1496"/>
                <a:gd name="T11" fmla="*/ 70 h 370"/>
                <a:gd name="T12" fmla="*/ 1262 w 1496"/>
                <a:gd name="T13" fmla="*/ 139 h 370"/>
                <a:gd name="T14" fmla="*/ 1262 w 1496"/>
                <a:gd name="T15" fmla="*/ 230 h 370"/>
                <a:gd name="T16" fmla="*/ 1126 w 1496"/>
                <a:gd name="T17" fmla="*/ 370 h 370"/>
                <a:gd name="T18" fmla="*/ 1027 w 1496"/>
                <a:gd name="T19" fmla="*/ 330 h 370"/>
                <a:gd name="T20" fmla="*/ 986 w 1496"/>
                <a:gd name="T21" fmla="*/ 232 h 370"/>
                <a:gd name="T22" fmla="*/ 986 w 1496"/>
                <a:gd name="T23" fmla="*/ 141 h 370"/>
                <a:gd name="T24" fmla="*/ 891 w 1496"/>
                <a:gd name="T25" fmla="*/ 43 h 370"/>
                <a:gd name="T26" fmla="*/ 822 w 1496"/>
                <a:gd name="T27" fmla="*/ 70 h 370"/>
                <a:gd name="T28" fmla="*/ 794 w 1496"/>
                <a:gd name="T29" fmla="*/ 139 h 370"/>
                <a:gd name="T30" fmla="*/ 794 w 1496"/>
                <a:gd name="T31" fmla="*/ 230 h 370"/>
                <a:gd name="T32" fmla="*/ 658 w 1496"/>
                <a:gd name="T33" fmla="*/ 370 h 370"/>
                <a:gd name="T34" fmla="*/ 559 w 1496"/>
                <a:gd name="T35" fmla="*/ 330 h 370"/>
                <a:gd name="T36" fmla="*/ 518 w 1496"/>
                <a:gd name="T37" fmla="*/ 232 h 370"/>
                <a:gd name="T38" fmla="*/ 518 w 1496"/>
                <a:gd name="T39" fmla="*/ 141 h 370"/>
                <a:gd name="T40" fmla="*/ 423 w 1496"/>
                <a:gd name="T41" fmla="*/ 43 h 370"/>
                <a:gd name="T42" fmla="*/ 354 w 1496"/>
                <a:gd name="T43" fmla="*/ 70 h 370"/>
                <a:gd name="T44" fmla="*/ 326 w 1496"/>
                <a:gd name="T45" fmla="*/ 139 h 370"/>
                <a:gd name="T46" fmla="*/ 326 w 1496"/>
                <a:gd name="T47" fmla="*/ 230 h 370"/>
                <a:gd name="T48" fmla="*/ 190 w 1496"/>
                <a:gd name="T49" fmla="*/ 370 h 370"/>
                <a:gd name="T50" fmla="*/ 91 w 1496"/>
                <a:gd name="T51" fmla="*/ 330 h 370"/>
                <a:gd name="T52" fmla="*/ 50 w 1496"/>
                <a:gd name="T53" fmla="*/ 232 h 370"/>
                <a:gd name="T54" fmla="*/ 50 w 1496"/>
                <a:gd name="T55" fmla="*/ 185 h 370"/>
                <a:gd name="T56" fmla="*/ 24 w 1496"/>
                <a:gd name="T57" fmla="*/ 160 h 370"/>
                <a:gd name="T58" fmla="*/ 0 w 1496"/>
                <a:gd name="T59" fmla="*/ 160 h 370"/>
                <a:gd name="T60" fmla="*/ 0 w 1496"/>
                <a:gd name="T61" fmla="*/ 118 h 370"/>
                <a:gd name="T62" fmla="*/ 24 w 1496"/>
                <a:gd name="T63" fmla="*/ 118 h 370"/>
                <a:gd name="T64" fmla="*/ 92 w 1496"/>
                <a:gd name="T65" fmla="*/ 185 h 370"/>
                <a:gd name="T66" fmla="*/ 92 w 1496"/>
                <a:gd name="T67" fmla="*/ 232 h 370"/>
                <a:gd name="T68" fmla="*/ 120 w 1496"/>
                <a:gd name="T69" fmla="*/ 300 h 370"/>
                <a:gd name="T70" fmla="*/ 189 w 1496"/>
                <a:gd name="T71" fmla="*/ 328 h 370"/>
                <a:gd name="T72" fmla="*/ 284 w 1496"/>
                <a:gd name="T73" fmla="*/ 230 h 370"/>
                <a:gd name="T74" fmla="*/ 284 w 1496"/>
                <a:gd name="T75" fmla="*/ 139 h 370"/>
                <a:gd name="T76" fmla="*/ 325 w 1496"/>
                <a:gd name="T77" fmla="*/ 40 h 370"/>
                <a:gd name="T78" fmla="*/ 424 w 1496"/>
                <a:gd name="T79" fmla="*/ 1 h 370"/>
                <a:gd name="T80" fmla="*/ 560 w 1496"/>
                <a:gd name="T81" fmla="*/ 141 h 370"/>
                <a:gd name="T82" fmla="*/ 560 w 1496"/>
                <a:gd name="T83" fmla="*/ 232 h 370"/>
                <a:gd name="T84" fmla="*/ 588 w 1496"/>
                <a:gd name="T85" fmla="*/ 300 h 370"/>
                <a:gd name="T86" fmla="*/ 657 w 1496"/>
                <a:gd name="T87" fmla="*/ 328 h 370"/>
                <a:gd name="T88" fmla="*/ 752 w 1496"/>
                <a:gd name="T89" fmla="*/ 230 h 370"/>
                <a:gd name="T90" fmla="*/ 752 w 1496"/>
                <a:gd name="T91" fmla="*/ 139 h 370"/>
                <a:gd name="T92" fmla="*/ 793 w 1496"/>
                <a:gd name="T93" fmla="*/ 40 h 370"/>
                <a:gd name="T94" fmla="*/ 892 w 1496"/>
                <a:gd name="T95" fmla="*/ 1 h 370"/>
                <a:gd name="T96" fmla="*/ 1028 w 1496"/>
                <a:gd name="T97" fmla="*/ 141 h 370"/>
                <a:gd name="T98" fmla="*/ 1028 w 1496"/>
                <a:gd name="T99" fmla="*/ 232 h 370"/>
                <a:gd name="T100" fmla="*/ 1056 w 1496"/>
                <a:gd name="T101" fmla="*/ 300 h 370"/>
                <a:gd name="T102" fmla="*/ 1125 w 1496"/>
                <a:gd name="T103" fmla="*/ 328 h 370"/>
                <a:gd name="T104" fmla="*/ 1220 w 1496"/>
                <a:gd name="T105" fmla="*/ 230 h 370"/>
                <a:gd name="T106" fmla="*/ 1220 w 1496"/>
                <a:gd name="T107" fmla="*/ 139 h 370"/>
                <a:gd name="T108" fmla="*/ 1261 w 1496"/>
                <a:gd name="T109" fmla="*/ 40 h 370"/>
                <a:gd name="T110" fmla="*/ 1360 w 1496"/>
                <a:gd name="T111" fmla="*/ 1 h 370"/>
                <a:gd name="T112" fmla="*/ 1496 w 1496"/>
                <a:gd name="T113" fmla="*/ 14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6" h="370">
                  <a:moveTo>
                    <a:pt x="1496" y="141"/>
                  </a:moveTo>
                  <a:cubicBezTo>
                    <a:pt x="1496" y="232"/>
                    <a:pt x="1496" y="232"/>
                    <a:pt x="1496" y="232"/>
                  </a:cubicBezTo>
                  <a:cubicBezTo>
                    <a:pt x="1454" y="232"/>
                    <a:pt x="1454" y="232"/>
                    <a:pt x="1454" y="232"/>
                  </a:cubicBezTo>
                  <a:cubicBezTo>
                    <a:pt x="1454" y="141"/>
                    <a:pt x="1454" y="141"/>
                    <a:pt x="1454" y="141"/>
                  </a:cubicBezTo>
                  <a:cubicBezTo>
                    <a:pt x="1454" y="88"/>
                    <a:pt x="1412" y="44"/>
                    <a:pt x="1360" y="43"/>
                  </a:cubicBezTo>
                  <a:cubicBezTo>
                    <a:pt x="1334" y="42"/>
                    <a:pt x="1309" y="52"/>
                    <a:pt x="1290" y="70"/>
                  </a:cubicBezTo>
                  <a:cubicBezTo>
                    <a:pt x="1272" y="88"/>
                    <a:pt x="1262" y="113"/>
                    <a:pt x="1262" y="139"/>
                  </a:cubicBezTo>
                  <a:cubicBezTo>
                    <a:pt x="1262" y="230"/>
                    <a:pt x="1262" y="230"/>
                    <a:pt x="1262" y="230"/>
                  </a:cubicBezTo>
                  <a:cubicBezTo>
                    <a:pt x="1262" y="306"/>
                    <a:pt x="1201" y="368"/>
                    <a:pt x="1126" y="370"/>
                  </a:cubicBezTo>
                  <a:cubicBezTo>
                    <a:pt x="1089" y="370"/>
                    <a:pt x="1054" y="356"/>
                    <a:pt x="1027" y="330"/>
                  </a:cubicBezTo>
                  <a:cubicBezTo>
                    <a:pt x="1001" y="304"/>
                    <a:pt x="986" y="269"/>
                    <a:pt x="986" y="232"/>
                  </a:cubicBezTo>
                  <a:cubicBezTo>
                    <a:pt x="986" y="141"/>
                    <a:pt x="986" y="141"/>
                    <a:pt x="986" y="141"/>
                  </a:cubicBezTo>
                  <a:cubicBezTo>
                    <a:pt x="986" y="88"/>
                    <a:pt x="944" y="44"/>
                    <a:pt x="891" y="43"/>
                  </a:cubicBezTo>
                  <a:cubicBezTo>
                    <a:pt x="865" y="42"/>
                    <a:pt x="841" y="52"/>
                    <a:pt x="822" y="70"/>
                  </a:cubicBezTo>
                  <a:cubicBezTo>
                    <a:pt x="804" y="88"/>
                    <a:pt x="794" y="113"/>
                    <a:pt x="794" y="139"/>
                  </a:cubicBezTo>
                  <a:cubicBezTo>
                    <a:pt x="794" y="230"/>
                    <a:pt x="794" y="230"/>
                    <a:pt x="794" y="230"/>
                  </a:cubicBezTo>
                  <a:cubicBezTo>
                    <a:pt x="794" y="306"/>
                    <a:pt x="733" y="368"/>
                    <a:pt x="658" y="370"/>
                  </a:cubicBezTo>
                  <a:cubicBezTo>
                    <a:pt x="621" y="370"/>
                    <a:pt x="586" y="356"/>
                    <a:pt x="559" y="330"/>
                  </a:cubicBezTo>
                  <a:cubicBezTo>
                    <a:pt x="532" y="304"/>
                    <a:pt x="518" y="269"/>
                    <a:pt x="518" y="232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88"/>
                    <a:pt x="475" y="44"/>
                    <a:pt x="423" y="43"/>
                  </a:cubicBezTo>
                  <a:cubicBezTo>
                    <a:pt x="397" y="42"/>
                    <a:pt x="373" y="52"/>
                    <a:pt x="354" y="70"/>
                  </a:cubicBezTo>
                  <a:cubicBezTo>
                    <a:pt x="336" y="88"/>
                    <a:pt x="326" y="113"/>
                    <a:pt x="326" y="139"/>
                  </a:cubicBezTo>
                  <a:cubicBezTo>
                    <a:pt x="326" y="230"/>
                    <a:pt x="326" y="230"/>
                    <a:pt x="326" y="230"/>
                  </a:cubicBezTo>
                  <a:cubicBezTo>
                    <a:pt x="326" y="306"/>
                    <a:pt x="265" y="368"/>
                    <a:pt x="190" y="370"/>
                  </a:cubicBezTo>
                  <a:cubicBezTo>
                    <a:pt x="153" y="370"/>
                    <a:pt x="117" y="356"/>
                    <a:pt x="91" y="330"/>
                  </a:cubicBezTo>
                  <a:cubicBezTo>
                    <a:pt x="64" y="304"/>
                    <a:pt x="50" y="269"/>
                    <a:pt x="50" y="232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71"/>
                    <a:pt x="38" y="160"/>
                    <a:pt x="24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61" y="118"/>
                    <a:pt x="92" y="148"/>
                    <a:pt x="92" y="185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2" y="258"/>
                    <a:pt x="102" y="282"/>
                    <a:pt x="120" y="300"/>
                  </a:cubicBezTo>
                  <a:cubicBezTo>
                    <a:pt x="139" y="319"/>
                    <a:pt x="163" y="328"/>
                    <a:pt x="189" y="328"/>
                  </a:cubicBezTo>
                  <a:cubicBezTo>
                    <a:pt x="241" y="327"/>
                    <a:pt x="284" y="283"/>
                    <a:pt x="284" y="230"/>
                  </a:cubicBezTo>
                  <a:cubicBezTo>
                    <a:pt x="284" y="139"/>
                    <a:pt x="284" y="139"/>
                    <a:pt x="284" y="139"/>
                  </a:cubicBezTo>
                  <a:cubicBezTo>
                    <a:pt x="284" y="102"/>
                    <a:pt x="298" y="67"/>
                    <a:pt x="325" y="40"/>
                  </a:cubicBezTo>
                  <a:cubicBezTo>
                    <a:pt x="352" y="14"/>
                    <a:pt x="387" y="0"/>
                    <a:pt x="424" y="1"/>
                  </a:cubicBezTo>
                  <a:cubicBezTo>
                    <a:pt x="499" y="2"/>
                    <a:pt x="560" y="65"/>
                    <a:pt x="560" y="141"/>
                  </a:cubicBezTo>
                  <a:cubicBezTo>
                    <a:pt x="560" y="232"/>
                    <a:pt x="560" y="232"/>
                    <a:pt x="560" y="232"/>
                  </a:cubicBezTo>
                  <a:cubicBezTo>
                    <a:pt x="560" y="258"/>
                    <a:pt x="570" y="282"/>
                    <a:pt x="588" y="300"/>
                  </a:cubicBezTo>
                  <a:cubicBezTo>
                    <a:pt x="607" y="319"/>
                    <a:pt x="631" y="328"/>
                    <a:pt x="657" y="328"/>
                  </a:cubicBezTo>
                  <a:cubicBezTo>
                    <a:pt x="709" y="327"/>
                    <a:pt x="752" y="283"/>
                    <a:pt x="752" y="230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52" y="102"/>
                    <a:pt x="766" y="67"/>
                    <a:pt x="793" y="40"/>
                  </a:cubicBezTo>
                  <a:cubicBezTo>
                    <a:pt x="820" y="14"/>
                    <a:pt x="855" y="0"/>
                    <a:pt x="892" y="1"/>
                  </a:cubicBezTo>
                  <a:cubicBezTo>
                    <a:pt x="967" y="2"/>
                    <a:pt x="1028" y="65"/>
                    <a:pt x="1028" y="141"/>
                  </a:cubicBezTo>
                  <a:cubicBezTo>
                    <a:pt x="1028" y="232"/>
                    <a:pt x="1028" y="232"/>
                    <a:pt x="1028" y="232"/>
                  </a:cubicBezTo>
                  <a:cubicBezTo>
                    <a:pt x="1028" y="258"/>
                    <a:pt x="1038" y="282"/>
                    <a:pt x="1056" y="300"/>
                  </a:cubicBezTo>
                  <a:cubicBezTo>
                    <a:pt x="1075" y="319"/>
                    <a:pt x="1099" y="328"/>
                    <a:pt x="1125" y="328"/>
                  </a:cubicBezTo>
                  <a:cubicBezTo>
                    <a:pt x="1178" y="327"/>
                    <a:pt x="1220" y="283"/>
                    <a:pt x="1220" y="230"/>
                  </a:cubicBezTo>
                  <a:cubicBezTo>
                    <a:pt x="1220" y="139"/>
                    <a:pt x="1220" y="139"/>
                    <a:pt x="1220" y="139"/>
                  </a:cubicBezTo>
                  <a:cubicBezTo>
                    <a:pt x="1220" y="102"/>
                    <a:pt x="1235" y="67"/>
                    <a:pt x="1261" y="40"/>
                  </a:cubicBezTo>
                  <a:cubicBezTo>
                    <a:pt x="1288" y="14"/>
                    <a:pt x="1323" y="0"/>
                    <a:pt x="1360" y="1"/>
                  </a:cubicBezTo>
                  <a:cubicBezTo>
                    <a:pt x="1435" y="2"/>
                    <a:pt x="1496" y="65"/>
                    <a:pt x="1496" y="141"/>
                  </a:cubicBezTo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076826" y="2965980"/>
              <a:ext cx="808038" cy="765175"/>
            </a:xfrm>
            <a:custGeom>
              <a:avLst/>
              <a:gdLst>
                <a:gd name="T0" fmla="*/ 87 w 178"/>
                <a:gd name="T1" fmla="*/ 0 h 168"/>
                <a:gd name="T2" fmla="*/ 33 w 178"/>
                <a:gd name="T3" fmla="*/ 24 h 168"/>
                <a:gd name="T4" fmla="*/ 33 w 178"/>
                <a:gd name="T5" fmla="*/ 143 h 168"/>
                <a:gd name="T6" fmla="*/ 92 w 178"/>
                <a:gd name="T7" fmla="*/ 168 h 168"/>
                <a:gd name="T8" fmla="*/ 97 w 178"/>
                <a:gd name="T9" fmla="*/ 168 h 168"/>
                <a:gd name="T10" fmla="*/ 152 w 178"/>
                <a:gd name="T11" fmla="*/ 143 h 168"/>
                <a:gd name="T12" fmla="*/ 176 w 178"/>
                <a:gd name="T13" fmla="*/ 88 h 168"/>
                <a:gd name="T14" fmla="*/ 152 w 178"/>
                <a:gd name="T15" fmla="*/ 24 h 168"/>
                <a:gd name="T16" fmla="*/ 98 w 178"/>
                <a:gd name="T17" fmla="*/ 0 h 168"/>
                <a:gd name="T18" fmla="*/ 98 w 178"/>
                <a:gd name="T19" fmla="*/ 28 h 168"/>
                <a:gd name="T20" fmla="*/ 87 w 178"/>
                <a:gd name="T21" fmla="*/ 28 h 168"/>
                <a:gd name="T22" fmla="*/ 87 w 178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168">
                  <a:moveTo>
                    <a:pt x="87" y="0"/>
                  </a:moveTo>
                  <a:cubicBezTo>
                    <a:pt x="67" y="1"/>
                    <a:pt x="48" y="9"/>
                    <a:pt x="33" y="24"/>
                  </a:cubicBezTo>
                  <a:cubicBezTo>
                    <a:pt x="0" y="57"/>
                    <a:pt x="0" y="110"/>
                    <a:pt x="33" y="143"/>
                  </a:cubicBezTo>
                  <a:cubicBezTo>
                    <a:pt x="49" y="160"/>
                    <a:pt x="71" y="168"/>
                    <a:pt x="92" y="168"/>
                  </a:cubicBezTo>
                  <a:cubicBezTo>
                    <a:pt x="94" y="168"/>
                    <a:pt x="96" y="168"/>
                    <a:pt x="97" y="168"/>
                  </a:cubicBezTo>
                  <a:cubicBezTo>
                    <a:pt x="117" y="166"/>
                    <a:pt x="137" y="158"/>
                    <a:pt x="152" y="143"/>
                  </a:cubicBezTo>
                  <a:cubicBezTo>
                    <a:pt x="167" y="128"/>
                    <a:pt x="175" y="108"/>
                    <a:pt x="176" y="88"/>
                  </a:cubicBezTo>
                  <a:cubicBezTo>
                    <a:pt x="178" y="65"/>
                    <a:pt x="169" y="42"/>
                    <a:pt x="152" y="24"/>
                  </a:cubicBezTo>
                  <a:cubicBezTo>
                    <a:pt x="137" y="9"/>
                    <a:pt x="118" y="1"/>
                    <a:pt x="98" y="0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216526" y="3065992"/>
              <a:ext cx="558800" cy="560388"/>
            </a:xfrm>
            <a:custGeom>
              <a:avLst/>
              <a:gdLst>
                <a:gd name="T0" fmla="*/ 22 w 123"/>
                <a:gd name="T1" fmla="*/ 101 h 123"/>
                <a:gd name="T2" fmla="*/ 101 w 123"/>
                <a:gd name="T3" fmla="*/ 101 h 123"/>
                <a:gd name="T4" fmla="*/ 101 w 123"/>
                <a:gd name="T5" fmla="*/ 22 h 123"/>
                <a:gd name="T6" fmla="*/ 22 w 123"/>
                <a:gd name="T7" fmla="*/ 22 h 123"/>
                <a:gd name="T8" fmla="*/ 22 w 123"/>
                <a:gd name="T9" fmla="*/ 10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22" y="101"/>
                  </a:moveTo>
                  <a:cubicBezTo>
                    <a:pt x="44" y="123"/>
                    <a:pt x="79" y="123"/>
                    <a:pt x="101" y="101"/>
                  </a:cubicBezTo>
                  <a:cubicBezTo>
                    <a:pt x="123" y="79"/>
                    <a:pt x="123" y="44"/>
                    <a:pt x="101" y="22"/>
                  </a:cubicBezTo>
                  <a:cubicBezTo>
                    <a:pt x="79" y="0"/>
                    <a:pt x="44" y="0"/>
                    <a:pt x="22" y="22"/>
                  </a:cubicBezTo>
                  <a:cubicBezTo>
                    <a:pt x="0" y="44"/>
                    <a:pt x="0" y="79"/>
                    <a:pt x="22" y="101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5365751" y="321204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941638" y="2965980"/>
              <a:ext cx="808038" cy="765175"/>
            </a:xfrm>
            <a:custGeom>
              <a:avLst/>
              <a:gdLst>
                <a:gd name="T0" fmla="*/ 98 w 178"/>
                <a:gd name="T1" fmla="*/ 0 h 168"/>
                <a:gd name="T2" fmla="*/ 98 w 178"/>
                <a:gd name="T3" fmla="*/ 28 h 168"/>
                <a:gd name="T4" fmla="*/ 87 w 178"/>
                <a:gd name="T5" fmla="*/ 28 h 168"/>
                <a:gd name="T6" fmla="*/ 87 w 178"/>
                <a:gd name="T7" fmla="*/ 0 h 168"/>
                <a:gd name="T8" fmla="*/ 33 w 178"/>
                <a:gd name="T9" fmla="*/ 24 h 168"/>
                <a:gd name="T10" fmla="*/ 33 w 178"/>
                <a:gd name="T11" fmla="*/ 143 h 168"/>
                <a:gd name="T12" fmla="*/ 92 w 178"/>
                <a:gd name="T13" fmla="*/ 168 h 168"/>
                <a:gd name="T14" fmla="*/ 97 w 178"/>
                <a:gd name="T15" fmla="*/ 168 h 168"/>
                <a:gd name="T16" fmla="*/ 152 w 178"/>
                <a:gd name="T17" fmla="*/ 143 h 168"/>
                <a:gd name="T18" fmla="*/ 176 w 178"/>
                <a:gd name="T19" fmla="*/ 88 h 168"/>
                <a:gd name="T20" fmla="*/ 152 w 178"/>
                <a:gd name="T21" fmla="*/ 24 h 168"/>
                <a:gd name="T22" fmla="*/ 98 w 178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168">
                  <a:moveTo>
                    <a:pt x="98" y="0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7" y="1"/>
                    <a:pt x="48" y="9"/>
                    <a:pt x="33" y="24"/>
                  </a:cubicBezTo>
                  <a:cubicBezTo>
                    <a:pt x="0" y="57"/>
                    <a:pt x="0" y="110"/>
                    <a:pt x="33" y="143"/>
                  </a:cubicBezTo>
                  <a:cubicBezTo>
                    <a:pt x="49" y="160"/>
                    <a:pt x="71" y="168"/>
                    <a:pt x="92" y="168"/>
                  </a:cubicBezTo>
                  <a:cubicBezTo>
                    <a:pt x="94" y="168"/>
                    <a:pt x="96" y="168"/>
                    <a:pt x="97" y="168"/>
                  </a:cubicBezTo>
                  <a:cubicBezTo>
                    <a:pt x="117" y="166"/>
                    <a:pt x="137" y="158"/>
                    <a:pt x="152" y="143"/>
                  </a:cubicBezTo>
                  <a:cubicBezTo>
                    <a:pt x="167" y="128"/>
                    <a:pt x="175" y="108"/>
                    <a:pt x="176" y="88"/>
                  </a:cubicBezTo>
                  <a:cubicBezTo>
                    <a:pt x="178" y="65"/>
                    <a:pt x="170" y="42"/>
                    <a:pt x="152" y="24"/>
                  </a:cubicBezTo>
                  <a:cubicBezTo>
                    <a:pt x="137" y="9"/>
                    <a:pt x="118" y="1"/>
                    <a:pt x="98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082926" y="3065992"/>
              <a:ext cx="558800" cy="560388"/>
            </a:xfrm>
            <a:custGeom>
              <a:avLst/>
              <a:gdLst>
                <a:gd name="T0" fmla="*/ 22 w 123"/>
                <a:gd name="T1" fmla="*/ 101 h 123"/>
                <a:gd name="T2" fmla="*/ 101 w 123"/>
                <a:gd name="T3" fmla="*/ 101 h 123"/>
                <a:gd name="T4" fmla="*/ 101 w 123"/>
                <a:gd name="T5" fmla="*/ 22 h 123"/>
                <a:gd name="T6" fmla="*/ 22 w 123"/>
                <a:gd name="T7" fmla="*/ 22 h 123"/>
                <a:gd name="T8" fmla="*/ 22 w 123"/>
                <a:gd name="T9" fmla="*/ 10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22" y="101"/>
                  </a:moveTo>
                  <a:cubicBezTo>
                    <a:pt x="44" y="123"/>
                    <a:pt x="79" y="123"/>
                    <a:pt x="101" y="101"/>
                  </a:cubicBezTo>
                  <a:cubicBezTo>
                    <a:pt x="123" y="79"/>
                    <a:pt x="123" y="44"/>
                    <a:pt x="101" y="22"/>
                  </a:cubicBezTo>
                  <a:cubicBezTo>
                    <a:pt x="79" y="0"/>
                    <a:pt x="44" y="0"/>
                    <a:pt x="22" y="22"/>
                  </a:cubicBezTo>
                  <a:cubicBezTo>
                    <a:pt x="0" y="44"/>
                    <a:pt x="0" y="79"/>
                    <a:pt x="22" y="101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3230563" y="321204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effectLst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4008438" y="2616730"/>
              <a:ext cx="809625" cy="763588"/>
            </a:xfrm>
            <a:custGeom>
              <a:avLst/>
              <a:gdLst>
                <a:gd name="T0" fmla="*/ 93 w 178"/>
                <a:gd name="T1" fmla="*/ 0 h 168"/>
                <a:gd name="T2" fmla="*/ 33 w 178"/>
                <a:gd name="T3" fmla="*/ 25 h 168"/>
                <a:gd name="T4" fmla="*/ 33 w 178"/>
                <a:gd name="T5" fmla="*/ 143 h 168"/>
                <a:gd name="T6" fmla="*/ 87 w 178"/>
                <a:gd name="T7" fmla="*/ 168 h 168"/>
                <a:gd name="T8" fmla="*/ 87 w 178"/>
                <a:gd name="T9" fmla="*/ 140 h 168"/>
                <a:gd name="T10" fmla="*/ 98 w 178"/>
                <a:gd name="T11" fmla="*/ 140 h 168"/>
                <a:gd name="T12" fmla="*/ 98 w 178"/>
                <a:gd name="T13" fmla="*/ 168 h 168"/>
                <a:gd name="T14" fmla="*/ 152 w 178"/>
                <a:gd name="T15" fmla="*/ 143 h 168"/>
                <a:gd name="T16" fmla="*/ 177 w 178"/>
                <a:gd name="T17" fmla="*/ 89 h 168"/>
                <a:gd name="T18" fmla="*/ 152 w 178"/>
                <a:gd name="T19" fmla="*/ 25 h 168"/>
                <a:gd name="T20" fmla="*/ 93 w 178"/>
                <a:gd name="T2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68">
                  <a:moveTo>
                    <a:pt x="93" y="0"/>
                  </a:moveTo>
                  <a:cubicBezTo>
                    <a:pt x="71" y="0"/>
                    <a:pt x="50" y="8"/>
                    <a:pt x="33" y="25"/>
                  </a:cubicBezTo>
                  <a:cubicBezTo>
                    <a:pt x="0" y="57"/>
                    <a:pt x="0" y="111"/>
                    <a:pt x="33" y="143"/>
                  </a:cubicBezTo>
                  <a:cubicBezTo>
                    <a:pt x="48" y="158"/>
                    <a:pt x="67" y="166"/>
                    <a:pt x="87" y="168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18" y="166"/>
                    <a:pt x="137" y="158"/>
                    <a:pt x="152" y="143"/>
                  </a:cubicBezTo>
                  <a:cubicBezTo>
                    <a:pt x="167" y="128"/>
                    <a:pt x="175" y="109"/>
                    <a:pt x="177" y="89"/>
                  </a:cubicBezTo>
                  <a:cubicBezTo>
                    <a:pt x="178" y="66"/>
                    <a:pt x="170" y="42"/>
                    <a:pt x="152" y="25"/>
                  </a:cubicBezTo>
                  <a:cubicBezTo>
                    <a:pt x="136" y="8"/>
                    <a:pt x="114" y="0"/>
                    <a:pt x="93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4149726" y="2721505"/>
              <a:ext cx="558800" cy="554038"/>
            </a:xfrm>
            <a:custGeom>
              <a:avLst/>
              <a:gdLst>
                <a:gd name="T0" fmla="*/ 22 w 123"/>
                <a:gd name="T1" fmla="*/ 101 h 122"/>
                <a:gd name="T2" fmla="*/ 101 w 123"/>
                <a:gd name="T3" fmla="*/ 101 h 122"/>
                <a:gd name="T4" fmla="*/ 101 w 123"/>
                <a:gd name="T5" fmla="*/ 21 h 122"/>
                <a:gd name="T6" fmla="*/ 22 w 123"/>
                <a:gd name="T7" fmla="*/ 21 h 122"/>
                <a:gd name="T8" fmla="*/ 22 w 123"/>
                <a:gd name="T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2">
                  <a:moveTo>
                    <a:pt x="22" y="101"/>
                  </a:moveTo>
                  <a:cubicBezTo>
                    <a:pt x="44" y="122"/>
                    <a:pt x="79" y="122"/>
                    <a:pt x="101" y="101"/>
                  </a:cubicBezTo>
                  <a:cubicBezTo>
                    <a:pt x="123" y="79"/>
                    <a:pt x="123" y="43"/>
                    <a:pt x="101" y="21"/>
                  </a:cubicBezTo>
                  <a:cubicBezTo>
                    <a:pt x="79" y="0"/>
                    <a:pt x="44" y="0"/>
                    <a:pt x="22" y="21"/>
                  </a:cubicBezTo>
                  <a:cubicBezTo>
                    <a:pt x="0" y="43"/>
                    <a:pt x="0" y="79"/>
                    <a:pt x="22" y="101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4298951" y="286279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effectLst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138863" y="2616730"/>
              <a:ext cx="803275" cy="763588"/>
            </a:xfrm>
            <a:custGeom>
              <a:avLst/>
              <a:gdLst>
                <a:gd name="T0" fmla="*/ 92 w 177"/>
                <a:gd name="T1" fmla="*/ 0 h 168"/>
                <a:gd name="T2" fmla="*/ 33 w 177"/>
                <a:gd name="T3" fmla="*/ 25 h 168"/>
                <a:gd name="T4" fmla="*/ 33 w 177"/>
                <a:gd name="T5" fmla="*/ 143 h 168"/>
                <a:gd name="T6" fmla="*/ 86 w 177"/>
                <a:gd name="T7" fmla="*/ 168 h 168"/>
                <a:gd name="T8" fmla="*/ 86 w 177"/>
                <a:gd name="T9" fmla="*/ 140 h 168"/>
                <a:gd name="T10" fmla="*/ 98 w 177"/>
                <a:gd name="T11" fmla="*/ 140 h 168"/>
                <a:gd name="T12" fmla="*/ 98 w 177"/>
                <a:gd name="T13" fmla="*/ 168 h 168"/>
                <a:gd name="T14" fmla="*/ 152 w 177"/>
                <a:gd name="T15" fmla="*/ 143 h 168"/>
                <a:gd name="T16" fmla="*/ 176 w 177"/>
                <a:gd name="T17" fmla="*/ 89 h 168"/>
                <a:gd name="T18" fmla="*/ 152 w 177"/>
                <a:gd name="T19" fmla="*/ 25 h 168"/>
                <a:gd name="T20" fmla="*/ 92 w 177"/>
                <a:gd name="T2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68">
                  <a:moveTo>
                    <a:pt x="92" y="0"/>
                  </a:moveTo>
                  <a:cubicBezTo>
                    <a:pt x="71" y="0"/>
                    <a:pt x="49" y="8"/>
                    <a:pt x="33" y="25"/>
                  </a:cubicBezTo>
                  <a:cubicBezTo>
                    <a:pt x="0" y="57"/>
                    <a:pt x="0" y="111"/>
                    <a:pt x="33" y="143"/>
                  </a:cubicBezTo>
                  <a:cubicBezTo>
                    <a:pt x="48" y="158"/>
                    <a:pt x="67" y="166"/>
                    <a:pt x="86" y="168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18" y="166"/>
                    <a:pt x="137" y="158"/>
                    <a:pt x="152" y="143"/>
                  </a:cubicBezTo>
                  <a:cubicBezTo>
                    <a:pt x="167" y="128"/>
                    <a:pt x="175" y="109"/>
                    <a:pt x="176" y="89"/>
                  </a:cubicBezTo>
                  <a:cubicBezTo>
                    <a:pt x="177" y="66"/>
                    <a:pt x="169" y="42"/>
                    <a:pt x="152" y="25"/>
                  </a:cubicBezTo>
                  <a:cubicBezTo>
                    <a:pt x="135" y="8"/>
                    <a:pt x="114" y="0"/>
                    <a:pt x="92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280151" y="2721505"/>
              <a:ext cx="558800" cy="554038"/>
            </a:xfrm>
            <a:custGeom>
              <a:avLst/>
              <a:gdLst>
                <a:gd name="T0" fmla="*/ 22 w 123"/>
                <a:gd name="T1" fmla="*/ 101 h 122"/>
                <a:gd name="T2" fmla="*/ 101 w 123"/>
                <a:gd name="T3" fmla="*/ 101 h 122"/>
                <a:gd name="T4" fmla="*/ 101 w 123"/>
                <a:gd name="T5" fmla="*/ 21 h 122"/>
                <a:gd name="T6" fmla="*/ 22 w 123"/>
                <a:gd name="T7" fmla="*/ 21 h 122"/>
                <a:gd name="T8" fmla="*/ 22 w 123"/>
                <a:gd name="T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2">
                  <a:moveTo>
                    <a:pt x="22" y="101"/>
                  </a:moveTo>
                  <a:cubicBezTo>
                    <a:pt x="43" y="122"/>
                    <a:pt x="79" y="122"/>
                    <a:pt x="101" y="101"/>
                  </a:cubicBezTo>
                  <a:cubicBezTo>
                    <a:pt x="123" y="79"/>
                    <a:pt x="123" y="43"/>
                    <a:pt x="101" y="21"/>
                  </a:cubicBezTo>
                  <a:cubicBezTo>
                    <a:pt x="79" y="0"/>
                    <a:pt x="43" y="0"/>
                    <a:pt x="22" y="21"/>
                  </a:cubicBezTo>
                  <a:cubicBezTo>
                    <a:pt x="0" y="43"/>
                    <a:pt x="0" y="79"/>
                    <a:pt x="22" y="101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6427788" y="286279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effectLst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7200901" y="2965980"/>
              <a:ext cx="804863" cy="765175"/>
            </a:xfrm>
            <a:custGeom>
              <a:avLst/>
              <a:gdLst>
                <a:gd name="T0" fmla="*/ 98 w 177"/>
                <a:gd name="T1" fmla="*/ 0 h 168"/>
                <a:gd name="T2" fmla="*/ 98 w 177"/>
                <a:gd name="T3" fmla="*/ 28 h 168"/>
                <a:gd name="T4" fmla="*/ 86 w 177"/>
                <a:gd name="T5" fmla="*/ 28 h 168"/>
                <a:gd name="T6" fmla="*/ 86 w 177"/>
                <a:gd name="T7" fmla="*/ 0 h 168"/>
                <a:gd name="T8" fmla="*/ 33 w 177"/>
                <a:gd name="T9" fmla="*/ 24 h 168"/>
                <a:gd name="T10" fmla="*/ 33 w 177"/>
                <a:gd name="T11" fmla="*/ 143 h 168"/>
                <a:gd name="T12" fmla="*/ 92 w 177"/>
                <a:gd name="T13" fmla="*/ 168 h 168"/>
                <a:gd name="T14" fmla="*/ 97 w 177"/>
                <a:gd name="T15" fmla="*/ 168 h 168"/>
                <a:gd name="T16" fmla="*/ 151 w 177"/>
                <a:gd name="T17" fmla="*/ 143 h 168"/>
                <a:gd name="T18" fmla="*/ 176 w 177"/>
                <a:gd name="T19" fmla="*/ 88 h 168"/>
                <a:gd name="T20" fmla="*/ 151 w 177"/>
                <a:gd name="T21" fmla="*/ 24 h 168"/>
                <a:gd name="T22" fmla="*/ 98 w 177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68">
                  <a:moveTo>
                    <a:pt x="98" y="0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7" y="1"/>
                    <a:pt x="47" y="9"/>
                    <a:pt x="33" y="24"/>
                  </a:cubicBezTo>
                  <a:cubicBezTo>
                    <a:pt x="0" y="57"/>
                    <a:pt x="0" y="110"/>
                    <a:pt x="33" y="143"/>
                  </a:cubicBezTo>
                  <a:cubicBezTo>
                    <a:pt x="49" y="160"/>
                    <a:pt x="70" y="168"/>
                    <a:pt x="92" y="168"/>
                  </a:cubicBezTo>
                  <a:cubicBezTo>
                    <a:pt x="94" y="168"/>
                    <a:pt x="95" y="168"/>
                    <a:pt x="97" y="168"/>
                  </a:cubicBezTo>
                  <a:cubicBezTo>
                    <a:pt x="117" y="166"/>
                    <a:pt x="136" y="158"/>
                    <a:pt x="151" y="143"/>
                  </a:cubicBezTo>
                  <a:cubicBezTo>
                    <a:pt x="167" y="128"/>
                    <a:pt x="175" y="108"/>
                    <a:pt x="176" y="88"/>
                  </a:cubicBezTo>
                  <a:cubicBezTo>
                    <a:pt x="177" y="65"/>
                    <a:pt x="169" y="42"/>
                    <a:pt x="151" y="24"/>
                  </a:cubicBezTo>
                  <a:cubicBezTo>
                    <a:pt x="136" y="9"/>
                    <a:pt x="117" y="1"/>
                    <a:pt x="98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342188" y="3065992"/>
              <a:ext cx="554038" cy="560388"/>
            </a:xfrm>
            <a:custGeom>
              <a:avLst/>
              <a:gdLst>
                <a:gd name="T0" fmla="*/ 21 w 122"/>
                <a:gd name="T1" fmla="*/ 101 h 123"/>
                <a:gd name="T2" fmla="*/ 101 w 122"/>
                <a:gd name="T3" fmla="*/ 101 h 123"/>
                <a:gd name="T4" fmla="*/ 101 w 122"/>
                <a:gd name="T5" fmla="*/ 22 h 123"/>
                <a:gd name="T6" fmla="*/ 21 w 122"/>
                <a:gd name="T7" fmla="*/ 22 h 123"/>
                <a:gd name="T8" fmla="*/ 21 w 122"/>
                <a:gd name="T9" fmla="*/ 10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3">
                  <a:moveTo>
                    <a:pt x="21" y="101"/>
                  </a:moveTo>
                  <a:cubicBezTo>
                    <a:pt x="43" y="123"/>
                    <a:pt x="79" y="123"/>
                    <a:pt x="101" y="101"/>
                  </a:cubicBezTo>
                  <a:cubicBezTo>
                    <a:pt x="122" y="79"/>
                    <a:pt x="122" y="44"/>
                    <a:pt x="101" y="22"/>
                  </a:cubicBezTo>
                  <a:cubicBezTo>
                    <a:pt x="79" y="0"/>
                    <a:pt x="43" y="0"/>
                    <a:pt x="21" y="22"/>
                  </a:cubicBezTo>
                  <a:cubicBezTo>
                    <a:pt x="0" y="44"/>
                    <a:pt x="0" y="79"/>
                    <a:pt x="21" y="101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46" name="Rectangle 46"/>
            <p:cNvSpPr>
              <a:spLocks noChangeArrowheads="1"/>
            </p:cNvSpPr>
            <p:nvPr/>
          </p:nvSpPr>
          <p:spPr bwMode="auto">
            <a:xfrm>
              <a:off x="7488238" y="321204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05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8272463" y="2616730"/>
              <a:ext cx="804863" cy="763588"/>
            </a:xfrm>
            <a:custGeom>
              <a:avLst/>
              <a:gdLst>
                <a:gd name="T0" fmla="*/ 92 w 177"/>
                <a:gd name="T1" fmla="*/ 0 h 168"/>
                <a:gd name="T2" fmla="*/ 32 w 177"/>
                <a:gd name="T3" fmla="*/ 25 h 168"/>
                <a:gd name="T4" fmla="*/ 32 w 177"/>
                <a:gd name="T5" fmla="*/ 143 h 168"/>
                <a:gd name="T6" fmla="*/ 86 w 177"/>
                <a:gd name="T7" fmla="*/ 168 h 168"/>
                <a:gd name="T8" fmla="*/ 86 w 177"/>
                <a:gd name="T9" fmla="*/ 140 h 168"/>
                <a:gd name="T10" fmla="*/ 98 w 177"/>
                <a:gd name="T11" fmla="*/ 140 h 168"/>
                <a:gd name="T12" fmla="*/ 98 w 177"/>
                <a:gd name="T13" fmla="*/ 168 h 168"/>
                <a:gd name="T14" fmla="*/ 151 w 177"/>
                <a:gd name="T15" fmla="*/ 143 h 168"/>
                <a:gd name="T16" fmla="*/ 176 w 177"/>
                <a:gd name="T17" fmla="*/ 89 h 168"/>
                <a:gd name="T18" fmla="*/ 151 w 177"/>
                <a:gd name="T19" fmla="*/ 25 h 168"/>
                <a:gd name="T20" fmla="*/ 92 w 177"/>
                <a:gd name="T2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68">
                  <a:moveTo>
                    <a:pt x="92" y="0"/>
                  </a:moveTo>
                  <a:cubicBezTo>
                    <a:pt x="70" y="0"/>
                    <a:pt x="49" y="8"/>
                    <a:pt x="32" y="25"/>
                  </a:cubicBezTo>
                  <a:cubicBezTo>
                    <a:pt x="0" y="57"/>
                    <a:pt x="0" y="111"/>
                    <a:pt x="32" y="143"/>
                  </a:cubicBezTo>
                  <a:cubicBezTo>
                    <a:pt x="47" y="158"/>
                    <a:pt x="66" y="166"/>
                    <a:pt x="86" y="168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17" y="166"/>
                    <a:pt x="136" y="158"/>
                    <a:pt x="151" y="143"/>
                  </a:cubicBezTo>
                  <a:cubicBezTo>
                    <a:pt x="166" y="128"/>
                    <a:pt x="175" y="109"/>
                    <a:pt x="176" y="89"/>
                  </a:cubicBezTo>
                  <a:cubicBezTo>
                    <a:pt x="177" y="66"/>
                    <a:pt x="169" y="42"/>
                    <a:pt x="151" y="25"/>
                  </a:cubicBezTo>
                  <a:cubicBezTo>
                    <a:pt x="135" y="8"/>
                    <a:pt x="113" y="0"/>
                    <a:pt x="92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8408988" y="2721505"/>
              <a:ext cx="558800" cy="554038"/>
            </a:xfrm>
            <a:custGeom>
              <a:avLst/>
              <a:gdLst>
                <a:gd name="T0" fmla="*/ 22 w 123"/>
                <a:gd name="T1" fmla="*/ 101 h 122"/>
                <a:gd name="T2" fmla="*/ 101 w 123"/>
                <a:gd name="T3" fmla="*/ 101 h 122"/>
                <a:gd name="T4" fmla="*/ 101 w 123"/>
                <a:gd name="T5" fmla="*/ 21 h 122"/>
                <a:gd name="T6" fmla="*/ 22 w 123"/>
                <a:gd name="T7" fmla="*/ 21 h 122"/>
                <a:gd name="T8" fmla="*/ 22 w 123"/>
                <a:gd name="T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2">
                  <a:moveTo>
                    <a:pt x="22" y="101"/>
                  </a:moveTo>
                  <a:cubicBezTo>
                    <a:pt x="44" y="122"/>
                    <a:pt x="80" y="122"/>
                    <a:pt x="101" y="101"/>
                  </a:cubicBezTo>
                  <a:cubicBezTo>
                    <a:pt x="123" y="79"/>
                    <a:pt x="123" y="43"/>
                    <a:pt x="101" y="21"/>
                  </a:cubicBezTo>
                  <a:cubicBezTo>
                    <a:pt x="80" y="0"/>
                    <a:pt x="44" y="0"/>
                    <a:pt x="22" y="21"/>
                  </a:cubicBezTo>
                  <a:cubicBezTo>
                    <a:pt x="0" y="43"/>
                    <a:pt x="0" y="79"/>
                    <a:pt x="22" y="101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8559801" y="286279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</a:rPr>
                <a:t>06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sp>
        <p:nvSpPr>
          <p:cNvPr id="64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64806" y="50012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5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64806" y="466924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089894" y="50012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089894" y="466924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8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414982" y="50012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9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414982" y="466924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70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740070" y="50012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71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740070" y="4669244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42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855001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201051ee-6fad-4406-a70f-63671b70f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91745" y="2629521"/>
            <a:ext cx="7397690" cy="2754709"/>
            <a:chOff x="696000" y="1789976"/>
            <a:chExt cx="11691595" cy="435364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96000" y="2214000"/>
              <a:ext cx="10824488" cy="0"/>
            </a:xfrm>
            <a:prstGeom prst="line">
              <a:avLst/>
            </a:prstGeom>
            <a:ln w="19050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sľîḑé"/>
            <p:cNvGrpSpPr/>
            <p:nvPr/>
          </p:nvGrpSpPr>
          <p:grpSpPr>
            <a:xfrm>
              <a:off x="696000" y="1789976"/>
              <a:ext cx="2451517" cy="3948649"/>
              <a:chOff x="696000" y="1789976"/>
              <a:chExt cx="2451517" cy="3948649"/>
            </a:xfrm>
          </p:grpSpPr>
          <p:sp>
            <p:nvSpPr>
              <p:cNvPr id="31" name="ïšlïḓê"/>
              <p:cNvSpPr/>
              <p:nvPr/>
            </p:nvSpPr>
            <p:spPr bwMode="auto">
              <a:xfrm>
                <a:off x="843108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rgbClr val="972C07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îŝḷídé"/>
              <p:cNvSpPr/>
              <p:nvPr/>
            </p:nvSpPr>
            <p:spPr bwMode="auto">
              <a:xfrm>
                <a:off x="696000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62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ïṧḻíḋè"/>
              <p:cNvSpPr/>
              <p:nvPr/>
            </p:nvSpPr>
            <p:spPr bwMode="auto">
              <a:xfrm>
                <a:off x="696000" y="4305754"/>
                <a:ext cx="2451517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square" lIns="90000" tIns="46800" rIns="90000" bIns="46800" anchor="t">
                <a:normAutofit fontScale="85000" lnSpcReduction="100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  <p:sp>
            <p:nvSpPr>
              <p:cNvPr id="34" name="i$ḻíḓé"/>
              <p:cNvSpPr/>
              <p:nvPr/>
            </p:nvSpPr>
            <p:spPr bwMode="auto">
              <a:xfrm>
                <a:off x="1409339" y="2162030"/>
                <a:ext cx="103940" cy="10394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ïṩļîḍê"/>
              <p:cNvSpPr/>
              <p:nvPr/>
            </p:nvSpPr>
            <p:spPr bwMode="auto">
              <a:xfrm>
                <a:off x="696000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sz="1400" b="1" dirty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400" b="1" dirty="0">
                    <a:solidFill>
                      <a:srgbClr val="000000"/>
                    </a:solidFill>
                  </a:rPr>
                  <a:t>标题文档</a:t>
                </a:r>
              </a:p>
            </p:txBody>
          </p:sp>
        </p:grpSp>
        <p:grpSp>
          <p:nvGrpSpPr>
            <p:cNvPr id="10" name="îṡ1iḓê"/>
            <p:cNvGrpSpPr/>
            <p:nvPr/>
          </p:nvGrpSpPr>
          <p:grpSpPr>
            <a:xfrm>
              <a:off x="3829650" y="1789976"/>
              <a:ext cx="2451517" cy="3948649"/>
              <a:chOff x="2544235" y="1789976"/>
              <a:chExt cx="2451517" cy="3948649"/>
            </a:xfrm>
          </p:grpSpPr>
          <p:sp>
            <p:nvSpPr>
              <p:cNvPr id="26" name="ïṡļïḋe"/>
              <p:cNvSpPr/>
              <p:nvPr/>
            </p:nvSpPr>
            <p:spPr bwMode="auto">
              <a:xfrm>
                <a:off x="2691343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rgbClr val="972C07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îṡļidé"/>
              <p:cNvSpPr/>
              <p:nvPr/>
            </p:nvSpPr>
            <p:spPr bwMode="auto">
              <a:xfrm>
                <a:off x="2544235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62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isḷïḑe"/>
              <p:cNvSpPr/>
              <p:nvPr/>
            </p:nvSpPr>
            <p:spPr bwMode="auto">
              <a:xfrm>
                <a:off x="2544235" y="4305754"/>
                <a:ext cx="2451517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square" lIns="90000" tIns="46800" rIns="90000" bIns="46800" anchor="t">
                <a:normAutofit fontScale="85000" lnSpcReduction="100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  <p:sp>
            <p:nvSpPr>
              <p:cNvPr id="29" name="îşļíḓé"/>
              <p:cNvSpPr/>
              <p:nvPr/>
            </p:nvSpPr>
            <p:spPr bwMode="auto">
              <a:xfrm>
                <a:off x="3257574" y="2162030"/>
                <a:ext cx="103940" cy="10394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íṥ1îdè"/>
              <p:cNvSpPr/>
              <p:nvPr/>
            </p:nvSpPr>
            <p:spPr bwMode="auto">
              <a:xfrm>
                <a:off x="2544235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sz="1400" b="1" dirty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400" b="1" dirty="0">
                    <a:solidFill>
                      <a:srgbClr val="000000"/>
                    </a:solidFill>
                  </a:rPr>
                  <a:t>标题文档</a:t>
                </a:r>
              </a:p>
            </p:txBody>
          </p:sp>
        </p:grpSp>
        <p:grpSp>
          <p:nvGrpSpPr>
            <p:cNvPr id="11" name="ïšliḓê"/>
            <p:cNvGrpSpPr/>
            <p:nvPr/>
          </p:nvGrpSpPr>
          <p:grpSpPr>
            <a:xfrm>
              <a:off x="6860364" y="1789976"/>
              <a:ext cx="2451517" cy="3948649"/>
              <a:chOff x="4392470" y="1789976"/>
              <a:chExt cx="2451517" cy="3948649"/>
            </a:xfrm>
          </p:grpSpPr>
          <p:sp>
            <p:nvSpPr>
              <p:cNvPr id="21" name="iSlïḋé"/>
              <p:cNvSpPr/>
              <p:nvPr/>
            </p:nvSpPr>
            <p:spPr bwMode="auto">
              <a:xfrm>
                <a:off x="4539578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rgbClr val="972C07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išľîḑê"/>
              <p:cNvSpPr/>
              <p:nvPr/>
            </p:nvSpPr>
            <p:spPr bwMode="auto">
              <a:xfrm>
                <a:off x="4392470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62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îSlidé"/>
              <p:cNvSpPr/>
              <p:nvPr/>
            </p:nvSpPr>
            <p:spPr bwMode="auto">
              <a:xfrm>
                <a:off x="4392470" y="4305754"/>
                <a:ext cx="2451517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square" lIns="90000" tIns="46800" rIns="90000" bIns="46800" anchor="t">
                <a:normAutofit fontScale="85000" lnSpcReduction="100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  <p:sp>
            <p:nvSpPr>
              <p:cNvPr id="24" name="ïSḷíďè"/>
              <p:cNvSpPr/>
              <p:nvPr/>
            </p:nvSpPr>
            <p:spPr bwMode="auto">
              <a:xfrm>
                <a:off x="5105809" y="2162030"/>
                <a:ext cx="103940" cy="10394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íṣļiḍê"/>
              <p:cNvSpPr/>
              <p:nvPr/>
            </p:nvSpPr>
            <p:spPr bwMode="auto">
              <a:xfrm>
                <a:off x="4392470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sz="1400" b="1" dirty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400" b="1" dirty="0">
                    <a:solidFill>
                      <a:srgbClr val="000000"/>
                    </a:solidFill>
                  </a:rPr>
                  <a:t>标题文档</a:t>
                </a:r>
              </a:p>
            </p:txBody>
          </p:sp>
        </p:grpSp>
        <p:grpSp>
          <p:nvGrpSpPr>
            <p:cNvPr id="12" name="iš1ïḓe"/>
            <p:cNvGrpSpPr/>
            <p:nvPr/>
          </p:nvGrpSpPr>
          <p:grpSpPr>
            <a:xfrm>
              <a:off x="9936078" y="1789976"/>
              <a:ext cx="2451517" cy="3948649"/>
              <a:chOff x="6240705" y="1789976"/>
              <a:chExt cx="2451517" cy="3948649"/>
            </a:xfrm>
          </p:grpSpPr>
          <p:sp>
            <p:nvSpPr>
              <p:cNvPr id="16" name="islídê"/>
              <p:cNvSpPr/>
              <p:nvPr/>
            </p:nvSpPr>
            <p:spPr bwMode="auto">
              <a:xfrm>
                <a:off x="6387813" y="2681100"/>
                <a:ext cx="1236402" cy="1003824"/>
              </a:xfrm>
              <a:custGeom>
                <a:avLst/>
                <a:gdLst>
                  <a:gd name="T0" fmla="*/ 331 w 412"/>
                  <a:gd name="T1" fmla="*/ 20 h 335"/>
                  <a:gd name="T2" fmla="*/ 330 w 412"/>
                  <a:gd name="T3" fmla="*/ 0 h 335"/>
                  <a:gd name="T4" fmla="*/ 207 w 412"/>
                  <a:gd name="T5" fmla="*/ 0 h 335"/>
                  <a:gd name="T6" fmla="*/ 207 w 412"/>
                  <a:gd name="T7" fmla="*/ 0 h 335"/>
                  <a:gd name="T8" fmla="*/ 206 w 412"/>
                  <a:gd name="T9" fmla="*/ 0 h 335"/>
                  <a:gd name="T10" fmla="*/ 206 w 412"/>
                  <a:gd name="T11" fmla="*/ 0 h 335"/>
                  <a:gd name="T12" fmla="*/ 206 w 412"/>
                  <a:gd name="T13" fmla="*/ 0 h 335"/>
                  <a:gd name="T14" fmla="*/ 82 w 412"/>
                  <a:gd name="T15" fmla="*/ 0 h 335"/>
                  <a:gd name="T16" fmla="*/ 82 w 412"/>
                  <a:gd name="T17" fmla="*/ 20 h 335"/>
                  <a:gd name="T18" fmla="*/ 0 w 412"/>
                  <a:gd name="T19" fmla="*/ 20 h 335"/>
                  <a:gd name="T20" fmla="*/ 0 w 412"/>
                  <a:gd name="T21" fmla="*/ 34 h 335"/>
                  <a:gd name="T22" fmla="*/ 45 w 412"/>
                  <a:gd name="T23" fmla="*/ 149 h 335"/>
                  <a:gd name="T24" fmla="*/ 115 w 412"/>
                  <a:gd name="T25" fmla="*/ 174 h 335"/>
                  <a:gd name="T26" fmla="*/ 128 w 412"/>
                  <a:gd name="T27" fmla="*/ 174 h 335"/>
                  <a:gd name="T28" fmla="*/ 182 w 412"/>
                  <a:gd name="T29" fmla="*/ 218 h 335"/>
                  <a:gd name="T30" fmla="*/ 182 w 412"/>
                  <a:gd name="T31" fmla="*/ 277 h 335"/>
                  <a:gd name="T32" fmla="*/ 122 w 412"/>
                  <a:gd name="T33" fmla="*/ 277 h 335"/>
                  <a:gd name="T34" fmla="*/ 122 w 412"/>
                  <a:gd name="T35" fmla="*/ 314 h 335"/>
                  <a:gd name="T36" fmla="*/ 102 w 412"/>
                  <a:gd name="T37" fmla="*/ 314 h 335"/>
                  <a:gd name="T38" fmla="*/ 102 w 412"/>
                  <a:gd name="T39" fmla="*/ 335 h 335"/>
                  <a:gd name="T40" fmla="*/ 206 w 412"/>
                  <a:gd name="T41" fmla="*/ 335 h 335"/>
                  <a:gd name="T42" fmla="*/ 207 w 412"/>
                  <a:gd name="T43" fmla="*/ 335 h 335"/>
                  <a:gd name="T44" fmla="*/ 310 w 412"/>
                  <a:gd name="T45" fmla="*/ 335 h 335"/>
                  <a:gd name="T46" fmla="*/ 310 w 412"/>
                  <a:gd name="T47" fmla="*/ 314 h 335"/>
                  <a:gd name="T48" fmla="*/ 290 w 412"/>
                  <a:gd name="T49" fmla="*/ 314 h 335"/>
                  <a:gd name="T50" fmla="*/ 290 w 412"/>
                  <a:gd name="T51" fmla="*/ 277 h 335"/>
                  <a:gd name="T52" fmla="*/ 231 w 412"/>
                  <a:gd name="T53" fmla="*/ 277 h 335"/>
                  <a:gd name="T54" fmla="*/ 231 w 412"/>
                  <a:gd name="T55" fmla="*/ 218 h 335"/>
                  <a:gd name="T56" fmla="*/ 285 w 412"/>
                  <a:gd name="T57" fmla="*/ 174 h 335"/>
                  <a:gd name="T58" fmla="*/ 297 w 412"/>
                  <a:gd name="T59" fmla="*/ 174 h 335"/>
                  <a:gd name="T60" fmla="*/ 367 w 412"/>
                  <a:gd name="T61" fmla="*/ 149 h 335"/>
                  <a:gd name="T62" fmla="*/ 412 w 412"/>
                  <a:gd name="T63" fmla="*/ 34 h 335"/>
                  <a:gd name="T64" fmla="*/ 412 w 412"/>
                  <a:gd name="T65" fmla="*/ 20 h 335"/>
                  <a:gd name="T66" fmla="*/ 331 w 412"/>
                  <a:gd name="T67" fmla="*/ 20 h 335"/>
                  <a:gd name="T68" fmla="*/ 63 w 412"/>
                  <a:gd name="T69" fmla="*/ 129 h 335"/>
                  <a:gd name="T70" fmla="*/ 28 w 412"/>
                  <a:gd name="T71" fmla="*/ 47 h 335"/>
                  <a:gd name="T72" fmla="*/ 83 w 412"/>
                  <a:gd name="T73" fmla="*/ 47 h 335"/>
                  <a:gd name="T74" fmla="*/ 104 w 412"/>
                  <a:gd name="T75" fmla="*/ 132 h 335"/>
                  <a:gd name="T76" fmla="*/ 111 w 412"/>
                  <a:gd name="T77" fmla="*/ 147 h 335"/>
                  <a:gd name="T78" fmla="*/ 63 w 412"/>
                  <a:gd name="T79" fmla="*/ 129 h 335"/>
                  <a:gd name="T80" fmla="*/ 349 w 412"/>
                  <a:gd name="T81" fmla="*/ 129 h 335"/>
                  <a:gd name="T82" fmla="*/ 301 w 412"/>
                  <a:gd name="T83" fmla="*/ 147 h 335"/>
                  <a:gd name="T84" fmla="*/ 308 w 412"/>
                  <a:gd name="T85" fmla="*/ 132 h 335"/>
                  <a:gd name="T86" fmla="*/ 329 w 412"/>
                  <a:gd name="T87" fmla="*/ 47 h 335"/>
                  <a:gd name="T88" fmla="*/ 384 w 412"/>
                  <a:gd name="T89" fmla="*/ 47 h 335"/>
                  <a:gd name="T90" fmla="*/ 349 w 412"/>
                  <a:gd name="T91" fmla="*/ 1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335">
                    <a:moveTo>
                      <a:pt x="331" y="20"/>
                    </a:moveTo>
                    <a:cubicBezTo>
                      <a:pt x="331" y="8"/>
                      <a:pt x="330" y="0"/>
                      <a:pt x="330" y="0"/>
                    </a:cubicBezTo>
                    <a:lnTo>
                      <a:pt x="207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206" y="0"/>
                    </a:lnTo>
                    <a:lnTo>
                      <a:pt x="82" y="0"/>
                    </a:lnTo>
                    <a:cubicBezTo>
                      <a:pt x="82" y="0"/>
                      <a:pt x="82" y="8"/>
                      <a:pt x="82" y="20"/>
                    </a:cubicBezTo>
                    <a:lnTo>
                      <a:pt x="0" y="20"/>
                    </a:lnTo>
                    <a:lnTo>
                      <a:pt x="0" y="34"/>
                    </a:lnTo>
                    <a:cubicBezTo>
                      <a:pt x="0" y="37"/>
                      <a:pt x="1" y="110"/>
                      <a:pt x="45" y="149"/>
                    </a:cubicBezTo>
                    <a:cubicBezTo>
                      <a:pt x="64" y="166"/>
                      <a:pt x="87" y="174"/>
                      <a:pt x="115" y="174"/>
                    </a:cubicBezTo>
                    <a:cubicBezTo>
                      <a:pt x="119" y="174"/>
                      <a:pt x="123" y="174"/>
                      <a:pt x="128" y="174"/>
                    </a:cubicBezTo>
                    <a:cubicBezTo>
                      <a:pt x="143" y="195"/>
                      <a:pt x="161" y="210"/>
                      <a:pt x="182" y="218"/>
                    </a:cubicBezTo>
                    <a:lnTo>
                      <a:pt x="182" y="277"/>
                    </a:lnTo>
                    <a:lnTo>
                      <a:pt x="122" y="277"/>
                    </a:lnTo>
                    <a:lnTo>
                      <a:pt x="122" y="314"/>
                    </a:lnTo>
                    <a:lnTo>
                      <a:pt x="102" y="314"/>
                    </a:lnTo>
                    <a:lnTo>
                      <a:pt x="102" y="335"/>
                    </a:lnTo>
                    <a:lnTo>
                      <a:pt x="206" y="335"/>
                    </a:lnTo>
                    <a:lnTo>
                      <a:pt x="207" y="335"/>
                    </a:lnTo>
                    <a:lnTo>
                      <a:pt x="310" y="335"/>
                    </a:lnTo>
                    <a:lnTo>
                      <a:pt x="310" y="314"/>
                    </a:lnTo>
                    <a:lnTo>
                      <a:pt x="290" y="314"/>
                    </a:lnTo>
                    <a:lnTo>
                      <a:pt x="290" y="277"/>
                    </a:lnTo>
                    <a:lnTo>
                      <a:pt x="231" y="277"/>
                    </a:lnTo>
                    <a:lnTo>
                      <a:pt x="231" y="218"/>
                    </a:lnTo>
                    <a:cubicBezTo>
                      <a:pt x="251" y="210"/>
                      <a:pt x="269" y="195"/>
                      <a:pt x="285" y="174"/>
                    </a:cubicBezTo>
                    <a:cubicBezTo>
                      <a:pt x="289" y="174"/>
                      <a:pt x="293" y="174"/>
                      <a:pt x="297" y="174"/>
                    </a:cubicBezTo>
                    <a:cubicBezTo>
                      <a:pt x="325" y="174"/>
                      <a:pt x="348" y="166"/>
                      <a:pt x="367" y="149"/>
                    </a:cubicBezTo>
                    <a:cubicBezTo>
                      <a:pt x="412" y="110"/>
                      <a:pt x="412" y="37"/>
                      <a:pt x="412" y="34"/>
                    </a:cubicBezTo>
                    <a:lnTo>
                      <a:pt x="412" y="20"/>
                    </a:lnTo>
                    <a:lnTo>
                      <a:pt x="331" y="20"/>
                    </a:lnTo>
                    <a:close/>
                    <a:moveTo>
                      <a:pt x="63" y="129"/>
                    </a:moveTo>
                    <a:cubicBezTo>
                      <a:pt x="38" y="107"/>
                      <a:pt x="30" y="68"/>
                      <a:pt x="28" y="47"/>
                    </a:cubicBezTo>
                    <a:lnTo>
                      <a:pt x="83" y="47"/>
                    </a:lnTo>
                    <a:cubicBezTo>
                      <a:pt x="86" y="73"/>
                      <a:pt x="91" y="105"/>
                      <a:pt x="104" y="132"/>
                    </a:cubicBezTo>
                    <a:cubicBezTo>
                      <a:pt x="106" y="138"/>
                      <a:pt x="109" y="142"/>
                      <a:pt x="111" y="147"/>
                    </a:cubicBezTo>
                    <a:cubicBezTo>
                      <a:pt x="92" y="146"/>
                      <a:pt x="76" y="140"/>
                      <a:pt x="63" y="129"/>
                    </a:cubicBezTo>
                    <a:close/>
                    <a:moveTo>
                      <a:pt x="349" y="129"/>
                    </a:moveTo>
                    <a:cubicBezTo>
                      <a:pt x="336" y="141"/>
                      <a:pt x="320" y="146"/>
                      <a:pt x="301" y="147"/>
                    </a:cubicBezTo>
                    <a:cubicBezTo>
                      <a:pt x="304" y="142"/>
                      <a:pt x="306" y="138"/>
                      <a:pt x="308" y="132"/>
                    </a:cubicBezTo>
                    <a:cubicBezTo>
                      <a:pt x="321" y="105"/>
                      <a:pt x="327" y="73"/>
                      <a:pt x="329" y="47"/>
                    </a:cubicBezTo>
                    <a:lnTo>
                      <a:pt x="384" y="47"/>
                    </a:lnTo>
                    <a:cubicBezTo>
                      <a:pt x="382" y="68"/>
                      <a:pt x="375" y="107"/>
                      <a:pt x="349" y="129"/>
                    </a:cubicBezTo>
                    <a:close/>
                  </a:path>
                </a:pathLst>
              </a:custGeom>
              <a:solidFill>
                <a:srgbClr val="0F8263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íśḷiḓê"/>
              <p:cNvSpPr/>
              <p:nvPr/>
            </p:nvSpPr>
            <p:spPr bwMode="auto">
              <a:xfrm>
                <a:off x="6240705" y="3933700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62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îSlîḑê"/>
              <p:cNvSpPr/>
              <p:nvPr/>
            </p:nvSpPr>
            <p:spPr bwMode="auto">
              <a:xfrm>
                <a:off x="6240705" y="4305754"/>
                <a:ext cx="2451517" cy="14328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square" lIns="90000" tIns="46800" rIns="90000" bIns="46800" anchor="t">
                <a:normAutofit fontScale="85000" lnSpcReduction="10000"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  <p:sp>
            <p:nvSpPr>
              <p:cNvPr id="19" name="í$ľíḑe"/>
              <p:cNvSpPr/>
              <p:nvPr/>
            </p:nvSpPr>
            <p:spPr bwMode="auto">
              <a:xfrm>
                <a:off x="6954044" y="2162030"/>
                <a:ext cx="103940" cy="10394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íŝ1ïḍé"/>
              <p:cNvSpPr/>
              <p:nvPr/>
            </p:nvSpPr>
            <p:spPr bwMode="auto">
              <a:xfrm>
                <a:off x="6240705" y="1789976"/>
                <a:ext cx="1575618" cy="3720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ctr" defTabSz="584200">
                  <a:defRPr/>
                </a:pPr>
                <a:r>
                  <a:rPr lang="en-US" altLang="zh-CN" sz="1400" b="1" dirty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400" b="1" dirty="0">
                    <a:solidFill>
                      <a:srgbClr val="000000"/>
                    </a:solidFill>
                  </a:rPr>
                  <a:t>标题文档</a:t>
                </a: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3050634" y="3933700"/>
              <a:ext cx="0" cy="22099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132816" y="3933700"/>
              <a:ext cx="0" cy="22099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186030" y="3933700"/>
              <a:ext cx="0" cy="22099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13274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13119" y="2791853"/>
            <a:ext cx="6365760" cy="934033"/>
            <a:chOff x="1900209" y="2201573"/>
            <a:chExt cx="8391583" cy="1231277"/>
          </a:xfrm>
        </p:grpSpPr>
        <p:sp>
          <p:nvSpPr>
            <p:cNvPr id="9" name="îsḻiďe"/>
            <p:cNvSpPr/>
            <p:nvPr/>
          </p:nvSpPr>
          <p:spPr>
            <a:xfrm>
              <a:off x="1900209" y="2201573"/>
              <a:ext cx="1231274" cy="1231277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rgbClr val="0F8263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" name="i$ļîḓé"/>
            <p:cNvSpPr/>
            <p:nvPr/>
          </p:nvSpPr>
          <p:spPr>
            <a:xfrm>
              <a:off x="4286978" y="2201573"/>
              <a:ext cx="1231274" cy="1231277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rgbClr val="0F8263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1" name="i$ḷïḍè"/>
            <p:cNvSpPr/>
            <p:nvPr/>
          </p:nvSpPr>
          <p:spPr>
            <a:xfrm>
              <a:off x="6673747" y="2201573"/>
              <a:ext cx="1231274" cy="1231277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rgbClr val="0F8263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" name="î$1íḓe"/>
            <p:cNvSpPr/>
            <p:nvPr/>
          </p:nvSpPr>
          <p:spPr>
            <a:xfrm>
              <a:off x="9060518" y="2201573"/>
              <a:ext cx="1231274" cy="1231277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rgbClr val="0F8263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cxnSp>
          <p:nvCxnSpPr>
            <p:cNvPr id="13" name="直接连接符 12"/>
            <p:cNvCxnSpPr>
              <a:stCxn id="10" idx="2"/>
              <a:endCxn id="9" idx="6"/>
            </p:cNvCxnSpPr>
            <p:nvPr/>
          </p:nvCxnSpPr>
          <p:spPr>
            <a:xfrm flipH="1">
              <a:off x="3131483" y="2817212"/>
              <a:ext cx="1155495" cy="0"/>
            </a:xfrm>
            <a:prstGeom prst="line">
              <a:avLst/>
            </a:prstGeom>
            <a:ln w="12700" cap="flat" cmpd="sng" algn="ctr">
              <a:solidFill>
                <a:schemeClr val="tx2"/>
              </a:solidFill>
              <a:prstDash val="sys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1" idx="2"/>
              <a:endCxn id="10" idx="6"/>
            </p:cNvCxnSpPr>
            <p:nvPr/>
          </p:nvCxnSpPr>
          <p:spPr>
            <a:xfrm flipH="1">
              <a:off x="5518252" y="2817212"/>
              <a:ext cx="1155495" cy="0"/>
            </a:xfrm>
            <a:prstGeom prst="line">
              <a:avLst/>
            </a:prstGeom>
            <a:ln w="12700" cap="flat" cmpd="sng" algn="ctr">
              <a:solidFill>
                <a:schemeClr val="tx2"/>
              </a:solidFill>
              <a:prstDash val="sys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2" idx="2"/>
              <a:endCxn id="11" idx="6"/>
            </p:cNvCxnSpPr>
            <p:nvPr/>
          </p:nvCxnSpPr>
          <p:spPr>
            <a:xfrm flipH="1">
              <a:off x="7905021" y="2817212"/>
              <a:ext cx="1155497" cy="0"/>
            </a:xfrm>
            <a:prstGeom prst="line">
              <a:avLst/>
            </a:prstGeom>
            <a:ln w="12700" cap="flat" cmpd="sng" algn="ctr">
              <a:solidFill>
                <a:schemeClr val="tx2"/>
              </a:solidFill>
              <a:prstDash val="sysDash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sḻiďe"/>
            <p:cNvSpPr/>
            <p:nvPr/>
          </p:nvSpPr>
          <p:spPr>
            <a:xfrm>
              <a:off x="2263868" y="2587513"/>
              <a:ext cx="503956" cy="459398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rgbClr val="972C07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7" name="i$ļîḓé"/>
            <p:cNvSpPr/>
            <p:nvPr/>
          </p:nvSpPr>
          <p:spPr>
            <a:xfrm>
              <a:off x="4650637" y="2588524"/>
              <a:ext cx="503956" cy="457375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rgbClr val="972C07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" name="i$ḷïḍè"/>
            <p:cNvSpPr/>
            <p:nvPr/>
          </p:nvSpPr>
          <p:spPr>
            <a:xfrm>
              <a:off x="7037406" y="2587513"/>
              <a:ext cx="503956" cy="459398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rgbClr val="972C07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î$1íḓe"/>
            <p:cNvSpPr/>
            <p:nvPr/>
          </p:nvSpPr>
          <p:spPr>
            <a:xfrm>
              <a:off x="9424177" y="2587513"/>
              <a:ext cx="503956" cy="459398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rgbClr val="972C07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25772" y="4055228"/>
            <a:ext cx="1953171" cy="854177"/>
            <a:chOff x="1849034" y="4304553"/>
            <a:chExt cx="1953171" cy="854177"/>
          </a:xfrm>
        </p:grpSpPr>
        <p:sp>
          <p:nvSpPr>
            <p:cNvPr id="33" name="Shape 1448"/>
            <p:cNvSpPr txBox="1"/>
            <p:nvPr/>
          </p:nvSpPr>
          <p:spPr>
            <a:xfrm>
              <a:off x="1849034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45713" tIns="22850" rIns="45713" bIns="2285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 smtClean="0">
                  <a:solidFill>
                    <a:srgbClr val="000000"/>
                  </a:solidFill>
                  <a:sym typeface="Calibri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sym typeface="Calibri"/>
                </a:rPr>
                <a:t>标题文档</a:t>
              </a:r>
              <a:endParaRPr lang="de-DE" sz="2000" b="1" dirty="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4" name="Shape 1450"/>
            <p:cNvSpPr txBox="1"/>
            <p:nvPr/>
          </p:nvSpPr>
          <p:spPr>
            <a:xfrm>
              <a:off x="1937712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12541" y="4055228"/>
            <a:ext cx="1953171" cy="854177"/>
            <a:chOff x="3959623" y="4304553"/>
            <a:chExt cx="1953171" cy="854177"/>
          </a:xfrm>
        </p:grpSpPr>
        <p:sp>
          <p:nvSpPr>
            <p:cNvPr id="31" name="Shape 1448"/>
            <p:cNvSpPr txBox="1"/>
            <p:nvPr/>
          </p:nvSpPr>
          <p:spPr>
            <a:xfrm>
              <a:off x="3959623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 smtClean="0">
                  <a:solidFill>
                    <a:srgbClr val="000000"/>
                  </a:solidFill>
                  <a:sym typeface="Calibri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sym typeface="Calibri"/>
                </a:rPr>
                <a:t>标题文档</a:t>
              </a:r>
              <a:endParaRPr lang="de-DE" sz="2000" b="1" dirty="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2" name="Shape 1450"/>
            <p:cNvSpPr txBox="1"/>
            <p:nvPr/>
          </p:nvSpPr>
          <p:spPr>
            <a:xfrm>
              <a:off x="4048301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99310" y="4055228"/>
            <a:ext cx="1953171" cy="854177"/>
            <a:chOff x="6070212" y="4304553"/>
            <a:chExt cx="1953171" cy="854177"/>
          </a:xfrm>
        </p:grpSpPr>
        <p:sp>
          <p:nvSpPr>
            <p:cNvPr id="29" name="Shape 1448"/>
            <p:cNvSpPr txBox="1"/>
            <p:nvPr/>
          </p:nvSpPr>
          <p:spPr>
            <a:xfrm>
              <a:off x="6070212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 smtClean="0">
                  <a:solidFill>
                    <a:srgbClr val="000000"/>
                  </a:solidFill>
                  <a:sym typeface="Calibri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sym typeface="Calibri"/>
                </a:rPr>
                <a:t>标题文档</a:t>
              </a:r>
              <a:endParaRPr lang="de-DE" sz="2000" b="1" dirty="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30" name="Shape 1450"/>
            <p:cNvSpPr txBox="1"/>
            <p:nvPr/>
          </p:nvSpPr>
          <p:spPr>
            <a:xfrm>
              <a:off x="6158890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86081" y="4055228"/>
            <a:ext cx="1953171" cy="854177"/>
            <a:chOff x="8275748" y="4304553"/>
            <a:chExt cx="1953171" cy="854177"/>
          </a:xfrm>
        </p:grpSpPr>
        <p:sp>
          <p:nvSpPr>
            <p:cNvPr id="27" name="Shape 1448"/>
            <p:cNvSpPr txBox="1"/>
            <p:nvPr/>
          </p:nvSpPr>
          <p:spPr>
            <a:xfrm>
              <a:off x="8275748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 smtClean="0">
                  <a:solidFill>
                    <a:srgbClr val="000000"/>
                  </a:solidFill>
                  <a:sym typeface="Calibri"/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  <a:sym typeface="Calibri"/>
                </a:rPr>
                <a:t>标题文档</a:t>
              </a:r>
              <a:endParaRPr lang="de-DE" sz="2000" b="1" dirty="0">
                <a:solidFill>
                  <a:srgbClr val="000000"/>
                </a:solidFill>
                <a:sym typeface="Calibri"/>
              </a:endParaRPr>
            </a:p>
          </p:txBody>
        </p:sp>
        <p:sp>
          <p:nvSpPr>
            <p:cNvPr id="28" name="Shape 1450"/>
            <p:cNvSpPr txBox="1"/>
            <p:nvPr/>
          </p:nvSpPr>
          <p:spPr>
            <a:xfrm>
              <a:off x="8364426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</p:grpSp>
      <p:cxnSp>
        <p:nvCxnSpPr>
          <p:cNvPr id="24" name="Shape 1464"/>
          <p:cNvCxnSpPr/>
          <p:nvPr/>
        </p:nvCxnSpPr>
        <p:spPr>
          <a:xfrm>
            <a:off x="3995742" y="3839328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hape 1464"/>
          <p:cNvCxnSpPr/>
          <p:nvPr/>
        </p:nvCxnSpPr>
        <p:spPr>
          <a:xfrm>
            <a:off x="6382511" y="3839328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hape 1464"/>
          <p:cNvCxnSpPr/>
          <p:nvPr/>
        </p:nvCxnSpPr>
        <p:spPr>
          <a:xfrm>
            <a:off x="8769280" y="3839328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817458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5103829" y="2756882"/>
            <a:ext cx="2191493" cy="2191495"/>
            <a:chOff x="3953346" y="1964432"/>
            <a:chExt cx="3709626" cy="3709629"/>
          </a:xfrm>
        </p:grpSpPr>
        <p:sp>
          <p:nvSpPr>
            <p:cNvPr id="2" name="Freeform 5"/>
            <p:cNvSpPr/>
            <p:nvPr/>
          </p:nvSpPr>
          <p:spPr bwMode="auto">
            <a:xfrm>
              <a:off x="5525891" y="2260518"/>
              <a:ext cx="1927849" cy="1523855"/>
            </a:xfrm>
            <a:custGeom>
              <a:avLst/>
              <a:gdLst>
                <a:gd name="T0" fmla="*/ 492 w 506"/>
                <a:gd name="T1" fmla="*/ 295 h 400"/>
                <a:gd name="T2" fmla="*/ 492 w 506"/>
                <a:gd name="T3" fmla="*/ 295 h 400"/>
                <a:gd name="T4" fmla="*/ 71 w 506"/>
                <a:gd name="T5" fmla="*/ 0 h 400"/>
                <a:gd name="T6" fmla="*/ 71 w 506"/>
                <a:gd name="T7" fmla="*/ 0 h 400"/>
                <a:gd name="T8" fmla="*/ 0 w 506"/>
                <a:gd name="T9" fmla="*/ 72 h 400"/>
                <a:gd name="T10" fmla="*/ 71 w 506"/>
                <a:gd name="T11" fmla="*/ 143 h 400"/>
                <a:gd name="T12" fmla="*/ 71 w 506"/>
                <a:gd name="T13" fmla="*/ 143 h 400"/>
                <a:gd name="T14" fmla="*/ 71 w 506"/>
                <a:gd name="T15" fmla="*/ 143 h 400"/>
                <a:gd name="T16" fmla="*/ 358 w 506"/>
                <a:gd name="T17" fmla="*/ 343 h 400"/>
                <a:gd name="T18" fmla="*/ 358 w 506"/>
                <a:gd name="T19" fmla="*/ 344 h 400"/>
                <a:gd name="T20" fmla="*/ 450 w 506"/>
                <a:gd name="T21" fmla="*/ 386 h 400"/>
                <a:gd name="T22" fmla="*/ 492 w 506"/>
                <a:gd name="T23" fmla="*/ 29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400">
                  <a:moveTo>
                    <a:pt x="492" y="295"/>
                  </a:moveTo>
                  <a:cubicBezTo>
                    <a:pt x="492" y="295"/>
                    <a:pt x="492" y="295"/>
                    <a:pt x="492" y="295"/>
                  </a:cubicBezTo>
                  <a:cubicBezTo>
                    <a:pt x="430" y="123"/>
                    <a:pt x="265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11"/>
                    <a:pt x="32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203" y="143"/>
                    <a:pt x="315" y="226"/>
                    <a:pt x="358" y="343"/>
                  </a:cubicBezTo>
                  <a:cubicBezTo>
                    <a:pt x="358" y="343"/>
                    <a:pt x="358" y="344"/>
                    <a:pt x="358" y="344"/>
                  </a:cubicBezTo>
                  <a:cubicBezTo>
                    <a:pt x="372" y="381"/>
                    <a:pt x="413" y="400"/>
                    <a:pt x="450" y="386"/>
                  </a:cubicBezTo>
                  <a:cubicBezTo>
                    <a:pt x="487" y="373"/>
                    <a:pt x="506" y="332"/>
                    <a:pt x="492" y="29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6687865" y="3384329"/>
              <a:ext cx="814566" cy="1676504"/>
            </a:xfrm>
            <a:custGeom>
              <a:avLst/>
              <a:gdLst>
                <a:gd name="T0" fmla="*/ 187 w 214"/>
                <a:gd name="T1" fmla="*/ 0 h 440"/>
                <a:gd name="T2" fmla="*/ 187 w 214"/>
                <a:gd name="T3" fmla="*/ 0 h 440"/>
                <a:gd name="T4" fmla="*/ 145 w 214"/>
                <a:gd name="T5" fmla="*/ 91 h 440"/>
                <a:gd name="T6" fmla="*/ 53 w 214"/>
                <a:gd name="T7" fmla="*/ 49 h 440"/>
                <a:gd name="T8" fmla="*/ 72 w 214"/>
                <a:gd name="T9" fmla="*/ 153 h 440"/>
                <a:gd name="T10" fmla="*/ 0 w 214"/>
                <a:gd name="T11" fmla="*/ 349 h 440"/>
                <a:gd name="T12" fmla="*/ 0 w 214"/>
                <a:gd name="T13" fmla="*/ 349 h 440"/>
                <a:gd name="T14" fmla="*/ 101 w 214"/>
                <a:gd name="T15" fmla="*/ 340 h 440"/>
                <a:gd name="T16" fmla="*/ 110 w 214"/>
                <a:gd name="T17" fmla="*/ 440 h 440"/>
                <a:gd name="T18" fmla="*/ 214 w 214"/>
                <a:gd name="T19" fmla="*/ 153 h 440"/>
                <a:gd name="T20" fmla="*/ 187 w 214"/>
                <a:gd name="T21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440"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201" y="37"/>
                    <a:pt x="182" y="78"/>
                    <a:pt x="145" y="91"/>
                  </a:cubicBezTo>
                  <a:cubicBezTo>
                    <a:pt x="108" y="105"/>
                    <a:pt x="67" y="86"/>
                    <a:pt x="53" y="49"/>
                  </a:cubicBezTo>
                  <a:cubicBezTo>
                    <a:pt x="65" y="82"/>
                    <a:pt x="72" y="117"/>
                    <a:pt x="72" y="153"/>
                  </a:cubicBezTo>
                  <a:cubicBezTo>
                    <a:pt x="72" y="228"/>
                    <a:pt x="45" y="296"/>
                    <a:pt x="0" y="349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26" y="319"/>
                    <a:pt x="71" y="315"/>
                    <a:pt x="101" y="340"/>
                  </a:cubicBezTo>
                  <a:cubicBezTo>
                    <a:pt x="131" y="366"/>
                    <a:pt x="135" y="410"/>
                    <a:pt x="110" y="440"/>
                  </a:cubicBezTo>
                  <a:cubicBezTo>
                    <a:pt x="175" y="363"/>
                    <a:pt x="214" y="262"/>
                    <a:pt x="214" y="153"/>
                  </a:cubicBezTo>
                  <a:cubicBezTo>
                    <a:pt x="214" y="99"/>
                    <a:pt x="205" y="48"/>
                    <a:pt x="187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5525891" y="4584464"/>
              <a:ext cx="1676505" cy="1089596"/>
            </a:xfrm>
            <a:custGeom>
              <a:avLst/>
              <a:gdLst>
                <a:gd name="T0" fmla="*/ 406 w 440"/>
                <a:gd name="T1" fmla="*/ 25 h 286"/>
                <a:gd name="T2" fmla="*/ 305 w 440"/>
                <a:gd name="T3" fmla="*/ 34 h 286"/>
                <a:gd name="T4" fmla="*/ 305 w 440"/>
                <a:gd name="T5" fmla="*/ 34 h 286"/>
                <a:gd name="T6" fmla="*/ 71 w 440"/>
                <a:gd name="T7" fmla="*/ 143 h 286"/>
                <a:gd name="T8" fmla="*/ 71 w 440"/>
                <a:gd name="T9" fmla="*/ 143 h 286"/>
                <a:gd name="T10" fmla="*/ 0 w 440"/>
                <a:gd name="T11" fmla="*/ 215 h 286"/>
                <a:gd name="T12" fmla="*/ 71 w 440"/>
                <a:gd name="T13" fmla="*/ 286 h 286"/>
                <a:gd name="T14" fmla="*/ 71 w 440"/>
                <a:gd name="T15" fmla="*/ 286 h 286"/>
                <a:gd name="T16" fmla="*/ 414 w 440"/>
                <a:gd name="T17" fmla="*/ 127 h 286"/>
                <a:gd name="T18" fmla="*/ 415 w 440"/>
                <a:gd name="T19" fmla="*/ 125 h 286"/>
                <a:gd name="T20" fmla="*/ 406 w 440"/>
                <a:gd name="T21" fmla="*/ 2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0" h="286">
                  <a:moveTo>
                    <a:pt x="406" y="25"/>
                  </a:moveTo>
                  <a:cubicBezTo>
                    <a:pt x="376" y="0"/>
                    <a:pt x="331" y="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249" y="101"/>
                    <a:pt x="165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32" y="143"/>
                    <a:pt x="0" y="175"/>
                    <a:pt x="0" y="215"/>
                  </a:cubicBezTo>
                  <a:cubicBezTo>
                    <a:pt x="0" y="254"/>
                    <a:pt x="32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209" y="286"/>
                    <a:pt x="332" y="224"/>
                    <a:pt x="414" y="127"/>
                  </a:cubicBezTo>
                  <a:cubicBezTo>
                    <a:pt x="414" y="126"/>
                    <a:pt x="415" y="126"/>
                    <a:pt x="415" y="125"/>
                  </a:cubicBezTo>
                  <a:cubicBezTo>
                    <a:pt x="440" y="95"/>
                    <a:pt x="436" y="51"/>
                    <a:pt x="406" y="2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192847" y="2260518"/>
              <a:ext cx="1604128" cy="1302779"/>
            </a:xfrm>
            <a:custGeom>
              <a:avLst/>
              <a:gdLst>
                <a:gd name="T0" fmla="*/ 92 w 421"/>
                <a:gd name="T1" fmla="*/ 252 h 342"/>
                <a:gd name="T2" fmla="*/ 135 w 421"/>
                <a:gd name="T3" fmla="*/ 342 h 342"/>
                <a:gd name="T4" fmla="*/ 421 w 421"/>
                <a:gd name="T5" fmla="*/ 143 h 342"/>
                <a:gd name="T6" fmla="*/ 421 w 421"/>
                <a:gd name="T7" fmla="*/ 143 h 342"/>
                <a:gd name="T8" fmla="*/ 421 w 421"/>
                <a:gd name="T9" fmla="*/ 143 h 342"/>
                <a:gd name="T10" fmla="*/ 421 w 421"/>
                <a:gd name="T11" fmla="*/ 143 h 342"/>
                <a:gd name="T12" fmla="*/ 350 w 421"/>
                <a:gd name="T13" fmla="*/ 72 h 342"/>
                <a:gd name="T14" fmla="*/ 421 w 421"/>
                <a:gd name="T15" fmla="*/ 0 h 342"/>
                <a:gd name="T16" fmla="*/ 421 w 421"/>
                <a:gd name="T17" fmla="*/ 0 h 342"/>
                <a:gd name="T18" fmla="*/ 0 w 421"/>
                <a:gd name="T19" fmla="*/ 295 h 342"/>
                <a:gd name="T20" fmla="*/ 0 w 421"/>
                <a:gd name="T21" fmla="*/ 295 h 342"/>
                <a:gd name="T22" fmla="*/ 92 w 421"/>
                <a:gd name="T23" fmla="*/ 25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1" h="342">
                  <a:moveTo>
                    <a:pt x="92" y="252"/>
                  </a:moveTo>
                  <a:cubicBezTo>
                    <a:pt x="129" y="266"/>
                    <a:pt x="148" y="306"/>
                    <a:pt x="135" y="342"/>
                  </a:cubicBezTo>
                  <a:cubicBezTo>
                    <a:pt x="178" y="226"/>
                    <a:pt x="290" y="143"/>
                    <a:pt x="421" y="143"/>
                  </a:cubicBezTo>
                  <a:cubicBezTo>
                    <a:pt x="421" y="143"/>
                    <a:pt x="421" y="143"/>
                    <a:pt x="421" y="143"/>
                  </a:cubicBezTo>
                  <a:cubicBezTo>
                    <a:pt x="421" y="143"/>
                    <a:pt x="421" y="143"/>
                    <a:pt x="421" y="143"/>
                  </a:cubicBezTo>
                  <a:cubicBezTo>
                    <a:pt x="421" y="143"/>
                    <a:pt x="421" y="143"/>
                    <a:pt x="421" y="143"/>
                  </a:cubicBezTo>
                  <a:cubicBezTo>
                    <a:pt x="382" y="143"/>
                    <a:pt x="350" y="111"/>
                    <a:pt x="350" y="72"/>
                  </a:cubicBezTo>
                  <a:cubicBezTo>
                    <a:pt x="350" y="32"/>
                    <a:pt x="382" y="0"/>
                    <a:pt x="421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228" y="0"/>
                    <a:pt x="63" y="123"/>
                    <a:pt x="0" y="295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4" y="258"/>
                    <a:pt x="55" y="239"/>
                    <a:pt x="92" y="252"/>
                  </a:cubicBezTo>
                </a:path>
              </a:pathLst>
            </a:cu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4319177" y="4550250"/>
              <a:ext cx="1477799" cy="1123811"/>
            </a:xfrm>
            <a:custGeom>
              <a:avLst/>
              <a:gdLst>
                <a:gd name="T0" fmla="*/ 388 w 388"/>
                <a:gd name="T1" fmla="*/ 152 h 295"/>
                <a:gd name="T2" fmla="*/ 124 w 388"/>
                <a:gd name="T3" fmla="*/ 0 h 295"/>
                <a:gd name="T4" fmla="*/ 124 w 388"/>
                <a:gd name="T5" fmla="*/ 0 h 295"/>
                <a:gd name="T6" fmla="*/ 98 w 388"/>
                <a:gd name="T7" fmla="*/ 97 h 295"/>
                <a:gd name="T8" fmla="*/ 0 w 388"/>
                <a:gd name="T9" fmla="*/ 71 h 295"/>
                <a:gd name="T10" fmla="*/ 0 w 388"/>
                <a:gd name="T11" fmla="*/ 71 h 295"/>
                <a:gd name="T12" fmla="*/ 388 w 388"/>
                <a:gd name="T13" fmla="*/ 295 h 295"/>
                <a:gd name="T14" fmla="*/ 388 w 388"/>
                <a:gd name="T15" fmla="*/ 295 h 295"/>
                <a:gd name="T16" fmla="*/ 317 w 388"/>
                <a:gd name="T17" fmla="*/ 224 h 295"/>
                <a:gd name="T18" fmla="*/ 388 w 388"/>
                <a:gd name="T19" fmla="*/ 152 h 295"/>
                <a:gd name="T20" fmla="*/ 388 w 388"/>
                <a:gd name="T21" fmla="*/ 152 h 295"/>
                <a:gd name="T22" fmla="*/ 388 w 388"/>
                <a:gd name="T23" fmla="*/ 15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8" h="295">
                  <a:moveTo>
                    <a:pt x="388" y="152"/>
                  </a:moveTo>
                  <a:cubicBezTo>
                    <a:pt x="275" y="152"/>
                    <a:pt x="177" y="91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44" y="34"/>
                    <a:pt x="132" y="78"/>
                    <a:pt x="98" y="97"/>
                  </a:cubicBezTo>
                  <a:cubicBezTo>
                    <a:pt x="64" y="117"/>
                    <a:pt x="20" y="105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78" y="205"/>
                    <a:pt x="223" y="295"/>
                    <a:pt x="388" y="295"/>
                  </a:cubicBezTo>
                  <a:cubicBezTo>
                    <a:pt x="388" y="295"/>
                    <a:pt x="388" y="295"/>
                    <a:pt x="388" y="295"/>
                  </a:cubicBezTo>
                  <a:cubicBezTo>
                    <a:pt x="349" y="295"/>
                    <a:pt x="317" y="263"/>
                    <a:pt x="317" y="224"/>
                  </a:cubicBezTo>
                  <a:cubicBezTo>
                    <a:pt x="317" y="184"/>
                    <a:pt x="349" y="152"/>
                    <a:pt x="388" y="152"/>
                  </a:cubicBezTo>
                  <a:cubicBezTo>
                    <a:pt x="388" y="152"/>
                    <a:pt x="388" y="152"/>
                    <a:pt x="388" y="152"/>
                  </a:cubicBezTo>
                  <a:cubicBezTo>
                    <a:pt x="388" y="152"/>
                    <a:pt x="388" y="152"/>
                    <a:pt x="388" y="152"/>
                  </a:cubicBezTo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4090204" y="3171147"/>
              <a:ext cx="776403" cy="1825206"/>
            </a:xfrm>
            <a:custGeom>
              <a:avLst/>
              <a:gdLst>
                <a:gd name="T0" fmla="*/ 184 w 204"/>
                <a:gd name="T1" fmla="*/ 362 h 479"/>
                <a:gd name="T2" fmla="*/ 184 w 204"/>
                <a:gd name="T3" fmla="*/ 362 h 479"/>
                <a:gd name="T4" fmla="*/ 143 w 204"/>
                <a:gd name="T5" fmla="*/ 209 h 479"/>
                <a:gd name="T6" fmla="*/ 161 w 204"/>
                <a:gd name="T7" fmla="*/ 106 h 479"/>
                <a:gd name="T8" fmla="*/ 162 w 204"/>
                <a:gd name="T9" fmla="*/ 103 h 479"/>
                <a:gd name="T10" fmla="*/ 119 w 204"/>
                <a:gd name="T11" fmla="*/ 13 h 479"/>
                <a:gd name="T12" fmla="*/ 27 w 204"/>
                <a:gd name="T13" fmla="*/ 56 h 479"/>
                <a:gd name="T14" fmla="*/ 27 w 204"/>
                <a:gd name="T15" fmla="*/ 56 h 479"/>
                <a:gd name="T16" fmla="*/ 0 w 204"/>
                <a:gd name="T17" fmla="*/ 209 h 479"/>
                <a:gd name="T18" fmla="*/ 60 w 204"/>
                <a:gd name="T19" fmla="*/ 433 h 479"/>
                <a:gd name="T20" fmla="*/ 60 w 204"/>
                <a:gd name="T21" fmla="*/ 433 h 479"/>
                <a:gd name="T22" fmla="*/ 158 w 204"/>
                <a:gd name="T23" fmla="*/ 459 h 479"/>
                <a:gd name="T24" fmla="*/ 184 w 204"/>
                <a:gd name="T25" fmla="*/ 362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479">
                  <a:moveTo>
                    <a:pt x="184" y="362"/>
                  </a:moveTo>
                  <a:cubicBezTo>
                    <a:pt x="184" y="362"/>
                    <a:pt x="184" y="362"/>
                    <a:pt x="184" y="362"/>
                  </a:cubicBezTo>
                  <a:cubicBezTo>
                    <a:pt x="158" y="317"/>
                    <a:pt x="143" y="265"/>
                    <a:pt x="143" y="209"/>
                  </a:cubicBezTo>
                  <a:cubicBezTo>
                    <a:pt x="143" y="173"/>
                    <a:pt x="150" y="138"/>
                    <a:pt x="161" y="106"/>
                  </a:cubicBezTo>
                  <a:cubicBezTo>
                    <a:pt x="161" y="105"/>
                    <a:pt x="162" y="104"/>
                    <a:pt x="162" y="103"/>
                  </a:cubicBezTo>
                  <a:cubicBezTo>
                    <a:pt x="175" y="67"/>
                    <a:pt x="156" y="27"/>
                    <a:pt x="119" y="13"/>
                  </a:cubicBezTo>
                  <a:cubicBezTo>
                    <a:pt x="82" y="0"/>
                    <a:pt x="41" y="19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0" y="104"/>
                    <a:pt x="0" y="155"/>
                    <a:pt x="0" y="209"/>
                  </a:cubicBezTo>
                  <a:cubicBezTo>
                    <a:pt x="0" y="291"/>
                    <a:pt x="22" y="367"/>
                    <a:pt x="60" y="433"/>
                  </a:cubicBezTo>
                  <a:cubicBezTo>
                    <a:pt x="60" y="433"/>
                    <a:pt x="60" y="433"/>
                    <a:pt x="60" y="433"/>
                  </a:cubicBezTo>
                  <a:cubicBezTo>
                    <a:pt x="80" y="467"/>
                    <a:pt x="124" y="479"/>
                    <a:pt x="158" y="459"/>
                  </a:cubicBezTo>
                  <a:cubicBezTo>
                    <a:pt x="192" y="440"/>
                    <a:pt x="204" y="396"/>
                    <a:pt x="184" y="36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5260072" y="1964432"/>
              <a:ext cx="1077753" cy="2002857"/>
            </a:xfrm>
            <a:custGeom>
              <a:avLst/>
              <a:gdLst>
                <a:gd name="T0" fmla="*/ 159 w 283"/>
                <a:gd name="T1" fmla="*/ 316 h 526"/>
                <a:gd name="T2" fmla="*/ 159 w 283"/>
                <a:gd name="T3" fmla="*/ 314 h 526"/>
                <a:gd name="T4" fmla="*/ 196 w 283"/>
                <a:gd name="T5" fmla="*/ 257 h 526"/>
                <a:gd name="T6" fmla="*/ 273 w 283"/>
                <a:gd name="T7" fmla="*/ 128 h 526"/>
                <a:gd name="T8" fmla="*/ 151 w 283"/>
                <a:gd name="T9" fmla="*/ 5 h 526"/>
                <a:gd name="T10" fmla="*/ 9 w 283"/>
                <a:gd name="T11" fmla="*/ 137 h 526"/>
                <a:gd name="T12" fmla="*/ 86 w 283"/>
                <a:gd name="T13" fmla="*/ 257 h 526"/>
                <a:gd name="T14" fmla="*/ 124 w 283"/>
                <a:gd name="T15" fmla="*/ 316 h 526"/>
                <a:gd name="T16" fmla="*/ 84 w 283"/>
                <a:gd name="T17" fmla="*/ 373 h 526"/>
                <a:gd name="T18" fmla="*/ 0 w 283"/>
                <a:gd name="T19" fmla="*/ 445 h 526"/>
                <a:gd name="T20" fmla="*/ 141 w 283"/>
                <a:gd name="T21" fmla="*/ 526 h 526"/>
                <a:gd name="T22" fmla="*/ 283 w 283"/>
                <a:gd name="T23" fmla="*/ 445 h 526"/>
                <a:gd name="T24" fmla="*/ 199 w 283"/>
                <a:gd name="T25" fmla="*/ 373 h 526"/>
                <a:gd name="T26" fmla="*/ 159 w 283"/>
                <a:gd name="T27" fmla="*/ 31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3" h="526">
                  <a:moveTo>
                    <a:pt x="159" y="316"/>
                  </a:moveTo>
                  <a:cubicBezTo>
                    <a:pt x="159" y="314"/>
                    <a:pt x="159" y="314"/>
                    <a:pt x="159" y="314"/>
                  </a:cubicBezTo>
                  <a:cubicBezTo>
                    <a:pt x="159" y="289"/>
                    <a:pt x="173" y="267"/>
                    <a:pt x="196" y="257"/>
                  </a:cubicBezTo>
                  <a:cubicBezTo>
                    <a:pt x="244" y="236"/>
                    <a:pt x="277" y="185"/>
                    <a:pt x="273" y="128"/>
                  </a:cubicBezTo>
                  <a:cubicBezTo>
                    <a:pt x="269" y="63"/>
                    <a:pt x="216" y="10"/>
                    <a:pt x="151" y="5"/>
                  </a:cubicBezTo>
                  <a:cubicBezTo>
                    <a:pt x="74" y="0"/>
                    <a:pt x="9" y="61"/>
                    <a:pt x="9" y="137"/>
                  </a:cubicBezTo>
                  <a:cubicBezTo>
                    <a:pt x="9" y="190"/>
                    <a:pt x="41" y="236"/>
                    <a:pt x="86" y="257"/>
                  </a:cubicBezTo>
                  <a:cubicBezTo>
                    <a:pt x="109" y="268"/>
                    <a:pt x="124" y="291"/>
                    <a:pt x="124" y="316"/>
                  </a:cubicBezTo>
                  <a:cubicBezTo>
                    <a:pt x="124" y="341"/>
                    <a:pt x="108" y="364"/>
                    <a:pt x="84" y="373"/>
                  </a:cubicBezTo>
                  <a:cubicBezTo>
                    <a:pt x="49" y="387"/>
                    <a:pt x="19" y="412"/>
                    <a:pt x="0" y="445"/>
                  </a:cubicBezTo>
                  <a:cubicBezTo>
                    <a:pt x="141" y="526"/>
                    <a:pt x="141" y="526"/>
                    <a:pt x="141" y="526"/>
                  </a:cubicBezTo>
                  <a:cubicBezTo>
                    <a:pt x="283" y="445"/>
                    <a:pt x="283" y="445"/>
                    <a:pt x="283" y="445"/>
                  </a:cubicBezTo>
                  <a:cubicBezTo>
                    <a:pt x="264" y="412"/>
                    <a:pt x="234" y="387"/>
                    <a:pt x="199" y="373"/>
                  </a:cubicBezTo>
                  <a:cubicBezTo>
                    <a:pt x="175" y="364"/>
                    <a:pt x="159" y="341"/>
                    <a:pt x="159" y="316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9"/>
            <p:cNvSpPr/>
            <p:nvPr/>
          </p:nvSpPr>
          <p:spPr bwMode="auto">
            <a:xfrm>
              <a:off x="3953346" y="3659361"/>
              <a:ext cx="1843628" cy="1630446"/>
            </a:xfrm>
            <a:custGeom>
              <a:avLst/>
              <a:gdLst>
                <a:gd name="T0" fmla="*/ 293 w 484"/>
                <a:gd name="T1" fmla="*/ 171 h 428"/>
                <a:gd name="T2" fmla="*/ 292 w 484"/>
                <a:gd name="T3" fmla="*/ 172 h 428"/>
                <a:gd name="T4" fmla="*/ 225 w 484"/>
                <a:gd name="T5" fmla="*/ 169 h 428"/>
                <a:gd name="T6" fmla="*/ 74 w 484"/>
                <a:gd name="T7" fmla="*/ 166 h 428"/>
                <a:gd name="T8" fmla="*/ 28 w 484"/>
                <a:gd name="T9" fmla="*/ 333 h 428"/>
                <a:gd name="T10" fmla="*/ 213 w 484"/>
                <a:gd name="T11" fmla="*/ 390 h 428"/>
                <a:gd name="T12" fmla="*/ 279 w 484"/>
                <a:gd name="T13" fmla="*/ 263 h 428"/>
                <a:gd name="T14" fmla="*/ 311 w 484"/>
                <a:gd name="T15" fmla="*/ 202 h 428"/>
                <a:gd name="T16" fmla="*/ 381 w 484"/>
                <a:gd name="T17" fmla="*/ 207 h 428"/>
                <a:gd name="T18" fmla="*/ 484 w 484"/>
                <a:gd name="T19" fmla="*/ 244 h 428"/>
                <a:gd name="T20" fmla="*/ 484 w 484"/>
                <a:gd name="T21" fmla="*/ 81 h 428"/>
                <a:gd name="T22" fmla="*/ 343 w 484"/>
                <a:gd name="T23" fmla="*/ 0 h 428"/>
                <a:gd name="T24" fmla="*/ 323 w 484"/>
                <a:gd name="T25" fmla="*/ 108 h 428"/>
                <a:gd name="T26" fmla="*/ 293 w 484"/>
                <a:gd name="T27" fmla="*/ 17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428">
                  <a:moveTo>
                    <a:pt x="293" y="171"/>
                  </a:moveTo>
                  <a:cubicBezTo>
                    <a:pt x="292" y="172"/>
                    <a:pt x="292" y="172"/>
                    <a:pt x="292" y="172"/>
                  </a:cubicBezTo>
                  <a:cubicBezTo>
                    <a:pt x="271" y="184"/>
                    <a:pt x="244" y="183"/>
                    <a:pt x="225" y="169"/>
                  </a:cubicBezTo>
                  <a:cubicBezTo>
                    <a:pt x="181" y="137"/>
                    <a:pt x="121" y="134"/>
                    <a:pt x="74" y="166"/>
                  </a:cubicBezTo>
                  <a:cubicBezTo>
                    <a:pt x="19" y="202"/>
                    <a:pt x="0" y="275"/>
                    <a:pt x="28" y="333"/>
                  </a:cubicBezTo>
                  <a:cubicBezTo>
                    <a:pt x="62" y="403"/>
                    <a:pt x="147" y="428"/>
                    <a:pt x="213" y="390"/>
                  </a:cubicBezTo>
                  <a:cubicBezTo>
                    <a:pt x="260" y="364"/>
                    <a:pt x="284" y="313"/>
                    <a:pt x="279" y="263"/>
                  </a:cubicBezTo>
                  <a:cubicBezTo>
                    <a:pt x="276" y="238"/>
                    <a:pt x="289" y="214"/>
                    <a:pt x="311" y="202"/>
                  </a:cubicBezTo>
                  <a:cubicBezTo>
                    <a:pt x="333" y="189"/>
                    <a:pt x="361" y="191"/>
                    <a:pt x="381" y="207"/>
                  </a:cubicBezTo>
                  <a:cubicBezTo>
                    <a:pt x="410" y="231"/>
                    <a:pt x="447" y="244"/>
                    <a:pt x="484" y="244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24" y="32"/>
                    <a:pt x="317" y="70"/>
                    <a:pt x="323" y="108"/>
                  </a:cubicBezTo>
                  <a:cubicBezTo>
                    <a:pt x="328" y="133"/>
                    <a:pt x="315" y="158"/>
                    <a:pt x="293" y="171"/>
                  </a:cubicBezTo>
                  <a:close/>
                </a:path>
              </a:pathLst>
            </a:cu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5796973" y="3659361"/>
              <a:ext cx="1865999" cy="1610707"/>
            </a:xfrm>
            <a:custGeom>
              <a:avLst/>
              <a:gdLst>
                <a:gd name="T0" fmla="*/ 174 w 490"/>
                <a:gd name="T1" fmla="*/ 202 h 423"/>
                <a:gd name="T2" fmla="*/ 175 w 490"/>
                <a:gd name="T3" fmla="*/ 203 h 423"/>
                <a:gd name="T4" fmla="*/ 206 w 490"/>
                <a:gd name="T5" fmla="*/ 262 h 423"/>
                <a:gd name="T6" fmla="*/ 279 w 490"/>
                <a:gd name="T7" fmla="*/ 394 h 423"/>
                <a:gd name="T8" fmla="*/ 447 w 490"/>
                <a:gd name="T9" fmla="*/ 350 h 423"/>
                <a:gd name="T10" fmla="*/ 404 w 490"/>
                <a:gd name="T11" fmla="*/ 161 h 423"/>
                <a:gd name="T12" fmla="*/ 261 w 490"/>
                <a:gd name="T13" fmla="*/ 168 h 423"/>
                <a:gd name="T14" fmla="*/ 192 w 490"/>
                <a:gd name="T15" fmla="*/ 171 h 423"/>
                <a:gd name="T16" fmla="*/ 161 w 490"/>
                <a:gd name="T17" fmla="*/ 108 h 423"/>
                <a:gd name="T18" fmla="*/ 142 w 490"/>
                <a:gd name="T19" fmla="*/ 0 h 423"/>
                <a:gd name="T20" fmla="*/ 0 w 490"/>
                <a:gd name="T21" fmla="*/ 81 h 423"/>
                <a:gd name="T22" fmla="*/ 0 w 490"/>
                <a:gd name="T23" fmla="*/ 244 h 423"/>
                <a:gd name="T24" fmla="*/ 104 w 490"/>
                <a:gd name="T25" fmla="*/ 207 h 423"/>
                <a:gd name="T26" fmla="*/ 174 w 490"/>
                <a:gd name="T27" fmla="*/ 2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0" h="423">
                  <a:moveTo>
                    <a:pt x="174" y="202"/>
                  </a:moveTo>
                  <a:cubicBezTo>
                    <a:pt x="175" y="203"/>
                    <a:pt x="175" y="203"/>
                    <a:pt x="175" y="203"/>
                  </a:cubicBezTo>
                  <a:cubicBezTo>
                    <a:pt x="197" y="215"/>
                    <a:pt x="208" y="238"/>
                    <a:pt x="206" y="262"/>
                  </a:cubicBezTo>
                  <a:cubicBezTo>
                    <a:pt x="201" y="315"/>
                    <a:pt x="228" y="369"/>
                    <a:pt x="279" y="394"/>
                  </a:cubicBezTo>
                  <a:cubicBezTo>
                    <a:pt x="338" y="423"/>
                    <a:pt x="410" y="404"/>
                    <a:pt x="447" y="350"/>
                  </a:cubicBezTo>
                  <a:cubicBezTo>
                    <a:pt x="490" y="286"/>
                    <a:pt x="470" y="199"/>
                    <a:pt x="404" y="161"/>
                  </a:cubicBezTo>
                  <a:cubicBezTo>
                    <a:pt x="357" y="135"/>
                    <a:pt x="302" y="139"/>
                    <a:pt x="261" y="168"/>
                  </a:cubicBezTo>
                  <a:cubicBezTo>
                    <a:pt x="240" y="183"/>
                    <a:pt x="213" y="184"/>
                    <a:pt x="192" y="171"/>
                  </a:cubicBezTo>
                  <a:cubicBezTo>
                    <a:pt x="169" y="158"/>
                    <a:pt x="157" y="133"/>
                    <a:pt x="161" y="108"/>
                  </a:cubicBezTo>
                  <a:cubicBezTo>
                    <a:pt x="168" y="70"/>
                    <a:pt x="160" y="32"/>
                    <a:pt x="142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38" y="244"/>
                    <a:pt x="75" y="231"/>
                    <a:pt x="104" y="207"/>
                  </a:cubicBezTo>
                  <a:cubicBezTo>
                    <a:pt x="124" y="191"/>
                    <a:pt x="152" y="189"/>
                    <a:pt x="174" y="20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Oval 21"/>
            <p:cNvSpPr>
              <a:spLocks noChangeArrowheads="1"/>
            </p:cNvSpPr>
            <p:nvPr/>
          </p:nvSpPr>
          <p:spPr bwMode="auto">
            <a:xfrm>
              <a:off x="5294286" y="3464602"/>
              <a:ext cx="1009325" cy="1005376"/>
            </a:xfrm>
            <a:prstGeom prst="ellipse">
              <a:avLst/>
            </a:pr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42"/>
            <p:cNvSpPr/>
            <p:nvPr/>
          </p:nvSpPr>
          <p:spPr bwMode="auto">
            <a:xfrm>
              <a:off x="5704859" y="2157875"/>
              <a:ext cx="182916" cy="263188"/>
            </a:xfrm>
            <a:custGeom>
              <a:avLst/>
              <a:gdLst>
                <a:gd name="T0" fmla="*/ 48 w 48"/>
                <a:gd name="T1" fmla="*/ 45 h 69"/>
                <a:gd name="T2" fmla="*/ 24 w 48"/>
                <a:gd name="T3" fmla="*/ 69 h 69"/>
                <a:gd name="T4" fmla="*/ 0 w 48"/>
                <a:gd name="T5" fmla="*/ 45 h 69"/>
                <a:gd name="T6" fmla="*/ 24 w 48"/>
                <a:gd name="T7" fmla="*/ 0 h 69"/>
                <a:gd name="T8" fmla="*/ 48 w 48"/>
                <a:gd name="T9" fmla="*/ 4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8" y="45"/>
                  </a:moveTo>
                  <a:cubicBezTo>
                    <a:pt x="48" y="58"/>
                    <a:pt x="38" y="69"/>
                    <a:pt x="24" y="69"/>
                  </a:cubicBezTo>
                  <a:cubicBezTo>
                    <a:pt x="11" y="69"/>
                    <a:pt x="0" y="58"/>
                    <a:pt x="0" y="45"/>
                  </a:cubicBezTo>
                  <a:cubicBezTo>
                    <a:pt x="0" y="32"/>
                    <a:pt x="24" y="0"/>
                    <a:pt x="24" y="0"/>
                  </a:cubicBezTo>
                  <a:cubicBezTo>
                    <a:pt x="24" y="0"/>
                    <a:pt x="48" y="32"/>
                    <a:pt x="4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43"/>
            <p:cNvSpPr/>
            <p:nvPr/>
          </p:nvSpPr>
          <p:spPr bwMode="auto">
            <a:xfrm>
              <a:off x="4448139" y="4383126"/>
              <a:ext cx="132910" cy="261871"/>
            </a:xfrm>
            <a:custGeom>
              <a:avLst/>
              <a:gdLst>
                <a:gd name="T0" fmla="*/ 14 w 35"/>
                <a:gd name="T1" fmla="*/ 61 h 69"/>
                <a:gd name="T2" fmla="*/ 0 w 35"/>
                <a:gd name="T3" fmla="*/ 55 h 69"/>
                <a:gd name="T4" fmla="*/ 5 w 35"/>
                <a:gd name="T5" fmla="*/ 47 h 69"/>
                <a:gd name="T6" fmla="*/ 17 w 35"/>
                <a:gd name="T7" fmla="*/ 52 h 69"/>
                <a:gd name="T8" fmla="*/ 23 w 35"/>
                <a:gd name="T9" fmla="*/ 46 h 69"/>
                <a:gd name="T10" fmla="*/ 2 w 35"/>
                <a:gd name="T11" fmla="*/ 23 h 69"/>
                <a:gd name="T12" fmla="*/ 14 w 35"/>
                <a:gd name="T13" fmla="*/ 9 h 69"/>
                <a:gd name="T14" fmla="*/ 14 w 35"/>
                <a:gd name="T15" fmla="*/ 0 h 69"/>
                <a:gd name="T16" fmla="*/ 22 w 35"/>
                <a:gd name="T17" fmla="*/ 0 h 69"/>
                <a:gd name="T18" fmla="*/ 22 w 35"/>
                <a:gd name="T19" fmla="*/ 8 h 69"/>
                <a:gd name="T20" fmla="*/ 34 w 35"/>
                <a:gd name="T21" fmla="*/ 15 h 69"/>
                <a:gd name="T22" fmla="*/ 28 w 35"/>
                <a:gd name="T23" fmla="*/ 22 h 69"/>
                <a:gd name="T24" fmla="*/ 19 w 35"/>
                <a:gd name="T25" fmla="*/ 18 h 69"/>
                <a:gd name="T26" fmla="*/ 13 w 35"/>
                <a:gd name="T27" fmla="*/ 23 h 69"/>
                <a:gd name="T28" fmla="*/ 35 w 35"/>
                <a:gd name="T29" fmla="*/ 45 h 69"/>
                <a:gd name="T30" fmla="*/ 22 w 35"/>
                <a:gd name="T31" fmla="*/ 61 h 69"/>
                <a:gd name="T32" fmla="*/ 22 w 35"/>
                <a:gd name="T33" fmla="*/ 69 h 69"/>
                <a:gd name="T34" fmla="*/ 14 w 35"/>
                <a:gd name="T35" fmla="*/ 69 h 69"/>
                <a:gd name="T36" fmla="*/ 14 w 35"/>
                <a:gd name="T37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69">
                  <a:moveTo>
                    <a:pt x="14" y="61"/>
                  </a:moveTo>
                  <a:cubicBezTo>
                    <a:pt x="9" y="60"/>
                    <a:pt x="4" y="58"/>
                    <a:pt x="0" y="5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50"/>
                    <a:pt x="13" y="52"/>
                    <a:pt x="17" y="52"/>
                  </a:cubicBezTo>
                  <a:cubicBezTo>
                    <a:pt x="21" y="52"/>
                    <a:pt x="23" y="50"/>
                    <a:pt x="23" y="46"/>
                  </a:cubicBezTo>
                  <a:cubicBezTo>
                    <a:pt x="23" y="38"/>
                    <a:pt x="2" y="38"/>
                    <a:pt x="2" y="23"/>
                  </a:cubicBezTo>
                  <a:cubicBezTo>
                    <a:pt x="2" y="16"/>
                    <a:pt x="7" y="10"/>
                    <a:pt x="14" y="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7" y="9"/>
                    <a:pt x="31" y="12"/>
                    <a:pt x="34" y="15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5" y="19"/>
                    <a:pt x="23" y="18"/>
                    <a:pt x="19" y="18"/>
                  </a:cubicBezTo>
                  <a:cubicBezTo>
                    <a:pt x="15" y="18"/>
                    <a:pt x="13" y="19"/>
                    <a:pt x="13" y="23"/>
                  </a:cubicBezTo>
                  <a:cubicBezTo>
                    <a:pt x="13" y="31"/>
                    <a:pt x="35" y="30"/>
                    <a:pt x="35" y="45"/>
                  </a:cubicBezTo>
                  <a:cubicBezTo>
                    <a:pt x="35" y="53"/>
                    <a:pt x="30" y="59"/>
                    <a:pt x="22" y="61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4" y="69"/>
                    <a:pt x="14" y="69"/>
                    <a:pt x="14" y="69"/>
                  </a:cubicBezTo>
                  <a:lnTo>
                    <a:pt x="14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44"/>
            <p:cNvSpPr/>
            <p:nvPr/>
          </p:nvSpPr>
          <p:spPr bwMode="auto">
            <a:xfrm>
              <a:off x="6985266" y="4383126"/>
              <a:ext cx="193443" cy="178968"/>
            </a:xfrm>
            <a:custGeom>
              <a:avLst/>
              <a:gdLst>
                <a:gd name="T0" fmla="*/ 25 w 51"/>
                <a:gd name="T1" fmla="*/ 0 h 47"/>
                <a:gd name="T2" fmla="*/ 25 w 51"/>
                <a:gd name="T3" fmla="*/ 47 h 47"/>
                <a:gd name="T4" fmla="*/ 25 w 51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7">
                  <a:moveTo>
                    <a:pt x="25" y="0"/>
                  </a:moveTo>
                  <a:cubicBezTo>
                    <a:pt x="0" y="30"/>
                    <a:pt x="25" y="47"/>
                    <a:pt x="25" y="47"/>
                  </a:cubicBezTo>
                  <a:cubicBezTo>
                    <a:pt x="25" y="47"/>
                    <a:pt x="51" y="3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6947104" y="4519984"/>
              <a:ext cx="148702" cy="144753"/>
            </a:xfrm>
            <a:custGeom>
              <a:avLst/>
              <a:gdLst>
                <a:gd name="T0" fmla="*/ 0 w 39"/>
                <a:gd name="T1" fmla="*/ 0 h 38"/>
                <a:gd name="T2" fmla="*/ 33 w 39"/>
                <a:gd name="T3" fmla="*/ 33 h 38"/>
                <a:gd name="T4" fmla="*/ 0 w 3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0" y="0"/>
                  </a:moveTo>
                  <a:cubicBezTo>
                    <a:pt x="3" y="38"/>
                    <a:pt x="33" y="33"/>
                    <a:pt x="33" y="33"/>
                  </a:cubicBezTo>
                  <a:cubicBezTo>
                    <a:pt x="33" y="33"/>
                    <a:pt x="39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46"/>
            <p:cNvSpPr/>
            <p:nvPr/>
          </p:nvSpPr>
          <p:spPr bwMode="auto">
            <a:xfrm>
              <a:off x="7068170" y="4519984"/>
              <a:ext cx="148702" cy="144753"/>
            </a:xfrm>
            <a:custGeom>
              <a:avLst/>
              <a:gdLst>
                <a:gd name="T0" fmla="*/ 39 w 39"/>
                <a:gd name="T1" fmla="*/ 0 h 38"/>
                <a:gd name="T2" fmla="*/ 5 w 39"/>
                <a:gd name="T3" fmla="*/ 33 h 38"/>
                <a:gd name="T4" fmla="*/ 39 w 3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39" y="0"/>
                  </a:moveTo>
                  <a:cubicBezTo>
                    <a:pt x="0" y="2"/>
                    <a:pt x="5" y="33"/>
                    <a:pt x="5" y="33"/>
                  </a:cubicBezTo>
                  <a:cubicBezTo>
                    <a:pt x="5" y="33"/>
                    <a:pt x="36" y="38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Rectangle 47"/>
            <p:cNvSpPr>
              <a:spLocks noChangeArrowheads="1"/>
            </p:cNvSpPr>
            <p:nvPr/>
          </p:nvSpPr>
          <p:spPr bwMode="auto">
            <a:xfrm>
              <a:off x="5521944" y="2596082"/>
              <a:ext cx="64482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48"/>
            <p:cNvSpPr>
              <a:spLocks noChangeArrowheads="1"/>
            </p:cNvSpPr>
            <p:nvPr/>
          </p:nvSpPr>
          <p:spPr bwMode="auto">
            <a:xfrm>
              <a:off x="5549578" y="2596082"/>
              <a:ext cx="60533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49"/>
            <p:cNvSpPr>
              <a:spLocks noChangeArrowheads="1"/>
            </p:cNvSpPr>
            <p:nvPr/>
          </p:nvSpPr>
          <p:spPr bwMode="auto">
            <a:xfrm>
              <a:off x="5582477" y="2596082"/>
              <a:ext cx="50006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50"/>
            <p:cNvSpPr>
              <a:spLocks noChangeArrowheads="1"/>
            </p:cNvSpPr>
            <p:nvPr/>
          </p:nvSpPr>
          <p:spPr bwMode="auto">
            <a:xfrm>
              <a:off x="5602216" y="2596082"/>
              <a:ext cx="510584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5569318" y="2663195"/>
              <a:ext cx="132910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52"/>
            <p:cNvSpPr>
              <a:spLocks noChangeArrowheads="1"/>
            </p:cNvSpPr>
            <p:nvPr/>
          </p:nvSpPr>
          <p:spPr bwMode="auto">
            <a:xfrm>
              <a:off x="5679856" y="2663195"/>
              <a:ext cx="46058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53"/>
            <p:cNvSpPr>
              <a:spLocks noChangeArrowheads="1"/>
            </p:cNvSpPr>
            <p:nvPr/>
          </p:nvSpPr>
          <p:spPr bwMode="auto">
            <a:xfrm>
              <a:off x="5699595" y="2663195"/>
              <a:ext cx="42110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54"/>
            <p:cNvSpPr>
              <a:spLocks noChangeArrowheads="1"/>
            </p:cNvSpPr>
            <p:nvPr/>
          </p:nvSpPr>
          <p:spPr bwMode="auto">
            <a:xfrm>
              <a:off x="5720650" y="2663195"/>
              <a:ext cx="57901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55"/>
            <p:cNvSpPr>
              <a:spLocks noChangeArrowheads="1"/>
            </p:cNvSpPr>
            <p:nvPr/>
          </p:nvSpPr>
          <p:spPr bwMode="auto">
            <a:xfrm>
              <a:off x="5748285" y="2663195"/>
              <a:ext cx="144753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56"/>
            <p:cNvSpPr>
              <a:spLocks noChangeArrowheads="1"/>
            </p:cNvSpPr>
            <p:nvPr/>
          </p:nvSpPr>
          <p:spPr bwMode="auto">
            <a:xfrm>
              <a:off x="5869352" y="2663195"/>
              <a:ext cx="57901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57"/>
            <p:cNvSpPr>
              <a:spLocks noChangeArrowheads="1"/>
            </p:cNvSpPr>
            <p:nvPr/>
          </p:nvSpPr>
          <p:spPr bwMode="auto">
            <a:xfrm>
              <a:off x="5898302" y="2663195"/>
              <a:ext cx="46058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58"/>
            <p:cNvSpPr>
              <a:spLocks noChangeArrowheads="1"/>
            </p:cNvSpPr>
            <p:nvPr/>
          </p:nvSpPr>
          <p:spPr bwMode="auto">
            <a:xfrm>
              <a:off x="5918041" y="2663195"/>
              <a:ext cx="106592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59"/>
            <p:cNvSpPr>
              <a:spLocks noChangeArrowheads="1"/>
            </p:cNvSpPr>
            <p:nvPr/>
          </p:nvSpPr>
          <p:spPr bwMode="auto">
            <a:xfrm>
              <a:off x="6002261" y="2663195"/>
              <a:ext cx="50006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60"/>
            <p:cNvSpPr>
              <a:spLocks noChangeArrowheads="1"/>
            </p:cNvSpPr>
            <p:nvPr/>
          </p:nvSpPr>
          <p:spPr bwMode="auto">
            <a:xfrm>
              <a:off x="6019369" y="2663195"/>
              <a:ext cx="42110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61"/>
            <p:cNvSpPr>
              <a:spLocks noChangeArrowheads="1"/>
            </p:cNvSpPr>
            <p:nvPr/>
          </p:nvSpPr>
          <p:spPr bwMode="auto">
            <a:xfrm>
              <a:off x="5560107" y="2513178"/>
              <a:ext cx="8816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62"/>
            <p:cNvSpPr>
              <a:spLocks noChangeArrowheads="1"/>
            </p:cNvSpPr>
            <p:nvPr/>
          </p:nvSpPr>
          <p:spPr bwMode="auto">
            <a:xfrm>
              <a:off x="5593004" y="2513178"/>
              <a:ext cx="72377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63"/>
            <p:cNvSpPr>
              <a:spLocks noChangeArrowheads="1"/>
            </p:cNvSpPr>
            <p:nvPr/>
          </p:nvSpPr>
          <p:spPr bwMode="auto">
            <a:xfrm>
              <a:off x="5631167" y="2513178"/>
              <a:ext cx="76324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64"/>
            <p:cNvSpPr>
              <a:spLocks noChangeArrowheads="1"/>
            </p:cNvSpPr>
            <p:nvPr/>
          </p:nvSpPr>
          <p:spPr bwMode="auto">
            <a:xfrm>
              <a:off x="5668013" y="2513178"/>
              <a:ext cx="56586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65"/>
            <p:cNvSpPr>
              <a:spLocks noChangeArrowheads="1"/>
            </p:cNvSpPr>
            <p:nvPr/>
          </p:nvSpPr>
          <p:spPr bwMode="auto">
            <a:xfrm>
              <a:off x="5708807" y="2513178"/>
              <a:ext cx="9474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G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>
              <a:off x="5758813" y="2513178"/>
              <a:ext cx="261872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oes He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67"/>
            <p:cNvSpPr>
              <a:spLocks noChangeArrowheads="1"/>
            </p:cNvSpPr>
            <p:nvPr/>
          </p:nvSpPr>
          <p:spPr bwMode="auto">
            <a:xfrm>
              <a:off x="5973311" y="2513178"/>
              <a:ext cx="60533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68"/>
            <p:cNvSpPr>
              <a:spLocks noChangeArrowheads="1"/>
            </p:cNvSpPr>
            <p:nvPr/>
          </p:nvSpPr>
          <p:spPr bwMode="auto">
            <a:xfrm>
              <a:off x="5996997" y="2513178"/>
              <a:ext cx="72377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69"/>
            <p:cNvSpPr>
              <a:spLocks noChangeArrowheads="1"/>
            </p:cNvSpPr>
            <p:nvPr/>
          </p:nvSpPr>
          <p:spPr bwMode="auto">
            <a:xfrm>
              <a:off x="4256012" y="4848968"/>
              <a:ext cx="64482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70"/>
            <p:cNvSpPr>
              <a:spLocks noChangeArrowheads="1"/>
            </p:cNvSpPr>
            <p:nvPr/>
          </p:nvSpPr>
          <p:spPr bwMode="auto">
            <a:xfrm>
              <a:off x="4283646" y="4848968"/>
              <a:ext cx="60533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71"/>
            <p:cNvSpPr>
              <a:spLocks noChangeArrowheads="1"/>
            </p:cNvSpPr>
            <p:nvPr/>
          </p:nvSpPr>
          <p:spPr bwMode="auto">
            <a:xfrm>
              <a:off x="4316546" y="4848968"/>
              <a:ext cx="50006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72"/>
            <p:cNvSpPr>
              <a:spLocks noChangeArrowheads="1"/>
            </p:cNvSpPr>
            <p:nvPr/>
          </p:nvSpPr>
          <p:spPr bwMode="auto">
            <a:xfrm>
              <a:off x="4336284" y="4848968"/>
              <a:ext cx="510584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73"/>
            <p:cNvSpPr>
              <a:spLocks noChangeArrowheads="1"/>
            </p:cNvSpPr>
            <p:nvPr/>
          </p:nvSpPr>
          <p:spPr bwMode="auto">
            <a:xfrm>
              <a:off x="4303386" y="4916081"/>
              <a:ext cx="132910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74"/>
            <p:cNvSpPr>
              <a:spLocks noChangeArrowheads="1"/>
            </p:cNvSpPr>
            <p:nvPr/>
          </p:nvSpPr>
          <p:spPr bwMode="auto">
            <a:xfrm>
              <a:off x="4413925" y="4916081"/>
              <a:ext cx="46058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75"/>
            <p:cNvSpPr>
              <a:spLocks noChangeArrowheads="1"/>
            </p:cNvSpPr>
            <p:nvPr/>
          </p:nvSpPr>
          <p:spPr bwMode="auto">
            <a:xfrm>
              <a:off x="4433663" y="4916081"/>
              <a:ext cx="42110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Rectangle 76"/>
            <p:cNvSpPr>
              <a:spLocks noChangeArrowheads="1"/>
            </p:cNvSpPr>
            <p:nvPr/>
          </p:nvSpPr>
          <p:spPr bwMode="auto">
            <a:xfrm>
              <a:off x="4454718" y="4916081"/>
              <a:ext cx="57901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Rectangle 77"/>
            <p:cNvSpPr>
              <a:spLocks noChangeArrowheads="1"/>
            </p:cNvSpPr>
            <p:nvPr/>
          </p:nvSpPr>
          <p:spPr bwMode="auto">
            <a:xfrm>
              <a:off x="4482355" y="4916081"/>
              <a:ext cx="144753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78"/>
            <p:cNvSpPr>
              <a:spLocks noChangeArrowheads="1"/>
            </p:cNvSpPr>
            <p:nvPr/>
          </p:nvSpPr>
          <p:spPr bwMode="auto">
            <a:xfrm>
              <a:off x="4604735" y="4916081"/>
              <a:ext cx="56586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79"/>
            <p:cNvSpPr>
              <a:spLocks noChangeArrowheads="1"/>
            </p:cNvSpPr>
            <p:nvPr/>
          </p:nvSpPr>
          <p:spPr bwMode="auto">
            <a:xfrm>
              <a:off x="4632370" y="4916081"/>
              <a:ext cx="46058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Rectangle 80"/>
            <p:cNvSpPr>
              <a:spLocks noChangeArrowheads="1"/>
            </p:cNvSpPr>
            <p:nvPr/>
          </p:nvSpPr>
          <p:spPr bwMode="auto">
            <a:xfrm>
              <a:off x="4652109" y="4916081"/>
              <a:ext cx="106592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81"/>
            <p:cNvSpPr>
              <a:spLocks noChangeArrowheads="1"/>
            </p:cNvSpPr>
            <p:nvPr/>
          </p:nvSpPr>
          <p:spPr bwMode="auto">
            <a:xfrm>
              <a:off x="4736329" y="4916081"/>
              <a:ext cx="50006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82"/>
            <p:cNvSpPr>
              <a:spLocks noChangeArrowheads="1"/>
            </p:cNvSpPr>
            <p:nvPr/>
          </p:nvSpPr>
          <p:spPr bwMode="auto">
            <a:xfrm>
              <a:off x="4753438" y="4916081"/>
              <a:ext cx="42110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83"/>
            <p:cNvSpPr>
              <a:spLocks noChangeArrowheads="1"/>
            </p:cNvSpPr>
            <p:nvPr/>
          </p:nvSpPr>
          <p:spPr bwMode="auto">
            <a:xfrm>
              <a:off x="4294174" y="4766064"/>
              <a:ext cx="8816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84"/>
            <p:cNvSpPr>
              <a:spLocks noChangeArrowheads="1"/>
            </p:cNvSpPr>
            <p:nvPr/>
          </p:nvSpPr>
          <p:spPr bwMode="auto">
            <a:xfrm>
              <a:off x="4327074" y="4766064"/>
              <a:ext cx="72377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85"/>
            <p:cNvSpPr>
              <a:spLocks noChangeArrowheads="1"/>
            </p:cNvSpPr>
            <p:nvPr/>
          </p:nvSpPr>
          <p:spPr bwMode="auto">
            <a:xfrm>
              <a:off x="4365235" y="4766064"/>
              <a:ext cx="76324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86"/>
            <p:cNvSpPr>
              <a:spLocks noChangeArrowheads="1"/>
            </p:cNvSpPr>
            <p:nvPr/>
          </p:nvSpPr>
          <p:spPr bwMode="auto">
            <a:xfrm>
              <a:off x="4402081" y="4766064"/>
              <a:ext cx="56586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87"/>
            <p:cNvSpPr>
              <a:spLocks noChangeArrowheads="1"/>
            </p:cNvSpPr>
            <p:nvPr/>
          </p:nvSpPr>
          <p:spPr bwMode="auto">
            <a:xfrm>
              <a:off x="4442876" y="4766064"/>
              <a:ext cx="9474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G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88"/>
            <p:cNvSpPr>
              <a:spLocks noChangeArrowheads="1"/>
            </p:cNvSpPr>
            <p:nvPr/>
          </p:nvSpPr>
          <p:spPr bwMode="auto">
            <a:xfrm>
              <a:off x="4492881" y="4766064"/>
              <a:ext cx="26318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oes He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89"/>
            <p:cNvSpPr>
              <a:spLocks noChangeArrowheads="1"/>
            </p:cNvSpPr>
            <p:nvPr/>
          </p:nvSpPr>
          <p:spPr bwMode="auto">
            <a:xfrm>
              <a:off x="4707378" y="4766064"/>
              <a:ext cx="60533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90"/>
            <p:cNvSpPr>
              <a:spLocks noChangeArrowheads="1"/>
            </p:cNvSpPr>
            <p:nvPr/>
          </p:nvSpPr>
          <p:spPr bwMode="auto">
            <a:xfrm>
              <a:off x="4731065" y="4766064"/>
              <a:ext cx="72377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91"/>
            <p:cNvSpPr>
              <a:spLocks noChangeArrowheads="1"/>
            </p:cNvSpPr>
            <p:nvPr/>
          </p:nvSpPr>
          <p:spPr bwMode="auto">
            <a:xfrm>
              <a:off x="6803667" y="4818702"/>
              <a:ext cx="64482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L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92"/>
            <p:cNvSpPr>
              <a:spLocks noChangeArrowheads="1"/>
            </p:cNvSpPr>
            <p:nvPr/>
          </p:nvSpPr>
          <p:spPr bwMode="auto">
            <a:xfrm>
              <a:off x="6832617" y="4818702"/>
              <a:ext cx="60533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93"/>
            <p:cNvSpPr>
              <a:spLocks noChangeArrowheads="1"/>
            </p:cNvSpPr>
            <p:nvPr/>
          </p:nvSpPr>
          <p:spPr bwMode="auto">
            <a:xfrm>
              <a:off x="6865516" y="4818702"/>
              <a:ext cx="50006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94"/>
            <p:cNvSpPr>
              <a:spLocks noChangeArrowheads="1"/>
            </p:cNvSpPr>
            <p:nvPr/>
          </p:nvSpPr>
          <p:spPr bwMode="auto">
            <a:xfrm>
              <a:off x="6885255" y="4818702"/>
              <a:ext cx="510584" cy="88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em ipsum dolor sit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95"/>
            <p:cNvSpPr>
              <a:spLocks noChangeArrowheads="1"/>
            </p:cNvSpPr>
            <p:nvPr/>
          </p:nvSpPr>
          <p:spPr bwMode="auto">
            <a:xfrm>
              <a:off x="6851041" y="4889762"/>
              <a:ext cx="134225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ame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96"/>
            <p:cNvSpPr>
              <a:spLocks noChangeArrowheads="1"/>
            </p:cNvSpPr>
            <p:nvPr/>
          </p:nvSpPr>
          <p:spPr bwMode="auto">
            <a:xfrm>
              <a:off x="6962895" y="4889762"/>
              <a:ext cx="44742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97"/>
            <p:cNvSpPr>
              <a:spLocks noChangeArrowheads="1"/>
            </p:cNvSpPr>
            <p:nvPr/>
          </p:nvSpPr>
          <p:spPr bwMode="auto">
            <a:xfrm>
              <a:off x="6982635" y="4889762"/>
              <a:ext cx="40794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,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98"/>
            <p:cNvSpPr>
              <a:spLocks noChangeArrowheads="1"/>
            </p:cNvSpPr>
            <p:nvPr/>
          </p:nvSpPr>
          <p:spPr bwMode="auto">
            <a:xfrm>
              <a:off x="7003690" y="4889762"/>
              <a:ext cx="56586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99"/>
            <p:cNvSpPr>
              <a:spLocks noChangeArrowheads="1"/>
            </p:cNvSpPr>
            <p:nvPr/>
          </p:nvSpPr>
          <p:spPr bwMode="auto">
            <a:xfrm>
              <a:off x="7030008" y="4889762"/>
              <a:ext cx="144753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onse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100"/>
            <p:cNvSpPr>
              <a:spLocks noChangeArrowheads="1"/>
            </p:cNvSpPr>
            <p:nvPr/>
          </p:nvSpPr>
          <p:spPr bwMode="auto">
            <a:xfrm>
              <a:off x="7152390" y="4889762"/>
              <a:ext cx="57901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101"/>
            <p:cNvSpPr>
              <a:spLocks noChangeArrowheads="1"/>
            </p:cNvSpPr>
            <p:nvPr/>
          </p:nvSpPr>
          <p:spPr bwMode="auto">
            <a:xfrm>
              <a:off x="7180025" y="4889762"/>
              <a:ext cx="46058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102"/>
            <p:cNvSpPr>
              <a:spLocks noChangeArrowheads="1"/>
            </p:cNvSpPr>
            <p:nvPr/>
          </p:nvSpPr>
          <p:spPr bwMode="auto">
            <a:xfrm>
              <a:off x="7201080" y="4889762"/>
              <a:ext cx="106592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etu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103"/>
            <p:cNvSpPr>
              <a:spLocks noChangeArrowheads="1"/>
            </p:cNvSpPr>
            <p:nvPr/>
          </p:nvSpPr>
          <p:spPr bwMode="auto">
            <a:xfrm>
              <a:off x="7285300" y="4889762"/>
              <a:ext cx="48690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104"/>
            <p:cNvSpPr>
              <a:spLocks noChangeArrowheads="1"/>
            </p:cNvSpPr>
            <p:nvPr/>
          </p:nvSpPr>
          <p:spPr bwMode="auto">
            <a:xfrm>
              <a:off x="7301092" y="4889762"/>
              <a:ext cx="42110" cy="8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.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105"/>
            <p:cNvSpPr>
              <a:spLocks noChangeArrowheads="1"/>
            </p:cNvSpPr>
            <p:nvPr/>
          </p:nvSpPr>
          <p:spPr bwMode="auto">
            <a:xfrm>
              <a:off x="6843145" y="4738429"/>
              <a:ext cx="86852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106"/>
            <p:cNvSpPr>
              <a:spLocks noChangeArrowheads="1"/>
            </p:cNvSpPr>
            <p:nvPr/>
          </p:nvSpPr>
          <p:spPr bwMode="auto">
            <a:xfrm>
              <a:off x="6876043" y="4738429"/>
              <a:ext cx="72377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107"/>
            <p:cNvSpPr>
              <a:spLocks noChangeArrowheads="1"/>
            </p:cNvSpPr>
            <p:nvPr/>
          </p:nvSpPr>
          <p:spPr bwMode="auto">
            <a:xfrm>
              <a:off x="6914206" y="4738429"/>
              <a:ext cx="76324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x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108"/>
            <p:cNvSpPr>
              <a:spLocks noChangeArrowheads="1"/>
            </p:cNvSpPr>
            <p:nvPr/>
          </p:nvSpPr>
          <p:spPr bwMode="auto">
            <a:xfrm>
              <a:off x="6949736" y="4738429"/>
              <a:ext cx="57901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109"/>
            <p:cNvSpPr>
              <a:spLocks noChangeArrowheads="1"/>
            </p:cNvSpPr>
            <p:nvPr/>
          </p:nvSpPr>
          <p:spPr bwMode="auto">
            <a:xfrm>
              <a:off x="6991846" y="4738429"/>
              <a:ext cx="9474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G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110"/>
            <p:cNvSpPr>
              <a:spLocks noChangeArrowheads="1"/>
            </p:cNvSpPr>
            <p:nvPr/>
          </p:nvSpPr>
          <p:spPr bwMode="auto">
            <a:xfrm>
              <a:off x="7040536" y="4738429"/>
              <a:ext cx="263188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oes He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111"/>
            <p:cNvSpPr>
              <a:spLocks noChangeArrowheads="1"/>
            </p:cNvSpPr>
            <p:nvPr/>
          </p:nvSpPr>
          <p:spPr bwMode="auto">
            <a:xfrm>
              <a:off x="7255033" y="4738429"/>
              <a:ext cx="61849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112"/>
            <p:cNvSpPr>
              <a:spLocks noChangeArrowheads="1"/>
            </p:cNvSpPr>
            <p:nvPr/>
          </p:nvSpPr>
          <p:spPr bwMode="auto">
            <a:xfrm>
              <a:off x="7280036" y="4738429"/>
              <a:ext cx="72377" cy="114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Freeform 114"/>
            <p:cNvSpPr/>
            <p:nvPr/>
          </p:nvSpPr>
          <p:spPr bwMode="auto">
            <a:xfrm>
              <a:off x="4238905" y="3267211"/>
              <a:ext cx="422416" cy="422416"/>
            </a:xfrm>
            <a:custGeom>
              <a:avLst/>
              <a:gdLst>
                <a:gd name="T0" fmla="*/ 72 w 111"/>
                <a:gd name="T1" fmla="*/ 9 h 111"/>
                <a:gd name="T2" fmla="*/ 9 w 111"/>
                <a:gd name="T3" fmla="*/ 38 h 111"/>
                <a:gd name="T4" fmla="*/ 39 w 111"/>
                <a:gd name="T5" fmla="*/ 102 h 111"/>
                <a:gd name="T6" fmla="*/ 102 w 111"/>
                <a:gd name="T7" fmla="*/ 73 h 111"/>
                <a:gd name="T8" fmla="*/ 102 w 111"/>
                <a:gd name="T9" fmla="*/ 71 h 111"/>
                <a:gd name="T10" fmla="*/ 72 w 111"/>
                <a:gd name="T11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1">
                  <a:moveTo>
                    <a:pt x="72" y="9"/>
                  </a:moveTo>
                  <a:cubicBezTo>
                    <a:pt x="47" y="0"/>
                    <a:pt x="18" y="13"/>
                    <a:pt x="9" y="38"/>
                  </a:cubicBezTo>
                  <a:cubicBezTo>
                    <a:pt x="0" y="64"/>
                    <a:pt x="13" y="92"/>
                    <a:pt x="39" y="102"/>
                  </a:cubicBezTo>
                  <a:cubicBezTo>
                    <a:pt x="64" y="111"/>
                    <a:pt x="92" y="98"/>
                    <a:pt x="102" y="73"/>
                  </a:cubicBezTo>
                  <a:cubicBezTo>
                    <a:pt x="102" y="72"/>
                    <a:pt x="102" y="72"/>
                    <a:pt x="102" y="71"/>
                  </a:cubicBezTo>
                  <a:cubicBezTo>
                    <a:pt x="111" y="46"/>
                    <a:pt x="98" y="18"/>
                    <a:pt x="72" y="9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Rectangle 115"/>
            <p:cNvSpPr>
              <a:spLocks noChangeArrowheads="1"/>
            </p:cNvSpPr>
            <p:nvPr/>
          </p:nvSpPr>
          <p:spPr bwMode="auto">
            <a:xfrm>
              <a:off x="4401690" y="3378812"/>
              <a:ext cx="87434" cy="209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595959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Freeform 117"/>
            <p:cNvSpPr/>
            <p:nvPr/>
          </p:nvSpPr>
          <p:spPr bwMode="auto">
            <a:xfrm>
              <a:off x="6935259" y="3263263"/>
              <a:ext cx="422416" cy="426364"/>
            </a:xfrm>
            <a:custGeom>
              <a:avLst/>
              <a:gdLst>
                <a:gd name="T0" fmla="*/ 72 w 111"/>
                <a:gd name="T1" fmla="*/ 10 h 112"/>
                <a:gd name="T2" fmla="*/ 9 w 111"/>
                <a:gd name="T3" fmla="*/ 39 h 112"/>
                <a:gd name="T4" fmla="*/ 38 w 111"/>
                <a:gd name="T5" fmla="*/ 103 h 112"/>
                <a:gd name="T6" fmla="*/ 101 w 111"/>
                <a:gd name="T7" fmla="*/ 74 h 112"/>
                <a:gd name="T8" fmla="*/ 102 w 111"/>
                <a:gd name="T9" fmla="*/ 72 h 112"/>
                <a:gd name="T10" fmla="*/ 72 w 111"/>
                <a:gd name="T11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2">
                  <a:moveTo>
                    <a:pt x="72" y="10"/>
                  </a:moveTo>
                  <a:cubicBezTo>
                    <a:pt x="47" y="0"/>
                    <a:pt x="18" y="14"/>
                    <a:pt x="9" y="39"/>
                  </a:cubicBezTo>
                  <a:cubicBezTo>
                    <a:pt x="0" y="65"/>
                    <a:pt x="13" y="93"/>
                    <a:pt x="38" y="103"/>
                  </a:cubicBezTo>
                  <a:cubicBezTo>
                    <a:pt x="64" y="112"/>
                    <a:pt x="92" y="99"/>
                    <a:pt x="101" y="74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11" y="47"/>
                    <a:pt x="97" y="19"/>
                    <a:pt x="72" y="1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118"/>
            <p:cNvSpPr>
              <a:spLocks noChangeArrowheads="1"/>
            </p:cNvSpPr>
            <p:nvPr/>
          </p:nvSpPr>
          <p:spPr bwMode="auto">
            <a:xfrm>
              <a:off x="7091276" y="3358794"/>
              <a:ext cx="87434" cy="209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595959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Freeform 120"/>
            <p:cNvSpPr/>
            <p:nvPr/>
          </p:nvSpPr>
          <p:spPr bwMode="auto">
            <a:xfrm>
              <a:off x="5586423" y="5189798"/>
              <a:ext cx="423732" cy="423732"/>
            </a:xfrm>
            <a:custGeom>
              <a:avLst/>
              <a:gdLst>
                <a:gd name="T0" fmla="*/ 72 w 111"/>
                <a:gd name="T1" fmla="*/ 9 h 111"/>
                <a:gd name="T2" fmla="*/ 9 w 111"/>
                <a:gd name="T3" fmla="*/ 39 h 111"/>
                <a:gd name="T4" fmla="*/ 39 w 111"/>
                <a:gd name="T5" fmla="*/ 102 h 111"/>
                <a:gd name="T6" fmla="*/ 101 w 111"/>
                <a:gd name="T7" fmla="*/ 74 h 111"/>
                <a:gd name="T8" fmla="*/ 102 w 111"/>
                <a:gd name="T9" fmla="*/ 71 h 111"/>
                <a:gd name="T10" fmla="*/ 72 w 111"/>
                <a:gd name="T11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1">
                  <a:moveTo>
                    <a:pt x="72" y="9"/>
                  </a:moveTo>
                  <a:cubicBezTo>
                    <a:pt x="47" y="0"/>
                    <a:pt x="18" y="13"/>
                    <a:pt x="9" y="39"/>
                  </a:cubicBezTo>
                  <a:cubicBezTo>
                    <a:pt x="0" y="64"/>
                    <a:pt x="13" y="93"/>
                    <a:pt x="39" y="102"/>
                  </a:cubicBezTo>
                  <a:cubicBezTo>
                    <a:pt x="64" y="111"/>
                    <a:pt x="92" y="99"/>
                    <a:pt x="101" y="74"/>
                  </a:cubicBezTo>
                  <a:cubicBezTo>
                    <a:pt x="102" y="73"/>
                    <a:pt x="102" y="72"/>
                    <a:pt x="102" y="71"/>
                  </a:cubicBezTo>
                  <a:cubicBezTo>
                    <a:pt x="111" y="46"/>
                    <a:pt x="98" y="18"/>
                    <a:pt x="72" y="9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Rectangle 121"/>
            <p:cNvSpPr>
              <a:spLocks noChangeArrowheads="1"/>
            </p:cNvSpPr>
            <p:nvPr/>
          </p:nvSpPr>
          <p:spPr bwMode="auto">
            <a:xfrm>
              <a:off x="5748363" y="5322163"/>
              <a:ext cx="87434" cy="209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595959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00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603803" y="302650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1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603803" y="269450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02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603803" y="418462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3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603803" y="385263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04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53581" y="302650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5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53581" y="269450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0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53581" y="418462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53581" y="385263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12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530541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60641" y="2665871"/>
            <a:ext cx="7069994" cy="3110659"/>
            <a:chOff x="687280" y="1130300"/>
            <a:chExt cx="11401644" cy="5016500"/>
          </a:xfrm>
        </p:grpSpPr>
        <p:grpSp>
          <p:nvGrpSpPr>
            <p:cNvPr id="45" name="i$ļiḋê"/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7" cy="4066252"/>
            </a:xfrm>
          </p:grpSpPr>
          <p:sp>
            <p:nvSpPr>
              <p:cNvPr id="70" name="iṥľïḑe"/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rgbClr val="972C0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1" name="íS1iḍé"/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8255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000000"/>
                    </a:solidFill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2" name="iṩľíďè"/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8255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3" name="îṥḷîḋé"/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4" name="išliḍe"/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5" name="išľiḑè"/>
              <p:cNvSpPr/>
              <p:nvPr/>
            </p:nvSpPr>
            <p:spPr>
              <a:xfrm>
                <a:off x="4348796" y="2690053"/>
                <a:ext cx="1197399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6" name="îś1îḑé"/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7" name="îṥḻîḋè"/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8" name="iṥ1îḍé"/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778495">
                  <a:lumMod val="40000"/>
                  <a:lumOff val="6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79" name="ïṡľïḓé"/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0" name="ïsļïḋé"/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70707"/>
                    </a:solidFill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70707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1" name="işḷiďé"/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marL="0" marR="0" lvl="0" indent="0" defTabSz="4552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/>
                </a:pPr>
                <a:endParaRPr kumimoji="0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2" name="isḻidé"/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8255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3" name="ïṡļïdê"/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8255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4" name="iśľîḍè"/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8255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85" name="ïṧľíḑè"/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rgbClr val="778495">
                  <a:lumMod val="20000"/>
                  <a:lumOff val="8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8255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46" name="îŝliḓe"/>
            <p:cNvGrpSpPr/>
            <p:nvPr/>
          </p:nvGrpSpPr>
          <p:grpSpPr>
            <a:xfrm>
              <a:off x="687280" y="1130300"/>
              <a:ext cx="4139538" cy="1998194"/>
              <a:chOff x="687278" y="2398652"/>
              <a:chExt cx="3848501" cy="1998194"/>
            </a:xfrm>
          </p:grpSpPr>
          <p:sp>
            <p:nvSpPr>
              <p:cNvPr id="68" name="ïṣľíḍè"/>
              <p:cNvSpPr/>
              <p:nvPr/>
            </p:nvSpPr>
            <p:spPr>
              <a:xfrm>
                <a:off x="687278" y="2840457"/>
                <a:ext cx="3848501" cy="1556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9" name="îşḷíḍè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PPT</a:t>
                </a: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标题文档</a:t>
                </a:r>
                <a:endPara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 flipH="1">
              <a:off x="687280" y="2339519"/>
              <a:ext cx="3473720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48" name="îṡľiḋê"/>
            <p:cNvGrpSpPr/>
            <p:nvPr/>
          </p:nvGrpSpPr>
          <p:grpSpPr>
            <a:xfrm>
              <a:off x="7727643" y="1130300"/>
              <a:ext cx="4361281" cy="1307583"/>
              <a:chOff x="7727643" y="1274400"/>
              <a:chExt cx="4361281" cy="1307583"/>
            </a:xfrm>
          </p:grpSpPr>
          <p:sp>
            <p:nvSpPr>
              <p:cNvPr id="63" name="îṧlïďè"/>
              <p:cNvSpPr/>
              <p:nvPr/>
            </p:nvSpPr>
            <p:spPr bwMode="auto">
              <a:xfrm>
                <a:off x="8444827" y="1665958"/>
                <a:ext cx="3644097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64" name="isḻïḓê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01.PPT</a:t>
                </a: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标题文档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65" name="iśļíḍè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66" name="iṥļîḋe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rgbClr val="972C07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67" name="iṧľîḋé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grpSp>
          <p:nvGrpSpPr>
            <p:cNvPr id="49" name="îṣļîḍê"/>
            <p:cNvGrpSpPr/>
            <p:nvPr/>
          </p:nvGrpSpPr>
          <p:grpSpPr>
            <a:xfrm>
              <a:off x="7727643" y="2984759"/>
              <a:ext cx="4361281" cy="1307583"/>
              <a:chOff x="7727643" y="1274400"/>
              <a:chExt cx="4361281" cy="1307583"/>
            </a:xfrm>
          </p:grpSpPr>
          <p:sp>
            <p:nvSpPr>
              <p:cNvPr id="58" name="iṩḻíḋe"/>
              <p:cNvSpPr/>
              <p:nvPr/>
            </p:nvSpPr>
            <p:spPr bwMode="auto">
              <a:xfrm>
                <a:off x="8444827" y="1665958"/>
                <a:ext cx="3644097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59" name="iṣḷidé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02.PPT</a:t>
                </a: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标题文档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60" name="íṣļíḑê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61" name="iSḷïḋè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rgbClr val="972C07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defTabSz="914400" eaLnBrk="0" fontAlgn="auto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62" name="í$ḷîdê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grpSp>
          <p:nvGrpSpPr>
            <p:cNvPr id="50" name="iṧḻîdê"/>
            <p:cNvGrpSpPr/>
            <p:nvPr/>
          </p:nvGrpSpPr>
          <p:grpSpPr>
            <a:xfrm>
              <a:off x="7727643" y="4839217"/>
              <a:ext cx="4361281" cy="1307583"/>
              <a:chOff x="7727643" y="1274400"/>
              <a:chExt cx="4361281" cy="1307583"/>
            </a:xfrm>
          </p:grpSpPr>
          <p:sp>
            <p:nvSpPr>
              <p:cNvPr id="53" name="îsļîḋé"/>
              <p:cNvSpPr/>
              <p:nvPr/>
            </p:nvSpPr>
            <p:spPr bwMode="auto">
              <a:xfrm>
                <a:off x="8444827" y="1665958"/>
                <a:ext cx="3644097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54" name="ïSļîḑé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03.PPT</a:t>
                </a: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标题文档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55" name="iṥ1ïḋe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56" name="îṧḻïḑe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rgbClr val="972C07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7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57" name="i$ļiḑe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cxnSp>
          <p:nvCxnSpPr>
            <p:cNvPr id="51" name="直接连接符 50"/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52" name="直接连接符 51"/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sp>
        <p:nvSpPr>
          <p:cNvPr id="90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160013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5691" y="2685285"/>
            <a:ext cx="6869950" cy="1185778"/>
            <a:chOff x="1874309" y="2466812"/>
            <a:chExt cx="9024281" cy="1557623"/>
          </a:xfrm>
        </p:grpSpPr>
        <p:sp>
          <p:nvSpPr>
            <p:cNvPr id="95" name="Rectangle 6"/>
            <p:cNvSpPr>
              <a:spLocks noChangeArrowheads="1"/>
            </p:cNvSpPr>
            <p:nvPr/>
          </p:nvSpPr>
          <p:spPr bwMode="auto">
            <a:xfrm>
              <a:off x="2191442" y="3390166"/>
              <a:ext cx="8109557" cy="138072"/>
            </a:xfrm>
            <a:prstGeom prst="rect">
              <a:avLst/>
            </a:prstGeom>
            <a:solidFill>
              <a:srgbClr val="0F8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"/>
            <p:cNvSpPr>
              <a:spLocks/>
            </p:cNvSpPr>
            <p:nvPr/>
          </p:nvSpPr>
          <p:spPr bwMode="auto">
            <a:xfrm>
              <a:off x="1874309" y="3146384"/>
              <a:ext cx="720562" cy="623481"/>
            </a:xfrm>
            <a:custGeom>
              <a:avLst/>
              <a:gdLst>
                <a:gd name="T0" fmla="*/ 85 w 334"/>
                <a:gd name="T1" fmla="*/ 289 h 289"/>
                <a:gd name="T2" fmla="*/ 0 w 334"/>
                <a:gd name="T3" fmla="*/ 144 h 289"/>
                <a:gd name="T4" fmla="*/ 85 w 334"/>
                <a:gd name="T5" fmla="*/ 0 h 289"/>
                <a:gd name="T6" fmla="*/ 251 w 334"/>
                <a:gd name="T7" fmla="*/ 0 h 289"/>
                <a:gd name="T8" fmla="*/ 334 w 334"/>
                <a:gd name="T9" fmla="*/ 144 h 289"/>
                <a:gd name="T10" fmla="*/ 251 w 334"/>
                <a:gd name="T11" fmla="*/ 289 h 289"/>
                <a:gd name="T12" fmla="*/ 85 w 334"/>
                <a:gd name="T13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289">
                  <a:moveTo>
                    <a:pt x="85" y="289"/>
                  </a:moveTo>
                  <a:lnTo>
                    <a:pt x="0" y="144"/>
                  </a:lnTo>
                  <a:lnTo>
                    <a:pt x="85" y="0"/>
                  </a:lnTo>
                  <a:lnTo>
                    <a:pt x="251" y="0"/>
                  </a:lnTo>
                  <a:lnTo>
                    <a:pt x="334" y="144"/>
                  </a:lnTo>
                  <a:lnTo>
                    <a:pt x="251" y="289"/>
                  </a:lnTo>
                  <a:lnTo>
                    <a:pt x="85" y="28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"/>
            <p:cNvSpPr>
              <a:spLocks/>
            </p:cNvSpPr>
            <p:nvPr/>
          </p:nvSpPr>
          <p:spPr bwMode="auto">
            <a:xfrm>
              <a:off x="1971390" y="3232679"/>
              <a:ext cx="522084" cy="455206"/>
            </a:xfrm>
            <a:custGeom>
              <a:avLst/>
              <a:gdLst>
                <a:gd name="T0" fmla="*/ 59 w 242"/>
                <a:gd name="T1" fmla="*/ 211 h 211"/>
                <a:gd name="T2" fmla="*/ 0 w 242"/>
                <a:gd name="T3" fmla="*/ 104 h 211"/>
                <a:gd name="T4" fmla="*/ 59 w 242"/>
                <a:gd name="T5" fmla="*/ 0 h 211"/>
                <a:gd name="T6" fmla="*/ 180 w 242"/>
                <a:gd name="T7" fmla="*/ 0 h 211"/>
                <a:gd name="T8" fmla="*/ 242 w 242"/>
                <a:gd name="T9" fmla="*/ 104 h 211"/>
                <a:gd name="T10" fmla="*/ 180 w 242"/>
                <a:gd name="T11" fmla="*/ 211 h 211"/>
                <a:gd name="T12" fmla="*/ 59 w 242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11">
                  <a:moveTo>
                    <a:pt x="59" y="211"/>
                  </a:moveTo>
                  <a:lnTo>
                    <a:pt x="0" y="104"/>
                  </a:lnTo>
                  <a:lnTo>
                    <a:pt x="59" y="0"/>
                  </a:lnTo>
                  <a:lnTo>
                    <a:pt x="180" y="0"/>
                  </a:lnTo>
                  <a:lnTo>
                    <a:pt x="242" y="104"/>
                  </a:lnTo>
                  <a:lnTo>
                    <a:pt x="180" y="211"/>
                  </a:lnTo>
                  <a:lnTo>
                    <a:pt x="59" y="211"/>
                  </a:lnTo>
                  <a:close/>
                </a:path>
              </a:pathLst>
            </a:custGeom>
            <a:solidFill>
              <a:srgbClr val="95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2064158" y="3314659"/>
              <a:ext cx="336550" cy="291246"/>
            </a:xfrm>
            <a:custGeom>
              <a:avLst/>
              <a:gdLst>
                <a:gd name="T0" fmla="*/ 38 w 156"/>
                <a:gd name="T1" fmla="*/ 135 h 135"/>
                <a:gd name="T2" fmla="*/ 0 w 156"/>
                <a:gd name="T3" fmla="*/ 66 h 135"/>
                <a:gd name="T4" fmla="*/ 38 w 156"/>
                <a:gd name="T5" fmla="*/ 0 h 135"/>
                <a:gd name="T6" fmla="*/ 116 w 156"/>
                <a:gd name="T7" fmla="*/ 0 h 135"/>
                <a:gd name="T8" fmla="*/ 156 w 156"/>
                <a:gd name="T9" fmla="*/ 66 h 135"/>
                <a:gd name="T10" fmla="*/ 116 w 156"/>
                <a:gd name="T11" fmla="*/ 135 h 135"/>
                <a:gd name="T12" fmla="*/ 38 w 156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38" y="135"/>
                  </a:moveTo>
                  <a:lnTo>
                    <a:pt x="0" y="66"/>
                  </a:lnTo>
                  <a:lnTo>
                    <a:pt x="38" y="0"/>
                  </a:lnTo>
                  <a:lnTo>
                    <a:pt x="116" y="0"/>
                  </a:lnTo>
                  <a:lnTo>
                    <a:pt x="156" y="66"/>
                  </a:lnTo>
                  <a:lnTo>
                    <a:pt x="116" y="135"/>
                  </a:lnTo>
                  <a:lnTo>
                    <a:pt x="38" y="135"/>
                  </a:lnTo>
                  <a:close/>
                </a:path>
              </a:pathLst>
            </a:custGeom>
            <a:solidFill>
              <a:srgbClr val="FF7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"/>
            <p:cNvSpPr>
              <a:spLocks/>
            </p:cNvSpPr>
            <p:nvPr/>
          </p:nvSpPr>
          <p:spPr bwMode="auto">
            <a:xfrm>
              <a:off x="1971390" y="3232679"/>
              <a:ext cx="522084" cy="455206"/>
            </a:xfrm>
            <a:custGeom>
              <a:avLst/>
              <a:gdLst>
                <a:gd name="T0" fmla="*/ 59 w 242"/>
                <a:gd name="T1" fmla="*/ 211 h 211"/>
                <a:gd name="T2" fmla="*/ 0 w 242"/>
                <a:gd name="T3" fmla="*/ 104 h 211"/>
                <a:gd name="T4" fmla="*/ 59 w 242"/>
                <a:gd name="T5" fmla="*/ 0 h 211"/>
                <a:gd name="T6" fmla="*/ 180 w 242"/>
                <a:gd name="T7" fmla="*/ 0 h 211"/>
                <a:gd name="T8" fmla="*/ 242 w 242"/>
                <a:gd name="T9" fmla="*/ 104 h 211"/>
                <a:gd name="T10" fmla="*/ 180 w 242"/>
                <a:gd name="T11" fmla="*/ 211 h 211"/>
                <a:gd name="T12" fmla="*/ 59 w 242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11">
                  <a:moveTo>
                    <a:pt x="59" y="211"/>
                  </a:moveTo>
                  <a:lnTo>
                    <a:pt x="0" y="104"/>
                  </a:lnTo>
                  <a:lnTo>
                    <a:pt x="59" y="0"/>
                  </a:lnTo>
                  <a:lnTo>
                    <a:pt x="180" y="0"/>
                  </a:lnTo>
                  <a:lnTo>
                    <a:pt x="242" y="104"/>
                  </a:lnTo>
                  <a:lnTo>
                    <a:pt x="180" y="211"/>
                  </a:lnTo>
                  <a:lnTo>
                    <a:pt x="59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"/>
            <p:cNvSpPr>
              <a:spLocks noEditPoints="1"/>
            </p:cNvSpPr>
            <p:nvPr/>
          </p:nvSpPr>
          <p:spPr bwMode="auto">
            <a:xfrm>
              <a:off x="1945502" y="3213262"/>
              <a:ext cx="571704" cy="494039"/>
            </a:xfrm>
            <a:custGeom>
              <a:avLst/>
              <a:gdLst>
                <a:gd name="T0" fmla="*/ 199 w 265"/>
                <a:gd name="T1" fmla="*/ 229 h 229"/>
                <a:gd name="T2" fmla="*/ 67 w 265"/>
                <a:gd name="T3" fmla="*/ 229 h 229"/>
                <a:gd name="T4" fmla="*/ 0 w 265"/>
                <a:gd name="T5" fmla="*/ 113 h 229"/>
                <a:gd name="T6" fmla="*/ 67 w 265"/>
                <a:gd name="T7" fmla="*/ 0 h 229"/>
                <a:gd name="T8" fmla="*/ 199 w 265"/>
                <a:gd name="T9" fmla="*/ 0 h 229"/>
                <a:gd name="T10" fmla="*/ 265 w 265"/>
                <a:gd name="T11" fmla="*/ 113 h 229"/>
                <a:gd name="T12" fmla="*/ 199 w 265"/>
                <a:gd name="T13" fmla="*/ 229 h 229"/>
                <a:gd name="T14" fmla="*/ 78 w 265"/>
                <a:gd name="T15" fmla="*/ 210 h 229"/>
                <a:gd name="T16" fmla="*/ 187 w 265"/>
                <a:gd name="T17" fmla="*/ 210 h 229"/>
                <a:gd name="T18" fmla="*/ 242 w 265"/>
                <a:gd name="T19" fmla="*/ 113 h 229"/>
                <a:gd name="T20" fmla="*/ 187 w 265"/>
                <a:gd name="T21" fmla="*/ 19 h 229"/>
                <a:gd name="T22" fmla="*/ 78 w 265"/>
                <a:gd name="T23" fmla="*/ 19 h 229"/>
                <a:gd name="T24" fmla="*/ 22 w 265"/>
                <a:gd name="T25" fmla="*/ 113 h 229"/>
                <a:gd name="T26" fmla="*/ 78 w 265"/>
                <a:gd name="T27" fmla="*/ 21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" h="229">
                  <a:moveTo>
                    <a:pt x="199" y="229"/>
                  </a:moveTo>
                  <a:lnTo>
                    <a:pt x="67" y="229"/>
                  </a:lnTo>
                  <a:lnTo>
                    <a:pt x="0" y="113"/>
                  </a:lnTo>
                  <a:lnTo>
                    <a:pt x="67" y="0"/>
                  </a:lnTo>
                  <a:lnTo>
                    <a:pt x="199" y="0"/>
                  </a:lnTo>
                  <a:lnTo>
                    <a:pt x="265" y="113"/>
                  </a:lnTo>
                  <a:lnTo>
                    <a:pt x="199" y="229"/>
                  </a:lnTo>
                  <a:close/>
                  <a:moveTo>
                    <a:pt x="78" y="210"/>
                  </a:moveTo>
                  <a:lnTo>
                    <a:pt x="187" y="210"/>
                  </a:lnTo>
                  <a:lnTo>
                    <a:pt x="242" y="113"/>
                  </a:lnTo>
                  <a:lnTo>
                    <a:pt x="187" y="19"/>
                  </a:lnTo>
                  <a:lnTo>
                    <a:pt x="78" y="19"/>
                  </a:lnTo>
                  <a:lnTo>
                    <a:pt x="22" y="113"/>
                  </a:lnTo>
                  <a:lnTo>
                    <a:pt x="78" y="210"/>
                  </a:lnTo>
                  <a:close/>
                </a:path>
              </a:pathLst>
            </a:custGeom>
            <a:solidFill>
              <a:srgbClr val="FAF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>
              <a:off x="2064158" y="3314659"/>
              <a:ext cx="336550" cy="291246"/>
            </a:xfrm>
            <a:custGeom>
              <a:avLst/>
              <a:gdLst>
                <a:gd name="T0" fmla="*/ 38 w 156"/>
                <a:gd name="T1" fmla="*/ 135 h 135"/>
                <a:gd name="T2" fmla="*/ 0 w 156"/>
                <a:gd name="T3" fmla="*/ 66 h 135"/>
                <a:gd name="T4" fmla="*/ 38 w 156"/>
                <a:gd name="T5" fmla="*/ 0 h 135"/>
                <a:gd name="T6" fmla="*/ 116 w 156"/>
                <a:gd name="T7" fmla="*/ 0 h 135"/>
                <a:gd name="T8" fmla="*/ 156 w 156"/>
                <a:gd name="T9" fmla="*/ 66 h 135"/>
                <a:gd name="T10" fmla="*/ 116 w 156"/>
                <a:gd name="T11" fmla="*/ 135 h 135"/>
                <a:gd name="T12" fmla="*/ 38 w 156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38" y="135"/>
                  </a:moveTo>
                  <a:lnTo>
                    <a:pt x="0" y="66"/>
                  </a:lnTo>
                  <a:lnTo>
                    <a:pt x="38" y="0"/>
                  </a:lnTo>
                  <a:lnTo>
                    <a:pt x="116" y="0"/>
                  </a:lnTo>
                  <a:lnTo>
                    <a:pt x="156" y="66"/>
                  </a:lnTo>
                  <a:lnTo>
                    <a:pt x="116" y="135"/>
                  </a:lnTo>
                  <a:lnTo>
                    <a:pt x="38" y="135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"/>
            <p:cNvSpPr>
              <a:spLocks/>
            </p:cNvSpPr>
            <p:nvPr/>
          </p:nvSpPr>
          <p:spPr bwMode="auto">
            <a:xfrm>
              <a:off x="5509478" y="3232679"/>
              <a:ext cx="524242" cy="455206"/>
            </a:xfrm>
            <a:custGeom>
              <a:avLst/>
              <a:gdLst>
                <a:gd name="T0" fmla="*/ 61 w 243"/>
                <a:gd name="T1" fmla="*/ 211 h 211"/>
                <a:gd name="T2" fmla="*/ 0 w 243"/>
                <a:gd name="T3" fmla="*/ 104 h 211"/>
                <a:gd name="T4" fmla="*/ 61 w 243"/>
                <a:gd name="T5" fmla="*/ 0 h 211"/>
                <a:gd name="T6" fmla="*/ 182 w 243"/>
                <a:gd name="T7" fmla="*/ 0 h 211"/>
                <a:gd name="T8" fmla="*/ 243 w 243"/>
                <a:gd name="T9" fmla="*/ 104 h 211"/>
                <a:gd name="T10" fmla="*/ 182 w 243"/>
                <a:gd name="T11" fmla="*/ 211 h 211"/>
                <a:gd name="T12" fmla="*/ 61 w 243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11">
                  <a:moveTo>
                    <a:pt x="61" y="211"/>
                  </a:moveTo>
                  <a:lnTo>
                    <a:pt x="0" y="104"/>
                  </a:lnTo>
                  <a:lnTo>
                    <a:pt x="61" y="0"/>
                  </a:lnTo>
                  <a:lnTo>
                    <a:pt x="182" y="0"/>
                  </a:lnTo>
                  <a:lnTo>
                    <a:pt x="243" y="104"/>
                  </a:lnTo>
                  <a:lnTo>
                    <a:pt x="182" y="211"/>
                  </a:lnTo>
                  <a:lnTo>
                    <a:pt x="61" y="211"/>
                  </a:lnTo>
                  <a:close/>
                </a:path>
              </a:pathLst>
            </a:custGeom>
            <a:solidFill>
              <a:srgbClr val="95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4"/>
            <p:cNvSpPr>
              <a:spLocks/>
            </p:cNvSpPr>
            <p:nvPr/>
          </p:nvSpPr>
          <p:spPr bwMode="auto">
            <a:xfrm>
              <a:off x="5606560" y="3314659"/>
              <a:ext cx="336550" cy="291246"/>
            </a:xfrm>
            <a:custGeom>
              <a:avLst/>
              <a:gdLst>
                <a:gd name="T0" fmla="*/ 38 w 156"/>
                <a:gd name="T1" fmla="*/ 135 h 135"/>
                <a:gd name="T2" fmla="*/ 0 w 156"/>
                <a:gd name="T3" fmla="*/ 66 h 135"/>
                <a:gd name="T4" fmla="*/ 38 w 156"/>
                <a:gd name="T5" fmla="*/ 0 h 135"/>
                <a:gd name="T6" fmla="*/ 116 w 156"/>
                <a:gd name="T7" fmla="*/ 0 h 135"/>
                <a:gd name="T8" fmla="*/ 156 w 156"/>
                <a:gd name="T9" fmla="*/ 66 h 135"/>
                <a:gd name="T10" fmla="*/ 116 w 156"/>
                <a:gd name="T11" fmla="*/ 135 h 135"/>
                <a:gd name="T12" fmla="*/ 38 w 156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38" y="135"/>
                  </a:moveTo>
                  <a:lnTo>
                    <a:pt x="0" y="66"/>
                  </a:lnTo>
                  <a:lnTo>
                    <a:pt x="38" y="0"/>
                  </a:lnTo>
                  <a:lnTo>
                    <a:pt x="116" y="0"/>
                  </a:lnTo>
                  <a:lnTo>
                    <a:pt x="156" y="66"/>
                  </a:lnTo>
                  <a:lnTo>
                    <a:pt x="116" y="135"/>
                  </a:lnTo>
                  <a:lnTo>
                    <a:pt x="38" y="135"/>
                  </a:lnTo>
                  <a:close/>
                </a:path>
              </a:pathLst>
            </a:custGeom>
            <a:solidFill>
              <a:srgbClr val="FF7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"/>
            <p:cNvSpPr>
              <a:spLocks/>
            </p:cNvSpPr>
            <p:nvPr/>
          </p:nvSpPr>
          <p:spPr bwMode="auto">
            <a:xfrm>
              <a:off x="5509478" y="3232679"/>
              <a:ext cx="524242" cy="455206"/>
            </a:xfrm>
            <a:custGeom>
              <a:avLst/>
              <a:gdLst>
                <a:gd name="T0" fmla="*/ 61 w 243"/>
                <a:gd name="T1" fmla="*/ 211 h 211"/>
                <a:gd name="T2" fmla="*/ 0 w 243"/>
                <a:gd name="T3" fmla="*/ 104 h 211"/>
                <a:gd name="T4" fmla="*/ 61 w 243"/>
                <a:gd name="T5" fmla="*/ 0 h 211"/>
                <a:gd name="T6" fmla="*/ 182 w 243"/>
                <a:gd name="T7" fmla="*/ 0 h 211"/>
                <a:gd name="T8" fmla="*/ 243 w 243"/>
                <a:gd name="T9" fmla="*/ 104 h 211"/>
                <a:gd name="T10" fmla="*/ 182 w 243"/>
                <a:gd name="T11" fmla="*/ 211 h 211"/>
                <a:gd name="T12" fmla="*/ 61 w 243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11">
                  <a:moveTo>
                    <a:pt x="61" y="211"/>
                  </a:moveTo>
                  <a:lnTo>
                    <a:pt x="0" y="104"/>
                  </a:lnTo>
                  <a:lnTo>
                    <a:pt x="61" y="0"/>
                  </a:lnTo>
                  <a:lnTo>
                    <a:pt x="182" y="0"/>
                  </a:lnTo>
                  <a:lnTo>
                    <a:pt x="243" y="104"/>
                  </a:lnTo>
                  <a:lnTo>
                    <a:pt x="182" y="211"/>
                  </a:lnTo>
                  <a:lnTo>
                    <a:pt x="61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"/>
            <p:cNvSpPr>
              <a:spLocks noEditPoints="1"/>
            </p:cNvSpPr>
            <p:nvPr/>
          </p:nvSpPr>
          <p:spPr bwMode="auto">
            <a:xfrm>
              <a:off x="5487904" y="3213262"/>
              <a:ext cx="567389" cy="494039"/>
            </a:xfrm>
            <a:custGeom>
              <a:avLst/>
              <a:gdLst>
                <a:gd name="T0" fmla="*/ 197 w 263"/>
                <a:gd name="T1" fmla="*/ 229 h 229"/>
                <a:gd name="T2" fmla="*/ 67 w 263"/>
                <a:gd name="T3" fmla="*/ 229 h 229"/>
                <a:gd name="T4" fmla="*/ 0 w 263"/>
                <a:gd name="T5" fmla="*/ 113 h 229"/>
                <a:gd name="T6" fmla="*/ 67 w 263"/>
                <a:gd name="T7" fmla="*/ 0 h 229"/>
                <a:gd name="T8" fmla="*/ 197 w 263"/>
                <a:gd name="T9" fmla="*/ 0 h 229"/>
                <a:gd name="T10" fmla="*/ 263 w 263"/>
                <a:gd name="T11" fmla="*/ 113 h 229"/>
                <a:gd name="T12" fmla="*/ 197 w 263"/>
                <a:gd name="T13" fmla="*/ 229 h 229"/>
                <a:gd name="T14" fmla="*/ 76 w 263"/>
                <a:gd name="T15" fmla="*/ 210 h 229"/>
                <a:gd name="T16" fmla="*/ 187 w 263"/>
                <a:gd name="T17" fmla="*/ 210 h 229"/>
                <a:gd name="T18" fmla="*/ 242 w 263"/>
                <a:gd name="T19" fmla="*/ 113 h 229"/>
                <a:gd name="T20" fmla="*/ 187 w 263"/>
                <a:gd name="T21" fmla="*/ 19 h 229"/>
                <a:gd name="T22" fmla="*/ 76 w 263"/>
                <a:gd name="T23" fmla="*/ 19 h 229"/>
                <a:gd name="T24" fmla="*/ 22 w 263"/>
                <a:gd name="T25" fmla="*/ 113 h 229"/>
                <a:gd name="T26" fmla="*/ 76 w 263"/>
                <a:gd name="T27" fmla="*/ 21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29">
                  <a:moveTo>
                    <a:pt x="197" y="229"/>
                  </a:moveTo>
                  <a:lnTo>
                    <a:pt x="67" y="229"/>
                  </a:lnTo>
                  <a:lnTo>
                    <a:pt x="0" y="113"/>
                  </a:lnTo>
                  <a:lnTo>
                    <a:pt x="67" y="0"/>
                  </a:lnTo>
                  <a:lnTo>
                    <a:pt x="197" y="0"/>
                  </a:lnTo>
                  <a:lnTo>
                    <a:pt x="263" y="113"/>
                  </a:lnTo>
                  <a:lnTo>
                    <a:pt x="197" y="229"/>
                  </a:lnTo>
                  <a:close/>
                  <a:moveTo>
                    <a:pt x="76" y="210"/>
                  </a:moveTo>
                  <a:lnTo>
                    <a:pt x="187" y="210"/>
                  </a:lnTo>
                  <a:lnTo>
                    <a:pt x="242" y="113"/>
                  </a:lnTo>
                  <a:lnTo>
                    <a:pt x="187" y="19"/>
                  </a:lnTo>
                  <a:lnTo>
                    <a:pt x="76" y="19"/>
                  </a:lnTo>
                  <a:lnTo>
                    <a:pt x="22" y="113"/>
                  </a:lnTo>
                  <a:lnTo>
                    <a:pt x="76" y="2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8"/>
            <p:cNvSpPr>
              <a:spLocks/>
            </p:cNvSpPr>
            <p:nvPr/>
          </p:nvSpPr>
          <p:spPr bwMode="auto">
            <a:xfrm>
              <a:off x="5606560" y="3314659"/>
              <a:ext cx="336550" cy="291246"/>
            </a:xfrm>
            <a:custGeom>
              <a:avLst/>
              <a:gdLst>
                <a:gd name="T0" fmla="*/ 38 w 156"/>
                <a:gd name="T1" fmla="*/ 135 h 135"/>
                <a:gd name="T2" fmla="*/ 0 w 156"/>
                <a:gd name="T3" fmla="*/ 66 h 135"/>
                <a:gd name="T4" fmla="*/ 38 w 156"/>
                <a:gd name="T5" fmla="*/ 0 h 135"/>
                <a:gd name="T6" fmla="*/ 116 w 156"/>
                <a:gd name="T7" fmla="*/ 0 h 135"/>
                <a:gd name="T8" fmla="*/ 156 w 156"/>
                <a:gd name="T9" fmla="*/ 66 h 135"/>
                <a:gd name="T10" fmla="*/ 116 w 156"/>
                <a:gd name="T11" fmla="*/ 135 h 135"/>
                <a:gd name="T12" fmla="*/ 38 w 156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38" y="135"/>
                  </a:moveTo>
                  <a:lnTo>
                    <a:pt x="0" y="66"/>
                  </a:lnTo>
                  <a:lnTo>
                    <a:pt x="38" y="0"/>
                  </a:lnTo>
                  <a:lnTo>
                    <a:pt x="116" y="0"/>
                  </a:lnTo>
                  <a:lnTo>
                    <a:pt x="156" y="66"/>
                  </a:lnTo>
                  <a:lnTo>
                    <a:pt x="116" y="135"/>
                  </a:lnTo>
                  <a:lnTo>
                    <a:pt x="38" y="135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"/>
            <p:cNvSpPr>
              <a:spLocks/>
            </p:cNvSpPr>
            <p:nvPr/>
          </p:nvSpPr>
          <p:spPr bwMode="auto">
            <a:xfrm>
              <a:off x="8739063" y="3314659"/>
              <a:ext cx="336550" cy="291246"/>
            </a:xfrm>
            <a:custGeom>
              <a:avLst/>
              <a:gdLst>
                <a:gd name="T0" fmla="*/ 38 w 156"/>
                <a:gd name="T1" fmla="*/ 135 h 135"/>
                <a:gd name="T2" fmla="*/ 0 w 156"/>
                <a:gd name="T3" fmla="*/ 66 h 135"/>
                <a:gd name="T4" fmla="*/ 38 w 156"/>
                <a:gd name="T5" fmla="*/ 0 h 135"/>
                <a:gd name="T6" fmla="*/ 116 w 156"/>
                <a:gd name="T7" fmla="*/ 0 h 135"/>
                <a:gd name="T8" fmla="*/ 156 w 156"/>
                <a:gd name="T9" fmla="*/ 66 h 135"/>
                <a:gd name="T10" fmla="*/ 116 w 156"/>
                <a:gd name="T11" fmla="*/ 135 h 135"/>
                <a:gd name="T12" fmla="*/ 38 w 156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38" y="135"/>
                  </a:moveTo>
                  <a:lnTo>
                    <a:pt x="0" y="66"/>
                  </a:lnTo>
                  <a:lnTo>
                    <a:pt x="38" y="0"/>
                  </a:lnTo>
                  <a:lnTo>
                    <a:pt x="116" y="0"/>
                  </a:lnTo>
                  <a:lnTo>
                    <a:pt x="156" y="66"/>
                  </a:lnTo>
                  <a:lnTo>
                    <a:pt x="116" y="135"/>
                  </a:lnTo>
                  <a:lnTo>
                    <a:pt x="38" y="135"/>
                  </a:lnTo>
                  <a:close/>
                </a:path>
              </a:pathLst>
            </a:custGeom>
            <a:solidFill>
              <a:srgbClr val="FF7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1"/>
            <p:cNvSpPr>
              <a:spLocks/>
            </p:cNvSpPr>
            <p:nvPr/>
          </p:nvSpPr>
          <p:spPr bwMode="auto">
            <a:xfrm>
              <a:off x="8648453" y="3232679"/>
              <a:ext cx="519927" cy="455206"/>
            </a:xfrm>
            <a:custGeom>
              <a:avLst/>
              <a:gdLst>
                <a:gd name="T0" fmla="*/ 59 w 241"/>
                <a:gd name="T1" fmla="*/ 211 h 211"/>
                <a:gd name="T2" fmla="*/ 0 w 241"/>
                <a:gd name="T3" fmla="*/ 104 h 211"/>
                <a:gd name="T4" fmla="*/ 59 w 241"/>
                <a:gd name="T5" fmla="*/ 0 h 211"/>
                <a:gd name="T6" fmla="*/ 180 w 241"/>
                <a:gd name="T7" fmla="*/ 0 h 211"/>
                <a:gd name="T8" fmla="*/ 241 w 241"/>
                <a:gd name="T9" fmla="*/ 104 h 211"/>
                <a:gd name="T10" fmla="*/ 180 w 241"/>
                <a:gd name="T11" fmla="*/ 211 h 211"/>
                <a:gd name="T12" fmla="*/ 59 w 241"/>
                <a:gd name="T13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11">
                  <a:moveTo>
                    <a:pt x="59" y="211"/>
                  </a:moveTo>
                  <a:lnTo>
                    <a:pt x="0" y="104"/>
                  </a:lnTo>
                  <a:lnTo>
                    <a:pt x="59" y="0"/>
                  </a:lnTo>
                  <a:lnTo>
                    <a:pt x="180" y="0"/>
                  </a:lnTo>
                  <a:lnTo>
                    <a:pt x="241" y="104"/>
                  </a:lnTo>
                  <a:lnTo>
                    <a:pt x="180" y="211"/>
                  </a:lnTo>
                  <a:lnTo>
                    <a:pt x="59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"/>
            <p:cNvSpPr>
              <a:spLocks noEditPoints="1"/>
            </p:cNvSpPr>
            <p:nvPr/>
          </p:nvSpPr>
          <p:spPr bwMode="auto">
            <a:xfrm>
              <a:off x="8622565" y="3213262"/>
              <a:ext cx="565231" cy="494039"/>
            </a:xfrm>
            <a:custGeom>
              <a:avLst/>
              <a:gdLst>
                <a:gd name="T0" fmla="*/ 199 w 262"/>
                <a:gd name="T1" fmla="*/ 229 h 229"/>
                <a:gd name="T2" fmla="*/ 66 w 262"/>
                <a:gd name="T3" fmla="*/ 229 h 229"/>
                <a:gd name="T4" fmla="*/ 0 w 262"/>
                <a:gd name="T5" fmla="*/ 113 h 229"/>
                <a:gd name="T6" fmla="*/ 66 w 262"/>
                <a:gd name="T7" fmla="*/ 0 h 229"/>
                <a:gd name="T8" fmla="*/ 199 w 262"/>
                <a:gd name="T9" fmla="*/ 0 h 229"/>
                <a:gd name="T10" fmla="*/ 262 w 262"/>
                <a:gd name="T11" fmla="*/ 113 h 229"/>
                <a:gd name="T12" fmla="*/ 199 w 262"/>
                <a:gd name="T13" fmla="*/ 229 h 229"/>
                <a:gd name="T14" fmla="*/ 76 w 262"/>
                <a:gd name="T15" fmla="*/ 210 h 229"/>
                <a:gd name="T16" fmla="*/ 187 w 262"/>
                <a:gd name="T17" fmla="*/ 210 h 229"/>
                <a:gd name="T18" fmla="*/ 241 w 262"/>
                <a:gd name="T19" fmla="*/ 113 h 229"/>
                <a:gd name="T20" fmla="*/ 187 w 262"/>
                <a:gd name="T21" fmla="*/ 19 h 229"/>
                <a:gd name="T22" fmla="*/ 76 w 262"/>
                <a:gd name="T23" fmla="*/ 19 h 229"/>
                <a:gd name="T24" fmla="*/ 21 w 262"/>
                <a:gd name="T25" fmla="*/ 113 h 229"/>
                <a:gd name="T26" fmla="*/ 76 w 262"/>
                <a:gd name="T27" fmla="*/ 21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29">
                  <a:moveTo>
                    <a:pt x="199" y="229"/>
                  </a:moveTo>
                  <a:lnTo>
                    <a:pt x="66" y="229"/>
                  </a:lnTo>
                  <a:lnTo>
                    <a:pt x="0" y="113"/>
                  </a:lnTo>
                  <a:lnTo>
                    <a:pt x="66" y="0"/>
                  </a:lnTo>
                  <a:lnTo>
                    <a:pt x="199" y="0"/>
                  </a:lnTo>
                  <a:lnTo>
                    <a:pt x="262" y="113"/>
                  </a:lnTo>
                  <a:lnTo>
                    <a:pt x="199" y="229"/>
                  </a:lnTo>
                  <a:close/>
                  <a:moveTo>
                    <a:pt x="76" y="210"/>
                  </a:moveTo>
                  <a:lnTo>
                    <a:pt x="187" y="210"/>
                  </a:lnTo>
                  <a:lnTo>
                    <a:pt x="241" y="113"/>
                  </a:lnTo>
                  <a:lnTo>
                    <a:pt x="187" y="19"/>
                  </a:lnTo>
                  <a:lnTo>
                    <a:pt x="76" y="19"/>
                  </a:lnTo>
                  <a:lnTo>
                    <a:pt x="21" y="113"/>
                  </a:lnTo>
                  <a:lnTo>
                    <a:pt x="76" y="2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3"/>
            <p:cNvSpPr>
              <a:spLocks/>
            </p:cNvSpPr>
            <p:nvPr/>
          </p:nvSpPr>
          <p:spPr bwMode="auto">
            <a:xfrm>
              <a:off x="8739063" y="3314659"/>
              <a:ext cx="336550" cy="291246"/>
            </a:xfrm>
            <a:custGeom>
              <a:avLst/>
              <a:gdLst>
                <a:gd name="T0" fmla="*/ 38 w 156"/>
                <a:gd name="T1" fmla="*/ 135 h 135"/>
                <a:gd name="T2" fmla="*/ 0 w 156"/>
                <a:gd name="T3" fmla="*/ 66 h 135"/>
                <a:gd name="T4" fmla="*/ 38 w 156"/>
                <a:gd name="T5" fmla="*/ 0 h 135"/>
                <a:gd name="T6" fmla="*/ 116 w 156"/>
                <a:gd name="T7" fmla="*/ 0 h 135"/>
                <a:gd name="T8" fmla="*/ 156 w 156"/>
                <a:gd name="T9" fmla="*/ 66 h 135"/>
                <a:gd name="T10" fmla="*/ 116 w 156"/>
                <a:gd name="T11" fmla="*/ 135 h 135"/>
                <a:gd name="T12" fmla="*/ 38 w 156"/>
                <a:gd name="T1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38" y="135"/>
                  </a:moveTo>
                  <a:lnTo>
                    <a:pt x="0" y="66"/>
                  </a:lnTo>
                  <a:lnTo>
                    <a:pt x="38" y="0"/>
                  </a:lnTo>
                  <a:lnTo>
                    <a:pt x="116" y="0"/>
                  </a:lnTo>
                  <a:lnTo>
                    <a:pt x="156" y="66"/>
                  </a:lnTo>
                  <a:lnTo>
                    <a:pt x="116" y="135"/>
                  </a:lnTo>
                  <a:lnTo>
                    <a:pt x="38" y="135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4"/>
            <p:cNvSpPr>
              <a:spLocks/>
            </p:cNvSpPr>
            <p:nvPr/>
          </p:nvSpPr>
          <p:spPr bwMode="auto">
            <a:xfrm>
              <a:off x="7080044" y="3236994"/>
              <a:ext cx="522084" cy="450891"/>
            </a:xfrm>
            <a:custGeom>
              <a:avLst/>
              <a:gdLst>
                <a:gd name="T0" fmla="*/ 180 w 242"/>
                <a:gd name="T1" fmla="*/ 0 h 209"/>
                <a:gd name="T2" fmla="*/ 242 w 242"/>
                <a:gd name="T3" fmla="*/ 105 h 209"/>
                <a:gd name="T4" fmla="*/ 180 w 242"/>
                <a:gd name="T5" fmla="*/ 209 h 209"/>
                <a:gd name="T6" fmla="*/ 60 w 242"/>
                <a:gd name="T7" fmla="*/ 209 h 209"/>
                <a:gd name="T8" fmla="*/ 0 w 242"/>
                <a:gd name="T9" fmla="*/ 105 h 209"/>
                <a:gd name="T10" fmla="*/ 60 w 242"/>
                <a:gd name="T11" fmla="*/ 0 h 209"/>
                <a:gd name="T12" fmla="*/ 180 w 242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09">
                  <a:moveTo>
                    <a:pt x="180" y="0"/>
                  </a:moveTo>
                  <a:lnTo>
                    <a:pt x="242" y="105"/>
                  </a:lnTo>
                  <a:lnTo>
                    <a:pt x="180" y="209"/>
                  </a:lnTo>
                  <a:lnTo>
                    <a:pt x="60" y="209"/>
                  </a:lnTo>
                  <a:lnTo>
                    <a:pt x="0" y="105"/>
                  </a:lnTo>
                  <a:lnTo>
                    <a:pt x="6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7172811" y="3314659"/>
              <a:ext cx="336550" cy="291246"/>
            </a:xfrm>
            <a:custGeom>
              <a:avLst/>
              <a:gdLst>
                <a:gd name="T0" fmla="*/ 116 w 156"/>
                <a:gd name="T1" fmla="*/ 0 h 135"/>
                <a:gd name="T2" fmla="*/ 156 w 156"/>
                <a:gd name="T3" fmla="*/ 69 h 135"/>
                <a:gd name="T4" fmla="*/ 116 w 156"/>
                <a:gd name="T5" fmla="*/ 135 h 135"/>
                <a:gd name="T6" fmla="*/ 38 w 156"/>
                <a:gd name="T7" fmla="*/ 135 h 135"/>
                <a:gd name="T8" fmla="*/ 0 w 156"/>
                <a:gd name="T9" fmla="*/ 69 h 135"/>
                <a:gd name="T10" fmla="*/ 38 w 156"/>
                <a:gd name="T11" fmla="*/ 0 h 135"/>
                <a:gd name="T12" fmla="*/ 116 w 156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116" y="0"/>
                  </a:moveTo>
                  <a:lnTo>
                    <a:pt x="156" y="69"/>
                  </a:lnTo>
                  <a:lnTo>
                    <a:pt x="116" y="135"/>
                  </a:lnTo>
                  <a:lnTo>
                    <a:pt x="38" y="135"/>
                  </a:lnTo>
                  <a:lnTo>
                    <a:pt x="0" y="69"/>
                  </a:lnTo>
                  <a:lnTo>
                    <a:pt x="38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7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6"/>
            <p:cNvSpPr>
              <a:spLocks/>
            </p:cNvSpPr>
            <p:nvPr/>
          </p:nvSpPr>
          <p:spPr bwMode="auto">
            <a:xfrm>
              <a:off x="7080044" y="3236994"/>
              <a:ext cx="522084" cy="450891"/>
            </a:xfrm>
            <a:custGeom>
              <a:avLst/>
              <a:gdLst>
                <a:gd name="T0" fmla="*/ 180 w 242"/>
                <a:gd name="T1" fmla="*/ 0 h 209"/>
                <a:gd name="T2" fmla="*/ 242 w 242"/>
                <a:gd name="T3" fmla="*/ 105 h 209"/>
                <a:gd name="T4" fmla="*/ 180 w 242"/>
                <a:gd name="T5" fmla="*/ 209 h 209"/>
                <a:gd name="T6" fmla="*/ 60 w 242"/>
                <a:gd name="T7" fmla="*/ 209 h 209"/>
                <a:gd name="T8" fmla="*/ 0 w 242"/>
                <a:gd name="T9" fmla="*/ 105 h 209"/>
                <a:gd name="T10" fmla="*/ 60 w 242"/>
                <a:gd name="T11" fmla="*/ 0 h 209"/>
                <a:gd name="T12" fmla="*/ 180 w 242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09">
                  <a:moveTo>
                    <a:pt x="180" y="0"/>
                  </a:moveTo>
                  <a:lnTo>
                    <a:pt x="242" y="105"/>
                  </a:lnTo>
                  <a:lnTo>
                    <a:pt x="180" y="209"/>
                  </a:lnTo>
                  <a:lnTo>
                    <a:pt x="60" y="209"/>
                  </a:lnTo>
                  <a:lnTo>
                    <a:pt x="0" y="105"/>
                  </a:lnTo>
                  <a:lnTo>
                    <a:pt x="6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7"/>
            <p:cNvSpPr>
              <a:spLocks noEditPoints="1"/>
            </p:cNvSpPr>
            <p:nvPr/>
          </p:nvSpPr>
          <p:spPr bwMode="auto">
            <a:xfrm>
              <a:off x="7056313" y="3217576"/>
              <a:ext cx="565231" cy="489724"/>
            </a:xfrm>
            <a:custGeom>
              <a:avLst/>
              <a:gdLst>
                <a:gd name="T0" fmla="*/ 66 w 262"/>
                <a:gd name="T1" fmla="*/ 0 h 227"/>
                <a:gd name="T2" fmla="*/ 196 w 262"/>
                <a:gd name="T3" fmla="*/ 0 h 227"/>
                <a:gd name="T4" fmla="*/ 262 w 262"/>
                <a:gd name="T5" fmla="*/ 114 h 227"/>
                <a:gd name="T6" fmla="*/ 196 w 262"/>
                <a:gd name="T7" fmla="*/ 227 h 227"/>
                <a:gd name="T8" fmla="*/ 66 w 262"/>
                <a:gd name="T9" fmla="*/ 227 h 227"/>
                <a:gd name="T10" fmla="*/ 0 w 262"/>
                <a:gd name="T11" fmla="*/ 114 h 227"/>
                <a:gd name="T12" fmla="*/ 66 w 262"/>
                <a:gd name="T13" fmla="*/ 0 h 227"/>
                <a:gd name="T14" fmla="*/ 186 w 262"/>
                <a:gd name="T15" fmla="*/ 17 h 227"/>
                <a:gd name="T16" fmla="*/ 75 w 262"/>
                <a:gd name="T17" fmla="*/ 17 h 227"/>
                <a:gd name="T18" fmla="*/ 21 w 262"/>
                <a:gd name="T19" fmla="*/ 114 h 227"/>
                <a:gd name="T20" fmla="*/ 75 w 262"/>
                <a:gd name="T21" fmla="*/ 208 h 227"/>
                <a:gd name="T22" fmla="*/ 186 w 262"/>
                <a:gd name="T23" fmla="*/ 208 h 227"/>
                <a:gd name="T24" fmla="*/ 241 w 262"/>
                <a:gd name="T25" fmla="*/ 114 h 227"/>
                <a:gd name="T26" fmla="*/ 186 w 262"/>
                <a:gd name="T27" fmla="*/ 1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27">
                  <a:moveTo>
                    <a:pt x="66" y="0"/>
                  </a:moveTo>
                  <a:lnTo>
                    <a:pt x="196" y="0"/>
                  </a:lnTo>
                  <a:lnTo>
                    <a:pt x="262" y="114"/>
                  </a:lnTo>
                  <a:lnTo>
                    <a:pt x="196" y="227"/>
                  </a:lnTo>
                  <a:lnTo>
                    <a:pt x="66" y="227"/>
                  </a:lnTo>
                  <a:lnTo>
                    <a:pt x="0" y="114"/>
                  </a:lnTo>
                  <a:lnTo>
                    <a:pt x="66" y="0"/>
                  </a:lnTo>
                  <a:close/>
                  <a:moveTo>
                    <a:pt x="186" y="17"/>
                  </a:moveTo>
                  <a:lnTo>
                    <a:pt x="75" y="17"/>
                  </a:lnTo>
                  <a:lnTo>
                    <a:pt x="21" y="114"/>
                  </a:lnTo>
                  <a:lnTo>
                    <a:pt x="75" y="208"/>
                  </a:lnTo>
                  <a:lnTo>
                    <a:pt x="186" y="208"/>
                  </a:lnTo>
                  <a:lnTo>
                    <a:pt x="241" y="114"/>
                  </a:lnTo>
                  <a:lnTo>
                    <a:pt x="186" y="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8"/>
            <p:cNvSpPr>
              <a:spLocks/>
            </p:cNvSpPr>
            <p:nvPr/>
          </p:nvSpPr>
          <p:spPr bwMode="auto">
            <a:xfrm>
              <a:off x="7172811" y="3314659"/>
              <a:ext cx="336550" cy="291246"/>
            </a:xfrm>
            <a:custGeom>
              <a:avLst/>
              <a:gdLst>
                <a:gd name="T0" fmla="*/ 116 w 156"/>
                <a:gd name="T1" fmla="*/ 0 h 135"/>
                <a:gd name="T2" fmla="*/ 156 w 156"/>
                <a:gd name="T3" fmla="*/ 69 h 135"/>
                <a:gd name="T4" fmla="*/ 116 w 156"/>
                <a:gd name="T5" fmla="*/ 135 h 135"/>
                <a:gd name="T6" fmla="*/ 38 w 156"/>
                <a:gd name="T7" fmla="*/ 135 h 135"/>
                <a:gd name="T8" fmla="*/ 0 w 156"/>
                <a:gd name="T9" fmla="*/ 69 h 135"/>
                <a:gd name="T10" fmla="*/ 38 w 156"/>
                <a:gd name="T11" fmla="*/ 0 h 135"/>
                <a:gd name="T12" fmla="*/ 116 w 156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35">
                  <a:moveTo>
                    <a:pt x="116" y="0"/>
                  </a:moveTo>
                  <a:lnTo>
                    <a:pt x="156" y="69"/>
                  </a:lnTo>
                  <a:lnTo>
                    <a:pt x="116" y="135"/>
                  </a:lnTo>
                  <a:lnTo>
                    <a:pt x="38" y="135"/>
                  </a:lnTo>
                  <a:lnTo>
                    <a:pt x="0" y="69"/>
                  </a:lnTo>
                  <a:lnTo>
                    <a:pt x="38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9"/>
            <p:cNvSpPr>
              <a:spLocks/>
            </p:cNvSpPr>
            <p:nvPr/>
          </p:nvSpPr>
          <p:spPr bwMode="auto">
            <a:xfrm>
              <a:off x="3941070" y="3236994"/>
              <a:ext cx="526398" cy="450891"/>
            </a:xfrm>
            <a:custGeom>
              <a:avLst/>
              <a:gdLst>
                <a:gd name="T0" fmla="*/ 183 w 244"/>
                <a:gd name="T1" fmla="*/ 0 h 209"/>
                <a:gd name="T2" fmla="*/ 244 w 244"/>
                <a:gd name="T3" fmla="*/ 105 h 209"/>
                <a:gd name="T4" fmla="*/ 183 w 244"/>
                <a:gd name="T5" fmla="*/ 209 h 209"/>
                <a:gd name="T6" fmla="*/ 62 w 244"/>
                <a:gd name="T7" fmla="*/ 209 h 209"/>
                <a:gd name="T8" fmla="*/ 0 w 244"/>
                <a:gd name="T9" fmla="*/ 105 h 209"/>
                <a:gd name="T10" fmla="*/ 62 w 244"/>
                <a:gd name="T11" fmla="*/ 0 h 209"/>
                <a:gd name="T12" fmla="*/ 183 w 244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09">
                  <a:moveTo>
                    <a:pt x="183" y="0"/>
                  </a:moveTo>
                  <a:lnTo>
                    <a:pt x="244" y="105"/>
                  </a:lnTo>
                  <a:lnTo>
                    <a:pt x="183" y="209"/>
                  </a:lnTo>
                  <a:lnTo>
                    <a:pt x="62" y="209"/>
                  </a:lnTo>
                  <a:lnTo>
                    <a:pt x="0" y="105"/>
                  </a:lnTo>
                  <a:lnTo>
                    <a:pt x="62" y="0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95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0"/>
            <p:cNvSpPr>
              <a:spLocks/>
            </p:cNvSpPr>
            <p:nvPr/>
          </p:nvSpPr>
          <p:spPr bwMode="auto">
            <a:xfrm>
              <a:off x="4038151" y="3314659"/>
              <a:ext cx="332235" cy="291246"/>
            </a:xfrm>
            <a:custGeom>
              <a:avLst/>
              <a:gdLst>
                <a:gd name="T0" fmla="*/ 116 w 154"/>
                <a:gd name="T1" fmla="*/ 0 h 135"/>
                <a:gd name="T2" fmla="*/ 154 w 154"/>
                <a:gd name="T3" fmla="*/ 69 h 135"/>
                <a:gd name="T4" fmla="*/ 116 w 154"/>
                <a:gd name="T5" fmla="*/ 135 h 135"/>
                <a:gd name="T6" fmla="*/ 38 w 154"/>
                <a:gd name="T7" fmla="*/ 135 h 135"/>
                <a:gd name="T8" fmla="*/ 0 w 154"/>
                <a:gd name="T9" fmla="*/ 69 h 135"/>
                <a:gd name="T10" fmla="*/ 38 w 154"/>
                <a:gd name="T11" fmla="*/ 0 h 135"/>
                <a:gd name="T12" fmla="*/ 116 w 154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5">
                  <a:moveTo>
                    <a:pt x="116" y="0"/>
                  </a:moveTo>
                  <a:lnTo>
                    <a:pt x="154" y="69"/>
                  </a:lnTo>
                  <a:lnTo>
                    <a:pt x="116" y="135"/>
                  </a:lnTo>
                  <a:lnTo>
                    <a:pt x="38" y="135"/>
                  </a:lnTo>
                  <a:lnTo>
                    <a:pt x="0" y="69"/>
                  </a:lnTo>
                  <a:lnTo>
                    <a:pt x="38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F7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"/>
            <p:cNvSpPr>
              <a:spLocks/>
            </p:cNvSpPr>
            <p:nvPr/>
          </p:nvSpPr>
          <p:spPr bwMode="auto">
            <a:xfrm>
              <a:off x="3941070" y="3236994"/>
              <a:ext cx="526398" cy="450891"/>
            </a:xfrm>
            <a:custGeom>
              <a:avLst/>
              <a:gdLst>
                <a:gd name="T0" fmla="*/ 183 w 244"/>
                <a:gd name="T1" fmla="*/ 0 h 209"/>
                <a:gd name="T2" fmla="*/ 244 w 244"/>
                <a:gd name="T3" fmla="*/ 105 h 209"/>
                <a:gd name="T4" fmla="*/ 183 w 244"/>
                <a:gd name="T5" fmla="*/ 209 h 209"/>
                <a:gd name="T6" fmla="*/ 62 w 244"/>
                <a:gd name="T7" fmla="*/ 209 h 209"/>
                <a:gd name="T8" fmla="*/ 0 w 244"/>
                <a:gd name="T9" fmla="*/ 105 h 209"/>
                <a:gd name="T10" fmla="*/ 62 w 244"/>
                <a:gd name="T11" fmla="*/ 0 h 209"/>
                <a:gd name="T12" fmla="*/ 183 w 244"/>
                <a:gd name="T1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09">
                  <a:moveTo>
                    <a:pt x="183" y="0"/>
                  </a:moveTo>
                  <a:lnTo>
                    <a:pt x="244" y="105"/>
                  </a:lnTo>
                  <a:lnTo>
                    <a:pt x="183" y="209"/>
                  </a:lnTo>
                  <a:lnTo>
                    <a:pt x="62" y="209"/>
                  </a:lnTo>
                  <a:lnTo>
                    <a:pt x="0" y="105"/>
                  </a:lnTo>
                  <a:lnTo>
                    <a:pt x="62" y="0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"/>
            <p:cNvSpPr>
              <a:spLocks noEditPoints="1"/>
            </p:cNvSpPr>
            <p:nvPr/>
          </p:nvSpPr>
          <p:spPr bwMode="auto">
            <a:xfrm>
              <a:off x="3921653" y="3217576"/>
              <a:ext cx="567389" cy="489724"/>
            </a:xfrm>
            <a:custGeom>
              <a:avLst/>
              <a:gdLst>
                <a:gd name="T0" fmla="*/ 66 w 263"/>
                <a:gd name="T1" fmla="*/ 0 h 227"/>
                <a:gd name="T2" fmla="*/ 196 w 263"/>
                <a:gd name="T3" fmla="*/ 0 h 227"/>
                <a:gd name="T4" fmla="*/ 263 w 263"/>
                <a:gd name="T5" fmla="*/ 114 h 227"/>
                <a:gd name="T6" fmla="*/ 196 w 263"/>
                <a:gd name="T7" fmla="*/ 227 h 227"/>
                <a:gd name="T8" fmla="*/ 66 w 263"/>
                <a:gd name="T9" fmla="*/ 227 h 227"/>
                <a:gd name="T10" fmla="*/ 0 w 263"/>
                <a:gd name="T11" fmla="*/ 114 h 227"/>
                <a:gd name="T12" fmla="*/ 66 w 263"/>
                <a:gd name="T13" fmla="*/ 0 h 227"/>
                <a:gd name="T14" fmla="*/ 187 w 263"/>
                <a:gd name="T15" fmla="*/ 17 h 227"/>
                <a:gd name="T16" fmla="*/ 76 w 263"/>
                <a:gd name="T17" fmla="*/ 17 h 227"/>
                <a:gd name="T18" fmla="*/ 21 w 263"/>
                <a:gd name="T19" fmla="*/ 114 h 227"/>
                <a:gd name="T20" fmla="*/ 76 w 263"/>
                <a:gd name="T21" fmla="*/ 208 h 227"/>
                <a:gd name="T22" fmla="*/ 187 w 263"/>
                <a:gd name="T23" fmla="*/ 208 h 227"/>
                <a:gd name="T24" fmla="*/ 241 w 263"/>
                <a:gd name="T25" fmla="*/ 114 h 227"/>
                <a:gd name="T26" fmla="*/ 187 w 263"/>
                <a:gd name="T27" fmla="*/ 1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27">
                  <a:moveTo>
                    <a:pt x="66" y="0"/>
                  </a:moveTo>
                  <a:lnTo>
                    <a:pt x="196" y="0"/>
                  </a:lnTo>
                  <a:lnTo>
                    <a:pt x="263" y="114"/>
                  </a:lnTo>
                  <a:lnTo>
                    <a:pt x="196" y="227"/>
                  </a:lnTo>
                  <a:lnTo>
                    <a:pt x="66" y="227"/>
                  </a:lnTo>
                  <a:lnTo>
                    <a:pt x="0" y="114"/>
                  </a:lnTo>
                  <a:lnTo>
                    <a:pt x="66" y="0"/>
                  </a:lnTo>
                  <a:close/>
                  <a:moveTo>
                    <a:pt x="187" y="17"/>
                  </a:moveTo>
                  <a:lnTo>
                    <a:pt x="76" y="17"/>
                  </a:lnTo>
                  <a:lnTo>
                    <a:pt x="21" y="114"/>
                  </a:lnTo>
                  <a:lnTo>
                    <a:pt x="76" y="208"/>
                  </a:lnTo>
                  <a:lnTo>
                    <a:pt x="187" y="208"/>
                  </a:lnTo>
                  <a:lnTo>
                    <a:pt x="241" y="114"/>
                  </a:lnTo>
                  <a:lnTo>
                    <a:pt x="187" y="1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3"/>
            <p:cNvSpPr>
              <a:spLocks/>
            </p:cNvSpPr>
            <p:nvPr/>
          </p:nvSpPr>
          <p:spPr bwMode="auto">
            <a:xfrm>
              <a:off x="4038151" y="3314659"/>
              <a:ext cx="332235" cy="291246"/>
            </a:xfrm>
            <a:custGeom>
              <a:avLst/>
              <a:gdLst>
                <a:gd name="T0" fmla="*/ 116 w 154"/>
                <a:gd name="T1" fmla="*/ 0 h 135"/>
                <a:gd name="T2" fmla="*/ 154 w 154"/>
                <a:gd name="T3" fmla="*/ 69 h 135"/>
                <a:gd name="T4" fmla="*/ 116 w 154"/>
                <a:gd name="T5" fmla="*/ 135 h 135"/>
                <a:gd name="T6" fmla="*/ 38 w 154"/>
                <a:gd name="T7" fmla="*/ 135 h 135"/>
                <a:gd name="T8" fmla="*/ 0 w 154"/>
                <a:gd name="T9" fmla="*/ 69 h 135"/>
                <a:gd name="T10" fmla="*/ 38 w 154"/>
                <a:gd name="T11" fmla="*/ 0 h 135"/>
                <a:gd name="T12" fmla="*/ 116 w 154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5">
                  <a:moveTo>
                    <a:pt x="116" y="0"/>
                  </a:moveTo>
                  <a:lnTo>
                    <a:pt x="154" y="69"/>
                  </a:lnTo>
                  <a:lnTo>
                    <a:pt x="116" y="135"/>
                  </a:lnTo>
                  <a:lnTo>
                    <a:pt x="38" y="135"/>
                  </a:lnTo>
                  <a:lnTo>
                    <a:pt x="0" y="69"/>
                  </a:lnTo>
                  <a:lnTo>
                    <a:pt x="38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4"/>
            <p:cNvSpPr>
              <a:spLocks noEditPoints="1"/>
            </p:cNvSpPr>
            <p:nvPr/>
          </p:nvSpPr>
          <p:spPr bwMode="auto">
            <a:xfrm>
              <a:off x="10290211" y="2896129"/>
              <a:ext cx="608379" cy="1128306"/>
            </a:xfrm>
            <a:custGeom>
              <a:avLst/>
              <a:gdLst>
                <a:gd name="T0" fmla="*/ 0 w 282"/>
                <a:gd name="T1" fmla="*/ 523 h 523"/>
                <a:gd name="T2" fmla="*/ 0 w 282"/>
                <a:gd name="T3" fmla="*/ 0 h 523"/>
                <a:gd name="T4" fmla="*/ 282 w 282"/>
                <a:gd name="T5" fmla="*/ 263 h 523"/>
                <a:gd name="T6" fmla="*/ 0 w 282"/>
                <a:gd name="T7" fmla="*/ 523 h 523"/>
                <a:gd name="T8" fmla="*/ 22 w 282"/>
                <a:gd name="T9" fmla="*/ 50 h 523"/>
                <a:gd name="T10" fmla="*/ 22 w 282"/>
                <a:gd name="T11" fmla="*/ 473 h 523"/>
                <a:gd name="T12" fmla="*/ 249 w 282"/>
                <a:gd name="T13" fmla="*/ 263 h 523"/>
                <a:gd name="T14" fmla="*/ 22 w 282"/>
                <a:gd name="T15" fmla="*/ 5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523">
                  <a:moveTo>
                    <a:pt x="0" y="523"/>
                  </a:moveTo>
                  <a:lnTo>
                    <a:pt x="0" y="0"/>
                  </a:lnTo>
                  <a:lnTo>
                    <a:pt x="282" y="263"/>
                  </a:lnTo>
                  <a:lnTo>
                    <a:pt x="0" y="523"/>
                  </a:lnTo>
                  <a:close/>
                  <a:moveTo>
                    <a:pt x="22" y="50"/>
                  </a:moveTo>
                  <a:lnTo>
                    <a:pt x="22" y="473"/>
                  </a:lnTo>
                  <a:lnTo>
                    <a:pt x="249" y="263"/>
                  </a:lnTo>
                  <a:lnTo>
                    <a:pt x="22" y="50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5"/>
            <p:cNvSpPr>
              <a:spLocks/>
            </p:cNvSpPr>
            <p:nvPr/>
          </p:nvSpPr>
          <p:spPr bwMode="auto">
            <a:xfrm>
              <a:off x="10372192" y="3090292"/>
              <a:ext cx="399114" cy="739979"/>
            </a:xfrm>
            <a:custGeom>
              <a:avLst/>
              <a:gdLst>
                <a:gd name="T0" fmla="*/ 0 w 185"/>
                <a:gd name="T1" fmla="*/ 343 h 343"/>
                <a:gd name="T2" fmla="*/ 0 w 185"/>
                <a:gd name="T3" fmla="*/ 0 h 343"/>
                <a:gd name="T4" fmla="*/ 185 w 185"/>
                <a:gd name="T5" fmla="*/ 173 h 343"/>
                <a:gd name="T6" fmla="*/ 0 w 185"/>
                <a:gd name="T7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343">
                  <a:moveTo>
                    <a:pt x="0" y="343"/>
                  </a:moveTo>
                  <a:lnTo>
                    <a:pt x="0" y="0"/>
                  </a:lnTo>
                  <a:lnTo>
                    <a:pt x="185" y="173"/>
                  </a:lnTo>
                  <a:lnTo>
                    <a:pt x="0" y="343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6"/>
            <p:cNvSpPr>
              <a:spLocks noChangeArrowheads="1"/>
            </p:cNvSpPr>
            <p:nvPr/>
          </p:nvSpPr>
          <p:spPr bwMode="auto">
            <a:xfrm>
              <a:off x="4605540" y="3498035"/>
              <a:ext cx="81980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37"/>
            <p:cNvSpPr>
              <a:spLocks noChangeArrowheads="1"/>
            </p:cNvSpPr>
            <p:nvPr/>
          </p:nvSpPr>
          <p:spPr bwMode="auto">
            <a:xfrm>
              <a:off x="4819119" y="3498035"/>
              <a:ext cx="88453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38"/>
            <p:cNvSpPr>
              <a:spLocks noChangeArrowheads="1"/>
            </p:cNvSpPr>
            <p:nvPr/>
          </p:nvSpPr>
          <p:spPr bwMode="auto">
            <a:xfrm>
              <a:off x="5039171" y="3498035"/>
              <a:ext cx="86295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39"/>
            <p:cNvSpPr>
              <a:spLocks noChangeArrowheads="1"/>
            </p:cNvSpPr>
            <p:nvPr/>
          </p:nvSpPr>
          <p:spPr bwMode="auto">
            <a:xfrm>
              <a:off x="5259223" y="3498035"/>
              <a:ext cx="81980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40"/>
            <p:cNvSpPr>
              <a:spLocks noChangeArrowheads="1"/>
            </p:cNvSpPr>
            <p:nvPr/>
          </p:nvSpPr>
          <p:spPr bwMode="auto">
            <a:xfrm>
              <a:off x="4605540" y="3498035"/>
              <a:ext cx="81980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41"/>
            <p:cNvSpPr>
              <a:spLocks noChangeArrowheads="1"/>
            </p:cNvSpPr>
            <p:nvPr/>
          </p:nvSpPr>
          <p:spPr bwMode="auto">
            <a:xfrm>
              <a:off x="4819119" y="3498035"/>
              <a:ext cx="88453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42"/>
            <p:cNvSpPr>
              <a:spLocks noChangeArrowheads="1"/>
            </p:cNvSpPr>
            <p:nvPr/>
          </p:nvSpPr>
          <p:spPr bwMode="auto">
            <a:xfrm>
              <a:off x="5039171" y="3498035"/>
              <a:ext cx="86295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43"/>
            <p:cNvSpPr>
              <a:spLocks noChangeArrowheads="1"/>
            </p:cNvSpPr>
            <p:nvPr/>
          </p:nvSpPr>
          <p:spPr bwMode="auto">
            <a:xfrm>
              <a:off x="5259223" y="3498035"/>
              <a:ext cx="81980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44"/>
            <p:cNvSpPr>
              <a:spLocks noChangeArrowheads="1"/>
            </p:cNvSpPr>
            <p:nvPr/>
          </p:nvSpPr>
          <p:spPr bwMode="auto">
            <a:xfrm>
              <a:off x="6167477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45"/>
            <p:cNvSpPr>
              <a:spLocks noChangeArrowheads="1"/>
            </p:cNvSpPr>
            <p:nvPr/>
          </p:nvSpPr>
          <p:spPr bwMode="auto">
            <a:xfrm>
              <a:off x="6387529" y="3334075"/>
              <a:ext cx="81980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46"/>
            <p:cNvSpPr>
              <a:spLocks noChangeArrowheads="1"/>
            </p:cNvSpPr>
            <p:nvPr/>
          </p:nvSpPr>
          <p:spPr bwMode="auto">
            <a:xfrm>
              <a:off x="6601108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47"/>
            <p:cNvSpPr>
              <a:spLocks noChangeArrowheads="1"/>
            </p:cNvSpPr>
            <p:nvPr/>
          </p:nvSpPr>
          <p:spPr bwMode="auto">
            <a:xfrm>
              <a:off x="6821159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48"/>
            <p:cNvSpPr>
              <a:spLocks noChangeArrowheads="1"/>
            </p:cNvSpPr>
            <p:nvPr/>
          </p:nvSpPr>
          <p:spPr bwMode="auto">
            <a:xfrm>
              <a:off x="2886115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49"/>
            <p:cNvSpPr>
              <a:spLocks noChangeArrowheads="1"/>
            </p:cNvSpPr>
            <p:nvPr/>
          </p:nvSpPr>
          <p:spPr bwMode="auto">
            <a:xfrm>
              <a:off x="3104010" y="3334075"/>
              <a:ext cx="88453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50"/>
            <p:cNvSpPr>
              <a:spLocks noChangeArrowheads="1"/>
            </p:cNvSpPr>
            <p:nvPr/>
          </p:nvSpPr>
          <p:spPr bwMode="auto">
            <a:xfrm>
              <a:off x="3324062" y="3334075"/>
              <a:ext cx="81980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51"/>
            <p:cNvSpPr>
              <a:spLocks noChangeArrowheads="1"/>
            </p:cNvSpPr>
            <p:nvPr/>
          </p:nvSpPr>
          <p:spPr bwMode="auto">
            <a:xfrm>
              <a:off x="3539799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52"/>
            <p:cNvSpPr>
              <a:spLocks noChangeArrowheads="1"/>
            </p:cNvSpPr>
            <p:nvPr/>
          </p:nvSpPr>
          <p:spPr bwMode="auto">
            <a:xfrm>
              <a:off x="9310765" y="3334075"/>
              <a:ext cx="81980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53"/>
            <p:cNvSpPr>
              <a:spLocks noChangeArrowheads="1"/>
            </p:cNvSpPr>
            <p:nvPr/>
          </p:nvSpPr>
          <p:spPr bwMode="auto">
            <a:xfrm>
              <a:off x="9526502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54"/>
            <p:cNvSpPr>
              <a:spLocks noChangeArrowheads="1"/>
            </p:cNvSpPr>
            <p:nvPr/>
          </p:nvSpPr>
          <p:spPr bwMode="auto">
            <a:xfrm>
              <a:off x="9744397" y="3334075"/>
              <a:ext cx="88453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55"/>
            <p:cNvSpPr>
              <a:spLocks noChangeArrowheads="1"/>
            </p:cNvSpPr>
            <p:nvPr/>
          </p:nvSpPr>
          <p:spPr bwMode="auto">
            <a:xfrm>
              <a:off x="9960134" y="3334075"/>
              <a:ext cx="86295" cy="77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56"/>
            <p:cNvSpPr>
              <a:spLocks noChangeArrowheads="1"/>
            </p:cNvSpPr>
            <p:nvPr/>
          </p:nvSpPr>
          <p:spPr bwMode="auto">
            <a:xfrm>
              <a:off x="7748829" y="3498035"/>
              <a:ext cx="88453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57"/>
            <p:cNvSpPr>
              <a:spLocks noChangeArrowheads="1"/>
            </p:cNvSpPr>
            <p:nvPr/>
          </p:nvSpPr>
          <p:spPr bwMode="auto">
            <a:xfrm>
              <a:off x="7964566" y="3498035"/>
              <a:ext cx="86295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8"/>
            <p:cNvSpPr>
              <a:spLocks noChangeArrowheads="1"/>
            </p:cNvSpPr>
            <p:nvPr/>
          </p:nvSpPr>
          <p:spPr bwMode="auto">
            <a:xfrm>
              <a:off x="8182461" y="3498035"/>
              <a:ext cx="88453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59"/>
            <p:cNvSpPr>
              <a:spLocks noChangeArrowheads="1"/>
            </p:cNvSpPr>
            <p:nvPr/>
          </p:nvSpPr>
          <p:spPr bwMode="auto">
            <a:xfrm>
              <a:off x="8402513" y="3498035"/>
              <a:ext cx="86295" cy="819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4"/>
            <p:cNvSpPr>
              <a:spLocks/>
            </p:cNvSpPr>
            <p:nvPr/>
          </p:nvSpPr>
          <p:spPr bwMode="auto">
            <a:xfrm>
              <a:off x="3080279" y="2466812"/>
              <a:ext cx="483251" cy="679572"/>
            </a:xfrm>
            <a:custGeom>
              <a:avLst/>
              <a:gdLst>
                <a:gd name="T0" fmla="*/ 95 w 95"/>
                <a:gd name="T1" fmla="*/ 55 h 133"/>
                <a:gd name="T2" fmla="*/ 48 w 95"/>
                <a:gd name="T3" fmla="*/ 133 h 133"/>
                <a:gd name="T4" fmla="*/ 0 w 95"/>
                <a:gd name="T5" fmla="*/ 55 h 133"/>
                <a:gd name="T6" fmla="*/ 48 w 95"/>
                <a:gd name="T7" fmla="*/ 0 h 133"/>
                <a:gd name="T8" fmla="*/ 95 w 95"/>
                <a:gd name="T9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3">
                  <a:moveTo>
                    <a:pt x="95" y="55"/>
                  </a:moveTo>
                  <a:cubicBezTo>
                    <a:pt x="95" y="90"/>
                    <a:pt x="48" y="133"/>
                    <a:pt x="48" y="133"/>
                  </a:cubicBezTo>
                  <a:cubicBezTo>
                    <a:pt x="48" y="133"/>
                    <a:pt x="0" y="90"/>
                    <a:pt x="0" y="55"/>
                  </a:cubicBezTo>
                  <a:cubicBezTo>
                    <a:pt x="0" y="20"/>
                    <a:pt x="21" y="0"/>
                    <a:pt x="48" y="0"/>
                  </a:cubicBezTo>
                  <a:cubicBezTo>
                    <a:pt x="74" y="0"/>
                    <a:pt x="95" y="20"/>
                    <a:pt x="95" y="55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75"/>
            <p:cNvSpPr>
              <a:spLocks noChangeArrowheads="1"/>
            </p:cNvSpPr>
            <p:nvPr/>
          </p:nvSpPr>
          <p:spPr bwMode="auto">
            <a:xfrm>
              <a:off x="3151472" y="2522903"/>
              <a:ext cx="340865" cy="336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6"/>
            <p:cNvSpPr>
              <a:spLocks noEditPoints="1"/>
            </p:cNvSpPr>
            <p:nvPr/>
          </p:nvSpPr>
          <p:spPr bwMode="auto">
            <a:xfrm>
              <a:off x="3211879" y="2548792"/>
              <a:ext cx="215737" cy="261043"/>
            </a:xfrm>
            <a:custGeom>
              <a:avLst/>
              <a:gdLst>
                <a:gd name="T0" fmla="*/ 45 w 100"/>
                <a:gd name="T1" fmla="*/ 0 h 121"/>
                <a:gd name="T2" fmla="*/ 57 w 100"/>
                <a:gd name="T3" fmla="*/ 0 h 121"/>
                <a:gd name="T4" fmla="*/ 100 w 100"/>
                <a:gd name="T5" fmla="*/ 121 h 121"/>
                <a:gd name="T6" fmla="*/ 85 w 100"/>
                <a:gd name="T7" fmla="*/ 121 h 121"/>
                <a:gd name="T8" fmla="*/ 73 w 100"/>
                <a:gd name="T9" fmla="*/ 87 h 121"/>
                <a:gd name="T10" fmla="*/ 26 w 100"/>
                <a:gd name="T11" fmla="*/ 87 h 121"/>
                <a:gd name="T12" fmla="*/ 14 w 100"/>
                <a:gd name="T13" fmla="*/ 121 h 121"/>
                <a:gd name="T14" fmla="*/ 0 w 100"/>
                <a:gd name="T15" fmla="*/ 121 h 121"/>
                <a:gd name="T16" fmla="*/ 45 w 100"/>
                <a:gd name="T17" fmla="*/ 0 h 121"/>
                <a:gd name="T18" fmla="*/ 69 w 100"/>
                <a:gd name="T19" fmla="*/ 76 h 121"/>
                <a:gd name="T20" fmla="*/ 50 w 100"/>
                <a:gd name="T21" fmla="*/ 19 h 121"/>
                <a:gd name="T22" fmla="*/ 31 w 100"/>
                <a:gd name="T23" fmla="*/ 76 h 121"/>
                <a:gd name="T24" fmla="*/ 69 w 100"/>
                <a:gd name="T25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121">
                  <a:moveTo>
                    <a:pt x="45" y="0"/>
                  </a:moveTo>
                  <a:lnTo>
                    <a:pt x="57" y="0"/>
                  </a:lnTo>
                  <a:lnTo>
                    <a:pt x="100" y="121"/>
                  </a:lnTo>
                  <a:lnTo>
                    <a:pt x="85" y="121"/>
                  </a:lnTo>
                  <a:lnTo>
                    <a:pt x="73" y="87"/>
                  </a:lnTo>
                  <a:lnTo>
                    <a:pt x="26" y="87"/>
                  </a:lnTo>
                  <a:lnTo>
                    <a:pt x="14" y="121"/>
                  </a:lnTo>
                  <a:lnTo>
                    <a:pt x="0" y="121"/>
                  </a:lnTo>
                  <a:lnTo>
                    <a:pt x="45" y="0"/>
                  </a:lnTo>
                  <a:close/>
                  <a:moveTo>
                    <a:pt x="69" y="76"/>
                  </a:moveTo>
                  <a:lnTo>
                    <a:pt x="50" y="19"/>
                  </a:lnTo>
                  <a:lnTo>
                    <a:pt x="31" y="76"/>
                  </a:lnTo>
                  <a:lnTo>
                    <a:pt x="69" y="76"/>
                  </a:lnTo>
                  <a:close/>
                </a:path>
              </a:pathLst>
            </a:custGeom>
            <a:solidFill>
              <a:srgbClr val="6A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7"/>
            <p:cNvSpPr>
              <a:spLocks/>
            </p:cNvSpPr>
            <p:nvPr/>
          </p:nvSpPr>
          <p:spPr bwMode="auto">
            <a:xfrm>
              <a:off x="9530817" y="2466812"/>
              <a:ext cx="485409" cy="679572"/>
            </a:xfrm>
            <a:custGeom>
              <a:avLst/>
              <a:gdLst>
                <a:gd name="T0" fmla="*/ 95 w 95"/>
                <a:gd name="T1" fmla="*/ 55 h 133"/>
                <a:gd name="T2" fmla="*/ 48 w 95"/>
                <a:gd name="T3" fmla="*/ 133 h 133"/>
                <a:gd name="T4" fmla="*/ 0 w 95"/>
                <a:gd name="T5" fmla="*/ 55 h 133"/>
                <a:gd name="T6" fmla="*/ 48 w 95"/>
                <a:gd name="T7" fmla="*/ 0 h 133"/>
                <a:gd name="T8" fmla="*/ 95 w 95"/>
                <a:gd name="T9" fmla="*/ 5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3">
                  <a:moveTo>
                    <a:pt x="95" y="55"/>
                  </a:moveTo>
                  <a:cubicBezTo>
                    <a:pt x="95" y="90"/>
                    <a:pt x="48" y="133"/>
                    <a:pt x="48" y="133"/>
                  </a:cubicBezTo>
                  <a:cubicBezTo>
                    <a:pt x="48" y="133"/>
                    <a:pt x="0" y="90"/>
                    <a:pt x="0" y="55"/>
                  </a:cubicBezTo>
                  <a:cubicBezTo>
                    <a:pt x="0" y="20"/>
                    <a:pt x="21" y="0"/>
                    <a:pt x="48" y="0"/>
                  </a:cubicBezTo>
                  <a:cubicBezTo>
                    <a:pt x="74" y="0"/>
                    <a:pt x="95" y="20"/>
                    <a:pt x="95" y="55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278"/>
            <p:cNvSpPr>
              <a:spLocks noChangeArrowheads="1"/>
            </p:cNvSpPr>
            <p:nvPr/>
          </p:nvSpPr>
          <p:spPr bwMode="auto">
            <a:xfrm>
              <a:off x="9602011" y="2522903"/>
              <a:ext cx="343023" cy="336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9"/>
            <p:cNvSpPr>
              <a:spLocks noEditPoints="1"/>
            </p:cNvSpPr>
            <p:nvPr/>
          </p:nvSpPr>
          <p:spPr bwMode="auto">
            <a:xfrm>
              <a:off x="9703407" y="2563894"/>
              <a:ext cx="168275" cy="261043"/>
            </a:xfrm>
            <a:custGeom>
              <a:avLst/>
              <a:gdLst>
                <a:gd name="T0" fmla="*/ 0 w 33"/>
                <a:gd name="T1" fmla="*/ 0 h 51"/>
                <a:gd name="T2" fmla="*/ 20 w 33"/>
                <a:gd name="T3" fmla="*/ 0 h 51"/>
                <a:gd name="T4" fmla="*/ 33 w 33"/>
                <a:gd name="T5" fmla="*/ 13 h 51"/>
                <a:gd name="T6" fmla="*/ 26 w 33"/>
                <a:gd name="T7" fmla="*/ 24 h 51"/>
                <a:gd name="T8" fmla="*/ 33 w 33"/>
                <a:gd name="T9" fmla="*/ 37 h 51"/>
                <a:gd name="T10" fmla="*/ 20 w 33"/>
                <a:gd name="T11" fmla="*/ 51 h 51"/>
                <a:gd name="T12" fmla="*/ 0 w 33"/>
                <a:gd name="T13" fmla="*/ 51 h 51"/>
                <a:gd name="T14" fmla="*/ 0 w 33"/>
                <a:gd name="T15" fmla="*/ 0 h 51"/>
                <a:gd name="T16" fmla="*/ 20 w 33"/>
                <a:gd name="T17" fmla="*/ 22 h 51"/>
                <a:gd name="T18" fmla="*/ 28 w 33"/>
                <a:gd name="T19" fmla="*/ 13 h 51"/>
                <a:gd name="T20" fmla="*/ 20 w 33"/>
                <a:gd name="T21" fmla="*/ 5 h 51"/>
                <a:gd name="T22" fmla="*/ 5 w 33"/>
                <a:gd name="T23" fmla="*/ 5 h 51"/>
                <a:gd name="T24" fmla="*/ 5 w 33"/>
                <a:gd name="T25" fmla="*/ 22 h 51"/>
                <a:gd name="T26" fmla="*/ 20 w 33"/>
                <a:gd name="T27" fmla="*/ 22 h 51"/>
                <a:gd name="T28" fmla="*/ 20 w 33"/>
                <a:gd name="T29" fmla="*/ 46 h 51"/>
                <a:gd name="T30" fmla="*/ 28 w 33"/>
                <a:gd name="T31" fmla="*/ 36 h 51"/>
                <a:gd name="T32" fmla="*/ 20 w 33"/>
                <a:gd name="T33" fmla="*/ 27 h 51"/>
                <a:gd name="T34" fmla="*/ 5 w 33"/>
                <a:gd name="T35" fmla="*/ 27 h 51"/>
                <a:gd name="T36" fmla="*/ 5 w 33"/>
                <a:gd name="T37" fmla="*/ 46 h 51"/>
                <a:gd name="T38" fmla="*/ 20 w 33"/>
                <a:gd name="T3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3" y="7"/>
                    <a:pt x="33" y="13"/>
                  </a:cubicBezTo>
                  <a:cubicBezTo>
                    <a:pt x="33" y="18"/>
                    <a:pt x="31" y="23"/>
                    <a:pt x="26" y="24"/>
                  </a:cubicBezTo>
                  <a:cubicBezTo>
                    <a:pt x="29" y="25"/>
                    <a:pt x="33" y="29"/>
                    <a:pt x="33" y="37"/>
                  </a:cubicBezTo>
                  <a:cubicBezTo>
                    <a:pt x="33" y="44"/>
                    <a:pt x="30" y="51"/>
                    <a:pt x="20" y="51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0"/>
                  </a:lnTo>
                  <a:close/>
                  <a:moveTo>
                    <a:pt x="20" y="22"/>
                  </a:moveTo>
                  <a:cubicBezTo>
                    <a:pt x="25" y="22"/>
                    <a:pt x="28" y="19"/>
                    <a:pt x="28" y="13"/>
                  </a:cubicBezTo>
                  <a:cubicBezTo>
                    <a:pt x="28" y="6"/>
                    <a:pt x="23" y="5"/>
                    <a:pt x="2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2"/>
                    <a:pt x="5" y="22"/>
                    <a:pt x="5" y="22"/>
                  </a:cubicBezTo>
                  <a:lnTo>
                    <a:pt x="20" y="22"/>
                  </a:lnTo>
                  <a:close/>
                  <a:moveTo>
                    <a:pt x="20" y="46"/>
                  </a:moveTo>
                  <a:cubicBezTo>
                    <a:pt x="23" y="46"/>
                    <a:pt x="28" y="45"/>
                    <a:pt x="28" y="36"/>
                  </a:cubicBezTo>
                  <a:cubicBezTo>
                    <a:pt x="28" y="31"/>
                    <a:pt x="25" y="27"/>
                    <a:pt x="20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46"/>
                    <a:pt x="5" y="46"/>
                    <a:pt x="5" y="46"/>
                  </a:cubicBezTo>
                  <a:lnTo>
                    <a:pt x="20" y="46"/>
                  </a:lnTo>
                  <a:close/>
                </a:path>
              </a:pathLst>
            </a:custGeom>
            <a:solidFill>
              <a:srgbClr val="6A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905547" y="45040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8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905547" y="417207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8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152603" y="45040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8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152603" y="417207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8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399659" y="45040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8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399659" y="417207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8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646715" y="45040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8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646715" y="417207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73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077902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5064531" y="1587096"/>
            <a:ext cx="1740924" cy="3813969"/>
            <a:chOff x="5167313" y="1027112"/>
            <a:chExt cx="2030414" cy="4448176"/>
          </a:xfrm>
        </p:grpSpPr>
        <p:sp>
          <p:nvSpPr>
            <p:cNvPr id="5" name="Freeform 6"/>
            <p:cNvSpPr/>
            <p:nvPr/>
          </p:nvSpPr>
          <p:spPr bwMode="auto">
            <a:xfrm>
              <a:off x="5167314" y="1027112"/>
              <a:ext cx="2030413" cy="4448175"/>
            </a:xfrm>
            <a:custGeom>
              <a:avLst/>
              <a:gdLst>
                <a:gd name="T0" fmla="*/ 716 w 1279"/>
                <a:gd name="T1" fmla="*/ 2038 h 2802"/>
                <a:gd name="T2" fmla="*/ 886 w 1279"/>
                <a:gd name="T3" fmla="*/ 1741 h 2802"/>
                <a:gd name="T4" fmla="*/ 716 w 1279"/>
                <a:gd name="T5" fmla="*/ 1444 h 2802"/>
                <a:gd name="T6" fmla="*/ 1058 w 1279"/>
                <a:gd name="T7" fmla="*/ 1444 h 2802"/>
                <a:gd name="T8" fmla="*/ 1279 w 1279"/>
                <a:gd name="T9" fmla="*/ 1061 h 2802"/>
                <a:gd name="T10" fmla="*/ 1058 w 1279"/>
                <a:gd name="T11" fmla="*/ 677 h 2802"/>
                <a:gd name="T12" fmla="*/ 716 w 1279"/>
                <a:gd name="T13" fmla="*/ 677 h 2802"/>
                <a:gd name="T14" fmla="*/ 886 w 1279"/>
                <a:gd name="T15" fmla="*/ 383 h 2802"/>
                <a:gd name="T16" fmla="*/ 665 w 1279"/>
                <a:gd name="T17" fmla="*/ 0 h 2802"/>
                <a:gd name="T18" fmla="*/ 224 w 1279"/>
                <a:gd name="T19" fmla="*/ 0 h 2802"/>
                <a:gd name="T20" fmla="*/ 0 w 1279"/>
                <a:gd name="T21" fmla="*/ 383 h 2802"/>
                <a:gd name="T22" fmla="*/ 224 w 1279"/>
                <a:gd name="T23" fmla="*/ 767 h 2802"/>
                <a:gd name="T24" fmla="*/ 566 w 1279"/>
                <a:gd name="T25" fmla="*/ 767 h 2802"/>
                <a:gd name="T26" fmla="*/ 393 w 1279"/>
                <a:gd name="T27" fmla="*/ 1061 h 2802"/>
                <a:gd name="T28" fmla="*/ 566 w 1279"/>
                <a:gd name="T29" fmla="*/ 1358 h 2802"/>
                <a:gd name="T30" fmla="*/ 224 w 1279"/>
                <a:gd name="T31" fmla="*/ 1358 h 2802"/>
                <a:gd name="T32" fmla="*/ 0 w 1279"/>
                <a:gd name="T33" fmla="*/ 1741 h 2802"/>
                <a:gd name="T34" fmla="*/ 224 w 1279"/>
                <a:gd name="T35" fmla="*/ 2124 h 2802"/>
                <a:gd name="T36" fmla="*/ 566 w 1279"/>
                <a:gd name="T37" fmla="*/ 2124 h 2802"/>
                <a:gd name="T38" fmla="*/ 393 w 1279"/>
                <a:gd name="T39" fmla="*/ 2418 h 2802"/>
                <a:gd name="T40" fmla="*/ 614 w 1279"/>
                <a:gd name="T41" fmla="*/ 2802 h 2802"/>
                <a:gd name="T42" fmla="*/ 1058 w 1279"/>
                <a:gd name="T43" fmla="*/ 2802 h 2802"/>
                <a:gd name="T44" fmla="*/ 1279 w 1279"/>
                <a:gd name="T45" fmla="*/ 2418 h 2802"/>
                <a:gd name="T46" fmla="*/ 1058 w 1279"/>
                <a:gd name="T47" fmla="*/ 2038 h 2802"/>
                <a:gd name="T48" fmla="*/ 716 w 1279"/>
                <a:gd name="T49" fmla="*/ 2038 h 2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79" h="2802">
                  <a:moveTo>
                    <a:pt x="716" y="2038"/>
                  </a:moveTo>
                  <a:lnTo>
                    <a:pt x="886" y="1741"/>
                  </a:lnTo>
                  <a:lnTo>
                    <a:pt x="716" y="1444"/>
                  </a:lnTo>
                  <a:lnTo>
                    <a:pt x="1058" y="1444"/>
                  </a:lnTo>
                  <a:lnTo>
                    <a:pt x="1279" y="1061"/>
                  </a:lnTo>
                  <a:lnTo>
                    <a:pt x="1058" y="677"/>
                  </a:lnTo>
                  <a:lnTo>
                    <a:pt x="716" y="677"/>
                  </a:lnTo>
                  <a:lnTo>
                    <a:pt x="886" y="383"/>
                  </a:lnTo>
                  <a:lnTo>
                    <a:pt x="665" y="0"/>
                  </a:lnTo>
                  <a:lnTo>
                    <a:pt x="224" y="0"/>
                  </a:lnTo>
                  <a:lnTo>
                    <a:pt x="0" y="383"/>
                  </a:lnTo>
                  <a:lnTo>
                    <a:pt x="224" y="767"/>
                  </a:lnTo>
                  <a:lnTo>
                    <a:pt x="566" y="767"/>
                  </a:lnTo>
                  <a:lnTo>
                    <a:pt x="393" y="1061"/>
                  </a:lnTo>
                  <a:lnTo>
                    <a:pt x="566" y="1358"/>
                  </a:lnTo>
                  <a:lnTo>
                    <a:pt x="224" y="1358"/>
                  </a:lnTo>
                  <a:lnTo>
                    <a:pt x="0" y="1741"/>
                  </a:lnTo>
                  <a:lnTo>
                    <a:pt x="224" y="2124"/>
                  </a:lnTo>
                  <a:lnTo>
                    <a:pt x="566" y="2124"/>
                  </a:lnTo>
                  <a:lnTo>
                    <a:pt x="393" y="2418"/>
                  </a:lnTo>
                  <a:lnTo>
                    <a:pt x="614" y="2802"/>
                  </a:lnTo>
                  <a:lnTo>
                    <a:pt x="1058" y="2802"/>
                  </a:lnTo>
                  <a:lnTo>
                    <a:pt x="1279" y="2418"/>
                  </a:lnTo>
                  <a:lnTo>
                    <a:pt x="1058" y="2038"/>
                  </a:lnTo>
                  <a:lnTo>
                    <a:pt x="716" y="2038"/>
                  </a:lnTo>
                  <a:close/>
                </a:path>
              </a:pathLst>
            </a:custGeom>
            <a:solidFill>
              <a:srgbClr val="1889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167313" y="1027113"/>
              <a:ext cx="2030413" cy="4448175"/>
            </a:xfrm>
            <a:custGeom>
              <a:avLst/>
              <a:gdLst>
                <a:gd name="T0" fmla="*/ 716 w 1279"/>
                <a:gd name="T1" fmla="*/ 2038 h 2802"/>
                <a:gd name="T2" fmla="*/ 886 w 1279"/>
                <a:gd name="T3" fmla="*/ 1741 h 2802"/>
                <a:gd name="T4" fmla="*/ 716 w 1279"/>
                <a:gd name="T5" fmla="*/ 1444 h 2802"/>
                <a:gd name="T6" fmla="*/ 1058 w 1279"/>
                <a:gd name="T7" fmla="*/ 1444 h 2802"/>
                <a:gd name="T8" fmla="*/ 1279 w 1279"/>
                <a:gd name="T9" fmla="*/ 1061 h 2802"/>
                <a:gd name="T10" fmla="*/ 1058 w 1279"/>
                <a:gd name="T11" fmla="*/ 677 h 2802"/>
                <a:gd name="T12" fmla="*/ 716 w 1279"/>
                <a:gd name="T13" fmla="*/ 677 h 2802"/>
                <a:gd name="T14" fmla="*/ 886 w 1279"/>
                <a:gd name="T15" fmla="*/ 383 h 2802"/>
                <a:gd name="T16" fmla="*/ 665 w 1279"/>
                <a:gd name="T17" fmla="*/ 0 h 2802"/>
                <a:gd name="T18" fmla="*/ 224 w 1279"/>
                <a:gd name="T19" fmla="*/ 0 h 2802"/>
                <a:gd name="T20" fmla="*/ 0 w 1279"/>
                <a:gd name="T21" fmla="*/ 383 h 2802"/>
                <a:gd name="T22" fmla="*/ 224 w 1279"/>
                <a:gd name="T23" fmla="*/ 767 h 2802"/>
                <a:gd name="T24" fmla="*/ 566 w 1279"/>
                <a:gd name="T25" fmla="*/ 767 h 2802"/>
                <a:gd name="T26" fmla="*/ 393 w 1279"/>
                <a:gd name="T27" fmla="*/ 1061 h 2802"/>
                <a:gd name="T28" fmla="*/ 566 w 1279"/>
                <a:gd name="T29" fmla="*/ 1358 h 2802"/>
                <a:gd name="T30" fmla="*/ 224 w 1279"/>
                <a:gd name="T31" fmla="*/ 1358 h 2802"/>
                <a:gd name="T32" fmla="*/ 0 w 1279"/>
                <a:gd name="T33" fmla="*/ 1741 h 2802"/>
                <a:gd name="T34" fmla="*/ 224 w 1279"/>
                <a:gd name="T35" fmla="*/ 2124 h 2802"/>
                <a:gd name="T36" fmla="*/ 566 w 1279"/>
                <a:gd name="T37" fmla="*/ 2124 h 2802"/>
                <a:gd name="T38" fmla="*/ 393 w 1279"/>
                <a:gd name="T39" fmla="*/ 2418 h 2802"/>
                <a:gd name="T40" fmla="*/ 614 w 1279"/>
                <a:gd name="T41" fmla="*/ 2802 h 2802"/>
                <a:gd name="T42" fmla="*/ 1058 w 1279"/>
                <a:gd name="T43" fmla="*/ 2802 h 2802"/>
                <a:gd name="T44" fmla="*/ 1279 w 1279"/>
                <a:gd name="T45" fmla="*/ 2418 h 2802"/>
                <a:gd name="T46" fmla="*/ 1058 w 1279"/>
                <a:gd name="T47" fmla="*/ 2038 h 2802"/>
                <a:gd name="T48" fmla="*/ 716 w 1279"/>
                <a:gd name="T49" fmla="*/ 2038 h 2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79" h="2802">
                  <a:moveTo>
                    <a:pt x="716" y="2038"/>
                  </a:moveTo>
                  <a:lnTo>
                    <a:pt x="886" y="1741"/>
                  </a:lnTo>
                  <a:lnTo>
                    <a:pt x="716" y="1444"/>
                  </a:lnTo>
                  <a:lnTo>
                    <a:pt x="1058" y="1444"/>
                  </a:lnTo>
                  <a:lnTo>
                    <a:pt x="1279" y="1061"/>
                  </a:lnTo>
                  <a:lnTo>
                    <a:pt x="1058" y="677"/>
                  </a:lnTo>
                  <a:lnTo>
                    <a:pt x="716" y="677"/>
                  </a:lnTo>
                  <a:lnTo>
                    <a:pt x="886" y="383"/>
                  </a:lnTo>
                  <a:lnTo>
                    <a:pt x="665" y="0"/>
                  </a:lnTo>
                  <a:lnTo>
                    <a:pt x="224" y="0"/>
                  </a:lnTo>
                  <a:lnTo>
                    <a:pt x="0" y="383"/>
                  </a:lnTo>
                  <a:lnTo>
                    <a:pt x="224" y="767"/>
                  </a:lnTo>
                  <a:lnTo>
                    <a:pt x="566" y="767"/>
                  </a:lnTo>
                  <a:lnTo>
                    <a:pt x="393" y="1061"/>
                  </a:lnTo>
                  <a:lnTo>
                    <a:pt x="566" y="1358"/>
                  </a:lnTo>
                  <a:lnTo>
                    <a:pt x="224" y="1358"/>
                  </a:lnTo>
                  <a:lnTo>
                    <a:pt x="0" y="1741"/>
                  </a:lnTo>
                  <a:lnTo>
                    <a:pt x="224" y="2124"/>
                  </a:lnTo>
                  <a:lnTo>
                    <a:pt x="566" y="2124"/>
                  </a:lnTo>
                  <a:lnTo>
                    <a:pt x="393" y="2418"/>
                  </a:lnTo>
                  <a:lnTo>
                    <a:pt x="614" y="2802"/>
                  </a:lnTo>
                  <a:lnTo>
                    <a:pt x="1058" y="2802"/>
                  </a:lnTo>
                  <a:lnTo>
                    <a:pt x="1279" y="2418"/>
                  </a:lnTo>
                  <a:lnTo>
                    <a:pt x="1058" y="2038"/>
                  </a:lnTo>
                  <a:lnTo>
                    <a:pt x="716" y="20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5330826" y="1163638"/>
              <a:ext cx="1084263" cy="938213"/>
            </a:xfrm>
            <a:custGeom>
              <a:avLst/>
              <a:gdLst>
                <a:gd name="T0" fmla="*/ 169 w 683"/>
                <a:gd name="T1" fmla="*/ 591 h 591"/>
                <a:gd name="T2" fmla="*/ 0 w 683"/>
                <a:gd name="T3" fmla="*/ 297 h 591"/>
                <a:gd name="T4" fmla="*/ 169 w 683"/>
                <a:gd name="T5" fmla="*/ 0 h 591"/>
                <a:gd name="T6" fmla="*/ 511 w 683"/>
                <a:gd name="T7" fmla="*/ 0 h 591"/>
                <a:gd name="T8" fmla="*/ 683 w 683"/>
                <a:gd name="T9" fmla="*/ 297 h 591"/>
                <a:gd name="T10" fmla="*/ 511 w 683"/>
                <a:gd name="T11" fmla="*/ 591 h 591"/>
                <a:gd name="T12" fmla="*/ 169 w 683"/>
                <a:gd name="T13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591">
                  <a:moveTo>
                    <a:pt x="169" y="591"/>
                  </a:moveTo>
                  <a:lnTo>
                    <a:pt x="0" y="297"/>
                  </a:lnTo>
                  <a:lnTo>
                    <a:pt x="169" y="0"/>
                  </a:lnTo>
                  <a:lnTo>
                    <a:pt x="511" y="0"/>
                  </a:lnTo>
                  <a:lnTo>
                    <a:pt x="683" y="297"/>
                  </a:lnTo>
                  <a:lnTo>
                    <a:pt x="511" y="591"/>
                  </a:lnTo>
                  <a:lnTo>
                    <a:pt x="169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5330826" y="3319463"/>
              <a:ext cx="1084263" cy="942975"/>
            </a:xfrm>
            <a:custGeom>
              <a:avLst/>
              <a:gdLst>
                <a:gd name="T0" fmla="*/ 169 w 683"/>
                <a:gd name="T1" fmla="*/ 594 h 594"/>
                <a:gd name="T2" fmla="*/ 0 w 683"/>
                <a:gd name="T3" fmla="*/ 297 h 594"/>
                <a:gd name="T4" fmla="*/ 169 w 683"/>
                <a:gd name="T5" fmla="*/ 0 h 594"/>
                <a:gd name="T6" fmla="*/ 511 w 683"/>
                <a:gd name="T7" fmla="*/ 0 h 594"/>
                <a:gd name="T8" fmla="*/ 683 w 683"/>
                <a:gd name="T9" fmla="*/ 297 h 594"/>
                <a:gd name="T10" fmla="*/ 511 w 683"/>
                <a:gd name="T11" fmla="*/ 594 h 594"/>
                <a:gd name="T12" fmla="*/ 169 w 683"/>
                <a:gd name="T13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594">
                  <a:moveTo>
                    <a:pt x="169" y="594"/>
                  </a:moveTo>
                  <a:lnTo>
                    <a:pt x="0" y="297"/>
                  </a:lnTo>
                  <a:lnTo>
                    <a:pt x="169" y="0"/>
                  </a:lnTo>
                  <a:lnTo>
                    <a:pt x="511" y="0"/>
                  </a:lnTo>
                  <a:lnTo>
                    <a:pt x="683" y="297"/>
                  </a:lnTo>
                  <a:lnTo>
                    <a:pt x="511" y="594"/>
                  </a:lnTo>
                  <a:lnTo>
                    <a:pt x="169" y="5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3088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2801" y="2178050"/>
              <a:ext cx="619125" cy="2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7"/>
            <p:cNvSpPr/>
            <p:nvPr/>
          </p:nvSpPr>
          <p:spPr bwMode="auto">
            <a:xfrm>
              <a:off x="5948363" y="2244725"/>
              <a:ext cx="1092200" cy="938213"/>
            </a:xfrm>
            <a:custGeom>
              <a:avLst/>
              <a:gdLst>
                <a:gd name="T0" fmla="*/ 173 w 688"/>
                <a:gd name="T1" fmla="*/ 591 h 591"/>
                <a:gd name="T2" fmla="*/ 0 w 688"/>
                <a:gd name="T3" fmla="*/ 294 h 591"/>
                <a:gd name="T4" fmla="*/ 173 w 688"/>
                <a:gd name="T5" fmla="*/ 0 h 591"/>
                <a:gd name="T6" fmla="*/ 515 w 688"/>
                <a:gd name="T7" fmla="*/ 0 h 591"/>
                <a:gd name="T8" fmla="*/ 688 w 688"/>
                <a:gd name="T9" fmla="*/ 294 h 591"/>
                <a:gd name="T10" fmla="*/ 515 w 688"/>
                <a:gd name="T11" fmla="*/ 591 h 591"/>
                <a:gd name="T12" fmla="*/ 173 w 688"/>
                <a:gd name="T13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91">
                  <a:moveTo>
                    <a:pt x="173" y="591"/>
                  </a:moveTo>
                  <a:lnTo>
                    <a:pt x="0" y="294"/>
                  </a:lnTo>
                  <a:lnTo>
                    <a:pt x="173" y="0"/>
                  </a:lnTo>
                  <a:lnTo>
                    <a:pt x="515" y="0"/>
                  </a:lnTo>
                  <a:lnTo>
                    <a:pt x="688" y="294"/>
                  </a:lnTo>
                  <a:lnTo>
                    <a:pt x="515" y="591"/>
                  </a:lnTo>
                  <a:lnTo>
                    <a:pt x="173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5948363" y="4398963"/>
              <a:ext cx="1092200" cy="938213"/>
            </a:xfrm>
            <a:custGeom>
              <a:avLst/>
              <a:gdLst>
                <a:gd name="T0" fmla="*/ 173 w 688"/>
                <a:gd name="T1" fmla="*/ 591 h 591"/>
                <a:gd name="T2" fmla="*/ 0 w 688"/>
                <a:gd name="T3" fmla="*/ 294 h 591"/>
                <a:gd name="T4" fmla="*/ 173 w 688"/>
                <a:gd name="T5" fmla="*/ 0 h 591"/>
                <a:gd name="T6" fmla="*/ 515 w 688"/>
                <a:gd name="T7" fmla="*/ 0 h 591"/>
                <a:gd name="T8" fmla="*/ 688 w 688"/>
                <a:gd name="T9" fmla="*/ 294 h 591"/>
                <a:gd name="T10" fmla="*/ 515 w 688"/>
                <a:gd name="T11" fmla="*/ 591 h 591"/>
                <a:gd name="T12" fmla="*/ 173 w 688"/>
                <a:gd name="T13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91">
                  <a:moveTo>
                    <a:pt x="173" y="591"/>
                  </a:moveTo>
                  <a:lnTo>
                    <a:pt x="0" y="294"/>
                  </a:lnTo>
                  <a:lnTo>
                    <a:pt x="173" y="0"/>
                  </a:lnTo>
                  <a:lnTo>
                    <a:pt x="515" y="0"/>
                  </a:lnTo>
                  <a:lnTo>
                    <a:pt x="688" y="294"/>
                  </a:lnTo>
                  <a:lnTo>
                    <a:pt x="515" y="591"/>
                  </a:lnTo>
                  <a:lnTo>
                    <a:pt x="173" y="5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6761163" y="1579563"/>
              <a:ext cx="328613" cy="112713"/>
            </a:xfrm>
            <a:custGeom>
              <a:avLst/>
              <a:gdLst>
                <a:gd name="T0" fmla="*/ 54 w 65"/>
                <a:gd name="T1" fmla="*/ 22 h 22"/>
                <a:gd name="T2" fmla="*/ 65 w 65"/>
                <a:gd name="T3" fmla="*/ 11 h 22"/>
                <a:gd name="T4" fmla="*/ 54 w 65"/>
                <a:gd name="T5" fmla="*/ 0 h 22"/>
                <a:gd name="T6" fmla="*/ 43 w 65"/>
                <a:gd name="T7" fmla="*/ 9 h 22"/>
                <a:gd name="T8" fmla="*/ 0 w 65"/>
                <a:gd name="T9" fmla="*/ 9 h 22"/>
                <a:gd name="T10" fmla="*/ 0 w 65"/>
                <a:gd name="T11" fmla="*/ 13 h 22"/>
                <a:gd name="T12" fmla="*/ 43 w 65"/>
                <a:gd name="T13" fmla="*/ 13 h 22"/>
                <a:gd name="T14" fmla="*/ 54 w 65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2">
                  <a:moveTo>
                    <a:pt x="54" y="22"/>
                  </a:moveTo>
                  <a:cubicBezTo>
                    <a:pt x="60" y="22"/>
                    <a:pt x="65" y="17"/>
                    <a:pt x="65" y="11"/>
                  </a:cubicBezTo>
                  <a:cubicBezTo>
                    <a:pt x="65" y="5"/>
                    <a:pt x="60" y="0"/>
                    <a:pt x="54" y="0"/>
                  </a:cubicBezTo>
                  <a:cubicBezTo>
                    <a:pt x="49" y="0"/>
                    <a:pt x="44" y="4"/>
                    <a:pt x="4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8"/>
                    <a:pt x="49" y="22"/>
                    <a:pt x="54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6761163" y="3735388"/>
              <a:ext cx="328613" cy="111125"/>
            </a:xfrm>
            <a:custGeom>
              <a:avLst/>
              <a:gdLst>
                <a:gd name="T0" fmla="*/ 54 w 65"/>
                <a:gd name="T1" fmla="*/ 0 h 22"/>
                <a:gd name="T2" fmla="*/ 43 w 65"/>
                <a:gd name="T3" fmla="*/ 9 h 22"/>
                <a:gd name="T4" fmla="*/ 0 w 65"/>
                <a:gd name="T5" fmla="*/ 9 h 22"/>
                <a:gd name="T6" fmla="*/ 0 w 65"/>
                <a:gd name="T7" fmla="*/ 13 h 22"/>
                <a:gd name="T8" fmla="*/ 43 w 65"/>
                <a:gd name="T9" fmla="*/ 13 h 22"/>
                <a:gd name="T10" fmla="*/ 54 w 65"/>
                <a:gd name="T11" fmla="*/ 22 h 22"/>
                <a:gd name="T12" fmla="*/ 65 w 65"/>
                <a:gd name="T13" fmla="*/ 11 h 22"/>
                <a:gd name="T14" fmla="*/ 54 w 6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2">
                  <a:moveTo>
                    <a:pt x="54" y="0"/>
                  </a:moveTo>
                  <a:cubicBezTo>
                    <a:pt x="49" y="0"/>
                    <a:pt x="44" y="4"/>
                    <a:pt x="4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8"/>
                    <a:pt x="49" y="22"/>
                    <a:pt x="54" y="22"/>
                  </a:cubicBezTo>
                  <a:cubicBezTo>
                    <a:pt x="60" y="22"/>
                    <a:pt x="65" y="17"/>
                    <a:pt x="65" y="11"/>
                  </a:cubicBezTo>
                  <a:cubicBezTo>
                    <a:pt x="65" y="5"/>
                    <a:pt x="60" y="0"/>
                    <a:pt x="5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3"/>
            <p:cNvSpPr/>
            <p:nvPr/>
          </p:nvSpPr>
          <p:spPr bwMode="auto">
            <a:xfrm>
              <a:off x="5268913" y="2654300"/>
              <a:ext cx="330200" cy="112713"/>
            </a:xfrm>
            <a:custGeom>
              <a:avLst/>
              <a:gdLst>
                <a:gd name="T0" fmla="*/ 11 w 65"/>
                <a:gd name="T1" fmla="*/ 0 h 22"/>
                <a:gd name="T2" fmla="*/ 0 w 65"/>
                <a:gd name="T3" fmla="*/ 11 h 22"/>
                <a:gd name="T4" fmla="*/ 11 w 65"/>
                <a:gd name="T5" fmla="*/ 22 h 22"/>
                <a:gd name="T6" fmla="*/ 22 w 65"/>
                <a:gd name="T7" fmla="*/ 13 h 22"/>
                <a:gd name="T8" fmla="*/ 65 w 65"/>
                <a:gd name="T9" fmla="*/ 13 h 22"/>
                <a:gd name="T10" fmla="*/ 65 w 65"/>
                <a:gd name="T11" fmla="*/ 9 h 22"/>
                <a:gd name="T12" fmla="*/ 22 w 65"/>
                <a:gd name="T13" fmla="*/ 9 h 22"/>
                <a:gd name="T14" fmla="*/ 11 w 6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6" y="22"/>
                    <a:pt x="21" y="18"/>
                    <a:pt x="22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4"/>
                    <a:pt x="16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4"/>
            <p:cNvSpPr/>
            <p:nvPr/>
          </p:nvSpPr>
          <p:spPr bwMode="auto">
            <a:xfrm>
              <a:off x="5268913" y="4810125"/>
              <a:ext cx="330200" cy="111125"/>
            </a:xfrm>
            <a:custGeom>
              <a:avLst/>
              <a:gdLst>
                <a:gd name="T0" fmla="*/ 11 w 65"/>
                <a:gd name="T1" fmla="*/ 0 h 22"/>
                <a:gd name="T2" fmla="*/ 0 w 65"/>
                <a:gd name="T3" fmla="*/ 11 h 22"/>
                <a:gd name="T4" fmla="*/ 11 w 65"/>
                <a:gd name="T5" fmla="*/ 22 h 22"/>
                <a:gd name="T6" fmla="*/ 22 w 65"/>
                <a:gd name="T7" fmla="*/ 13 h 22"/>
                <a:gd name="T8" fmla="*/ 65 w 65"/>
                <a:gd name="T9" fmla="*/ 13 h 22"/>
                <a:gd name="T10" fmla="*/ 65 w 65"/>
                <a:gd name="T11" fmla="*/ 9 h 22"/>
                <a:gd name="T12" fmla="*/ 22 w 65"/>
                <a:gd name="T13" fmla="*/ 9 h 22"/>
                <a:gd name="T14" fmla="*/ 11 w 6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2"/>
                    <a:pt x="11" y="22"/>
                  </a:cubicBezTo>
                  <a:cubicBezTo>
                    <a:pt x="16" y="22"/>
                    <a:pt x="21" y="19"/>
                    <a:pt x="22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4"/>
                    <a:pt x="16" y="0"/>
                    <a:pt x="1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6" name="Freeform 119"/>
            <p:cNvSpPr>
              <a:spLocks noEditPoints="1"/>
            </p:cNvSpPr>
            <p:nvPr/>
          </p:nvSpPr>
          <p:spPr bwMode="auto">
            <a:xfrm>
              <a:off x="5730876" y="1447800"/>
              <a:ext cx="274638" cy="376238"/>
            </a:xfrm>
            <a:custGeom>
              <a:avLst/>
              <a:gdLst>
                <a:gd name="T0" fmla="*/ 27 w 54"/>
                <a:gd name="T1" fmla="*/ 0 h 74"/>
                <a:gd name="T2" fmla="*/ 0 w 54"/>
                <a:gd name="T3" fmla="*/ 27 h 74"/>
                <a:gd name="T4" fmla="*/ 12 w 54"/>
                <a:gd name="T5" fmla="*/ 50 h 74"/>
                <a:gd name="T6" fmla="*/ 12 w 54"/>
                <a:gd name="T7" fmla="*/ 55 h 74"/>
                <a:gd name="T8" fmla="*/ 15 w 54"/>
                <a:gd name="T9" fmla="*/ 58 h 74"/>
                <a:gd name="T10" fmla="*/ 15 w 54"/>
                <a:gd name="T11" fmla="*/ 64 h 74"/>
                <a:gd name="T12" fmla="*/ 27 w 54"/>
                <a:gd name="T13" fmla="*/ 74 h 74"/>
                <a:gd name="T14" fmla="*/ 39 w 54"/>
                <a:gd name="T15" fmla="*/ 64 h 74"/>
                <a:gd name="T16" fmla="*/ 39 w 54"/>
                <a:gd name="T17" fmla="*/ 58 h 74"/>
                <a:gd name="T18" fmla="*/ 42 w 54"/>
                <a:gd name="T19" fmla="*/ 55 h 74"/>
                <a:gd name="T20" fmla="*/ 42 w 54"/>
                <a:gd name="T21" fmla="*/ 50 h 74"/>
                <a:gd name="T22" fmla="*/ 54 w 54"/>
                <a:gd name="T23" fmla="*/ 27 h 74"/>
                <a:gd name="T24" fmla="*/ 27 w 54"/>
                <a:gd name="T25" fmla="*/ 0 h 74"/>
                <a:gd name="T26" fmla="*/ 38 w 54"/>
                <a:gd name="T27" fmla="*/ 46 h 74"/>
                <a:gd name="T28" fmla="*/ 36 w 54"/>
                <a:gd name="T29" fmla="*/ 48 h 74"/>
                <a:gd name="T30" fmla="*/ 36 w 54"/>
                <a:gd name="T31" fmla="*/ 52 h 74"/>
                <a:gd name="T32" fmla="*/ 35 w 54"/>
                <a:gd name="T33" fmla="*/ 51 h 74"/>
                <a:gd name="T34" fmla="*/ 29 w 54"/>
                <a:gd name="T35" fmla="*/ 51 h 74"/>
                <a:gd name="T36" fmla="*/ 29 w 54"/>
                <a:gd name="T37" fmla="*/ 31 h 74"/>
                <a:gd name="T38" fmla="*/ 35 w 54"/>
                <a:gd name="T39" fmla="*/ 31 h 74"/>
                <a:gd name="T40" fmla="*/ 37 w 54"/>
                <a:gd name="T41" fmla="*/ 29 h 74"/>
                <a:gd name="T42" fmla="*/ 35 w 54"/>
                <a:gd name="T43" fmla="*/ 27 h 74"/>
                <a:gd name="T44" fmla="*/ 19 w 54"/>
                <a:gd name="T45" fmla="*/ 27 h 74"/>
                <a:gd name="T46" fmla="*/ 17 w 54"/>
                <a:gd name="T47" fmla="*/ 29 h 74"/>
                <a:gd name="T48" fmla="*/ 19 w 54"/>
                <a:gd name="T49" fmla="*/ 31 h 74"/>
                <a:gd name="T50" fmla="*/ 25 w 54"/>
                <a:gd name="T51" fmla="*/ 31 h 74"/>
                <a:gd name="T52" fmla="*/ 25 w 54"/>
                <a:gd name="T53" fmla="*/ 51 h 74"/>
                <a:gd name="T54" fmla="*/ 19 w 54"/>
                <a:gd name="T55" fmla="*/ 51 h 74"/>
                <a:gd name="T56" fmla="*/ 18 w 54"/>
                <a:gd name="T57" fmla="*/ 52 h 74"/>
                <a:gd name="T58" fmla="*/ 18 w 54"/>
                <a:gd name="T59" fmla="*/ 48 h 74"/>
                <a:gd name="T60" fmla="*/ 17 w 54"/>
                <a:gd name="T61" fmla="*/ 46 h 74"/>
                <a:gd name="T62" fmla="*/ 6 w 54"/>
                <a:gd name="T63" fmla="*/ 27 h 74"/>
                <a:gd name="T64" fmla="*/ 27 w 54"/>
                <a:gd name="T65" fmla="*/ 6 h 74"/>
                <a:gd name="T66" fmla="*/ 48 w 54"/>
                <a:gd name="T67" fmla="*/ 27 h 74"/>
                <a:gd name="T68" fmla="*/ 38 w 54"/>
                <a:gd name="T6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7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6"/>
                    <a:pt x="4" y="45"/>
                    <a:pt x="12" y="50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7"/>
                    <a:pt x="13" y="58"/>
                    <a:pt x="15" y="58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8"/>
                    <a:pt x="18" y="74"/>
                    <a:pt x="27" y="74"/>
                  </a:cubicBezTo>
                  <a:cubicBezTo>
                    <a:pt x="36" y="74"/>
                    <a:pt x="39" y="68"/>
                    <a:pt x="39" y="64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1" y="58"/>
                    <a:pt x="42" y="57"/>
                    <a:pt x="42" y="55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0" y="45"/>
                    <a:pt x="54" y="36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38" y="46"/>
                  </a:moveTo>
                  <a:cubicBezTo>
                    <a:pt x="37" y="46"/>
                    <a:pt x="36" y="47"/>
                    <a:pt x="36" y="48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7" y="30"/>
                    <a:pt x="37" y="29"/>
                  </a:cubicBezTo>
                  <a:cubicBezTo>
                    <a:pt x="37" y="28"/>
                    <a:pt x="36" y="27"/>
                    <a:pt x="35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8"/>
                    <a:pt x="17" y="29"/>
                  </a:cubicBezTo>
                  <a:cubicBezTo>
                    <a:pt x="17" y="30"/>
                    <a:pt x="18" y="31"/>
                    <a:pt x="19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7"/>
                    <a:pt x="17" y="46"/>
                    <a:pt x="17" y="46"/>
                  </a:cubicBezTo>
                  <a:cubicBezTo>
                    <a:pt x="10" y="42"/>
                    <a:pt x="6" y="35"/>
                    <a:pt x="6" y="27"/>
                  </a:cubicBezTo>
                  <a:cubicBezTo>
                    <a:pt x="6" y="15"/>
                    <a:pt x="15" y="6"/>
                    <a:pt x="27" y="6"/>
                  </a:cubicBezTo>
                  <a:cubicBezTo>
                    <a:pt x="39" y="6"/>
                    <a:pt x="48" y="15"/>
                    <a:pt x="48" y="27"/>
                  </a:cubicBezTo>
                  <a:cubicBezTo>
                    <a:pt x="48" y="35"/>
                    <a:pt x="44" y="42"/>
                    <a:pt x="38" y="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7" name="Freeform 120"/>
            <p:cNvSpPr>
              <a:spLocks noEditPoints="1"/>
            </p:cNvSpPr>
            <p:nvPr/>
          </p:nvSpPr>
          <p:spPr bwMode="auto">
            <a:xfrm>
              <a:off x="5649913" y="3522663"/>
              <a:ext cx="492125" cy="485775"/>
            </a:xfrm>
            <a:custGeom>
              <a:avLst/>
              <a:gdLst>
                <a:gd name="T0" fmla="*/ 79 w 97"/>
                <a:gd name="T1" fmla="*/ 27 h 96"/>
                <a:gd name="T2" fmla="*/ 87 w 97"/>
                <a:gd name="T3" fmla="*/ 53 h 96"/>
                <a:gd name="T4" fmla="*/ 44 w 97"/>
                <a:gd name="T5" fmla="*/ 96 h 96"/>
                <a:gd name="T6" fmla="*/ 0 w 97"/>
                <a:gd name="T7" fmla="*/ 53 h 96"/>
                <a:gd name="T8" fmla="*/ 44 w 97"/>
                <a:gd name="T9" fmla="*/ 9 h 96"/>
                <a:gd name="T10" fmla="*/ 70 w 97"/>
                <a:gd name="T11" fmla="*/ 18 h 96"/>
                <a:gd name="T12" fmla="*/ 64 w 97"/>
                <a:gd name="T13" fmla="*/ 23 h 96"/>
                <a:gd name="T14" fmla="*/ 44 w 97"/>
                <a:gd name="T15" fmla="*/ 17 h 96"/>
                <a:gd name="T16" fmla="*/ 8 w 97"/>
                <a:gd name="T17" fmla="*/ 53 h 96"/>
                <a:gd name="T18" fmla="*/ 44 w 97"/>
                <a:gd name="T19" fmla="*/ 89 h 96"/>
                <a:gd name="T20" fmla="*/ 80 w 97"/>
                <a:gd name="T21" fmla="*/ 53 h 96"/>
                <a:gd name="T22" fmla="*/ 73 w 97"/>
                <a:gd name="T23" fmla="*/ 32 h 96"/>
                <a:gd name="T24" fmla="*/ 79 w 97"/>
                <a:gd name="T25" fmla="*/ 27 h 96"/>
                <a:gd name="T26" fmla="*/ 44 w 97"/>
                <a:gd name="T27" fmla="*/ 34 h 96"/>
                <a:gd name="T28" fmla="*/ 51 w 97"/>
                <a:gd name="T29" fmla="*/ 36 h 96"/>
                <a:gd name="T30" fmla="*/ 57 w 97"/>
                <a:gd name="T31" fmla="*/ 30 h 96"/>
                <a:gd name="T32" fmla="*/ 44 w 97"/>
                <a:gd name="T33" fmla="*/ 27 h 96"/>
                <a:gd name="T34" fmla="*/ 18 w 97"/>
                <a:gd name="T35" fmla="*/ 53 h 96"/>
                <a:gd name="T36" fmla="*/ 44 w 97"/>
                <a:gd name="T37" fmla="*/ 79 h 96"/>
                <a:gd name="T38" fmla="*/ 70 w 97"/>
                <a:gd name="T39" fmla="*/ 53 h 96"/>
                <a:gd name="T40" fmla="*/ 66 w 97"/>
                <a:gd name="T41" fmla="*/ 39 h 96"/>
                <a:gd name="T42" fmla="*/ 60 w 97"/>
                <a:gd name="T43" fmla="*/ 45 h 96"/>
                <a:gd name="T44" fmla="*/ 62 w 97"/>
                <a:gd name="T45" fmla="*/ 53 h 96"/>
                <a:gd name="T46" fmla="*/ 44 w 97"/>
                <a:gd name="T47" fmla="*/ 71 h 96"/>
                <a:gd name="T48" fmla="*/ 25 w 97"/>
                <a:gd name="T49" fmla="*/ 53 h 96"/>
                <a:gd name="T50" fmla="*/ 44 w 97"/>
                <a:gd name="T51" fmla="*/ 34 h 96"/>
                <a:gd name="T52" fmla="*/ 87 w 97"/>
                <a:gd name="T53" fmla="*/ 0 h 96"/>
                <a:gd name="T54" fmla="*/ 77 w 97"/>
                <a:gd name="T55" fmla="*/ 10 h 96"/>
                <a:gd name="T56" fmla="*/ 77 w 97"/>
                <a:gd name="T57" fmla="*/ 16 h 96"/>
                <a:gd name="T58" fmla="*/ 46 w 97"/>
                <a:gd name="T59" fmla="*/ 47 h 96"/>
                <a:gd name="T60" fmla="*/ 44 w 97"/>
                <a:gd name="T61" fmla="*/ 46 h 96"/>
                <a:gd name="T62" fmla="*/ 37 w 97"/>
                <a:gd name="T63" fmla="*/ 53 h 96"/>
                <a:gd name="T64" fmla="*/ 44 w 97"/>
                <a:gd name="T65" fmla="*/ 59 h 96"/>
                <a:gd name="T66" fmla="*/ 50 w 97"/>
                <a:gd name="T67" fmla="*/ 53 h 96"/>
                <a:gd name="T68" fmla="*/ 50 w 97"/>
                <a:gd name="T69" fmla="*/ 50 h 96"/>
                <a:gd name="T70" fmla="*/ 81 w 97"/>
                <a:gd name="T71" fmla="*/ 19 h 96"/>
                <a:gd name="T72" fmla="*/ 86 w 97"/>
                <a:gd name="T73" fmla="*/ 19 h 96"/>
                <a:gd name="T74" fmla="*/ 97 w 97"/>
                <a:gd name="T75" fmla="*/ 9 h 96"/>
                <a:gd name="T76" fmla="*/ 87 w 97"/>
                <a:gd name="T77" fmla="*/ 9 h 96"/>
                <a:gd name="T78" fmla="*/ 87 w 97"/>
                <a:gd name="T7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96">
                  <a:moveTo>
                    <a:pt x="79" y="27"/>
                  </a:moveTo>
                  <a:cubicBezTo>
                    <a:pt x="84" y="34"/>
                    <a:pt x="87" y="43"/>
                    <a:pt x="87" y="53"/>
                  </a:cubicBezTo>
                  <a:cubicBezTo>
                    <a:pt x="87" y="77"/>
                    <a:pt x="68" y="96"/>
                    <a:pt x="44" y="96"/>
                  </a:cubicBezTo>
                  <a:cubicBezTo>
                    <a:pt x="20" y="96"/>
                    <a:pt x="0" y="77"/>
                    <a:pt x="0" y="53"/>
                  </a:cubicBezTo>
                  <a:cubicBezTo>
                    <a:pt x="0" y="29"/>
                    <a:pt x="20" y="9"/>
                    <a:pt x="44" y="9"/>
                  </a:cubicBezTo>
                  <a:cubicBezTo>
                    <a:pt x="53" y="9"/>
                    <a:pt x="62" y="12"/>
                    <a:pt x="70" y="18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59" y="19"/>
                    <a:pt x="51" y="17"/>
                    <a:pt x="44" y="17"/>
                  </a:cubicBezTo>
                  <a:cubicBezTo>
                    <a:pt x="24" y="17"/>
                    <a:pt x="8" y="33"/>
                    <a:pt x="8" y="53"/>
                  </a:cubicBezTo>
                  <a:cubicBezTo>
                    <a:pt x="8" y="73"/>
                    <a:pt x="24" y="89"/>
                    <a:pt x="44" y="89"/>
                  </a:cubicBezTo>
                  <a:cubicBezTo>
                    <a:pt x="64" y="89"/>
                    <a:pt x="80" y="73"/>
                    <a:pt x="80" y="53"/>
                  </a:cubicBezTo>
                  <a:cubicBezTo>
                    <a:pt x="80" y="45"/>
                    <a:pt x="77" y="38"/>
                    <a:pt x="73" y="32"/>
                  </a:cubicBezTo>
                  <a:lnTo>
                    <a:pt x="79" y="27"/>
                  </a:lnTo>
                  <a:close/>
                  <a:moveTo>
                    <a:pt x="44" y="34"/>
                  </a:moveTo>
                  <a:cubicBezTo>
                    <a:pt x="47" y="34"/>
                    <a:pt x="49" y="35"/>
                    <a:pt x="51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3" y="28"/>
                    <a:pt x="49" y="27"/>
                    <a:pt x="44" y="27"/>
                  </a:cubicBezTo>
                  <a:cubicBezTo>
                    <a:pt x="29" y="27"/>
                    <a:pt x="18" y="38"/>
                    <a:pt x="18" y="53"/>
                  </a:cubicBezTo>
                  <a:cubicBezTo>
                    <a:pt x="18" y="67"/>
                    <a:pt x="29" y="79"/>
                    <a:pt x="44" y="79"/>
                  </a:cubicBezTo>
                  <a:cubicBezTo>
                    <a:pt x="58" y="79"/>
                    <a:pt x="70" y="67"/>
                    <a:pt x="70" y="53"/>
                  </a:cubicBezTo>
                  <a:cubicBezTo>
                    <a:pt x="70" y="48"/>
                    <a:pt x="68" y="43"/>
                    <a:pt x="66" y="39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2" y="47"/>
                    <a:pt x="62" y="50"/>
                    <a:pt x="62" y="53"/>
                  </a:cubicBezTo>
                  <a:cubicBezTo>
                    <a:pt x="62" y="63"/>
                    <a:pt x="54" y="71"/>
                    <a:pt x="44" y="71"/>
                  </a:cubicBezTo>
                  <a:cubicBezTo>
                    <a:pt x="34" y="71"/>
                    <a:pt x="25" y="63"/>
                    <a:pt x="25" y="53"/>
                  </a:cubicBezTo>
                  <a:cubicBezTo>
                    <a:pt x="25" y="43"/>
                    <a:pt x="34" y="34"/>
                    <a:pt x="44" y="34"/>
                  </a:cubicBezTo>
                  <a:close/>
                  <a:moveTo>
                    <a:pt x="87" y="0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5" y="46"/>
                    <a:pt x="45" y="46"/>
                    <a:pt x="44" y="46"/>
                  </a:cubicBezTo>
                  <a:cubicBezTo>
                    <a:pt x="40" y="46"/>
                    <a:pt x="37" y="49"/>
                    <a:pt x="37" y="53"/>
                  </a:cubicBezTo>
                  <a:cubicBezTo>
                    <a:pt x="37" y="56"/>
                    <a:pt x="40" y="59"/>
                    <a:pt x="44" y="59"/>
                  </a:cubicBezTo>
                  <a:cubicBezTo>
                    <a:pt x="47" y="59"/>
                    <a:pt x="50" y="56"/>
                    <a:pt x="50" y="53"/>
                  </a:cubicBezTo>
                  <a:cubicBezTo>
                    <a:pt x="50" y="52"/>
                    <a:pt x="50" y="51"/>
                    <a:pt x="50" y="5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87" y="9"/>
                    <a:pt x="87" y="9"/>
                    <a:pt x="87" y="9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8" name="Freeform 121"/>
            <p:cNvSpPr>
              <a:spLocks noEditPoints="1"/>
            </p:cNvSpPr>
            <p:nvPr/>
          </p:nvSpPr>
          <p:spPr bwMode="auto">
            <a:xfrm>
              <a:off x="6324601" y="2538413"/>
              <a:ext cx="344488" cy="344488"/>
            </a:xfrm>
            <a:custGeom>
              <a:avLst/>
              <a:gdLst>
                <a:gd name="T0" fmla="*/ 56 w 68"/>
                <a:gd name="T1" fmla="*/ 48 h 68"/>
                <a:gd name="T2" fmla="*/ 50 w 68"/>
                <a:gd name="T3" fmla="*/ 46 h 68"/>
                <a:gd name="T4" fmla="*/ 46 w 68"/>
                <a:gd name="T5" fmla="*/ 43 h 68"/>
                <a:gd name="T6" fmla="*/ 52 w 68"/>
                <a:gd name="T7" fmla="*/ 27 h 68"/>
                <a:gd name="T8" fmla="*/ 26 w 68"/>
                <a:gd name="T9" fmla="*/ 0 h 68"/>
                <a:gd name="T10" fmla="*/ 0 w 68"/>
                <a:gd name="T11" fmla="*/ 27 h 68"/>
                <a:gd name="T12" fmla="*/ 26 w 68"/>
                <a:gd name="T13" fmla="*/ 53 h 68"/>
                <a:gd name="T14" fmla="*/ 42 w 68"/>
                <a:gd name="T15" fmla="*/ 47 h 68"/>
                <a:gd name="T16" fmla="*/ 45 w 68"/>
                <a:gd name="T17" fmla="*/ 50 h 68"/>
                <a:gd name="T18" fmla="*/ 47 w 68"/>
                <a:gd name="T19" fmla="*/ 56 h 68"/>
                <a:gd name="T20" fmla="*/ 57 w 68"/>
                <a:gd name="T21" fmla="*/ 66 h 68"/>
                <a:gd name="T22" fmla="*/ 61 w 68"/>
                <a:gd name="T23" fmla="*/ 68 h 68"/>
                <a:gd name="T24" fmla="*/ 66 w 68"/>
                <a:gd name="T25" fmla="*/ 66 h 68"/>
                <a:gd name="T26" fmla="*/ 66 w 68"/>
                <a:gd name="T27" fmla="*/ 58 h 68"/>
                <a:gd name="T28" fmla="*/ 56 w 68"/>
                <a:gd name="T29" fmla="*/ 48 h 68"/>
                <a:gd name="T30" fmla="*/ 26 w 68"/>
                <a:gd name="T31" fmla="*/ 47 h 68"/>
                <a:gd name="T32" fmla="*/ 6 w 68"/>
                <a:gd name="T33" fmla="*/ 27 h 68"/>
                <a:gd name="T34" fmla="*/ 26 w 68"/>
                <a:gd name="T35" fmla="*/ 7 h 68"/>
                <a:gd name="T36" fmla="*/ 46 w 68"/>
                <a:gd name="T37" fmla="*/ 27 h 68"/>
                <a:gd name="T38" fmla="*/ 26 w 68"/>
                <a:gd name="T39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68">
                  <a:moveTo>
                    <a:pt x="56" y="48"/>
                  </a:moveTo>
                  <a:cubicBezTo>
                    <a:pt x="54" y="46"/>
                    <a:pt x="52" y="46"/>
                    <a:pt x="50" y="4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38"/>
                    <a:pt x="52" y="33"/>
                    <a:pt x="52" y="27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1" y="0"/>
                    <a:pt x="0" y="12"/>
                    <a:pt x="0" y="27"/>
                  </a:cubicBezTo>
                  <a:cubicBezTo>
                    <a:pt x="0" y="41"/>
                    <a:pt x="11" y="53"/>
                    <a:pt x="26" y="53"/>
                  </a:cubicBezTo>
                  <a:cubicBezTo>
                    <a:pt x="32" y="53"/>
                    <a:pt x="38" y="51"/>
                    <a:pt x="42" y="47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2"/>
                    <a:pt x="45" y="55"/>
                    <a:pt x="47" y="5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8" y="68"/>
                    <a:pt x="60" y="68"/>
                    <a:pt x="61" y="68"/>
                  </a:cubicBezTo>
                  <a:cubicBezTo>
                    <a:pt x="63" y="68"/>
                    <a:pt x="64" y="68"/>
                    <a:pt x="66" y="66"/>
                  </a:cubicBezTo>
                  <a:cubicBezTo>
                    <a:pt x="68" y="64"/>
                    <a:pt x="68" y="60"/>
                    <a:pt x="66" y="58"/>
                  </a:cubicBezTo>
                  <a:lnTo>
                    <a:pt x="56" y="48"/>
                  </a:lnTo>
                  <a:close/>
                  <a:moveTo>
                    <a:pt x="26" y="47"/>
                  </a:moveTo>
                  <a:cubicBezTo>
                    <a:pt x="15" y="47"/>
                    <a:pt x="6" y="38"/>
                    <a:pt x="6" y="27"/>
                  </a:cubicBezTo>
                  <a:cubicBezTo>
                    <a:pt x="6" y="16"/>
                    <a:pt x="15" y="7"/>
                    <a:pt x="26" y="7"/>
                  </a:cubicBezTo>
                  <a:cubicBezTo>
                    <a:pt x="37" y="7"/>
                    <a:pt x="46" y="16"/>
                    <a:pt x="46" y="27"/>
                  </a:cubicBezTo>
                  <a:cubicBezTo>
                    <a:pt x="46" y="38"/>
                    <a:pt x="37" y="47"/>
                    <a:pt x="26" y="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9" name="Freeform 122"/>
            <p:cNvSpPr>
              <a:spLocks noEditPoints="1"/>
            </p:cNvSpPr>
            <p:nvPr/>
          </p:nvSpPr>
          <p:spPr bwMode="auto">
            <a:xfrm>
              <a:off x="6294438" y="4699000"/>
              <a:ext cx="400050" cy="339725"/>
            </a:xfrm>
            <a:custGeom>
              <a:avLst/>
              <a:gdLst>
                <a:gd name="T0" fmla="*/ 58 w 79"/>
                <a:gd name="T1" fmla="*/ 7 h 67"/>
                <a:gd name="T2" fmla="*/ 58 w 79"/>
                <a:gd name="T3" fmla="*/ 3 h 67"/>
                <a:gd name="T4" fmla="*/ 55 w 79"/>
                <a:gd name="T5" fmla="*/ 0 h 67"/>
                <a:gd name="T6" fmla="*/ 24 w 79"/>
                <a:gd name="T7" fmla="*/ 0 h 67"/>
                <a:gd name="T8" fmla="*/ 21 w 79"/>
                <a:gd name="T9" fmla="*/ 3 h 67"/>
                <a:gd name="T10" fmla="*/ 21 w 79"/>
                <a:gd name="T11" fmla="*/ 7 h 67"/>
                <a:gd name="T12" fmla="*/ 5 w 79"/>
                <a:gd name="T13" fmla="*/ 8 h 67"/>
                <a:gd name="T14" fmla="*/ 5 w 79"/>
                <a:gd name="T15" fmla="*/ 26 h 67"/>
                <a:gd name="T16" fmla="*/ 8 w 79"/>
                <a:gd name="T17" fmla="*/ 30 h 67"/>
                <a:gd name="T18" fmla="*/ 17 w 79"/>
                <a:gd name="T19" fmla="*/ 33 h 67"/>
                <a:gd name="T20" fmla="*/ 21 w 79"/>
                <a:gd name="T21" fmla="*/ 32 h 67"/>
                <a:gd name="T22" fmla="*/ 37 w 79"/>
                <a:gd name="T23" fmla="*/ 47 h 67"/>
                <a:gd name="T24" fmla="*/ 37 w 79"/>
                <a:gd name="T25" fmla="*/ 55 h 67"/>
                <a:gd name="T26" fmla="*/ 31 w 79"/>
                <a:gd name="T27" fmla="*/ 61 h 67"/>
                <a:gd name="T28" fmla="*/ 28 w 79"/>
                <a:gd name="T29" fmla="*/ 61 h 67"/>
                <a:gd name="T30" fmla="*/ 25 w 79"/>
                <a:gd name="T31" fmla="*/ 64 h 67"/>
                <a:gd name="T32" fmla="*/ 28 w 79"/>
                <a:gd name="T33" fmla="*/ 67 h 67"/>
                <a:gd name="T34" fmla="*/ 51 w 79"/>
                <a:gd name="T35" fmla="*/ 67 h 67"/>
                <a:gd name="T36" fmla="*/ 54 w 79"/>
                <a:gd name="T37" fmla="*/ 64 h 67"/>
                <a:gd name="T38" fmla="*/ 51 w 79"/>
                <a:gd name="T39" fmla="*/ 61 h 67"/>
                <a:gd name="T40" fmla="*/ 48 w 79"/>
                <a:gd name="T41" fmla="*/ 61 h 67"/>
                <a:gd name="T42" fmla="*/ 43 w 79"/>
                <a:gd name="T43" fmla="*/ 55 h 67"/>
                <a:gd name="T44" fmla="*/ 43 w 79"/>
                <a:gd name="T45" fmla="*/ 47 h 67"/>
                <a:gd name="T46" fmla="*/ 58 w 79"/>
                <a:gd name="T47" fmla="*/ 32 h 67"/>
                <a:gd name="T48" fmla="*/ 62 w 79"/>
                <a:gd name="T49" fmla="*/ 33 h 67"/>
                <a:gd name="T50" fmla="*/ 71 w 79"/>
                <a:gd name="T51" fmla="*/ 30 h 67"/>
                <a:gd name="T52" fmla="*/ 74 w 79"/>
                <a:gd name="T53" fmla="*/ 26 h 67"/>
                <a:gd name="T54" fmla="*/ 74 w 79"/>
                <a:gd name="T55" fmla="*/ 8 h 67"/>
                <a:gd name="T56" fmla="*/ 58 w 79"/>
                <a:gd name="T57" fmla="*/ 7 h 67"/>
                <a:gd name="T58" fmla="*/ 11 w 79"/>
                <a:gd name="T59" fmla="*/ 27 h 67"/>
                <a:gd name="T60" fmla="*/ 8 w 79"/>
                <a:gd name="T61" fmla="*/ 23 h 67"/>
                <a:gd name="T62" fmla="*/ 8 w 79"/>
                <a:gd name="T63" fmla="*/ 11 h 67"/>
                <a:gd name="T64" fmla="*/ 19 w 79"/>
                <a:gd name="T65" fmla="*/ 11 h 67"/>
                <a:gd name="T66" fmla="*/ 21 w 79"/>
                <a:gd name="T67" fmla="*/ 12 h 67"/>
                <a:gd name="T68" fmla="*/ 21 w 79"/>
                <a:gd name="T69" fmla="*/ 28 h 67"/>
                <a:gd name="T70" fmla="*/ 11 w 79"/>
                <a:gd name="T71" fmla="*/ 27 h 67"/>
                <a:gd name="T72" fmla="*/ 52 w 79"/>
                <a:gd name="T73" fmla="*/ 29 h 67"/>
                <a:gd name="T74" fmla="*/ 40 w 79"/>
                <a:gd name="T75" fmla="*/ 41 h 67"/>
                <a:gd name="T76" fmla="*/ 27 w 79"/>
                <a:gd name="T77" fmla="*/ 29 h 67"/>
                <a:gd name="T78" fmla="*/ 27 w 79"/>
                <a:gd name="T79" fmla="*/ 6 h 67"/>
                <a:gd name="T80" fmla="*/ 52 w 79"/>
                <a:gd name="T81" fmla="*/ 6 h 67"/>
                <a:gd name="T82" fmla="*/ 52 w 79"/>
                <a:gd name="T83" fmla="*/ 29 h 67"/>
                <a:gd name="T84" fmla="*/ 72 w 79"/>
                <a:gd name="T85" fmla="*/ 23 h 67"/>
                <a:gd name="T86" fmla="*/ 68 w 79"/>
                <a:gd name="T87" fmla="*/ 27 h 67"/>
                <a:gd name="T88" fmla="*/ 58 w 79"/>
                <a:gd name="T89" fmla="*/ 28 h 67"/>
                <a:gd name="T90" fmla="*/ 58 w 79"/>
                <a:gd name="T91" fmla="*/ 12 h 67"/>
                <a:gd name="T92" fmla="*/ 60 w 79"/>
                <a:gd name="T93" fmla="*/ 11 h 67"/>
                <a:gd name="T94" fmla="*/ 72 w 79"/>
                <a:gd name="T95" fmla="*/ 11 h 67"/>
                <a:gd name="T96" fmla="*/ 72 w 79"/>
                <a:gd name="T97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" h="67">
                  <a:moveTo>
                    <a:pt x="58" y="7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2"/>
                    <a:pt x="57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2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3"/>
                    <a:pt x="9" y="4"/>
                    <a:pt x="5" y="8"/>
                  </a:cubicBezTo>
                  <a:cubicBezTo>
                    <a:pt x="0" y="13"/>
                    <a:pt x="0" y="21"/>
                    <a:pt x="5" y="2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32"/>
                    <a:pt x="14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4" y="39"/>
                    <a:pt x="33" y="45"/>
                    <a:pt x="37" y="4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8"/>
                    <a:pt x="34" y="61"/>
                    <a:pt x="31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5" y="62"/>
                    <a:pt x="25" y="64"/>
                  </a:cubicBezTo>
                  <a:cubicBezTo>
                    <a:pt x="25" y="65"/>
                    <a:pt x="26" y="67"/>
                    <a:pt x="28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3" y="67"/>
                    <a:pt x="54" y="65"/>
                    <a:pt x="54" y="64"/>
                  </a:cubicBezTo>
                  <a:cubicBezTo>
                    <a:pt x="54" y="62"/>
                    <a:pt x="53" y="61"/>
                    <a:pt x="51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5" y="61"/>
                    <a:pt x="43" y="58"/>
                    <a:pt x="43" y="55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7" y="45"/>
                    <a:pt x="55" y="39"/>
                    <a:pt x="58" y="32"/>
                  </a:cubicBezTo>
                  <a:cubicBezTo>
                    <a:pt x="59" y="33"/>
                    <a:pt x="60" y="33"/>
                    <a:pt x="62" y="33"/>
                  </a:cubicBezTo>
                  <a:cubicBezTo>
                    <a:pt x="65" y="33"/>
                    <a:pt x="68" y="32"/>
                    <a:pt x="71" y="30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9" y="21"/>
                    <a:pt x="79" y="13"/>
                    <a:pt x="74" y="8"/>
                  </a:cubicBezTo>
                  <a:cubicBezTo>
                    <a:pt x="70" y="4"/>
                    <a:pt x="63" y="3"/>
                    <a:pt x="58" y="7"/>
                  </a:cubicBezTo>
                  <a:close/>
                  <a:moveTo>
                    <a:pt x="11" y="27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4" y="20"/>
                    <a:pt x="4" y="14"/>
                    <a:pt x="8" y="11"/>
                  </a:cubicBezTo>
                  <a:cubicBezTo>
                    <a:pt x="11" y="8"/>
                    <a:pt x="16" y="8"/>
                    <a:pt x="19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8" y="30"/>
                    <a:pt x="14" y="29"/>
                    <a:pt x="11" y="27"/>
                  </a:cubicBezTo>
                  <a:close/>
                  <a:moveTo>
                    <a:pt x="52" y="29"/>
                  </a:moveTo>
                  <a:cubicBezTo>
                    <a:pt x="52" y="34"/>
                    <a:pt x="44" y="39"/>
                    <a:pt x="40" y="41"/>
                  </a:cubicBezTo>
                  <a:cubicBezTo>
                    <a:pt x="35" y="39"/>
                    <a:pt x="27" y="34"/>
                    <a:pt x="27" y="2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52" y="29"/>
                  </a:lnTo>
                  <a:close/>
                  <a:moveTo>
                    <a:pt x="72" y="23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5" y="29"/>
                    <a:pt x="61" y="30"/>
                    <a:pt x="58" y="28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3" y="8"/>
                    <a:pt x="68" y="8"/>
                    <a:pt x="72" y="11"/>
                  </a:cubicBezTo>
                  <a:cubicBezTo>
                    <a:pt x="75" y="14"/>
                    <a:pt x="75" y="20"/>
                    <a:pt x="72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515001" y="342707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31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515001" y="309507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32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3885459" y="49932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33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3885459" y="466127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34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217619" y="49932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35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217619" y="4661273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3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099494" y="331665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3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099494" y="298466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38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983994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47133" y="2484783"/>
            <a:ext cx="2248797" cy="2345371"/>
            <a:chOff x="4440238" y="1330324"/>
            <a:chExt cx="3627879" cy="3584575"/>
          </a:xfrm>
        </p:grpSpPr>
        <p:sp>
          <p:nvSpPr>
            <p:cNvPr id="5" name="Freeform 5"/>
            <p:cNvSpPr/>
            <p:nvPr/>
          </p:nvSpPr>
          <p:spPr bwMode="auto">
            <a:xfrm>
              <a:off x="4440238" y="3214030"/>
              <a:ext cx="1696058" cy="1700869"/>
            </a:xfrm>
            <a:custGeom>
              <a:avLst/>
              <a:gdLst>
                <a:gd name="T0" fmla="*/ 297 w 297"/>
                <a:gd name="T1" fmla="*/ 149 h 298"/>
                <a:gd name="T2" fmla="*/ 297 w 297"/>
                <a:gd name="T3" fmla="*/ 149 h 298"/>
                <a:gd name="T4" fmla="*/ 148 w 297"/>
                <a:gd name="T5" fmla="*/ 298 h 298"/>
                <a:gd name="T6" fmla="*/ 0 w 297"/>
                <a:gd name="T7" fmla="*/ 149 h 298"/>
                <a:gd name="T8" fmla="*/ 148 w 297"/>
                <a:gd name="T9" fmla="*/ 0 h 298"/>
                <a:gd name="T10" fmla="*/ 148 w 297"/>
                <a:gd name="T11" fmla="*/ 0 h 298"/>
                <a:gd name="T12" fmla="*/ 297 w 297"/>
                <a:gd name="T13" fmla="*/ 0 h 298"/>
                <a:gd name="T14" fmla="*/ 297 w 297"/>
                <a:gd name="T15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98">
                  <a:moveTo>
                    <a:pt x="297" y="149"/>
                  </a:moveTo>
                  <a:cubicBezTo>
                    <a:pt x="297" y="149"/>
                    <a:pt x="297" y="149"/>
                    <a:pt x="297" y="149"/>
                  </a:cubicBezTo>
                  <a:cubicBezTo>
                    <a:pt x="297" y="231"/>
                    <a:pt x="230" y="298"/>
                    <a:pt x="148" y="298"/>
                  </a:cubicBezTo>
                  <a:cubicBezTo>
                    <a:pt x="66" y="298"/>
                    <a:pt x="0" y="231"/>
                    <a:pt x="0" y="149"/>
                  </a:cubicBezTo>
                  <a:cubicBezTo>
                    <a:pt x="0" y="67"/>
                    <a:pt x="66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97" y="149"/>
                    <a:pt x="297" y="149"/>
                    <a:pt x="297" y="149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578161" y="3801034"/>
              <a:ext cx="558135" cy="86607"/>
            </a:xfrm>
            <a:custGeom>
              <a:avLst/>
              <a:gdLst>
                <a:gd name="T0" fmla="*/ 98 w 98"/>
                <a:gd name="T1" fmla="*/ 0 h 15"/>
                <a:gd name="T2" fmla="*/ 0 w 98"/>
                <a:gd name="T3" fmla="*/ 0 h 15"/>
                <a:gd name="T4" fmla="*/ 0 w 98"/>
                <a:gd name="T5" fmla="*/ 15 h 15"/>
                <a:gd name="T6" fmla="*/ 0 w 98"/>
                <a:gd name="T7" fmla="*/ 15 h 15"/>
                <a:gd name="T8" fmla="*/ 0 w 98"/>
                <a:gd name="T9" fmla="*/ 15 h 15"/>
                <a:gd name="T10" fmla="*/ 0 w 98"/>
                <a:gd name="T11" fmla="*/ 15 h 15"/>
                <a:gd name="T12" fmla="*/ 0 w 98"/>
                <a:gd name="T13" fmla="*/ 15 h 15"/>
                <a:gd name="T14" fmla="*/ 98 w 98"/>
                <a:gd name="T15" fmla="*/ 15 h 15"/>
                <a:gd name="T16" fmla="*/ 98 w 9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5">
                  <a:moveTo>
                    <a:pt x="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5491553" y="3214030"/>
              <a:ext cx="86607" cy="673611"/>
            </a:xfrm>
            <a:custGeom>
              <a:avLst/>
              <a:gdLst>
                <a:gd name="T0" fmla="*/ 15 w 15"/>
                <a:gd name="T1" fmla="*/ 118 h 118"/>
                <a:gd name="T2" fmla="*/ 15 w 15"/>
                <a:gd name="T3" fmla="*/ 118 h 118"/>
                <a:gd name="T4" fmla="*/ 15 w 15"/>
                <a:gd name="T5" fmla="*/ 118 h 118"/>
                <a:gd name="T6" fmla="*/ 15 w 15"/>
                <a:gd name="T7" fmla="*/ 118 h 118"/>
                <a:gd name="T8" fmla="*/ 15 w 15"/>
                <a:gd name="T9" fmla="*/ 118 h 118"/>
                <a:gd name="T10" fmla="*/ 15 w 15"/>
                <a:gd name="T11" fmla="*/ 118 h 118"/>
                <a:gd name="T12" fmla="*/ 15 w 15"/>
                <a:gd name="T13" fmla="*/ 118 h 118"/>
                <a:gd name="T14" fmla="*/ 15 w 15"/>
                <a:gd name="T15" fmla="*/ 118 h 118"/>
                <a:gd name="T16" fmla="*/ 15 w 15"/>
                <a:gd name="T17" fmla="*/ 118 h 118"/>
                <a:gd name="T18" fmla="*/ 15 w 15"/>
                <a:gd name="T19" fmla="*/ 118 h 118"/>
                <a:gd name="T20" fmla="*/ 15 w 15"/>
                <a:gd name="T21" fmla="*/ 118 h 118"/>
                <a:gd name="T22" fmla="*/ 15 w 15"/>
                <a:gd name="T23" fmla="*/ 118 h 118"/>
                <a:gd name="T24" fmla="*/ 15 w 15"/>
                <a:gd name="T25" fmla="*/ 118 h 118"/>
                <a:gd name="T26" fmla="*/ 15 w 15"/>
                <a:gd name="T27" fmla="*/ 118 h 118"/>
                <a:gd name="T28" fmla="*/ 15 w 15"/>
                <a:gd name="T29" fmla="*/ 118 h 118"/>
                <a:gd name="T30" fmla="*/ 14 w 15"/>
                <a:gd name="T31" fmla="*/ 118 h 118"/>
                <a:gd name="T32" fmla="*/ 15 w 15"/>
                <a:gd name="T33" fmla="*/ 118 h 118"/>
                <a:gd name="T34" fmla="*/ 14 w 15"/>
                <a:gd name="T35" fmla="*/ 118 h 118"/>
                <a:gd name="T36" fmla="*/ 14 w 15"/>
                <a:gd name="T37" fmla="*/ 118 h 118"/>
                <a:gd name="T38" fmla="*/ 14 w 15"/>
                <a:gd name="T39" fmla="*/ 118 h 118"/>
                <a:gd name="T40" fmla="*/ 14 w 15"/>
                <a:gd name="T41" fmla="*/ 118 h 118"/>
                <a:gd name="T42" fmla="*/ 15 w 15"/>
                <a:gd name="T43" fmla="*/ 0 h 118"/>
                <a:gd name="T44" fmla="*/ 0 w 15"/>
                <a:gd name="T45" fmla="*/ 0 h 118"/>
                <a:gd name="T46" fmla="*/ 0 w 15"/>
                <a:gd name="T47" fmla="*/ 102 h 118"/>
                <a:gd name="T48" fmla="*/ 14 w 15"/>
                <a:gd name="T49" fmla="*/ 118 h 118"/>
                <a:gd name="T50" fmla="*/ 0 w 15"/>
                <a:gd name="T51" fmla="*/ 103 h 118"/>
                <a:gd name="T52" fmla="*/ 15 w 15"/>
                <a:gd name="T53" fmla="*/ 103 h 118"/>
                <a:gd name="T54" fmla="*/ 15 w 15"/>
                <a:gd name="T5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118">
                  <a:moveTo>
                    <a:pt x="15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moveTo>
                    <a:pt x="15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moveTo>
                    <a:pt x="15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moveTo>
                    <a:pt x="15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moveTo>
                    <a:pt x="15" y="118"/>
                  </a:moveTo>
                  <a:cubicBezTo>
                    <a:pt x="15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moveTo>
                    <a:pt x="14" y="118"/>
                  </a:moveTo>
                  <a:cubicBezTo>
                    <a:pt x="14" y="118"/>
                    <a:pt x="15" y="118"/>
                    <a:pt x="15" y="118"/>
                  </a:cubicBezTo>
                  <a:cubicBezTo>
                    <a:pt x="15" y="118"/>
                    <a:pt x="14" y="118"/>
                    <a:pt x="14" y="118"/>
                  </a:cubicBezTo>
                  <a:moveTo>
                    <a:pt x="14" y="118"/>
                  </a:moveTo>
                  <a:cubicBezTo>
                    <a:pt x="14" y="118"/>
                    <a:pt x="14" y="118"/>
                    <a:pt x="14" y="118"/>
                  </a:cubicBezTo>
                  <a:cubicBezTo>
                    <a:pt x="14" y="118"/>
                    <a:pt x="14" y="118"/>
                    <a:pt x="14" y="118"/>
                  </a:cubicBezTo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1"/>
                    <a:pt x="6" y="117"/>
                    <a:pt x="14" y="118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491553" y="3801034"/>
              <a:ext cx="86607" cy="86607"/>
            </a:xfrm>
            <a:custGeom>
              <a:avLst/>
              <a:gdLst>
                <a:gd name="T0" fmla="*/ 15 w 15"/>
                <a:gd name="T1" fmla="*/ 0 h 15"/>
                <a:gd name="T2" fmla="*/ 0 w 15"/>
                <a:gd name="T3" fmla="*/ 0 h 15"/>
                <a:gd name="T4" fmla="*/ 14 w 15"/>
                <a:gd name="T5" fmla="*/ 15 h 15"/>
                <a:gd name="T6" fmla="*/ 14 w 15"/>
                <a:gd name="T7" fmla="*/ 15 h 15"/>
                <a:gd name="T8" fmla="*/ 14 w 15"/>
                <a:gd name="T9" fmla="*/ 15 h 15"/>
                <a:gd name="T10" fmla="*/ 14 w 15"/>
                <a:gd name="T11" fmla="*/ 15 h 15"/>
                <a:gd name="T12" fmla="*/ 15 w 15"/>
                <a:gd name="T13" fmla="*/ 15 h 15"/>
                <a:gd name="T14" fmla="*/ 15 w 15"/>
                <a:gd name="T15" fmla="*/ 15 h 15"/>
                <a:gd name="T16" fmla="*/ 15 w 15"/>
                <a:gd name="T17" fmla="*/ 15 h 15"/>
                <a:gd name="T18" fmla="*/ 15 w 15"/>
                <a:gd name="T19" fmla="*/ 15 h 15"/>
                <a:gd name="T20" fmla="*/ 15 w 15"/>
                <a:gd name="T21" fmla="*/ 15 h 15"/>
                <a:gd name="T22" fmla="*/ 15 w 15"/>
                <a:gd name="T23" fmla="*/ 15 h 15"/>
                <a:gd name="T24" fmla="*/ 15 w 15"/>
                <a:gd name="T25" fmla="*/ 15 h 15"/>
                <a:gd name="T26" fmla="*/ 15 w 15"/>
                <a:gd name="T27" fmla="*/ 15 h 15"/>
                <a:gd name="T28" fmla="*/ 15 w 15"/>
                <a:gd name="T29" fmla="*/ 15 h 15"/>
                <a:gd name="T30" fmla="*/ 15 w 15"/>
                <a:gd name="T31" fmla="*/ 15 h 15"/>
                <a:gd name="T32" fmla="*/ 15 w 15"/>
                <a:gd name="T33" fmla="*/ 15 h 15"/>
                <a:gd name="T34" fmla="*/ 15 w 15"/>
                <a:gd name="T35" fmla="*/ 15 h 15"/>
                <a:gd name="T36" fmla="*/ 15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4971910" y="3413707"/>
              <a:ext cx="307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5686419" y="3418518"/>
              <a:ext cx="291097" cy="291097"/>
            </a:xfrm>
            <a:custGeom>
              <a:avLst/>
              <a:gdLst>
                <a:gd name="T0" fmla="*/ 51 w 51"/>
                <a:gd name="T1" fmla="*/ 30 h 51"/>
                <a:gd name="T2" fmla="*/ 51 w 51"/>
                <a:gd name="T3" fmla="*/ 21 h 51"/>
                <a:gd name="T4" fmla="*/ 45 w 51"/>
                <a:gd name="T5" fmla="*/ 21 h 51"/>
                <a:gd name="T6" fmla="*/ 43 w 51"/>
                <a:gd name="T7" fmla="*/ 15 h 51"/>
                <a:gd name="T8" fmla="*/ 47 w 51"/>
                <a:gd name="T9" fmla="*/ 11 h 51"/>
                <a:gd name="T10" fmla="*/ 40 w 51"/>
                <a:gd name="T11" fmla="*/ 4 h 51"/>
                <a:gd name="T12" fmla="*/ 36 w 51"/>
                <a:gd name="T13" fmla="*/ 8 h 51"/>
                <a:gd name="T14" fmla="*/ 30 w 51"/>
                <a:gd name="T15" fmla="*/ 6 h 51"/>
                <a:gd name="T16" fmla="*/ 30 w 51"/>
                <a:gd name="T17" fmla="*/ 0 h 51"/>
                <a:gd name="T18" fmla="*/ 21 w 51"/>
                <a:gd name="T19" fmla="*/ 0 h 51"/>
                <a:gd name="T20" fmla="*/ 21 w 51"/>
                <a:gd name="T21" fmla="*/ 6 h 51"/>
                <a:gd name="T22" fmla="*/ 15 w 51"/>
                <a:gd name="T23" fmla="*/ 8 h 51"/>
                <a:gd name="T24" fmla="*/ 11 w 51"/>
                <a:gd name="T25" fmla="*/ 4 h 51"/>
                <a:gd name="T26" fmla="*/ 4 w 51"/>
                <a:gd name="T27" fmla="*/ 11 h 51"/>
                <a:gd name="T28" fmla="*/ 8 w 51"/>
                <a:gd name="T29" fmla="*/ 15 h 51"/>
                <a:gd name="T30" fmla="*/ 6 w 51"/>
                <a:gd name="T31" fmla="*/ 21 h 51"/>
                <a:gd name="T32" fmla="*/ 0 w 51"/>
                <a:gd name="T33" fmla="*/ 21 h 51"/>
                <a:gd name="T34" fmla="*/ 0 w 51"/>
                <a:gd name="T35" fmla="*/ 30 h 51"/>
                <a:gd name="T36" fmla="*/ 6 w 51"/>
                <a:gd name="T37" fmla="*/ 30 h 51"/>
                <a:gd name="T38" fmla="*/ 8 w 51"/>
                <a:gd name="T39" fmla="*/ 36 h 51"/>
                <a:gd name="T40" fmla="*/ 4 w 51"/>
                <a:gd name="T41" fmla="*/ 40 h 51"/>
                <a:gd name="T42" fmla="*/ 11 w 51"/>
                <a:gd name="T43" fmla="*/ 47 h 51"/>
                <a:gd name="T44" fmla="*/ 15 w 51"/>
                <a:gd name="T45" fmla="*/ 43 h 51"/>
                <a:gd name="T46" fmla="*/ 21 w 51"/>
                <a:gd name="T47" fmla="*/ 45 h 51"/>
                <a:gd name="T48" fmla="*/ 21 w 51"/>
                <a:gd name="T49" fmla="*/ 51 h 51"/>
                <a:gd name="T50" fmla="*/ 30 w 51"/>
                <a:gd name="T51" fmla="*/ 51 h 51"/>
                <a:gd name="T52" fmla="*/ 30 w 51"/>
                <a:gd name="T53" fmla="*/ 45 h 51"/>
                <a:gd name="T54" fmla="*/ 36 w 51"/>
                <a:gd name="T55" fmla="*/ 43 h 51"/>
                <a:gd name="T56" fmla="*/ 40 w 51"/>
                <a:gd name="T57" fmla="*/ 47 h 51"/>
                <a:gd name="T58" fmla="*/ 47 w 51"/>
                <a:gd name="T59" fmla="*/ 40 h 51"/>
                <a:gd name="T60" fmla="*/ 43 w 51"/>
                <a:gd name="T61" fmla="*/ 36 h 51"/>
                <a:gd name="T62" fmla="*/ 45 w 51"/>
                <a:gd name="T63" fmla="*/ 30 h 51"/>
                <a:gd name="T64" fmla="*/ 51 w 51"/>
                <a:gd name="T65" fmla="*/ 30 h 51"/>
                <a:gd name="T66" fmla="*/ 26 w 51"/>
                <a:gd name="T67" fmla="*/ 36 h 51"/>
                <a:gd name="T68" fmla="*/ 15 w 51"/>
                <a:gd name="T69" fmla="*/ 25 h 51"/>
                <a:gd name="T70" fmla="*/ 26 w 51"/>
                <a:gd name="T71" fmla="*/ 15 h 51"/>
                <a:gd name="T72" fmla="*/ 36 w 51"/>
                <a:gd name="T73" fmla="*/ 25 h 51"/>
                <a:gd name="T74" fmla="*/ 26 w 51"/>
                <a:gd name="T7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51">
                  <a:moveTo>
                    <a:pt x="51" y="30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4" y="17"/>
                    <a:pt x="43" y="1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7"/>
                    <a:pt x="32" y="6"/>
                    <a:pt x="30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6"/>
                    <a:pt x="17" y="7"/>
                    <a:pt x="15" y="8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7"/>
                    <a:pt x="6" y="19"/>
                    <a:pt x="6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2"/>
                    <a:pt x="7" y="34"/>
                    <a:pt x="8" y="36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7" y="44"/>
                    <a:pt x="19" y="45"/>
                    <a:pt x="21" y="45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4" y="44"/>
                    <a:pt x="36" y="43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4"/>
                    <a:pt x="45" y="32"/>
                    <a:pt x="45" y="30"/>
                  </a:cubicBezTo>
                  <a:lnTo>
                    <a:pt x="51" y="30"/>
                  </a:lnTo>
                  <a:close/>
                  <a:moveTo>
                    <a:pt x="26" y="36"/>
                  </a:moveTo>
                  <a:cubicBezTo>
                    <a:pt x="20" y="36"/>
                    <a:pt x="15" y="31"/>
                    <a:pt x="15" y="25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1" y="15"/>
                    <a:pt x="36" y="20"/>
                    <a:pt x="36" y="25"/>
                  </a:cubicBezTo>
                  <a:cubicBezTo>
                    <a:pt x="36" y="31"/>
                    <a:pt x="31" y="36"/>
                    <a:pt x="26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6372059" y="1330324"/>
              <a:ext cx="1696058" cy="1700869"/>
            </a:xfrm>
            <a:custGeom>
              <a:avLst/>
              <a:gdLst>
                <a:gd name="T0" fmla="*/ 0 w 297"/>
                <a:gd name="T1" fmla="*/ 149 h 298"/>
                <a:gd name="T2" fmla="*/ 0 w 297"/>
                <a:gd name="T3" fmla="*/ 149 h 298"/>
                <a:gd name="T4" fmla="*/ 148 w 297"/>
                <a:gd name="T5" fmla="*/ 0 h 298"/>
                <a:gd name="T6" fmla="*/ 297 w 297"/>
                <a:gd name="T7" fmla="*/ 149 h 298"/>
                <a:gd name="T8" fmla="*/ 148 w 297"/>
                <a:gd name="T9" fmla="*/ 298 h 298"/>
                <a:gd name="T10" fmla="*/ 148 w 297"/>
                <a:gd name="T11" fmla="*/ 298 h 298"/>
                <a:gd name="T12" fmla="*/ 0 w 297"/>
                <a:gd name="T13" fmla="*/ 298 h 298"/>
                <a:gd name="T14" fmla="*/ 0 w 297"/>
                <a:gd name="T15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98"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67"/>
                    <a:pt x="66" y="0"/>
                    <a:pt x="148" y="0"/>
                  </a:cubicBezTo>
                  <a:cubicBezTo>
                    <a:pt x="230" y="0"/>
                    <a:pt x="297" y="67"/>
                    <a:pt x="297" y="149"/>
                  </a:cubicBezTo>
                  <a:cubicBezTo>
                    <a:pt x="297" y="231"/>
                    <a:pt x="230" y="298"/>
                    <a:pt x="148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149"/>
                    <a:pt x="0" y="149"/>
                    <a:pt x="0" y="149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6925383" y="2367107"/>
              <a:ext cx="481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0 w 1"/>
                <a:gd name="T22" fmla="*/ 1 w 1"/>
                <a:gd name="T2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6372059" y="2367107"/>
              <a:ext cx="553323" cy="84202"/>
            </a:xfrm>
            <a:custGeom>
              <a:avLst/>
              <a:gdLst>
                <a:gd name="T0" fmla="*/ 230 w 230"/>
                <a:gd name="T1" fmla="*/ 0 h 35"/>
                <a:gd name="T2" fmla="*/ 0 w 230"/>
                <a:gd name="T3" fmla="*/ 0 h 35"/>
                <a:gd name="T4" fmla="*/ 0 w 230"/>
                <a:gd name="T5" fmla="*/ 35 h 35"/>
                <a:gd name="T6" fmla="*/ 230 w 230"/>
                <a:gd name="T7" fmla="*/ 35 h 35"/>
                <a:gd name="T8" fmla="*/ 230 w 230"/>
                <a:gd name="T9" fmla="*/ 0 h 35"/>
                <a:gd name="T10" fmla="*/ 230 w 23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35">
                  <a:moveTo>
                    <a:pt x="230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230" y="35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6372059" y="2367107"/>
              <a:ext cx="553323" cy="84202"/>
            </a:xfrm>
            <a:custGeom>
              <a:avLst/>
              <a:gdLst>
                <a:gd name="T0" fmla="*/ 230 w 230"/>
                <a:gd name="T1" fmla="*/ 0 h 35"/>
                <a:gd name="T2" fmla="*/ 0 w 230"/>
                <a:gd name="T3" fmla="*/ 0 h 35"/>
                <a:gd name="T4" fmla="*/ 0 w 230"/>
                <a:gd name="T5" fmla="*/ 35 h 35"/>
                <a:gd name="T6" fmla="*/ 230 w 230"/>
                <a:gd name="T7" fmla="*/ 35 h 35"/>
                <a:gd name="T8" fmla="*/ 230 w 230"/>
                <a:gd name="T9" fmla="*/ 0 h 35"/>
                <a:gd name="T10" fmla="*/ 230 w 23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35">
                  <a:moveTo>
                    <a:pt x="230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230" y="35"/>
                  </a:lnTo>
                  <a:lnTo>
                    <a:pt x="230" y="0"/>
                  </a:lnTo>
                  <a:lnTo>
                    <a:pt x="2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6925383" y="2357582"/>
              <a:ext cx="91419" cy="673611"/>
            </a:xfrm>
            <a:custGeom>
              <a:avLst/>
              <a:gdLst>
                <a:gd name="T0" fmla="*/ 1 w 16"/>
                <a:gd name="T1" fmla="*/ 0 h 118"/>
                <a:gd name="T2" fmla="*/ 16 w 16"/>
                <a:gd name="T3" fmla="*/ 15 h 118"/>
                <a:gd name="T4" fmla="*/ 0 w 16"/>
                <a:gd name="T5" fmla="*/ 15 h 118"/>
                <a:gd name="T6" fmla="*/ 0 w 16"/>
                <a:gd name="T7" fmla="*/ 118 h 118"/>
                <a:gd name="T8" fmla="*/ 16 w 16"/>
                <a:gd name="T9" fmla="*/ 118 h 118"/>
                <a:gd name="T10" fmla="*/ 16 w 16"/>
                <a:gd name="T11" fmla="*/ 15 h 118"/>
                <a:gd name="T12" fmla="*/ 1 w 16"/>
                <a:gd name="T13" fmla="*/ 0 h 118"/>
                <a:gd name="T14" fmla="*/ 1 w 16"/>
                <a:gd name="T15" fmla="*/ 0 h 118"/>
                <a:gd name="T16" fmla="*/ 1 w 16"/>
                <a:gd name="T17" fmla="*/ 0 h 118"/>
                <a:gd name="T18" fmla="*/ 1 w 16"/>
                <a:gd name="T19" fmla="*/ 0 h 118"/>
                <a:gd name="T20" fmla="*/ 1 w 16"/>
                <a:gd name="T21" fmla="*/ 0 h 118"/>
                <a:gd name="T22" fmla="*/ 1 w 16"/>
                <a:gd name="T23" fmla="*/ 0 h 118"/>
                <a:gd name="T24" fmla="*/ 1 w 16"/>
                <a:gd name="T25" fmla="*/ 0 h 118"/>
                <a:gd name="T26" fmla="*/ 1 w 16"/>
                <a:gd name="T27" fmla="*/ 0 h 118"/>
                <a:gd name="T28" fmla="*/ 1 w 16"/>
                <a:gd name="T29" fmla="*/ 0 h 118"/>
                <a:gd name="T30" fmla="*/ 1 w 16"/>
                <a:gd name="T31" fmla="*/ 0 h 118"/>
                <a:gd name="T32" fmla="*/ 1 w 16"/>
                <a:gd name="T33" fmla="*/ 0 h 118"/>
                <a:gd name="T34" fmla="*/ 1 w 16"/>
                <a:gd name="T35" fmla="*/ 0 h 118"/>
                <a:gd name="T36" fmla="*/ 1 w 16"/>
                <a:gd name="T37" fmla="*/ 0 h 118"/>
                <a:gd name="T38" fmla="*/ 1 w 16"/>
                <a:gd name="T39" fmla="*/ 0 h 118"/>
                <a:gd name="T40" fmla="*/ 1 w 16"/>
                <a:gd name="T41" fmla="*/ 0 h 118"/>
                <a:gd name="T42" fmla="*/ 1 w 16"/>
                <a:gd name="T43" fmla="*/ 0 h 118"/>
                <a:gd name="T44" fmla="*/ 1 w 16"/>
                <a:gd name="T45" fmla="*/ 0 h 118"/>
                <a:gd name="T46" fmla="*/ 1 w 16"/>
                <a:gd name="T47" fmla="*/ 0 h 118"/>
                <a:gd name="T48" fmla="*/ 1 w 16"/>
                <a:gd name="T49" fmla="*/ 0 h 118"/>
                <a:gd name="T50" fmla="*/ 1 w 16"/>
                <a:gd name="T51" fmla="*/ 0 h 118"/>
                <a:gd name="T52" fmla="*/ 1 w 16"/>
                <a:gd name="T53" fmla="*/ 0 h 118"/>
                <a:gd name="T54" fmla="*/ 1 w 16"/>
                <a:gd name="T5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18">
                  <a:moveTo>
                    <a:pt x="1" y="0"/>
                  </a:moveTo>
                  <a:cubicBezTo>
                    <a:pt x="9" y="1"/>
                    <a:pt x="15" y="7"/>
                    <a:pt x="16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7"/>
                    <a:pt x="9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6925383" y="2367107"/>
              <a:ext cx="91419" cy="84202"/>
            </a:xfrm>
            <a:custGeom>
              <a:avLst/>
              <a:gdLst>
                <a:gd name="T0" fmla="*/ 0 w 16"/>
                <a:gd name="T1" fmla="*/ 0 h 15"/>
                <a:gd name="T2" fmla="*/ 0 w 16"/>
                <a:gd name="T3" fmla="*/ 15 h 15"/>
                <a:gd name="T4" fmla="*/ 16 w 16"/>
                <a:gd name="T5" fmla="*/ 15 h 15"/>
                <a:gd name="T6" fmla="*/ 1 w 16"/>
                <a:gd name="T7" fmla="*/ 0 h 15"/>
                <a:gd name="T8" fmla="*/ 1 w 16"/>
                <a:gd name="T9" fmla="*/ 0 h 15"/>
                <a:gd name="T10" fmla="*/ 1 w 16"/>
                <a:gd name="T11" fmla="*/ 0 h 15"/>
                <a:gd name="T12" fmla="*/ 1 w 16"/>
                <a:gd name="T13" fmla="*/ 0 h 15"/>
                <a:gd name="T14" fmla="*/ 1 w 16"/>
                <a:gd name="T15" fmla="*/ 0 h 15"/>
                <a:gd name="T16" fmla="*/ 1 w 16"/>
                <a:gd name="T17" fmla="*/ 0 h 15"/>
                <a:gd name="T18" fmla="*/ 1 w 16"/>
                <a:gd name="T19" fmla="*/ 0 h 15"/>
                <a:gd name="T20" fmla="*/ 1 w 16"/>
                <a:gd name="T21" fmla="*/ 0 h 15"/>
                <a:gd name="T22" fmla="*/ 1 w 16"/>
                <a:gd name="T23" fmla="*/ 0 h 15"/>
                <a:gd name="T24" fmla="*/ 1 w 16"/>
                <a:gd name="T25" fmla="*/ 0 h 15"/>
                <a:gd name="T26" fmla="*/ 1 w 16"/>
                <a:gd name="T27" fmla="*/ 0 h 15"/>
                <a:gd name="T28" fmla="*/ 1 w 16"/>
                <a:gd name="T29" fmla="*/ 0 h 15"/>
                <a:gd name="T30" fmla="*/ 1 w 16"/>
                <a:gd name="T31" fmla="*/ 0 h 15"/>
                <a:gd name="T32" fmla="*/ 1 w 16"/>
                <a:gd name="T33" fmla="*/ 0 h 15"/>
                <a:gd name="T34" fmla="*/ 1 w 16"/>
                <a:gd name="T35" fmla="*/ 0 h 15"/>
                <a:gd name="T36" fmla="*/ 0 w 16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5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7"/>
                    <a:pt x="9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78"/>
            <p:cNvSpPr>
              <a:spLocks noChangeArrowheads="1"/>
            </p:cNvSpPr>
            <p:nvPr/>
          </p:nvSpPr>
          <p:spPr bwMode="auto">
            <a:xfrm>
              <a:off x="7187330" y="2497528"/>
              <a:ext cx="307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6588577" y="2848356"/>
              <a:ext cx="113071" cy="16841"/>
            </a:xfrm>
            <a:custGeom>
              <a:avLst/>
              <a:gdLst>
                <a:gd name="T0" fmla="*/ 19 w 20"/>
                <a:gd name="T1" fmla="*/ 0 h 3"/>
                <a:gd name="T2" fmla="*/ 2 w 20"/>
                <a:gd name="T3" fmla="*/ 0 h 3"/>
                <a:gd name="T4" fmla="*/ 0 w 20"/>
                <a:gd name="T5" fmla="*/ 1 h 3"/>
                <a:gd name="T6" fmla="*/ 2 w 20"/>
                <a:gd name="T7" fmla="*/ 3 h 3"/>
                <a:gd name="T8" fmla="*/ 19 w 20"/>
                <a:gd name="T9" fmla="*/ 3 h 3"/>
                <a:gd name="T10" fmla="*/ 20 w 20"/>
                <a:gd name="T11" fmla="*/ 1 h 3"/>
                <a:gd name="T12" fmla="*/ 19 w 2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0" y="0"/>
                    <a:pt x="20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6598200" y="2870007"/>
              <a:ext cx="91419" cy="19246"/>
            </a:xfrm>
            <a:custGeom>
              <a:avLst/>
              <a:gdLst>
                <a:gd name="T0" fmla="*/ 14 w 16"/>
                <a:gd name="T1" fmla="*/ 0 h 3"/>
                <a:gd name="T2" fmla="*/ 2 w 16"/>
                <a:gd name="T3" fmla="*/ 0 h 3"/>
                <a:gd name="T4" fmla="*/ 0 w 16"/>
                <a:gd name="T5" fmla="*/ 2 h 3"/>
                <a:gd name="T6" fmla="*/ 2 w 16"/>
                <a:gd name="T7" fmla="*/ 3 h 3"/>
                <a:gd name="T8" fmla="*/ 14 w 16"/>
                <a:gd name="T9" fmla="*/ 3 h 3"/>
                <a:gd name="T10" fmla="*/ 16 w 16"/>
                <a:gd name="T11" fmla="*/ 2 h 3"/>
                <a:gd name="T12" fmla="*/ 14 w 1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 noEditPoints="1"/>
            </p:cNvSpPr>
            <p:nvPr/>
          </p:nvSpPr>
          <p:spPr bwMode="auto">
            <a:xfrm>
              <a:off x="6530839" y="2578911"/>
              <a:ext cx="228547" cy="245387"/>
            </a:xfrm>
            <a:custGeom>
              <a:avLst/>
              <a:gdLst>
                <a:gd name="T0" fmla="*/ 34 w 40"/>
                <a:gd name="T1" fmla="*/ 5 h 43"/>
                <a:gd name="T2" fmla="*/ 18 w 40"/>
                <a:gd name="T3" fmla="*/ 1 h 43"/>
                <a:gd name="T4" fmla="*/ 1 w 40"/>
                <a:gd name="T5" fmla="*/ 17 h 43"/>
                <a:gd name="T6" fmla="*/ 7 w 40"/>
                <a:gd name="T7" fmla="*/ 34 h 43"/>
                <a:gd name="T8" fmla="*/ 11 w 40"/>
                <a:gd name="T9" fmla="*/ 41 h 43"/>
                <a:gd name="T10" fmla="*/ 11 w 40"/>
                <a:gd name="T11" fmla="*/ 42 h 43"/>
                <a:gd name="T12" fmla="*/ 12 w 40"/>
                <a:gd name="T13" fmla="*/ 43 h 43"/>
                <a:gd name="T14" fmla="*/ 29 w 40"/>
                <a:gd name="T15" fmla="*/ 43 h 43"/>
                <a:gd name="T16" fmla="*/ 30 w 40"/>
                <a:gd name="T17" fmla="*/ 42 h 43"/>
                <a:gd name="T18" fmla="*/ 30 w 40"/>
                <a:gd name="T19" fmla="*/ 41 h 43"/>
                <a:gd name="T20" fmla="*/ 34 w 40"/>
                <a:gd name="T21" fmla="*/ 34 h 43"/>
                <a:gd name="T22" fmla="*/ 40 w 40"/>
                <a:gd name="T23" fmla="*/ 20 h 43"/>
                <a:gd name="T24" fmla="*/ 34 w 40"/>
                <a:gd name="T25" fmla="*/ 5 h 43"/>
                <a:gd name="T26" fmla="*/ 29 w 40"/>
                <a:gd name="T27" fmla="*/ 18 h 43"/>
                <a:gd name="T28" fmla="*/ 20 w 40"/>
                <a:gd name="T29" fmla="*/ 27 h 43"/>
                <a:gd name="T30" fmla="*/ 16 w 40"/>
                <a:gd name="T31" fmla="*/ 27 h 43"/>
                <a:gd name="T32" fmla="*/ 12 w 40"/>
                <a:gd name="T33" fmla="*/ 24 h 43"/>
                <a:gd name="T34" fmla="*/ 14 w 40"/>
                <a:gd name="T35" fmla="*/ 20 h 43"/>
                <a:gd name="T36" fmla="*/ 16 w 40"/>
                <a:gd name="T37" fmla="*/ 20 h 43"/>
                <a:gd name="T38" fmla="*/ 18 w 40"/>
                <a:gd name="T39" fmla="*/ 22 h 43"/>
                <a:gd name="T40" fmla="*/ 19 w 40"/>
                <a:gd name="T41" fmla="*/ 22 h 43"/>
                <a:gd name="T42" fmla="*/ 26 w 40"/>
                <a:gd name="T43" fmla="*/ 15 h 43"/>
                <a:gd name="T44" fmla="*/ 28 w 40"/>
                <a:gd name="T45" fmla="*/ 15 h 43"/>
                <a:gd name="T46" fmla="*/ 29 w 40"/>
                <a:gd name="T47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3">
                  <a:moveTo>
                    <a:pt x="34" y="5"/>
                  </a:moveTo>
                  <a:cubicBezTo>
                    <a:pt x="30" y="2"/>
                    <a:pt x="24" y="0"/>
                    <a:pt x="18" y="1"/>
                  </a:cubicBezTo>
                  <a:cubicBezTo>
                    <a:pt x="10" y="2"/>
                    <a:pt x="2" y="9"/>
                    <a:pt x="1" y="17"/>
                  </a:cubicBezTo>
                  <a:cubicBezTo>
                    <a:pt x="0" y="24"/>
                    <a:pt x="3" y="30"/>
                    <a:pt x="7" y="34"/>
                  </a:cubicBezTo>
                  <a:cubicBezTo>
                    <a:pt x="10" y="37"/>
                    <a:pt x="11" y="39"/>
                    <a:pt x="11" y="41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39"/>
                    <a:pt x="31" y="37"/>
                    <a:pt x="34" y="34"/>
                  </a:cubicBezTo>
                  <a:cubicBezTo>
                    <a:pt x="38" y="31"/>
                    <a:pt x="40" y="25"/>
                    <a:pt x="40" y="20"/>
                  </a:cubicBezTo>
                  <a:cubicBezTo>
                    <a:pt x="40" y="14"/>
                    <a:pt x="38" y="9"/>
                    <a:pt x="34" y="5"/>
                  </a:cubicBezTo>
                  <a:close/>
                  <a:moveTo>
                    <a:pt x="29" y="18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7" y="28"/>
                    <a:pt x="16" y="27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2"/>
                    <a:pt x="12" y="20"/>
                    <a:pt x="14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8" y="15"/>
                  </a:cubicBezTo>
                  <a:cubicBezTo>
                    <a:pt x="29" y="15"/>
                    <a:pt x="30" y="17"/>
                    <a:pt x="29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440238" y="1330324"/>
              <a:ext cx="1696058" cy="1700869"/>
            </a:xfrm>
            <a:custGeom>
              <a:avLst/>
              <a:gdLst>
                <a:gd name="T0" fmla="*/ 297 w 297"/>
                <a:gd name="T1" fmla="*/ 149 h 298"/>
                <a:gd name="T2" fmla="*/ 297 w 297"/>
                <a:gd name="T3" fmla="*/ 149 h 298"/>
                <a:gd name="T4" fmla="*/ 148 w 297"/>
                <a:gd name="T5" fmla="*/ 0 h 298"/>
                <a:gd name="T6" fmla="*/ 0 w 297"/>
                <a:gd name="T7" fmla="*/ 149 h 298"/>
                <a:gd name="T8" fmla="*/ 148 w 297"/>
                <a:gd name="T9" fmla="*/ 298 h 298"/>
                <a:gd name="T10" fmla="*/ 148 w 297"/>
                <a:gd name="T11" fmla="*/ 298 h 298"/>
                <a:gd name="T12" fmla="*/ 297 w 297"/>
                <a:gd name="T13" fmla="*/ 298 h 298"/>
                <a:gd name="T14" fmla="*/ 297 w 297"/>
                <a:gd name="T15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98">
                  <a:moveTo>
                    <a:pt x="297" y="149"/>
                  </a:moveTo>
                  <a:cubicBezTo>
                    <a:pt x="297" y="149"/>
                    <a:pt x="297" y="149"/>
                    <a:pt x="297" y="149"/>
                  </a:cubicBezTo>
                  <a:cubicBezTo>
                    <a:pt x="297" y="67"/>
                    <a:pt x="230" y="0"/>
                    <a:pt x="148" y="0"/>
                  </a:cubicBezTo>
                  <a:cubicBezTo>
                    <a:pt x="66" y="0"/>
                    <a:pt x="0" y="67"/>
                    <a:pt x="0" y="149"/>
                  </a:cubicBezTo>
                  <a:cubicBezTo>
                    <a:pt x="0" y="231"/>
                    <a:pt x="66" y="298"/>
                    <a:pt x="148" y="298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297" y="298"/>
                    <a:pt x="297" y="298"/>
                    <a:pt x="297" y="298"/>
                  </a:cubicBezTo>
                  <a:cubicBezTo>
                    <a:pt x="297" y="149"/>
                    <a:pt x="297" y="149"/>
                    <a:pt x="297" y="149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5570943" y="2367107"/>
              <a:ext cx="721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1 w 1"/>
                <a:gd name="T25" fmla="*/ 1 w 1"/>
                <a:gd name="T26" fmla="*/ 1 w 1"/>
                <a:gd name="T27" fmla="*/ 1 w 1"/>
                <a:gd name="T28" fmla="*/ 1 w 1"/>
                <a:gd name="T2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85"/>
            <p:cNvSpPr>
              <a:spLocks noChangeArrowheads="1"/>
            </p:cNvSpPr>
            <p:nvPr/>
          </p:nvSpPr>
          <p:spPr bwMode="auto">
            <a:xfrm>
              <a:off x="5578161" y="2367107"/>
              <a:ext cx="558135" cy="84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86"/>
            <p:cNvSpPr>
              <a:spLocks noChangeArrowheads="1"/>
            </p:cNvSpPr>
            <p:nvPr/>
          </p:nvSpPr>
          <p:spPr bwMode="auto">
            <a:xfrm>
              <a:off x="5578161" y="2367107"/>
              <a:ext cx="558135" cy="84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 noEditPoints="1"/>
            </p:cNvSpPr>
            <p:nvPr/>
          </p:nvSpPr>
          <p:spPr bwMode="auto">
            <a:xfrm>
              <a:off x="5491553" y="2357582"/>
              <a:ext cx="86607" cy="673611"/>
            </a:xfrm>
            <a:custGeom>
              <a:avLst/>
              <a:gdLst>
                <a:gd name="T0" fmla="*/ 14 w 15"/>
                <a:gd name="T1" fmla="*/ 0 h 118"/>
                <a:gd name="T2" fmla="*/ 0 w 15"/>
                <a:gd name="T3" fmla="*/ 15 h 118"/>
                <a:gd name="T4" fmla="*/ 0 w 15"/>
                <a:gd name="T5" fmla="*/ 118 h 118"/>
                <a:gd name="T6" fmla="*/ 15 w 15"/>
                <a:gd name="T7" fmla="*/ 118 h 118"/>
                <a:gd name="T8" fmla="*/ 15 w 15"/>
                <a:gd name="T9" fmla="*/ 15 h 118"/>
                <a:gd name="T10" fmla="*/ 0 w 15"/>
                <a:gd name="T11" fmla="*/ 15 h 118"/>
                <a:gd name="T12" fmla="*/ 14 w 15"/>
                <a:gd name="T13" fmla="*/ 0 h 118"/>
                <a:gd name="T14" fmla="*/ 14 w 15"/>
                <a:gd name="T15" fmla="*/ 0 h 118"/>
                <a:gd name="T16" fmla="*/ 14 w 15"/>
                <a:gd name="T17" fmla="*/ 0 h 118"/>
                <a:gd name="T18" fmla="*/ 14 w 15"/>
                <a:gd name="T19" fmla="*/ 0 h 118"/>
                <a:gd name="T20" fmla="*/ 14 w 15"/>
                <a:gd name="T21" fmla="*/ 0 h 118"/>
                <a:gd name="T22" fmla="*/ 14 w 15"/>
                <a:gd name="T23" fmla="*/ 0 h 118"/>
                <a:gd name="T24" fmla="*/ 14 w 15"/>
                <a:gd name="T25" fmla="*/ 0 h 118"/>
                <a:gd name="T26" fmla="*/ 14 w 15"/>
                <a:gd name="T27" fmla="*/ 0 h 118"/>
                <a:gd name="T28" fmla="*/ 14 w 15"/>
                <a:gd name="T29" fmla="*/ 0 h 118"/>
                <a:gd name="T30" fmla="*/ 14 w 15"/>
                <a:gd name="T31" fmla="*/ 0 h 118"/>
                <a:gd name="T32" fmla="*/ 15 w 15"/>
                <a:gd name="T33" fmla="*/ 0 h 118"/>
                <a:gd name="T34" fmla="*/ 14 w 15"/>
                <a:gd name="T35" fmla="*/ 0 h 118"/>
                <a:gd name="T36" fmla="*/ 15 w 15"/>
                <a:gd name="T37" fmla="*/ 0 h 118"/>
                <a:gd name="T38" fmla="*/ 15 w 15"/>
                <a:gd name="T39" fmla="*/ 0 h 118"/>
                <a:gd name="T40" fmla="*/ 15 w 15"/>
                <a:gd name="T41" fmla="*/ 0 h 118"/>
                <a:gd name="T42" fmla="*/ 15 w 15"/>
                <a:gd name="T43" fmla="*/ 0 h 118"/>
                <a:gd name="T44" fmla="*/ 15 w 15"/>
                <a:gd name="T45" fmla="*/ 0 h 118"/>
                <a:gd name="T46" fmla="*/ 15 w 15"/>
                <a:gd name="T47" fmla="*/ 0 h 118"/>
                <a:gd name="T48" fmla="*/ 15 w 15"/>
                <a:gd name="T49" fmla="*/ 0 h 118"/>
                <a:gd name="T50" fmla="*/ 15 w 15"/>
                <a:gd name="T51" fmla="*/ 0 h 118"/>
                <a:gd name="T52" fmla="*/ 15 w 15"/>
                <a:gd name="T53" fmla="*/ 0 h 118"/>
                <a:gd name="T54" fmla="*/ 15 w 15"/>
                <a:gd name="T55" fmla="*/ 0 h 118"/>
                <a:gd name="T56" fmla="*/ 15 w 15"/>
                <a:gd name="T57" fmla="*/ 0 h 118"/>
                <a:gd name="T58" fmla="*/ 15 w 15"/>
                <a:gd name="T59" fmla="*/ 0 h 118"/>
                <a:gd name="T60" fmla="*/ 15 w 15"/>
                <a:gd name="T61" fmla="*/ 0 h 118"/>
                <a:gd name="T62" fmla="*/ 15 w 15"/>
                <a:gd name="T63" fmla="*/ 0 h 118"/>
                <a:gd name="T64" fmla="*/ 15 w 15"/>
                <a:gd name="T65" fmla="*/ 0 h 118"/>
                <a:gd name="T66" fmla="*/ 15 w 15"/>
                <a:gd name="T6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" h="118">
                  <a:moveTo>
                    <a:pt x="14" y="0"/>
                  </a:moveTo>
                  <a:cubicBezTo>
                    <a:pt x="6" y="1"/>
                    <a:pt x="0" y="7"/>
                    <a:pt x="0" y="1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1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5491553" y="2367107"/>
              <a:ext cx="86607" cy="84202"/>
            </a:xfrm>
            <a:custGeom>
              <a:avLst/>
              <a:gdLst>
                <a:gd name="T0" fmla="*/ 15 w 15"/>
                <a:gd name="T1" fmla="*/ 0 h 15"/>
                <a:gd name="T2" fmla="*/ 15 w 15"/>
                <a:gd name="T3" fmla="*/ 0 h 15"/>
                <a:gd name="T4" fmla="*/ 15 w 15"/>
                <a:gd name="T5" fmla="*/ 0 h 15"/>
                <a:gd name="T6" fmla="*/ 15 w 15"/>
                <a:gd name="T7" fmla="*/ 0 h 15"/>
                <a:gd name="T8" fmla="*/ 15 w 15"/>
                <a:gd name="T9" fmla="*/ 0 h 15"/>
                <a:gd name="T10" fmla="*/ 15 w 15"/>
                <a:gd name="T11" fmla="*/ 0 h 15"/>
                <a:gd name="T12" fmla="*/ 15 w 15"/>
                <a:gd name="T13" fmla="*/ 0 h 15"/>
                <a:gd name="T14" fmla="*/ 15 w 15"/>
                <a:gd name="T15" fmla="*/ 0 h 15"/>
                <a:gd name="T16" fmla="*/ 15 w 15"/>
                <a:gd name="T17" fmla="*/ 0 h 15"/>
                <a:gd name="T18" fmla="*/ 15 w 15"/>
                <a:gd name="T19" fmla="*/ 0 h 15"/>
                <a:gd name="T20" fmla="*/ 15 w 15"/>
                <a:gd name="T21" fmla="*/ 0 h 15"/>
                <a:gd name="T22" fmla="*/ 15 w 15"/>
                <a:gd name="T23" fmla="*/ 0 h 15"/>
                <a:gd name="T24" fmla="*/ 15 w 15"/>
                <a:gd name="T25" fmla="*/ 0 h 15"/>
                <a:gd name="T26" fmla="*/ 14 w 15"/>
                <a:gd name="T27" fmla="*/ 0 h 15"/>
                <a:gd name="T28" fmla="*/ 14 w 15"/>
                <a:gd name="T29" fmla="*/ 0 h 15"/>
                <a:gd name="T30" fmla="*/ 14 w 15"/>
                <a:gd name="T31" fmla="*/ 0 h 15"/>
                <a:gd name="T32" fmla="*/ 14 w 15"/>
                <a:gd name="T33" fmla="*/ 0 h 15"/>
                <a:gd name="T34" fmla="*/ 14 w 15"/>
                <a:gd name="T35" fmla="*/ 0 h 15"/>
                <a:gd name="T36" fmla="*/ 14 w 15"/>
                <a:gd name="T37" fmla="*/ 0 h 15"/>
                <a:gd name="T38" fmla="*/ 14 w 15"/>
                <a:gd name="T39" fmla="*/ 0 h 15"/>
                <a:gd name="T40" fmla="*/ 14 w 15"/>
                <a:gd name="T41" fmla="*/ 0 h 15"/>
                <a:gd name="T42" fmla="*/ 0 w 15"/>
                <a:gd name="T43" fmla="*/ 15 h 15"/>
                <a:gd name="T44" fmla="*/ 15 w 15"/>
                <a:gd name="T45" fmla="*/ 15 h 15"/>
                <a:gd name="T46" fmla="*/ 15 w 15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5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1"/>
                    <a:pt x="0" y="7"/>
                    <a:pt x="0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4971910" y="2506738"/>
              <a:ext cx="307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5732129" y="2665518"/>
              <a:ext cx="209301" cy="194867"/>
            </a:xfrm>
            <a:custGeom>
              <a:avLst/>
              <a:gdLst>
                <a:gd name="T0" fmla="*/ 87 w 87"/>
                <a:gd name="T1" fmla="*/ 19 h 81"/>
                <a:gd name="T2" fmla="*/ 87 w 87"/>
                <a:gd name="T3" fmla="*/ 81 h 81"/>
                <a:gd name="T4" fmla="*/ 66 w 87"/>
                <a:gd name="T5" fmla="*/ 81 h 81"/>
                <a:gd name="T6" fmla="*/ 66 w 87"/>
                <a:gd name="T7" fmla="*/ 55 h 81"/>
                <a:gd name="T8" fmla="*/ 42 w 87"/>
                <a:gd name="T9" fmla="*/ 45 h 81"/>
                <a:gd name="T10" fmla="*/ 19 w 87"/>
                <a:gd name="T11" fmla="*/ 55 h 81"/>
                <a:gd name="T12" fmla="*/ 19 w 87"/>
                <a:gd name="T13" fmla="*/ 81 h 81"/>
                <a:gd name="T14" fmla="*/ 0 w 87"/>
                <a:gd name="T15" fmla="*/ 81 h 81"/>
                <a:gd name="T16" fmla="*/ 0 w 87"/>
                <a:gd name="T17" fmla="*/ 19 h 81"/>
                <a:gd name="T18" fmla="*/ 42 w 87"/>
                <a:gd name="T19" fmla="*/ 0 h 81"/>
                <a:gd name="T20" fmla="*/ 87 w 87"/>
                <a:gd name="T21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81">
                  <a:moveTo>
                    <a:pt x="87" y="19"/>
                  </a:moveTo>
                  <a:lnTo>
                    <a:pt x="87" y="81"/>
                  </a:lnTo>
                  <a:lnTo>
                    <a:pt x="66" y="81"/>
                  </a:lnTo>
                  <a:lnTo>
                    <a:pt x="66" y="55"/>
                  </a:lnTo>
                  <a:lnTo>
                    <a:pt x="42" y="45"/>
                  </a:lnTo>
                  <a:lnTo>
                    <a:pt x="19" y="55"/>
                  </a:lnTo>
                  <a:lnTo>
                    <a:pt x="19" y="81"/>
                  </a:lnTo>
                  <a:lnTo>
                    <a:pt x="0" y="81"/>
                  </a:lnTo>
                  <a:lnTo>
                    <a:pt x="0" y="19"/>
                  </a:lnTo>
                  <a:lnTo>
                    <a:pt x="42" y="0"/>
                  </a:lnTo>
                  <a:lnTo>
                    <a:pt x="87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5691230" y="2595751"/>
              <a:ext cx="286286" cy="103448"/>
            </a:xfrm>
            <a:custGeom>
              <a:avLst/>
              <a:gdLst>
                <a:gd name="T0" fmla="*/ 59 w 119"/>
                <a:gd name="T1" fmla="*/ 0 h 43"/>
                <a:gd name="T2" fmla="*/ 0 w 119"/>
                <a:gd name="T3" fmla="*/ 24 h 43"/>
                <a:gd name="T4" fmla="*/ 0 w 119"/>
                <a:gd name="T5" fmla="*/ 43 h 43"/>
                <a:gd name="T6" fmla="*/ 59 w 119"/>
                <a:gd name="T7" fmla="*/ 17 h 43"/>
                <a:gd name="T8" fmla="*/ 119 w 119"/>
                <a:gd name="T9" fmla="*/ 43 h 43"/>
                <a:gd name="T10" fmla="*/ 119 w 119"/>
                <a:gd name="T11" fmla="*/ 24 h 43"/>
                <a:gd name="T12" fmla="*/ 59 w 119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43">
                  <a:moveTo>
                    <a:pt x="59" y="0"/>
                  </a:moveTo>
                  <a:lnTo>
                    <a:pt x="0" y="24"/>
                  </a:lnTo>
                  <a:lnTo>
                    <a:pt x="0" y="43"/>
                  </a:lnTo>
                  <a:lnTo>
                    <a:pt x="59" y="17"/>
                  </a:lnTo>
                  <a:lnTo>
                    <a:pt x="119" y="43"/>
                  </a:lnTo>
                  <a:lnTo>
                    <a:pt x="119" y="2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6372059" y="3214030"/>
              <a:ext cx="1696058" cy="1700869"/>
            </a:xfrm>
            <a:custGeom>
              <a:avLst/>
              <a:gdLst>
                <a:gd name="T0" fmla="*/ 0 w 297"/>
                <a:gd name="T1" fmla="*/ 149 h 298"/>
                <a:gd name="T2" fmla="*/ 0 w 297"/>
                <a:gd name="T3" fmla="*/ 149 h 298"/>
                <a:gd name="T4" fmla="*/ 148 w 297"/>
                <a:gd name="T5" fmla="*/ 298 h 298"/>
                <a:gd name="T6" fmla="*/ 297 w 297"/>
                <a:gd name="T7" fmla="*/ 149 h 298"/>
                <a:gd name="T8" fmla="*/ 148 w 297"/>
                <a:gd name="T9" fmla="*/ 0 h 298"/>
                <a:gd name="T10" fmla="*/ 148 w 297"/>
                <a:gd name="T11" fmla="*/ 0 h 298"/>
                <a:gd name="T12" fmla="*/ 0 w 297"/>
                <a:gd name="T13" fmla="*/ 0 h 298"/>
                <a:gd name="T14" fmla="*/ 0 w 297"/>
                <a:gd name="T15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98"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231"/>
                    <a:pt x="66" y="298"/>
                    <a:pt x="148" y="298"/>
                  </a:cubicBezTo>
                  <a:cubicBezTo>
                    <a:pt x="230" y="298"/>
                    <a:pt x="297" y="231"/>
                    <a:pt x="297" y="149"/>
                  </a:cubicBezTo>
                  <a:cubicBezTo>
                    <a:pt x="297" y="67"/>
                    <a:pt x="230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6372059" y="3801034"/>
              <a:ext cx="558135" cy="86607"/>
            </a:xfrm>
            <a:custGeom>
              <a:avLst/>
              <a:gdLst>
                <a:gd name="T0" fmla="*/ 97 w 98"/>
                <a:gd name="T1" fmla="*/ 0 h 15"/>
                <a:gd name="T2" fmla="*/ 0 w 98"/>
                <a:gd name="T3" fmla="*/ 0 h 15"/>
                <a:gd name="T4" fmla="*/ 0 w 98"/>
                <a:gd name="T5" fmla="*/ 15 h 15"/>
                <a:gd name="T6" fmla="*/ 97 w 98"/>
                <a:gd name="T7" fmla="*/ 15 h 15"/>
                <a:gd name="T8" fmla="*/ 97 w 98"/>
                <a:gd name="T9" fmla="*/ 15 h 15"/>
                <a:gd name="T10" fmla="*/ 98 w 98"/>
                <a:gd name="T11" fmla="*/ 15 h 15"/>
                <a:gd name="T12" fmla="*/ 98 w 98"/>
                <a:gd name="T13" fmla="*/ 15 h 15"/>
                <a:gd name="T14" fmla="*/ 97 w 98"/>
                <a:gd name="T15" fmla="*/ 15 h 15"/>
                <a:gd name="T16" fmla="*/ 97 w 9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5">
                  <a:moveTo>
                    <a:pt x="9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7" y="15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>
              <a:spLocks noEditPoints="1"/>
            </p:cNvSpPr>
            <p:nvPr/>
          </p:nvSpPr>
          <p:spPr bwMode="auto">
            <a:xfrm>
              <a:off x="6925383" y="3214030"/>
              <a:ext cx="91419" cy="673611"/>
            </a:xfrm>
            <a:custGeom>
              <a:avLst/>
              <a:gdLst>
                <a:gd name="T0" fmla="*/ 1 w 16"/>
                <a:gd name="T1" fmla="*/ 118 h 118"/>
                <a:gd name="T2" fmla="*/ 1 w 16"/>
                <a:gd name="T3" fmla="*/ 118 h 118"/>
                <a:gd name="T4" fmla="*/ 1 w 16"/>
                <a:gd name="T5" fmla="*/ 118 h 118"/>
                <a:gd name="T6" fmla="*/ 1 w 16"/>
                <a:gd name="T7" fmla="*/ 118 h 118"/>
                <a:gd name="T8" fmla="*/ 1 w 16"/>
                <a:gd name="T9" fmla="*/ 118 h 118"/>
                <a:gd name="T10" fmla="*/ 1 w 16"/>
                <a:gd name="T11" fmla="*/ 118 h 118"/>
                <a:gd name="T12" fmla="*/ 1 w 16"/>
                <a:gd name="T13" fmla="*/ 118 h 118"/>
                <a:gd name="T14" fmla="*/ 1 w 16"/>
                <a:gd name="T15" fmla="*/ 118 h 118"/>
                <a:gd name="T16" fmla="*/ 1 w 16"/>
                <a:gd name="T17" fmla="*/ 118 h 118"/>
                <a:gd name="T18" fmla="*/ 1 w 16"/>
                <a:gd name="T19" fmla="*/ 118 h 118"/>
                <a:gd name="T20" fmla="*/ 1 w 16"/>
                <a:gd name="T21" fmla="*/ 118 h 118"/>
                <a:gd name="T22" fmla="*/ 1 w 16"/>
                <a:gd name="T23" fmla="*/ 118 h 118"/>
                <a:gd name="T24" fmla="*/ 1 w 16"/>
                <a:gd name="T25" fmla="*/ 118 h 118"/>
                <a:gd name="T26" fmla="*/ 1 w 16"/>
                <a:gd name="T27" fmla="*/ 118 h 118"/>
                <a:gd name="T28" fmla="*/ 1 w 16"/>
                <a:gd name="T29" fmla="*/ 118 h 118"/>
                <a:gd name="T30" fmla="*/ 1 w 16"/>
                <a:gd name="T31" fmla="*/ 118 h 118"/>
                <a:gd name="T32" fmla="*/ 1 w 16"/>
                <a:gd name="T33" fmla="*/ 118 h 118"/>
                <a:gd name="T34" fmla="*/ 1 w 16"/>
                <a:gd name="T35" fmla="*/ 118 h 118"/>
                <a:gd name="T36" fmla="*/ 16 w 16"/>
                <a:gd name="T37" fmla="*/ 0 h 118"/>
                <a:gd name="T38" fmla="*/ 0 w 16"/>
                <a:gd name="T39" fmla="*/ 0 h 118"/>
                <a:gd name="T40" fmla="*/ 0 w 16"/>
                <a:gd name="T41" fmla="*/ 103 h 118"/>
                <a:gd name="T42" fmla="*/ 16 w 16"/>
                <a:gd name="T43" fmla="*/ 103 h 118"/>
                <a:gd name="T44" fmla="*/ 16 w 16"/>
                <a:gd name="T45" fmla="*/ 103 h 118"/>
                <a:gd name="T46" fmla="*/ 1 w 16"/>
                <a:gd name="T47" fmla="*/ 118 h 118"/>
                <a:gd name="T48" fmla="*/ 16 w 16"/>
                <a:gd name="T49" fmla="*/ 102 h 118"/>
                <a:gd name="T50" fmla="*/ 16 w 16"/>
                <a:gd name="T5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118">
                  <a:moveTo>
                    <a:pt x="1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moveTo>
                    <a:pt x="1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moveTo>
                    <a:pt x="1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moveTo>
                    <a:pt x="1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moveTo>
                    <a:pt x="1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moveTo>
                    <a:pt x="1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5" y="111"/>
                    <a:pt x="9" y="117"/>
                    <a:pt x="1" y="118"/>
                  </a:cubicBezTo>
                  <a:cubicBezTo>
                    <a:pt x="9" y="117"/>
                    <a:pt x="16" y="111"/>
                    <a:pt x="16" y="10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6925383" y="3801034"/>
              <a:ext cx="91419" cy="86607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0 h 15"/>
                <a:gd name="T4" fmla="*/ 0 w 16"/>
                <a:gd name="T5" fmla="*/ 15 h 15"/>
                <a:gd name="T6" fmla="*/ 1 w 16"/>
                <a:gd name="T7" fmla="*/ 15 h 15"/>
                <a:gd name="T8" fmla="*/ 1 w 16"/>
                <a:gd name="T9" fmla="*/ 15 h 15"/>
                <a:gd name="T10" fmla="*/ 1 w 16"/>
                <a:gd name="T11" fmla="*/ 15 h 15"/>
                <a:gd name="T12" fmla="*/ 1 w 16"/>
                <a:gd name="T13" fmla="*/ 15 h 15"/>
                <a:gd name="T14" fmla="*/ 1 w 16"/>
                <a:gd name="T15" fmla="*/ 15 h 15"/>
                <a:gd name="T16" fmla="*/ 1 w 16"/>
                <a:gd name="T17" fmla="*/ 15 h 15"/>
                <a:gd name="T18" fmla="*/ 1 w 16"/>
                <a:gd name="T19" fmla="*/ 15 h 15"/>
                <a:gd name="T20" fmla="*/ 1 w 16"/>
                <a:gd name="T21" fmla="*/ 15 h 15"/>
                <a:gd name="T22" fmla="*/ 1 w 16"/>
                <a:gd name="T23" fmla="*/ 15 h 15"/>
                <a:gd name="T24" fmla="*/ 1 w 16"/>
                <a:gd name="T25" fmla="*/ 15 h 15"/>
                <a:gd name="T26" fmla="*/ 1 w 16"/>
                <a:gd name="T27" fmla="*/ 15 h 15"/>
                <a:gd name="T28" fmla="*/ 1 w 16"/>
                <a:gd name="T29" fmla="*/ 15 h 15"/>
                <a:gd name="T30" fmla="*/ 1 w 16"/>
                <a:gd name="T31" fmla="*/ 15 h 15"/>
                <a:gd name="T32" fmla="*/ 16 w 16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9" y="14"/>
                    <a:pt x="15" y="8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Rectangle 156"/>
            <p:cNvSpPr>
              <a:spLocks noChangeArrowheads="1"/>
            </p:cNvSpPr>
            <p:nvPr/>
          </p:nvSpPr>
          <p:spPr bwMode="auto">
            <a:xfrm>
              <a:off x="7170770" y="3459417"/>
              <a:ext cx="3077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24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6547679" y="3521967"/>
              <a:ext cx="74579" cy="158780"/>
            </a:xfrm>
            <a:custGeom>
              <a:avLst/>
              <a:gdLst>
                <a:gd name="T0" fmla="*/ 0 w 31"/>
                <a:gd name="T1" fmla="*/ 66 h 66"/>
                <a:gd name="T2" fmla="*/ 31 w 31"/>
                <a:gd name="T3" fmla="*/ 66 h 66"/>
                <a:gd name="T4" fmla="*/ 31 w 31"/>
                <a:gd name="T5" fmla="*/ 0 h 66"/>
                <a:gd name="T6" fmla="*/ 0 w 31"/>
                <a:gd name="T7" fmla="*/ 14 h 66"/>
                <a:gd name="T8" fmla="*/ 0 w 31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6">
                  <a:moveTo>
                    <a:pt x="0" y="66"/>
                  </a:moveTo>
                  <a:lnTo>
                    <a:pt x="31" y="66"/>
                  </a:lnTo>
                  <a:lnTo>
                    <a:pt x="31" y="0"/>
                  </a:lnTo>
                  <a:lnTo>
                    <a:pt x="0" y="14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6735328" y="3562864"/>
              <a:ext cx="74579" cy="117883"/>
            </a:xfrm>
            <a:custGeom>
              <a:avLst/>
              <a:gdLst>
                <a:gd name="T0" fmla="*/ 0 w 31"/>
                <a:gd name="T1" fmla="*/ 4 h 49"/>
                <a:gd name="T2" fmla="*/ 0 w 31"/>
                <a:gd name="T3" fmla="*/ 49 h 49"/>
                <a:gd name="T4" fmla="*/ 31 w 31"/>
                <a:gd name="T5" fmla="*/ 49 h 49"/>
                <a:gd name="T6" fmla="*/ 31 w 31"/>
                <a:gd name="T7" fmla="*/ 0 h 49"/>
                <a:gd name="T8" fmla="*/ 12 w 31"/>
                <a:gd name="T9" fmla="*/ 11 h 49"/>
                <a:gd name="T10" fmla="*/ 0 w 31"/>
                <a:gd name="T1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0" y="4"/>
                  </a:moveTo>
                  <a:lnTo>
                    <a:pt x="0" y="49"/>
                  </a:lnTo>
                  <a:lnTo>
                    <a:pt x="31" y="49"/>
                  </a:lnTo>
                  <a:lnTo>
                    <a:pt x="31" y="0"/>
                  </a:lnTo>
                  <a:lnTo>
                    <a:pt x="12" y="1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/>
            <p:nvPr/>
          </p:nvSpPr>
          <p:spPr bwMode="auto">
            <a:xfrm>
              <a:off x="6643909" y="3526778"/>
              <a:ext cx="69768" cy="153968"/>
            </a:xfrm>
            <a:custGeom>
              <a:avLst/>
              <a:gdLst>
                <a:gd name="T0" fmla="*/ 0 w 29"/>
                <a:gd name="T1" fmla="*/ 64 h 64"/>
                <a:gd name="T2" fmla="*/ 29 w 29"/>
                <a:gd name="T3" fmla="*/ 64 h 64"/>
                <a:gd name="T4" fmla="*/ 29 w 29"/>
                <a:gd name="T5" fmla="*/ 17 h 64"/>
                <a:gd name="T6" fmla="*/ 0 w 29"/>
                <a:gd name="T7" fmla="*/ 0 h 64"/>
                <a:gd name="T8" fmla="*/ 0 w 29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4">
                  <a:moveTo>
                    <a:pt x="0" y="64"/>
                  </a:moveTo>
                  <a:lnTo>
                    <a:pt x="29" y="64"/>
                  </a:lnTo>
                  <a:lnTo>
                    <a:pt x="29" y="17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6526028" y="3464229"/>
              <a:ext cx="353647" cy="103448"/>
            </a:xfrm>
            <a:custGeom>
              <a:avLst/>
              <a:gdLst>
                <a:gd name="T0" fmla="*/ 118 w 147"/>
                <a:gd name="T1" fmla="*/ 5 h 43"/>
                <a:gd name="T2" fmla="*/ 116 w 147"/>
                <a:gd name="T3" fmla="*/ 5 h 43"/>
                <a:gd name="T4" fmla="*/ 118 w 147"/>
                <a:gd name="T5" fmla="*/ 7 h 43"/>
                <a:gd name="T6" fmla="*/ 123 w 147"/>
                <a:gd name="T7" fmla="*/ 14 h 43"/>
                <a:gd name="T8" fmla="*/ 118 w 147"/>
                <a:gd name="T9" fmla="*/ 17 h 43"/>
                <a:gd name="T10" fmla="*/ 99 w 147"/>
                <a:gd name="T11" fmla="*/ 31 h 43"/>
                <a:gd name="T12" fmla="*/ 87 w 147"/>
                <a:gd name="T13" fmla="*/ 24 h 43"/>
                <a:gd name="T14" fmla="*/ 80 w 147"/>
                <a:gd name="T15" fmla="*/ 19 h 43"/>
                <a:gd name="T16" fmla="*/ 49 w 147"/>
                <a:gd name="T17" fmla="*/ 3 h 43"/>
                <a:gd name="T18" fmla="*/ 45 w 147"/>
                <a:gd name="T19" fmla="*/ 0 h 43"/>
                <a:gd name="T20" fmla="*/ 40 w 147"/>
                <a:gd name="T21" fmla="*/ 3 h 43"/>
                <a:gd name="T22" fmla="*/ 9 w 147"/>
                <a:gd name="T23" fmla="*/ 14 h 43"/>
                <a:gd name="T24" fmla="*/ 0 w 147"/>
                <a:gd name="T25" fmla="*/ 19 h 43"/>
                <a:gd name="T26" fmla="*/ 0 w 147"/>
                <a:gd name="T27" fmla="*/ 31 h 43"/>
                <a:gd name="T28" fmla="*/ 9 w 147"/>
                <a:gd name="T29" fmla="*/ 29 h 43"/>
                <a:gd name="T30" fmla="*/ 40 w 147"/>
                <a:gd name="T31" fmla="*/ 14 h 43"/>
                <a:gd name="T32" fmla="*/ 45 w 147"/>
                <a:gd name="T33" fmla="*/ 14 h 43"/>
                <a:gd name="T34" fmla="*/ 49 w 147"/>
                <a:gd name="T35" fmla="*/ 17 h 43"/>
                <a:gd name="T36" fmla="*/ 80 w 147"/>
                <a:gd name="T37" fmla="*/ 33 h 43"/>
                <a:gd name="T38" fmla="*/ 87 w 147"/>
                <a:gd name="T39" fmla="*/ 38 h 43"/>
                <a:gd name="T40" fmla="*/ 99 w 147"/>
                <a:gd name="T41" fmla="*/ 43 h 43"/>
                <a:gd name="T42" fmla="*/ 118 w 147"/>
                <a:gd name="T43" fmla="*/ 31 h 43"/>
                <a:gd name="T44" fmla="*/ 128 w 147"/>
                <a:gd name="T45" fmla="*/ 24 h 43"/>
                <a:gd name="T46" fmla="*/ 135 w 147"/>
                <a:gd name="T47" fmla="*/ 36 h 43"/>
                <a:gd name="T48" fmla="*/ 147 w 147"/>
                <a:gd name="T49" fmla="*/ 7 h 43"/>
                <a:gd name="T50" fmla="*/ 118 w 147"/>
                <a:gd name="T51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43">
                  <a:moveTo>
                    <a:pt x="118" y="5"/>
                  </a:moveTo>
                  <a:lnTo>
                    <a:pt x="116" y="5"/>
                  </a:lnTo>
                  <a:lnTo>
                    <a:pt x="118" y="7"/>
                  </a:lnTo>
                  <a:lnTo>
                    <a:pt x="123" y="14"/>
                  </a:lnTo>
                  <a:lnTo>
                    <a:pt x="118" y="17"/>
                  </a:lnTo>
                  <a:lnTo>
                    <a:pt x="99" y="31"/>
                  </a:lnTo>
                  <a:lnTo>
                    <a:pt x="87" y="24"/>
                  </a:lnTo>
                  <a:lnTo>
                    <a:pt x="80" y="19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0" y="3"/>
                  </a:lnTo>
                  <a:lnTo>
                    <a:pt x="9" y="14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9" y="29"/>
                  </a:lnTo>
                  <a:lnTo>
                    <a:pt x="40" y="14"/>
                  </a:lnTo>
                  <a:lnTo>
                    <a:pt x="45" y="14"/>
                  </a:lnTo>
                  <a:lnTo>
                    <a:pt x="49" y="17"/>
                  </a:lnTo>
                  <a:lnTo>
                    <a:pt x="80" y="33"/>
                  </a:lnTo>
                  <a:lnTo>
                    <a:pt x="87" y="38"/>
                  </a:lnTo>
                  <a:lnTo>
                    <a:pt x="99" y="43"/>
                  </a:lnTo>
                  <a:lnTo>
                    <a:pt x="118" y="31"/>
                  </a:lnTo>
                  <a:lnTo>
                    <a:pt x="128" y="24"/>
                  </a:lnTo>
                  <a:lnTo>
                    <a:pt x="135" y="36"/>
                  </a:lnTo>
                  <a:lnTo>
                    <a:pt x="147" y="7"/>
                  </a:lnTo>
                  <a:lnTo>
                    <a:pt x="118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652233" y="31013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652233" y="27693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5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652233" y="415802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652233" y="38260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66884" y="31013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66884" y="27693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66884" y="415802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66884" y="38260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5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734048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57067" y="2289589"/>
            <a:ext cx="5419794" cy="2467433"/>
            <a:chOff x="2620963" y="1822450"/>
            <a:chExt cx="7239000" cy="3295650"/>
          </a:xfrm>
        </p:grpSpPr>
        <p:sp>
          <p:nvSpPr>
            <p:cNvPr id="35" name="Freeform 5"/>
            <p:cNvSpPr/>
            <p:nvPr/>
          </p:nvSpPr>
          <p:spPr bwMode="auto">
            <a:xfrm>
              <a:off x="2706688" y="2860675"/>
              <a:ext cx="7065963" cy="1223962"/>
            </a:xfrm>
            <a:custGeom>
              <a:avLst/>
              <a:gdLst>
                <a:gd name="T0" fmla="*/ 1704 w 1704"/>
                <a:gd name="T1" fmla="*/ 147 h 295"/>
                <a:gd name="T2" fmla="*/ 1683 w 1704"/>
                <a:gd name="T3" fmla="*/ 147 h 295"/>
                <a:gd name="T4" fmla="*/ 1612 w 1704"/>
                <a:gd name="T5" fmla="*/ 147 h 295"/>
                <a:gd name="T6" fmla="*/ 1603 w 1704"/>
                <a:gd name="T7" fmla="*/ 155 h 295"/>
                <a:gd name="T8" fmla="*/ 1456 w 1704"/>
                <a:gd name="T9" fmla="*/ 295 h 295"/>
                <a:gd name="T10" fmla="*/ 1308 w 1704"/>
                <a:gd name="T11" fmla="*/ 155 h 295"/>
                <a:gd name="T12" fmla="*/ 1300 w 1704"/>
                <a:gd name="T13" fmla="*/ 147 h 295"/>
                <a:gd name="T14" fmla="*/ 1213 w 1704"/>
                <a:gd name="T15" fmla="*/ 147 h 295"/>
                <a:gd name="T16" fmla="*/ 1205 w 1704"/>
                <a:gd name="T17" fmla="*/ 140 h 295"/>
                <a:gd name="T18" fmla="*/ 1057 w 1704"/>
                <a:gd name="T19" fmla="*/ 0 h 295"/>
                <a:gd name="T20" fmla="*/ 910 w 1704"/>
                <a:gd name="T21" fmla="*/ 140 h 295"/>
                <a:gd name="T22" fmla="*/ 901 w 1704"/>
                <a:gd name="T23" fmla="*/ 147 h 295"/>
                <a:gd name="T24" fmla="*/ 815 w 1704"/>
                <a:gd name="T25" fmla="*/ 147 h 295"/>
                <a:gd name="T26" fmla="*/ 806 w 1704"/>
                <a:gd name="T27" fmla="*/ 155 h 295"/>
                <a:gd name="T28" fmla="*/ 659 w 1704"/>
                <a:gd name="T29" fmla="*/ 295 h 295"/>
                <a:gd name="T30" fmla="*/ 511 w 1704"/>
                <a:gd name="T31" fmla="*/ 155 h 295"/>
                <a:gd name="T32" fmla="*/ 503 w 1704"/>
                <a:gd name="T33" fmla="*/ 147 h 295"/>
                <a:gd name="T34" fmla="*/ 416 w 1704"/>
                <a:gd name="T35" fmla="*/ 147 h 295"/>
                <a:gd name="T36" fmla="*/ 408 w 1704"/>
                <a:gd name="T37" fmla="*/ 140 h 295"/>
                <a:gd name="T38" fmla="*/ 260 w 1704"/>
                <a:gd name="T39" fmla="*/ 0 h 295"/>
                <a:gd name="T40" fmla="*/ 113 w 1704"/>
                <a:gd name="T41" fmla="*/ 140 h 295"/>
                <a:gd name="T42" fmla="*/ 104 w 1704"/>
                <a:gd name="T43" fmla="*/ 147 h 295"/>
                <a:gd name="T44" fmla="*/ 21 w 1704"/>
                <a:gd name="T45" fmla="*/ 147 h 295"/>
                <a:gd name="T46" fmla="*/ 0 w 1704"/>
                <a:gd name="T47" fmla="*/ 14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4" h="295">
                  <a:moveTo>
                    <a:pt x="1704" y="147"/>
                  </a:moveTo>
                  <a:cubicBezTo>
                    <a:pt x="1683" y="147"/>
                    <a:pt x="1683" y="147"/>
                    <a:pt x="1683" y="147"/>
                  </a:cubicBezTo>
                  <a:cubicBezTo>
                    <a:pt x="1612" y="147"/>
                    <a:pt x="1612" y="147"/>
                    <a:pt x="1612" y="147"/>
                  </a:cubicBezTo>
                  <a:cubicBezTo>
                    <a:pt x="1607" y="147"/>
                    <a:pt x="1603" y="151"/>
                    <a:pt x="1603" y="155"/>
                  </a:cubicBezTo>
                  <a:cubicBezTo>
                    <a:pt x="1599" y="233"/>
                    <a:pt x="1535" y="295"/>
                    <a:pt x="1456" y="295"/>
                  </a:cubicBezTo>
                  <a:cubicBezTo>
                    <a:pt x="1377" y="295"/>
                    <a:pt x="1312" y="233"/>
                    <a:pt x="1308" y="155"/>
                  </a:cubicBezTo>
                  <a:cubicBezTo>
                    <a:pt x="1308" y="151"/>
                    <a:pt x="1304" y="147"/>
                    <a:pt x="1300" y="147"/>
                  </a:cubicBezTo>
                  <a:cubicBezTo>
                    <a:pt x="1213" y="147"/>
                    <a:pt x="1213" y="147"/>
                    <a:pt x="1213" y="147"/>
                  </a:cubicBezTo>
                  <a:cubicBezTo>
                    <a:pt x="1209" y="147"/>
                    <a:pt x="1205" y="144"/>
                    <a:pt x="1205" y="140"/>
                  </a:cubicBezTo>
                  <a:cubicBezTo>
                    <a:pt x="1201" y="62"/>
                    <a:pt x="1136" y="0"/>
                    <a:pt x="1057" y="0"/>
                  </a:cubicBezTo>
                  <a:cubicBezTo>
                    <a:pt x="978" y="0"/>
                    <a:pt x="914" y="62"/>
                    <a:pt x="910" y="140"/>
                  </a:cubicBezTo>
                  <a:cubicBezTo>
                    <a:pt x="910" y="144"/>
                    <a:pt x="906" y="147"/>
                    <a:pt x="901" y="147"/>
                  </a:cubicBezTo>
                  <a:cubicBezTo>
                    <a:pt x="815" y="147"/>
                    <a:pt x="815" y="147"/>
                    <a:pt x="815" y="147"/>
                  </a:cubicBezTo>
                  <a:cubicBezTo>
                    <a:pt x="810" y="147"/>
                    <a:pt x="807" y="151"/>
                    <a:pt x="806" y="155"/>
                  </a:cubicBezTo>
                  <a:cubicBezTo>
                    <a:pt x="802" y="233"/>
                    <a:pt x="738" y="295"/>
                    <a:pt x="659" y="295"/>
                  </a:cubicBezTo>
                  <a:cubicBezTo>
                    <a:pt x="580" y="295"/>
                    <a:pt x="515" y="233"/>
                    <a:pt x="511" y="155"/>
                  </a:cubicBezTo>
                  <a:cubicBezTo>
                    <a:pt x="511" y="151"/>
                    <a:pt x="507" y="147"/>
                    <a:pt x="503" y="147"/>
                  </a:cubicBezTo>
                  <a:cubicBezTo>
                    <a:pt x="416" y="147"/>
                    <a:pt x="416" y="147"/>
                    <a:pt x="416" y="147"/>
                  </a:cubicBezTo>
                  <a:cubicBezTo>
                    <a:pt x="412" y="147"/>
                    <a:pt x="408" y="144"/>
                    <a:pt x="408" y="140"/>
                  </a:cubicBezTo>
                  <a:cubicBezTo>
                    <a:pt x="404" y="62"/>
                    <a:pt x="339" y="0"/>
                    <a:pt x="260" y="0"/>
                  </a:cubicBezTo>
                  <a:cubicBezTo>
                    <a:pt x="181" y="0"/>
                    <a:pt x="117" y="62"/>
                    <a:pt x="113" y="140"/>
                  </a:cubicBezTo>
                  <a:cubicBezTo>
                    <a:pt x="113" y="144"/>
                    <a:pt x="109" y="147"/>
                    <a:pt x="104" y="147"/>
                  </a:cubicBezTo>
                  <a:cubicBezTo>
                    <a:pt x="21" y="147"/>
                    <a:pt x="21" y="147"/>
                    <a:pt x="21" y="147"/>
                  </a:cubicBezTo>
                  <a:cubicBezTo>
                    <a:pt x="0" y="147"/>
                    <a:pt x="0" y="147"/>
                    <a:pt x="0" y="147"/>
                  </a:cubicBezTo>
                </a:path>
              </a:pathLst>
            </a:custGeom>
            <a:noFill/>
            <a:ln w="15875" cap="flat">
              <a:solidFill>
                <a:srgbClr val="1AB4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2620963" y="3387725"/>
              <a:ext cx="173038" cy="1698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122613" y="3421063"/>
              <a:ext cx="98425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4349751" y="3421063"/>
              <a:ext cx="103188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9"/>
            <p:cNvSpPr>
              <a:spLocks noChangeArrowheads="1"/>
            </p:cNvSpPr>
            <p:nvPr/>
          </p:nvSpPr>
          <p:spPr bwMode="auto">
            <a:xfrm>
              <a:off x="4772026" y="3421063"/>
              <a:ext cx="103188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10"/>
            <p:cNvSpPr>
              <a:spLocks noChangeArrowheads="1"/>
            </p:cNvSpPr>
            <p:nvPr/>
          </p:nvSpPr>
          <p:spPr bwMode="auto">
            <a:xfrm>
              <a:off x="6003926" y="3421063"/>
              <a:ext cx="98425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11"/>
            <p:cNvSpPr>
              <a:spLocks noChangeArrowheads="1"/>
            </p:cNvSpPr>
            <p:nvPr/>
          </p:nvSpPr>
          <p:spPr bwMode="auto">
            <a:xfrm>
              <a:off x="6426201" y="3421063"/>
              <a:ext cx="100013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Oval 12"/>
            <p:cNvSpPr>
              <a:spLocks noChangeArrowheads="1"/>
            </p:cNvSpPr>
            <p:nvPr/>
          </p:nvSpPr>
          <p:spPr bwMode="auto">
            <a:xfrm>
              <a:off x="7653338" y="3421063"/>
              <a:ext cx="104775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Oval 13"/>
            <p:cNvSpPr>
              <a:spLocks noChangeArrowheads="1"/>
            </p:cNvSpPr>
            <p:nvPr/>
          </p:nvSpPr>
          <p:spPr bwMode="auto">
            <a:xfrm>
              <a:off x="8077201" y="3421063"/>
              <a:ext cx="103188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14"/>
            <p:cNvSpPr>
              <a:spLocks noChangeArrowheads="1"/>
            </p:cNvSpPr>
            <p:nvPr/>
          </p:nvSpPr>
          <p:spPr bwMode="auto">
            <a:xfrm>
              <a:off x="9307513" y="3421063"/>
              <a:ext cx="100013" cy="103187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15"/>
            <p:cNvSpPr>
              <a:spLocks noChangeArrowheads="1"/>
            </p:cNvSpPr>
            <p:nvPr/>
          </p:nvSpPr>
          <p:spPr bwMode="auto">
            <a:xfrm>
              <a:off x="9685338" y="3387725"/>
              <a:ext cx="174625" cy="1698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16"/>
            <p:cNvSpPr>
              <a:spLocks noChangeArrowheads="1"/>
            </p:cNvSpPr>
            <p:nvPr/>
          </p:nvSpPr>
          <p:spPr bwMode="auto">
            <a:xfrm>
              <a:off x="3282951" y="2968625"/>
              <a:ext cx="1008063" cy="10080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3689351" y="2886075"/>
              <a:ext cx="192088" cy="90487"/>
            </a:xfrm>
            <a:custGeom>
              <a:avLst/>
              <a:gdLst>
                <a:gd name="T0" fmla="*/ 0 w 121"/>
                <a:gd name="T1" fmla="*/ 57 h 57"/>
                <a:gd name="T2" fmla="*/ 60 w 121"/>
                <a:gd name="T3" fmla="*/ 0 h 57"/>
                <a:gd name="T4" fmla="*/ 121 w 121"/>
                <a:gd name="T5" fmla="*/ 57 h 57"/>
                <a:gd name="T6" fmla="*/ 0 w 121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57">
                  <a:moveTo>
                    <a:pt x="0" y="57"/>
                  </a:moveTo>
                  <a:lnTo>
                    <a:pt x="60" y="0"/>
                  </a:lnTo>
                  <a:lnTo>
                    <a:pt x="121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AB49C"/>
            </a:solidFill>
            <a:ln w="9525">
              <a:solidFill>
                <a:srgbClr val="1AB4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18"/>
            <p:cNvSpPr>
              <a:spLocks noChangeArrowheads="1"/>
            </p:cNvSpPr>
            <p:nvPr/>
          </p:nvSpPr>
          <p:spPr bwMode="auto">
            <a:xfrm>
              <a:off x="3681413" y="1822450"/>
              <a:ext cx="207963" cy="2079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Oval 19"/>
            <p:cNvSpPr>
              <a:spLocks noChangeArrowheads="1"/>
            </p:cNvSpPr>
            <p:nvPr/>
          </p:nvSpPr>
          <p:spPr bwMode="auto">
            <a:xfrm>
              <a:off x="3727451" y="1868488"/>
              <a:ext cx="115888" cy="1158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Line 20"/>
            <p:cNvSpPr>
              <a:spLocks noChangeShapeType="1"/>
            </p:cNvSpPr>
            <p:nvPr/>
          </p:nvSpPr>
          <p:spPr bwMode="auto">
            <a:xfrm flipV="1">
              <a:off x="3784601" y="2014538"/>
              <a:ext cx="0" cy="987425"/>
            </a:xfrm>
            <a:prstGeom prst="line">
              <a:avLst/>
            </a:prstGeom>
            <a:noFill/>
            <a:ln w="25400" cap="rnd">
              <a:solidFill>
                <a:srgbClr val="1AB4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Oval 21"/>
            <p:cNvSpPr>
              <a:spLocks noChangeArrowheads="1"/>
            </p:cNvSpPr>
            <p:nvPr/>
          </p:nvSpPr>
          <p:spPr bwMode="auto">
            <a:xfrm>
              <a:off x="3421063" y="3105150"/>
              <a:ext cx="733425" cy="7350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22"/>
            <p:cNvSpPr>
              <a:spLocks noEditPoints="1"/>
            </p:cNvSpPr>
            <p:nvPr/>
          </p:nvSpPr>
          <p:spPr bwMode="auto">
            <a:xfrm>
              <a:off x="3678238" y="3238500"/>
              <a:ext cx="293688" cy="295275"/>
            </a:xfrm>
            <a:custGeom>
              <a:avLst/>
              <a:gdLst>
                <a:gd name="T0" fmla="*/ 71 w 71"/>
                <a:gd name="T1" fmla="*/ 30 h 71"/>
                <a:gd name="T2" fmla="*/ 68 w 71"/>
                <a:gd name="T3" fmla="*/ 28 h 71"/>
                <a:gd name="T4" fmla="*/ 64 w 71"/>
                <a:gd name="T5" fmla="*/ 21 h 71"/>
                <a:gd name="T6" fmla="*/ 65 w 71"/>
                <a:gd name="T7" fmla="*/ 17 h 71"/>
                <a:gd name="T8" fmla="*/ 57 w 71"/>
                <a:gd name="T9" fmla="*/ 6 h 71"/>
                <a:gd name="T10" fmla="*/ 53 w 71"/>
                <a:gd name="T11" fmla="*/ 8 h 71"/>
                <a:gd name="T12" fmla="*/ 45 w 71"/>
                <a:gd name="T13" fmla="*/ 6 h 71"/>
                <a:gd name="T14" fmla="*/ 44 w 71"/>
                <a:gd name="T15" fmla="*/ 2 h 71"/>
                <a:gd name="T16" fmla="*/ 30 w 71"/>
                <a:gd name="T17" fmla="*/ 0 h 71"/>
                <a:gd name="T18" fmla="*/ 28 w 71"/>
                <a:gd name="T19" fmla="*/ 4 h 71"/>
                <a:gd name="T20" fmla="*/ 21 w 71"/>
                <a:gd name="T21" fmla="*/ 8 h 71"/>
                <a:gd name="T22" fmla="*/ 18 w 71"/>
                <a:gd name="T23" fmla="*/ 6 h 71"/>
                <a:gd name="T24" fmla="*/ 6 w 71"/>
                <a:gd name="T25" fmla="*/ 15 h 71"/>
                <a:gd name="T26" fmla="*/ 8 w 71"/>
                <a:gd name="T27" fmla="*/ 19 h 71"/>
                <a:gd name="T28" fmla="*/ 6 w 71"/>
                <a:gd name="T29" fmla="*/ 26 h 71"/>
                <a:gd name="T30" fmla="*/ 2 w 71"/>
                <a:gd name="T31" fmla="*/ 28 h 71"/>
                <a:gd name="T32" fmla="*/ 0 w 71"/>
                <a:gd name="T33" fmla="*/ 42 h 71"/>
                <a:gd name="T34" fmla="*/ 4 w 71"/>
                <a:gd name="T35" fmla="*/ 44 h 71"/>
                <a:gd name="T36" fmla="*/ 8 w 71"/>
                <a:gd name="T37" fmla="*/ 50 h 71"/>
                <a:gd name="T38" fmla="*/ 6 w 71"/>
                <a:gd name="T39" fmla="*/ 54 h 71"/>
                <a:gd name="T40" fmla="*/ 15 w 71"/>
                <a:gd name="T41" fmla="*/ 65 h 71"/>
                <a:gd name="T42" fmla="*/ 19 w 71"/>
                <a:gd name="T43" fmla="*/ 64 h 71"/>
                <a:gd name="T44" fmla="*/ 27 w 71"/>
                <a:gd name="T45" fmla="*/ 66 h 71"/>
                <a:gd name="T46" fmla="*/ 28 w 71"/>
                <a:gd name="T47" fmla="*/ 69 h 71"/>
                <a:gd name="T48" fmla="*/ 42 w 71"/>
                <a:gd name="T49" fmla="*/ 71 h 71"/>
                <a:gd name="T50" fmla="*/ 44 w 71"/>
                <a:gd name="T51" fmla="*/ 67 h 71"/>
                <a:gd name="T52" fmla="*/ 51 w 71"/>
                <a:gd name="T53" fmla="*/ 63 h 71"/>
                <a:gd name="T54" fmla="*/ 54 w 71"/>
                <a:gd name="T55" fmla="*/ 65 h 71"/>
                <a:gd name="T56" fmla="*/ 65 w 71"/>
                <a:gd name="T57" fmla="*/ 57 h 71"/>
                <a:gd name="T58" fmla="*/ 64 w 71"/>
                <a:gd name="T59" fmla="*/ 53 h 71"/>
                <a:gd name="T60" fmla="*/ 66 w 71"/>
                <a:gd name="T61" fmla="*/ 45 h 71"/>
                <a:gd name="T62" fmla="*/ 70 w 71"/>
                <a:gd name="T63" fmla="*/ 44 h 71"/>
                <a:gd name="T64" fmla="*/ 40 w 71"/>
                <a:gd name="T65" fmla="*/ 60 h 71"/>
                <a:gd name="T66" fmla="*/ 32 w 71"/>
                <a:gd name="T67" fmla="*/ 12 h 71"/>
                <a:gd name="T68" fmla="*/ 40 w 71"/>
                <a:gd name="T69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" h="71">
                  <a:moveTo>
                    <a:pt x="71" y="42"/>
                  </a:move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0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6" y="27"/>
                    <a:pt x="66" y="26"/>
                  </a:cubicBezTo>
                  <a:cubicBezTo>
                    <a:pt x="65" y="25"/>
                    <a:pt x="65" y="23"/>
                    <a:pt x="64" y="21"/>
                  </a:cubicBezTo>
                  <a:cubicBezTo>
                    <a:pt x="63" y="20"/>
                    <a:pt x="63" y="19"/>
                    <a:pt x="64" y="19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6"/>
                    <a:pt x="65" y="1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6"/>
                    <a:pt x="55" y="6"/>
                    <a:pt x="54" y="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8"/>
                    <a:pt x="51" y="8"/>
                    <a:pt x="51" y="8"/>
                  </a:cubicBezTo>
                  <a:cubicBezTo>
                    <a:pt x="49" y="7"/>
                    <a:pt x="47" y="6"/>
                    <a:pt x="45" y="6"/>
                  </a:cubicBezTo>
                  <a:cubicBezTo>
                    <a:pt x="44" y="5"/>
                    <a:pt x="44" y="5"/>
                    <a:pt x="44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7" y="5"/>
                    <a:pt x="27" y="6"/>
                  </a:cubicBezTo>
                  <a:cubicBezTo>
                    <a:pt x="25" y="6"/>
                    <a:pt x="23" y="7"/>
                    <a:pt x="21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7" y="23"/>
                    <a:pt x="6" y="25"/>
                    <a:pt x="6" y="26"/>
                  </a:cubicBezTo>
                  <a:cubicBezTo>
                    <a:pt x="5" y="27"/>
                    <a:pt x="5" y="28"/>
                    <a:pt x="4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6" y="44"/>
                    <a:pt x="6" y="45"/>
                  </a:cubicBezTo>
                  <a:cubicBezTo>
                    <a:pt x="6" y="47"/>
                    <a:pt x="7" y="49"/>
                    <a:pt x="8" y="50"/>
                  </a:cubicBezTo>
                  <a:cubicBezTo>
                    <a:pt x="8" y="51"/>
                    <a:pt x="8" y="52"/>
                    <a:pt x="8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5"/>
                    <a:pt x="6" y="56"/>
                    <a:pt x="6" y="57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6"/>
                    <a:pt x="17" y="66"/>
                    <a:pt x="18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3"/>
                    <a:pt x="20" y="63"/>
                    <a:pt x="21" y="63"/>
                  </a:cubicBezTo>
                  <a:cubicBezTo>
                    <a:pt x="23" y="64"/>
                    <a:pt x="25" y="65"/>
                    <a:pt x="27" y="66"/>
                  </a:cubicBezTo>
                  <a:cubicBezTo>
                    <a:pt x="27" y="66"/>
                    <a:pt x="28" y="67"/>
                    <a:pt x="28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70"/>
                    <a:pt x="29" y="71"/>
                    <a:pt x="30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3" y="71"/>
                    <a:pt x="44" y="70"/>
                    <a:pt x="44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6"/>
                    <a:pt x="45" y="66"/>
                  </a:cubicBezTo>
                  <a:cubicBezTo>
                    <a:pt x="47" y="65"/>
                    <a:pt x="49" y="64"/>
                    <a:pt x="51" y="63"/>
                  </a:cubicBezTo>
                  <a:cubicBezTo>
                    <a:pt x="51" y="63"/>
                    <a:pt x="52" y="63"/>
                    <a:pt x="53" y="64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5" y="66"/>
                    <a:pt x="56" y="66"/>
                    <a:pt x="57" y="65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6"/>
                    <a:pt x="66" y="55"/>
                    <a:pt x="65" y="54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3" y="52"/>
                    <a:pt x="63" y="51"/>
                    <a:pt x="64" y="50"/>
                  </a:cubicBezTo>
                  <a:cubicBezTo>
                    <a:pt x="65" y="49"/>
                    <a:pt x="65" y="47"/>
                    <a:pt x="66" y="45"/>
                  </a:cubicBezTo>
                  <a:cubicBezTo>
                    <a:pt x="66" y="44"/>
                    <a:pt x="67" y="44"/>
                    <a:pt x="68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1" y="44"/>
                    <a:pt x="71" y="43"/>
                    <a:pt x="71" y="42"/>
                  </a:cubicBezTo>
                  <a:close/>
                  <a:moveTo>
                    <a:pt x="40" y="60"/>
                  </a:moveTo>
                  <a:cubicBezTo>
                    <a:pt x="23" y="62"/>
                    <a:pt x="9" y="48"/>
                    <a:pt x="12" y="32"/>
                  </a:cubicBezTo>
                  <a:cubicBezTo>
                    <a:pt x="14" y="22"/>
                    <a:pt x="22" y="13"/>
                    <a:pt x="32" y="12"/>
                  </a:cubicBezTo>
                  <a:cubicBezTo>
                    <a:pt x="48" y="9"/>
                    <a:pt x="62" y="23"/>
                    <a:pt x="60" y="40"/>
                  </a:cubicBezTo>
                  <a:cubicBezTo>
                    <a:pt x="58" y="50"/>
                    <a:pt x="50" y="58"/>
                    <a:pt x="40" y="6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23"/>
            <p:cNvSpPr>
              <a:spLocks noChangeArrowheads="1"/>
            </p:cNvSpPr>
            <p:nvPr/>
          </p:nvSpPr>
          <p:spPr bwMode="auto">
            <a:xfrm>
              <a:off x="3743326" y="3300413"/>
              <a:ext cx="166688" cy="16986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24"/>
            <p:cNvSpPr>
              <a:spLocks noEditPoints="1"/>
            </p:cNvSpPr>
            <p:nvPr/>
          </p:nvSpPr>
          <p:spPr bwMode="auto">
            <a:xfrm>
              <a:off x="3598863" y="3500437"/>
              <a:ext cx="206375" cy="206375"/>
            </a:xfrm>
            <a:custGeom>
              <a:avLst/>
              <a:gdLst>
                <a:gd name="T0" fmla="*/ 50 w 50"/>
                <a:gd name="T1" fmla="*/ 21 h 50"/>
                <a:gd name="T2" fmla="*/ 48 w 50"/>
                <a:gd name="T3" fmla="*/ 19 h 50"/>
                <a:gd name="T4" fmla="*/ 45 w 50"/>
                <a:gd name="T5" fmla="*/ 15 h 50"/>
                <a:gd name="T6" fmla="*/ 46 w 50"/>
                <a:gd name="T7" fmla="*/ 12 h 50"/>
                <a:gd name="T8" fmla="*/ 40 w 50"/>
                <a:gd name="T9" fmla="*/ 4 h 50"/>
                <a:gd name="T10" fmla="*/ 37 w 50"/>
                <a:gd name="T11" fmla="*/ 5 h 50"/>
                <a:gd name="T12" fmla="*/ 32 w 50"/>
                <a:gd name="T13" fmla="*/ 4 h 50"/>
                <a:gd name="T14" fmla="*/ 31 w 50"/>
                <a:gd name="T15" fmla="*/ 1 h 50"/>
                <a:gd name="T16" fmla="*/ 21 w 50"/>
                <a:gd name="T17" fmla="*/ 0 h 50"/>
                <a:gd name="T18" fmla="*/ 20 w 50"/>
                <a:gd name="T19" fmla="*/ 3 h 50"/>
                <a:gd name="T20" fmla="*/ 15 w 50"/>
                <a:gd name="T21" fmla="*/ 5 h 50"/>
                <a:gd name="T22" fmla="*/ 12 w 50"/>
                <a:gd name="T23" fmla="*/ 4 h 50"/>
                <a:gd name="T24" fmla="*/ 5 w 50"/>
                <a:gd name="T25" fmla="*/ 10 h 50"/>
                <a:gd name="T26" fmla="*/ 5 w 50"/>
                <a:gd name="T27" fmla="*/ 13 h 50"/>
                <a:gd name="T28" fmla="*/ 4 w 50"/>
                <a:gd name="T29" fmla="*/ 19 h 50"/>
                <a:gd name="T30" fmla="*/ 2 w 50"/>
                <a:gd name="T31" fmla="*/ 19 h 50"/>
                <a:gd name="T32" fmla="*/ 0 w 50"/>
                <a:gd name="T33" fmla="*/ 29 h 50"/>
                <a:gd name="T34" fmla="*/ 3 w 50"/>
                <a:gd name="T35" fmla="*/ 31 h 50"/>
                <a:gd name="T36" fmla="*/ 6 w 50"/>
                <a:gd name="T37" fmla="*/ 35 h 50"/>
                <a:gd name="T38" fmla="*/ 5 w 50"/>
                <a:gd name="T39" fmla="*/ 38 h 50"/>
                <a:gd name="T40" fmla="*/ 11 w 50"/>
                <a:gd name="T41" fmla="*/ 46 h 50"/>
                <a:gd name="T42" fmla="*/ 13 w 50"/>
                <a:gd name="T43" fmla="*/ 45 h 50"/>
                <a:gd name="T44" fmla="*/ 19 w 50"/>
                <a:gd name="T45" fmla="*/ 46 h 50"/>
                <a:gd name="T46" fmla="*/ 20 w 50"/>
                <a:gd name="T47" fmla="*/ 49 h 50"/>
                <a:gd name="T48" fmla="*/ 29 w 50"/>
                <a:gd name="T49" fmla="*/ 50 h 50"/>
                <a:gd name="T50" fmla="*/ 31 w 50"/>
                <a:gd name="T51" fmla="*/ 47 h 50"/>
                <a:gd name="T52" fmla="*/ 36 w 50"/>
                <a:gd name="T53" fmla="*/ 45 h 50"/>
                <a:gd name="T54" fmla="*/ 38 w 50"/>
                <a:gd name="T55" fmla="*/ 46 h 50"/>
                <a:gd name="T56" fmla="*/ 46 w 50"/>
                <a:gd name="T57" fmla="*/ 40 h 50"/>
                <a:gd name="T58" fmla="*/ 45 w 50"/>
                <a:gd name="T59" fmla="*/ 37 h 50"/>
                <a:gd name="T60" fmla="*/ 46 w 50"/>
                <a:gd name="T61" fmla="*/ 32 h 50"/>
                <a:gd name="T62" fmla="*/ 49 w 50"/>
                <a:gd name="T63" fmla="*/ 31 h 50"/>
                <a:gd name="T64" fmla="*/ 28 w 50"/>
                <a:gd name="T65" fmla="*/ 42 h 50"/>
                <a:gd name="T66" fmla="*/ 22 w 50"/>
                <a:gd name="T67" fmla="*/ 8 h 50"/>
                <a:gd name="T68" fmla="*/ 28 w 50"/>
                <a:gd name="T6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50">
                  <a:moveTo>
                    <a:pt x="50" y="29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0"/>
                    <a:pt x="50" y="19"/>
                    <a:pt x="49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7" y="19"/>
                    <a:pt x="47" y="19"/>
                    <a:pt x="46" y="19"/>
                  </a:cubicBezTo>
                  <a:cubicBezTo>
                    <a:pt x="46" y="17"/>
                    <a:pt x="45" y="16"/>
                    <a:pt x="45" y="15"/>
                  </a:cubicBezTo>
                  <a:cubicBezTo>
                    <a:pt x="44" y="14"/>
                    <a:pt x="45" y="14"/>
                    <a:pt x="45" y="1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6" y="11"/>
                    <a:pt x="46" y="10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6" y="6"/>
                    <a:pt x="36" y="5"/>
                  </a:cubicBezTo>
                  <a:cubicBezTo>
                    <a:pt x="34" y="5"/>
                    <a:pt x="33" y="4"/>
                    <a:pt x="32" y="4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0" y="0"/>
                    <a:pt x="2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4"/>
                    <a:pt x="19" y="4"/>
                  </a:cubicBezTo>
                  <a:cubicBezTo>
                    <a:pt x="17" y="4"/>
                    <a:pt x="16" y="5"/>
                    <a:pt x="15" y="5"/>
                  </a:cubicBezTo>
                  <a:cubicBezTo>
                    <a:pt x="14" y="6"/>
                    <a:pt x="14" y="6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5" y="16"/>
                    <a:pt x="4" y="17"/>
                    <a:pt x="4" y="19"/>
                  </a:cubicBezTo>
                  <a:cubicBezTo>
                    <a:pt x="4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4" y="31"/>
                    <a:pt x="4" y="32"/>
                  </a:cubicBezTo>
                  <a:cubicBezTo>
                    <a:pt x="4" y="33"/>
                    <a:pt x="5" y="34"/>
                    <a:pt x="6" y="35"/>
                  </a:cubicBezTo>
                  <a:cubicBezTo>
                    <a:pt x="6" y="36"/>
                    <a:pt x="6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4" y="44"/>
                    <a:pt x="14" y="44"/>
                    <a:pt x="15" y="45"/>
                  </a:cubicBezTo>
                  <a:cubicBezTo>
                    <a:pt x="16" y="45"/>
                    <a:pt x="17" y="46"/>
                    <a:pt x="19" y="46"/>
                  </a:cubicBezTo>
                  <a:cubicBezTo>
                    <a:pt x="19" y="46"/>
                    <a:pt x="20" y="47"/>
                    <a:pt x="20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50"/>
                    <a:pt x="21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0" y="50"/>
                    <a:pt x="31" y="49"/>
                    <a:pt x="31" y="49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6"/>
                    <a:pt x="32" y="46"/>
                  </a:cubicBezTo>
                  <a:cubicBezTo>
                    <a:pt x="33" y="46"/>
                    <a:pt x="34" y="45"/>
                    <a:pt x="36" y="45"/>
                  </a:cubicBezTo>
                  <a:cubicBezTo>
                    <a:pt x="36" y="44"/>
                    <a:pt x="37" y="44"/>
                    <a:pt x="37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9" y="46"/>
                    <a:pt x="39" y="46"/>
                    <a:pt x="40" y="46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9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4" y="36"/>
                    <a:pt x="45" y="35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7" y="31"/>
                    <a:pt x="48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1"/>
                    <a:pt x="50" y="30"/>
                    <a:pt x="50" y="29"/>
                  </a:cubicBezTo>
                  <a:close/>
                  <a:moveTo>
                    <a:pt x="28" y="42"/>
                  </a:moveTo>
                  <a:cubicBezTo>
                    <a:pt x="16" y="44"/>
                    <a:pt x="6" y="34"/>
                    <a:pt x="8" y="22"/>
                  </a:cubicBezTo>
                  <a:cubicBezTo>
                    <a:pt x="10" y="15"/>
                    <a:pt x="15" y="9"/>
                    <a:pt x="22" y="8"/>
                  </a:cubicBezTo>
                  <a:cubicBezTo>
                    <a:pt x="34" y="6"/>
                    <a:pt x="44" y="16"/>
                    <a:pt x="42" y="28"/>
                  </a:cubicBezTo>
                  <a:cubicBezTo>
                    <a:pt x="41" y="35"/>
                    <a:pt x="35" y="41"/>
                    <a:pt x="28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25"/>
            <p:cNvSpPr>
              <a:spLocks noChangeArrowheads="1"/>
            </p:cNvSpPr>
            <p:nvPr/>
          </p:nvSpPr>
          <p:spPr bwMode="auto">
            <a:xfrm>
              <a:off x="3644901" y="3544887"/>
              <a:ext cx="115888" cy="11747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Oval 26"/>
            <p:cNvSpPr>
              <a:spLocks noChangeArrowheads="1"/>
            </p:cNvSpPr>
            <p:nvPr/>
          </p:nvSpPr>
          <p:spPr bwMode="auto">
            <a:xfrm>
              <a:off x="6986588" y="1822450"/>
              <a:ext cx="206375" cy="2079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27"/>
            <p:cNvSpPr>
              <a:spLocks noChangeArrowheads="1"/>
            </p:cNvSpPr>
            <p:nvPr/>
          </p:nvSpPr>
          <p:spPr bwMode="auto">
            <a:xfrm>
              <a:off x="6588126" y="2968625"/>
              <a:ext cx="1008063" cy="10080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6994526" y="2886075"/>
              <a:ext cx="190500" cy="90487"/>
            </a:xfrm>
            <a:custGeom>
              <a:avLst/>
              <a:gdLst>
                <a:gd name="T0" fmla="*/ 0 w 120"/>
                <a:gd name="T1" fmla="*/ 57 h 57"/>
                <a:gd name="T2" fmla="*/ 60 w 120"/>
                <a:gd name="T3" fmla="*/ 0 h 57"/>
                <a:gd name="T4" fmla="*/ 120 w 120"/>
                <a:gd name="T5" fmla="*/ 57 h 57"/>
                <a:gd name="T6" fmla="*/ 0 w 120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7">
                  <a:moveTo>
                    <a:pt x="0" y="57"/>
                  </a:moveTo>
                  <a:lnTo>
                    <a:pt x="60" y="0"/>
                  </a:lnTo>
                  <a:lnTo>
                    <a:pt x="12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Line 29"/>
            <p:cNvSpPr>
              <a:spLocks noChangeShapeType="1"/>
            </p:cNvSpPr>
            <p:nvPr/>
          </p:nvSpPr>
          <p:spPr bwMode="auto">
            <a:xfrm flipV="1">
              <a:off x="7089776" y="1927225"/>
              <a:ext cx="0" cy="1103312"/>
            </a:xfrm>
            <a:prstGeom prst="line">
              <a:avLst/>
            </a:prstGeom>
            <a:noFill/>
            <a:ln w="25400" cap="rnd">
              <a:solidFill>
                <a:srgbClr val="1AB4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31"/>
            <p:cNvSpPr>
              <a:spLocks noChangeArrowheads="1"/>
            </p:cNvSpPr>
            <p:nvPr/>
          </p:nvSpPr>
          <p:spPr bwMode="auto">
            <a:xfrm>
              <a:off x="6724651" y="3105150"/>
              <a:ext cx="733425" cy="7350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32"/>
            <p:cNvSpPr/>
            <p:nvPr/>
          </p:nvSpPr>
          <p:spPr bwMode="auto">
            <a:xfrm>
              <a:off x="6911976" y="3449638"/>
              <a:ext cx="65088" cy="158750"/>
            </a:xfrm>
            <a:custGeom>
              <a:avLst/>
              <a:gdLst>
                <a:gd name="T0" fmla="*/ 13 w 16"/>
                <a:gd name="T1" fmla="*/ 38 h 38"/>
                <a:gd name="T2" fmla="*/ 4 w 16"/>
                <a:gd name="T3" fmla="*/ 38 h 38"/>
                <a:gd name="T4" fmla="*/ 0 w 16"/>
                <a:gd name="T5" fmla="*/ 34 h 38"/>
                <a:gd name="T6" fmla="*/ 0 w 16"/>
                <a:gd name="T7" fmla="*/ 4 h 38"/>
                <a:gd name="T8" fmla="*/ 4 w 16"/>
                <a:gd name="T9" fmla="*/ 0 h 38"/>
                <a:gd name="T10" fmla="*/ 13 w 16"/>
                <a:gd name="T11" fmla="*/ 0 h 38"/>
                <a:gd name="T12" fmla="*/ 16 w 16"/>
                <a:gd name="T13" fmla="*/ 4 h 38"/>
                <a:gd name="T14" fmla="*/ 16 w 16"/>
                <a:gd name="T15" fmla="*/ 34 h 38"/>
                <a:gd name="T16" fmla="*/ 13 w 16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8">
                  <a:moveTo>
                    <a:pt x="13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2"/>
                    <a:pt x="16" y="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6"/>
                    <a:pt x="15" y="38"/>
                    <a:pt x="13" y="3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3"/>
            <p:cNvSpPr/>
            <p:nvPr/>
          </p:nvSpPr>
          <p:spPr bwMode="auto">
            <a:xfrm>
              <a:off x="7007226" y="3379788"/>
              <a:ext cx="69850" cy="228600"/>
            </a:xfrm>
            <a:custGeom>
              <a:avLst/>
              <a:gdLst>
                <a:gd name="T0" fmla="*/ 13 w 17"/>
                <a:gd name="T1" fmla="*/ 55 h 55"/>
                <a:gd name="T2" fmla="*/ 4 w 17"/>
                <a:gd name="T3" fmla="*/ 55 h 55"/>
                <a:gd name="T4" fmla="*/ 0 w 17"/>
                <a:gd name="T5" fmla="*/ 51 h 55"/>
                <a:gd name="T6" fmla="*/ 0 w 17"/>
                <a:gd name="T7" fmla="*/ 4 h 55"/>
                <a:gd name="T8" fmla="*/ 4 w 17"/>
                <a:gd name="T9" fmla="*/ 0 h 55"/>
                <a:gd name="T10" fmla="*/ 13 w 17"/>
                <a:gd name="T11" fmla="*/ 0 h 55"/>
                <a:gd name="T12" fmla="*/ 17 w 17"/>
                <a:gd name="T13" fmla="*/ 4 h 55"/>
                <a:gd name="T14" fmla="*/ 17 w 17"/>
                <a:gd name="T15" fmla="*/ 51 h 55"/>
                <a:gd name="T16" fmla="*/ 13 w 17"/>
                <a:gd name="T1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5">
                  <a:moveTo>
                    <a:pt x="1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3"/>
                    <a:pt x="15" y="55"/>
                    <a:pt x="13" y="5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7105651" y="3408363"/>
              <a:ext cx="66675" cy="200025"/>
            </a:xfrm>
            <a:custGeom>
              <a:avLst/>
              <a:gdLst>
                <a:gd name="T0" fmla="*/ 12 w 16"/>
                <a:gd name="T1" fmla="*/ 48 h 48"/>
                <a:gd name="T2" fmla="*/ 4 w 16"/>
                <a:gd name="T3" fmla="*/ 48 h 48"/>
                <a:gd name="T4" fmla="*/ 0 w 16"/>
                <a:gd name="T5" fmla="*/ 44 h 48"/>
                <a:gd name="T6" fmla="*/ 0 w 16"/>
                <a:gd name="T7" fmla="*/ 3 h 48"/>
                <a:gd name="T8" fmla="*/ 4 w 16"/>
                <a:gd name="T9" fmla="*/ 0 h 48"/>
                <a:gd name="T10" fmla="*/ 12 w 16"/>
                <a:gd name="T11" fmla="*/ 0 h 48"/>
                <a:gd name="T12" fmla="*/ 16 w 16"/>
                <a:gd name="T13" fmla="*/ 3 h 48"/>
                <a:gd name="T14" fmla="*/ 16 w 16"/>
                <a:gd name="T15" fmla="*/ 44 h 48"/>
                <a:gd name="T16" fmla="*/ 12 w 16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8">
                  <a:moveTo>
                    <a:pt x="12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1"/>
                    <a:pt x="16" y="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7202488" y="3321050"/>
              <a:ext cx="65088" cy="287337"/>
            </a:xfrm>
            <a:custGeom>
              <a:avLst/>
              <a:gdLst>
                <a:gd name="T0" fmla="*/ 13 w 16"/>
                <a:gd name="T1" fmla="*/ 69 h 69"/>
                <a:gd name="T2" fmla="*/ 4 w 16"/>
                <a:gd name="T3" fmla="*/ 69 h 69"/>
                <a:gd name="T4" fmla="*/ 0 w 16"/>
                <a:gd name="T5" fmla="*/ 65 h 69"/>
                <a:gd name="T6" fmla="*/ 0 w 16"/>
                <a:gd name="T7" fmla="*/ 4 h 69"/>
                <a:gd name="T8" fmla="*/ 4 w 16"/>
                <a:gd name="T9" fmla="*/ 0 h 69"/>
                <a:gd name="T10" fmla="*/ 13 w 16"/>
                <a:gd name="T11" fmla="*/ 0 h 69"/>
                <a:gd name="T12" fmla="*/ 16 w 16"/>
                <a:gd name="T13" fmla="*/ 4 h 69"/>
                <a:gd name="T14" fmla="*/ 16 w 16"/>
                <a:gd name="T15" fmla="*/ 65 h 69"/>
                <a:gd name="T16" fmla="*/ 13 w 16"/>
                <a:gd name="T1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9">
                  <a:moveTo>
                    <a:pt x="13" y="69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2" y="69"/>
                    <a:pt x="0" y="67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7"/>
                    <a:pt x="15" y="69"/>
                    <a:pt x="13" y="6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6945313" y="3246438"/>
              <a:ext cx="288925" cy="161925"/>
            </a:xfrm>
            <a:custGeom>
              <a:avLst/>
              <a:gdLst>
                <a:gd name="T0" fmla="*/ 0 w 182"/>
                <a:gd name="T1" fmla="*/ 102 h 102"/>
                <a:gd name="T2" fmla="*/ 62 w 182"/>
                <a:gd name="T3" fmla="*/ 37 h 102"/>
                <a:gd name="T4" fmla="*/ 122 w 182"/>
                <a:gd name="T5" fmla="*/ 73 h 102"/>
                <a:gd name="T6" fmla="*/ 182 w 182"/>
                <a:gd name="T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02">
                  <a:moveTo>
                    <a:pt x="0" y="102"/>
                  </a:moveTo>
                  <a:lnTo>
                    <a:pt x="62" y="37"/>
                  </a:lnTo>
                  <a:lnTo>
                    <a:pt x="122" y="73"/>
                  </a:lnTo>
                  <a:lnTo>
                    <a:pt x="182" y="0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7"/>
            <p:cNvSpPr/>
            <p:nvPr/>
          </p:nvSpPr>
          <p:spPr bwMode="auto">
            <a:xfrm>
              <a:off x="7210426" y="3243263"/>
              <a:ext cx="33338" cy="28575"/>
            </a:xfrm>
            <a:custGeom>
              <a:avLst/>
              <a:gdLst>
                <a:gd name="T0" fmla="*/ 0 w 21"/>
                <a:gd name="T1" fmla="*/ 2 h 18"/>
                <a:gd name="T2" fmla="*/ 18 w 21"/>
                <a:gd name="T3" fmla="*/ 0 h 18"/>
                <a:gd name="T4" fmla="*/ 21 w 21"/>
                <a:gd name="T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8">
                  <a:moveTo>
                    <a:pt x="0" y="2"/>
                  </a:moveTo>
                  <a:lnTo>
                    <a:pt x="18" y="0"/>
                  </a:lnTo>
                  <a:lnTo>
                    <a:pt x="21" y="18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Oval 38"/>
            <p:cNvSpPr>
              <a:spLocks noChangeArrowheads="1"/>
            </p:cNvSpPr>
            <p:nvPr/>
          </p:nvSpPr>
          <p:spPr bwMode="auto">
            <a:xfrm>
              <a:off x="5335588" y="4911725"/>
              <a:ext cx="207963" cy="206375"/>
            </a:xfrm>
            <a:prstGeom prst="ellipse">
              <a:avLst/>
            </a:prstGeom>
            <a:solidFill>
              <a:srgbClr val="1AB49C"/>
            </a:solidFill>
            <a:ln>
              <a:solidFill>
                <a:srgbClr val="1AB49C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Oval 39"/>
            <p:cNvSpPr>
              <a:spLocks noChangeArrowheads="1"/>
            </p:cNvSpPr>
            <p:nvPr/>
          </p:nvSpPr>
          <p:spPr bwMode="auto">
            <a:xfrm>
              <a:off x="4933951" y="2968625"/>
              <a:ext cx="1008063" cy="10080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40"/>
            <p:cNvSpPr/>
            <p:nvPr/>
          </p:nvSpPr>
          <p:spPr bwMode="auto">
            <a:xfrm>
              <a:off x="5340351" y="3968750"/>
              <a:ext cx="190500" cy="92075"/>
            </a:xfrm>
            <a:custGeom>
              <a:avLst/>
              <a:gdLst>
                <a:gd name="T0" fmla="*/ 0 w 120"/>
                <a:gd name="T1" fmla="*/ 0 h 58"/>
                <a:gd name="T2" fmla="*/ 60 w 120"/>
                <a:gd name="T3" fmla="*/ 58 h 58"/>
                <a:gd name="T4" fmla="*/ 120 w 120"/>
                <a:gd name="T5" fmla="*/ 0 h 58"/>
                <a:gd name="T6" fmla="*/ 0 w 120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8">
                  <a:moveTo>
                    <a:pt x="0" y="0"/>
                  </a:moveTo>
                  <a:lnTo>
                    <a:pt x="60" y="58"/>
                  </a:lnTo>
                  <a:lnTo>
                    <a:pt x="1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solidFill>
                <a:srgbClr val="1AB49C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41"/>
            <p:cNvSpPr>
              <a:spLocks noChangeShapeType="1"/>
            </p:cNvSpPr>
            <p:nvPr/>
          </p:nvSpPr>
          <p:spPr bwMode="auto">
            <a:xfrm flipV="1">
              <a:off x="5440363" y="3814762"/>
              <a:ext cx="0" cy="1200150"/>
            </a:xfrm>
            <a:prstGeom prst="line">
              <a:avLst/>
            </a:prstGeom>
            <a:noFill/>
            <a:ln w="25400" cap="flat">
              <a:solidFill>
                <a:srgbClr val="1AB4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Oval 42"/>
            <p:cNvSpPr>
              <a:spLocks noChangeArrowheads="1"/>
            </p:cNvSpPr>
            <p:nvPr/>
          </p:nvSpPr>
          <p:spPr bwMode="auto">
            <a:xfrm>
              <a:off x="5381626" y="4956175"/>
              <a:ext cx="115888" cy="11747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B49C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43"/>
            <p:cNvSpPr>
              <a:spLocks noChangeArrowheads="1"/>
            </p:cNvSpPr>
            <p:nvPr/>
          </p:nvSpPr>
          <p:spPr bwMode="auto">
            <a:xfrm>
              <a:off x="5070476" y="3105150"/>
              <a:ext cx="733425" cy="7350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4"/>
            <p:cNvSpPr/>
            <p:nvPr/>
          </p:nvSpPr>
          <p:spPr bwMode="auto">
            <a:xfrm>
              <a:off x="5386388" y="3416300"/>
              <a:ext cx="131763" cy="207962"/>
            </a:xfrm>
            <a:custGeom>
              <a:avLst/>
              <a:gdLst>
                <a:gd name="T0" fmla="*/ 27 w 32"/>
                <a:gd name="T1" fmla="*/ 0 h 50"/>
                <a:gd name="T2" fmla="*/ 5 w 32"/>
                <a:gd name="T3" fmla="*/ 0 h 50"/>
                <a:gd name="T4" fmla="*/ 0 w 32"/>
                <a:gd name="T5" fmla="*/ 4 h 50"/>
                <a:gd name="T6" fmla="*/ 2 w 32"/>
                <a:gd name="T7" fmla="*/ 23 h 50"/>
                <a:gd name="T8" fmla="*/ 2 w 32"/>
                <a:gd name="T9" fmla="*/ 23 h 50"/>
                <a:gd name="T10" fmla="*/ 5 w 32"/>
                <a:gd name="T11" fmla="*/ 25 h 50"/>
                <a:gd name="T12" fmla="*/ 5 w 32"/>
                <a:gd name="T13" fmla="*/ 25 h 50"/>
                <a:gd name="T14" fmla="*/ 6 w 32"/>
                <a:gd name="T15" fmla="*/ 25 h 50"/>
                <a:gd name="T16" fmla="*/ 6 w 32"/>
                <a:gd name="T17" fmla="*/ 25 h 50"/>
                <a:gd name="T18" fmla="*/ 6 w 32"/>
                <a:gd name="T19" fmla="*/ 25 h 50"/>
                <a:gd name="T20" fmla="*/ 8 w 32"/>
                <a:gd name="T21" fmla="*/ 27 h 50"/>
                <a:gd name="T22" fmla="*/ 8 w 32"/>
                <a:gd name="T23" fmla="*/ 27 h 50"/>
                <a:gd name="T24" fmla="*/ 9 w 32"/>
                <a:gd name="T25" fmla="*/ 47 h 50"/>
                <a:gd name="T26" fmla="*/ 9 w 32"/>
                <a:gd name="T27" fmla="*/ 47 h 50"/>
                <a:gd name="T28" fmla="*/ 12 w 32"/>
                <a:gd name="T29" fmla="*/ 50 h 50"/>
                <a:gd name="T30" fmla="*/ 20 w 32"/>
                <a:gd name="T31" fmla="*/ 50 h 50"/>
                <a:gd name="T32" fmla="*/ 23 w 32"/>
                <a:gd name="T33" fmla="*/ 47 h 50"/>
                <a:gd name="T34" fmla="*/ 23 w 32"/>
                <a:gd name="T35" fmla="*/ 47 h 50"/>
                <a:gd name="T36" fmla="*/ 24 w 32"/>
                <a:gd name="T37" fmla="*/ 27 h 50"/>
                <a:gd name="T38" fmla="*/ 24 w 32"/>
                <a:gd name="T39" fmla="*/ 27 h 50"/>
                <a:gd name="T40" fmla="*/ 26 w 32"/>
                <a:gd name="T41" fmla="*/ 25 h 50"/>
                <a:gd name="T42" fmla="*/ 26 w 32"/>
                <a:gd name="T43" fmla="*/ 25 h 50"/>
                <a:gd name="T44" fmla="*/ 26 w 32"/>
                <a:gd name="T45" fmla="*/ 25 h 50"/>
                <a:gd name="T46" fmla="*/ 27 w 32"/>
                <a:gd name="T47" fmla="*/ 25 h 50"/>
                <a:gd name="T48" fmla="*/ 27 w 32"/>
                <a:gd name="T49" fmla="*/ 25 h 50"/>
                <a:gd name="T50" fmla="*/ 30 w 32"/>
                <a:gd name="T51" fmla="*/ 23 h 50"/>
                <a:gd name="T52" fmla="*/ 30 w 32"/>
                <a:gd name="T53" fmla="*/ 23 h 50"/>
                <a:gd name="T54" fmla="*/ 30 w 32"/>
                <a:gd name="T55" fmla="*/ 23 h 50"/>
                <a:gd name="T56" fmla="*/ 32 w 32"/>
                <a:gd name="T57" fmla="*/ 4 h 50"/>
                <a:gd name="T58" fmla="*/ 27 w 32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" h="50">
                  <a:moveTo>
                    <a:pt x="2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1" y="50"/>
                    <a:pt x="12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3" y="49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6"/>
                    <a:pt x="25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9" y="25"/>
                    <a:pt x="30" y="24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45"/>
            <p:cNvSpPr>
              <a:spLocks noChangeArrowheads="1"/>
            </p:cNvSpPr>
            <p:nvPr/>
          </p:nvSpPr>
          <p:spPr bwMode="auto">
            <a:xfrm>
              <a:off x="5410201" y="3317875"/>
              <a:ext cx="82550" cy="825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6"/>
            <p:cNvSpPr/>
            <p:nvPr/>
          </p:nvSpPr>
          <p:spPr bwMode="auto">
            <a:xfrm>
              <a:off x="5543551" y="3436938"/>
              <a:ext cx="115888" cy="187325"/>
            </a:xfrm>
            <a:custGeom>
              <a:avLst/>
              <a:gdLst>
                <a:gd name="T0" fmla="*/ 24 w 28"/>
                <a:gd name="T1" fmla="*/ 0 h 45"/>
                <a:gd name="T2" fmla="*/ 4 w 28"/>
                <a:gd name="T3" fmla="*/ 0 h 45"/>
                <a:gd name="T4" fmla="*/ 0 w 28"/>
                <a:gd name="T5" fmla="*/ 4 h 45"/>
                <a:gd name="T6" fmla="*/ 1 w 28"/>
                <a:gd name="T7" fmla="*/ 21 h 45"/>
                <a:gd name="T8" fmla="*/ 1 w 28"/>
                <a:gd name="T9" fmla="*/ 21 h 45"/>
                <a:gd name="T10" fmla="*/ 4 w 28"/>
                <a:gd name="T11" fmla="*/ 23 h 45"/>
                <a:gd name="T12" fmla="*/ 4 w 28"/>
                <a:gd name="T13" fmla="*/ 23 h 45"/>
                <a:gd name="T14" fmla="*/ 4 w 28"/>
                <a:gd name="T15" fmla="*/ 23 h 45"/>
                <a:gd name="T16" fmla="*/ 5 w 28"/>
                <a:gd name="T17" fmla="*/ 23 h 45"/>
                <a:gd name="T18" fmla="*/ 5 w 28"/>
                <a:gd name="T19" fmla="*/ 23 h 45"/>
                <a:gd name="T20" fmla="*/ 6 w 28"/>
                <a:gd name="T21" fmla="*/ 25 h 45"/>
                <a:gd name="T22" fmla="*/ 6 w 28"/>
                <a:gd name="T23" fmla="*/ 25 h 45"/>
                <a:gd name="T24" fmla="*/ 8 w 28"/>
                <a:gd name="T25" fmla="*/ 42 h 45"/>
                <a:gd name="T26" fmla="*/ 8 w 28"/>
                <a:gd name="T27" fmla="*/ 42 h 45"/>
                <a:gd name="T28" fmla="*/ 10 w 28"/>
                <a:gd name="T29" fmla="*/ 45 h 45"/>
                <a:gd name="T30" fmla="*/ 17 w 28"/>
                <a:gd name="T31" fmla="*/ 45 h 45"/>
                <a:gd name="T32" fmla="*/ 19 w 28"/>
                <a:gd name="T33" fmla="*/ 42 h 45"/>
                <a:gd name="T34" fmla="*/ 19 w 28"/>
                <a:gd name="T35" fmla="*/ 42 h 45"/>
                <a:gd name="T36" fmla="*/ 21 w 28"/>
                <a:gd name="T37" fmla="*/ 25 h 45"/>
                <a:gd name="T38" fmla="*/ 21 w 28"/>
                <a:gd name="T39" fmla="*/ 25 h 45"/>
                <a:gd name="T40" fmla="*/ 22 w 28"/>
                <a:gd name="T41" fmla="*/ 23 h 45"/>
                <a:gd name="T42" fmla="*/ 23 w 28"/>
                <a:gd name="T43" fmla="*/ 23 h 45"/>
                <a:gd name="T44" fmla="*/ 23 w 28"/>
                <a:gd name="T45" fmla="*/ 23 h 45"/>
                <a:gd name="T46" fmla="*/ 23 w 28"/>
                <a:gd name="T47" fmla="*/ 23 h 45"/>
                <a:gd name="T48" fmla="*/ 23 w 28"/>
                <a:gd name="T49" fmla="*/ 23 h 45"/>
                <a:gd name="T50" fmla="*/ 26 w 28"/>
                <a:gd name="T51" fmla="*/ 21 h 45"/>
                <a:gd name="T52" fmla="*/ 26 w 28"/>
                <a:gd name="T53" fmla="*/ 21 h 45"/>
                <a:gd name="T54" fmla="*/ 26 w 28"/>
                <a:gd name="T55" fmla="*/ 21 h 45"/>
                <a:gd name="T56" fmla="*/ 27 w 28"/>
                <a:gd name="T57" fmla="*/ 4 h 45"/>
                <a:gd name="T58" fmla="*/ 24 w 28"/>
                <a:gd name="T5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45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2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4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4"/>
                    <a:pt x="9" y="45"/>
                    <a:pt x="1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9" y="44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5" y="23"/>
                    <a:pt x="26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2"/>
                    <a:pt x="26" y="0"/>
                    <a:pt x="2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47"/>
            <p:cNvSpPr>
              <a:spLocks noChangeArrowheads="1"/>
            </p:cNvSpPr>
            <p:nvPr/>
          </p:nvSpPr>
          <p:spPr bwMode="auto">
            <a:xfrm>
              <a:off x="5564188" y="3351213"/>
              <a:ext cx="69850" cy="746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8"/>
            <p:cNvSpPr/>
            <p:nvPr/>
          </p:nvSpPr>
          <p:spPr bwMode="auto">
            <a:xfrm>
              <a:off x="5248276" y="3436938"/>
              <a:ext cx="117475" cy="187325"/>
            </a:xfrm>
            <a:custGeom>
              <a:avLst/>
              <a:gdLst>
                <a:gd name="T0" fmla="*/ 24 w 28"/>
                <a:gd name="T1" fmla="*/ 0 h 45"/>
                <a:gd name="T2" fmla="*/ 4 w 28"/>
                <a:gd name="T3" fmla="*/ 0 h 45"/>
                <a:gd name="T4" fmla="*/ 0 w 28"/>
                <a:gd name="T5" fmla="*/ 4 h 45"/>
                <a:gd name="T6" fmla="*/ 1 w 28"/>
                <a:gd name="T7" fmla="*/ 21 h 45"/>
                <a:gd name="T8" fmla="*/ 1 w 28"/>
                <a:gd name="T9" fmla="*/ 21 h 45"/>
                <a:gd name="T10" fmla="*/ 4 w 28"/>
                <a:gd name="T11" fmla="*/ 23 h 45"/>
                <a:gd name="T12" fmla="*/ 4 w 28"/>
                <a:gd name="T13" fmla="*/ 23 h 45"/>
                <a:gd name="T14" fmla="*/ 5 w 28"/>
                <a:gd name="T15" fmla="*/ 23 h 45"/>
                <a:gd name="T16" fmla="*/ 5 w 28"/>
                <a:gd name="T17" fmla="*/ 23 h 45"/>
                <a:gd name="T18" fmla="*/ 5 w 28"/>
                <a:gd name="T19" fmla="*/ 23 h 45"/>
                <a:gd name="T20" fmla="*/ 6 w 28"/>
                <a:gd name="T21" fmla="*/ 25 h 45"/>
                <a:gd name="T22" fmla="*/ 6 w 28"/>
                <a:gd name="T23" fmla="*/ 25 h 45"/>
                <a:gd name="T24" fmla="*/ 8 w 28"/>
                <a:gd name="T25" fmla="*/ 42 h 45"/>
                <a:gd name="T26" fmla="*/ 8 w 28"/>
                <a:gd name="T27" fmla="*/ 42 h 45"/>
                <a:gd name="T28" fmla="*/ 10 w 28"/>
                <a:gd name="T29" fmla="*/ 45 h 45"/>
                <a:gd name="T30" fmla="*/ 17 w 28"/>
                <a:gd name="T31" fmla="*/ 45 h 45"/>
                <a:gd name="T32" fmla="*/ 20 w 28"/>
                <a:gd name="T33" fmla="*/ 42 h 45"/>
                <a:gd name="T34" fmla="*/ 20 w 28"/>
                <a:gd name="T35" fmla="*/ 42 h 45"/>
                <a:gd name="T36" fmla="*/ 21 w 28"/>
                <a:gd name="T37" fmla="*/ 25 h 45"/>
                <a:gd name="T38" fmla="*/ 21 w 28"/>
                <a:gd name="T39" fmla="*/ 25 h 45"/>
                <a:gd name="T40" fmla="*/ 23 w 28"/>
                <a:gd name="T41" fmla="*/ 23 h 45"/>
                <a:gd name="T42" fmla="*/ 23 w 28"/>
                <a:gd name="T43" fmla="*/ 23 h 45"/>
                <a:gd name="T44" fmla="*/ 23 w 28"/>
                <a:gd name="T45" fmla="*/ 23 h 45"/>
                <a:gd name="T46" fmla="*/ 24 w 28"/>
                <a:gd name="T47" fmla="*/ 23 h 45"/>
                <a:gd name="T48" fmla="*/ 24 w 28"/>
                <a:gd name="T49" fmla="*/ 23 h 45"/>
                <a:gd name="T50" fmla="*/ 26 w 28"/>
                <a:gd name="T51" fmla="*/ 21 h 45"/>
                <a:gd name="T52" fmla="*/ 26 w 28"/>
                <a:gd name="T53" fmla="*/ 21 h 45"/>
                <a:gd name="T54" fmla="*/ 26 w 28"/>
                <a:gd name="T55" fmla="*/ 21 h 45"/>
                <a:gd name="T56" fmla="*/ 28 w 28"/>
                <a:gd name="T57" fmla="*/ 4 h 45"/>
                <a:gd name="T58" fmla="*/ 24 w 28"/>
                <a:gd name="T5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45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4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4"/>
                    <a:pt x="9" y="45"/>
                    <a:pt x="1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9" y="44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2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6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49"/>
            <p:cNvSpPr>
              <a:spLocks noChangeArrowheads="1"/>
            </p:cNvSpPr>
            <p:nvPr/>
          </p:nvSpPr>
          <p:spPr bwMode="auto">
            <a:xfrm>
              <a:off x="5268913" y="3351213"/>
              <a:ext cx="71438" cy="746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50"/>
            <p:cNvSpPr>
              <a:spLocks noChangeArrowheads="1"/>
            </p:cNvSpPr>
            <p:nvPr/>
          </p:nvSpPr>
          <p:spPr bwMode="auto">
            <a:xfrm>
              <a:off x="8640763" y="4911725"/>
              <a:ext cx="206375" cy="206375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51"/>
            <p:cNvSpPr>
              <a:spLocks noChangeArrowheads="1"/>
            </p:cNvSpPr>
            <p:nvPr/>
          </p:nvSpPr>
          <p:spPr bwMode="auto">
            <a:xfrm>
              <a:off x="8237538" y="2968625"/>
              <a:ext cx="1008063" cy="100806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2"/>
            <p:cNvSpPr/>
            <p:nvPr/>
          </p:nvSpPr>
          <p:spPr bwMode="auto">
            <a:xfrm>
              <a:off x="8643938" y="3968750"/>
              <a:ext cx="192088" cy="92075"/>
            </a:xfrm>
            <a:custGeom>
              <a:avLst/>
              <a:gdLst>
                <a:gd name="T0" fmla="*/ 0 w 121"/>
                <a:gd name="T1" fmla="*/ 0 h 58"/>
                <a:gd name="T2" fmla="*/ 60 w 121"/>
                <a:gd name="T3" fmla="*/ 58 h 58"/>
                <a:gd name="T4" fmla="*/ 121 w 121"/>
                <a:gd name="T5" fmla="*/ 0 h 58"/>
                <a:gd name="T6" fmla="*/ 0 w 121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58">
                  <a:moveTo>
                    <a:pt x="0" y="0"/>
                  </a:moveTo>
                  <a:lnTo>
                    <a:pt x="60" y="58"/>
                  </a:ln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53"/>
            <p:cNvSpPr>
              <a:spLocks noChangeShapeType="1"/>
            </p:cNvSpPr>
            <p:nvPr/>
          </p:nvSpPr>
          <p:spPr bwMode="auto">
            <a:xfrm flipV="1">
              <a:off x="8743951" y="3675062"/>
              <a:ext cx="0" cy="1339850"/>
            </a:xfrm>
            <a:prstGeom prst="line">
              <a:avLst/>
            </a:prstGeom>
            <a:noFill/>
            <a:ln w="25400" cap="rnd">
              <a:solidFill>
                <a:srgbClr val="1AB49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54"/>
            <p:cNvSpPr>
              <a:spLocks noChangeArrowheads="1"/>
            </p:cNvSpPr>
            <p:nvPr/>
          </p:nvSpPr>
          <p:spPr bwMode="auto">
            <a:xfrm>
              <a:off x="8686801" y="4956175"/>
              <a:ext cx="115888" cy="1174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55"/>
            <p:cNvSpPr>
              <a:spLocks noChangeArrowheads="1"/>
            </p:cNvSpPr>
            <p:nvPr/>
          </p:nvSpPr>
          <p:spPr bwMode="auto">
            <a:xfrm>
              <a:off x="8375651" y="3105150"/>
              <a:ext cx="733425" cy="7350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56"/>
            <p:cNvSpPr/>
            <p:nvPr/>
          </p:nvSpPr>
          <p:spPr bwMode="auto">
            <a:xfrm>
              <a:off x="8512176" y="3276600"/>
              <a:ext cx="434975" cy="434975"/>
            </a:xfrm>
            <a:custGeom>
              <a:avLst/>
              <a:gdLst>
                <a:gd name="T0" fmla="*/ 90 w 105"/>
                <a:gd name="T1" fmla="*/ 22 h 105"/>
                <a:gd name="T2" fmla="*/ 81 w 105"/>
                <a:gd name="T3" fmla="*/ 31 h 105"/>
                <a:gd name="T4" fmla="*/ 81 w 105"/>
                <a:gd name="T5" fmla="*/ 33 h 105"/>
                <a:gd name="T6" fmla="*/ 84 w 105"/>
                <a:gd name="T7" fmla="*/ 53 h 105"/>
                <a:gd name="T8" fmla="*/ 62 w 105"/>
                <a:gd name="T9" fmla="*/ 76 h 105"/>
                <a:gd name="T10" fmla="*/ 29 w 105"/>
                <a:gd name="T11" fmla="*/ 44 h 105"/>
                <a:gd name="T12" fmla="*/ 52 w 105"/>
                <a:gd name="T13" fmla="*/ 21 h 105"/>
                <a:gd name="T14" fmla="*/ 72 w 105"/>
                <a:gd name="T15" fmla="*/ 25 h 105"/>
                <a:gd name="T16" fmla="*/ 75 w 105"/>
                <a:gd name="T17" fmla="*/ 24 h 105"/>
                <a:gd name="T18" fmla="*/ 84 w 105"/>
                <a:gd name="T19" fmla="*/ 15 h 105"/>
                <a:gd name="T20" fmla="*/ 84 w 105"/>
                <a:gd name="T21" fmla="*/ 12 h 105"/>
                <a:gd name="T22" fmla="*/ 40 w 105"/>
                <a:gd name="T23" fmla="*/ 6 h 105"/>
                <a:gd name="T24" fmla="*/ 15 w 105"/>
                <a:gd name="T25" fmla="*/ 31 h 105"/>
                <a:gd name="T26" fmla="*/ 74 w 105"/>
                <a:gd name="T27" fmla="*/ 90 h 105"/>
                <a:gd name="T28" fmla="*/ 99 w 105"/>
                <a:gd name="T29" fmla="*/ 65 h 105"/>
                <a:gd name="T30" fmla="*/ 93 w 105"/>
                <a:gd name="T31" fmla="*/ 22 h 105"/>
                <a:gd name="T32" fmla="*/ 90 w 105"/>
                <a:gd name="T33" fmla="*/ 2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5">
                  <a:moveTo>
                    <a:pt x="90" y="22"/>
                  </a:moveTo>
                  <a:cubicBezTo>
                    <a:pt x="81" y="31"/>
                    <a:pt x="81" y="31"/>
                    <a:pt x="81" y="31"/>
                  </a:cubicBezTo>
                  <a:cubicBezTo>
                    <a:pt x="80" y="32"/>
                    <a:pt x="80" y="33"/>
                    <a:pt x="81" y="33"/>
                  </a:cubicBezTo>
                  <a:cubicBezTo>
                    <a:pt x="84" y="39"/>
                    <a:pt x="86" y="46"/>
                    <a:pt x="84" y="53"/>
                  </a:cubicBezTo>
                  <a:cubicBezTo>
                    <a:pt x="82" y="65"/>
                    <a:pt x="73" y="74"/>
                    <a:pt x="62" y="76"/>
                  </a:cubicBezTo>
                  <a:cubicBezTo>
                    <a:pt x="42" y="79"/>
                    <a:pt x="26" y="63"/>
                    <a:pt x="29" y="44"/>
                  </a:cubicBezTo>
                  <a:cubicBezTo>
                    <a:pt x="31" y="32"/>
                    <a:pt x="40" y="23"/>
                    <a:pt x="52" y="21"/>
                  </a:cubicBezTo>
                  <a:cubicBezTo>
                    <a:pt x="59" y="19"/>
                    <a:pt x="66" y="21"/>
                    <a:pt x="72" y="25"/>
                  </a:cubicBezTo>
                  <a:cubicBezTo>
                    <a:pt x="73" y="25"/>
                    <a:pt x="74" y="25"/>
                    <a:pt x="75" y="2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5" y="14"/>
                    <a:pt x="85" y="13"/>
                    <a:pt x="84" y="12"/>
                  </a:cubicBezTo>
                  <a:cubicBezTo>
                    <a:pt x="72" y="4"/>
                    <a:pt x="56" y="0"/>
                    <a:pt x="40" y="6"/>
                  </a:cubicBezTo>
                  <a:cubicBezTo>
                    <a:pt x="29" y="10"/>
                    <a:pt x="19" y="19"/>
                    <a:pt x="15" y="31"/>
                  </a:cubicBezTo>
                  <a:cubicBezTo>
                    <a:pt x="0" y="69"/>
                    <a:pt x="36" y="105"/>
                    <a:pt x="74" y="90"/>
                  </a:cubicBezTo>
                  <a:cubicBezTo>
                    <a:pt x="86" y="86"/>
                    <a:pt x="95" y="77"/>
                    <a:pt x="99" y="65"/>
                  </a:cubicBezTo>
                  <a:cubicBezTo>
                    <a:pt x="105" y="49"/>
                    <a:pt x="102" y="33"/>
                    <a:pt x="93" y="22"/>
                  </a:cubicBezTo>
                  <a:cubicBezTo>
                    <a:pt x="93" y="21"/>
                    <a:pt x="91" y="21"/>
                    <a:pt x="90" y="2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57"/>
            <p:cNvSpPr>
              <a:spLocks noChangeArrowheads="1"/>
            </p:cNvSpPr>
            <p:nvPr/>
          </p:nvSpPr>
          <p:spPr bwMode="auto">
            <a:xfrm>
              <a:off x="8702676" y="3433763"/>
              <a:ext cx="87313" cy="873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8"/>
            <p:cNvSpPr/>
            <p:nvPr/>
          </p:nvSpPr>
          <p:spPr bwMode="auto">
            <a:xfrm>
              <a:off x="8739188" y="3321050"/>
              <a:ext cx="166688" cy="161925"/>
            </a:xfrm>
            <a:custGeom>
              <a:avLst/>
              <a:gdLst>
                <a:gd name="T0" fmla="*/ 2 w 40"/>
                <a:gd name="T1" fmla="*/ 39 h 39"/>
                <a:gd name="T2" fmla="*/ 1 w 40"/>
                <a:gd name="T3" fmla="*/ 38 h 39"/>
                <a:gd name="T4" fmla="*/ 1 w 40"/>
                <a:gd name="T5" fmla="*/ 36 h 39"/>
                <a:gd name="T6" fmla="*/ 37 w 40"/>
                <a:gd name="T7" fmla="*/ 0 h 39"/>
                <a:gd name="T8" fmla="*/ 39 w 40"/>
                <a:gd name="T9" fmla="*/ 0 h 39"/>
                <a:gd name="T10" fmla="*/ 39 w 40"/>
                <a:gd name="T11" fmla="*/ 2 h 39"/>
                <a:gd name="T12" fmla="*/ 3 w 40"/>
                <a:gd name="T13" fmla="*/ 38 h 39"/>
                <a:gd name="T14" fmla="*/ 2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2" y="39"/>
                  </a:moveTo>
                  <a:cubicBezTo>
                    <a:pt x="1" y="39"/>
                    <a:pt x="1" y="39"/>
                    <a:pt x="1" y="38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1"/>
                    <a:pt x="40" y="2"/>
                    <a:pt x="39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9"/>
                    <a:pt x="2" y="39"/>
                    <a:pt x="2" y="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9"/>
            <p:cNvSpPr/>
            <p:nvPr/>
          </p:nvSpPr>
          <p:spPr bwMode="auto">
            <a:xfrm>
              <a:off x="8872538" y="3246438"/>
              <a:ext cx="103188" cy="107950"/>
            </a:xfrm>
            <a:custGeom>
              <a:avLst/>
              <a:gdLst>
                <a:gd name="T0" fmla="*/ 65 w 65"/>
                <a:gd name="T1" fmla="*/ 26 h 68"/>
                <a:gd name="T2" fmla="*/ 24 w 65"/>
                <a:gd name="T3" fmla="*/ 68 h 68"/>
                <a:gd name="T4" fmla="*/ 0 w 65"/>
                <a:gd name="T5" fmla="*/ 66 h 68"/>
                <a:gd name="T6" fmla="*/ 0 w 65"/>
                <a:gd name="T7" fmla="*/ 45 h 68"/>
                <a:gd name="T8" fmla="*/ 42 w 65"/>
                <a:gd name="T9" fmla="*/ 0 h 68"/>
                <a:gd name="T10" fmla="*/ 44 w 65"/>
                <a:gd name="T11" fmla="*/ 24 h 68"/>
                <a:gd name="T12" fmla="*/ 65 w 65"/>
                <a:gd name="T13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8">
                  <a:moveTo>
                    <a:pt x="65" y="26"/>
                  </a:moveTo>
                  <a:lnTo>
                    <a:pt x="24" y="68"/>
                  </a:lnTo>
                  <a:lnTo>
                    <a:pt x="0" y="66"/>
                  </a:lnTo>
                  <a:lnTo>
                    <a:pt x="0" y="45"/>
                  </a:lnTo>
                  <a:lnTo>
                    <a:pt x="42" y="0"/>
                  </a:lnTo>
                  <a:lnTo>
                    <a:pt x="44" y="24"/>
                  </a:lnTo>
                  <a:lnTo>
                    <a:pt x="65" y="2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92"/>
            <p:cNvSpPr/>
            <p:nvPr/>
          </p:nvSpPr>
          <p:spPr bwMode="auto">
            <a:xfrm>
              <a:off x="5232401" y="2130425"/>
              <a:ext cx="414338" cy="282575"/>
            </a:xfrm>
            <a:custGeom>
              <a:avLst/>
              <a:gdLst>
                <a:gd name="T0" fmla="*/ 93 w 100"/>
                <a:gd name="T1" fmla="*/ 68 h 68"/>
                <a:gd name="T2" fmla="*/ 7 w 100"/>
                <a:gd name="T3" fmla="*/ 68 h 68"/>
                <a:gd name="T4" fmla="*/ 0 w 100"/>
                <a:gd name="T5" fmla="*/ 61 h 68"/>
                <a:gd name="T6" fmla="*/ 0 w 100"/>
                <a:gd name="T7" fmla="*/ 7 h 68"/>
                <a:gd name="T8" fmla="*/ 7 w 100"/>
                <a:gd name="T9" fmla="*/ 0 h 68"/>
                <a:gd name="T10" fmla="*/ 93 w 100"/>
                <a:gd name="T11" fmla="*/ 0 h 68"/>
                <a:gd name="T12" fmla="*/ 100 w 100"/>
                <a:gd name="T13" fmla="*/ 7 h 68"/>
                <a:gd name="T14" fmla="*/ 100 w 100"/>
                <a:gd name="T15" fmla="*/ 61 h 68"/>
                <a:gd name="T16" fmla="*/ 93 w 100"/>
                <a:gd name="T1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68">
                  <a:moveTo>
                    <a:pt x="93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3" y="68"/>
                    <a:pt x="0" y="65"/>
                    <a:pt x="0" y="6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7" y="0"/>
                    <a:pt x="100" y="3"/>
                    <a:pt x="100" y="7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5"/>
                    <a:pt x="97" y="68"/>
                    <a:pt x="93" y="68"/>
                  </a:cubicBez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93"/>
            <p:cNvSpPr/>
            <p:nvPr/>
          </p:nvSpPr>
          <p:spPr bwMode="auto">
            <a:xfrm>
              <a:off x="5232401" y="2200275"/>
              <a:ext cx="414338" cy="71437"/>
            </a:xfrm>
            <a:custGeom>
              <a:avLst/>
              <a:gdLst>
                <a:gd name="T0" fmla="*/ 0 w 261"/>
                <a:gd name="T1" fmla="*/ 0 h 45"/>
                <a:gd name="T2" fmla="*/ 131 w 261"/>
                <a:gd name="T3" fmla="*/ 45 h 45"/>
                <a:gd name="T4" fmla="*/ 261 w 26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1" h="45">
                  <a:moveTo>
                    <a:pt x="0" y="0"/>
                  </a:moveTo>
                  <a:lnTo>
                    <a:pt x="131" y="45"/>
                  </a:lnTo>
                  <a:lnTo>
                    <a:pt x="261" y="0"/>
                  </a:lnTo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94"/>
            <p:cNvSpPr/>
            <p:nvPr/>
          </p:nvSpPr>
          <p:spPr bwMode="auto">
            <a:xfrm>
              <a:off x="5386388" y="2081213"/>
              <a:ext cx="106363" cy="49212"/>
            </a:xfrm>
            <a:custGeom>
              <a:avLst/>
              <a:gdLst>
                <a:gd name="T0" fmla="*/ 26 w 26"/>
                <a:gd name="T1" fmla="*/ 12 h 12"/>
                <a:gd name="T2" fmla="*/ 0 w 26"/>
                <a:gd name="T3" fmla="*/ 12 h 12"/>
                <a:gd name="T4" fmla="*/ 0 w 26"/>
                <a:gd name="T5" fmla="*/ 6 h 12"/>
                <a:gd name="T6" fmla="*/ 6 w 26"/>
                <a:gd name="T7" fmla="*/ 0 h 12"/>
                <a:gd name="T8" fmla="*/ 19 w 26"/>
                <a:gd name="T9" fmla="*/ 0 h 12"/>
                <a:gd name="T10" fmla="*/ 26 w 26"/>
                <a:gd name="T11" fmla="*/ 6 h 12"/>
                <a:gd name="T12" fmla="*/ 26 w 2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6" y="3"/>
                    <a:pt x="26" y="6"/>
                  </a:cubicBezTo>
                  <a:lnTo>
                    <a:pt x="26" y="12"/>
                  </a:ln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95"/>
            <p:cNvSpPr/>
            <p:nvPr/>
          </p:nvSpPr>
          <p:spPr bwMode="auto">
            <a:xfrm>
              <a:off x="5397501" y="2246313"/>
              <a:ext cx="84138" cy="50800"/>
            </a:xfrm>
            <a:custGeom>
              <a:avLst/>
              <a:gdLst>
                <a:gd name="T0" fmla="*/ 19 w 20"/>
                <a:gd name="T1" fmla="*/ 12 h 12"/>
                <a:gd name="T2" fmla="*/ 1 w 20"/>
                <a:gd name="T3" fmla="*/ 12 h 12"/>
                <a:gd name="T4" fmla="*/ 0 w 20"/>
                <a:gd name="T5" fmla="*/ 10 h 12"/>
                <a:gd name="T6" fmla="*/ 0 w 20"/>
                <a:gd name="T7" fmla="*/ 1 h 12"/>
                <a:gd name="T8" fmla="*/ 1 w 20"/>
                <a:gd name="T9" fmla="*/ 0 h 12"/>
                <a:gd name="T10" fmla="*/ 19 w 20"/>
                <a:gd name="T11" fmla="*/ 0 h 12"/>
                <a:gd name="T12" fmla="*/ 20 w 20"/>
                <a:gd name="T13" fmla="*/ 1 h 12"/>
                <a:gd name="T14" fmla="*/ 20 w 20"/>
                <a:gd name="T15" fmla="*/ 10 h 12"/>
                <a:gd name="T16" fmla="*/ 19 w 2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20" y="1"/>
                    <a:pt x="20" y="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19" y="12"/>
                    <a:pt x="19" y="12"/>
                  </a:cubicBezTo>
                  <a:close/>
                </a:path>
              </a:pathLst>
            </a:custGeom>
            <a:solidFill>
              <a:srgbClr val="1AB49C"/>
            </a:solidFill>
            <a:ln w="15875" cap="flat">
              <a:solidFill>
                <a:srgbClr val="6D8D9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Oval 196"/>
            <p:cNvSpPr>
              <a:spLocks noChangeArrowheads="1"/>
            </p:cNvSpPr>
            <p:nvPr/>
          </p:nvSpPr>
          <p:spPr bwMode="auto">
            <a:xfrm>
              <a:off x="8664576" y="2122488"/>
              <a:ext cx="166688" cy="165100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Oval 197"/>
            <p:cNvSpPr>
              <a:spLocks noChangeArrowheads="1"/>
            </p:cNvSpPr>
            <p:nvPr/>
          </p:nvSpPr>
          <p:spPr bwMode="auto">
            <a:xfrm>
              <a:off x="8664576" y="2122488"/>
              <a:ext cx="166688" cy="165100"/>
            </a:xfrm>
            <a:prstGeom prst="ellipse">
              <a:avLst/>
            </a:pr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98"/>
            <p:cNvSpPr/>
            <p:nvPr/>
          </p:nvSpPr>
          <p:spPr bwMode="auto">
            <a:xfrm>
              <a:off x="8602663" y="2051050"/>
              <a:ext cx="290513" cy="331787"/>
            </a:xfrm>
            <a:custGeom>
              <a:avLst/>
              <a:gdLst>
                <a:gd name="T0" fmla="*/ 70 w 70"/>
                <a:gd name="T1" fmla="*/ 35 h 80"/>
                <a:gd name="T2" fmla="*/ 35 w 70"/>
                <a:gd name="T3" fmla="*/ 0 h 80"/>
                <a:gd name="T4" fmla="*/ 0 w 70"/>
                <a:gd name="T5" fmla="*/ 35 h 80"/>
                <a:gd name="T6" fmla="*/ 22 w 70"/>
                <a:gd name="T7" fmla="*/ 68 h 80"/>
                <a:gd name="T8" fmla="*/ 22 w 70"/>
                <a:gd name="T9" fmla="*/ 80 h 80"/>
                <a:gd name="T10" fmla="*/ 48 w 70"/>
                <a:gd name="T11" fmla="*/ 80 h 80"/>
                <a:gd name="T12" fmla="*/ 48 w 70"/>
                <a:gd name="T13" fmla="*/ 68 h 80"/>
                <a:gd name="T14" fmla="*/ 70 w 70"/>
                <a:gd name="T15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80">
                  <a:moveTo>
                    <a:pt x="70" y="35"/>
                  </a:moveTo>
                  <a:cubicBezTo>
                    <a:pt x="70" y="16"/>
                    <a:pt x="54" y="0"/>
                    <a:pt x="35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0"/>
                    <a:pt x="9" y="62"/>
                    <a:pt x="22" y="68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61" y="62"/>
                    <a:pt x="70" y="50"/>
                    <a:pt x="70" y="35"/>
                  </a:cubicBez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Line 199"/>
            <p:cNvSpPr>
              <a:spLocks noChangeShapeType="1"/>
            </p:cNvSpPr>
            <p:nvPr/>
          </p:nvSpPr>
          <p:spPr bwMode="auto">
            <a:xfrm>
              <a:off x="8694738" y="2403475"/>
              <a:ext cx="107950" cy="0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Line 200"/>
            <p:cNvSpPr>
              <a:spLocks noChangeShapeType="1"/>
            </p:cNvSpPr>
            <p:nvPr/>
          </p:nvSpPr>
          <p:spPr bwMode="auto">
            <a:xfrm>
              <a:off x="8694738" y="2428875"/>
              <a:ext cx="107950" cy="0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Line 201"/>
            <p:cNvSpPr>
              <a:spLocks noChangeShapeType="1"/>
            </p:cNvSpPr>
            <p:nvPr/>
          </p:nvSpPr>
          <p:spPr bwMode="auto">
            <a:xfrm>
              <a:off x="8728076" y="2454275"/>
              <a:ext cx="36513" cy="0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Line 202"/>
            <p:cNvSpPr>
              <a:spLocks noChangeShapeType="1"/>
            </p:cNvSpPr>
            <p:nvPr/>
          </p:nvSpPr>
          <p:spPr bwMode="auto">
            <a:xfrm flipV="1">
              <a:off x="8748713" y="2205038"/>
              <a:ext cx="0" cy="177800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Line 203"/>
            <p:cNvSpPr>
              <a:spLocks noChangeShapeType="1"/>
            </p:cNvSpPr>
            <p:nvPr/>
          </p:nvSpPr>
          <p:spPr bwMode="auto">
            <a:xfrm>
              <a:off x="8723313" y="2205038"/>
              <a:ext cx="49213" cy="0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04"/>
            <p:cNvSpPr/>
            <p:nvPr/>
          </p:nvSpPr>
          <p:spPr bwMode="auto">
            <a:xfrm>
              <a:off x="6915151" y="4516437"/>
              <a:ext cx="393700" cy="395287"/>
            </a:xfrm>
            <a:custGeom>
              <a:avLst/>
              <a:gdLst>
                <a:gd name="T0" fmla="*/ 95 w 95"/>
                <a:gd name="T1" fmla="*/ 50 h 95"/>
                <a:gd name="T2" fmla="*/ 95 w 95"/>
                <a:gd name="T3" fmla="*/ 47 h 95"/>
                <a:gd name="T4" fmla="*/ 48 w 95"/>
                <a:gd name="T5" fmla="*/ 0 h 95"/>
                <a:gd name="T6" fmla="*/ 0 w 95"/>
                <a:gd name="T7" fmla="*/ 47 h 95"/>
                <a:gd name="T8" fmla="*/ 48 w 95"/>
                <a:gd name="T9" fmla="*/ 95 h 95"/>
                <a:gd name="T10" fmla="*/ 48 w 95"/>
                <a:gd name="T11" fmla="*/ 50 h 95"/>
                <a:gd name="T12" fmla="*/ 95 w 95"/>
                <a:gd name="T13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5">
                  <a:moveTo>
                    <a:pt x="95" y="50"/>
                  </a:moveTo>
                  <a:cubicBezTo>
                    <a:pt x="95" y="49"/>
                    <a:pt x="95" y="48"/>
                    <a:pt x="95" y="47"/>
                  </a:cubicBezTo>
                  <a:cubicBezTo>
                    <a:pt x="95" y="21"/>
                    <a:pt x="74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73"/>
                    <a:pt x="22" y="95"/>
                    <a:pt x="48" y="95"/>
                  </a:cubicBezTo>
                  <a:cubicBezTo>
                    <a:pt x="48" y="50"/>
                    <a:pt x="48" y="50"/>
                    <a:pt x="48" y="50"/>
                  </a:cubicBezTo>
                  <a:lnTo>
                    <a:pt x="95" y="50"/>
                  </a:ln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206"/>
            <p:cNvSpPr/>
            <p:nvPr/>
          </p:nvSpPr>
          <p:spPr bwMode="auto">
            <a:xfrm>
              <a:off x="7148513" y="4757738"/>
              <a:ext cx="193675" cy="187325"/>
            </a:xfrm>
            <a:custGeom>
              <a:avLst/>
              <a:gdLst>
                <a:gd name="T0" fmla="*/ 47 w 47"/>
                <a:gd name="T1" fmla="*/ 0 h 45"/>
                <a:gd name="T2" fmla="*/ 0 w 47"/>
                <a:gd name="T3" fmla="*/ 0 h 45"/>
                <a:gd name="T4" fmla="*/ 0 w 47"/>
                <a:gd name="T5" fmla="*/ 45 h 45"/>
                <a:gd name="T6" fmla="*/ 47 w 4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5" y="45"/>
                    <a:pt x="46" y="25"/>
                    <a:pt x="47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7148513" y="4757738"/>
              <a:ext cx="193675" cy="187325"/>
            </a:xfrm>
            <a:custGeom>
              <a:avLst/>
              <a:gdLst>
                <a:gd name="T0" fmla="*/ 47 w 47"/>
                <a:gd name="T1" fmla="*/ 0 h 45"/>
                <a:gd name="T2" fmla="*/ 0 w 47"/>
                <a:gd name="T3" fmla="*/ 0 h 45"/>
                <a:gd name="T4" fmla="*/ 0 w 47"/>
                <a:gd name="T5" fmla="*/ 45 h 45"/>
                <a:gd name="T6" fmla="*/ 47 w 4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5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5" y="45"/>
                    <a:pt x="46" y="25"/>
                    <a:pt x="47" y="0"/>
                  </a:cubicBez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208"/>
            <p:cNvSpPr>
              <a:spLocks noChangeArrowheads="1"/>
            </p:cNvSpPr>
            <p:nvPr/>
          </p:nvSpPr>
          <p:spPr bwMode="auto">
            <a:xfrm>
              <a:off x="3827463" y="4770438"/>
              <a:ext cx="149225" cy="149225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3814763" y="4752975"/>
              <a:ext cx="177800" cy="182562"/>
            </a:xfrm>
            <a:custGeom>
              <a:avLst/>
              <a:gdLst>
                <a:gd name="T0" fmla="*/ 36 w 43"/>
                <a:gd name="T1" fmla="*/ 10 h 44"/>
                <a:gd name="T2" fmla="*/ 9 w 43"/>
                <a:gd name="T3" fmla="*/ 7 h 44"/>
                <a:gd name="T4" fmla="*/ 6 w 43"/>
                <a:gd name="T5" fmla="*/ 34 h 44"/>
                <a:gd name="T6" fmla="*/ 34 w 43"/>
                <a:gd name="T7" fmla="*/ 37 h 44"/>
                <a:gd name="T8" fmla="*/ 36 w 43"/>
                <a:gd name="T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4">
                  <a:moveTo>
                    <a:pt x="36" y="10"/>
                  </a:moveTo>
                  <a:cubicBezTo>
                    <a:pt x="29" y="1"/>
                    <a:pt x="17" y="0"/>
                    <a:pt x="9" y="7"/>
                  </a:cubicBezTo>
                  <a:cubicBezTo>
                    <a:pt x="1" y="14"/>
                    <a:pt x="0" y="26"/>
                    <a:pt x="6" y="34"/>
                  </a:cubicBezTo>
                  <a:cubicBezTo>
                    <a:pt x="13" y="42"/>
                    <a:pt x="25" y="44"/>
                    <a:pt x="34" y="37"/>
                  </a:cubicBezTo>
                  <a:cubicBezTo>
                    <a:pt x="42" y="30"/>
                    <a:pt x="43" y="18"/>
                    <a:pt x="36" y="10"/>
                  </a:cubicBez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3856038" y="4799013"/>
              <a:ext cx="90488" cy="92075"/>
            </a:xfrm>
            <a:custGeom>
              <a:avLst/>
              <a:gdLst>
                <a:gd name="T0" fmla="*/ 19 w 22"/>
                <a:gd name="T1" fmla="*/ 5 h 22"/>
                <a:gd name="T2" fmla="*/ 5 w 22"/>
                <a:gd name="T3" fmla="*/ 3 h 22"/>
                <a:gd name="T4" fmla="*/ 4 w 22"/>
                <a:gd name="T5" fmla="*/ 17 h 22"/>
                <a:gd name="T6" fmla="*/ 17 w 22"/>
                <a:gd name="T7" fmla="*/ 18 h 22"/>
                <a:gd name="T8" fmla="*/ 19 w 22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9" y="5"/>
                  </a:moveTo>
                  <a:cubicBezTo>
                    <a:pt x="15" y="1"/>
                    <a:pt x="9" y="0"/>
                    <a:pt x="5" y="3"/>
                  </a:cubicBezTo>
                  <a:cubicBezTo>
                    <a:pt x="1" y="7"/>
                    <a:pt x="0" y="13"/>
                    <a:pt x="4" y="17"/>
                  </a:cubicBezTo>
                  <a:cubicBezTo>
                    <a:pt x="7" y="21"/>
                    <a:pt x="13" y="22"/>
                    <a:pt x="17" y="18"/>
                  </a:cubicBezTo>
                  <a:cubicBezTo>
                    <a:pt x="22" y="15"/>
                    <a:pt x="22" y="9"/>
                    <a:pt x="19" y="5"/>
                  </a:cubicBezTo>
                  <a:close/>
                </a:path>
              </a:pathLst>
            </a:custGeom>
            <a:solidFill>
              <a:srgbClr val="1AB49C"/>
            </a:solidFill>
            <a:ln w="15875" cap="rnd">
              <a:solidFill>
                <a:srgbClr val="6D8D9E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Line 211"/>
            <p:cNvSpPr>
              <a:spLocks noChangeShapeType="1"/>
            </p:cNvSpPr>
            <p:nvPr/>
          </p:nvSpPr>
          <p:spPr bwMode="auto">
            <a:xfrm flipH="1" flipV="1">
              <a:off x="3648075" y="4513263"/>
              <a:ext cx="215900" cy="257175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Line 212"/>
            <p:cNvSpPr>
              <a:spLocks noChangeShapeType="1"/>
            </p:cNvSpPr>
            <p:nvPr/>
          </p:nvSpPr>
          <p:spPr bwMode="auto">
            <a:xfrm flipH="1" flipV="1">
              <a:off x="3624263" y="4537075"/>
              <a:ext cx="211138" cy="257175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Line 213"/>
            <p:cNvSpPr>
              <a:spLocks noChangeShapeType="1"/>
            </p:cNvSpPr>
            <p:nvPr/>
          </p:nvSpPr>
          <p:spPr bwMode="auto">
            <a:xfrm flipV="1">
              <a:off x="3668713" y="4503738"/>
              <a:ext cx="33338" cy="30162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Line 214"/>
            <p:cNvSpPr>
              <a:spLocks noChangeShapeType="1"/>
            </p:cNvSpPr>
            <p:nvPr/>
          </p:nvSpPr>
          <p:spPr bwMode="auto">
            <a:xfrm flipV="1">
              <a:off x="3694113" y="4537075"/>
              <a:ext cx="36513" cy="30162"/>
            </a:xfrm>
            <a:prstGeom prst="line">
              <a:avLst/>
            </a:prstGeom>
            <a:noFill/>
            <a:ln w="15875" cap="rnd">
              <a:solidFill>
                <a:srgbClr val="6D8D9E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215"/>
            <p:cNvSpPr>
              <a:spLocks noChangeArrowheads="1"/>
            </p:cNvSpPr>
            <p:nvPr/>
          </p:nvSpPr>
          <p:spPr bwMode="auto">
            <a:xfrm>
              <a:off x="3768725" y="4027488"/>
              <a:ext cx="33338" cy="3333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216"/>
            <p:cNvSpPr>
              <a:spLocks noChangeArrowheads="1"/>
            </p:cNvSpPr>
            <p:nvPr/>
          </p:nvSpPr>
          <p:spPr bwMode="auto">
            <a:xfrm>
              <a:off x="3768725" y="4114800"/>
              <a:ext cx="33338" cy="365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217"/>
            <p:cNvSpPr>
              <a:spLocks noChangeArrowheads="1"/>
            </p:cNvSpPr>
            <p:nvPr/>
          </p:nvSpPr>
          <p:spPr bwMode="auto">
            <a:xfrm>
              <a:off x="3768725" y="4205288"/>
              <a:ext cx="33338" cy="3333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3768725" y="4297363"/>
              <a:ext cx="33338" cy="3333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3768725" y="4384675"/>
              <a:ext cx="33338" cy="365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7097713" y="4027488"/>
              <a:ext cx="33338" cy="3333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7097713" y="4114800"/>
              <a:ext cx="33338" cy="3651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222"/>
            <p:cNvSpPr>
              <a:spLocks noChangeArrowheads="1"/>
            </p:cNvSpPr>
            <p:nvPr/>
          </p:nvSpPr>
          <p:spPr bwMode="auto">
            <a:xfrm>
              <a:off x="7097713" y="4205288"/>
              <a:ext cx="33338" cy="3333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223"/>
            <p:cNvSpPr>
              <a:spLocks noChangeArrowheads="1"/>
            </p:cNvSpPr>
            <p:nvPr/>
          </p:nvSpPr>
          <p:spPr bwMode="auto">
            <a:xfrm>
              <a:off x="7097713" y="4297363"/>
              <a:ext cx="33338" cy="3333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224"/>
            <p:cNvSpPr>
              <a:spLocks noChangeArrowheads="1"/>
            </p:cNvSpPr>
            <p:nvPr/>
          </p:nvSpPr>
          <p:spPr bwMode="auto">
            <a:xfrm>
              <a:off x="7097713" y="4384675"/>
              <a:ext cx="33338" cy="36512"/>
            </a:xfrm>
            <a:prstGeom prst="ellipse">
              <a:avLst/>
            </a:pr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5422900" y="2524125"/>
              <a:ext cx="33338" cy="381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5422900" y="2616200"/>
              <a:ext cx="33338" cy="333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5422900" y="2706688"/>
              <a:ext cx="33338" cy="333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5422900" y="2794000"/>
              <a:ext cx="33338" cy="381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5422900" y="2886075"/>
              <a:ext cx="33338" cy="333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230"/>
            <p:cNvSpPr>
              <a:spLocks noChangeArrowheads="1"/>
            </p:cNvSpPr>
            <p:nvPr/>
          </p:nvSpPr>
          <p:spPr bwMode="auto">
            <a:xfrm>
              <a:off x="8723313" y="2524125"/>
              <a:ext cx="33338" cy="381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8723313" y="2616200"/>
              <a:ext cx="33338" cy="333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232"/>
            <p:cNvSpPr>
              <a:spLocks noChangeArrowheads="1"/>
            </p:cNvSpPr>
            <p:nvPr/>
          </p:nvSpPr>
          <p:spPr bwMode="auto">
            <a:xfrm>
              <a:off x="8723313" y="2706688"/>
              <a:ext cx="33338" cy="333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233"/>
            <p:cNvSpPr>
              <a:spLocks noChangeArrowheads="1"/>
            </p:cNvSpPr>
            <p:nvPr/>
          </p:nvSpPr>
          <p:spPr bwMode="auto">
            <a:xfrm>
              <a:off x="8723313" y="2794000"/>
              <a:ext cx="33338" cy="381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234"/>
            <p:cNvSpPr>
              <a:spLocks noChangeArrowheads="1"/>
            </p:cNvSpPr>
            <p:nvPr/>
          </p:nvSpPr>
          <p:spPr bwMode="auto">
            <a:xfrm>
              <a:off x="8723313" y="2886075"/>
              <a:ext cx="33338" cy="333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332170" y="295262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332170" y="262062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0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332170" y="400933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332170" y="367734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1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586122" y="295262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586122" y="262062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1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586122" y="400933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586122" y="367734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15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40939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49812" y="2256079"/>
            <a:ext cx="2412309" cy="3677582"/>
            <a:chOff x="4621212" y="1013688"/>
            <a:chExt cx="3141663" cy="4789488"/>
          </a:xfrm>
        </p:grpSpPr>
        <p:sp>
          <p:nvSpPr>
            <p:cNvPr id="436" name="Rectangle 24"/>
            <p:cNvSpPr>
              <a:spLocks noChangeArrowheads="1"/>
            </p:cNvSpPr>
            <p:nvPr/>
          </p:nvSpPr>
          <p:spPr bwMode="auto">
            <a:xfrm>
              <a:off x="5608637" y="5214213"/>
              <a:ext cx="333375" cy="1127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Rectangle 25"/>
            <p:cNvSpPr>
              <a:spLocks noChangeArrowheads="1"/>
            </p:cNvSpPr>
            <p:nvPr/>
          </p:nvSpPr>
          <p:spPr bwMode="auto">
            <a:xfrm>
              <a:off x="5608637" y="5214213"/>
              <a:ext cx="333375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Oval 26"/>
            <p:cNvSpPr>
              <a:spLocks noChangeArrowheads="1"/>
            </p:cNvSpPr>
            <p:nvPr/>
          </p:nvSpPr>
          <p:spPr bwMode="auto">
            <a:xfrm>
              <a:off x="4621212" y="4737963"/>
              <a:ext cx="1066800" cy="10652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Oval 27"/>
            <p:cNvSpPr>
              <a:spLocks noChangeArrowheads="1"/>
            </p:cNvSpPr>
            <p:nvPr/>
          </p:nvSpPr>
          <p:spPr bwMode="auto">
            <a:xfrm>
              <a:off x="5888037" y="5101500"/>
              <a:ext cx="339725" cy="3397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28"/>
            <p:cNvSpPr/>
            <p:nvPr/>
          </p:nvSpPr>
          <p:spPr bwMode="auto">
            <a:xfrm>
              <a:off x="6038850" y="4596675"/>
              <a:ext cx="307975" cy="1195388"/>
            </a:xfrm>
            <a:custGeom>
              <a:avLst/>
              <a:gdLst>
                <a:gd name="T0" fmla="*/ 0 w 360"/>
                <a:gd name="T1" fmla="*/ 1397 h 1397"/>
                <a:gd name="T2" fmla="*/ 0 w 360"/>
                <a:gd name="T3" fmla="*/ 1061 h 1397"/>
                <a:gd name="T4" fmla="*/ 10 w 360"/>
                <a:gd name="T5" fmla="*/ 1062 h 1397"/>
                <a:gd name="T6" fmla="*/ 283 w 360"/>
                <a:gd name="T7" fmla="*/ 789 h 1397"/>
                <a:gd name="T8" fmla="*/ 10 w 360"/>
                <a:gd name="T9" fmla="*/ 516 h 1397"/>
                <a:gd name="T10" fmla="*/ 0 w 360"/>
                <a:gd name="T11" fmla="*/ 516 h 1397"/>
                <a:gd name="T12" fmla="*/ 0 w 360"/>
                <a:gd name="T13" fmla="*/ 0 h 1397"/>
                <a:gd name="T14" fmla="*/ 360 w 360"/>
                <a:gd name="T15" fmla="*/ 0 h 1397"/>
                <a:gd name="T16" fmla="*/ 360 w 360"/>
                <a:gd name="T17" fmla="*/ 1397 h 1397"/>
                <a:gd name="T18" fmla="*/ 0 w 360"/>
                <a:gd name="T1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1397">
                  <a:moveTo>
                    <a:pt x="0" y="1397"/>
                  </a:moveTo>
                  <a:cubicBezTo>
                    <a:pt x="0" y="1061"/>
                    <a:pt x="0" y="1061"/>
                    <a:pt x="0" y="1061"/>
                  </a:cubicBezTo>
                  <a:cubicBezTo>
                    <a:pt x="4" y="1061"/>
                    <a:pt x="7" y="1062"/>
                    <a:pt x="10" y="1062"/>
                  </a:cubicBezTo>
                  <a:cubicBezTo>
                    <a:pt x="161" y="1062"/>
                    <a:pt x="283" y="939"/>
                    <a:pt x="283" y="789"/>
                  </a:cubicBezTo>
                  <a:cubicBezTo>
                    <a:pt x="283" y="638"/>
                    <a:pt x="161" y="516"/>
                    <a:pt x="10" y="516"/>
                  </a:cubicBezTo>
                  <a:cubicBezTo>
                    <a:pt x="7" y="516"/>
                    <a:pt x="4" y="516"/>
                    <a:pt x="0" y="5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1397"/>
                    <a:pt x="360" y="1397"/>
                    <a:pt x="360" y="1397"/>
                  </a:cubicBezTo>
                  <a:lnTo>
                    <a:pt x="0" y="139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Rectangle 29"/>
            <p:cNvSpPr>
              <a:spLocks noChangeArrowheads="1"/>
            </p:cNvSpPr>
            <p:nvPr/>
          </p:nvSpPr>
          <p:spPr bwMode="auto">
            <a:xfrm>
              <a:off x="6442075" y="4020413"/>
              <a:ext cx="334963" cy="111125"/>
            </a:xfrm>
            <a:prstGeom prst="rect">
              <a:avLst/>
            </a:pr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Oval 30"/>
            <p:cNvSpPr>
              <a:spLocks noChangeArrowheads="1"/>
            </p:cNvSpPr>
            <p:nvPr/>
          </p:nvSpPr>
          <p:spPr bwMode="auto">
            <a:xfrm>
              <a:off x="6697662" y="3542575"/>
              <a:ext cx="1065213" cy="1066800"/>
            </a:xfrm>
            <a:prstGeom prst="ellipse">
              <a:avLst/>
            </a:pr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Oval 31"/>
            <p:cNvSpPr>
              <a:spLocks noChangeArrowheads="1"/>
            </p:cNvSpPr>
            <p:nvPr/>
          </p:nvSpPr>
          <p:spPr bwMode="auto">
            <a:xfrm>
              <a:off x="6156325" y="3906113"/>
              <a:ext cx="339725" cy="339725"/>
            </a:xfrm>
            <a:prstGeom prst="ellipse">
              <a:avLst/>
            </a:pr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32"/>
            <p:cNvSpPr/>
            <p:nvPr/>
          </p:nvSpPr>
          <p:spPr bwMode="auto">
            <a:xfrm>
              <a:off x="6038850" y="3401288"/>
              <a:ext cx="307975" cy="1195388"/>
            </a:xfrm>
            <a:custGeom>
              <a:avLst/>
              <a:gdLst>
                <a:gd name="T0" fmla="*/ 360 w 360"/>
                <a:gd name="T1" fmla="*/ 1397 h 1397"/>
                <a:gd name="T2" fmla="*/ 360 w 360"/>
                <a:gd name="T3" fmla="*/ 1061 h 1397"/>
                <a:gd name="T4" fmla="*/ 350 w 360"/>
                <a:gd name="T5" fmla="*/ 1062 h 1397"/>
                <a:gd name="T6" fmla="*/ 77 w 360"/>
                <a:gd name="T7" fmla="*/ 789 h 1397"/>
                <a:gd name="T8" fmla="*/ 350 w 360"/>
                <a:gd name="T9" fmla="*/ 516 h 1397"/>
                <a:gd name="T10" fmla="*/ 360 w 360"/>
                <a:gd name="T11" fmla="*/ 516 h 1397"/>
                <a:gd name="T12" fmla="*/ 360 w 360"/>
                <a:gd name="T13" fmla="*/ 0 h 1397"/>
                <a:gd name="T14" fmla="*/ 0 w 360"/>
                <a:gd name="T15" fmla="*/ 0 h 1397"/>
                <a:gd name="T16" fmla="*/ 0 w 360"/>
                <a:gd name="T17" fmla="*/ 1397 h 1397"/>
                <a:gd name="T18" fmla="*/ 360 w 360"/>
                <a:gd name="T1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1397">
                  <a:moveTo>
                    <a:pt x="360" y="1397"/>
                  </a:moveTo>
                  <a:cubicBezTo>
                    <a:pt x="360" y="1061"/>
                    <a:pt x="360" y="1061"/>
                    <a:pt x="360" y="1061"/>
                  </a:cubicBezTo>
                  <a:cubicBezTo>
                    <a:pt x="357" y="1061"/>
                    <a:pt x="354" y="1062"/>
                    <a:pt x="350" y="1062"/>
                  </a:cubicBezTo>
                  <a:cubicBezTo>
                    <a:pt x="200" y="1062"/>
                    <a:pt x="77" y="939"/>
                    <a:pt x="77" y="789"/>
                  </a:cubicBezTo>
                  <a:cubicBezTo>
                    <a:pt x="77" y="638"/>
                    <a:pt x="200" y="516"/>
                    <a:pt x="350" y="516"/>
                  </a:cubicBezTo>
                  <a:cubicBezTo>
                    <a:pt x="354" y="516"/>
                    <a:pt x="357" y="516"/>
                    <a:pt x="360" y="516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97"/>
                    <a:pt x="0" y="1397"/>
                    <a:pt x="0" y="1397"/>
                  </a:cubicBezTo>
                  <a:lnTo>
                    <a:pt x="360" y="1397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Rectangle 33"/>
            <p:cNvSpPr>
              <a:spLocks noChangeArrowheads="1"/>
            </p:cNvSpPr>
            <p:nvPr/>
          </p:nvSpPr>
          <p:spPr bwMode="auto">
            <a:xfrm>
              <a:off x="5608637" y="2826613"/>
              <a:ext cx="333375" cy="1127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Rectangle 34"/>
            <p:cNvSpPr>
              <a:spLocks noChangeArrowheads="1"/>
            </p:cNvSpPr>
            <p:nvPr/>
          </p:nvSpPr>
          <p:spPr bwMode="auto">
            <a:xfrm>
              <a:off x="5608637" y="2826613"/>
              <a:ext cx="333375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Oval 35"/>
            <p:cNvSpPr>
              <a:spLocks noChangeArrowheads="1"/>
            </p:cNvSpPr>
            <p:nvPr/>
          </p:nvSpPr>
          <p:spPr bwMode="auto">
            <a:xfrm>
              <a:off x="4621212" y="2348775"/>
              <a:ext cx="1066800" cy="10668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Oval 36"/>
            <p:cNvSpPr>
              <a:spLocks noChangeArrowheads="1"/>
            </p:cNvSpPr>
            <p:nvPr/>
          </p:nvSpPr>
          <p:spPr bwMode="auto">
            <a:xfrm>
              <a:off x="5888037" y="2712313"/>
              <a:ext cx="339725" cy="3413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37"/>
            <p:cNvSpPr/>
            <p:nvPr/>
          </p:nvSpPr>
          <p:spPr bwMode="auto">
            <a:xfrm>
              <a:off x="6038850" y="2207488"/>
              <a:ext cx="307975" cy="1195388"/>
            </a:xfrm>
            <a:custGeom>
              <a:avLst/>
              <a:gdLst>
                <a:gd name="T0" fmla="*/ 0 w 360"/>
                <a:gd name="T1" fmla="*/ 1396 h 1396"/>
                <a:gd name="T2" fmla="*/ 0 w 360"/>
                <a:gd name="T3" fmla="*/ 1061 h 1396"/>
                <a:gd name="T4" fmla="*/ 10 w 360"/>
                <a:gd name="T5" fmla="*/ 1061 h 1396"/>
                <a:gd name="T6" fmla="*/ 283 w 360"/>
                <a:gd name="T7" fmla="*/ 788 h 1396"/>
                <a:gd name="T8" fmla="*/ 10 w 360"/>
                <a:gd name="T9" fmla="*/ 515 h 1396"/>
                <a:gd name="T10" fmla="*/ 0 w 360"/>
                <a:gd name="T11" fmla="*/ 516 h 1396"/>
                <a:gd name="T12" fmla="*/ 0 w 360"/>
                <a:gd name="T13" fmla="*/ 0 h 1396"/>
                <a:gd name="T14" fmla="*/ 360 w 360"/>
                <a:gd name="T15" fmla="*/ 0 h 1396"/>
                <a:gd name="T16" fmla="*/ 360 w 360"/>
                <a:gd name="T17" fmla="*/ 1396 h 1396"/>
                <a:gd name="T18" fmla="*/ 0 w 360"/>
                <a:gd name="T1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1396">
                  <a:moveTo>
                    <a:pt x="0" y="1396"/>
                  </a:moveTo>
                  <a:cubicBezTo>
                    <a:pt x="0" y="1061"/>
                    <a:pt x="0" y="1061"/>
                    <a:pt x="0" y="1061"/>
                  </a:cubicBezTo>
                  <a:cubicBezTo>
                    <a:pt x="4" y="1061"/>
                    <a:pt x="7" y="1061"/>
                    <a:pt x="10" y="1061"/>
                  </a:cubicBezTo>
                  <a:cubicBezTo>
                    <a:pt x="161" y="1061"/>
                    <a:pt x="283" y="939"/>
                    <a:pt x="283" y="788"/>
                  </a:cubicBezTo>
                  <a:cubicBezTo>
                    <a:pt x="283" y="637"/>
                    <a:pt x="161" y="515"/>
                    <a:pt x="10" y="515"/>
                  </a:cubicBezTo>
                  <a:cubicBezTo>
                    <a:pt x="7" y="515"/>
                    <a:pt x="4" y="516"/>
                    <a:pt x="0" y="5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1396"/>
                    <a:pt x="360" y="1396"/>
                    <a:pt x="360" y="1396"/>
                  </a:cubicBezTo>
                  <a:lnTo>
                    <a:pt x="0" y="13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Rectangle 38"/>
            <p:cNvSpPr>
              <a:spLocks noChangeArrowheads="1"/>
            </p:cNvSpPr>
            <p:nvPr/>
          </p:nvSpPr>
          <p:spPr bwMode="auto">
            <a:xfrm>
              <a:off x="6442075" y="1632813"/>
              <a:ext cx="334963" cy="111125"/>
            </a:xfrm>
            <a:prstGeom prst="rect">
              <a:avLst/>
            </a:pr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Oval 39"/>
            <p:cNvSpPr>
              <a:spLocks noChangeArrowheads="1"/>
            </p:cNvSpPr>
            <p:nvPr/>
          </p:nvSpPr>
          <p:spPr bwMode="auto">
            <a:xfrm>
              <a:off x="6697662" y="1154975"/>
              <a:ext cx="1065213" cy="1065213"/>
            </a:xfrm>
            <a:prstGeom prst="ellipse">
              <a:avLst/>
            </a:pr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Oval 41"/>
            <p:cNvSpPr>
              <a:spLocks noChangeArrowheads="1"/>
            </p:cNvSpPr>
            <p:nvPr/>
          </p:nvSpPr>
          <p:spPr bwMode="auto">
            <a:xfrm>
              <a:off x="6811962" y="1270863"/>
              <a:ext cx="835025" cy="835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Oval 42"/>
            <p:cNvSpPr>
              <a:spLocks noChangeArrowheads="1"/>
            </p:cNvSpPr>
            <p:nvPr/>
          </p:nvSpPr>
          <p:spPr bwMode="auto">
            <a:xfrm>
              <a:off x="6156325" y="1518513"/>
              <a:ext cx="339725" cy="339725"/>
            </a:xfrm>
            <a:prstGeom prst="ellipse">
              <a:avLst/>
            </a:pr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3"/>
            <p:cNvSpPr/>
            <p:nvPr/>
          </p:nvSpPr>
          <p:spPr bwMode="auto">
            <a:xfrm>
              <a:off x="6038850" y="1013688"/>
              <a:ext cx="307975" cy="1193800"/>
            </a:xfrm>
            <a:custGeom>
              <a:avLst/>
              <a:gdLst>
                <a:gd name="T0" fmla="*/ 360 w 360"/>
                <a:gd name="T1" fmla="*/ 1396 h 1396"/>
                <a:gd name="T2" fmla="*/ 360 w 360"/>
                <a:gd name="T3" fmla="*/ 1061 h 1396"/>
                <a:gd name="T4" fmla="*/ 350 w 360"/>
                <a:gd name="T5" fmla="*/ 1061 h 1396"/>
                <a:gd name="T6" fmla="*/ 77 w 360"/>
                <a:gd name="T7" fmla="*/ 788 h 1396"/>
                <a:gd name="T8" fmla="*/ 350 w 360"/>
                <a:gd name="T9" fmla="*/ 515 h 1396"/>
                <a:gd name="T10" fmla="*/ 360 w 360"/>
                <a:gd name="T11" fmla="*/ 516 h 1396"/>
                <a:gd name="T12" fmla="*/ 360 w 360"/>
                <a:gd name="T13" fmla="*/ 0 h 1396"/>
                <a:gd name="T14" fmla="*/ 0 w 360"/>
                <a:gd name="T15" fmla="*/ 0 h 1396"/>
                <a:gd name="T16" fmla="*/ 0 w 360"/>
                <a:gd name="T17" fmla="*/ 1396 h 1396"/>
                <a:gd name="T18" fmla="*/ 360 w 360"/>
                <a:gd name="T19" fmla="*/ 1396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1396">
                  <a:moveTo>
                    <a:pt x="360" y="1396"/>
                  </a:moveTo>
                  <a:cubicBezTo>
                    <a:pt x="360" y="1061"/>
                    <a:pt x="360" y="1061"/>
                    <a:pt x="360" y="1061"/>
                  </a:cubicBezTo>
                  <a:cubicBezTo>
                    <a:pt x="357" y="1061"/>
                    <a:pt x="354" y="1061"/>
                    <a:pt x="350" y="1061"/>
                  </a:cubicBezTo>
                  <a:cubicBezTo>
                    <a:pt x="200" y="1061"/>
                    <a:pt x="77" y="939"/>
                    <a:pt x="77" y="788"/>
                  </a:cubicBezTo>
                  <a:cubicBezTo>
                    <a:pt x="77" y="637"/>
                    <a:pt x="200" y="515"/>
                    <a:pt x="350" y="515"/>
                  </a:cubicBezTo>
                  <a:cubicBezTo>
                    <a:pt x="354" y="515"/>
                    <a:pt x="357" y="516"/>
                    <a:pt x="360" y="516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96"/>
                    <a:pt x="0" y="1396"/>
                    <a:pt x="0" y="1396"/>
                  </a:cubicBezTo>
                  <a:lnTo>
                    <a:pt x="360" y="1396"/>
                  </a:lnTo>
                  <a:close/>
                </a:path>
              </a:pathLst>
            </a:custGeom>
            <a:solidFill>
              <a:srgbClr val="19B5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Oval 47"/>
            <p:cNvSpPr>
              <a:spLocks noChangeArrowheads="1"/>
            </p:cNvSpPr>
            <p:nvPr/>
          </p:nvSpPr>
          <p:spPr bwMode="auto">
            <a:xfrm>
              <a:off x="6811962" y="3658463"/>
              <a:ext cx="835025" cy="835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Oval 48"/>
            <p:cNvSpPr>
              <a:spLocks noChangeArrowheads="1"/>
            </p:cNvSpPr>
            <p:nvPr/>
          </p:nvSpPr>
          <p:spPr bwMode="auto">
            <a:xfrm>
              <a:off x="4738687" y="2466250"/>
              <a:ext cx="833438" cy="833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Oval 49"/>
            <p:cNvSpPr>
              <a:spLocks noChangeArrowheads="1"/>
            </p:cNvSpPr>
            <p:nvPr/>
          </p:nvSpPr>
          <p:spPr bwMode="auto">
            <a:xfrm>
              <a:off x="4738687" y="4853850"/>
              <a:ext cx="833438" cy="833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50"/>
            <p:cNvSpPr/>
            <p:nvPr/>
          </p:nvSpPr>
          <p:spPr bwMode="auto">
            <a:xfrm>
              <a:off x="4922837" y="5179288"/>
              <a:ext cx="66675" cy="144463"/>
            </a:xfrm>
            <a:custGeom>
              <a:avLst/>
              <a:gdLst>
                <a:gd name="T0" fmla="*/ 21 w 42"/>
                <a:gd name="T1" fmla="*/ 19 h 91"/>
                <a:gd name="T2" fmla="*/ 21 w 42"/>
                <a:gd name="T3" fmla="*/ 19 h 91"/>
                <a:gd name="T4" fmla="*/ 3 w 42"/>
                <a:gd name="T5" fmla="*/ 27 h 91"/>
                <a:gd name="T6" fmla="*/ 0 w 42"/>
                <a:gd name="T7" fmla="*/ 12 h 91"/>
                <a:gd name="T8" fmla="*/ 24 w 42"/>
                <a:gd name="T9" fmla="*/ 0 h 91"/>
                <a:gd name="T10" fmla="*/ 42 w 42"/>
                <a:gd name="T11" fmla="*/ 0 h 91"/>
                <a:gd name="T12" fmla="*/ 42 w 42"/>
                <a:gd name="T13" fmla="*/ 91 h 91"/>
                <a:gd name="T14" fmla="*/ 21 w 42"/>
                <a:gd name="T15" fmla="*/ 91 h 91"/>
                <a:gd name="T16" fmla="*/ 21 w 42"/>
                <a:gd name="T17" fmla="*/ 1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91">
                  <a:moveTo>
                    <a:pt x="21" y="19"/>
                  </a:moveTo>
                  <a:lnTo>
                    <a:pt x="21" y="19"/>
                  </a:lnTo>
                  <a:lnTo>
                    <a:pt x="3" y="27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2" y="0"/>
                  </a:lnTo>
                  <a:lnTo>
                    <a:pt x="42" y="91"/>
                  </a:lnTo>
                  <a:lnTo>
                    <a:pt x="21" y="91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51"/>
            <p:cNvSpPr>
              <a:spLocks noEditPoints="1"/>
            </p:cNvSpPr>
            <p:nvPr/>
          </p:nvSpPr>
          <p:spPr bwMode="auto">
            <a:xfrm>
              <a:off x="5033962" y="5177700"/>
              <a:ext cx="109538" cy="149225"/>
            </a:xfrm>
            <a:custGeom>
              <a:avLst/>
              <a:gdLst>
                <a:gd name="T0" fmla="*/ 15 w 128"/>
                <a:gd name="T1" fmla="*/ 144 h 175"/>
                <a:gd name="T2" fmla="*/ 33 w 128"/>
                <a:gd name="T3" fmla="*/ 144 h 175"/>
                <a:gd name="T4" fmla="*/ 66 w 128"/>
                <a:gd name="T5" fmla="*/ 133 h 175"/>
                <a:gd name="T6" fmla="*/ 87 w 128"/>
                <a:gd name="T7" fmla="*/ 102 h 175"/>
                <a:gd name="T8" fmla="*/ 87 w 128"/>
                <a:gd name="T9" fmla="*/ 102 h 175"/>
                <a:gd name="T10" fmla="*/ 53 w 128"/>
                <a:gd name="T11" fmla="*/ 114 h 175"/>
                <a:gd name="T12" fmla="*/ 0 w 128"/>
                <a:gd name="T13" fmla="*/ 61 h 175"/>
                <a:gd name="T14" fmla="*/ 64 w 128"/>
                <a:gd name="T15" fmla="*/ 0 h 175"/>
                <a:gd name="T16" fmla="*/ 128 w 128"/>
                <a:gd name="T17" fmla="*/ 73 h 175"/>
                <a:gd name="T18" fmla="*/ 98 w 128"/>
                <a:gd name="T19" fmla="*/ 151 h 175"/>
                <a:gd name="T20" fmla="*/ 33 w 128"/>
                <a:gd name="T21" fmla="*/ 175 h 175"/>
                <a:gd name="T22" fmla="*/ 15 w 128"/>
                <a:gd name="T23" fmla="*/ 175 h 175"/>
                <a:gd name="T24" fmla="*/ 15 w 128"/>
                <a:gd name="T25" fmla="*/ 144 h 175"/>
                <a:gd name="T26" fmla="*/ 39 w 128"/>
                <a:gd name="T27" fmla="*/ 59 h 175"/>
                <a:gd name="T28" fmla="*/ 63 w 128"/>
                <a:gd name="T29" fmla="*/ 86 h 175"/>
                <a:gd name="T30" fmla="*/ 85 w 128"/>
                <a:gd name="T31" fmla="*/ 75 h 175"/>
                <a:gd name="T32" fmla="*/ 87 w 128"/>
                <a:gd name="T33" fmla="*/ 65 h 175"/>
                <a:gd name="T34" fmla="*/ 63 w 128"/>
                <a:gd name="T35" fmla="*/ 29 h 175"/>
                <a:gd name="T36" fmla="*/ 39 w 128"/>
                <a:gd name="T37" fmla="*/ 5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5">
                  <a:moveTo>
                    <a:pt x="15" y="144"/>
                  </a:moveTo>
                  <a:cubicBezTo>
                    <a:pt x="20" y="144"/>
                    <a:pt x="25" y="144"/>
                    <a:pt x="33" y="144"/>
                  </a:cubicBezTo>
                  <a:cubicBezTo>
                    <a:pt x="45" y="143"/>
                    <a:pt x="57" y="139"/>
                    <a:pt x="66" y="133"/>
                  </a:cubicBezTo>
                  <a:cubicBezTo>
                    <a:pt x="77" y="126"/>
                    <a:pt x="84" y="115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79" y="110"/>
                    <a:pt x="68" y="114"/>
                    <a:pt x="53" y="114"/>
                  </a:cubicBezTo>
                  <a:cubicBezTo>
                    <a:pt x="24" y="114"/>
                    <a:pt x="0" y="94"/>
                    <a:pt x="0" y="61"/>
                  </a:cubicBezTo>
                  <a:cubicBezTo>
                    <a:pt x="0" y="28"/>
                    <a:pt x="26" y="0"/>
                    <a:pt x="64" y="0"/>
                  </a:cubicBezTo>
                  <a:cubicBezTo>
                    <a:pt x="107" y="0"/>
                    <a:pt x="128" y="33"/>
                    <a:pt x="128" y="73"/>
                  </a:cubicBezTo>
                  <a:cubicBezTo>
                    <a:pt x="128" y="108"/>
                    <a:pt x="117" y="134"/>
                    <a:pt x="98" y="151"/>
                  </a:cubicBezTo>
                  <a:cubicBezTo>
                    <a:pt x="82" y="166"/>
                    <a:pt x="60" y="174"/>
                    <a:pt x="33" y="175"/>
                  </a:cubicBezTo>
                  <a:cubicBezTo>
                    <a:pt x="27" y="175"/>
                    <a:pt x="20" y="175"/>
                    <a:pt x="15" y="175"/>
                  </a:cubicBezTo>
                  <a:lnTo>
                    <a:pt x="15" y="144"/>
                  </a:lnTo>
                  <a:close/>
                  <a:moveTo>
                    <a:pt x="39" y="59"/>
                  </a:moveTo>
                  <a:cubicBezTo>
                    <a:pt x="39" y="73"/>
                    <a:pt x="47" y="86"/>
                    <a:pt x="63" y="86"/>
                  </a:cubicBezTo>
                  <a:cubicBezTo>
                    <a:pt x="74" y="86"/>
                    <a:pt x="82" y="81"/>
                    <a:pt x="85" y="75"/>
                  </a:cubicBezTo>
                  <a:cubicBezTo>
                    <a:pt x="87" y="72"/>
                    <a:pt x="87" y="70"/>
                    <a:pt x="87" y="65"/>
                  </a:cubicBezTo>
                  <a:cubicBezTo>
                    <a:pt x="87" y="47"/>
                    <a:pt x="81" y="29"/>
                    <a:pt x="63" y="29"/>
                  </a:cubicBezTo>
                  <a:cubicBezTo>
                    <a:pt x="49" y="29"/>
                    <a:pt x="39" y="41"/>
                    <a:pt x="39" y="5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52"/>
            <p:cNvSpPr>
              <a:spLocks noEditPoints="1"/>
            </p:cNvSpPr>
            <p:nvPr/>
          </p:nvSpPr>
          <p:spPr bwMode="auto">
            <a:xfrm>
              <a:off x="5157787" y="5177700"/>
              <a:ext cx="109538" cy="149225"/>
            </a:xfrm>
            <a:custGeom>
              <a:avLst/>
              <a:gdLst>
                <a:gd name="T0" fmla="*/ 16 w 128"/>
                <a:gd name="T1" fmla="*/ 144 h 175"/>
                <a:gd name="T2" fmla="*/ 33 w 128"/>
                <a:gd name="T3" fmla="*/ 144 h 175"/>
                <a:gd name="T4" fmla="*/ 67 w 128"/>
                <a:gd name="T5" fmla="*/ 133 h 175"/>
                <a:gd name="T6" fmla="*/ 88 w 128"/>
                <a:gd name="T7" fmla="*/ 102 h 175"/>
                <a:gd name="T8" fmla="*/ 87 w 128"/>
                <a:gd name="T9" fmla="*/ 102 h 175"/>
                <a:gd name="T10" fmla="*/ 53 w 128"/>
                <a:gd name="T11" fmla="*/ 114 h 175"/>
                <a:gd name="T12" fmla="*/ 0 w 128"/>
                <a:gd name="T13" fmla="*/ 61 h 175"/>
                <a:gd name="T14" fmla="*/ 64 w 128"/>
                <a:gd name="T15" fmla="*/ 0 h 175"/>
                <a:gd name="T16" fmla="*/ 128 w 128"/>
                <a:gd name="T17" fmla="*/ 73 h 175"/>
                <a:gd name="T18" fmla="*/ 99 w 128"/>
                <a:gd name="T19" fmla="*/ 151 h 175"/>
                <a:gd name="T20" fmla="*/ 34 w 128"/>
                <a:gd name="T21" fmla="*/ 175 h 175"/>
                <a:gd name="T22" fmla="*/ 16 w 128"/>
                <a:gd name="T23" fmla="*/ 175 h 175"/>
                <a:gd name="T24" fmla="*/ 16 w 128"/>
                <a:gd name="T25" fmla="*/ 144 h 175"/>
                <a:gd name="T26" fmla="*/ 40 w 128"/>
                <a:gd name="T27" fmla="*/ 59 h 175"/>
                <a:gd name="T28" fmla="*/ 64 w 128"/>
                <a:gd name="T29" fmla="*/ 86 h 175"/>
                <a:gd name="T30" fmla="*/ 86 w 128"/>
                <a:gd name="T31" fmla="*/ 75 h 175"/>
                <a:gd name="T32" fmla="*/ 88 w 128"/>
                <a:gd name="T33" fmla="*/ 65 h 175"/>
                <a:gd name="T34" fmla="*/ 63 w 128"/>
                <a:gd name="T35" fmla="*/ 29 h 175"/>
                <a:gd name="T36" fmla="*/ 40 w 128"/>
                <a:gd name="T37" fmla="*/ 5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5">
                  <a:moveTo>
                    <a:pt x="16" y="144"/>
                  </a:moveTo>
                  <a:cubicBezTo>
                    <a:pt x="21" y="144"/>
                    <a:pt x="25" y="144"/>
                    <a:pt x="33" y="144"/>
                  </a:cubicBezTo>
                  <a:cubicBezTo>
                    <a:pt x="45" y="143"/>
                    <a:pt x="58" y="139"/>
                    <a:pt x="67" y="133"/>
                  </a:cubicBezTo>
                  <a:cubicBezTo>
                    <a:pt x="78" y="126"/>
                    <a:pt x="85" y="115"/>
                    <a:pt x="88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0" y="110"/>
                    <a:pt x="69" y="114"/>
                    <a:pt x="53" y="114"/>
                  </a:cubicBezTo>
                  <a:cubicBezTo>
                    <a:pt x="25" y="114"/>
                    <a:pt x="0" y="94"/>
                    <a:pt x="0" y="61"/>
                  </a:cubicBezTo>
                  <a:cubicBezTo>
                    <a:pt x="0" y="28"/>
                    <a:pt x="27" y="0"/>
                    <a:pt x="64" y="0"/>
                  </a:cubicBezTo>
                  <a:cubicBezTo>
                    <a:pt x="108" y="0"/>
                    <a:pt x="128" y="33"/>
                    <a:pt x="128" y="73"/>
                  </a:cubicBezTo>
                  <a:cubicBezTo>
                    <a:pt x="128" y="108"/>
                    <a:pt x="117" y="134"/>
                    <a:pt x="99" y="151"/>
                  </a:cubicBezTo>
                  <a:cubicBezTo>
                    <a:pt x="83" y="166"/>
                    <a:pt x="60" y="174"/>
                    <a:pt x="34" y="175"/>
                  </a:cubicBezTo>
                  <a:cubicBezTo>
                    <a:pt x="27" y="175"/>
                    <a:pt x="20" y="175"/>
                    <a:pt x="16" y="175"/>
                  </a:cubicBezTo>
                  <a:lnTo>
                    <a:pt x="16" y="144"/>
                  </a:lnTo>
                  <a:close/>
                  <a:moveTo>
                    <a:pt x="40" y="59"/>
                  </a:moveTo>
                  <a:cubicBezTo>
                    <a:pt x="40" y="73"/>
                    <a:pt x="48" y="86"/>
                    <a:pt x="64" y="86"/>
                  </a:cubicBezTo>
                  <a:cubicBezTo>
                    <a:pt x="75" y="86"/>
                    <a:pt x="82" y="81"/>
                    <a:pt x="86" y="75"/>
                  </a:cubicBezTo>
                  <a:cubicBezTo>
                    <a:pt x="87" y="72"/>
                    <a:pt x="88" y="70"/>
                    <a:pt x="88" y="65"/>
                  </a:cubicBezTo>
                  <a:cubicBezTo>
                    <a:pt x="88" y="47"/>
                    <a:pt x="81" y="29"/>
                    <a:pt x="63" y="29"/>
                  </a:cubicBezTo>
                  <a:cubicBezTo>
                    <a:pt x="50" y="29"/>
                    <a:pt x="40" y="41"/>
                    <a:pt x="40" y="5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53"/>
            <p:cNvSpPr/>
            <p:nvPr/>
          </p:nvSpPr>
          <p:spPr bwMode="auto">
            <a:xfrm>
              <a:off x="5284787" y="5177700"/>
              <a:ext cx="101600" cy="146050"/>
            </a:xfrm>
            <a:custGeom>
              <a:avLst/>
              <a:gdLst>
                <a:gd name="T0" fmla="*/ 0 w 120"/>
                <a:gd name="T1" fmla="*/ 172 h 172"/>
                <a:gd name="T2" fmla="*/ 0 w 120"/>
                <a:gd name="T3" fmla="*/ 148 h 172"/>
                <a:gd name="T4" fmla="*/ 22 w 120"/>
                <a:gd name="T5" fmla="*/ 129 h 172"/>
                <a:gd name="T6" fmla="*/ 78 w 120"/>
                <a:gd name="T7" fmla="*/ 57 h 172"/>
                <a:gd name="T8" fmla="*/ 50 w 120"/>
                <a:gd name="T9" fmla="*/ 32 h 172"/>
                <a:gd name="T10" fmla="*/ 13 w 120"/>
                <a:gd name="T11" fmla="*/ 46 h 172"/>
                <a:gd name="T12" fmla="*/ 2 w 120"/>
                <a:gd name="T13" fmla="*/ 18 h 172"/>
                <a:gd name="T14" fmla="*/ 58 w 120"/>
                <a:gd name="T15" fmla="*/ 0 h 172"/>
                <a:gd name="T16" fmla="*/ 117 w 120"/>
                <a:gd name="T17" fmla="*/ 53 h 172"/>
                <a:gd name="T18" fmla="*/ 72 w 120"/>
                <a:gd name="T19" fmla="*/ 126 h 172"/>
                <a:gd name="T20" fmla="*/ 56 w 120"/>
                <a:gd name="T21" fmla="*/ 139 h 172"/>
                <a:gd name="T22" fmla="*/ 56 w 120"/>
                <a:gd name="T23" fmla="*/ 140 h 172"/>
                <a:gd name="T24" fmla="*/ 120 w 120"/>
                <a:gd name="T25" fmla="*/ 140 h 172"/>
                <a:gd name="T26" fmla="*/ 120 w 120"/>
                <a:gd name="T27" fmla="*/ 172 h 172"/>
                <a:gd name="T28" fmla="*/ 0 w 120"/>
                <a:gd name="T2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72">
                  <a:moveTo>
                    <a:pt x="0" y="17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59" y="95"/>
                    <a:pt x="77" y="76"/>
                    <a:pt x="78" y="57"/>
                  </a:cubicBezTo>
                  <a:cubicBezTo>
                    <a:pt x="78" y="43"/>
                    <a:pt x="69" y="32"/>
                    <a:pt x="50" y="32"/>
                  </a:cubicBezTo>
                  <a:cubicBezTo>
                    <a:pt x="35" y="32"/>
                    <a:pt x="22" y="39"/>
                    <a:pt x="13" y="46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5" y="8"/>
                    <a:pt x="35" y="0"/>
                    <a:pt x="58" y="0"/>
                  </a:cubicBezTo>
                  <a:cubicBezTo>
                    <a:pt x="96" y="0"/>
                    <a:pt x="117" y="22"/>
                    <a:pt x="117" y="53"/>
                  </a:cubicBezTo>
                  <a:cubicBezTo>
                    <a:pt x="117" y="82"/>
                    <a:pt x="97" y="104"/>
                    <a:pt x="72" y="126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20" y="172"/>
                    <a:pt x="120" y="172"/>
                    <a:pt x="120" y="17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54"/>
            <p:cNvSpPr/>
            <p:nvPr/>
          </p:nvSpPr>
          <p:spPr bwMode="auto">
            <a:xfrm>
              <a:off x="6997700" y="4002950"/>
              <a:ext cx="65088" cy="146050"/>
            </a:xfrm>
            <a:custGeom>
              <a:avLst/>
              <a:gdLst>
                <a:gd name="T0" fmla="*/ 21 w 41"/>
                <a:gd name="T1" fmla="*/ 19 h 92"/>
                <a:gd name="T2" fmla="*/ 21 w 41"/>
                <a:gd name="T3" fmla="*/ 19 h 92"/>
                <a:gd name="T4" fmla="*/ 3 w 41"/>
                <a:gd name="T5" fmla="*/ 28 h 92"/>
                <a:gd name="T6" fmla="*/ 0 w 41"/>
                <a:gd name="T7" fmla="*/ 12 h 92"/>
                <a:gd name="T8" fmla="*/ 24 w 41"/>
                <a:gd name="T9" fmla="*/ 0 h 92"/>
                <a:gd name="T10" fmla="*/ 41 w 41"/>
                <a:gd name="T11" fmla="*/ 0 h 92"/>
                <a:gd name="T12" fmla="*/ 41 w 41"/>
                <a:gd name="T13" fmla="*/ 92 h 92"/>
                <a:gd name="T14" fmla="*/ 21 w 41"/>
                <a:gd name="T15" fmla="*/ 92 h 92"/>
                <a:gd name="T16" fmla="*/ 21 w 41"/>
                <a:gd name="T17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92">
                  <a:moveTo>
                    <a:pt x="21" y="19"/>
                  </a:moveTo>
                  <a:lnTo>
                    <a:pt x="21" y="19"/>
                  </a:lnTo>
                  <a:lnTo>
                    <a:pt x="3" y="28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41" y="0"/>
                  </a:lnTo>
                  <a:lnTo>
                    <a:pt x="41" y="92"/>
                  </a:lnTo>
                  <a:lnTo>
                    <a:pt x="21" y="92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55"/>
            <p:cNvSpPr>
              <a:spLocks noEditPoints="1"/>
            </p:cNvSpPr>
            <p:nvPr/>
          </p:nvSpPr>
          <p:spPr bwMode="auto">
            <a:xfrm>
              <a:off x="7108825" y="4001363"/>
              <a:ext cx="109538" cy="149225"/>
            </a:xfrm>
            <a:custGeom>
              <a:avLst/>
              <a:gdLst>
                <a:gd name="T0" fmla="*/ 16 w 128"/>
                <a:gd name="T1" fmla="*/ 144 h 175"/>
                <a:gd name="T2" fmla="*/ 33 w 128"/>
                <a:gd name="T3" fmla="*/ 144 h 175"/>
                <a:gd name="T4" fmla="*/ 66 w 128"/>
                <a:gd name="T5" fmla="*/ 133 h 175"/>
                <a:gd name="T6" fmla="*/ 88 w 128"/>
                <a:gd name="T7" fmla="*/ 102 h 175"/>
                <a:gd name="T8" fmla="*/ 87 w 128"/>
                <a:gd name="T9" fmla="*/ 102 h 175"/>
                <a:gd name="T10" fmla="*/ 53 w 128"/>
                <a:gd name="T11" fmla="*/ 114 h 175"/>
                <a:gd name="T12" fmla="*/ 0 w 128"/>
                <a:gd name="T13" fmla="*/ 61 h 175"/>
                <a:gd name="T14" fmla="*/ 64 w 128"/>
                <a:gd name="T15" fmla="*/ 0 h 175"/>
                <a:gd name="T16" fmla="*/ 128 w 128"/>
                <a:gd name="T17" fmla="*/ 73 h 175"/>
                <a:gd name="T18" fmla="*/ 98 w 128"/>
                <a:gd name="T19" fmla="*/ 151 h 175"/>
                <a:gd name="T20" fmla="*/ 34 w 128"/>
                <a:gd name="T21" fmla="*/ 175 h 175"/>
                <a:gd name="T22" fmla="*/ 16 w 128"/>
                <a:gd name="T23" fmla="*/ 175 h 175"/>
                <a:gd name="T24" fmla="*/ 16 w 128"/>
                <a:gd name="T25" fmla="*/ 144 h 175"/>
                <a:gd name="T26" fmla="*/ 40 w 128"/>
                <a:gd name="T27" fmla="*/ 59 h 175"/>
                <a:gd name="T28" fmla="*/ 64 w 128"/>
                <a:gd name="T29" fmla="*/ 86 h 175"/>
                <a:gd name="T30" fmla="*/ 85 w 128"/>
                <a:gd name="T31" fmla="*/ 75 h 175"/>
                <a:gd name="T32" fmla="*/ 88 w 128"/>
                <a:gd name="T33" fmla="*/ 65 h 175"/>
                <a:gd name="T34" fmla="*/ 63 w 128"/>
                <a:gd name="T35" fmla="*/ 29 h 175"/>
                <a:gd name="T36" fmla="*/ 40 w 128"/>
                <a:gd name="T37" fmla="*/ 5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5">
                  <a:moveTo>
                    <a:pt x="16" y="144"/>
                  </a:moveTo>
                  <a:cubicBezTo>
                    <a:pt x="21" y="144"/>
                    <a:pt x="25" y="144"/>
                    <a:pt x="33" y="144"/>
                  </a:cubicBezTo>
                  <a:cubicBezTo>
                    <a:pt x="45" y="143"/>
                    <a:pt x="57" y="140"/>
                    <a:pt x="66" y="133"/>
                  </a:cubicBezTo>
                  <a:cubicBezTo>
                    <a:pt x="77" y="126"/>
                    <a:pt x="84" y="115"/>
                    <a:pt x="88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79" y="110"/>
                    <a:pt x="68" y="114"/>
                    <a:pt x="53" y="114"/>
                  </a:cubicBezTo>
                  <a:cubicBezTo>
                    <a:pt x="24" y="114"/>
                    <a:pt x="0" y="94"/>
                    <a:pt x="0" y="61"/>
                  </a:cubicBezTo>
                  <a:cubicBezTo>
                    <a:pt x="0" y="28"/>
                    <a:pt x="27" y="0"/>
                    <a:pt x="64" y="0"/>
                  </a:cubicBezTo>
                  <a:cubicBezTo>
                    <a:pt x="107" y="0"/>
                    <a:pt x="128" y="34"/>
                    <a:pt x="128" y="73"/>
                  </a:cubicBezTo>
                  <a:cubicBezTo>
                    <a:pt x="128" y="108"/>
                    <a:pt x="117" y="134"/>
                    <a:pt x="98" y="151"/>
                  </a:cubicBezTo>
                  <a:cubicBezTo>
                    <a:pt x="82" y="166"/>
                    <a:pt x="60" y="174"/>
                    <a:pt x="34" y="175"/>
                  </a:cubicBezTo>
                  <a:cubicBezTo>
                    <a:pt x="27" y="175"/>
                    <a:pt x="20" y="175"/>
                    <a:pt x="16" y="175"/>
                  </a:cubicBezTo>
                  <a:lnTo>
                    <a:pt x="16" y="144"/>
                  </a:lnTo>
                  <a:close/>
                  <a:moveTo>
                    <a:pt x="40" y="59"/>
                  </a:moveTo>
                  <a:cubicBezTo>
                    <a:pt x="40" y="73"/>
                    <a:pt x="47" y="86"/>
                    <a:pt x="64" y="86"/>
                  </a:cubicBezTo>
                  <a:cubicBezTo>
                    <a:pt x="74" y="86"/>
                    <a:pt x="82" y="81"/>
                    <a:pt x="85" y="75"/>
                  </a:cubicBezTo>
                  <a:cubicBezTo>
                    <a:pt x="87" y="72"/>
                    <a:pt x="88" y="70"/>
                    <a:pt x="88" y="65"/>
                  </a:cubicBezTo>
                  <a:cubicBezTo>
                    <a:pt x="88" y="47"/>
                    <a:pt x="81" y="29"/>
                    <a:pt x="63" y="29"/>
                  </a:cubicBezTo>
                  <a:cubicBezTo>
                    <a:pt x="49" y="29"/>
                    <a:pt x="39" y="41"/>
                    <a:pt x="40" y="5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56"/>
            <p:cNvSpPr>
              <a:spLocks noEditPoints="1"/>
            </p:cNvSpPr>
            <p:nvPr/>
          </p:nvSpPr>
          <p:spPr bwMode="auto">
            <a:xfrm>
              <a:off x="7232650" y="4001363"/>
              <a:ext cx="109538" cy="149225"/>
            </a:xfrm>
            <a:custGeom>
              <a:avLst/>
              <a:gdLst>
                <a:gd name="T0" fmla="*/ 15 w 128"/>
                <a:gd name="T1" fmla="*/ 144 h 175"/>
                <a:gd name="T2" fmla="*/ 32 w 128"/>
                <a:gd name="T3" fmla="*/ 144 h 175"/>
                <a:gd name="T4" fmla="*/ 66 w 128"/>
                <a:gd name="T5" fmla="*/ 133 h 175"/>
                <a:gd name="T6" fmla="*/ 87 w 128"/>
                <a:gd name="T7" fmla="*/ 102 h 175"/>
                <a:gd name="T8" fmla="*/ 86 w 128"/>
                <a:gd name="T9" fmla="*/ 102 h 175"/>
                <a:gd name="T10" fmla="*/ 53 w 128"/>
                <a:gd name="T11" fmla="*/ 114 h 175"/>
                <a:gd name="T12" fmla="*/ 0 w 128"/>
                <a:gd name="T13" fmla="*/ 61 h 175"/>
                <a:gd name="T14" fmla="*/ 63 w 128"/>
                <a:gd name="T15" fmla="*/ 0 h 175"/>
                <a:gd name="T16" fmla="*/ 128 w 128"/>
                <a:gd name="T17" fmla="*/ 73 h 175"/>
                <a:gd name="T18" fmla="*/ 98 w 128"/>
                <a:gd name="T19" fmla="*/ 151 h 175"/>
                <a:gd name="T20" fmla="*/ 33 w 128"/>
                <a:gd name="T21" fmla="*/ 175 h 175"/>
                <a:gd name="T22" fmla="*/ 15 w 128"/>
                <a:gd name="T23" fmla="*/ 175 h 175"/>
                <a:gd name="T24" fmla="*/ 15 w 128"/>
                <a:gd name="T25" fmla="*/ 144 h 175"/>
                <a:gd name="T26" fmla="*/ 39 w 128"/>
                <a:gd name="T27" fmla="*/ 59 h 175"/>
                <a:gd name="T28" fmla="*/ 63 w 128"/>
                <a:gd name="T29" fmla="*/ 86 h 175"/>
                <a:gd name="T30" fmla="*/ 85 w 128"/>
                <a:gd name="T31" fmla="*/ 75 h 175"/>
                <a:gd name="T32" fmla="*/ 87 w 128"/>
                <a:gd name="T33" fmla="*/ 65 h 175"/>
                <a:gd name="T34" fmla="*/ 62 w 128"/>
                <a:gd name="T35" fmla="*/ 29 h 175"/>
                <a:gd name="T36" fmla="*/ 39 w 128"/>
                <a:gd name="T37" fmla="*/ 5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5">
                  <a:moveTo>
                    <a:pt x="15" y="144"/>
                  </a:moveTo>
                  <a:cubicBezTo>
                    <a:pt x="20" y="144"/>
                    <a:pt x="25" y="144"/>
                    <a:pt x="32" y="144"/>
                  </a:cubicBezTo>
                  <a:cubicBezTo>
                    <a:pt x="44" y="143"/>
                    <a:pt x="57" y="140"/>
                    <a:pt x="66" y="133"/>
                  </a:cubicBezTo>
                  <a:cubicBezTo>
                    <a:pt x="77" y="126"/>
                    <a:pt x="84" y="115"/>
                    <a:pt x="87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79" y="110"/>
                    <a:pt x="68" y="114"/>
                    <a:pt x="53" y="114"/>
                  </a:cubicBezTo>
                  <a:cubicBezTo>
                    <a:pt x="24" y="114"/>
                    <a:pt x="0" y="94"/>
                    <a:pt x="0" y="61"/>
                  </a:cubicBezTo>
                  <a:cubicBezTo>
                    <a:pt x="0" y="28"/>
                    <a:pt x="26" y="0"/>
                    <a:pt x="63" y="0"/>
                  </a:cubicBezTo>
                  <a:cubicBezTo>
                    <a:pt x="107" y="0"/>
                    <a:pt x="128" y="34"/>
                    <a:pt x="128" y="73"/>
                  </a:cubicBezTo>
                  <a:cubicBezTo>
                    <a:pt x="128" y="108"/>
                    <a:pt x="116" y="134"/>
                    <a:pt x="98" y="151"/>
                  </a:cubicBezTo>
                  <a:cubicBezTo>
                    <a:pt x="82" y="166"/>
                    <a:pt x="60" y="174"/>
                    <a:pt x="33" y="175"/>
                  </a:cubicBezTo>
                  <a:cubicBezTo>
                    <a:pt x="26" y="175"/>
                    <a:pt x="20" y="175"/>
                    <a:pt x="15" y="175"/>
                  </a:cubicBezTo>
                  <a:lnTo>
                    <a:pt x="15" y="144"/>
                  </a:lnTo>
                  <a:close/>
                  <a:moveTo>
                    <a:pt x="39" y="59"/>
                  </a:moveTo>
                  <a:cubicBezTo>
                    <a:pt x="39" y="73"/>
                    <a:pt x="47" y="86"/>
                    <a:pt x="63" y="86"/>
                  </a:cubicBezTo>
                  <a:cubicBezTo>
                    <a:pt x="74" y="86"/>
                    <a:pt x="81" y="81"/>
                    <a:pt x="85" y="75"/>
                  </a:cubicBezTo>
                  <a:cubicBezTo>
                    <a:pt x="86" y="72"/>
                    <a:pt x="87" y="70"/>
                    <a:pt x="87" y="65"/>
                  </a:cubicBezTo>
                  <a:cubicBezTo>
                    <a:pt x="87" y="47"/>
                    <a:pt x="80" y="29"/>
                    <a:pt x="62" y="29"/>
                  </a:cubicBezTo>
                  <a:cubicBezTo>
                    <a:pt x="49" y="29"/>
                    <a:pt x="39" y="41"/>
                    <a:pt x="39" y="5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57"/>
            <p:cNvSpPr/>
            <p:nvPr/>
          </p:nvSpPr>
          <p:spPr bwMode="auto">
            <a:xfrm>
              <a:off x="7359650" y="4002950"/>
              <a:ext cx="103188" cy="146050"/>
            </a:xfrm>
            <a:custGeom>
              <a:avLst/>
              <a:gdLst>
                <a:gd name="T0" fmla="*/ 65 w 65"/>
                <a:gd name="T1" fmla="*/ 0 h 92"/>
                <a:gd name="T2" fmla="*/ 65 w 65"/>
                <a:gd name="T3" fmla="*/ 14 h 92"/>
                <a:gd name="T4" fmla="*/ 27 w 65"/>
                <a:gd name="T5" fmla="*/ 92 h 92"/>
                <a:gd name="T6" fmla="*/ 5 w 65"/>
                <a:gd name="T7" fmla="*/ 92 h 92"/>
                <a:gd name="T8" fmla="*/ 43 w 65"/>
                <a:gd name="T9" fmla="*/ 18 h 92"/>
                <a:gd name="T10" fmla="*/ 43 w 65"/>
                <a:gd name="T11" fmla="*/ 18 h 92"/>
                <a:gd name="T12" fmla="*/ 0 w 65"/>
                <a:gd name="T13" fmla="*/ 18 h 92"/>
                <a:gd name="T14" fmla="*/ 0 w 65"/>
                <a:gd name="T15" fmla="*/ 0 h 92"/>
                <a:gd name="T16" fmla="*/ 65 w 65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92">
                  <a:moveTo>
                    <a:pt x="65" y="0"/>
                  </a:moveTo>
                  <a:lnTo>
                    <a:pt x="65" y="14"/>
                  </a:lnTo>
                  <a:lnTo>
                    <a:pt x="27" y="92"/>
                  </a:lnTo>
                  <a:lnTo>
                    <a:pt x="5" y="92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58"/>
            <p:cNvSpPr/>
            <p:nvPr/>
          </p:nvSpPr>
          <p:spPr bwMode="auto">
            <a:xfrm>
              <a:off x="4918075" y="2807563"/>
              <a:ext cx="103188" cy="147638"/>
            </a:xfrm>
            <a:custGeom>
              <a:avLst/>
              <a:gdLst>
                <a:gd name="T0" fmla="*/ 0 w 120"/>
                <a:gd name="T1" fmla="*/ 172 h 172"/>
                <a:gd name="T2" fmla="*/ 0 w 120"/>
                <a:gd name="T3" fmla="*/ 148 h 172"/>
                <a:gd name="T4" fmla="*/ 22 w 120"/>
                <a:gd name="T5" fmla="*/ 128 h 172"/>
                <a:gd name="T6" fmla="*/ 77 w 120"/>
                <a:gd name="T7" fmla="*/ 56 h 172"/>
                <a:gd name="T8" fmla="*/ 49 w 120"/>
                <a:gd name="T9" fmla="*/ 31 h 172"/>
                <a:gd name="T10" fmla="*/ 13 w 120"/>
                <a:gd name="T11" fmla="*/ 45 h 172"/>
                <a:gd name="T12" fmla="*/ 2 w 120"/>
                <a:gd name="T13" fmla="*/ 17 h 172"/>
                <a:gd name="T14" fmla="*/ 57 w 120"/>
                <a:gd name="T15" fmla="*/ 0 h 172"/>
                <a:gd name="T16" fmla="*/ 117 w 120"/>
                <a:gd name="T17" fmla="*/ 53 h 172"/>
                <a:gd name="T18" fmla="*/ 72 w 120"/>
                <a:gd name="T19" fmla="*/ 126 h 172"/>
                <a:gd name="T20" fmla="*/ 56 w 120"/>
                <a:gd name="T21" fmla="*/ 139 h 172"/>
                <a:gd name="T22" fmla="*/ 56 w 120"/>
                <a:gd name="T23" fmla="*/ 139 h 172"/>
                <a:gd name="T24" fmla="*/ 120 w 120"/>
                <a:gd name="T25" fmla="*/ 139 h 172"/>
                <a:gd name="T26" fmla="*/ 120 w 120"/>
                <a:gd name="T27" fmla="*/ 172 h 172"/>
                <a:gd name="T28" fmla="*/ 0 w 120"/>
                <a:gd name="T2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72">
                  <a:moveTo>
                    <a:pt x="0" y="17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59" y="95"/>
                    <a:pt x="77" y="76"/>
                    <a:pt x="77" y="56"/>
                  </a:cubicBezTo>
                  <a:cubicBezTo>
                    <a:pt x="77" y="42"/>
                    <a:pt x="69" y="31"/>
                    <a:pt x="49" y="31"/>
                  </a:cubicBezTo>
                  <a:cubicBezTo>
                    <a:pt x="35" y="31"/>
                    <a:pt x="22" y="39"/>
                    <a:pt x="13" y="4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5" y="7"/>
                    <a:pt x="35" y="0"/>
                    <a:pt x="57" y="0"/>
                  </a:cubicBezTo>
                  <a:cubicBezTo>
                    <a:pt x="96" y="0"/>
                    <a:pt x="117" y="22"/>
                    <a:pt x="117" y="53"/>
                  </a:cubicBezTo>
                  <a:cubicBezTo>
                    <a:pt x="117" y="81"/>
                    <a:pt x="96" y="104"/>
                    <a:pt x="72" y="126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20" y="172"/>
                    <a:pt x="120" y="172"/>
                    <a:pt x="120" y="17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59"/>
            <p:cNvSpPr>
              <a:spLocks noEditPoints="1"/>
            </p:cNvSpPr>
            <p:nvPr/>
          </p:nvSpPr>
          <p:spPr bwMode="auto">
            <a:xfrm>
              <a:off x="5038725" y="2807563"/>
              <a:ext cx="109538" cy="150813"/>
            </a:xfrm>
            <a:custGeom>
              <a:avLst/>
              <a:gdLst>
                <a:gd name="T0" fmla="*/ 128 w 128"/>
                <a:gd name="T1" fmla="*/ 86 h 175"/>
                <a:gd name="T2" fmla="*/ 63 w 128"/>
                <a:gd name="T3" fmla="*/ 175 h 175"/>
                <a:gd name="T4" fmla="*/ 0 w 128"/>
                <a:gd name="T5" fmla="*/ 87 h 175"/>
                <a:gd name="T6" fmla="*/ 65 w 128"/>
                <a:gd name="T7" fmla="*/ 0 h 175"/>
                <a:gd name="T8" fmla="*/ 128 w 128"/>
                <a:gd name="T9" fmla="*/ 86 h 175"/>
                <a:gd name="T10" fmla="*/ 40 w 128"/>
                <a:gd name="T11" fmla="*/ 87 h 175"/>
                <a:gd name="T12" fmla="*/ 64 w 128"/>
                <a:gd name="T13" fmla="*/ 145 h 175"/>
                <a:gd name="T14" fmla="*/ 88 w 128"/>
                <a:gd name="T15" fmla="*/ 87 h 175"/>
                <a:gd name="T16" fmla="*/ 64 w 128"/>
                <a:gd name="T17" fmla="*/ 30 h 175"/>
                <a:gd name="T18" fmla="*/ 40 w 128"/>
                <a:gd name="T19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75">
                  <a:moveTo>
                    <a:pt x="128" y="86"/>
                  </a:moveTo>
                  <a:cubicBezTo>
                    <a:pt x="128" y="139"/>
                    <a:pt x="107" y="175"/>
                    <a:pt x="63" y="175"/>
                  </a:cubicBezTo>
                  <a:cubicBezTo>
                    <a:pt x="19" y="175"/>
                    <a:pt x="0" y="135"/>
                    <a:pt x="0" y="87"/>
                  </a:cubicBezTo>
                  <a:cubicBezTo>
                    <a:pt x="0" y="38"/>
                    <a:pt x="21" y="0"/>
                    <a:pt x="65" y="0"/>
                  </a:cubicBezTo>
                  <a:cubicBezTo>
                    <a:pt x="110" y="0"/>
                    <a:pt x="128" y="40"/>
                    <a:pt x="128" y="86"/>
                  </a:cubicBezTo>
                  <a:close/>
                  <a:moveTo>
                    <a:pt x="40" y="87"/>
                  </a:moveTo>
                  <a:cubicBezTo>
                    <a:pt x="40" y="126"/>
                    <a:pt x="49" y="145"/>
                    <a:pt x="64" y="145"/>
                  </a:cubicBezTo>
                  <a:cubicBezTo>
                    <a:pt x="80" y="145"/>
                    <a:pt x="88" y="125"/>
                    <a:pt x="88" y="87"/>
                  </a:cubicBezTo>
                  <a:cubicBezTo>
                    <a:pt x="88" y="49"/>
                    <a:pt x="80" y="30"/>
                    <a:pt x="64" y="30"/>
                  </a:cubicBezTo>
                  <a:cubicBezTo>
                    <a:pt x="49" y="30"/>
                    <a:pt x="40" y="48"/>
                    <a:pt x="40" y="8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60"/>
            <p:cNvSpPr>
              <a:spLocks noEditPoints="1"/>
            </p:cNvSpPr>
            <p:nvPr/>
          </p:nvSpPr>
          <p:spPr bwMode="auto">
            <a:xfrm>
              <a:off x="5164137" y="2807563"/>
              <a:ext cx="107950" cy="150813"/>
            </a:xfrm>
            <a:custGeom>
              <a:avLst/>
              <a:gdLst>
                <a:gd name="T0" fmla="*/ 127 w 127"/>
                <a:gd name="T1" fmla="*/ 86 h 175"/>
                <a:gd name="T2" fmla="*/ 63 w 127"/>
                <a:gd name="T3" fmla="*/ 175 h 175"/>
                <a:gd name="T4" fmla="*/ 0 w 127"/>
                <a:gd name="T5" fmla="*/ 87 h 175"/>
                <a:gd name="T6" fmla="*/ 64 w 127"/>
                <a:gd name="T7" fmla="*/ 0 h 175"/>
                <a:gd name="T8" fmla="*/ 127 w 127"/>
                <a:gd name="T9" fmla="*/ 86 h 175"/>
                <a:gd name="T10" fmla="*/ 39 w 127"/>
                <a:gd name="T11" fmla="*/ 87 h 175"/>
                <a:gd name="T12" fmla="*/ 64 w 127"/>
                <a:gd name="T13" fmla="*/ 145 h 175"/>
                <a:gd name="T14" fmla="*/ 88 w 127"/>
                <a:gd name="T15" fmla="*/ 87 h 175"/>
                <a:gd name="T16" fmla="*/ 64 w 127"/>
                <a:gd name="T17" fmla="*/ 30 h 175"/>
                <a:gd name="T18" fmla="*/ 39 w 127"/>
                <a:gd name="T19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75">
                  <a:moveTo>
                    <a:pt x="127" y="86"/>
                  </a:moveTo>
                  <a:cubicBezTo>
                    <a:pt x="127" y="139"/>
                    <a:pt x="106" y="175"/>
                    <a:pt x="63" y="175"/>
                  </a:cubicBezTo>
                  <a:cubicBezTo>
                    <a:pt x="19" y="175"/>
                    <a:pt x="0" y="135"/>
                    <a:pt x="0" y="87"/>
                  </a:cubicBezTo>
                  <a:cubicBezTo>
                    <a:pt x="0" y="38"/>
                    <a:pt x="20" y="0"/>
                    <a:pt x="64" y="0"/>
                  </a:cubicBezTo>
                  <a:cubicBezTo>
                    <a:pt x="110" y="0"/>
                    <a:pt x="127" y="40"/>
                    <a:pt x="127" y="86"/>
                  </a:cubicBezTo>
                  <a:close/>
                  <a:moveTo>
                    <a:pt x="39" y="87"/>
                  </a:moveTo>
                  <a:cubicBezTo>
                    <a:pt x="39" y="126"/>
                    <a:pt x="49" y="145"/>
                    <a:pt x="64" y="145"/>
                  </a:cubicBezTo>
                  <a:cubicBezTo>
                    <a:pt x="79" y="145"/>
                    <a:pt x="88" y="125"/>
                    <a:pt x="88" y="87"/>
                  </a:cubicBezTo>
                  <a:cubicBezTo>
                    <a:pt x="88" y="49"/>
                    <a:pt x="80" y="30"/>
                    <a:pt x="64" y="30"/>
                  </a:cubicBezTo>
                  <a:cubicBezTo>
                    <a:pt x="49" y="30"/>
                    <a:pt x="39" y="48"/>
                    <a:pt x="39" y="8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61"/>
            <p:cNvSpPr/>
            <p:nvPr/>
          </p:nvSpPr>
          <p:spPr bwMode="auto">
            <a:xfrm>
              <a:off x="5289550" y="2807563"/>
              <a:ext cx="101600" cy="147638"/>
            </a:xfrm>
            <a:custGeom>
              <a:avLst/>
              <a:gdLst>
                <a:gd name="T0" fmla="*/ 0 w 120"/>
                <a:gd name="T1" fmla="*/ 172 h 172"/>
                <a:gd name="T2" fmla="*/ 0 w 120"/>
                <a:gd name="T3" fmla="*/ 148 h 172"/>
                <a:gd name="T4" fmla="*/ 22 w 120"/>
                <a:gd name="T5" fmla="*/ 128 h 172"/>
                <a:gd name="T6" fmla="*/ 77 w 120"/>
                <a:gd name="T7" fmla="*/ 56 h 172"/>
                <a:gd name="T8" fmla="*/ 49 w 120"/>
                <a:gd name="T9" fmla="*/ 31 h 172"/>
                <a:gd name="T10" fmla="*/ 13 w 120"/>
                <a:gd name="T11" fmla="*/ 45 h 172"/>
                <a:gd name="T12" fmla="*/ 2 w 120"/>
                <a:gd name="T13" fmla="*/ 17 h 172"/>
                <a:gd name="T14" fmla="*/ 57 w 120"/>
                <a:gd name="T15" fmla="*/ 0 h 172"/>
                <a:gd name="T16" fmla="*/ 117 w 120"/>
                <a:gd name="T17" fmla="*/ 53 h 172"/>
                <a:gd name="T18" fmla="*/ 72 w 120"/>
                <a:gd name="T19" fmla="*/ 126 h 172"/>
                <a:gd name="T20" fmla="*/ 56 w 120"/>
                <a:gd name="T21" fmla="*/ 139 h 172"/>
                <a:gd name="T22" fmla="*/ 56 w 120"/>
                <a:gd name="T23" fmla="*/ 139 h 172"/>
                <a:gd name="T24" fmla="*/ 120 w 120"/>
                <a:gd name="T25" fmla="*/ 139 h 172"/>
                <a:gd name="T26" fmla="*/ 120 w 120"/>
                <a:gd name="T27" fmla="*/ 172 h 172"/>
                <a:gd name="T28" fmla="*/ 0 w 120"/>
                <a:gd name="T2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72">
                  <a:moveTo>
                    <a:pt x="0" y="17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59" y="95"/>
                    <a:pt x="77" y="76"/>
                    <a:pt x="77" y="56"/>
                  </a:cubicBezTo>
                  <a:cubicBezTo>
                    <a:pt x="77" y="42"/>
                    <a:pt x="69" y="31"/>
                    <a:pt x="49" y="31"/>
                  </a:cubicBezTo>
                  <a:cubicBezTo>
                    <a:pt x="35" y="31"/>
                    <a:pt x="22" y="39"/>
                    <a:pt x="13" y="4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5" y="7"/>
                    <a:pt x="34" y="0"/>
                    <a:pt x="57" y="0"/>
                  </a:cubicBezTo>
                  <a:cubicBezTo>
                    <a:pt x="96" y="0"/>
                    <a:pt x="117" y="22"/>
                    <a:pt x="117" y="53"/>
                  </a:cubicBezTo>
                  <a:cubicBezTo>
                    <a:pt x="117" y="81"/>
                    <a:pt x="96" y="104"/>
                    <a:pt x="72" y="126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20" y="172"/>
                    <a:pt x="120" y="172"/>
                    <a:pt x="120" y="17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62"/>
            <p:cNvSpPr/>
            <p:nvPr/>
          </p:nvSpPr>
          <p:spPr bwMode="auto">
            <a:xfrm>
              <a:off x="6994525" y="1613763"/>
              <a:ext cx="101600" cy="146050"/>
            </a:xfrm>
            <a:custGeom>
              <a:avLst/>
              <a:gdLst>
                <a:gd name="T0" fmla="*/ 0 w 120"/>
                <a:gd name="T1" fmla="*/ 172 h 172"/>
                <a:gd name="T2" fmla="*/ 0 w 120"/>
                <a:gd name="T3" fmla="*/ 148 h 172"/>
                <a:gd name="T4" fmla="*/ 21 w 120"/>
                <a:gd name="T5" fmla="*/ 128 h 172"/>
                <a:gd name="T6" fmla="*/ 77 w 120"/>
                <a:gd name="T7" fmla="*/ 56 h 172"/>
                <a:gd name="T8" fmla="*/ 49 w 120"/>
                <a:gd name="T9" fmla="*/ 31 h 172"/>
                <a:gd name="T10" fmla="*/ 13 w 120"/>
                <a:gd name="T11" fmla="*/ 46 h 172"/>
                <a:gd name="T12" fmla="*/ 2 w 120"/>
                <a:gd name="T13" fmla="*/ 17 h 172"/>
                <a:gd name="T14" fmla="*/ 57 w 120"/>
                <a:gd name="T15" fmla="*/ 0 h 172"/>
                <a:gd name="T16" fmla="*/ 117 w 120"/>
                <a:gd name="T17" fmla="*/ 53 h 172"/>
                <a:gd name="T18" fmla="*/ 71 w 120"/>
                <a:gd name="T19" fmla="*/ 126 h 172"/>
                <a:gd name="T20" fmla="*/ 56 w 120"/>
                <a:gd name="T21" fmla="*/ 139 h 172"/>
                <a:gd name="T22" fmla="*/ 56 w 120"/>
                <a:gd name="T23" fmla="*/ 139 h 172"/>
                <a:gd name="T24" fmla="*/ 120 w 120"/>
                <a:gd name="T25" fmla="*/ 139 h 172"/>
                <a:gd name="T26" fmla="*/ 120 w 120"/>
                <a:gd name="T27" fmla="*/ 172 h 172"/>
                <a:gd name="T28" fmla="*/ 0 w 120"/>
                <a:gd name="T2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72">
                  <a:moveTo>
                    <a:pt x="0" y="172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58" y="95"/>
                    <a:pt x="76" y="76"/>
                    <a:pt x="77" y="56"/>
                  </a:cubicBezTo>
                  <a:cubicBezTo>
                    <a:pt x="77" y="42"/>
                    <a:pt x="69" y="31"/>
                    <a:pt x="49" y="31"/>
                  </a:cubicBezTo>
                  <a:cubicBezTo>
                    <a:pt x="34" y="31"/>
                    <a:pt x="22" y="39"/>
                    <a:pt x="13" y="4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4" y="7"/>
                    <a:pt x="34" y="0"/>
                    <a:pt x="57" y="0"/>
                  </a:cubicBezTo>
                  <a:cubicBezTo>
                    <a:pt x="95" y="0"/>
                    <a:pt x="117" y="22"/>
                    <a:pt x="117" y="53"/>
                  </a:cubicBezTo>
                  <a:cubicBezTo>
                    <a:pt x="117" y="81"/>
                    <a:pt x="96" y="104"/>
                    <a:pt x="71" y="126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20" y="172"/>
                    <a:pt x="120" y="172"/>
                    <a:pt x="120" y="17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63"/>
            <p:cNvSpPr>
              <a:spLocks noEditPoints="1"/>
            </p:cNvSpPr>
            <p:nvPr/>
          </p:nvSpPr>
          <p:spPr bwMode="auto">
            <a:xfrm>
              <a:off x="7115175" y="1613763"/>
              <a:ext cx="109538" cy="149225"/>
            </a:xfrm>
            <a:custGeom>
              <a:avLst/>
              <a:gdLst>
                <a:gd name="T0" fmla="*/ 127 w 127"/>
                <a:gd name="T1" fmla="*/ 86 h 175"/>
                <a:gd name="T2" fmla="*/ 63 w 127"/>
                <a:gd name="T3" fmla="*/ 175 h 175"/>
                <a:gd name="T4" fmla="*/ 0 w 127"/>
                <a:gd name="T5" fmla="*/ 87 h 175"/>
                <a:gd name="T6" fmla="*/ 64 w 127"/>
                <a:gd name="T7" fmla="*/ 0 h 175"/>
                <a:gd name="T8" fmla="*/ 127 w 127"/>
                <a:gd name="T9" fmla="*/ 86 h 175"/>
                <a:gd name="T10" fmla="*/ 39 w 127"/>
                <a:gd name="T11" fmla="*/ 87 h 175"/>
                <a:gd name="T12" fmla="*/ 64 w 127"/>
                <a:gd name="T13" fmla="*/ 145 h 175"/>
                <a:gd name="T14" fmla="*/ 88 w 127"/>
                <a:gd name="T15" fmla="*/ 87 h 175"/>
                <a:gd name="T16" fmla="*/ 64 w 127"/>
                <a:gd name="T17" fmla="*/ 30 h 175"/>
                <a:gd name="T18" fmla="*/ 39 w 127"/>
                <a:gd name="T19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75">
                  <a:moveTo>
                    <a:pt x="127" y="86"/>
                  </a:moveTo>
                  <a:cubicBezTo>
                    <a:pt x="127" y="139"/>
                    <a:pt x="106" y="175"/>
                    <a:pt x="63" y="175"/>
                  </a:cubicBezTo>
                  <a:cubicBezTo>
                    <a:pt x="19" y="175"/>
                    <a:pt x="0" y="135"/>
                    <a:pt x="0" y="87"/>
                  </a:cubicBezTo>
                  <a:cubicBezTo>
                    <a:pt x="0" y="38"/>
                    <a:pt x="20" y="0"/>
                    <a:pt x="64" y="0"/>
                  </a:cubicBezTo>
                  <a:cubicBezTo>
                    <a:pt x="110" y="0"/>
                    <a:pt x="127" y="40"/>
                    <a:pt x="127" y="86"/>
                  </a:cubicBezTo>
                  <a:close/>
                  <a:moveTo>
                    <a:pt x="39" y="87"/>
                  </a:moveTo>
                  <a:cubicBezTo>
                    <a:pt x="39" y="126"/>
                    <a:pt x="49" y="145"/>
                    <a:pt x="64" y="145"/>
                  </a:cubicBezTo>
                  <a:cubicBezTo>
                    <a:pt x="79" y="145"/>
                    <a:pt x="88" y="126"/>
                    <a:pt x="88" y="87"/>
                  </a:cubicBezTo>
                  <a:cubicBezTo>
                    <a:pt x="88" y="49"/>
                    <a:pt x="80" y="30"/>
                    <a:pt x="64" y="30"/>
                  </a:cubicBezTo>
                  <a:cubicBezTo>
                    <a:pt x="49" y="30"/>
                    <a:pt x="39" y="48"/>
                    <a:pt x="39" y="8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64"/>
            <p:cNvSpPr/>
            <p:nvPr/>
          </p:nvSpPr>
          <p:spPr bwMode="auto">
            <a:xfrm>
              <a:off x="7250112" y="1615350"/>
              <a:ext cx="68263" cy="144463"/>
            </a:xfrm>
            <a:custGeom>
              <a:avLst/>
              <a:gdLst>
                <a:gd name="T0" fmla="*/ 21 w 43"/>
                <a:gd name="T1" fmla="*/ 19 h 91"/>
                <a:gd name="T2" fmla="*/ 21 w 43"/>
                <a:gd name="T3" fmla="*/ 19 h 91"/>
                <a:gd name="T4" fmla="*/ 4 w 43"/>
                <a:gd name="T5" fmla="*/ 27 h 91"/>
                <a:gd name="T6" fmla="*/ 0 w 43"/>
                <a:gd name="T7" fmla="*/ 11 h 91"/>
                <a:gd name="T8" fmla="*/ 25 w 43"/>
                <a:gd name="T9" fmla="*/ 0 h 91"/>
                <a:gd name="T10" fmla="*/ 43 w 43"/>
                <a:gd name="T11" fmla="*/ 0 h 91"/>
                <a:gd name="T12" fmla="*/ 43 w 43"/>
                <a:gd name="T13" fmla="*/ 91 h 91"/>
                <a:gd name="T14" fmla="*/ 21 w 43"/>
                <a:gd name="T15" fmla="*/ 91 h 91"/>
                <a:gd name="T16" fmla="*/ 21 w 43"/>
                <a:gd name="T17" fmla="*/ 1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1">
                  <a:moveTo>
                    <a:pt x="21" y="19"/>
                  </a:moveTo>
                  <a:lnTo>
                    <a:pt x="21" y="19"/>
                  </a:lnTo>
                  <a:lnTo>
                    <a:pt x="4" y="27"/>
                  </a:lnTo>
                  <a:lnTo>
                    <a:pt x="0" y="11"/>
                  </a:lnTo>
                  <a:lnTo>
                    <a:pt x="25" y="0"/>
                  </a:lnTo>
                  <a:lnTo>
                    <a:pt x="43" y="0"/>
                  </a:lnTo>
                  <a:lnTo>
                    <a:pt x="43" y="91"/>
                  </a:lnTo>
                  <a:lnTo>
                    <a:pt x="21" y="91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65"/>
            <p:cNvSpPr/>
            <p:nvPr/>
          </p:nvSpPr>
          <p:spPr bwMode="auto">
            <a:xfrm>
              <a:off x="7364412" y="1613763"/>
              <a:ext cx="101600" cy="149225"/>
            </a:xfrm>
            <a:custGeom>
              <a:avLst/>
              <a:gdLst>
                <a:gd name="T0" fmla="*/ 8 w 120"/>
                <a:gd name="T1" fmla="*/ 133 h 175"/>
                <a:gd name="T2" fmla="*/ 48 w 120"/>
                <a:gd name="T3" fmla="*/ 144 h 175"/>
                <a:gd name="T4" fmla="*/ 79 w 120"/>
                <a:gd name="T5" fmla="*/ 121 h 175"/>
                <a:gd name="T6" fmla="*/ 45 w 120"/>
                <a:gd name="T7" fmla="*/ 97 h 175"/>
                <a:gd name="T8" fmla="*/ 29 w 120"/>
                <a:gd name="T9" fmla="*/ 97 h 175"/>
                <a:gd name="T10" fmla="*/ 29 w 120"/>
                <a:gd name="T11" fmla="*/ 68 h 175"/>
                <a:gd name="T12" fmla="*/ 44 w 120"/>
                <a:gd name="T13" fmla="*/ 68 h 175"/>
                <a:gd name="T14" fmla="*/ 74 w 120"/>
                <a:gd name="T15" fmla="*/ 49 h 175"/>
                <a:gd name="T16" fmla="*/ 49 w 120"/>
                <a:gd name="T17" fmla="*/ 31 h 175"/>
                <a:gd name="T18" fmla="*/ 14 w 120"/>
                <a:gd name="T19" fmla="*/ 41 h 175"/>
                <a:gd name="T20" fmla="*/ 6 w 120"/>
                <a:gd name="T21" fmla="*/ 12 h 175"/>
                <a:gd name="T22" fmla="*/ 58 w 120"/>
                <a:gd name="T23" fmla="*/ 0 h 175"/>
                <a:gd name="T24" fmla="*/ 114 w 120"/>
                <a:gd name="T25" fmla="*/ 42 h 175"/>
                <a:gd name="T26" fmla="*/ 83 w 120"/>
                <a:gd name="T27" fmla="*/ 81 h 175"/>
                <a:gd name="T28" fmla="*/ 83 w 120"/>
                <a:gd name="T29" fmla="*/ 82 h 175"/>
                <a:gd name="T30" fmla="*/ 120 w 120"/>
                <a:gd name="T31" fmla="*/ 123 h 175"/>
                <a:gd name="T32" fmla="*/ 51 w 120"/>
                <a:gd name="T33" fmla="*/ 175 h 175"/>
                <a:gd name="T34" fmla="*/ 0 w 120"/>
                <a:gd name="T35" fmla="*/ 163 h 175"/>
                <a:gd name="T36" fmla="*/ 8 w 120"/>
                <a:gd name="T37" fmla="*/ 13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175">
                  <a:moveTo>
                    <a:pt x="8" y="133"/>
                  </a:moveTo>
                  <a:cubicBezTo>
                    <a:pt x="16" y="137"/>
                    <a:pt x="32" y="144"/>
                    <a:pt x="48" y="144"/>
                  </a:cubicBezTo>
                  <a:cubicBezTo>
                    <a:pt x="68" y="144"/>
                    <a:pt x="79" y="134"/>
                    <a:pt x="79" y="121"/>
                  </a:cubicBezTo>
                  <a:cubicBezTo>
                    <a:pt x="79" y="104"/>
                    <a:pt x="62" y="97"/>
                    <a:pt x="45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7" y="68"/>
                    <a:pt x="74" y="63"/>
                    <a:pt x="74" y="49"/>
                  </a:cubicBezTo>
                  <a:cubicBezTo>
                    <a:pt x="74" y="38"/>
                    <a:pt x="66" y="31"/>
                    <a:pt x="49" y="31"/>
                  </a:cubicBezTo>
                  <a:cubicBezTo>
                    <a:pt x="35" y="31"/>
                    <a:pt x="21" y="37"/>
                    <a:pt x="14" y="4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6" y="6"/>
                    <a:pt x="36" y="0"/>
                    <a:pt x="58" y="0"/>
                  </a:cubicBezTo>
                  <a:cubicBezTo>
                    <a:pt x="94" y="0"/>
                    <a:pt x="114" y="19"/>
                    <a:pt x="114" y="42"/>
                  </a:cubicBezTo>
                  <a:cubicBezTo>
                    <a:pt x="114" y="60"/>
                    <a:pt x="104" y="74"/>
                    <a:pt x="83" y="81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104" y="85"/>
                    <a:pt x="120" y="101"/>
                    <a:pt x="120" y="123"/>
                  </a:cubicBezTo>
                  <a:cubicBezTo>
                    <a:pt x="120" y="153"/>
                    <a:pt x="94" y="175"/>
                    <a:pt x="51" y="175"/>
                  </a:cubicBezTo>
                  <a:cubicBezTo>
                    <a:pt x="29" y="175"/>
                    <a:pt x="10" y="169"/>
                    <a:pt x="0" y="163"/>
                  </a:cubicBezTo>
                  <a:lnTo>
                    <a:pt x="8" y="13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66884" y="31013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66884" y="27693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5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66884" y="415802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66884" y="38260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5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846784" y="310131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846784" y="276931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5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846784" y="415802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846784" y="382602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1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10484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08d88193-e4ed-466c-8c16-919c5770a12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8AB724-68EF-41C1-9E53-0A52A5665E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01821" y="2537050"/>
            <a:ext cx="8226450" cy="2760574"/>
            <a:chOff x="1379887" y="2054940"/>
            <a:chExt cx="9432226" cy="3165200"/>
          </a:xfrm>
        </p:grpSpPr>
        <p:grpSp>
          <p:nvGrpSpPr>
            <p:cNvPr id="43" name="ïŝḷíḋé">
              <a:extLst>
                <a:ext uri="{FF2B5EF4-FFF2-40B4-BE49-F238E27FC236}">
                  <a16:creationId xmlns:a16="http://schemas.microsoft.com/office/drawing/2014/main" xmlns="" id="{4EBB0B01-AB2A-433F-B5C8-1B3618F8F087}"/>
                </a:ext>
              </a:extLst>
            </p:cNvPr>
            <p:cNvGrpSpPr/>
            <p:nvPr/>
          </p:nvGrpSpPr>
          <p:grpSpPr>
            <a:xfrm>
              <a:off x="1379887" y="2054940"/>
              <a:ext cx="2735482" cy="1569660"/>
              <a:chOff x="1199456" y="1298250"/>
              <a:chExt cx="2735482" cy="1569660"/>
            </a:xfrm>
          </p:grpSpPr>
          <p:sp>
            <p:nvSpPr>
              <p:cNvPr id="74" name="ísḷide">
                <a:extLst>
                  <a:ext uri="{FF2B5EF4-FFF2-40B4-BE49-F238E27FC236}">
                    <a16:creationId xmlns:a16="http://schemas.microsoft.com/office/drawing/2014/main" xmlns="" id="{CA9EF792-4C37-4ACD-8709-562B46F08987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rgbClr val="0F82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5" name="îs1íḍé">
                <a:extLst>
                  <a:ext uri="{FF2B5EF4-FFF2-40B4-BE49-F238E27FC236}">
                    <a16:creationId xmlns:a16="http://schemas.microsoft.com/office/drawing/2014/main" xmlns="" id="{85FDD560-DA9D-4A93-A208-E96B8231C0BA}"/>
                  </a:ext>
                </a:extLst>
              </p:cNvPr>
              <p:cNvSpPr txBox="1"/>
              <p:nvPr/>
            </p:nvSpPr>
            <p:spPr>
              <a:xfrm>
                <a:off x="1313376" y="129825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1</a:t>
                </a:r>
              </a:p>
            </p:txBody>
          </p:sp>
          <p:grpSp>
            <p:nvGrpSpPr>
              <p:cNvPr id="76" name="îşḷiďê">
                <a:extLst>
                  <a:ext uri="{FF2B5EF4-FFF2-40B4-BE49-F238E27FC236}">
                    <a16:creationId xmlns:a16="http://schemas.microsoft.com/office/drawing/2014/main" xmlns="" id="{C50A6DB0-EA25-478D-B10B-0607FF5AF348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77" name="isļïḋe">
                  <a:extLst>
                    <a:ext uri="{FF2B5EF4-FFF2-40B4-BE49-F238E27FC236}">
                      <a16:creationId xmlns:a16="http://schemas.microsoft.com/office/drawing/2014/main" xmlns="" id="{9768AC6F-EF2A-4418-B880-6842E5561DBE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>
                      <a:latin typeface="+mj-ea"/>
                    </a:rPr>
                    <a:t>PPT</a:t>
                  </a:r>
                  <a:r>
                    <a:rPr lang="zh-CN" altLang="en-US" sz="1600" b="1" dirty="0">
                      <a:latin typeface="+mj-ea"/>
                    </a:rPr>
                    <a:t>标题文档</a:t>
                  </a:r>
                </a:p>
              </p:txBody>
            </p:sp>
            <p:sp>
              <p:nvSpPr>
                <p:cNvPr id="78" name="iSḻîḍé">
                  <a:extLst>
                    <a:ext uri="{FF2B5EF4-FFF2-40B4-BE49-F238E27FC236}">
                      <a16:creationId xmlns:a16="http://schemas.microsoft.com/office/drawing/2014/main" xmlns="" id="{569821CD-8C8D-440F-BD3F-F8EDB3804A15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44" name="íṩļíďé">
              <a:extLst>
                <a:ext uri="{FF2B5EF4-FFF2-40B4-BE49-F238E27FC236}">
                  <a16:creationId xmlns:a16="http://schemas.microsoft.com/office/drawing/2014/main" xmlns="" id="{75A396BF-451C-4BC7-A4F8-FE9CA475D13E}"/>
                </a:ext>
              </a:extLst>
            </p:cNvPr>
            <p:cNvGrpSpPr/>
            <p:nvPr/>
          </p:nvGrpSpPr>
          <p:grpSpPr>
            <a:xfrm>
              <a:off x="4548239" y="2054940"/>
              <a:ext cx="2735482" cy="1569660"/>
              <a:chOff x="1199456" y="1298250"/>
              <a:chExt cx="2735482" cy="1569660"/>
            </a:xfrm>
          </p:grpSpPr>
          <p:sp>
            <p:nvSpPr>
              <p:cNvPr id="69" name="íşḻïḍé">
                <a:extLst>
                  <a:ext uri="{FF2B5EF4-FFF2-40B4-BE49-F238E27FC236}">
                    <a16:creationId xmlns:a16="http://schemas.microsoft.com/office/drawing/2014/main" xmlns="" id="{33AF8DF6-2944-4F4E-BBA0-5F6CDA9F2937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rgbClr val="0F82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0" name="íŝļïḓe">
                <a:extLst>
                  <a:ext uri="{FF2B5EF4-FFF2-40B4-BE49-F238E27FC236}">
                    <a16:creationId xmlns:a16="http://schemas.microsoft.com/office/drawing/2014/main" xmlns="" id="{42F41633-6D2B-41CD-899B-67B369BD366C}"/>
                  </a:ext>
                </a:extLst>
              </p:cNvPr>
              <p:cNvSpPr txBox="1"/>
              <p:nvPr/>
            </p:nvSpPr>
            <p:spPr>
              <a:xfrm>
                <a:off x="1316145" y="129825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2</a:t>
                </a:r>
              </a:p>
            </p:txBody>
          </p:sp>
          <p:grpSp>
            <p:nvGrpSpPr>
              <p:cNvPr id="71" name="iŝľíďè">
                <a:extLst>
                  <a:ext uri="{FF2B5EF4-FFF2-40B4-BE49-F238E27FC236}">
                    <a16:creationId xmlns:a16="http://schemas.microsoft.com/office/drawing/2014/main" xmlns="" id="{37C1F057-FBC2-4BA0-9EBC-1D0047DD16D5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72" name="íṥḻïḑé">
                  <a:extLst>
                    <a:ext uri="{FF2B5EF4-FFF2-40B4-BE49-F238E27FC236}">
                      <a16:creationId xmlns:a16="http://schemas.microsoft.com/office/drawing/2014/main" xmlns="" id="{3AB4F92D-686E-45E8-8871-8265DBA3912C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>
                      <a:latin typeface="+mj-ea"/>
                    </a:rPr>
                    <a:t>PPT</a:t>
                  </a:r>
                  <a:r>
                    <a:rPr lang="zh-CN" altLang="en-US" sz="1600" b="1" dirty="0">
                      <a:latin typeface="+mj-ea"/>
                    </a:rPr>
                    <a:t>标题文档</a:t>
                  </a:r>
                </a:p>
              </p:txBody>
            </p:sp>
            <p:sp>
              <p:nvSpPr>
                <p:cNvPr id="73" name="îŝ1iḋè">
                  <a:extLst>
                    <a:ext uri="{FF2B5EF4-FFF2-40B4-BE49-F238E27FC236}">
                      <a16:creationId xmlns:a16="http://schemas.microsoft.com/office/drawing/2014/main" xmlns="" id="{F1B96D73-8D22-410D-99DB-89A21C266D4C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45" name="íşľiḋe">
              <a:extLst>
                <a:ext uri="{FF2B5EF4-FFF2-40B4-BE49-F238E27FC236}">
                  <a16:creationId xmlns:a16="http://schemas.microsoft.com/office/drawing/2014/main" xmlns="" id="{EE9EAA25-592E-46E1-9EBF-807F7AF6F666}"/>
                </a:ext>
              </a:extLst>
            </p:cNvPr>
            <p:cNvGrpSpPr/>
            <p:nvPr/>
          </p:nvGrpSpPr>
          <p:grpSpPr>
            <a:xfrm>
              <a:off x="8076631" y="2054940"/>
              <a:ext cx="2735482" cy="1569660"/>
              <a:chOff x="1199456" y="1298250"/>
              <a:chExt cx="2735482" cy="1569660"/>
            </a:xfrm>
          </p:grpSpPr>
          <p:sp>
            <p:nvSpPr>
              <p:cNvPr id="64" name="îṥľiḍê">
                <a:extLst>
                  <a:ext uri="{FF2B5EF4-FFF2-40B4-BE49-F238E27FC236}">
                    <a16:creationId xmlns:a16="http://schemas.microsoft.com/office/drawing/2014/main" xmlns="" id="{8B35C0DA-39D7-4FDD-945C-D8F1B7C4DD59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rgbClr val="0F82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5" name="íṧļiḓe">
                <a:extLst>
                  <a:ext uri="{FF2B5EF4-FFF2-40B4-BE49-F238E27FC236}">
                    <a16:creationId xmlns:a16="http://schemas.microsoft.com/office/drawing/2014/main" xmlns="" id="{9F10A088-B0D1-41CB-8CAE-3D6144468751}"/>
                  </a:ext>
                </a:extLst>
              </p:cNvPr>
              <p:cNvSpPr txBox="1"/>
              <p:nvPr/>
            </p:nvSpPr>
            <p:spPr>
              <a:xfrm>
                <a:off x="1313375" y="129825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3</a:t>
                </a:r>
              </a:p>
            </p:txBody>
          </p:sp>
          <p:grpSp>
            <p:nvGrpSpPr>
              <p:cNvPr id="66" name="í$ḷíḑê">
                <a:extLst>
                  <a:ext uri="{FF2B5EF4-FFF2-40B4-BE49-F238E27FC236}">
                    <a16:creationId xmlns:a16="http://schemas.microsoft.com/office/drawing/2014/main" xmlns="" id="{F5562343-CAD6-4C6B-BDF8-E3084A7F3C80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67" name="íŝḷîďé">
                  <a:extLst>
                    <a:ext uri="{FF2B5EF4-FFF2-40B4-BE49-F238E27FC236}">
                      <a16:creationId xmlns:a16="http://schemas.microsoft.com/office/drawing/2014/main" xmlns="" id="{CB4A5F8A-4A3F-4D29-B6BC-809556B2043D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>
                      <a:latin typeface="+mj-ea"/>
                    </a:rPr>
                    <a:t>PPT</a:t>
                  </a:r>
                  <a:r>
                    <a:rPr lang="zh-CN" altLang="en-US" sz="1600" b="1" dirty="0">
                      <a:latin typeface="+mj-ea"/>
                    </a:rPr>
                    <a:t>标题文档</a:t>
                  </a:r>
                </a:p>
              </p:txBody>
            </p:sp>
            <p:sp>
              <p:nvSpPr>
                <p:cNvPr id="68" name="i$ľíḋé">
                  <a:extLst>
                    <a:ext uri="{FF2B5EF4-FFF2-40B4-BE49-F238E27FC236}">
                      <a16:creationId xmlns:a16="http://schemas.microsoft.com/office/drawing/2014/main" xmlns="" id="{7D288C6A-9F90-4327-A460-50B73105EAD0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46" name="iṩlídé">
              <a:extLst>
                <a:ext uri="{FF2B5EF4-FFF2-40B4-BE49-F238E27FC236}">
                  <a16:creationId xmlns:a16="http://schemas.microsoft.com/office/drawing/2014/main" xmlns="" id="{51A48C1E-C157-4AE0-AF47-B3A48A92591B}"/>
                </a:ext>
              </a:extLst>
            </p:cNvPr>
            <p:cNvGrpSpPr/>
            <p:nvPr/>
          </p:nvGrpSpPr>
          <p:grpSpPr>
            <a:xfrm>
              <a:off x="1379887" y="3650480"/>
              <a:ext cx="2735482" cy="1569660"/>
              <a:chOff x="1199456" y="1298250"/>
              <a:chExt cx="2735482" cy="1569660"/>
            </a:xfrm>
          </p:grpSpPr>
          <p:sp>
            <p:nvSpPr>
              <p:cNvPr id="59" name="iṡļíḓé">
                <a:extLst>
                  <a:ext uri="{FF2B5EF4-FFF2-40B4-BE49-F238E27FC236}">
                    <a16:creationId xmlns:a16="http://schemas.microsoft.com/office/drawing/2014/main" xmlns="" id="{E5FDF9A3-F501-443A-A19E-4C8142AF9549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rgbClr val="0F82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" name="îśļíḍê">
                <a:extLst>
                  <a:ext uri="{FF2B5EF4-FFF2-40B4-BE49-F238E27FC236}">
                    <a16:creationId xmlns:a16="http://schemas.microsoft.com/office/drawing/2014/main" xmlns="" id="{A4B48830-739F-4C17-96FC-B6A318475D68}"/>
                  </a:ext>
                </a:extLst>
              </p:cNvPr>
              <p:cNvSpPr txBox="1"/>
              <p:nvPr/>
            </p:nvSpPr>
            <p:spPr>
              <a:xfrm>
                <a:off x="1287627" y="129825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4</a:t>
                </a:r>
                <a:endParaRPr kumimoji="0" lang="en-US" altLang="zh-CN" sz="7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61" name="ïš1iḋe">
                <a:extLst>
                  <a:ext uri="{FF2B5EF4-FFF2-40B4-BE49-F238E27FC236}">
                    <a16:creationId xmlns:a16="http://schemas.microsoft.com/office/drawing/2014/main" xmlns="" id="{9B7BEA2C-46E3-4629-B1B8-C7704D86653C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62" name="iślïḍê">
                  <a:extLst>
                    <a:ext uri="{FF2B5EF4-FFF2-40B4-BE49-F238E27FC236}">
                      <a16:creationId xmlns:a16="http://schemas.microsoft.com/office/drawing/2014/main" xmlns="" id="{B489EDB6-77C3-4E4B-9684-33036A5A5F66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>
                      <a:latin typeface="+mj-ea"/>
                    </a:rPr>
                    <a:t>PPT</a:t>
                  </a:r>
                  <a:r>
                    <a:rPr lang="zh-CN" altLang="en-US" sz="1600" b="1" dirty="0">
                      <a:latin typeface="+mj-ea"/>
                    </a:rPr>
                    <a:t>标题文档</a:t>
                  </a:r>
                </a:p>
              </p:txBody>
            </p:sp>
            <p:sp>
              <p:nvSpPr>
                <p:cNvPr id="63" name="îṡḻïḍê">
                  <a:extLst>
                    <a:ext uri="{FF2B5EF4-FFF2-40B4-BE49-F238E27FC236}">
                      <a16:creationId xmlns:a16="http://schemas.microsoft.com/office/drawing/2014/main" xmlns="" id="{B2C29B2A-0AB6-486C-9F78-A6E9987CCF63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47" name="îṡľîdé">
              <a:extLst>
                <a:ext uri="{FF2B5EF4-FFF2-40B4-BE49-F238E27FC236}">
                  <a16:creationId xmlns:a16="http://schemas.microsoft.com/office/drawing/2014/main" xmlns="" id="{52C8D3B7-C5B7-44DA-B9F3-42BEBFCF5238}"/>
                </a:ext>
              </a:extLst>
            </p:cNvPr>
            <p:cNvGrpSpPr/>
            <p:nvPr/>
          </p:nvGrpSpPr>
          <p:grpSpPr>
            <a:xfrm>
              <a:off x="4545837" y="3624600"/>
              <a:ext cx="2735482" cy="1569660"/>
              <a:chOff x="1199456" y="1272370"/>
              <a:chExt cx="2735482" cy="1569660"/>
            </a:xfrm>
          </p:grpSpPr>
          <p:sp>
            <p:nvSpPr>
              <p:cNvPr id="54" name="ïsḷíḋe">
                <a:extLst>
                  <a:ext uri="{FF2B5EF4-FFF2-40B4-BE49-F238E27FC236}">
                    <a16:creationId xmlns:a16="http://schemas.microsoft.com/office/drawing/2014/main" xmlns="" id="{F5057B9B-D54C-48F2-BCCB-DDECACC195B8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rgbClr val="0F82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ïślîde">
                <a:extLst>
                  <a:ext uri="{FF2B5EF4-FFF2-40B4-BE49-F238E27FC236}">
                    <a16:creationId xmlns:a16="http://schemas.microsoft.com/office/drawing/2014/main" xmlns="" id="{35ED7A52-356E-43C4-B4CC-7FDCE5119C5B}"/>
                  </a:ext>
                </a:extLst>
              </p:cNvPr>
              <p:cNvSpPr txBox="1"/>
              <p:nvPr/>
            </p:nvSpPr>
            <p:spPr>
              <a:xfrm>
                <a:off x="1234108" y="127237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5</a:t>
                </a:r>
                <a:endParaRPr kumimoji="0" lang="en-US" altLang="zh-CN" sz="7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56" name="ïṥḷíde">
                <a:extLst>
                  <a:ext uri="{FF2B5EF4-FFF2-40B4-BE49-F238E27FC236}">
                    <a16:creationId xmlns:a16="http://schemas.microsoft.com/office/drawing/2014/main" xmlns="" id="{024D664C-9F92-4456-B943-7BCBC88147D8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57" name="íS1ïḑè">
                  <a:extLst>
                    <a:ext uri="{FF2B5EF4-FFF2-40B4-BE49-F238E27FC236}">
                      <a16:creationId xmlns:a16="http://schemas.microsoft.com/office/drawing/2014/main" xmlns="" id="{DA297FFD-65B8-494D-B6FC-B51B74A46911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>
                      <a:latin typeface="+mj-ea"/>
                    </a:rPr>
                    <a:t>PPT</a:t>
                  </a:r>
                  <a:r>
                    <a:rPr lang="zh-CN" altLang="en-US" sz="1600" b="1" dirty="0">
                      <a:latin typeface="+mj-ea"/>
                    </a:rPr>
                    <a:t>标题文档</a:t>
                  </a:r>
                </a:p>
              </p:txBody>
            </p:sp>
            <p:sp>
              <p:nvSpPr>
                <p:cNvPr id="58" name="îšlïḍé">
                  <a:extLst>
                    <a:ext uri="{FF2B5EF4-FFF2-40B4-BE49-F238E27FC236}">
                      <a16:creationId xmlns:a16="http://schemas.microsoft.com/office/drawing/2014/main" xmlns="" id="{DF791D26-12EF-48E5-A3D6-A0474698AA46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48" name="íṩḷîḓé">
              <a:extLst>
                <a:ext uri="{FF2B5EF4-FFF2-40B4-BE49-F238E27FC236}">
                  <a16:creationId xmlns:a16="http://schemas.microsoft.com/office/drawing/2014/main" xmlns="" id="{C18890D7-4D96-4B60-B71B-B677B9A37554}"/>
                </a:ext>
              </a:extLst>
            </p:cNvPr>
            <p:cNvGrpSpPr/>
            <p:nvPr/>
          </p:nvGrpSpPr>
          <p:grpSpPr>
            <a:xfrm>
              <a:off x="8074229" y="3624600"/>
              <a:ext cx="2735482" cy="1569660"/>
              <a:chOff x="1199456" y="1272370"/>
              <a:chExt cx="2735482" cy="1569660"/>
            </a:xfrm>
          </p:grpSpPr>
          <p:sp>
            <p:nvSpPr>
              <p:cNvPr id="49" name="í$ḷíḑê">
                <a:extLst>
                  <a:ext uri="{FF2B5EF4-FFF2-40B4-BE49-F238E27FC236}">
                    <a16:creationId xmlns:a16="http://schemas.microsoft.com/office/drawing/2014/main" xmlns="" id="{59C784E2-87F9-4072-A842-AC1025921EF4}"/>
                  </a:ext>
                </a:extLst>
              </p:cNvPr>
              <p:cNvSpPr/>
              <p:nvPr/>
            </p:nvSpPr>
            <p:spPr>
              <a:xfrm>
                <a:off x="1199456" y="1556792"/>
                <a:ext cx="864096" cy="864096"/>
              </a:xfrm>
              <a:prstGeom prst="rect">
                <a:avLst/>
              </a:prstGeom>
              <a:solidFill>
                <a:srgbClr val="0F82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ïṡḻîḑé">
                <a:extLst>
                  <a:ext uri="{FF2B5EF4-FFF2-40B4-BE49-F238E27FC236}">
                    <a16:creationId xmlns:a16="http://schemas.microsoft.com/office/drawing/2014/main" xmlns="" id="{F8CB6D2B-2575-47E8-88CE-14EB81659BC8}"/>
                  </a:ext>
                </a:extLst>
              </p:cNvPr>
              <p:cNvSpPr txBox="1"/>
              <p:nvPr/>
            </p:nvSpPr>
            <p:spPr>
              <a:xfrm>
                <a:off x="1262511" y="1272370"/>
                <a:ext cx="869149" cy="156966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7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6</a:t>
                </a:r>
                <a:endParaRPr kumimoji="0" lang="en-US" altLang="zh-CN" sz="7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grpSp>
            <p:nvGrpSpPr>
              <p:cNvPr id="51" name="iSḻîdè">
                <a:extLst>
                  <a:ext uri="{FF2B5EF4-FFF2-40B4-BE49-F238E27FC236}">
                    <a16:creationId xmlns:a16="http://schemas.microsoft.com/office/drawing/2014/main" xmlns="" id="{926F262B-EA6B-4B4C-836D-8F4711506633}"/>
                  </a:ext>
                </a:extLst>
              </p:cNvPr>
              <p:cNvGrpSpPr/>
              <p:nvPr/>
            </p:nvGrpSpPr>
            <p:grpSpPr>
              <a:xfrm>
                <a:off x="1994070" y="1556792"/>
                <a:ext cx="1940868" cy="926443"/>
                <a:chOff x="1925286" y="1494446"/>
                <a:chExt cx="1940868" cy="926443"/>
              </a:xfrm>
            </p:grpSpPr>
            <p:sp>
              <p:nvSpPr>
                <p:cNvPr id="52" name="ïs1îḍe">
                  <a:extLst>
                    <a:ext uri="{FF2B5EF4-FFF2-40B4-BE49-F238E27FC236}">
                      <a16:creationId xmlns:a16="http://schemas.microsoft.com/office/drawing/2014/main" xmlns="" id="{C7889463-F597-4221-8AAF-409DBAD0CC14}"/>
                    </a:ext>
                  </a:extLst>
                </p:cNvPr>
                <p:cNvSpPr/>
                <p:nvPr/>
              </p:nvSpPr>
              <p:spPr>
                <a:xfrm>
                  <a:off x="1925286" y="1494446"/>
                  <a:ext cx="1940868" cy="38201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>
                      <a:latin typeface="+mj-ea"/>
                    </a:rPr>
                    <a:t>PPT</a:t>
                  </a:r>
                  <a:r>
                    <a:rPr lang="zh-CN" altLang="en-US" sz="1600" b="1" dirty="0">
                      <a:latin typeface="+mj-ea"/>
                    </a:rPr>
                    <a:t>标题文档</a:t>
                  </a:r>
                </a:p>
              </p:txBody>
            </p:sp>
            <p:sp>
              <p:nvSpPr>
                <p:cNvPr id="53" name="îṡliḍè">
                  <a:extLst>
                    <a:ext uri="{FF2B5EF4-FFF2-40B4-BE49-F238E27FC236}">
                      <a16:creationId xmlns:a16="http://schemas.microsoft.com/office/drawing/2014/main" xmlns="" id="{35F36AF0-23B9-4F95-BAA0-CE1EBBE1D2FB}"/>
                    </a:ext>
                  </a:extLst>
                </p:cNvPr>
                <p:cNvSpPr/>
                <p:nvPr/>
              </p:nvSpPr>
              <p:spPr>
                <a:xfrm>
                  <a:off x="1928598" y="1876459"/>
                  <a:ext cx="1935154" cy="544430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</a:t>
                  </a:r>
                  <a:endParaRPr lang="en-US" altLang="zh-CN" sz="1100" dirty="0"/>
                </a:p>
              </p:txBody>
            </p:sp>
          </p:grpSp>
        </p:grpSp>
      </p:grpSp>
      <p:grpSp>
        <p:nvGrpSpPr>
          <p:cNvPr id="83" name="组合 82"/>
          <p:cNvGrpSpPr/>
          <p:nvPr/>
        </p:nvGrpSpPr>
        <p:grpSpPr>
          <a:xfrm>
            <a:off x="1240038" y="1088417"/>
            <a:ext cx="2880320" cy="1090561"/>
            <a:chOff x="2577125" y="997141"/>
            <a:chExt cx="2880320" cy="1090561"/>
          </a:xfrm>
        </p:grpSpPr>
        <p:sp>
          <p:nvSpPr>
            <p:cNvPr id="79" name="TextBox 67"/>
            <p:cNvSpPr txBox="1"/>
            <p:nvPr/>
          </p:nvSpPr>
          <p:spPr>
            <a:xfrm>
              <a:off x="2577125" y="997141"/>
              <a:ext cx="2880320" cy="861663"/>
            </a:xfrm>
            <a:prstGeom prst="rect">
              <a:avLst/>
            </a:prstGeom>
            <a:noFill/>
          </p:spPr>
          <p:txBody>
            <a:bodyPr wrap="square" lIns="121814" tIns="60905" rIns="121814" bIns="60905">
              <a:spAutoFit/>
            </a:bodyPr>
            <a:lstStyle/>
            <a:p>
              <a:pPr>
                <a:defRPr/>
              </a:pPr>
              <a:r>
                <a:rPr lang="zh-CN" altLang="en-US" sz="4800" b="1" dirty="0" smtClean="0">
                  <a:solidFill>
                    <a:srgbClr val="0F826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4800" b="1" dirty="0" smtClean="0">
                <a:solidFill>
                  <a:srgbClr val="0F826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2676575" y="1718370"/>
              <a:ext cx="14768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rgbClr val="0F8263"/>
                  </a:solidFill>
                  <a:latin typeface="微软雅黑" panose="020B0503020204020204" pitchFamily="34" charset="-122"/>
                </a:rPr>
                <a:t>CONTENTS</a:t>
              </a:r>
              <a:endParaRPr lang="zh-CN" altLang="en-US" b="1" dirty="0">
                <a:solidFill>
                  <a:srgbClr val="0F8263"/>
                </a:solidFill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39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8411" y="3831856"/>
            <a:ext cx="2227581" cy="370767"/>
            <a:chOff x="4654427" y="4718860"/>
            <a:chExt cx="1663809" cy="276971"/>
          </a:xfrm>
        </p:grpSpPr>
        <p:grpSp>
          <p:nvGrpSpPr>
            <p:cNvPr id="5" name="组合 4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7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文本框 22"/>
            <p:cNvSpPr txBox="1"/>
            <p:nvPr/>
          </p:nvSpPr>
          <p:spPr>
            <a:xfrm>
              <a:off x="4925563" y="474435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98582" y="3837725"/>
            <a:ext cx="2695865" cy="370958"/>
            <a:chOff x="6395842" y="4718860"/>
            <a:chExt cx="2013506" cy="276971"/>
          </a:xfrm>
        </p:grpSpPr>
        <p:grpSp>
          <p:nvGrpSpPr>
            <p:cNvPr id="10" name="组合 9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2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文本框 27"/>
            <p:cNvSpPr txBox="1"/>
            <p:nvPr/>
          </p:nvSpPr>
          <p:spPr>
            <a:xfrm>
              <a:off x="6666412" y="473537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TextBox 1"/>
          <p:cNvSpPr txBox="1"/>
          <p:nvPr/>
        </p:nvSpPr>
        <p:spPr>
          <a:xfrm>
            <a:off x="1657193" y="2415850"/>
            <a:ext cx="8953813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89667" y="3431484"/>
            <a:ext cx="8373533" cy="276999"/>
          </a:xfrm>
          <a:prstGeom prst="rect">
            <a:avLst/>
          </a:prstGeom>
          <a:solidFill>
            <a:srgbClr val="188977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prstClr val="white"/>
                </a:solidFill>
              </a:rPr>
              <a:t>LOREM IPSUM DOLOR SIT AMET, CONSECTETUR ADIPISICING ELIT, SED DO EIUSMOD</a:t>
            </a:r>
            <a:endParaRPr lang="zh-CN" altLang="en-US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00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460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685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9568" y="2036239"/>
            <a:ext cx="1764112" cy="1539168"/>
            <a:chOff x="3735573" y="1132113"/>
            <a:chExt cx="1046520" cy="913077"/>
          </a:xfrm>
        </p:grpSpPr>
        <p:sp>
          <p:nvSpPr>
            <p:cNvPr id="83" name="Flowchart: Decision 78"/>
            <p:cNvSpPr/>
            <p:nvPr/>
          </p:nvSpPr>
          <p:spPr>
            <a:xfrm>
              <a:off x="3735573" y="1132113"/>
              <a:ext cx="913077" cy="913077"/>
            </a:xfrm>
            <a:prstGeom prst="flowChartDecision">
              <a:avLst/>
            </a:prstGeom>
            <a:solidFill>
              <a:srgbClr val="0F8263"/>
            </a:solidFill>
            <a:ln>
              <a:noFill/>
            </a:ln>
            <a:effectLst>
              <a:innerShdw blurRad="190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4000">
                <a:solidFill>
                  <a:srgbClr val="0F826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lowchart: Decision 79"/>
            <p:cNvSpPr/>
            <p:nvPr/>
          </p:nvSpPr>
          <p:spPr>
            <a:xfrm>
              <a:off x="3869016" y="1132113"/>
              <a:ext cx="913077" cy="913077"/>
            </a:xfrm>
            <a:prstGeom prst="flowChartDecisi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17500" dist="127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en-GB" sz="4000">
                <a:solidFill>
                  <a:srgbClr val="0F826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TextBox 93"/>
            <p:cNvSpPr txBox="1"/>
            <p:nvPr/>
          </p:nvSpPr>
          <p:spPr>
            <a:xfrm>
              <a:off x="4150170" y="1378682"/>
              <a:ext cx="447669" cy="419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b="1" dirty="0" smtClean="0">
                  <a:solidFill>
                    <a:srgbClr val="0F826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4000" b="1" dirty="0">
                <a:solidFill>
                  <a:srgbClr val="0F826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591991" y="3803537"/>
            <a:ext cx="26212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3200" b="1" dirty="0">
                <a:latin typeface="+mj-ea"/>
              </a:rPr>
              <a:t>PPT</a:t>
            </a:r>
            <a:r>
              <a:rPr lang="zh-CN" altLang="en-US" sz="32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63739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4c9c0501-f6fa-4b99-848b-2358f929ce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94159" y="2594113"/>
            <a:ext cx="7208391" cy="2833064"/>
            <a:chOff x="719138" y="1583472"/>
            <a:chExt cx="10801350" cy="4245180"/>
          </a:xfrm>
        </p:grpSpPr>
        <p:grpSp>
          <p:nvGrpSpPr>
            <p:cNvPr id="8" name="îşl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719138" y="1583472"/>
              <a:ext cx="7940282" cy="4245180"/>
              <a:chOff x="719138" y="1583472"/>
              <a:chExt cx="7940282" cy="4245180"/>
            </a:xfrm>
          </p:grpSpPr>
          <p:cxnSp>
            <p:nvCxnSpPr>
              <p:cNvPr id="20" name="直接连接符 19"/>
              <p:cNvCxnSpPr>
                <a:stCxn id="23" idx="5"/>
                <a:endCxn id="24" idx="1"/>
              </p:cNvCxnSpPr>
              <p:nvPr/>
            </p:nvCxnSpPr>
            <p:spPr>
              <a:xfrm>
                <a:off x="7076712" y="2447056"/>
                <a:ext cx="626946" cy="48978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25" idx="3"/>
                <a:endCxn id="26" idx="7"/>
              </p:cNvCxnSpPr>
              <p:nvPr/>
            </p:nvCxnSpPr>
            <p:spPr>
              <a:xfrm flipH="1">
                <a:off x="7021467" y="3769126"/>
                <a:ext cx="701241" cy="786966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îṡḻíḋê"/>
              <p:cNvGrpSpPr/>
              <p:nvPr/>
            </p:nvGrpSpPr>
            <p:grpSpPr>
              <a:xfrm>
                <a:off x="3580314" y="1583472"/>
                <a:ext cx="5079106" cy="4245180"/>
                <a:chOff x="-1498291" y="1583472"/>
                <a:chExt cx="5079106" cy="4245180"/>
              </a:xfrm>
            </p:grpSpPr>
            <p:grpSp>
              <p:nvGrpSpPr>
                <p:cNvPr id="32" name="íṡ1ïḍê"/>
                <p:cNvGrpSpPr/>
                <p:nvPr/>
              </p:nvGrpSpPr>
              <p:grpSpPr>
                <a:xfrm>
                  <a:off x="1001123" y="1583472"/>
                  <a:ext cx="1055070" cy="1053814"/>
                  <a:chOff x="2023468" y="1669839"/>
                  <a:chExt cx="1055070" cy="1053814"/>
                </a:xfrm>
              </p:grpSpPr>
              <p:sp>
                <p:nvSpPr>
                  <p:cNvPr id="41" name="işḻîḋe"/>
                  <p:cNvSpPr/>
                  <p:nvPr/>
                </p:nvSpPr>
                <p:spPr>
                  <a:xfrm>
                    <a:off x="2023468" y="1669839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" name="îŝ1îdê"/>
                  <p:cNvSpPr/>
                  <p:nvPr/>
                </p:nvSpPr>
                <p:spPr>
                  <a:xfrm>
                    <a:off x="2163862" y="1810066"/>
                    <a:ext cx="774282" cy="773360"/>
                  </a:xfrm>
                  <a:prstGeom prst="ellipse">
                    <a:avLst/>
                  </a:prstGeom>
                  <a:solidFill>
                    <a:srgbClr val="188977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000" b="1" dirty="0">
                        <a:solidFill>
                          <a:srgbClr val="FFFFFF"/>
                        </a:solidFill>
                      </a:rPr>
                      <a:t>Keyword</a:t>
                    </a:r>
                    <a:endParaRPr lang="zh-CN" altLang="en-US" sz="1000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grpSp>
              <p:nvGrpSpPr>
                <p:cNvPr id="33" name="ïsļïdé"/>
                <p:cNvGrpSpPr/>
                <p:nvPr/>
              </p:nvGrpSpPr>
              <p:grpSpPr>
                <a:xfrm>
                  <a:off x="2525745" y="2820801"/>
                  <a:ext cx="1055070" cy="1053814"/>
                  <a:chOff x="2023468" y="3031893"/>
                  <a:chExt cx="1055070" cy="1053814"/>
                </a:xfrm>
              </p:grpSpPr>
              <p:sp>
                <p:nvSpPr>
                  <p:cNvPr id="39" name="íš1ídê"/>
                  <p:cNvSpPr/>
                  <p:nvPr/>
                </p:nvSpPr>
                <p:spPr>
                  <a:xfrm>
                    <a:off x="2023468" y="303189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" name="íṣļïdé"/>
                  <p:cNvSpPr/>
                  <p:nvPr/>
                </p:nvSpPr>
                <p:spPr>
                  <a:xfrm>
                    <a:off x="2163862" y="3172120"/>
                    <a:ext cx="774282" cy="773360"/>
                  </a:xfrm>
                  <a:prstGeom prst="ellipse">
                    <a:avLst/>
                  </a:prstGeom>
                  <a:solidFill>
                    <a:srgbClr val="188977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000" b="1" dirty="0">
                        <a:solidFill>
                          <a:srgbClr val="FFFFFF"/>
                        </a:solidFill>
                      </a:rPr>
                      <a:t>Keyword</a:t>
                    </a:r>
                    <a:endParaRPr lang="zh-CN" altLang="en-US" sz="1000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grpSp>
              <p:nvGrpSpPr>
                <p:cNvPr id="34" name="ïsľïḋe"/>
                <p:cNvGrpSpPr/>
                <p:nvPr/>
              </p:nvGrpSpPr>
              <p:grpSpPr>
                <a:xfrm>
                  <a:off x="-1498291" y="2444884"/>
                  <a:ext cx="3619191" cy="3383768"/>
                  <a:chOff x="-690202" y="3089013"/>
                  <a:chExt cx="2606001" cy="2436484"/>
                </a:xfrm>
              </p:grpSpPr>
              <p:sp>
                <p:nvSpPr>
                  <p:cNvPr id="35" name="íšḻíde"/>
                  <p:cNvSpPr/>
                  <p:nvPr/>
                </p:nvSpPr>
                <p:spPr>
                  <a:xfrm>
                    <a:off x="860729" y="4471683"/>
                    <a:ext cx="1055070" cy="1053814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66000"/>
                    </a:schemeClr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" name="îSḻíḓè"/>
                  <p:cNvSpPr/>
                  <p:nvPr/>
                </p:nvSpPr>
                <p:spPr>
                  <a:xfrm>
                    <a:off x="1001123" y="4611910"/>
                    <a:ext cx="774282" cy="773360"/>
                  </a:xfrm>
                  <a:prstGeom prst="ellipse">
                    <a:avLst/>
                  </a:prstGeom>
                  <a:solidFill>
                    <a:srgbClr val="0F8263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>
                    <a:normAutofit/>
                  </a:bodyPr>
                  <a:lstStyle/>
                  <a:p>
                    <a:pPr algn="ctr"/>
                    <a:r>
                      <a:rPr lang="en-US" altLang="zh-CN" sz="1000" b="1" dirty="0">
                        <a:solidFill>
                          <a:srgbClr val="FFFFFF"/>
                        </a:solidFill>
                      </a:rPr>
                      <a:t>Keyword</a:t>
                    </a:r>
                    <a:endParaRPr lang="zh-CN" altLang="en-US" sz="1000" b="1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" name="íṡ1îďê"/>
                  <p:cNvSpPr/>
                  <p:nvPr/>
                </p:nvSpPr>
                <p:spPr>
                  <a:xfrm>
                    <a:off x="-690202" y="3089013"/>
                    <a:ext cx="1055070" cy="1053814"/>
                  </a:xfrm>
                  <a:prstGeom prst="ellipse">
                    <a:avLst/>
                  </a:prstGeom>
                  <a:solidFill>
                    <a:srgbClr val="E6E6E6"/>
                  </a:solidFill>
                  <a:ln w="1270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rtlCol="0" anchor="ctr"/>
                  <a:lstStyle/>
                  <a:p>
                    <a:pPr algn="ctr"/>
                    <a:endParaRPr lang="zh-CN" altLang="en-US" sz="16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" name="ïśľiďê"/>
                  <p:cNvSpPr/>
                  <p:nvPr/>
                </p:nvSpPr>
                <p:spPr>
                  <a:xfrm>
                    <a:off x="-549809" y="3229240"/>
                    <a:ext cx="774282" cy="773360"/>
                  </a:xfrm>
                  <a:prstGeom prst="ellipse">
                    <a:avLst/>
                  </a:prstGeom>
                  <a:solidFill>
                    <a:srgbClr val="188977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90000" tIns="46800" rIns="90000" bIns="46800" rtlCol="0" anchor="ctr">
                    <a:normAutofit/>
                  </a:bodyPr>
                  <a:lstStyle/>
                  <a:p>
                    <a:pPr algn="ctr"/>
                    <a:r>
                      <a:rPr lang="en-US" altLang="zh-CN" sz="1000" b="1" dirty="0">
                        <a:solidFill>
                          <a:srgbClr val="FFFFFF"/>
                        </a:solidFill>
                      </a:rPr>
                      <a:t>Keyword</a:t>
                    </a:r>
                    <a:endParaRPr lang="zh-CN" altLang="en-US" sz="1000" b="1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sp>
            <p:nvSpPr>
              <p:cNvPr id="23" name="íŝḷîde"/>
              <p:cNvSpPr/>
              <p:nvPr/>
            </p:nvSpPr>
            <p:spPr>
              <a:xfrm>
                <a:off x="6968877" y="233922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î$ḻiḍè"/>
              <p:cNvSpPr/>
              <p:nvPr/>
            </p:nvSpPr>
            <p:spPr>
              <a:xfrm>
                <a:off x="7685157" y="291834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íṩļïḋe"/>
              <p:cNvSpPr/>
              <p:nvPr/>
            </p:nvSpPr>
            <p:spPr>
              <a:xfrm>
                <a:off x="7704207" y="36612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işlîďé"/>
              <p:cNvSpPr/>
              <p:nvPr/>
            </p:nvSpPr>
            <p:spPr>
              <a:xfrm>
                <a:off x="6913632" y="4537591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7" name="直接连接符 26"/>
              <p:cNvCxnSpPr>
                <a:stCxn id="37" idx="5"/>
                <a:endCxn id="35" idx="1"/>
              </p:cNvCxnSpPr>
              <p:nvPr/>
            </p:nvCxnSpPr>
            <p:spPr>
              <a:xfrm>
                <a:off x="4831002" y="3694083"/>
                <a:ext cx="1117815" cy="885370"/>
              </a:xfrm>
              <a:prstGeom prst="line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îṣḷïdé"/>
              <p:cNvSpPr/>
              <p:nvPr/>
            </p:nvSpPr>
            <p:spPr>
              <a:xfrm>
                <a:off x="5889637" y="4516285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í$ḻïďè"/>
              <p:cNvSpPr/>
              <p:nvPr/>
            </p:nvSpPr>
            <p:spPr>
              <a:xfrm>
                <a:off x="4782979" y="3632200"/>
                <a:ext cx="126336" cy="12633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íšḻîḓè"/>
              <p:cNvSpPr txBox="1"/>
              <p:nvPr/>
            </p:nvSpPr>
            <p:spPr>
              <a:xfrm>
                <a:off x="719138" y="4225599"/>
                <a:ext cx="4482927" cy="1596408"/>
              </a:xfrm>
              <a:prstGeom prst="rect">
                <a:avLst/>
              </a:prstGeom>
            </p:spPr>
            <p:txBody>
              <a:bodyPr wrap="square" lIns="90000" tIns="46800" rIns="90000" bIns="46800">
                <a:normAutofit/>
              </a:bodyPr>
              <a:lstStyle>
                <a:defPPr>
                  <a:defRPr lang="zh-CN"/>
                </a:defPPr>
                <a:lvl1pPr algn="ctr" fontAlgn="base">
                  <a:lnSpc>
                    <a:spcPct val="150000"/>
                  </a:lnSpc>
                  <a:defRPr sz="1000"/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31" name="îS1ïḋè"/>
              <p:cNvSpPr txBox="1"/>
              <p:nvPr/>
            </p:nvSpPr>
            <p:spPr>
              <a:xfrm>
                <a:off x="719138" y="3356992"/>
                <a:ext cx="3656919" cy="432842"/>
              </a:xfrm>
              <a:prstGeom prst="rect">
                <a:avLst/>
              </a:prstGeom>
            </p:spPr>
            <p:txBody>
              <a:bodyPr anchor="ctr">
                <a:normAutofit fontScale="92500" lnSpcReduction="20000"/>
              </a:bodyPr>
              <a:lstStyle/>
              <a:p>
                <a:r>
                  <a:rPr lang="en-US" altLang="zh-CN" sz="16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FFFFFF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i$ľiḑê"/>
            <p:cNvGrpSpPr/>
            <p:nvPr/>
          </p:nvGrpSpPr>
          <p:grpSpPr>
            <a:xfrm>
              <a:off x="7536160" y="1623737"/>
              <a:ext cx="3984328" cy="939512"/>
              <a:chOff x="1752087" y="1379126"/>
              <a:chExt cx="7030484" cy="939512"/>
            </a:xfrm>
          </p:grpSpPr>
          <p:sp>
            <p:nvSpPr>
              <p:cNvPr id="16" name="íş1íde"/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17" name="ïṥḷiďé"/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ïṩliḍe"/>
            <p:cNvGrpSpPr/>
            <p:nvPr/>
          </p:nvGrpSpPr>
          <p:grpSpPr>
            <a:xfrm>
              <a:off x="8983573" y="2893866"/>
              <a:ext cx="2536915" cy="939512"/>
              <a:chOff x="2203767" y="1422670"/>
              <a:chExt cx="7030484" cy="939512"/>
            </a:xfrm>
          </p:grpSpPr>
          <p:sp>
            <p:nvSpPr>
              <p:cNvPr id="14" name="íšliďe"/>
              <p:cNvSpPr/>
              <p:nvPr/>
            </p:nvSpPr>
            <p:spPr bwMode="auto">
              <a:xfrm>
                <a:off x="2203767" y="1864476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15" name="íṩľiḍè"/>
              <p:cNvSpPr txBox="1"/>
              <p:nvPr/>
            </p:nvSpPr>
            <p:spPr bwMode="auto">
              <a:xfrm>
                <a:off x="2203770" y="1422670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íş1íḍê"/>
            <p:cNvGrpSpPr/>
            <p:nvPr/>
          </p:nvGrpSpPr>
          <p:grpSpPr>
            <a:xfrm>
              <a:off x="7536160" y="4617788"/>
              <a:ext cx="3984327" cy="939512"/>
              <a:chOff x="1752087" y="1379126"/>
              <a:chExt cx="7030484" cy="939512"/>
            </a:xfrm>
          </p:grpSpPr>
          <p:sp>
            <p:nvSpPr>
              <p:cNvPr id="12" name="íṡlîdê"/>
              <p:cNvSpPr/>
              <p:nvPr/>
            </p:nvSpPr>
            <p:spPr bwMode="auto">
              <a:xfrm>
                <a:off x="1752087" y="1820932"/>
                <a:ext cx="7030484" cy="4977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  <p:sp>
            <p:nvSpPr>
              <p:cNvPr id="13" name="îšľíḑe"/>
              <p:cNvSpPr txBox="1"/>
              <p:nvPr/>
            </p:nvSpPr>
            <p:spPr bwMode="auto">
              <a:xfrm>
                <a:off x="1752089" y="1379126"/>
                <a:ext cx="7030481" cy="43259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3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534021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0027" y="2419796"/>
            <a:ext cx="5514704" cy="3100977"/>
            <a:chOff x="1883247" y="1939291"/>
            <a:chExt cx="8124137" cy="4568290"/>
          </a:xfrm>
        </p:grpSpPr>
        <p:grpSp>
          <p:nvGrpSpPr>
            <p:cNvPr id="672" name="组合 671"/>
            <p:cNvGrpSpPr/>
            <p:nvPr/>
          </p:nvGrpSpPr>
          <p:grpSpPr>
            <a:xfrm>
              <a:off x="3435308" y="1939291"/>
              <a:ext cx="5217053" cy="3418680"/>
              <a:chOff x="3689879" y="1204119"/>
              <a:chExt cx="5217053" cy="3418680"/>
            </a:xfrm>
          </p:grpSpPr>
          <p:sp>
            <p:nvSpPr>
              <p:cNvPr id="504" name="Rectangle 38"/>
              <p:cNvSpPr>
                <a:spLocks noChangeArrowheads="1"/>
              </p:cNvSpPr>
              <p:nvPr/>
            </p:nvSpPr>
            <p:spPr bwMode="auto">
              <a:xfrm>
                <a:off x="3689879" y="2714489"/>
                <a:ext cx="1125489" cy="1159458"/>
              </a:xfrm>
              <a:prstGeom prst="rect">
                <a:avLst/>
              </a:pr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Rectangle 39"/>
              <p:cNvSpPr>
                <a:spLocks noChangeArrowheads="1"/>
              </p:cNvSpPr>
              <p:nvPr/>
            </p:nvSpPr>
            <p:spPr bwMode="auto">
              <a:xfrm>
                <a:off x="3832547" y="2861003"/>
                <a:ext cx="840154" cy="86642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Rectangle 40"/>
              <p:cNvSpPr>
                <a:spLocks noChangeArrowheads="1"/>
              </p:cNvSpPr>
              <p:nvPr/>
            </p:nvSpPr>
            <p:spPr bwMode="auto">
              <a:xfrm>
                <a:off x="4759005" y="1967443"/>
                <a:ext cx="1125489" cy="1157648"/>
              </a:xfrm>
              <a:prstGeom prst="rect">
                <a:avLst/>
              </a:pr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Rectangle 41"/>
              <p:cNvSpPr>
                <a:spLocks noChangeArrowheads="1"/>
              </p:cNvSpPr>
              <p:nvPr/>
            </p:nvSpPr>
            <p:spPr bwMode="auto">
              <a:xfrm>
                <a:off x="4901672" y="2113959"/>
                <a:ext cx="854244" cy="86461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Rectangle 42"/>
              <p:cNvSpPr>
                <a:spLocks noChangeArrowheads="1"/>
              </p:cNvSpPr>
              <p:nvPr/>
            </p:nvSpPr>
            <p:spPr bwMode="auto">
              <a:xfrm>
                <a:off x="5799949" y="2714489"/>
                <a:ext cx="1125489" cy="1159458"/>
              </a:xfrm>
              <a:prstGeom prst="rect">
                <a:avLst/>
              </a:pr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Rectangle 43"/>
              <p:cNvSpPr>
                <a:spLocks noChangeArrowheads="1"/>
              </p:cNvSpPr>
              <p:nvPr/>
            </p:nvSpPr>
            <p:spPr bwMode="auto">
              <a:xfrm>
                <a:off x="5928527" y="2861003"/>
                <a:ext cx="854244" cy="86642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Rectangle 44"/>
              <p:cNvSpPr>
                <a:spLocks noChangeArrowheads="1"/>
              </p:cNvSpPr>
              <p:nvPr/>
            </p:nvSpPr>
            <p:spPr bwMode="auto">
              <a:xfrm>
                <a:off x="6782770" y="1967443"/>
                <a:ext cx="1127250" cy="1157648"/>
              </a:xfrm>
              <a:prstGeom prst="rect">
                <a:avLst/>
              </a:pr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Rectangle 45"/>
              <p:cNvSpPr>
                <a:spLocks noChangeArrowheads="1"/>
              </p:cNvSpPr>
              <p:nvPr/>
            </p:nvSpPr>
            <p:spPr bwMode="auto">
              <a:xfrm>
                <a:off x="6925438" y="2113959"/>
                <a:ext cx="841915" cy="86461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Rectangle 46"/>
              <p:cNvSpPr>
                <a:spLocks noChangeArrowheads="1"/>
              </p:cNvSpPr>
              <p:nvPr/>
            </p:nvSpPr>
            <p:spPr bwMode="auto">
              <a:xfrm>
                <a:off x="7781443" y="2714489"/>
                <a:ext cx="1125489" cy="1159458"/>
              </a:xfrm>
              <a:prstGeom prst="rect">
                <a:avLst/>
              </a:pr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Rectangle 47"/>
              <p:cNvSpPr>
                <a:spLocks noChangeArrowheads="1"/>
              </p:cNvSpPr>
              <p:nvPr/>
            </p:nvSpPr>
            <p:spPr bwMode="auto">
              <a:xfrm>
                <a:off x="7924110" y="2861003"/>
                <a:ext cx="840154" cy="86642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48"/>
              <p:cNvSpPr>
                <a:spLocks noEditPoints="1"/>
              </p:cNvSpPr>
              <p:nvPr/>
            </p:nvSpPr>
            <p:spPr bwMode="auto">
              <a:xfrm>
                <a:off x="4073848" y="3170313"/>
                <a:ext cx="200791" cy="396133"/>
              </a:xfrm>
              <a:custGeom>
                <a:avLst/>
                <a:gdLst>
                  <a:gd name="T0" fmla="*/ 7 w 14"/>
                  <a:gd name="T1" fmla="*/ 27 h 27"/>
                  <a:gd name="T2" fmla="*/ 3 w 14"/>
                  <a:gd name="T3" fmla="*/ 26 h 27"/>
                  <a:gd name="T4" fmla="*/ 1 w 14"/>
                  <a:gd name="T5" fmla="*/ 23 h 27"/>
                  <a:gd name="T6" fmla="*/ 0 w 14"/>
                  <a:gd name="T7" fmla="*/ 19 h 27"/>
                  <a:gd name="T8" fmla="*/ 0 w 14"/>
                  <a:gd name="T9" fmla="*/ 8 h 27"/>
                  <a:gd name="T10" fmla="*/ 2 w 14"/>
                  <a:gd name="T11" fmla="*/ 2 h 27"/>
                  <a:gd name="T12" fmla="*/ 7 w 14"/>
                  <a:gd name="T13" fmla="*/ 0 h 27"/>
                  <a:gd name="T14" fmla="*/ 12 w 14"/>
                  <a:gd name="T15" fmla="*/ 2 h 27"/>
                  <a:gd name="T16" fmla="*/ 14 w 14"/>
                  <a:gd name="T17" fmla="*/ 8 h 27"/>
                  <a:gd name="T18" fmla="*/ 14 w 14"/>
                  <a:gd name="T19" fmla="*/ 19 h 27"/>
                  <a:gd name="T20" fmla="*/ 12 w 14"/>
                  <a:gd name="T21" fmla="*/ 25 h 27"/>
                  <a:gd name="T22" fmla="*/ 7 w 14"/>
                  <a:gd name="T23" fmla="*/ 27 h 27"/>
                  <a:gd name="T24" fmla="*/ 7 w 14"/>
                  <a:gd name="T25" fmla="*/ 24 h 27"/>
                  <a:gd name="T26" fmla="*/ 10 w 14"/>
                  <a:gd name="T27" fmla="*/ 19 h 27"/>
                  <a:gd name="T28" fmla="*/ 10 w 14"/>
                  <a:gd name="T29" fmla="*/ 8 h 27"/>
                  <a:gd name="T30" fmla="*/ 10 w 14"/>
                  <a:gd name="T31" fmla="*/ 6 h 27"/>
                  <a:gd name="T32" fmla="*/ 10 w 14"/>
                  <a:gd name="T33" fmla="*/ 5 h 27"/>
                  <a:gd name="T34" fmla="*/ 9 w 14"/>
                  <a:gd name="T35" fmla="*/ 4 h 27"/>
                  <a:gd name="T36" fmla="*/ 8 w 14"/>
                  <a:gd name="T37" fmla="*/ 3 h 27"/>
                  <a:gd name="T38" fmla="*/ 7 w 14"/>
                  <a:gd name="T39" fmla="*/ 3 h 27"/>
                  <a:gd name="T40" fmla="*/ 6 w 14"/>
                  <a:gd name="T41" fmla="*/ 3 h 27"/>
                  <a:gd name="T42" fmla="*/ 5 w 14"/>
                  <a:gd name="T43" fmla="*/ 4 h 27"/>
                  <a:gd name="T44" fmla="*/ 4 w 14"/>
                  <a:gd name="T45" fmla="*/ 5 h 27"/>
                  <a:gd name="T46" fmla="*/ 4 w 14"/>
                  <a:gd name="T47" fmla="*/ 6 h 27"/>
                  <a:gd name="T48" fmla="*/ 4 w 14"/>
                  <a:gd name="T49" fmla="*/ 8 h 27"/>
                  <a:gd name="T50" fmla="*/ 4 w 14"/>
                  <a:gd name="T51" fmla="*/ 19 h 27"/>
                  <a:gd name="T52" fmla="*/ 4 w 14"/>
                  <a:gd name="T53" fmla="*/ 21 h 27"/>
                  <a:gd name="T54" fmla="*/ 5 w 14"/>
                  <a:gd name="T55" fmla="*/ 23 h 27"/>
                  <a:gd name="T56" fmla="*/ 5 w 14"/>
                  <a:gd name="T57" fmla="*/ 24 h 27"/>
                  <a:gd name="T58" fmla="*/ 7 w 14"/>
                  <a:gd name="T5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27">
                    <a:moveTo>
                      <a:pt x="7" y="27"/>
                    </a:moveTo>
                    <a:cubicBezTo>
                      <a:pt x="5" y="27"/>
                      <a:pt x="4" y="27"/>
                      <a:pt x="3" y="26"/>
                    </a:cubicBezTo>
                    <a:cubicBezTo>
                      <a:pt x="2" y="26"/>
                      <a:pt x="1" y="25"/>
                      <a:pt x="1" y="23"/>
                    </a:cubicBezTo>
                    <a:cubicBezTo>
                      <a:pt x="0" y="22"/>
                      <a:pt x="0" y="21"/>
                      <a:pt x="0" y="1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9" y="0"/>
                      <a:pt x="11" y="0"/>
                      <a:pt x="12" y="2"/>
                    </a:cubicBezTo>
                    <a:cubicBezTo>
                      <a:pt x="13" y="3"/>
                      <a:pt x="14" y="5"/>
                      <a:pt x="14" y="8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22"/>
                      <a:pt x="13" y="24"/>
                      <a:pt x="12" y="25"/>
                    </a:cubicBezTo>
                    <a:cubicBezTo>
                      <a:pt x="11" y="27"/>
                      <a:pt x="9" y="27"/>
                      <a:pt x="7" y="27"/>
                    </a:cubicBezTo>
                    <a:close/>
                    <a:moveTo>
                      <a:pt x="7" y="24"/>
                    </a:moveTo>
                    <a:cubicBezTo>
                      <a:pt x="9" y="24"/>
                      <a:pt x="10" y="22"/>
                      <a:pt x="10" y="1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2"/>
                      <a:pt x="4" y="22"/>
                      <a:pt x="5" y="23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6" y="24"/>
                      <a:pt x="6" y="24"/>
                      <a:pt x="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49"/>
              <p:cNvSpPr>
                <a:spLocks/>
              </p:cNvSpPr>
              <p:nvPr/>
            </p:nvSpPr>
            <p:spPr bwMode="auto">
              <a:xfrm>
                <a:off x="4302821" y="3170313"/>
                <a:ext cx="98634" cy="396133"/>
              </a:xfrm>
              <a:custGeom>
                <a:avLst/>
                <a:gdLst>
                  <a:gd name="T0" fmla="*/ 3 w 7"/>
                  <a:gd name="T1" fmla="*/ 27 h 27"/>
                  <a:gd name="T2" fmla="*/ 3 w 7"/>
                  <a:gd name="T3" fmla="*/ 6 h 27"/>
                  <a:gd name="T4" fmla="*/ 0 w 7"/>
                  <a:gd name="T5" fmla="*/ 6 h 27"/>
                  <a:gd name="T6" fmla="*/ 0 w 7"/>
                  <a:gd name="T7" fmla="*/ 3 h 27"/>
                  <a:gd name="T8" fmla="*/ 4 w 7"/>
                  <a:gd name="T9" fmla="*/ 0 h 27"/>
                  <a:gd name="T10" fmla="*/ 7 w 7"/>
                  <a:gd name="T11" fmla="*/ 0 h 27"/>
                  <a:gd name="T12" fmla="*/ 7 w 7"/>
                  <a:gd name="T13" fmla="*/ 27 h 27"/>
                  <a:gd name="T14" fmla="*/ 3 w 7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7">
                    <a:moveTo>
                      <a:pt x="3" y="2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27"/>
                      <a:pt x="7" y="27"/>
                      <a:pt x="7" y="27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50"/>
              <p:cNvSpPr>
                <a:spLocks noEditPoints="1"/>
              </p:cNvSpPr>
              <p:nvPr/>
            </p:nvSpPr>
            <p:spPr bwMode="auto">
              <a:xfrm>
                <a:off x="4102030" y="3038268"/>
                <a:ext cx="58124" cy="86824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1 w 4"/>
                  <a:gd name="T5" fmla="*/ 5 h 6"/>
                  <a:gd name="T6" fmla="*/ 0 w 4"/>
                  <a:gd name="T7" fmla="*/ 5 h 6"/>
                  <a:gd name="T8" fmla="*/ 0 w 4"/>
                  <a:gd name="T9" fmla="*/ 4 h 6"/>
                  <a:gd name="T10" fmla="*/ 0 w 4"/>
                  <a:gd name="T11" fmla="*/ 2 h 6"/>
                  <a:gd name="T12" fmla="*/ 0 w 4"/>
                  <a:gd name="T13" fmla="*/ 1 h 6"/>
                  <a:gd name="T14" fmla="*/ 1 w 4"/>
                  <a:gd name="T15" fmla="*/ 0 h 6"/>
                  <a:gd name="T16" fmla="*/ 1 w 4"/>
                  <a:gd name="T17" fmla="*/ 0 h 6"/>
                  <a:gd name="T18" fmla="*/ 2 w 4"/>
                  <a:gd name="T19" fmla="*/ 0 h 6"/>
                  <a:gd name="T20" fmla="*/ 3 w 4"/>
                  <a:gd name="T21" fmla="*/ 0 h 6"/>
                  <a:gd name="T22" fmla="*/ 4 w 4"/>
                  <a:gd name="T23" fmla="*/ 2 h 6"/>
                  <a:gd name="T24" fmla="*/ 4 w 4"/>
                  <a:gd name="T25" fmla="*/ 4 h 6"/>
                  <a:gd name="T26" fmla="*/ 4 w 4"/>
                  <a:gd name="T27" fmla="*/ 5 h 6"/>
                  <a:gd name="T28" fmla="*/ 3 w 4"/>
                  <a:gd name="T29" fmla="*/ 5 h 6"/>
                  <a:gd name="T30" fmla="*/ 3 w 4"/>
                  <a:gd name="T31" fmla="*/ 6 h 6"/>
                  <a:gd name="T32" fmla="*/ 2 w 4"/>
                  <a:gd name="T33" fmla="*/ 6 h 6"/>
                  <a:gd name="T34" fmla="*/ 1 w 4"/>
                  <a:gd name="T35" fmla="*/ 5 h 6"/>
                  <a:gd name="T36" fmla="*/ 2 w 4"/>
                  <a:gd name="T37" fmla="*/ 5 h 6"/>
                  <a:gd name="T38" fmla="*/ 3 w 4"/>
                  <a:gd name="T39" fmla="*/ 5 h 6"/>
                  <a:gd name="T40" fmla="*/ 3 w 4"/>
                  <a:gd name="T41" fmla="*/ 4 h 6"/>
                  <a:gd name="T42" fmla="*/ 3 w 4"/>
                  <a:gd name="T43" fmla="*/ 1 h 6"/>
                  <a:gd name="T44" fmla="*/ 3 w 4"/>
                  <a:gd name="T45" fmla="*/ 1 h 6"/>
                  <a:gd name="T46" fmla="*/ 2 w 4"/>
                  <a:gd name="T47" fmla="*/ 0 h 6"/>
                  <a:gd name="T48" fmla="*/ 1 w 4"/>
                  <a:gd name="T49" fmla="*/ 1 h 6"/>
                  <a:gd name="T50" fmla="*/ 1 w 4"/>
                  <a:gd name="T51" fmla="*/ 1 h 6"/>
                  <a:gd name="T52" fmla="*/ 1 w 4"/>
                  <a:gd name="T53" fmla="*/ 4 h 6"/>
                  <a:gd name="T54" fmla="*/ 1 w 4"/>
                  <a:gd name="T5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  <a:moveTo>
                      <a:pt x="1" y="5"/>
                    </a:move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51"/>
              <p:cNvSpPr>
                <a:spLocks noEditPoints="1"/>
              </p:cNvSpPr>
              <p:nvPr/>
            </p:nvSpPr>
            <p:spPr bwMode="auto">
              <a:xfrm>
                <a:off x="4160154" y="3038268"/>
                <a:ext cx="56362" cy="8682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0 h 6"/>
                  <a:gd name="T4" fmla="*/ 2 w 4"/>
                  <a:gd name="T5" fmla="*/ 0 h 6"/>
                  <a:gd name="T6" fmla="*/ 4 w 4"/>
                  <a:gd name="T7" fmla="*/ 1 h 6"/>
                  <a:gd name="T8" fmla="*/ 3 w 4"/>
                  <a:gd name="T9" fmla="*/ 3 h 6"/>
                  <a:gd name="T10" fmla="*/ 2 w 4"/>
                  <a:gd name="T11" fmla="*/ 3 h 6"/>
                  <a:gd name="T12" fmla="*/ 1 w 4"/>
                  <a:gd name="T13" fmla="*/ 3 h 6"/>
                  <a:gd name="T14" fmla="*/ 1 w 4"/>
                  <a:gd name="T15" fmla="*/ 6 h 6"/>
                  <a:gd name="T16" fmla="*/ 0 w 4"/>
                  <a:gd name="T17" fmla="*/ 6 h 6"/>
                  <a:gd name="T18" fmla="*/ 1 w 4"/>
                  <a:gd name="T19" fmla="*/ 2 h 6"/>
                  <a:gd name="T20" fmla="*/ 2 w 4"/>
                  <a:gd name="T21" fmla="*/ 2 h 6"/>
                  <a:gd name="T22" fmla="*/ 2 w 4"/>
                  <a:gd name="T23" fmla="*/ 2 h 6"/>
                  <a:gd name="T24" fmla="*/ 2 w 4"/>
                  <a:gd name="T25" fmla="*/ 2 h 6"/>
                  <a:gd name="T26" fmla="*/ 3 w 4"/>
                  <a:gd name="T27" fmla="*/ 2 h 6"/>
                  <a:gd name="T28" fmla="*/ 3 w 4"/>
                  <a:gd name="T29" fmla="*/ 1 h 6"/>
                  <a:gd name="T30" fmla="*/ 3 w 4"/>
                  <a:gd name="T31" fmla="*/ 1 h 6"/>
                  <a:gd name="T32" fmla="*/ 2 w 4"/>
                  <a:gd name="T33" fmla="*/ 1 h 6"/>
                  <a:gd name="T34" fmla="*/ 2 w 4"/>
                  <a:gd name="T35" fmla="*/ 0 h 6"/>
                  <a:gd name="T36" fmla="*/ 2 w 4"/>
                  <a:gd name="T37" fmla="*/ 0 h 6"/>
                  <a:gd name="T38" fmla="*/ 1 w 4"/>
                  <a:gd name="T39" fmla="*/ 0 h 6"/>
                  <a:gd name="T40" fmla="*/ 1 w 4"/>
                  <a:gd name="T4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0" y="6"/>
                    </a:ln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52"/>
              <p:cNvSpPr>
                <a:spLocks/>
              </p:cNvSpPr>
              <p:nvPr/>
            </p:nvSpPr>
            <p:spPr bwMode="auto">
              <a:xfrm>
                <a:off x="4216516" y="3038268"/>
                <a:ext cx="44034" cy="86824"/>
              </a:xfrm>
              <a:custGeom>
                <a:avLst/>
                <a:gdLst>
                  <a:gd name="T0" fmla="*/ 8 w 25"/>
                  <a:gd name="T1" fmla="*/ 48 h 48"/>
                  <a:gd name="T2" fmla="*/ 8 w 25"/>
                  <a:gd name="T3" fmla="*/ 0 h 48"/>
                  <a:gd name="T4" fmla="*/ 0 w 25"/>
                  <a:gd name="T5" fmla="*/ 0 h 48"/>
                  <a:gd name="T6" fmla="*/ 0 w 25"/>
                  <a:gd name="T7" fmla="*/ 0 h 48"/>
                  <a:gd name="T8" fmla="*/ 25 w 25"/>
                  <a:gd name="T9" fmla="*/ 0 h 48"/>
                  <a:gd name="T10" fmla="*/ 25 w 25"/>
                  <a:gd name="T11" fmla="*/ 0 h 48"/>
                  <a:gd name="T12" fmla="*/ 16 w 25"/>
                  <a:gd name="T13" fmla="*/ 0 h 48"/>
                  <a:gd name="T14" fmla="*/ 16 w 25"/>
                  <a:gd name="T15" fmla="*/ 48 h 48"/>
                  <a:gd name="T16" fmla="*/ 8 w 25"/>
                  <a:gd name="T17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8">
                    <a:moveTo>
                      <a:pt x="8" y="48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16" y="0"/>
                    </a:lnTo>
                    <a:lnTo>
                      <a:pt x="16" y="48"/>
                    </a:lnTo>
                    <a:lnTo>
                      <a:pt x="8" y="4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Rectangle 53"/>
              <p:cNvSpPr>
                <a:spLocks noChangeArrowheads="1"/>
              </p:cNvSpPr>
              <p:nvPr/>
            </p:nvSpPr>
            <p:spPr bwMode="auto">
              <a:xfrm>
                <a:off x="4260549" y="3038268"/>
                <a:ext cx="14091" cy="8682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54"/>
              <p:cNvSpPr>
                <a:spLocks noEditPoints="1"/>
              </p:cNvSpPr>
              <p:nvPr/>
            </p:nvSpPr>
            <p:spPr bwMode="auto">
              <a:xfrm>
                <a:off x="4288730" y="3038268"/>
                <a:ext cx="42272" cy="86824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6 h 6"/>
                  <a:gd name="T4" fmla="*/ 0 w 3"/>
                  <a:gd name="T5" fmla="*/ 5 h 6"/>
                  <a:gd name="T6" fmla="*/ 0 w 3"/>
                  <a:gd name="T7" fmla="*/ 5 h 6"/>
                  <a:gd name="T8" fmla="*/ 0 w 3"/>
                  <a:gd name="T9" fmla="*/ 4 h 6"/>
                  <a:gd name="T10" fmla="*/ 0 w 3"/>
                  <a:gd name="T11" fmla="*/ 2 h 6"/>
                  <a:gd name="T12" fmla="*/ 0 w 3"/>
                  <a:gd name="T13" fmla="*/ 1 h 6"/>
                  <a:gd name="T14" fmla="*/ 0 w 3"/>
                  <a:gd name="T15" fmla="*/ 0 h 6"/>
                  <a:gd name="T16" fmla="*/ 1 w 3"/>
                  <a:gd name="T17" fmla="*/ 0 h 6"/>
                  <a:gd name="T18" fmla="*/ 2 w 3"/>
                  <a:gd name="T19" fmla="*/ 0 h 6"/>
                  <a:gd name="T20" fmla="*/ 3 w 3"/>
                  <a:gd name="T21" fmla="*/ 0 h 6"/>
                  <a:gd name="T22" fmla="*/ 3 w 3"/>
                  <a:gd name="T23" fmla="*/ 2 h 6"/>
                  <a:gd name="T24" fmla="*/ 3 w 3"/>
                  <a:gd name="T25" fmla="*/ 4 h 6"/>
                  <a:gd name="T26" fmla="*/ 3 w 3"/>
                  <a:gd name="T27" fmla="*/ 5 h 6"/>
                  <a:gd name="T28" fmla="*/ 3 w 3"/>
                  <a:gd name="T29" fmla="*/ 5 h 6"/>
                  <a:gd name="T30" fmla="*/ 2 w 3"/>
                  <a:gd name="T31" fmla="*/ 6 h 6"/>
                  <a:gd name="T32" fmla="*/ 2 w 3"/>
                  <a:gd name="T33" fmla="*/ 6 h 6"/>
                  <a:gd name="T34" fmla="*/ 1 w 3"/>
                  <a:gd name="T35" fmla="*/ 5 h 6"/>
                  <a:gd name="T36" fmla="*/ 2 w 3"/>
                  <a:gd name="T37" fmla="*/ 5 h 6"/>
                  <a:gd name="T38" fmla="*/ 2 w 3"/>
                  <a:gd name="T39" fmla="*/ 5 h 6"/>
                  <a:gd name="T40" fmla="*/ 2 w 3"/>
                  <a:gd name="T41" fmla="*/ 4 h 6"/>
                  <a:gd name="T42" fmla="*/ 2 w 3"/>
                  <a:gd name="T43" fmla="*/ 1 h 6"/>
                  <a:gd name="T44" fmla="*/ 2 w 3"/>
                  <a:gd name="T45" fmla="*/ 1 h 6"/>
                  <a:gd name="T46" fmla="*/ 2 w 3"/>
                  <a:gd name="T47" fmla="*/ 0 h 6"/>
                  <a:gd name="T48" fmla="*/ 1 w 3"/>
                  <a:gd name="T49" fmla="*/ 1 h 6"/>
                  <a:gd name="T50" fmla="*/ 1 w 3"/>
                  <a:gd name="T51" fmla="*/ 1 h 6"/>
                  <a:gd name="T52" fmla="*/ 1 w 3"/>
                  <a:gd name="T53" fmla="*/ 4 h 6"/>
                  <a:gd name="T54" fmla="*/ 1 w 3"/>
                  <a:gd name="T5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  <a:moveTo>
                      <a:pt x="1" y="5"/>
                    </a:move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55"/>
              <p:cNvSpPr>
                <a:spLocks/>
              </p:cNvSpPr>
              <p:nvPr/>
            </p:nvSpPr>
            <p:spPr bwMode="auto">
              <a:xfrm>
                <a:off x="4345093" y="3038268"/>
                <a:ext cx="42272" cy="86824"/>
              </a:xfrm>
              <a:custGeom>
                <a:avLst/>
                <a:gdLst>
                  <a:gd name="T0" fmla="*/ 0 w 24"/>
                  <a:gd name="T1" fmla="*/ 48 h 48"/>
                  <a:gd name="T2" fmla="*/ 0 w 24"/>
                  <a:gd name="T3" fmla="*/ 0 h 48"/>
                  <a:gd name="T4" fmla="*/ 8 w 24"/>
                  <a:gd name="T5" fmla="*/ 0 h 48"/>
                  <a:gd name="T6" fmla="*/ 16 w 24"/>
                  <a:gd name="T7" fmla="*/ 32 h 48"/>
                  <a:gd name="T8" fmla="*/ 16 w 24"/>
                  <a:gd name="T9" fmla="*/ 0 h 48"/>
                  <a:gd name="T10" fmla="*/ 24 w 24"/>
                  <a:gd name="T11" fmla="*/ 0 h 48"/>
                  <a:gd name="T12" fmla="*/ 24 w 24"/>
                  <a:gd name="T13" fmla="*/ 48 h 48"/>
                  <a:gd name="T14" fmla="*/ 24 w 24"/>
                  <a:gd name="T15" fmla="*/ 48 h 48"/>
                  <a:gd name="T16" fmla="*/ 8 w 24"/>
                  <a:gd name="T17" fmla="*/ 16 h 48"/>
                  <a:gd name="T18" fmla="*/ 8 w 24"/>
                  <a:gd name="T19" fmla="*/ 48 h 48"/>
                  <a:gd name="T20" fmla="*/ 0 w 24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8">
                    <a:moveTo>
                      <a:pt x="0" y="4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3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8" y="16"/>
                    </a:lnTo>
                    <a:lnTo>
                      <a:pt x="8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56"/>
              <p:cNvSpPr>
                <a:spLocks noEditPoints="1"/>
              </p:cNvSpPr>
              <p:nvPr/>
            </p:nvSpPr>
            <p:spPr bwMode="auto">
              <a:xfrm>
                <a:off x="5128884" y="2421459"/>
                <a:ext cx="170849" cy="367192"/>
              </a:xfrm>
              <a:custGeom>
                <a:avLst/>
                <a:gdLst>
                  <a:gd name="T0" fmla="*/ 6 w 12"/>
                  <a:gd name="T1" fmla="*/ 25 h 25"/>
                  <a:gd name="T2" fmla="*/ 3 w 12"/>
                  <a:gd name="T3" fmla="*/ 24 h 25"/>
                  <a:gd name="T4" fmla="*/ 1 w 12"/>
                  <a:gd name="T5" fmla="*/ 22 h 25"/>
                  <a:gd name="T6" fmla="*/ 0 w 12"/>
                  <a:gd name="T7" fmla="*/ 18 h 25"/>
                  <a:gd name="T8" fmla="*/ 0 w 12"/>
                  <a:gd name="T9" fmla="*/ 7 h 25"/>
                  <a:gd name="T10" fmla="*/ 2 w 12"/>
                  <a:gd name="T11" fmla="*/ 2 h 25"/>
                  <a:gd name="T12" fmla="*/ 6 w 12"/>
                  <a:gd name="T13" fmla="*/ 0 h 25"/>
                  <a:gd name="T14" fmla="*/ 11 w 12"/>
                  <a:gd name="T15" fmla="*/ 2 h 25"/>
                  <a:gd name="T16" fmla="*/ 12 w 12"/>
                  <a:gd name="T17" fmla="*/ 7 h 25"/>
                  <a:gd name="T18" fmla="*/ 12 w 12"/>
                  <a:gd name="T19" fmla="*/ 18 h 25"/>
                  <a:gd name="T20" fmla="*/ 11 w 12"/>
                  <a:gd name="T21" fmla="*/ 23 h 25"/>
                  <a:gd name="T22" fmla="*/ 6 w 12"/>
                  <a:gd name="T23" fmla="*/ 25 h 25"/>
                  <a:gd name="T24" fmla="*/ 6 w 12"/>
                  <a:gd name="T25" fmla="*/ 22 h 25"/>
                  <a:gd name="T26" fmla="*/ 9 w 12"/>
                  <a:gd name="T27" fmla="*/ 18 h 25"/>
                  <a:gd name="T28" fmla="*/ 9 w 12"/>
                  <a:gd name="T29" fmla="*/ 7 h 25"/>
                  <a:gd name="T30" fmla="*/ 9 w 12"/>
                  <a:gd name="T31" fmla="*/ 6 h 25"/>
                  <a:gd name="T32" fmla="*/ 9 w 12"/>
                  <a:gd name="T33" fmla="*/ 5 h 25"/>
                  <a:gd name="T34" fmla="*/ 8 w 12"/>
                  <a:gd name="T35" fmla="*/ 4 h 25"/>
                  <a:gd name="T36" fmla="*/ 7 w 12"/>
                  <a:gd name="T37" fmla="*/ 3 h 25"/>
                  <a:gd name="T38" fmla="*/ 6 w 12"/>
                  <a:gd name="T39" fmla="*/ 3 h 25"/>
                  <a:gd name="T40" fmla="*/ 5 w 12"/>
                  <a:gd name="T41" fmla="*/ 3 h 25"/>
                  <a:gd name="T42" fmla="*/ 4 w 12"/>
                  <a:gd name="T43" fmla="*/ 4 h 25"/>
                  <a:gd name="T44" fmla="*/ 4 w 12"/>
                  <a:gd name="T45" fmla="*/ 5 h 25"/>
                  <a:gd name="T46" fmla="*/ 4 w 12"/>
                  <a:gd name="T47" fmla="*/ 6 h 25"/>
                  <a:gd name="T48" fmla="*/ 4 w 12"/>
                  <a:gd name="T49" fmla="*/ 7 h 25"/>
                  <a:gd name="T50" fmla="*/ 4 w 12"/>
                  <a:gd name="T51" fmla="*/ 18 h 25"/>
                  <a:gd name="T52" fmla="*/ 4 w 12"/>
                  <a:gd name="T53" fmla="*/ 19 h 25"/>
                  <a:gd name="T54" fmla="*/ 4 w 12"/>
                  <a:gd name="T55" fmla="*/ 21 h 25"/>
                  <a:gd name="T56" fmla="*/ 5 w 12"/>
                  <a:gd name="T57" fmla="*/ 22 h 25"/>
                  <a:gd name="T58" fmla="*/ 6 w 12"/>
                  <a:gd name="T5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5" y="25"/>
                      <a:pt x="4" y="25"/>
                      <a:pt x="3" y="24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0" y="21"/>
                      <a:pt x="0" y="19"/>
                      <a:pt x="0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2" y="3"/>
                      <a:pt x="12" y="5"/>
                      <a:pt x="12" y="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20"/>
                      <a:pt x="12" y="22"/>
                      <a:pt x="11" y="23"/>
                    </a:cubicBezTo>
                    <a:cubicBezTo>
                      <a:pt x="10" y="24"/>
                      <a:pt x="8" y="25"/>
                      <a:pt x="6" y="25"/>
                    </a:cubicBezTo>
                    <a:close/>
                    <a:moveTo>
                      <a:pt x="6" y="22"/>
                    </a:moveTo>
                    <a:cubicBezTo>
                      <a:pt x="8" y="22"/>
                      <a:pt x="9" y="21"/>
                      <a:pt x="9" y="1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5" y="22"/>
                      <a:pt x="5" y="22"/>
                    </a:cubicBezTo>
                    <a:cubicBezTo>
                      <a:pt x="5" y="22"/>
                      <a:pt x="6" y="22"/>
                      <a:pt x="6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57"/>
              <p:cNvSpPr>
                <a:spLocks/>
              </p:cNvSpPr>
              <p:nvPr/>
            </p:nvSpPr>
            <p:spPr bwMode="auto">
              <a:xfrm>
                <a:off x="5343766" y="2421459"/>
                <a:ext cx="170849" cy="367192"/>
              </a:xfrm>
              <a:custGeom>
                <a:avLst/>
                <a:gdLst>
                  <a:gd name="T0" fmla="*/ 0 w 12"/>
                  <a:gd name="T1" fmla="*/ 25 h 25"/>
                  <a:gd name="T2" fmla="*/ 0 w 12"/>
                  <a:gd name="T3" fmla="*/ 21 h 25"/>
                  <a:gd name="T4" fmla="*/ 6 w 12"/>
                  <a:gd name="T5" fmla="*/ 13 h 25"/>
                  <a:gd name="T6" fmla="*/ 6 w 12"/>
                  <a:gd name="T7" fmla="*/ 12 h 25"/>
                  <a:gd name="T8" fmla="*/ 7 w 12"/>
                  <a:gd name="T9" fmla="*/ 11 h 25"/>
                  <a:gd name="T10" fmla="*/ 7 w 12"/>
                  <a:gd name="T11" fmla="*/ 11 h 25"/>
                  <a:gd name="T12" fmla="*/ 8 w 12"/>
                  <a:gd name="T13" fmla="*/ 10 h 25"/>
                  <a:gd name="T14" fmla="*/ 8 w 12"/>
                  <a:gd name="T15" fmla="*/ 9 h 25"/>
                  <a:gd name="T16" fmla="*/ 8 w 12"/>
                  <a:gd name="T17" fmla="*/ 8 h 25"/>
                  <a:gd name="T18" fmla="*/ 8 w 12"/>
                  <a:gd name="T19" fmla="*/ 7 h 25"/>
                  <a:gd name="T20" fmla="*/ 9 w 12"/>
                  <a:gd name="T21" fmla="*/ 6 h 25"/>
                  <a:gd name="T22" fmla="*/ 8 w 12"/>
                  <a:gd name="T23" fmla="*/ 4 h 25"/>
                  <a:gd name="T24" fmla="*/ 6 w 12"/>
                  <a:gd name="T25" fmla="*/ 3 h 25"/>
                  <a:gd name="T26" fmla="*/ 5 w 12"/>
                  <a:gd name="T27" fmla="*/ 3 h 25"/>
                  <a:gd name="T28" fmla="*/ 4 w 12"/>
                  <a:gd name="T29" fmla="*/ 4 h 25"/>
                  <a:gd name="T30" fmla="*/ 3 w 12"/>
                  <a:gd name="T31" fmla="*/ 6 h 25"/>
                  <a:gd name="T32" fmla="*/ 3 w 12"/>
                  <a:gd name="T33" fmla="*/ 7 h 25"/>
                  <a:gd name="T34" fmla="*/ 3 w 12"/>
                  <a:gd name="T35" fmla="*/ 8 h 25"/>
                  <a:gd name="T36" fmla="*/ 0 w 12"/>
                  <a:gd name="T37" fmla="*/ 8 h 25"/>
                  <a:gd name="T38" fmla="*/ 0 w 12"/>
                  <a:gd name="T39" fmla="*/ 7 h 25"/>
                  <a:gd name="T40" fmla="*/ 1 w 12"/>
                  <a:gd name="T41" fmla="*/ 2 h 25"/>
                  <a:gd name="T42" fmla="*/ 6 w 12"/>
                  <a:gd name="T43" fmla="*/ 0 h 25"/>
                  <a:gd name="T44" fmla="*/ 10 w 12"/>
                  <a:gd name="T45" fmla="*/ 2 h 25"/>
                  <a:gd name="T46" fmla="*/ 12 w 12"/>
                  <a:gd name="T47" fmla="*/ 6 h 25"/>
                  <a:gd name="T48" fmla="*/ 12 w 12"/>
                  <a:gd name="T49" fmla="*/ 9 h 25"/>
                  <a:gd name="T50" fmla="*/ 11 w 12"/>
                  <a:gd name="T51" fmla="*/ 10 h 25"/>
                  <a:gd name="T52" fmla="*/ 10 w 12"/>
                  <a:gd name="T53" fmla="*/ 12 h 25"/>
                  <a:gd name="T54" fmla="*/ 9 w 12"/>
                  <a:gd name="T55" fmla="*/ 13 h 25"/>
                  <a:gd name="T56" fmla="*/ 3 w 12"/>
                  <a:gd name="T57" fmla="*/ 21 h 25"/>
                  <a:gd name="T58" fmla="*/ 12 w 12"/>
                  <a:gd name="T59" fmla="*/ 21 h 25"/>
                  <a:gd name="T60" fmla="*/ 12 w 12"/>
                  <a:gd name="T61" fmla="*/ 25 h 25"/>
                  <a:gd name="T62" fmla="*/ 0 w 12"/>
                  <a:gd name="T6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25">
                    <a:moveTo>
                      <a:pt x="0" y="25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10" y="2"/>
                    </a:cubicBezTo>
                    <a:cubicBezTo>
                      <a:pt x="12" y="3"/>
                      <a:pt x="12" y="4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2" y="9"/>
                      <a:pt x="12" y="10"/>
                      <a:pt x="11" y="10"/>
                    </a:cubicBezTo>
                    <a:cubicBezTo>
                      <a:pt x="11" y="11"/>
                      <a:pt x="11" y="12"/>
                      <a:pt x="10" y="12"/>
                    </a:cubicBezTo>
                    <a:cubicBezTo>
                      <a:pt x="10" y="12"/>
                      <a:pt x="10" y="13"/>
                      <a:pt x="9" y="1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5"/>
                      <a:pt x="12" y="25"/>
                      <a:pt x="12" y="25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58"/>
              <p:cNvSpPr>
                <a:spLocks noEditPoints="1"/>
              </p:cNvSpPr>
              <p:nvPr/>
            </p:nvSpPr>
            <p:spPr bwMode="auto">
              <a:xfrm>
                <a:off x="5157065" y="2274944"/>
                <a:ext cx="44034" cy="103104"/>
              </a:xfrm>
              <a:custGeom>
                <a:avLst/>
                <a:gdLst>
                  <a:gd name="T0" fmla="*/ 1 w 3"/>
                  <a:gd name="T1" fmla="*/ 7 h 7"/>
                  <a:gd name="T2" fmla="*/ 1 w 3"/>
                  <a:gd name="T3" fmla="*/ 7 h 7"/>
                  <a:gd name="T4" fmla="*/ 0 w 3"/>
                  <a:gd name="T5" fmla="*/ 6 h 7"/>
                  <a:gd name="T6" fmla="*/ 0 w 3"/>
                  <a:gd name="T7" fmla="*/ 5 h 7"/>
                  <a:gd name="T8" fmla="*/ 0 w 3"/>
                  <a:gd name="T9" fmla="*/ 5 h 7"/>
                  <a:gd name="T10" fmla="*/ 0 w 3"/>
                  <a:gd name="T11" fmla="*/ 2 h 7"/>
                  <a:gd name="T12" fmla="*/ 0 w 3"/>
                  <a:gd name="T13" fmla="*/ 1 h 7"/>
                  <a:gd name="T14" fmla="*/ 0 w 3"/>
                  <a:gd name="T15" fmla="*/ 1 h 7"/>
                  <a:gd name="T16" fmla="*/ 1 w 3"/>
                  <a:gd name="T17" fmla="*/ 0 h 7"/>
                  <a:gd name="T18" fmla="*/ 1 w 3"/>
                  <a:gd name="T19" fmla="*/ 0 h 7"/>
                  <a:gd name="T20" fmla="*/ 3 w 3"/>
                  <a:gd name="T21" fmla="*/ 1 h 7"/>
                  <a:gd name="T22" fmla="*/ 3 w 3"/>
                  <a:gd name="T23" fmla="*/ 2 h 7"/>
                  <a:gd name="T24" fmla="*/ 3 w 3"/>
                  <a:gd name="T25" fmla="*/ 5 h 7"/>
                  <a:gd name="T26" fmla="*/ 3 w 3"/>
                  <a:gd name="T27" fmla="*/ 5 h 7"/>
                  <a:gd name="T28" fmla="*/ 3 w 3"/>
                  <a:gd name="T29" fmla="*/ 6 h 7"/>
                  <a:gd name="T30" fmla="*/ 2 w 3"/>
                  <a:gd name="T31" fmla="*/ 7 h 7"/>
                  <a:gd name="T32" fmla="*/ 1 w 3"/>
                  <a:gd name="T33" fmla="*/ 7 h 7"/>
                  <a:gd name="T34" fmla="*/ 1 w 3"/>
                  <a:gd name="T35" fmla="*/ 6 h 7"/>
                  <a:gd name="T36" fmla="*/ 1 w 3"/>
                  <a:gd name="T37" fmla="*/ 6 h 7"/>
                  <a:gd name="T38" fmla="*/ 2 w 3"/>
                  <a:gd name="T39" fmla="*/ 6 h 7"/>
                  <a:gd name="T40" fmla="*/ 2 w 3"/>
                  <a:gd name="T41" fmla="*/ 5 h 7"/>
                  <a:gd name="T42" fmla="*/ 2 w 3"/>
                  <a:gd name="T43" fmla="*/ 2 h 7"/>
                  <a:gd name="T44" fmla="*/ 2 w 3"/>
                  <a:gd name="T45" fmla="*/ 1 h 7"/>
                  <a:gd name="T46" fmla="*/ 1 w 3"/>
                  <a:gd name="T47" fmla="*/ 1 h 7"/>
                  <a:gd name="T48" fmla="*/ 1 w 3"/>
                  <a:gd name="T49" fmla="*/ 1 h 7"/>
                  <a:gd name="T50" fmla="*/ 1 w 3"/>
                  <a:gd name="T51" fmla="*/ 2 h 7"/>
                  <a:gd name="T52" fmla="*/ 1 w 3"/>
                  <a:gd name="T53" fmla="*/ 5 h 7"/>
                  <a:gd name="T54" fmla="*/ 1 w 3"/>
                  <a:gd name="T5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59"/>
              <p:cNvSpPr>
                <a:spLocks noEditPoints="1"/>
              </p:cNvSpPr>
              <p:nvPr/>
            </p:nvSpPr>
            <p:spPr bwMode="auto">
              <a:xfrm>
                <a:off x="5215189" y="2274944"/>
                <a:ext cx="42272" cy="103104"/>
              </a:xfrm>
              <a:custGeom>
                <a:avLst/>
                <a:gdLst>
                  <a:gd name="T0" fmla="*/ 0 w 3"/>
                  <a:gd name="T1" fmla="*/ 7 h 7"/>
                  <a:gd name="T2" fmla="*/ 0 w 3"/>
                  <a:gd name="T3" fmla="*/ 0 h 7"/>
                  <a:gd name="T4" fmla="*/ 2 w 3"/>
                  <a:gd name="T5" fmla="*/ 0 h 7"/>
                  <a:gd name="T6" fmla="*/ 3 w 3"/>
                  <a:gd name="T7" fmla="*/ 2 h 7"/>
                  <a:gd name="T8" fmla="*/ 3 w 3"/>
                  <a:gd name="T9" fmla="*/ 3 h 7"/>
                  <a:gd name="T10" fmla="*/ 2 w 3"/>
                  <a:gd name="T11" fmla="*/ 4 h 7"/>
                  <a:gd name="T12" fmla="*/ 1 w 3"/>
                  <a:gd name="T13" fmla="*/ 4 h 7"/>
                  <a:gd name="T14" fmla="*/ 1 w 3"/>
                  <a:gd name="T15" fmla="*/ 7 h 7"/>
                  <a:gd name="T16" fmla="*/ 0 w 3"/>
                  <a:gd name="T17" fmla="*/ 7 h 7"/>
                  <a:gd name="T18" fmla="*/ 1 w 3"/>
                  <a:gd name="T19" fmla="*/ 3 h 7"/>
                  <a:gd name="T20" fmla="*/ 1 w 3"/>
                  <a:gd name="T21" fmla="*/ 3 h 7"/>
                  <a:gd name="T22" fmla="*/ 2 w 3"/>
                  <a:gd name="T23" fmla="*/ 3 h 7"/>
                  <a:gd name="T24" fmla="*/ 2 w 3"/>
                  <a:gd name="T25" fmla="*/ 3 h 7"/>
                  <a:gd name="T26" fmla="*/ 2 w 3"/>
                  <a:gd name="T27" fmla="*/ 2 h 7"/>
                  <a:gd name="T28" fmla="*/ 2 w 3"/>
                  <a:gd name="T29" fmla="*/ 2 h 7"/>
                  <a:gd name="T30" fmla="*/ 2 w 3"/>
                  <a:gd name="T31" fmla="*/ 1 h 7"/>
                  <a:gd name="T32" fmla="*/ 2 w 3"/>
                  <a:gd name="T33" fmla="*/ 1 h 7"/>
                  <a:gd name="T34" fmla="*/ 2 w 3"/>
                  <a:gd name="T35" fmla="*/ 1 h 7"/>
                  <a:gd name="T36" fmla="*/ 1 w 3"/>
                  <a:gd name="T37" fmla="*/ 1 h 7"/>
                  <a:gd name="T38" fmla="*/ 1 w 3"/>
                  <a:gd name="T39" fmla="*/ 1 h 7"/>
                  <a:gd name="T40" fmla="*/ 1 w 3"/>
                  <a:gd name="T4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7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60"/>
              <p:cNvSpPr>
                <a:spLocks/>
              </p:cNvSpPr>
              <p:nvPr/>
            </p:nvSpPr>
            <p:spPr bwMode="auto">
              <a:xfrm>
                <a:off x="5257460" y="2274944"/>
                <a:ext cx="42272" cy="103104"/>
              </a:xfrm>
              <a:custGeom>
                <a:avLst/>
                <a:gdLst>
                  <a:gd name="T0" fmla="*/ 8 w 24"/>
                  <a:gd name="T1" fmla="*/ 57 h 57"/>
                  <a:gd name="T2" fmla="*/ 8 w 24"/>
                  <a:gd name="T3" fmla="*/ 8 h 57"/>
                  <a:gd name="T4" fmla="*/ 0 w 24"/>
                  <a:gd name="T5" fmla="*/ 8 h 57"/>
                  <a:gd name="T6" fmla="*/ 0 w 24"/>
                  <a:gd name="T7" fmla="*/ 0 h 57"/>
                  <a:gd name="T8" fmla="*/ 24 w 24"/>
                  <a:gd name="T9" fmla="*/ 0 h 57"/>
                  <a:gd name="T10" fmla="*/ 24 w 24"/>
                  <a:gd name="T11" fmla="*/ 8 h 57"/>
                  <a:gd name="T12" fmla="*/ 16 w 24"/>
                  <a:gd name="T13" fmla="*/ 8 h 57"/>
                  <a:gd name="T14" fmla="*/ 16 w 24"/>
                  <a:gd name="T15" fmla="*/ 57 h 57"/>
                  <a:gd name="T16" fmla="*/ 8 w 24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7">
                    <a:moveTo>
                      <a:pt x="8" y="57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8"/>
                    </a:lnTo>
                    <a:lnTo>
                      <a:pt x="16" y="8"/>
                    </a:lnTo>
                    <a:lnTo>
                      <a:pt x="16" y="57"/>
                    </a:lnTo>
                    <a:lnTo>
                      <a:pt x="8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Rectangle 61"/>
              <p:cNvSpPr>
                <a:spLocks noChangeArrowheads="1"/>
              </p:cNvSpPr>
              <p:nvPr/>
            </p:nvSpPr>
            <p:spPr bwMode="auto">
              <a:xfrm>
                <a:off x="5313823" y="2274944"/>
                <a:ext cx="15853" cy="1031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62"/>
              <p:cNvSpPr>
                <a:spLocks noEditPoints="1"/>
              </p:cNvSpPr>
              <p:nvPr/>
            </p:nvSpPr>
            <p:spPr bwMode="auto">
              <a:xfrm>
                <a:off x="5343766" y="2274944"/>
                <a:ext cx="42272" cy="103104"/>
              </a:xfrm>
              <a:custGeom>
                <a:avLst/>
                <a:gdLst>
                  <a:gd name="T0" fmla="*/ 2 w 3"/>
                  <a:gd name="T1" fmla="*/ 7 h 7"/>
                  <a:gd name="T2" fmla="*/ 1 w 3"/>
                  <a:gd name="T3" fmla="*/ 7 h 7"/>
                  <a:gd name="T4" fmla="*/ 0 w 3"/>
                  <a:gd name="T5" fmla="*/ 6 h 7"/>
                  <a:gd name="T6" fmla="*/ 0 w 3"/>
                  <a:gd name="T7" fmla="*/ 5 h 7"/>
                  <a:gd name="T8" fmla="*/ 0 w 3"/>
                  <a:gd name="T9" fmla="*/ 5 h 7"/>
                  <a:gd name="T10" fmla="*/ 0 w 3"/>
                  <a:gd name="T11" fmla="*/ 2 h 7"/>
                  <a:gd name="T12" fmla="*/ 0 w 3"/>
                  <a:gd name="T13" fmla="*/ 1 h 7"/>
                  <a:gd name="T14" fmla="*/ 0 w 3"/>
                  <a:gd name="T15" fmla="*/ 1 h 7"/>
                  <a:gd name="T16" fmla="*/ 1 w 3"/>
                  <a:gd name="T17" fmla="*/ 0 h 7"/>
                  <a:gd name="T18" fmla="*/ 2 w 3"/>
                  <a:gd name="T19" fmla="*/ 0 h 7"/>
                  <a:gd name="T20" fmla="*/ 3 w 3"/>
                  <a:gd name="T21" fmla="*/ 1 h 7"/>
                  <a:gd name="T22" fmla="*/ 3 w 3"/>
                  <a:gd name="T23" fmla="*/ 2 h 7"/>
                  <a:gd name="T24" fmla="*/ 3 w 3"/>
                  <a:gd name="T25" fmla="*/ 5 h 7"/>
                  <a:gd name="T26" fmla="*/ 3 w 3"/>
                  <a:gd name="T27" fmla="*/ 5 h 7"/>
                  <a:gd name="T28" fmla="*/ 3 w 3"/>
                  <a:gd name="T29" fmla="*/ 6 h 7"/>
                  <a:gd name="T30" fmla="*/ 2 w 3"/>
                  <a:gd name="T31" fmla="*/ 7 h 7"/>
                  <a:gd name="T32" fmla="*/ 2 w 3"/>
                  <a:gd name="T33" fmla="*/ 7 h 7"/>
                  <a:gd name="T34" fmla="*/ 1 w 3"/>
                  <a:gd name="T35" fmla="*/ 6 h 7"/>
                  <a:gd name="T36" fmla="*/ 2 w 3"/>
                  <a:gd name="T37" fmla="*/ 6 h 7"/>
                  <a:gd name="T38" fmla="*/ 2 w 3"/>
                  <a:gd name="T39" fmla="*/ 6 h 7"/>
                  <a:gd name="T40" fmla="*/ 2 w 3"/>
                  <a:gd name="T41" fmla="*/ 5 h 7"/>
                  <a:gd name="T42" fmla="*/ 2 w 3"/>
                  <a:gd name="T43" fmla="*/ 2 h 7"/>
                  <a:gd name="T44" fmla="*/ 2 w 3"/>
                  <a:gd name="T45" fmla="*/ 1 h 7"/>
                  <a:gd name="T46" fmla="*/ 2 w 3"/>
                  <a:gd name="T47" fmla="*/ 1 h 7"/>
                  <a:gd name="T48" fmla="*/ 1 w 3"/>
                  <a:gd name="T49" fmla="*/ 1 h 7"/>
                  <a:gd name="T50" fmla="*/ 1 w 3"/>
                  <a:gd name="T51" fmla="*/ 2 h 7"/>
                  <a:gd name="T52" fmla="*/ 1 w 3"/>
                  <a:gd name="T53" fmla="*/ 5 h 7"/>
                  <a:gd name="T54" fmla="*/ 1 w 3"/>
                  <a:gd name="T5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63"/>
              <p:cNvSpPr>
                <a:spLocks/>
              </p:cNvSpPr>
              <p:nvPr/>
            </p:nvSpPr>
            <p:spPr bwMode="auto">
              <a:xfrm>
                <a:off x="5400129" y="2274944"/>
                <a:ext cx="42272" cy="103104"/>
              </a:xfrm>
              <a:custGeom>
                <a:avLst/>
                <a:gdLst>
                  <a:gd name="T0" fmla="*/ 0 w 24"/>
                  <a:gd name="T1" fmla="*/ 57 h 57"/>
                  <a:gd name="T2" fmla="*/ 0 w 24"/>
                  <a:gd name="T3" fmla="*/ 0 h 57"/>
                  <a:gd name="T4" fmla="*/ 8 w 24"/>
                  <a:gd name="T5" fmla="*/ 0 h 57"/>
                  <a:gd name="T6" fmla="*/ 16 w 24"/>
                  <a:gd name="T7" fmla="*/ 32 h 57"/>
                  <a:gd name="T8" fmla="*/ 16 w 24"/>
                  <a:gd name="T9" fmla="*/ 0 h 57"/>
                  <a:gd name="T10" fmla="*/ 24 w 24"/>
                  <a:gd name="T11" fmla="*/ 0 h 57"/>
                  <a:gd name="T12" fmla="*/ 24 w 24"/>
                  <a:gd name="T13" fmla="*/ 57 h 57"/>
                  <a:gd name="T14" fmla="*/ 24 w 24"/>
                  <a:gd name="T15" fmla="*/ 57 h 57"/>
                  <a:gd name="T16" fmla="*/ 8 w 24"/>
                  <a:gd name="T17" fmla="*/ 16 h 57"/>
                  <a:gd name="T18" fmla="*/ 8 w 24"/>
                  <a:gd name="T19" fmla="*/ 57 h 57"/>
                  <a:gd name="T20" fmla="*/ 0 w 24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57">
                    <a:moveTo>
                      <a:pt x="0" y="5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3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8" y="16"/>
                    </a:lnTo>
                    <a:lnTo>
                      <a:pt x="8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64"/>
              <p:cNvSpPr>
                <a:spLocks noEditPoints="1"/>
              </p:cNvSpPr>
              <p:nvPr/>
            </p:nvSpPr>
            <p:spPr bwMode="auto">
              <a:xfrm>
                <a:off x="6155737" y="3199254"/>
                <a:ext cx="184940" cy="381663"/>
              </a:xfrm>
              <a:custGeom>
                <a:avLst/>
                <a:gdLst>
                  <a:gd name="T0" fmla="*/ 6 w 13"/>
                  <a:gd name="T1" fmla="*/ 26 h 26"/>
                  <a:gd name="T2" fmla="*/ 2 w 13"/>
                  <a:gd name="T3" fmla="*/ 25 h 26"/>
                  <a:gd name="T4" fmla="*/ 0 w 13"/>
                  <a:gd name="T5" fmla="*/ 23 h 26"/>
                  <a:gd name="T6" fmla="*/ 0 w 13"/>
                  <a:gd name="T7" fmla="*/ 19 h 26"/>
                  <a:gd name="T8" fmla="*/ 0 w 13"/>
                  <a:gd name="T9" fmla="*/ 7 h 26"/>
                  <a:gd name="T10" fmla="*/ 1 w 13"/>
                  <a:gd name="T11" fmla="*/ 2 h 26"/>
                  <a:gd name="T12" fmla="*/ 6 w 13"/>
                  <a:gd name="T13" fmla="*/ 0 h 26"/>
                  <a:gd name="T14" fmla="*/ 11 w 13"/>
                  <a:gd name="T15" fmla="*/ 2 h 26"/>
                  <a:gd name="T16" fmla="*/ 13 w 13"/>
                  <a:gd name="T17" fmla="*/ 7 h 26"/>
                  <a:gd name="T18" fmla="*/ 13 w 13"/>
                  <a:gd name="T19" fmla="*/ 19 h 26"/>
                  <a:gd name="T20" fmla="*/ 11 w 13"/>
                  <a:gd name="T21" fmla="*/ 24 h 26"/>
                  <a:gd name="T22" fmla="*/ 6 w 13"/>
                  <a:gd name="T23" fmla="*/ 26 h 26"/>
                  <a:gd name="T24" fmla="*/ 6 w 13"/>
                  <a:gd name="T25" fmla="*/ 23 h 26"/>
                  <a:gd name="T26" fmla="*/ 9 w 13"/>
                  <a:gd name="T27" fmla="*/ 19 h 26"/>
                  <a:gd name="T28" fmla="*/ 9 w 13"/>
                  <a:gd name="T29" fmla="*/ 7 h 26"/>
                  <a:gd name="T30" fmla="*/ 9 w 13"/>
                  <a:gd name="T31" fmla="*/ 6 h 26"/>
                  <a:gd name="T32" fmla="*/ 9 w 13"/>
                  <a:gd name="T33" fmla="*/ 5 h 26"/>
                  <a:gd name="T34" fmla="*/ 8 w 13"/>
                  <a:gd name="T35" fmla="*/ 4 h 26"/>
                  <a:gd name="T36" fmla="*/ 7 w 13"/>
                  <a:gd name="T37" fmla="*/ 3 h 26"/>
                  <a:gd name="T38" fmla="*/ 6 w 13"/>
                  <a:gd name="T39" fmla="*/ 3 h 26"/>
                  <a:gd name="T40" fmla="*/ 5 w 13"/>
                  <a:gd name="T41" fmla="*/ 3 h 26"/>
                  <a:gd name="T42" fmla="*/ 4 w 13"/>
                  <a:gd name="T43" fmla="*/ 4 h 26"/>
                  <a:gd name="T44" fmla="*/ 4 w 13"/>
                  <a:gd name="T45" fmla="*/ 5 h 26"/>
                  <a:gd name="T46" fmla="*/ 3 w 13"/>
                  <a:gd name="T47" fmla="*/ 6 h 26"/>
                  <a:gd name="T48" fmla="*/ 3 w 13"/>
                  <a:gd name="T49" fmla="*/ 7 h 26"/>
                  <a:gd name="T50" fmla="*/ 3 w 13"/>
                  <a:gd name="T51" fmla="*/ 19 h 26"/>
                  <a:gd name="T52" fmla="*/ 3 w 13"/>
                  <a:gd name="T53" fmla="*/ 20 h 26"/>
                  <a:gd name="T54" fmla="*/ 4 w 13"/>
                  <a:gd name="T55" fmla="*/ 22 h 26"/>
                  <a:gd name="T56" fmla="*/ 5 w 13"/>
                  <a:gd name="T57" fmla="*/ 23 h 26"/>
                  <a:gd name="T58" fmla="*/ 6 w 13"/>
                  <a:gd name="T5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26">
                    <a:moveTo>
                      <a:pt x="6" y="26"/>
                    </a:moveTo>
                    <a:cubicBezTo>
                      <a:pt x="5" y="26"/>
                      <a:pt x="3" y="26"/>
                      <a:pt x="2" y="25"/>
                    </a:cubicBezTo>
                    <a:cubicBezTo>
                      <a:pt x="1" y="25"/>
                      <a:pt x="1" y="24"/>
                      <a:pt x="0" y="23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8" y="0"/>
                      <a:pt x="10" y="0"/>
                      <a:pt x="11" y="2"/>
                    </a:cubicBezTo>
                    <a:cubicBezTo>
                      <a:pt x="12" y="3"/>
                      <a:pt x="13" y="5"/>
                      <a:pt x="13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21"/>
                      <a:pt x="12" y="23"/>
                      <a:pt x="11" y="24"/>
                    </a:cubicBezTo>
                    <a:cubicBezTo>
                      <a:pt x="10" y="26"/>
                      <a:pt x="8" y="26"/>
                      <a:pt x="6" y="26"/>
                    </a:cubicBezTo>
                    <a:close/>
                    <a:moveTo>
                      <a:pt x="6" y="23"/>
                    </a:moveTo>
                    <a:cubicBezTo>
                      <a:pt x="8" y="23"/>
                      <a:pt x="9" y="22"/>
                      <a:pt x="9" y="1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20"/>
                      <a:pt x="3" y="20"/>
                    </a:cubicBezTo>
                    <a:cubicBezTo>
                      <a:pt x="3" y="21"/>
                      <a:pt x="4" y="21"/>
                      <a:pt x="4" y="22"/>
                    </a:cubicBezTo>
                    <a:cubicBezTo>
                      <a:pt x="4" y="22"/>
                      <a:pt x="4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65"/>
              <p:cNvSpPr>
                <a:spLocks/>
              </p:cNvSpPr>
              <p:nvPr/>
            </p:nvSpPr>
            <p:spPr bwMode="auto">
              <a:xfrm>
                <a:off x="6368859" y="3199254"/>
                <a:ext cx="186701" cy="381663"/>
              </a:xfrm>
              <a:custGeom>
                <a:avLst/>
                <a:gdLst>
                  <a:gd name="T0" fmla="*/ 7 w 13"/>
                  <a:gd name="T1" fmla="*/ 26 h 26"/>
                  <a:gd name="T2" fmla="*/ 2 w 13"/>
                  <a:gd name="T3" fmla="*/ 25 h 26"/>
                  <a:gd name="T4" fmla="*/ 0 w 13"/>
                  <a:gd name="T5" fmla="*/ 20 h 26"/>
                  <a:gd name="T6" fmla="*/ 0 w 13"/>
                  <a:gd name="T7" fmla="*/ 19 h 26"/>
                  <a:gd name="T8" fmla="*/ 4 w 13"/>
                  <a:gd name="T9" fmla="*/ 19 h 26"/>
                  <a:gd name="T10" fmla="*/ 4 w 13"/>
                  <a:gd name="T11" fmla="*/ 20 h 26"/>
                  <a:gd name="T12" fmla="*/ 4 w 13"/>
                  <a:gd name="T13" fmla="*/ 21 h 26"/>
                  <a:gd name="T14" fmla="*/ 5 w 13"/>
                  <a:gd name="T15" fmla="*/ 22 h 26"/>
                  <a:gd name="T16" fmla="*/ 5 w 13"/>
                  <a:gd name="T17" fmla="*/ 23 h 26"/>
                  <a:gd name="T18" fmla="*/ 7 w 13"/>
                  <a:gd name="T19" fmla="*/ 23 h 26"/>
                  <a:gd name="T20" fmla="*/ 8 w 13"/>
                  <a:gd name="T21" fmla="*/ 23 h 26"/>
                  <a:gd name="T22" fmla="*/ 9 w 13"/>
                  <a:gd name="T23" fmla="*/ 22 h 26"/>
                  <a:gd name="T24" fmla="*/ 9 w 13"/>
                  <a:gd name="T25" fmla="*/ 21 h 26"/>
                  <a:gd name="T26" fmla="*/ 10 w 13"/>
                  <a:gd name="T27" fmla="*/ 20 h 26"/>
                  <a:gd name="T28" fmla="*/ 10 w 13"/>
                  <a:gd name="T29" fmla="*/ 19 h 26"/>
                  <a:gd name="T30" fmla="*/ 9 w 13"/>
                  <a:gd name="T31" fmla="*/ 15 h 26"/>
                  <a:gd name="T32" fmla="*/ 6 w 13"/>
                  <a:gd name="T33" fmla="*/ 14 h 26"/>
                  <a:gd name="T34" fmla="*/ 6 w 13"/>
                  <a:gd name="T35" fmla="*/ 10 h 26"/>
                  <a:gd name="T36" fmla="*/ 9 w 13"/>
                  <a:gd name="T37" fmla="*/ 9 h 26"/>
                  <a:gd name="T38" fmla="*/ 10 w 13"/>
                  <a:gd name="T39" fmla="*/ 6 h 26"/>
                  <a:gd name="T40" fmla="*/ 9 w 13"/>
                  <a:gd name="T41" fmla="*/ 4 h 26"/>
                  <a:gd name="T42" fmla="*/ 7 w 13"/>
                  <a:gd name="T43" fmla="*/ 3 h 26"/>
                  <a:gd name="T44" fmla="*/ 5 w 13"/>
                  <a:gd name="T45" fmla="*/ 3 h 26"/>
                  <a:gd name="T46" fmla="*/ 5 w 13"/>
                  <a:gd name="T47" fmla="*/ 4 h 26"/>
                  <a:gd name="T48" fmla="*/ 4 w 13"/>
                  <a:gd name="T49" fmla="*/ 5 h 26"/>
                  <a:gd name="T50" fmla="*/ 4 w 13"/>
                  <a:gd name="T51" fmla="*/ 6 h 26"/>
                  <a:gd name="T52" fmla="*/ 4 w 13"/>
                  <a:gd name="T53" fmla="*/ 7 h 26"/>
                  <a:gd name="T54" fmla="*/ 0 w 13"/>
                  <a:gd name="T55" fmla="*/ 7 h 26"/>
                  <a:gd name="T56" fmla="*/ 0 w 13"/>
                  <a:gd name="T57" fmla="*/ 6 h 26"/>
                  <a:gd name="T58" fmla="*/ 2 w 13"/>
                  <a:gd name="T59" fmla="*/ 1 h 26"/>
                  <a:gd name="T60" fmla="*/ 7 w 13"/>
                  <a:gd name="T61" fmla="*/ 0 h 26"/>
                  <a:gd name="T62" fmla="*/ 12 w 13"/>
                  <a:gd name="T63" fmla="*/ 1 h 26"/>
                  <a:gd name="T64" fmla="*/ 13 w 13"/>
                  <a:gd name="T65" fmla="*/ 6 h 26"/>
                  <a:gd name="T66" fmla="*/ 12 w 13"/>
                  <a:gd name="T67" fmla="*/ 10 h 26"/>
                  <a:gd name="T68" fmla="*/ 10 w 13"/>
                  <a:gd name="T69" fmla="*/ 12 h 26"/>
                  <a:gd name="T70" fmla="*/ 12 w 13"/>
                  <a:gd name="T71" fmla="*/ 14 h 26"/>
                  <a:gd name="T72" fmla="*/ 13 w 13"/>
                  <a:gd name="T73" fmla="*/ 19 h 26"/>
                  <a:gd name="T74" fmla="*/ 12 w 13"/>
                  <a:gd name="T75" fmla="*/ 24 h 26"/>
                  <a:gd name="T76" fmla="*/ 7 w 13"/>
                  <a:gd name="T7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" h="26">
                    <a:moveTo>
                      <a:pt x="7" y="26"/>
                    </a:moveTo>
                    <a:cubicBezTo>
                      <a:pt x="5" y="26"/>
                      <a:pt x="3" y="26"/>
                      <a:pt x="2" y="25"/>
                    </a:cubicBezTo>
                    <a:cubicBezTo>
                      <a:pt x="1" y="23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3"/>
                      <a:pt x="6" y="23"/>
                      <a:pt x="7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8" y="23"/>
                      <a:pt x="9" y="23"/>
                      <a:pt x="9" y="22"/>
                    </a:cubicBezTo>
                    <a:cubicBezTo>
                      <a:pt x="9" y="22"/>
                      <a:pt x="9" y="22"/>
                      <a:pt x="9" y="21"/>
                    </a:cubicBezTo>
                    <a:cubicBezTo>
                      <a:pt x="9" y="21"/>
                      <a:pt x="9" y="21"/>
                      <a:pt x="10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8" y="14"/>
                      <a:pt x="7" y="14"/>
                      <a:pt x="6" y="14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10"/>
                      <a:pt x="9" y="9"/>
                    </a:cubicBezTo>
                    <a:cubicBezTo>
                      <a:pt x="9" y="9"/>
                      <a:pt x="10" y="8"/>
                      <a:pt x="10" y="6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3"/>
                      <a:pt x="2" y="1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3"/>
                      <a:pt x="13" y="4"/>
                      <a:pt x="13" y="6"/>
                    </a:cubicBezTo>
                    <a:cubicBezTo>
                      <a:pt x="13" y="8"/>
                      <a:pt x="13" y="9"/>
                      <a:pt x="12" y="10"/>
                    </a:cubicBezTo>
                    <a:cubicBezTo>
                      <a:pt x="12" y="11"/>
                      <a:pt x="11" y="12"/>
                      <a:pt x="10" y="12"/>
                    </a:cubicBezTo>
                    <a:cubicBezTo>
                      <a:pt x="11" y="12"/>
                      <a:pt x="12" y="13"/>
                      <a:pt x="12" y="14"/>
                    </a:cubicBezTo>
                    <a:cubicBezTo>
                      <a:pt x="13" y="15"/>
                      <a:pt x="13" y="17"/>
                      <a:pt x="13" y="19"/>
                    </a:cubicBezTo>
                    <a:cubicBezTo>
                      <a:pt x="13" y="21"/>
                      <a:pt x="13" y="23"/>
                      <a:pt x="12" y="24"/>
                    </a:cubicBezTo>
                    <a:cubicBezTo>
                      <a:pt x="11" y="26"/>
                      <a:pt x="9" y="26"/>
                      <a:pt x="7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66"/>
              <p:cNvSpPr>
                <a:spLocks noEditPoints="1"/>
              </p:cNvSpPr>
              <p:nvPr/>
            </p:nvSpPr>
            <p:spPr bwMode="auto">
              <a:xfrm>
                <a:off x="6183919" y="3038268"/>
                <a:ext cx="42272" cy="101294"/>
              </a:xfrm>
              <a:custGeom>
                <a:avLst/>
                <a:gdLst>
                  <a:gd name="T0" fmla="*/ 2 w 3"/>
                  <a:gd name="T1" fmla="*/ 7 h 7"/>
                  <a:gd name="T2" fmla="*/ 1 w 3"/>
                  <a:gd name="T3" fmla="*/ 6 h 7"/>
                  <a:gd name="T4" fmla="*/ 0 w 3"/>
                  <a:gd name="T5" fmla="*/ 6 h 7"/>
                  <a:gd name="T6" fmla="*/ 0 w 3"/>
                  <a:gd name="T7" fmla="*/ 5 h 7"/>
                  <a:gd name="T8" fmla="*/ 0 w 3"/>
                  <a:gd name="T9" fmla="*/ 4 h 7"/>
                  <a:gd name="T10" fmla="*/ 0 w 3"/>
                  <a:gd name="T11" fmla="*/ 2 h 7"/>
                  <a:gd name="T12" fmla="*/ 0 w 3"/>
                  <a:gd name="T13" fmla="*/ 1 h 7"/>
                  <a:gd name="T14" fmla="*/ 0 w 3"/>
                  <a:gd name="T15" fmla="*/ 0 h 7"/>
                  <a:gd name="T16" fmla="*/ 1 w 3"/>
                  <a:gd name="T17" fmla="*/ 0 h 7"/>
                  <a:gd name="T18" fmla="*/ 2 w 3"/>
                  <a:gd name="T19" fmla="*/ 0 h 7"/>
                  <a:gd name="T20" fmla="*/ 3 w 3"/>
                  <a:gd name="T21" fmla="*/ 0 h 7"/>
                  <a:gd name="T22" fmla="*/ 3 w 3"/>
                  <a:gd name="T23" fmla="*/ 2 h 7"/>
                  <a:gd name="T24" fmla="*/ 3 w 3"/>
                  <a:gd name="T25" fmla="*/ 4 h 7"/>
                  <a:gd name="T26" fmla="*/ 3 w 3"/>
                  <a:gd name="T27" fmla="*/ 5 h 7"/>
                  <a:gd name="T28" fmla="*/ 3 w 3"/>
                  <a:gd name="T29" fmla="*/ 6 h 7"/>
                  <a:gd name="T30" fmla="*/ 2 w 3"/>
                  <a:gd name="T31" fmla="*/ 6 h 7"/>
                  <a:gd name="T32" fmla="*/ 2 w 3"/>
                  <a:gd name="T33" fmla="*/ 7 h 7"/>
                  <a:gd name="T34" fmla="*/ 1 w 3"/>
                  <a:gd name="T35" fmla="*/ 5 h 7"/>
                  <a:gd name="T36" fmla="*/ 2 w 3"/>
                  <a:gd name="T37" fmla="*/ 6 h 7"/>
                  <a:gd name="T38" fmla="*/ 2 w 3"/>
                  <a:gd name="T39" fmla="*/ 5 h 7"/>
                  <a:gd name="T40" fmla="*/ 2 w 3"/>
                  <a:gd name="T41" fmla="*/ 5 h 7"/>
                  <a:gd name="T42" fmla="*/ 2 w 3"/>
                  <a:gd name="T43" fmla="*/ 2 h 7"/>
                  <a:gd name="T44" fmla="*/ 2 w 3"/>
                  <a:gd name="T45" fmla="*/ 1 h 7"/>
                  <a:gd name="T46" fmla="*/ 2 w 3"/>
                  <a:gd name="T47" fmla="*/ 0 h 7"/>
                  <a:gd name="T48" fmla="*/ 1 w 3"/>
                  <a:gd name="T49" fmla="*/ 1 h 7"/>
                  <a:gd name="T50" fmla="*/ 1 w 3"/>
                  <a:gd name="T51" fmla="*/ 2 h 7"/>
                  <a:gd name="T52" fmla="*/ 1 w 3"/>
                  <a:gd name="T53" fmla="*/ 5 h 7"/>
                  <a:gd name="T54" fmla="*/ 1 w 3"/>
                  <a:gd name="T5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cubicBezTo>
                      <a:pt x="1" y="7"/>
                      <a:pt x="1" y="7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67"/>
              <p:cNvSpPr>
                <a:spLocks noEditPoints="1"/>
              </p:cNvSpPr>
              <p:nvPr/>
            </p:nvSpPr>
            <p:spPr bwMode="auto">
              <a:xfrm>
                <a:off x="6242043" y="3038268"/>
                <a:ext cx="56362" cy="101294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0 h 7"/>
                  <a:gd name="T4" fmla="*/ 2 w 4"/>
                  <a:gd name="T5" fmla="*/ 0 h 7"/>
                  <a:gd name="T6" fmla="*/ 4 w 4"/>
                  <a:gd name="T7" fmla="*/ 2 h 7"/>
                  <a:gd name="T8" fmla="*/ 3 w 4"/>
                  <a:gd name="T9" fmla="*/ 3 h 7"/>
                  <a:gd name="T10" fmla="*/ 2 w 4"/>
                  <a:gd name="T11" fmla="*/ 3 h 7"/>
                  <a:gd name="T12" fmla="*/ 1 w 4"/>
                  <a:gd name="T13" fmla="*/ 3 h 7"/>
                  <a:gd name="T14" fmla="*/ 1 w 4"/>
                  <a:gd name="T15" fmla="*/ 7 h 7"/>
                  <a:gd name="T16" fmla="*/ 0 w 4"/>
                  <a:gd name="T17" fmla="*/ 7 h 7"/>
                  <a:gd name="T18" fmla="*/ 1 w 4"/>
                  <a:gd name="T19" fmla="*/ 3 h 7"/>
                  <a:gd name="T20" fmla="*/ 2 w 4"/>
                  <a:gd name="T21" fmla="*/ 3 h 7"/>
                  <a:gd name="T22" fmla="*/ 2 w 4"/>
                  <a:gd name="T23" fmla="*/ 3 h 7"/>
                  <a:gd name="T24" fmla="*/ 2 w 4"/>
                  <a:gd name="T25" fmla="*/ 2 h 7"/>
                  <a:gd name="T26" fmla="*/ 3 w 4"/>
                  <a:gd name="T27" fmla="*/ 2 h 7"/>
                  <a:gd name="T28" fmla="*/ 3 w 4"/>
                  <a:gd name="T29" fmla="*/ 2 h 7"/>
                  <a:gd name="T30" fmla="*/ 3 w 4"/>
                  <a:gd name="T31" fmla="*/ 1 h 7"/>
                  <a:gd name="T32" fmla="*/ 3 w 4"/>
                  <a:gd name="T33" fmla="*/ 1 h 7"/>
                  <a:gd name="T34" fmla="*/ 2 w 4"/>
                  <a:gd name="T35" fmla="*/ 0 h 7"/>
                  <a:gd name="T36" fmla="*/ 2 w 4"/>
                  <a:gd name="T37" fmla="*/ 0 h 7"/>
                  <a:gd name="T38" fmla="*/ 1 w 4"/>
                  <a:gd name="T39" fmla="*/ 0 h 7"/>
                  <a:gd name="T40" fmla="*/ 1 w 4"/>
                  <a:gd name="T4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7"/>
                    </a:lnTo>
                    <a:close/>
                    <a:moveTo>
                      <a:pt x="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68"/>
              <p:cNvSpPr>
                <a:spLocks/>
              </p:cNvSpPr>
              <p:nvPr/>
            </p:nvSpPr>
            <p:spPr bwMode="auto">
              <a:xfrm>
                <a:off x="6298405" y="3038268"/>
                <a:ext cx="42272" cy="101294"/>
              </a:xfrm>
              <a:custGeom>
                <a:avLst/>
                <a:gdLst>
                  <a:gd name="T0" fmla="*/ 8 w 24"/>
                  <a:gd name="T1" fmla="*/ 56 h 56"/>
                  <a:gd name="T2" fmla="*/ 8 w 24"/>
                  <a:gd name="T3" fmla="*/ 8 h 56"/>
                  <a:gd name="T4" fmla="*/ 0 w 24"/>
                  <a:gd name="T5" fmla="*/ 8 h 56"/>
                  <a:gd name="T6" fmla="*/ 0 w 24"/>
                  <a:gd name="T7" fmla="*/ 0 h 56"/>
                  <a:gd name="T8" fmla="*/ 24 w 24"/>
                  <a:gd name="T9" fmla="*/ 0 h 56"/>
                  <a:gd name="T10" fmla="*/ 24 w 24"/>
                  <a:gd name="T11" fmla="*/ 8 h 56"/>
                  <a:gd name="T12" fmla="*/ 16 w 24"/>
                  <a:gd name="T13" fmla="*/ 8 h 56"/>
                  <a:gd name="T14" fmla="*/ 16 w 24"/>
                  <a:gd name="T15" fmla="*/ 56 h 56"/>
                  <a:gd name="T16" fmla="*/ 8 w 24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6">
                    <a:moveTo>
                      <a:pt x="8" y="56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8"/>
                    </a:lnTo>
                    <a:lnTo>
                      <a:pt x="16" y="8"/>
                    </a:lnTo>
                    <a:lnTo>
                      <a:pt x="16" y="56"/>
                    </a:lnTo>
                    <a:lnTo>
                      <a:pt x="8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Rectangle 69"/>
              <p:cNvSpPr>
                <a:spLocks noChangeArrowheads="1"/>
              </p:cNvSpPr>
              <p:nvPr/>
            </p:nvSpPr>
            <p:spPr bwMode="auto">
              <a:xfrm>
                <a:off x="6354768" y="3038268"/>
                <a:ext cx="14091" cy="10129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70"/>
              <p:cNvSpPr>
                <a:spLocks noEditPoints="1"/>
              </p:cNvSpPr>
              <p:nvPr/>
            </p:nvSpPr>
            <p:spPr bwMode="auto">
              <a:xfrm>
                <a:off x="6384710" y="3038268"/>
                <a:ext cx="42272" cy="101294"/>
              </a:xfrm>
              <a:custGeom>
                <a:avLst/>
                <a:gdLst>
                  <a:gd name="T0" fmla="*/ 2 w 3"/>
                  <a:gd name="T1" fmla="*/ 7 h 7"/>
                  <a:gd name="T2" fmla="*/ 1 w 3"/>
                  <a:gd name="T3" fmla="*/ 6 h 7"/>
                  <a:gd name="T4" fmla="*/ 0 w 3"/>
                  <a:gd name="T5" fmla="*/ 6 h 7"/>
                  <a:gd name="T6" fmla="*/ 0 w 3"/>
                  <a:gd name="T7" fmla="*/ 5 h 7"/>
                  <a:gd name="T8" fmla="*/ 0 w 3"/>
                  <a:gd name="T9" fmla="*/ 4 h 7"/>
                  <a:gd name="T10" fmla="*/ 0 w 3"/>
                  <a:gd name="T11" fmla="*/ 2 h 7"/>
                  <a:gd name="T12" fmla="*/ 0 w 3"/>
                  <a:gd name="T13" fmla="*/ 1 h 7"/>
                  <a:gd name="T14" fmla="*/ 0 w 3"/>
                  <a:gd name="T15" fmla="*/ 0 h 7"/>
                  <a:gd name="T16" fmla="*/ 1 w 3"/>
                  <a:gd name="T17" fmla="*/ 0 h 7"/>
                  <a:gd name="T18" fmla="*/ 2 w 3"/>
                  <a:gd name="T19" fmla="*/ 0 h 7"/>
                  <a:gd name="T20" fmla="*/ 3 w 3"/>
                  <a:gd name="T21" fmla="*/ 0 h 7"/>
                  <a:gd name="T22" fmla="*/ 3 w 3"/>
                  <a:gd name="T23" fmla="*/ 2 h 7"/>
                  <a:gd name="T24" fmla="*/ 3 w 3"/>
                  <a:gd name="T25" fmla="*/ 4 h 7"/>
                  <a:gd name="T26" fmla="*/ 3 w 3"/>
                  <a:gd name="T27" fmla="*/ 5 h 7"/>
                  <a:gd name="T28" fmla="*/ 3 w 3"/>
                  <a:gd name="T29" fmla="*/ 6 h 7"/>
                  <a:gd name="T30" fmla="*/ 2 w 3"/>
                  <a:gd name="T31" fmla="*/ 6 h 7"/>
                  <a:gd name="T32" fmla="*/ 2 w 3"/>
                  <a:gd name="T33" fmla="*/ 7 h 7"/>
                  <a:gd name="T34" fmla="*/ 1 w 3"/>
                  <a:gd name="T35" fmla="*/ 5 h 7"/>
                  <a:gd name="T36" fmla="*/ 2 w 3"/>
                  <a:gd name="T37" fmla="*/ 6 h 7"/>
                  <a:gd name="T38" fmla="*/ 2 w 3"/>
                  <a:gd name="T39" fmla="*/ 5 h 7"/>
                  <a:gd name="T40" fmla="*/ 3 w 3"/>
                  <a:gd name="T41" fmla="*/ 5 h 7"/>
                  <a:gd name="T42" fmla="*/ 3 w 3"/>
                  <a:gd name="T43" fmla="*/ 2 h 7"/>
                  <a:gd name="T44" fmla="*/ 2 w 3"/>
                  <a:gd name="T45" fmla="*/ 1 h 7"/>
                  <a:gd name="T46" fmla="*/ 2 w 3"/>
                  <a:gd name="T47" fmla="*/ 0 h 7"/>
                  <a:gd name="T48" fmla="*/ 1 w 3"/>
                  <a:gd name="T49" fmla="*/ 1 h 7"/>
                  <a:gd name="T50" fmla="*/ 1 w 3"/>
                  <a:gd name="T51" fmla="*/ 2 h 7"/>
                  <a:gd name="T52" fmla="*/ 1 w 3"/>
                  <a:gd name="T53" fmla="*/ 5 h 7"/>
                  <a:gd name="T54" fmla="*/ 1 w 3"/>
                  <a:gd name="T5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cubicBezTo>
                      <a:pt x="1" y="7"/>
                      <a:pt x="1" y="7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71"/>
              <p:cNvSpPr>
                <a:spLocks/>
              </p:cNvSpPr>
              <p:nvPr/>
            </p:nvSpPr>
            <p:spPr bwMode="auto">
              <a:xfrm>
                <a:off x="6441072" y="3038268"/>
                <a:ext cx="56362" cy="101294"/>
              </a:xfrm>
              <a:custGeom>
                <a:avLst/>
                <a:gdLst>
                  <a:gd name="T0" fmla="*/ 0 w 32"/>
                  <a:gd name="T1" fmla="*/ 56 h 56"/>
                  <a:gd name="T2" fmla="*/ 0 w 32"/>
                  <a:gd name="T3" fmla="*/ 0 h 56"/>
                  <a:gd name="T4" fmla="*/ 8 w 32"/>
                  <a:gd name="T5" fmla="*/ 0 h 56"/>
                  <a:gd name="T6" fmla="*/ 24 w 32"/>
                  <a:gd name="T7" fmla="*/ 32 h 56"/>
                  <a:gd name="T8" fmla="*/ 24 w 32"/>
                  <a:gd name="T9" fmla="*/ 0 h 56"/>
                  <a:gd name="T10" fmla="*/ 32 w 32"/>
                  <a:gd name="T11" fmla="*/ 0 h 56"/>
                  <a:gd name="T12" fmla="*/ 32 w 32"/>
                  <a:gd name="T13" fmla="*/ 56 h 56"/>
                  <a:gd name="T14" fmla="*/ 24 w 32"/>
                  <a:gd name="T15" fmla="*/ 56 h 56"/>
                  <a:gd name="T16" fmla="*/ 8 w 32"/>
                  <a:gd name="T17" fmla="*/ 16 h 56"/>
                  <a:gd name="T18" fmla="*/ 8 w 32"/>
                  <a:gd name="T19" fmla="*/ 56 h 56"/>
                  <a:gd name="T20" fmla="*/ 0 w 32"/>
                  <a:gd name="T2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56">
                    <a:moveTo>
                      <a:pt x="0" y="56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24" y="32"/>
                    </a:lnTo>
                    <a:lnTo>
                      <a:pt x="24" y="0"/>
                    </a:lnTo>
                    <a:lnTo>
                      <a:pt x="32" y="0"/>
                    </a:lnTo>
                    <a:lnTo>
                      <a:pt x="32" y="56"/>
                    </a:lnTo>
                    <a:lnTo>
                      <a:pt x="24" y="56"/>
                    </a:lnTo>
                    <a:lnTo>
                      <a:pt x="8" y="16"/>
                    </a:lnTo>
                    <a:lnTo>
                      <a:pt x="8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72"/>
              <p:cNvSpPr>
                <a:spLocks noEditPoints="1"/>
              </p:cNvSpPr>
              <p:nvPr/>
            </p:nvSpPr>
            <p:spPr bwMode="auto">
              <a:xfrm>
                <a:off x="7154411" y="2421459"/>
                <a:ext cx="184940" cy="381663"/>
              </a:xfrm>
              <a:custGeom>
                <a:avLst/>
                <a:gdLst>
                  <a:gd name="T0" fmla="*/ 7 w 13"/>
                  <a:gd name="T1" fmla="*/ 26 h 26"/>
                  <a:gd name="T2" fmla="*/ 3 w 13"/>
                  <a:gd name="T3" fmla="*/ 25 h 26"/>
                  <a:gd name="T4" fmla="*/ 1 w 13"/>
                  <a:gd name="T5" fmla="*/ 22 h 26"/>
                  <a:gd name="T6" fmla="*/ 0 w 13"/>
                  <a:gd name="T7" fmla="*/ 18 h 26"/>
                  <a:gd name="T8" fmla="*/ 0 w 13"/>
                  <a:gd name="T9" fmla="*/ 7 h 26"/>
                  <a:gd name="T10" fmla="*/ 2 w 13"/>
                  <a:gd name="T11" fmla="*/ 2 h 26"/>
                  <a:gd name="T12" fmla="*/ 7 w 13"/>
                  <a:gd name="T13" fmla="*/ 0 h 26"/>
                  <a:gd name="T14" fmla="*/ 11 w 13"/>
                  <a:gd name="T15" fmla="*/ 2 h 26"/>
                  <a:gd name="T16" fmla="*/ 13 w 13"/>
                  <a:gd name="T17" fmla="*/ 7 h 26"/>
                  <a:gd name="T18" fmla="*/ 13 w 13"/>
                  <a:gd name="T19" fmla="*/ 18 h 26"/>
                  <a:gd name="T20" fmla="*/ 11 w 13"/>
                  <a:gd name="T21" fmla="*/ 24 h 26"/>
                  <a:gd name="T22" fmla="*/ 7 w 13"/>
                  <a:gd name="T23" fmla="*/ 26 h 26"/>
                  <a:gd name="T24" fmla="*/ 7 w 13"/>
                  <a:gd name="T25" fmla="*/ 23 h 26"/>
                  <a:gd name="T26" fmla="*/ 9 w 13"/>
                  <a:gd name="T27" fmla="*/ 18 h 26"/>
                  <a:gd name="T28" fmla="*/ 9 w 13"/>
                  <a:gd name="T29" fmla="*/ 7 h 26"/>
                  <a:gd name="T30" fmla="*/ 9 w 13"/>
                  <a:gd name="T31" fmla="*/ 6 h 26"/>
                  <a:gd name="T32" fmla="*/ 9 w 13"/>
                  <a:gd name="T33" fmla="*/ 5 h 26"/>
                  <a:gd name="T34" fmla="*/ 8 w 13"/>
                  <a:gd name="T35" fmla="*/ 4 h 26"/>
                  <a:gd name="T36" fmla="*/ 8 w 13"/>
                  <a:gd name="T37" fmla="*/ 3 h 26"/>
                  <a:gd name="T38" fmla="*/ 7 w 13"/>
                  <a:gd name="T39" fmla="*/ 3 h 26"/>
                  <a:gd name="T40" fmla="*/ 5 w 13"/>
                  <a:gd name="T41" fmla="*/ 3 h 26"/>
                  <a:gd name="T42" fmla="*/ 5 w 13"/>
                  <a:gd name="T43" fmla="*/ 4 h 26"/>
                  <a:gd name="T44" fmla="*/ 4 w 13"/>
                  <a:gd name="T45" fmla="*/ 5 h 26"/>
                  <a:gd name="T46" fmla="*/ 4 w 13"/>
                  <a:gd name="T47" fmla="*/ 6 h 26"/>
                  <a:gd name="T48" fmla="*/ 4 w 13"/>
                  <a:gd name="T49" fmla="*/ 7 h 26"/>
                  <a:gd name="T50" fmla="*/ 4 w 13"/>
                  <a:gd name="T51" fmla="*/ 18 h 26"/>
                  <a:gd name="T52" fmla="*/ 4 w 13"/>
                  <a:gd name="T53" fmla="*/ 20 h 26"/>
                  <a:gd name="T54" fmla="*/ 4 w 13"/>
                  <a:gd name="T55" fmla="*/ 21 h 26"/>
                  <a:gd name="T56" fmla="*/ 5 w 13"/>
                  <a:gd name="T57" fmla="*/ 22 h 26"/>
                  <a:gd name="T58" fmla="*/ 7 w 13"/>
                  <a:gd name="T5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26">
                    <a:moveTo>
                      <a:pt x="7" y="26"/>
                    </a:moveTo>
                    <a:cubicBezTo>
                      <a:pt x="5" y="26"/>
                      <a:pt x="4" y="25"/>
                      <a:pt x="3" y="25"/>
                    </a:cubicBezTo>
                    <a:cubicBezTo>
                      <a:pt x="2" y="24"/>
                      <a:pt x="1" y="23"/>
                      <a:pt x="1" y="22"/>
                    </a:cubicBezTo>
                    <a:cubicBezTo>
                      <a:pt x="0" y="21"/>
                      <a:pt x="0" y="20"/>
                      <a:pt x="0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9" y="0"/>
                      <a:pt x="10" y="1"/>
                      <a:pt x="11" y="2"/>
                    </a:cubicBezTo>
                    <a:cubicBezTo>
                      <a:pt x="12" y="3"/>
                      <a:pt x="13" y="5"/>
                      <a:pt x="13" y="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21"/>
                      <a:pt x="12" y="22"/>
                      <a:pt x="11" y="24"/>
                    </a:cubicBezTo>
                    <a:cubicBezTo>
                      <a:pt x="10" y="25"/>
                      <a:pt x="9" y="26"/>
                      <a:pt x="7" y="26"/>
                    </a:cubicBezTo>
                    <a:close/>
                    <a:moveTo>
                      <a:pt x="7" y="23"/>
                    </a:moveTo>
                    <a:cubicBezTo>
                      <a:pt x="8" y="23"/>
                      <a:pt x="9" y="21"/>
                      <a:pt x="9" y="1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20"/>
                    </a:cubicBezTo>
                    <a:cubicBezTo>
                      <a:pt x="4" y="20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7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73"/>
              <p:cNvSpPr>
                <a:spLocks noEditPoints="1"/>
              </p:cNvSpPr>
              <p:nvPr/>
            </p:nvSpPr>
            <p:spPr bwMode="auto">
              <a:xfrm>
                <a:off x="7367531" y="2421459"/>
                <a:ext cx="199031" cy="367192"/>
              </a:xfrm>
              <a:custGeom>
                <a:avLst/>
                <a:gdLst>
                  <a:gd name="T0" fmla="*/ 65 w 113"/>
                  <a:gd name="T1" fmla="*/ 203 h 203"/>
                  <a:gd name="T2" fmla="*/ 65 w 113"/>
                  <a:gd name="T3" fmla="*/ 154 h 203"/>
                  <a:gd name="T4" fmla="*/ 0 w 113"/>
                  <a:gd name="T5" fmla="*/ 154 h 203"/>
                  <a:gd name="T6" fmla="*/ 0 w 113"/>
                  <a:gd name="T7" fmla="*/ 122 h 203"/>
                  <a:gd name="T8" fmla="*/ 57 w 113"/>
                  <a:gd name="T9" fmla="*/ 0 h 203"/>
                  <a:gd name="T10" fmla="*/ 89 w 113"/>
                  <a:gd name="T11" fmla="*/ 0 h 203"/>
                  <a:gd name="T12" fmla="*/ 89 w 113"/>
                  <a:gd name="T13" fmla="*/ 130 h 203"/>
                  <a:gd name="T14" fmla="*/ 113 w 113"/>
                  <a:gd name="T15" fmla="*/ 130 h 203"/>
                  <a:gd name="T16" fmla="*/ 113 w 113"/>
                  <a:gd name="T17" fmla="*/ 154 h 203"/>
                  <a:gd name="T18" fmla="*/ 89 w 113"/>
                  <a:gd name="T19" fmla="*/ 154 h 203"/>
                  <a:gd name="T20" fmla="*/ 89 w 113"/>
                  <a:gd name="T21" fmla="*/ 203 h 203"/>
                  <a:gd name="T22" fmla="*/ 65 w 113"/>
                  <a:gd name="T23" fmla="*/ 203 h 203"/>
                  <a:gd name="T24" fmla="*/ 32 w 113"/>
                  <a:gd name="T25" fmla="*/ 130 h 203"/>
                  <a:gd name="T26" fmla="*/ 65 w 113"/>
                  <a:gd name="T27" fmla="*/ 130 h 203"/>
                  <a:gd name="T28" fmla="*/ 65 w 113"/>
                  <a:gd name="T29" fmla="*/ 41 h 203"/>
                  <a:gd name="T30" fmla="*/ 32 w 113"/>
                  <a:gd name="T31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03">
                    <a:moveTo>
                      <a:pt x="65" y="203"/>
                    </a:moveTo>
                    <a:lnTo>
                      <a:pt x="65" y="154"/>
                    </a:lnTo>
                    <a:lnTo>
                      <a:pt x="0" y="154"/>
                    </a:lnTo>
                    <a:lnTo>
                      <a:pt x="0" y="122"/>
                    </a:lnTo>
                    <a:lnTo>
                      <a:pt x="57" y="0"/>
                    </a:lnTo>
                    <a:lnTo>
                      <a:pt x="89" y="0"/>
                    </a:lnTo>
                    <a:lnTo>
                      <a:pt x="89" y="130"/>
                    </a:lnTo>
                    <a:lnTo>
                      <a:pt x="113" y="130"/>
                    </a:lnTo>
                    <a:lnTo>
                      <a:pt x="113" y="154"/>
                    </a:lnTo>
                    <a:lnTo>
                      <a:pt x="89" y="154"/>
                    </a:lnTo>
                    <a:lnTo>
                      <a:pt x="89" y="203"/>
                    </a:lnTo>
                    <a:lnTo>
                      <a:pt x="65" y="203"/>
                    </a:lnTo>
                    <a:close/>
                    <a:moveTo>
                      <a:pt x="32" y="130"/>
                    </a:moveTo>
                    <a:lnTo>
                      <a:pt x="65" y="130"/>
                    </a:lnTo>
                    <a:lnTo>
                      <a:pt x="65" y="41"/>
                    </a:lnTo>
                    <a:lnTo>
                      <a:pt x="32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74"/>
              <p:cNvSpPr>
                <a:spLocks noEditPoints="1"/>
              </p:cNvSpPr>
              <p:nvPr/>
            </p:nvSpPr>
            <p:spPr bwMode="auto">
              <a:xfrm>
                <a:off x="7196682" y="2274944"/>
                <a:ext cx="56362" cy="103104"/>
              </a:xfrm>
              <a:custGeom>
                <a:avLst/>
                <a:gdLst>
                  <a:gd name="T0" fmla="*/ 2 w 4"/>
                  <a:gd name="T1" fmla="*/ 7 h 7"/>
                  <a:gd name="T2" fmla="*/ 1 w 4"/>
                  <a:gd name="T3" fmla="*/ 7 h 7"/>
                  <a:gd name="T4" fmla="*/ 1 w 4"/>
                  <a:gd name="T5" fmla="*/ 6 h 7"/>
                  <a:gd name="T6" fmla="*/ 0 w 4"/>
                  <a:gd name="T7" fmla="*/ 6 h 7"/>
                  <a:gd name="T8" fmla="*/ 0 w 4"/>
                  <a:gd name="T9" fmla="*/ 5 h 7"/>
                  <a:gd name="T10" fmla="*/ 0 w 4"/>
                  <a:gd name="T11" fmla="*/ 2 h 7"/>
                  <a:gd name="T12" fmla="*/ 0 w 4"/>
                  <a:gd name="T13" fmla="*/ 1 h 7"/>
                  <a:gd name="T14" fmla="*/ 1 w 4"/>
                  <a:gd name="T15" fmla="*/ 1 h 7"/>
                  <a:gd name="T16" fmla="*/ 1 w 4"/>
                  <a:gd name="T17" fmla="*/ 0 h 7"/>
                  <a:gd name="T18" fmla="*/ 2 w 4"/>
                  <a:gd name="T19" fmla="*/ 0 h 7"/>
                  <a:gd name="T20" fmla="*/ 3 w 4"/>
                  <a:gd name="T21" fmla="*/ 1 h 7"/>
                  <a:gd name="T22" fmla="*/ 4 w 4"/>
                  <a:gd name="T23" fmla="*/ 2 h 7"/>
                  <a:gd name="T24" fmla="*/ 4 w 4"/>
                  <a:gd name="T25" fmla="*/ 5 h 7"/>
                  <a:gd name="T26" fmla="*/ 4 w 4"/>
                  <a:gd name="T27" fmla="*/ 6 h 7"/>
                  <a:gd name="T28" fmla="*/ 3 w 4"/>
                  <a:gd name="T29" fmla="*/ 6 h 7"/>
                  <a:gd name="T30" fmla="*/ 3 w 4"/>
                  <a:gd name="T31" fmla="*/ 7 h 7"/>
                  <a:gd name="T32" fmla="*/ 2 w 4"/>
                  <a:gd name="T33" fmla="*/ 7 h 7"/>
                  <a:gd name="T34" fmla="*/ 1 w 4"/>
                  <a:gd name="T35" fmla="*/ 6 h 7"/>
                  <a:gd name="T36" fmla="*/ 2 w 4"/>
                  <a:gd name="T37" fmla="*/ 6 h 7"/>
                  <a:gd name="T38" fmla="*/ 3 w 4"/>
                  <a:gd name="T39" fmla="*/ 6 h 7"/>
                  <a:gd name="T40" fmla="*/ 3 w 4"/>
                  <a:gd name="T41" fmla="*/ 5 h 7"/>
                  <a:gd name="T42" fmla="*/ 3 w 4"/>
                  <a:gd name="T43" fmla="*/ 2 h 7"/>
                  <a:gd name="T44" fmla="*/ 3 w 4"/>
                  <a:gd name="T45" fmla="*/ 1 h 7"/>
                  <a:gd name="T46" fmla="*/ 2 w 4"/>
                  <a:gd name="T47" fmla="*/ 1 h 7"/>
                  <a:gd name="T48" fmla="*/ 1 w 4"/>
                  <a:gd name="T49" fmla="*/ 1 h 7"/>
                  <a:gd name="T50" fmla="*/ 1 w 4"/>
                  <a:gd name="T51" fmla="*/ 2 h 7"/>
                  <a:gd name="T52" fmla="*/ 1 w 4"/>
                  <a:gd name="T53" fmla="*/ 5 h 7"/>
                  <a:gd name="T54" fmla="*/ 1 w 4"/>
                  <a:gd name="T5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2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75"/>
              <p:cNvSpPr>
                <a:spLocks noEditPoints="1"/>
              </p:cNvSpPr>
              <p:nvPr/>
            </p:nvSpPr>
            <p:spPr bwMode="auto">
              <a:xfrm>
                <a:off x="7267136" y="2274944"/>
                <a:ext cx="44034" cy="103104"/>
              </a:xfrm>
              <a:custGeom>
                <a:avLst/>
                <a:gdLst>
                  <a:gd name="T0" fmla="*/ 0 w 3"/>
                  <a:gd name="T1" fmla="*/ 7 h 7"/>
                  <a:gd name="T2" fmla="*/ 0 w 3"/>
                  <a:gd name="T3" fmla="*/ 0 h 7"/>
                  <a:gd name="T4" fmla="*/ 1 w 3"/>
                  <a:gd name="T5" fmla="*/ 0 h 7"/>
                  <a:gd name="T6" fmla="*/ 3 w 3"/>
                  <a:gd name="T7" fmla="*/ 2 h 7"/>
                  <a:gd name="T8" fmla="*/ 2 w 3"/>
                  <a:gd name="T9" fmla="*/ 3 h 7"/>
                  <a:gd name="T10" fmla="*/ 1 w 3"/>
                  <a:gd name="T11" fmla="*/ 4 h 7"/>
                  <a:gd name="T12" fmla="*/ 1 w 3"/>
                  <a:gd name="T13" fmla="*/ 4 h 7"/>
                  <a:gd name="T14" fmla="*/ 1 w 3"/>
                  <a:gd name="T15" fmla="*/ 7 h 7"/>
                  <a:gd name="T16" fmla="*/ 0 w 3"/>
                  <a:gd name="T17" fmla="*/ 7 h 7"/>
                  <a:gd name="T18" fmla="*/ 1 w 3"/>
                  <a:gd name="T19" fmla="*/ 3 h 7"/>
                  <a:gd name="T20" fmla="*/ 1 w 3"/>
                  <a:gd name="T21" fmla="*/ 3 h 7"/>
                  <a:gd name="T22" fmla="*/ 1 w 3"/>
                  <a:gd name="T23" fmla="*/ 3 h 7"/>
                  <a:gd name="T24" fmla="*/ 2 w 3"/>
                  <a:gd name="T25" fmla="*/ 3 h 7"/>
                  <a:gd name="T26" fmla="*/ 2 w 3"/>
                  <a:gd name="T27" fmla="*/ 3 h 7"/>
                  <a:gd name="T28" fmla="*/ 2 w 3"/>
                  <a:gd name="T29" fmla="*/ 2 h 7"/>
                  <a:gd name="T30" fmla="*/ 2 w 3"/>
                  <a:gd name="T31" fmla="*/ 1 h 7"/>
                  <a:gd name="T32" fmla="*/ 2 w 3"/>
                  <a:gd name="T33" fmla="*/ 1 h 7"/>
                  <a:gd name="T34" fmla="*/ 1 w 3"/>
                  <a:gd name="T35" fmla="*/ 1 h 7"/>
                  <a:gd name="T36" fmla="*/ 1 w 3"/>
                  <a:gd name="T37" fmla="*/ 1 h 7"/>
                  <a:gd name="T38" fmla="*/ 1 w 3"/>
                  <a:gd name="T39" fmla="*/ 1 h 7"/>
                  <a:gd name="T40" fmla="*/ 1 w 3"/>
                  <a:gd name="T4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7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76"/>
              <p:cNvSpPr>
                <a:spLocks/>
              </p:cNvSpPr>
              <p:nvPr/>
            </p:nvSpPr>
            <p:spPr bwMode="auto">
              <a:xfrm>
                <a:off x="7311168" y="2274944"/>
                <a:ext cx="42272" cy="103104"/>
              </a:xfrm>
              <a:custGeom>
                <a:avLst/>
                <a:gdLst>
                  <a:gd name="T0" fmla="*/ 8 w 24"/>
                  <a:gd name="T1" fmla="*/ 57 h 57"/>
                  <a:gd name="T2" fmla="*/ 8 w 24"/>
                  <a:gd name="T3" fmla="*/ 8 h 57"/>
                  <a:gd name="T4" fmla="*/ 0 w 24"/>
                  <a:gd name="T5" fmla="*/ 8 h 57"/>
                  <a:gd name="T6" fmla="*/ 0 w 24"/>
                  <a:gd name="T7" fmla="*/ 0 h 57"/>
                  <a:gd name="T8" fmla="*/ 24 w 24"/>
                  <a:gd name="T9" fmla="*/ 0 h 57"/>
                  <a:gd name="T10" fmla="*/ 24 w 24"/>
                  <a:gd name="T11" fmla="*/ 8 h 57"/>
                  <a:gd name="T12" fmla="*/ 16 w 24"/>
                  <a:gd name="T13" fmla="*/ 8 h 57"/>
                  <a:gd name="T14" fmla="*/ 16 w 24"/>
                  <a:gd name="T15" fmla="*/ 57 h 57"/>
                  <a:gd name="T16" fmla="*/ 8 w 24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7">
                    <a:moveTo>
                      <a:pt x="8" y="57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24" y="8"/>
                    </a:lnTo>
                    <a:lnTo>
                      <a:pt x="16" y="8"/>
                    </a:lnTo>
                    <a:lnTo>
                      <a:pt x="16" y="57"/>
                    </a:lnTo>
                    <a:lnTo>
                      <a:pt x="8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Rectangle 77"/>
              <p:cNvSpPr>
                <a:spLocks noChangeArrowheads="1"/>
              </p:cNvSpPr>
              <p:nvPr/>
            </p:nvSpPr>
            <p:spPr bwMode="auto">
              <a:xfrm>
                <a:off x="7367531" y="2274944"/>
                <a:ext cx="14091" cy="1031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78"/>
              <p:cNvSpPr>
                <a:spLocks noEditPoints="1"/>
              </p:cNvSpPr>
              <p:nvPr/>
            </p:nvSpPr>
            <p:spPr bwMode="auto">
              <a:xfrm>
                <a:off x="7395712" y="2274944"/>
                <a:ext cx="42272" cy="103104"/>
              </a:xfrm>
              <a:custGeom>
                <a:avLst/>
                <a:gdLst>
                  <a:gd name="T0" fmla="*/ 1 w 3"/>
                  <a:gd name="T1" fmla="*/ 7 h 7"/>
                  <a:gd name="T2" fmla="*/ 1 w 3"/>
                  <a:gd name="T3" fmla="*/ 7 h 7"/>
                  <a:gd name="T4" fmla="*/ 0 w 3"/>
                  <a:gd name="T5" fmla="*/ 6 h 7"/>
                  <a:gd name="T6" fmla="*/ 0 w 3"/>
                  <a:gd name="T7" fmla="*/ 6 h 7"/>
                  <a:gd name="T8" fmla="*/ 0 w 3"/>
                  <a:gd name="T9" fmla="*/ 5 h 7"/>
                  <a:gd name="T10" fmla="*/ 0 w 3"/>
                  <a:gd name="T11" fmla="*/ 2 h 7"/>
                  <a:gd name="T12" fmla="*/ 0 w 3"/>
                  <a:gd name="T13" fmla="*/ 1 h 7"/>
                  <a:gd name="T14" fmla="*/ 0 w 3"/>
                  <a:gd name="T15" fmla="*/ 1 h 7"/>
                  <a:gd name="T16" fmla="*/ 1 w 3"/>
                  <a:gd name="T17" fmla="*/ 0 h 7"/>
                  <a:gd name="T18" fmla="*/ 1 w 3"/>
                  <a:gd name="T19" fmla="*/ 0 h 7"/>
                  <a:gd name="T20" fmla="*/ 3 w 3"/>
                  <a:gd name="T21" fmla="*/ 1 h 7"/>
                  <a:gd name="T22" fmla="*/ 3 w 3"/>
                  <a:gd name="T23" fmla="*/ 2 h 7"/>
                  <a:gd name="T24" fmla="*/ 3 w 3"/>
                  <a:gd name="T25" fmla="*/ 5 h 7"/>
                  <a:gd name="T26" fmla="*/ 3 w 3"/>
                  <a:gd name="T27" fmla="*/ 6 h 7"/>
                  <a:gd name="T28" fmla="*/ 3 w 3"/>
                  <a:gd name="T29" fmla="*/ 6 h 7"/>
                  <a:gd name="T30" fmla="*/ 2 w 3"/>
                  <a:gd name="T31" fmla="*/ 7 h 7"/>
                  <a:gd name="T32" fmla="*/ 1 w 3"/>
                  <a:gd name="T33" fmla="*/ 7 h 7"/>
                  <a:gd name="T34" fmla="*/ 1 w 3"/>
                  <a:gd name="T35" fmla="*/ 6 h 7"/>
                  <a:gd name="T36" fmla="*/ 1 w 3"/>
                  <a:gd name="T37" fmla="*/ 6 h 7"/>
                  <a:gd name="T38" fmla="*/ 2 w 3"/>
                  <a:gd name="T39" fmla="*/ 6 h 7"/>
                  <a:gd name="T40" fmla="*/ 2 w 3"/>
                  <a:gd name="T41" fmla="*/ 5 h 7"/>
                  <a:gd name="T42" fmla="*/ 2 w 3"/>
                  <a:gd name="T43" fmla="*/ 2 h 7"/>
                  <a:gd name="T44" fmla="*/ 2 w 3"/>
                  <a:gd name="T45" fmla="*/ 1 h 7"/>
                  <a:gd name="T46" fmla="*/ 1 w 3"/>
                  <a:gd name="T47" fmla="*/ 1 h 7"/>
                  <a:gd name="T48" fmla="*/ 1 w 3"/>
                  <a:gd name="T49" fmla="*/ 1 h 7"/>
                  <a:gd name="T50" fmla="*/ 1 w 3"/>
                  <a:gd name="T51" fmla="*/ 2 h 7"/>
                  <a:gd name="T52" fmla="*/ 1 w 3"/>
                  <a:gd name="T53" fmla="*/ 5 h 7"/>
                  <a:gd name="T54" fmla="*/ 1 w 3"/>
                  <a:gd name="T5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7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79"/>
              <p:cNvSpPr>
                <a:spLocks/>
              </p:cNvSpPr>
              <p:nvPr/>
            </p:nvSpPr>
            <p:spPr bwMode="auto">
              <a:xfrm>
                <a:off x="7453836" y="2274944"/>
                <a:ext cx="42272" cy="103104"/>
              </a:xfrm>
              <a:custGeom>
                <a:avLst/>
                <a:gdLst>
                  <a:gd name="T0" fmla="*/ 0 w 24"/>
                  <a:gd name="T1" fmla="*/ 57 h 57"/>
                  <a:gd name="T2" fmla="*/ 0 w 24"/>
                  <a:gd name="T3" fmla="*/ 0 h 57"/>
                  <a:gd name="T4" fmla="*/ 8 w 24"/>
                  <a:gd name="T5" fmla="*/ 0 h 57"/>
                  <a:gd name="T6" fmla="*/ 16 w 24"/>
                  <a:gd name="T7" fmla="*/ 32 h 57"/>
                  <a:gd name="T8" fmla="*/ 16 w 24"/>
                  <a:gd name="T9" fmla="*/ 0 h 57"/>
                  <a:gd name="T10" fmla="*/ 24 w 24"/>
                  <a:gd name="T11" fmla="*/ 0 h 57"/>
                  <a:gd name="T12" fmla="*/ 24 w 24"/>
                  <a:gd name="T13" fmla="*/ 57 h 57"/>
                  <a:gd name="T14" fmla="*/ 24 w 24"/>
                  <a:gd name="T15" fmla="*/ 57 h 57"/>
                  <a:gd name="T16" fmla="*/ 8 w 24"/>
                  <a:gd name="T17" fmla="*/ 16 h 57"/>
                  <a:gd name="T18" fmla="*/ 8 w 24"/>
                  <a:gd name="T19" fmla="*/ 57 h 57"/>
                  <a:gd name="T20" fmla="*/ 0 w 24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57">
                    <a:moveTo>
                      <a:pt x="0" y="5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6" y="32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4" y="57"/>
                    </a:lnTo>
                    <a:lnTo>
                      <a:pt x="24" y="57"/>
                    </a:lnTo>
                    <a:lnTo>
                      <a:pt x="8" y="16"/>
                    </a:lnTo>
                    <a:lnTo>
                      <a:pt x="8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80"/>
              <p:cNvSpPr>
                <a:spLocks noEditPoints="1"/>
              </p:cNvSpPr>
              <p:nvPr/>
            </p:nvSpPr>
            <p:spPr bwMode="auto">
              <a:xfrm>
                <a:off x="8209445" y="3038268"/>
                <a:ext cx="56362" cy="101294"/>
              </a:xfrm>
              <a:custGeom>
                <a:avLst/>
                <a:gdLst>
                  <a:gd name="T0" fmla="*/ 2 w 4"/>
                  <a:gd name="T1" fmla="*/ 7 h 7"/>
                  <a:gd name="T2" fmla="*/ 1 w 4"/>
                  <a:gd name="T3" fmla="*/ 7 h 7"/>
                  <a:gd name="T4" fmla="*/ 0 w 4"/>
                  <a:gd name="T5" fmla="*/ 6 h 7"/>
                  <a:gd name="T6" fmla="*/ 0 w 4"/>
                  <a:gd name="T7" fmla="*/ 6 h 7"/>
                  <a:gd name="T8" fmla="*/ 0 w 4"/>
                  <a:gd name="T9" fmla="*/ 5 h 7"/>
                  <a:gd name="T10" fmla="*/ 0 w 4"/>
                  <a:gd name="T11" fmla="*/ 2 h 7"/>
                  <a:gd name="T12" fmla="*/ 0 w 4"/>
                  <a:gd name="T13" fmla="*/ 1 h 7"/>
                  <a:gd name="T14" fmla="*/ 0 w 4"/>
                  <a:gd name="T15" fmla="*/ 0 h 7"/>
                  <a:gd name="T16" fmla="*/ 1 w 4"/>
                  <a:gd name="T17" fmla="*/ 0 h 7"/>
                  <a:gd name="T18" fmla="*/ 2 w 4"/>
                  <a:gd name="T19" fmla="*/ 0 h 7"/>
                  <a:gd name="T20" fmla="*/ 3 w 4"/>
                  <a:gd name="T21" fmla="*/ 0 h 7"/>
                  <a:gd name="T22" fmla="*/ 4 w 4"/>
                  <a:gd name="T23" fmla="*/ 2 h 7"/>
                  <a:gd name="T24" fmla="*/ 4 w 4"/>
                  <a:gd name="T25" fmla="*/ 5 h 7"/>
                  <a:gd name="T26" fmla="*/ 4 w 4"/>
                  <a:gd name="T27" fmla="*/ 6 h 7"/>
                  <a:gd name="T28" fmla="*/ 3 w 4"/>
                  <a:gd name="T29" fmla="*/ 6 h 7"/>
                  <a:gd name="T30" fmla="*/ 3 w 4"/>
                  <a:gd name="T31" fmla="*/ 7 h 7"/>
                  <a:gd name="T32" fmla="*/ 2 w 4"/>
                  <a:gd name="T33" fmla="*/ 7 h 7"/>
                  <a:gd name="T34" fmla="*/ 1 w 4"/>
                  <a:gd name="T35" fmla="*/ 6 h 7"/>
                  <a:gd name="T36" fmla="*/ 2 w 4"/>
                  <a:gd name="T37" fmla="*/ 6 h 7"/>
                  <a:gd name="T38" fmla="*/ 3 w 4"/>
                  <a:gd name="T39" fmla="*/ 6 h 7"/>
                  <a:gd name="T40" fmla="*/ 3 w 4"/>
                  <a:gd name="T41" fmla="*/ 5 h 7"/>
                  <a:gd name="T42" fmla="*/ 3 w 4"/>
                  <a:gd name="T43" fmla="*/ 2 h 7"/>
                  <a:gd name="T44" fmla="*/ 3 w 4"/>
                  <a:gd name="T45" fmla="*/ 1 h 7"/>
                  <a:gd name="T46" fmla="*/ 2 w 4"/>
                  <a:gd name="T47" fmla="*/ 0 h 7"/>
                  <a:gd name="T48" fmla="*/ 1 w 4"/>
                  <a:gd name="T49" fmla="*/ 1 h 7"/>
                  <a:gd name="T50" fmla="*/ 1 w 4"/>
                  <a:gd name="T51" fmla="*/ 2 h 7"/>
                  <a:gd name="T52" fmla="*/ 1 w 4"/>
                  <a:gd name="T53" fmla="*/ 5 h 7"/>
                  <a:gd name="T54" fmla="*/ 1 w 4"/>
                  <a:gd name="T5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81"/>
              <p:cNvSpPr>
                <a:spLocks noEditPoints="1"/>
              </p:cNvSpPr>
              <p:nvPr/>
            </p:nvSpPr>
            <p:spPr bwMode="auto">
              <a:xfrm>
                <a:off x="8279898" y="3038268"/>
                <a:ext cx="42272" cy="101294"/>
              </a:xfrm>
              <a:custGeom>
                <a:avLst/>
                <a:gdLst>
                  <a:gd name="T0" fmla="*/ 0 w 3"/>
                  <a:gd name="T1" fmla="*/ 7 h 7"/>
                  <a:gd name="T2" fmla="*/ 0 w 3"/>
                  <a:gd name="T3" fmla="*/ 0 h 7"/>
                  <a:gd name="T4" fmla="*/ 2 w 3"/>
                  <a:gd name="T5" fmla="*/ 0 h 7"/>
                  <a:gd name="T6" fmla="*/ 3 w 3"/>
                  <a:gd name="T7" fmla="*/ 2 h 7"/>
                  <a:gd name="T8" fmla="*/ 3 w 3"/>
                  <a:gd name="T9" fmla="*/ 3 h 7"/>
                  <a:gd name="T10" fmla="*/ 2 w 3"/>
                  <a:gd name="T11" fmla="*/ 4 h 7"/>
                  <a:gd name="T12" fmla="*/ 1 w 3"/>
                  <a:gd name="T13" fmla="*/ 4 h 7"/>
                  <a:gd name="T14" fmla="*/ 1 w 3"/>
                  <a:gd name="T15" fmla="*/ 7 h 7"/>
                  <a:gd name="T16" fmla="*/ 0 w 3"/>
                  <a:gd name="T17" fmla="*/ 7 h 7"/>
                  <a:gd name="T18" fmla="*/ 1 w 3"/>
                  <a:gd name="T19" fmla="*/ 3 h 7"/>
                  <a:gd name="T20" fmla="*/ 1 w 3"/>
                  <a:gd name="T21" fmla="*/ 3 h 7"/>
                  <a:gd name="T22" fmla="*/ 2 w 3"/>
                  <a:gd name="T23" fmla="*/ 3 h 7"/>
                  <a:gd name="T24" fmla="*/ 2 w 3"/>
                  <a:gd name="T25" fmla="*/ 3 h 7"/>
                  <a:gd name="T26" fmla="*/ 2 w 3"/>
                  <a:gd name="T27" fmla="*/ 2 h 7"/>
                  <a:gd name="T28" fmla="*/ 2 w 3"/>
                  <a:gd name="T29" fmla="*/ 2 h 7"/>
                  <a:gd name="T30" fmla="*/ 2 w 3"/>
                  <a:gd name="T31" fmla="*/ 1 h 7"/>
                  <a:gd name="T32" fmla="*/ 2 w 3"/>
                  <a:gd name="T33" fmla="*/ 1 h 7"/>
                  <a:gd name="T34" fmla="*/ 2 w 3"/>
                  <a:gd name="T35" fmla="*/ 1 h 7"/>
                  <a:gd name="T36" fmla="*/ 1 w 3"/>
                  <a:gd name="T37" fmla="*/ 0 h 7"/>
                  <a:gd name="T38" fmla="*/ 1 w 3"/>
                  <a:gd name="T39" fmla="*/ 0 h 7"/>
                  <a:gd name="T40" fmla="*/ 1 w 3"/>
                  <a:gd name="T4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0" y="7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82"/>
              <p:cNvSpPr>
                <a:spLocks/>
              </p:cNvSpPr>
              <p:nvPr/>
            </p:nvSpPr>
            <p:spPr bwMode="auto">
              <a:xfrm>
                <a:off x="8322170" y="3038268"/>
                <a:ext cx="58124" cy="101294"/>
              </a:xfrm>
              <a:custGeom>
                <a:avLst/>
                <a:gdLst>
                  <a:gd name="T0" fmla="*/ 16 w 33"/>
                  <a:gd name="T1" fmla="*/ 56 h 56"/>
                  <a:gd name="T2" fmla="*/ 16 w 33"/>
                  <a:gd name="T3" fmla="*/ 8 h 56"/>
                  <a:gd name="T4" fmla="*/ 0 w 33"/>
                  <a:gd name="T5" fmla="*/ 8 h 56"/>
                  <a:gd name="T6" fmla="*/ 0 w 33"/>
                  <a:gd name="T7" fmla="*/ 0 h 56"/>
                  <a:gd name="T8" fmla="*/ 33 w 33"/>
                  <a:gd name="T9" fmla="*/ 0 h 56"/>
                  <a:gd name="T10" fmla="*/ 33 w 33"/>
                  <a:gd name="T11" fmla="*/ 8 h 56"/>
                  <a:gd name="T12" fmla="*/ 25 w 33"/>
                  <a:gd name="T13" fmla="*/ 8 h 56"/>
                  <a:gd name="T14" fmla="*/ 25 w 33"/>
                  <a:gd name="T15" fmla="*/ 56 h 56"/>
                  <a:gd name="T16" fmla="*/ 16 w 33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6">
                    <a:moveTo>
                      <a:pt x="16" y="56"/>
                    </a:moveTo>
                    <a:lnTo>
                      <a:pt x="16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33" y="8"/>
                    </a:lnTo>
                    <a:lnTo>
                      <a:pt x="25" y="8"/>
                    </a:lnTo>
                    <a:lnTo>
                      <a:pt x="25" y="56"/>
                    </a:lnTo>
                    <a:lnTo>
                      <a:pt x="16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Rectangle 83"/>
              <p:cNvSpPr>
                <a:spLocks noChangeArrowheads="1"/>
              </p:cNvSpPr>
              <p:nvPr/>
            </p:nvSpPr>
            <p:spPr bwMode="auto">
              <a:xfrm>
                <a:off x="8394385" y="3038268"/>
                <a:ext cx="14091" cy="10129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84"/>
              <p:cNvSpPr>
                <a:spLocks noEditPoints="1"/>
              </p:cNvSpPr>
              <p:nvPr/>
            </p:nvSpPr>
            <p:spPr bwMode="auto">
              <a:xfrm>
                <a:off x="8422566" y="3038268"/>
                <a:ext cx="56362" cy="101294"/>
              </a:xfrm>
              <a:custGeom>
                <a:avLst/>
                <a:gdLst>
                  <a:gd name="T0" fmla="*/ 2 w 4"/>
                  <a:gd name="T1" fmla="*/ 7 h 7"/>
                  <a:gd name="T2" fmla="*/ 1 w 4"/>
                  <a:gd name="T3" fmla="*/ 7 h 7"/>
                  <a:gd name="T4" fmla="*/ 0 w 4"/>
                  <a:gd name="T5" fmla="*/ 6 h 7"/>
                  <a:gd name="T6" fmla="*/ 0 w 4"/>
                  <a:gd name="T7" fmla="*/ 6 h 7"/>
                  <a:gd name="T8" fmla="*/ 0 w 4"/>
                  <a:gd name="T9" fmla="*/ 5 h 7"/>
                  <a:gd name="T10" fmla="*/ 0 w 4"/>
                  <a:gd name="T11" fmla="*/ 2 h 7"/>
                  <a:gd name="T12" fmla="*/ 0 w 4"/>
                  <a:gd name="T13" fmla="*/ 1 h 7"/>
                  <a:gd name="T14" fmla="*/ 0 w 4"/>
                  <a:gd name="T15" fmla="*/ 0 h 7"/>
                  <a:gd name="T16" fmla="*/ 1 w 4"/>
                  <a:gd name="T17" fmla="*/ 0 h 7"/>
                  <a:gd name="T18" fmla="*/ 2 w 4"/>
                  <a:gd name="T19" fmla="*/ 0 h 7"/>
                  <a:gd name="T20" fmla="*/ 3 w 4"/>
                  <a:gd name="T21" fmla="*/ 0 h 7"/>
                  <a:gd name="T22" fmla="*/ 4 w 4"/>
                  <a:gd name="T23" fmla="*/ 2 h 7"/>
                  <a:gd name="T24" fmla="*/ 4 w 4"/>
                  <a:gd name="T25" fmla="*/ 5 h 7"/>
                  <a:gd name="T26" fmla="*/ 4 w 4"/>
                  <a:gd name="T27" fmla="*/ 6 h 7"/>
                  <a:gd name="T28" fmla="*/ 3 w 4"/>
                  <a:gd name="T29" fmla="*/ 6 h 7"/>
                  <a:gd name="T30" fmla="*/ 3 w 4"/>
                  <a:gd name="T31" fmla="*/ 7 h 7"/>
                  <a:gd name="T32" fmla="*/ 2 w 4"/>
                  <a:gd name="T33" fmla="*/ 7 h 7"/>
                  <a:gd name="T34" fmla="*/ 1 w 4"/>
                  <a:gd name="T35" fmla="*/ 6 h 7"/>
                  <a:gd name="T36" fmla="*/ 2 w 4"/>
                  <a:gd name="T37" fmla="*/ 6 h 7"/>
                  <a:gd name="T38" fmla="*/ 2 w 4"/>
                  <a:gd name="T39" fmla="*/ 6 h 7"/>
                  <a:gd name="T40" fmla="*/ 3 w 4"/>
                  <a:gd name="T41" fmla="*/ 5 h 7"/>
                  <a:gd name="T42" fmla="*/ 3 w 4"/>
                  <a:gd name="T43" fmla="*/ 2 h 7"/>
                  <a:gd name="T44" fmla="*/ 2 w 4"/>
                  <a:gd name="T45" fmla="*/ 1 h 7"/>
                  <a:gd name="T46" fmla="*/ 2 w 4"/>
                  <a:gd name="T47" fmla="*/ 0 h 7"/>
                  <a:gd name="T48" fmla="*/ 1 w 4"/>
                  <a:gd name="T49" fmla="*/ 1 h 7"/>
                  <a:gd name="T50" fmla="*/ 1 w 4"/>
                  <a:gd name="T51" fmla="*/ 2 h 7"/>
                  <a:gd name="T52" fmla="*/ 1 w 4"/>
                  <a:gd name="T53" fmla="*/ 5 h 7"/>
                  <a:gd name="T54" fmla="*/ 1 w 4"/>
                  <a:gd name="T5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85"/>
              <p:cNvSpPr>
                <a:spLocks/>
              </p:cNvSpPr>
              <p:nvPr/>
            </p:nvSpPr>
            <p:spPr bwMode="auto">
              <a:xfrm>
                <a:off x="8493019" y="3038268"/>
                <a:ext cx="44034" cy="101294"/>
              </a:xfrm>
              <a:custGeom>
                <a:avLst/>
                <a:gdLst>
                  <a:gd name="T0" fmla="*/ 0 w 25"/>
                  <a:gd name="T1" fmla="*/ 56 h 56"/>
                  <a:gd name="T2" fmla="*/ 0 w 25"/>
                  <a:gd name="T3" fmla="*/ 0 h 56"/>
                  <a:gd name="T4" fmla="*/ 0 w 25"/>
                  <a:gd name="T5" fmla="*/ 0 h 56"/>
                  <a:gd name="T6" fmla="*/ 17 w 25"/>
                  <a:gd name="T7" fmla="*/ 32 h 56"/>
                  <a:gd name="T8" fmla="*/ 17 w 25"/>
                  <a:gd name="T9" fmla="*/ 0 h 56"/>
                  <a:gd name="T10" fmla="*/ 25 w 25"/>
                  <a:gd name="T11" fmla="*/ 0 h 56"/>
                  <a:gd name="T12" fmla="*/ 25 w 25"/>
                  <a:gd name="T13" fmla="*/ 56 h 56"/>
                  <a:gd name="T14" fmla="*/ 17 w 25"/>
                  <a:gd name="T15" fmla="*/ 56 h 56"/>
                  <a:gd name="T16" fmla="*/ 9 w 25"/>
                  <a:gd name="T17" fmla="*/ 16 h 56"/>
                  <a:gd name="T18" fmla="*/ 9 w 25"/>
                  <a:gd name="T19" fmla="*/ 56 h 56"/>
                  <a:gd name="T20" fmla="*/ 0 w 25"/>
                  <a:gd name="T2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6">
                    <a:moveTo>
                      <a:pt x="0" y="5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" y="32"/>
                    </a:lnTo>
                    <a:lnTo>
                      <a:pt x="17" y="0"/>
                    </a:lnTo>
                    <a:lnTo>
                      <a:pt x="25" y="0"/>
                    </a:lnTo>
                    <a:lnTo>
                      <a:pt x="25" y="56"/>
                    </a:lnTo>
                    <a:lnTo>
                      <a:pt x="17" y="56"/>
                    </a:lnTo>
                    <a:lnTo>
                      <a:pt x="9" y="16"/>
                    </a:lnTo>
                    <a:lnTo>
                      <a:pt x="9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86"/>
              <p:cNvSpPr>
                <a:spLocks noEditPoints="1"/>
              </p:cNvSpPr>
              <p:nvPr/>
            </p:nvSpPr>
            <p:spPr bwMode="auto">
              <a:xfrm>
                <a:off x="8193594" y="3199254"/>
                <a:ext cx="156759" cy="336442"/>
              </a:xfrm>
              <a:custGeom>
                <a:avLst/>
                <a:gdLst>
                  <a:gd name="T0" fmla="*/ 6 w 11"/>
                  <a:gd name="T1" fmla="*/ 23 h 23"/>
                  <a:gd name="T2" fmla="*/ 3 w 11"/>
                  <a:gd name="T3" fmla="*/ 22 h 23"/>
                  <a:gd name="T4" fmla="*/ 1 w 11"/>
                  <a:gd name="T5" fmla="*/ 19 h 23"/>
                  <a:gd name="T6" fmla="*/ 0 w 11"/>
                  <a:gd name="T7" fmla="*/ 16 h 23"/>
                  <a:gd name="T8" fmla="*/ 0 w 11"/>
                  <a:gd name="T9" fmla="*/ 7 h 23"/>
                  <a:gd name="T10" fmla="*/ 2 w 11"/>
                  <a:gd name="T11" fmla="*/ 2 h 23"/>
                  <a:gd name="T12" fmla="*/ 6 w 11"/>
                  <a:gd name="T13" fmla="*/ 0 h 23"/>
                  <a:gd name="T14" fmla="*/ 10 w 11"/>
                  <a:gd name="T15" fmla="*/ 2 h 23"/>
                  <a:gd name="T16" fmla="*/ 11 w 11"/>
                  <a:gd name="T17" fmla="*/ 7 h 23"/>
                  <a:gd name="T18" fmla="*/ 11 w 11"/>
                  <a:gd name="T19" fmla="*/ 16 h 23"/>
                  <a:gd name="T20" fmla="*/ 10 w 11"/>
                  <a:gd name="T21" fmla="*/ 21 h 23"/>
                  <a:gd name="T22" fmla="*/ 6 w 11"/>
                  <a:gd name="T23" fmla="*/ 23 h 23"/>
                  <a:gd name="T24" fmla="*/ 6 w 11"/>
                  <a:gd name="T25" fmla="*/ 20 h 23"/>
                  <a:gd name="T26" fmla="*/ 8 w 11"/>
                  <a:gd name="T27" fmla="*/ 16 h 23"/>
                  <a:gd name="T28" fmla="*/ 8 w 11"/>
                  <a:gd name="T29" fmla="*/ 7 h 23"/>
                  <a:gd name="T30" fmla="*/ 8 w 11"/>
                  <a:gd name="T31" fmla="*/ 6 h 23"/>
                  <a:gd name="T32" fmla="*/ 8 w 11"/>
                  <a:gd name="T33" fmla="*/ 5 h 23"/>
                  <a:gd name="T34" fmla="*/ 8 w 11"/>
                  <a:gd name="T35" fmla="*/ 4 h 23"/>
                  <a:gd name="T36" fmla="*/ 7 w 11"/>
                  <a:gd name="T37" fmla="*/ 3 h 23"/>
                  <a:gd name="T38" fmla="*/ 6 w 11"/>
                  <a:gd name="T39" fmla="*/ 3 h 23"/>
                  <a:gd name="T40" fmla="*/ 5 w 11"/>
                  <a:gd name="T41" fmla="*/ 3 h 23"/>
                  <a:gd name="T42" fmla="*/ 4 w 11"/>
                  <a:gd name="T43" fmla="*/ 4 h 23"/>
                  <a:gd name="T44" fmla="*/ 4 w 11"/>
                  <a:gd name="T45" fmla="*/ 5 h 23"/>
                  <a:gd name="T46" fmla="*/ 4 w 11"/>
                  <a:gd name="T47" fmla="*/ 6 h 23"/>
                  <a:gd name="T48" fmla="*/ 4 w 11"/>
                  <a:gd name="T49" fmla="*/ 7 h 23"/>
                  <a:gd name="T50" fmla="*/ 4 w 11"/>
                  <a:gd name="T51" fmla="*/ 16 h 23"/>
                  <a:gd name="T52" fmla="*/ 4 w 11"/>
                  <a:gd name="T53" fmla="*/ 17 h 23"/>
                  <a:gd name="T54" fmla="*/ 4 w 11"/>
                  <a:gd name="T55" fmla="*/ 19 h 23"/>
                  <a:gd name="T56" fmla="*/ 5 w 11"/>
                  <a:gd name="T57" fmla="*/ 20 h 23"/>
                  <a:gd name="T58" fmla="*/ 6 w 11"/>
                  <a:gd name="T5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" h="23">
                    <a:moveTo>
                      <a:pt x="6" y="23"/>
                    </a:moveTo>
                    <a:cubicBezTo>
                      <a:pt x="5" y="23"/>
                      <a:pt x="4" y="22"/>
                      <a:pt x="3" y="22"/>
                    </a:cubicBezTo>
                    <a:cubicBezTo>
                      <a:pt x="2" y="21"/>
                      <a:pt x="1" y="20"/>
                      <a:pt x="1" y="19"/>
                    </a:cubicBezTo>
                    <a:cubicBezTo>
                      <a:pt x="1" y="18"/>
                      <a:pt x="0" y="17"/>
                      <a:pt x="0" y="1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10" y="2"/>
                    </a:cubicBezTo>
                    <a:cubicBezTo>
                      <a:pt x="11" y="3"/>
                      <a:pt x="11" y="5"/>
                      <a:pt x="11" y="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8"/>
                      <a:pt x="11" y="20"/>
                      <a:pt x="10" y="21"/>
                    </a:cubicBezTo>
                    <a:cubicBezTo>
                      <a:pt x="9" y="22"/>
                      <a:pt x="8" y="23"/>
                      <a:pt x="6" y="23"/>
                    </a:cubicBezTo>
                    <a:close/>
                    <a:moveTo>
                      <a:pt x="6" y="20"/>
                    </a:moveTo>
                    <a:cubicBezTo>
                      <a:pt x="7" y="20"/>
                      <a:pt x="8" y="19"/>
                      <a:pt x="8" y="1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4" y="18"/>
                      <a:pt x="4" y="19"/>
                    </a:cubicBezTo>
                    <a:cubicBezTo>
                      <a:pt x="4" y="19"/>
                      <a:pt x="4" y="19"/>
                      <a:pt x="5" y="20"/>
                    </a:cubicBezTo>
                    <a:cubicBezTo>
                      <a:pt x="5" y="20"/>
                      <a:pt x="5" y="20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87"/>
              <p:cNvSpPr>
                <a:spLocks/>
              </p:cNvSpPr>
              <p:nvPr/>
            </p:nvSpPr>
            <p:spPr bwMode="auto">
              <a:xfrm>
                <a:off x="8394385" y="3213725"/>
                <a:ext cx="156759" cy="321971"/>
              </a:xfrm>
              <a:custGeom>
                <a:avLst/>
                <a:gdLst>
                  <a:gd name="T0" fmla="*/ 5 w 11"/>
                  <a:gd name="T1" fmla="*/ 22 h 22"/>
                  <a:gd name="T2" fmla="*/ 1 w 11"/>
                  <a:gd name="T3" fmla="*/ 20 h 22"/>
                  <a:gd name="T4" fmla="*/ 0 w 11"/>
                  <a:gd name="T5" fmla="*/ 15 h 22"/>
                  <a:gd name="T6" fmla="*/ 3 w 11"/>
                  <a:gd name="T7" fmla="*/ 15 h 22"/>
                  <a:gd name="T8" fmla="*/ 3 w 11"/>
                  <a:gd name="T9" fmla="*/ 16 h 22"/>
                  <a:gd name="T10" fmla="*/ 3 w 11"/>
                  <a:gd name="T11" fmla="*/ 17 h 22"/>
                  <a:gd name="T12" fmla="*/ 3 w 11"/>
                  <a:gd name="T13" fmla="*/ 18 h 22"/>
                  <a:gd name="T14" fmla="*/ 3 w 11"/>
                  <a:gd name="T15" fmla="*/ 18 h 22"/>
                  <a:gd name="T16" fmla="*/ 4 w 11"/>
                  <a:gd name="T17" fmla="*/ 19 h 22"/>
                  <a:gd name="T18" fmla="*/ 5 w 11"/>
                  <a:gd name="T19" fmla="*/ 19 h 22"/>
                  <a:gd name="T20" fmla="*/ 6 w 11"/>
                  <a:gd name="T21" fmla="*/ 19 h 22"/>
                  <a:gd name="T22" fmla="*/ 6 w 11"/>
                  <a:gd name="T23" fmla="*/ 19 h 22"/>
                  <a:gd name="T24" fmla="*/ 7 w 11"/>
                  <a:gd name="T25" fmla="*/ 18 h 22"/>
                  <a:gd name="T26" fmla="*/ 7 w 11"/>
                  <a:gd name="T27" fmla="*/ 18 h 22"/>
                  <a:gd name="T28" fmla="*/ 7 w 11"/>
                  <a:gd name="T29" fmla="*/ 17 h 22"/>
                  <a:gd name="T30" fmla="*/ 7 w 11"/>
                  <a:gd name="T31" fmla="*/ 16 h 22"/>
                  <a:gd name="T32" fmla="*/ 7 w 11"/>
                  <a:gd name="T33" fmla="*/ 15 h 22"/>
                  <a:gd name="T34" fmla="*/ 7 w 11"/>
                  <a:gd name="T35" fmla="*/ 15 h 22"/>
                  <a:gd name="T36" fmla="*/ 7 w 11"/>
                  <a:gd name="T37" fmla="*/ 14 h 22"/>
                  <a:gd name="T38" fmla="*/ 7 w 11"/>
                  <a:gd name="T39" fmla="*/ 13 h 22"/>
                  <a:gd name="T40" fmla="*/ 7 w 11"/>
                  <a:gd name="T41" fmla="*/ 12 h 22"/>
                  <a:gd name="T42" fmla="*/ 7 w 11"/>
                  <a:gd name="T43" fmla="*/ 12 h 22"/>
                  <a:gd name="T44" fmla="*/ 7 w 11"/>
                  <a:gd name="T45" fmla="*/ 11 h 22"/>
                  <a:gd name="T46" fmla="*/ 7 w 11"/>
                  <a:gd name="T47" fmla="*/ 10 h 22"/>
                  <a:gd name="T48" fmla="*/ 6 w 11"/>
                  <a:gd name="T49" fmla="*/ 10 h 22"/>
                  <a:gd name="T50" fmla="*/ 6 w 11"/>
                  <a:gd name="T51" fmla="*/ 10 h 22"/>
                  <a:gd name="T52" fmla="*/ 5 w 11"/>
                  <a:gd name="T53" fmla="*/ 9 h 22"/>
                  <a:gd name="T54" fmla="*/ 4 w 11"/>
                  <a:gd name="T55" fmla="*/ 10 h 22"/>
                  <a:gd name="T56" fmla="*/ 3 w 11"/>
                  <a:gd name="T57" fmla="*/ 11 h 22"/>
                  <a:gd name="T58" fmla="*/ 0 w 11"/>
                  <a:gd name="T59" fmla="*/ 11 h 22"/>
                  <a:gd name="T60" fmla="*/ 0 w 11"/>
                  <a:gd name="T61" fmla="*/ 0 h 22"/>
                  <a:gd name="T62" fmla="*/ 10 w 11"/>
                  <a:gd name="T63" fmla="*/ 0 h 22"/>
                  <a:gd name="T64" fmla="*/ 10 w 11"/>
                  <a:gd name="T65" fmla="*/ 3 h 22"/>
                  <a:gd name="T66" fmla="*/ 3 w 11"/>
                  <a:gd name="T67" fmla="*/ 3 h 22"/>
                  <a:gd name="T68" fmla="*/ 3 w 11"/>
                  <a:gd name="T69" fmla="*/ 8 h 22"/>
                  <a:gd name="T70" fmla="*/ 6 w 11"/>
                  <a:gd name="T71" fmla="*/ 7 h 22"/>
                  <a:gd name="T72" fmla="*/ 8 w 11"/>
                  <a:gd name="T73" fmla="*/ 7 h 22"/>
                  <a:gd name="T74" fmla="*/ 9 w 11"/>
                  <a:gd name="T75" fmla="*/ 8 h 22"/>
                  <a:gd name="T76" fmla="*/ 10 w 11"/>
                  <a:gd name="T77" fmla="*/ 10 h 22"/>
                  <a:gd name="T78" fmla="*/ 10 w 11"/>
                  <a:gd name="T79" fmla="*/ 11 h 22"/>
                  <a:gd name="T80" fmla="*/ 11 w 11"/>
                  <a:gd name="T81" fmla="*/ 14 h 22"/>
                  <a:gd name="T82" fmla="*/ 10 w 11"/>
                  <a:gd name="T83" fmla="*/ 16 h 22"/>
                  <a:gd name="T84" fmla="*/ 10 w 11"/>
                  <a:gd name="T85" fmla="*/ 18 h 22"/>
                  <a:gd name="T86" fmla="*/ 9 w 11"/>
                  <a:gd name="T87" fmla="*/ 20 h 22"/>
                  <a:gd name="T88" fmla="*/ 7 w 11"/>
                  <a:gd name="T89" fmla="*/ 21 h 22"/>
                  <a:gd name="T90" fmla="*/ 5 w 11"/>
                  <a:gd name="T9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" h="22">
                    <a:moveTo>
                      <a:pt x="5" y="22"/>
                    </a:moveTo>
                    <a:cubicBezTo>
                      <a:pt x="3" y="22"/>
                      <a:pt x="2" y="21"/>
                      <a:pt x="1" y="20"/>
                    </a:cubicBezTo>
                    <a:cubicBezTo>
                      <a:pt x="0" y="19"/>
                      <a:pt x="0" y="17"/>
                      <a:pt x="0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7"/>
                    </a:cubicBezTo>
                    <a:cubicBezTo>
                      <a:pt x="3" y="17"/>
                      <a:pt x="3" y="17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5" y="19"/>
                      <a:pt x="5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9"/>
                      <a:pt x="5" y="9"/>
                    </a:cubicBezTo>
                    <a:cubicBezTo>
                      <a:pt x="5" y="9"/>
                      <a:pt x="4" y="10"/>
                      <a:pt x="4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9"/>
                      <a:pt x="10" y="9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11" y="14"/>
                      <a:pt x="10" y="15"/>
                      <a:pt x="10" y="16"/>
                    </a:cubicBezTo>
                    <a:cubicBezTo>
                      <a:pt x="10" y="17"/>
                      <a:pt x="10" y="18"/>
                      <a:pt x="10" y="18"/>
                    </a:cubicBezTo>
                    <a:cubicBezTo>
                      <a:pt x="10" y="19"/>
                      <a:pt x="9" y="20"/>
                      <a:pt x="9" y="20"/>
                    </a:cubicBezTo>
                    <a:cubicBezTo>
                      <a:pt x="8" y="20"/>
                      <a:pt x="8" y="21"/>
                      <a:pt x="7" y="21"/>
                    </a:cubicBezTo>
                    <a:cubicBezTo>
                      <a:pt x="7" y="21"/>
                      <a:pt x="6" y="22"/>
                      <a:pt x="5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88"/>
              <p:cNvSpPr>
                <a:spLocks/>
              </p:cNvSpPr>
              <p:nvPr/>
            </p:nvSpPr>
            <p:spPr bwMode="auto">
              <a:xfrm>
                <a:off x="4230607" y="3756372"/>
                <a:ext cx="29943" cy="777795"/>
              </a:xfrm>
              <a:custGeom>
                <a:avLst/>
                <a:gdLst>
                  <a:gd name="T0" fmla="*/ 1 w 2"/>
                  <a:gd name="T1" fmla="*/ 53 h 53"/>
                  <a:gd name="T2" fmla="*/ 0 w 2"/>
                  <a:gd name="T3" fmla="*/ 53 h 53"/>
                  <a:gd name="T4" fmla="*/ 0 w 2"/>
                  <a:gd name="T5" fmla="*/ 1 h 53"/>
                  <a:gd name="T6" fmla="*/ 1 w 2"/>
                  <a:gd name="T7" fmla="*/ 0 h 53"/>
                  <a:gd name="T8" fmla="*/ 2 w 2"/>
                  <a:gd name="T9" fmla="*/ 1 h 53"/>
                  <a:gd name="T10" fmla="*/ 2 w 2"/>
                  <a:gd name="T11" fmla="*/ 53 h 53"/>
                  <a:gd name="T12" fmla="*/ 1 w 2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3">
                    <a:moveTo>
                      <a:pt x="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" y="53"/>
                      <a:pt x="1" y="5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Oval 89"/>
              <p:cNvSpPr>
                <a:spLocks noChangeArrowheads="1"/>
              </p:cNvSpPr>
              <p:nvPr/>
            </p:nvSpPr>
            <p:spPr bwMode="auto">
              <a:xfrm>
                <a:off x="4146063" y="4416593"/>
                <a:ext cx="199031" cy="2062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90"/>
              <p:cNvSpPr>
                <a:spLocks/>
              </p:cNvSpPr>
              <p:nvPr/>
            </p:nvSpPr>
            <p:spPr bwMode="auto">
              <a:xfrm>
                <a:off x="6368859" y="3756372"/>
                <a:ext cx="29943" cy="777795"/>
              </a:xfrm>
              <a:custGeom>
                <a:avLst/>
                <a:gdLst>
                  <a:gd name="T0" fmla="*/ 1 w 2"/>
                  <a:gd name="T1" fmla="*/ 53 h 53"/>
                  <a:gd name="T2" fmla="*/ 0 w 2"/>
                  <a:gd name="T3" fmla="*/ 53 h 53"/>
                  <a:gd name="T4" fmla="*/ 0 w 2"/>
                  <a:gd name="T5" fmla="*/ 1 h 53"/>
                  <a:gd name="T6" fmla="*/ 1 w 2"/>
                  <a:gd name="T7" fmla="*/ 0 h 53"/>
                  <a:gd name="T8" fmla="*/ 2 w 2"/>
                  <a:gd name="T9" fmla="*/ 1 h 53"/>
                  <a:gd name="T10" fmla="*/ 2 w 2"/>
                  <a:gd name="T11" fmla="*/ 53 h 53"/>
                  <a:gd name="T12" fmla="*/ 1 w 2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3">
                    <a:moveTo>
                      <a:pt x="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" y="53"/>
                      <a:pt x="1" y="5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Oval 91"/>
              <p:cNvSpPr>
                <a:spLocks noChangeArrowheads="1"/>
              </p:cNvSpPr>
              <p:nvPr/>
            </p:nvSpPr>
            <p:spPr bwMode="auto">
              <a:xfrm>
                <a:off x="6284315" y="4416593"/>
                <a:ext cx="199031" cy="2062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92"/>
              <p:cNvSpPr>
                <a:spLocks/>
              </p:cNvSpPr>
              <p:nvPr/>
            </p:nvSpPr>
            <p:spPr bwMode="auto">
              <a:xfrm>
                <a:off x="5343766" y="1292752"/>
                <a:ext cx="28181" cy="775987"/>
              </a:xfrm>
              <a:custGeom>
                <a:avLst/>
                <a:gdLst>
                  <a:gd name="T0" fmla="*/ 1 w 2"/>
                  <a:gd name="T1" fmla="*/ 0 h 53"/>
                  <a:gd name="T2" fmla="*/ 2 w 2"/>
                  <a:gd name="T3" fmla="*/ 0 h 53"/>
                  <a:gd name="T4" fmla="*/ 2 w 2"/>
                  <a:gd name="T5" fmla="*/ 52 h 53"/>
                  <a:gd name="T6" fmla="*/ 1 w 2"/>
                  <a:gd name="T7" fmla="*/ 53 h 53"/>
                  <a:gd name="T8" fmla="*/ 0 w 2"/>
                  <a:gd name="T9" fmla="*/ 52 h 53"/>
                  <a:gd name="T10" fmla="*/ 0 w 2"/>
                  <a:gd name="T11" fmla="*/ 0 h 53"/>
                  <a:gd name="T12" fmla="*/ 1 w 2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3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3"/>
                      <a:pt x="2" y="53"/>
                      <a:pt x="1" y="53"/>
                    </a:cubicBezTo>
                    <a:cubicBezTo>
                      <a:pt x="1" y="53"/>
                      <a:pt x="0" y="53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Oval 93"/>
              <p:cNvSpPr>
                <a:spLocks noChangeArrowheads="1"/>
              </p:cNvSpPr>
              <p:nvPr/>
            </p:nvSpPr>
            <p:spPr bwMode="auto">
              <a:xfrm>
                <a:off x="5257460" y="1204119"/>
                <a:ext cx="199031" cy="20439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94"/>
              <p:cNvSpPr>
                <a:spLocks/>
              </p:cNvSpPr>
              <p:nvPr/>
            </p:nvSpPr>
            <p:spPr bwMode="auto">
              <a:xfrm>
                <a:off x="7409803" y="1292752"/>
                <a:ext cx="28181" cy="775987"/>
              </a:xfrm>
              <a:custGeom>
                <a:avLst/>
                <a:gdLst>
                  <a:gd name="T0" fmla="*/ 1 w 2"/>
                  <a:gd name="T1" fmla="*/ 0 h 53"/>
                  <a:gd name="T2" fmla="*/ 2 w 2"/>
                  <a:gd name="T3" fmla="*/ 0 h 53"/>
                  <a:gd name="T4" fmla="*/ 2 w 2"/>
                  <a:gd name="T5" fmla="*/ 52 h 53"/>
                  <a:gd name="T6" fmla="*/ 1 w 2"/>
                  <a:gd name="T7" fmla="*/ 53 h 53"/>
                  <a:gd name="T8" fmla="*/ 0 w 2"/>
                  <a:gd name="T9" fmla="*/ 52 h 53"/>
                  <a:gd name="T10" fmla="*/ 0 w 2"/>
                  <a:gd name="T11" fmla="*/ 0 h 53"/>
                  <a:gd name="T12" fmla="*/ 1 w 2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3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3"/>
                      <a:pt x="1" y="53"/>
                      <a:pt x="1" y="53"/>
                    </a:cubicBezTo>
                    <a:cubicBezTo>
                      <a:pt x="0" y="53"/>
                      <a:pt x="0" y="53"/>
                      <a:pt x="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Oval 95"/>
              <p:cNvSpPr>
                <a:spLocks noChangeArrowheads="1"/>
              </p:cNvSpPr>
              <p:nvPr/>
            </p:nvSpPr>
            <p:spPr bwMode="auto">
              <a:xfrm>
                <a:off x="7325259" y="1204119"/>
                <a:ext cx="199031" cy="20439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96"/>
              <p:cNvSpPr>
                <a:spLocks/>
              </p:cNvSpPr>
              <p:nvPr/>
            </p:nvSpPr>
            <p:spPr bwMode="auto">
              <a:xfrm>
                <a:off x="8380295" y="3756372"/>
                <a:ext cx="28181" cy="777795"/>
              </a:xfrm>
              <a:custGeom>
                <a:avLst/>
                <a:gdLst>
                  <a:gd name="T0" fmla="*/ 1 w 2"/>
                  <a:gd name="T1" fmla="*/ 53 h 53"/>
                  <a:gd name="T2" fmla="*/ 0 w 2"/>
                  <a:gd name="T3" fmla="*/ 53 h 53"/>
                  <a:gd name="T4" fmla="*/ 0 w 2"/>
                  <a:gd name="T5" fmla="*/ 1 h 53"/>
                  <a:gd name="T6" fmla="*/ 1 w 2"/>
                  <a:gd name="T7" fmla="*/ 0 h 53"/>
                  <a:gd name="T8" fmla="*/ 2 w 2"/>
                  <a:gd name="T9" fmla="*/ 1 h 53"/>
                  <a:gd name="T10" fmla="*/ 2 w 2"/>
                  <a:gd name="T11" fmla="*/ 53 h 53"/>
                  <a:gd name="T12" fmla="*/ 1 w 2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3">
                    <a:moveTo>
                      <a:pt x="1" y="5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" y="53"/>
                      <a:pt x="1" y="5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Oval 97"/>
              <p:cNvSpPr>
                <a:spLocks noChangeArrowheads="1"/>
              </p:cNvSpPr>
              <p:nvPr/>
            </p:nvSpPr>
            <p:spPr bwMode="auto">
              <a:xfrm>
                <a:off x="8293989" y="4416593"/>
                <a:ext cx="199031" cy="20620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2182246" y="241481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182246" y="208281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7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899321" y="241481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99321" y="208281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7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5004897" y="595018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004897" y="561818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7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883247" y="595018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883247" y="561818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8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801162" y="595018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4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01162" y="561818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87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433916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iŝļidê"/>
          <p:cNvGrpSpPr/>
          <p:nvPr/>
        </p:nvGrpSpPr>
        <p:grpSpPr>
          <a:xfrm>
            <a:off x="4601512" y="2852290"/>
            <a:ext cx="2820782" cy="2159550"/>
            <a:chOff x="4179643" y="2132856"/>
            <a:chExt cx="3832714" cy="2934268"/>
          </a:xfrm>
        </p:grpSpPr>
        <p:sp>
          <p:nvSpPr>
            <p:cNvPr id="45" name="iSľiḓé"/>
            <p:cNvSpPr/>
            <p:nvPr/>
          </p:nvSpPr>
          <p:spPr>
            <a:xfrm rot="878204">
              <a:off x="4179643" y="4264127"/>
              <a:ext cx="3518329" cy="121326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íṡļïḍê"/>
            <p:cNvSpPr/>
            <p:nvPr/>
          </p:nvSpPr>
          <p:spPr>
            <a:xfrm rot="878204">
              <a:off x="4316588" y="3470418"/>
              <a:ext cx="1297137" cy="432377"/>
            </a:xfrm>
            <a:prstGeom prst="roundRect">
              <a:avLst/>
            </a:prstGeom>
            <a:solidFill>
              <a:srgbClr val="0F8263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íṥļïḍé"/>
            <p:cNvSpPr/>
            <p:nvPr/>
          </p:nvSpPr>
          <p:spPr>
            <a:xfrm rot="878204">
              <a:off x="4441350" y="2992708"/>
              <a:ext cx="1297137" cy="432377"/>
            </a:xfrm>
            <a:prstGeom prst="roundRect">
              <a:avLst/>
            </a:prstGeom>
            <a:solidFill>
              <a:srgbClr val="0F8263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îsḷiďe"/>
            <p:cNvSpPr/>
            <p:nvPr/>
          </p:nvSpPr>
          <p:spPr>
            <a:xfrm rot="878204">
              <a:off x="6465696" y="4031688"/>
              <a:ext cx="1297137" cy="432377"/>
            </a:xfrm>
            <a:prstGeom prst="roundRect">
              <a:avLst/>
            </a:prstGeom>
            <a:solidFill>
              <a:srgbClr val="000000">
                <a:lumMod val="50000"/>
                <a:lumOff val="5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isļîde"/>
            <p:cNvSpPr/>
            <p:nvPr/>
          </p:nvSpPr>
          <p:spPr>
            <a:xfrm rot="878204">
              <a:off x="6590459" y="3553978"/>
              <a:ext cx="1297137" cy="432377"/>
            </a:xfrm>
            <a:prstGeom prst="roundRect">
              <a:avLst/>
            </a:prstGeom>
            <a:solidFill>
              <a:srgbClr val="000000">
                <a:lumMod val="50000"/>
                <a:lumOff val="5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ïşḻïdè"/>
            <p:cNvSpPr/>
            <p:nvPr/>
          </p:nvSpPr>
          <p:spPr>
            <a:xfrm rot="878204">
              <a:off x="6715220" y="3076268"/>
              <a:ext cx="1297137" cy="432377"/>
            </a:xfrm>
            <a:prstGeom prst="roundRect">
              <a:avLst/>
            </a:prstGeom>
            <a:solidFill>
              <a:srgbClr val="000000">
                <a:lumMod val="50000"/>
                <a:lumOff val="5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íŝļídè"/>
            <p:cNvSpPr/>
            <p:nvPr/>
          </p:nvSpPr>
          <p:spPr>
            <a:xfrm>
              <a:off x="5545225" y="4453136"/>
              <a:ext cx="712215" cy="613975"/>
            </a:xfrm>
            <a:prstGeom prst="triangle">
              <a:avLst/>
            </a:prstGeom>
            <a:solidFill>
              <a:srgbClr val="FFFFFF">
                <a:lumMod val="85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iṣľïḍê"/>
            <p:cNvSpPr/>
            <p:nvPr/>
          </p:nvSpPr>
          <p:spPr>
            <a:xfrm>
              <a:off x="4441349" y="2132856"/>
              <a:ext cx="1297137" cy="432377"/>
            </a:xfrm>
            <a:prstGeom prst="roundRect">
              <a:avLst/>
            </a:prstGeom>
            <a:solidFill>
              <a:srgbClr val="0F8263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ï$ľíḍê"/>
            <p:cNvSpPr/>
            <p:nvPr/>
          </p:nvSpPr>
          <p:spPr>
            <a:xfrm>
              <a:off x="6715219" y="2132856"/>
              <a:ext cx="1297137" cy="432377"/>
            </a:xfrm>
            <a:prstGeom prst="roundRect">
              <a:avLst/>
            </a:prstGeom>
            <a:solidFill>
              <a:srgbClr val="747474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Text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089918" y="5067124"/>
              <a:ext cx="1625301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sp>
        <p:nvSpPr>
          <p:cNvPr id="5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232607" y="299048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232607" y="265849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5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232607" y="465753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5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232607" y="432553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5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932786" y="2990487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932786" y="265849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6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932786" y="465753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6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932786" y="432553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5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871395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7" name="Rectangle 594"/>
          <p:cNvSpPr>
            <a:spLocks noChangeArrowheads="1"/>
          </p:cNvSpPr>
          <p:nvPr/>
        </p:nvSpPr>
        <p:spPr bwMode="auto">
          <a:xfrm>
            <a:off x="3639166" y="1105096"/>
            <a:ext cx="7938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939691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6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939691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6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264779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6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264779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6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589867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6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589867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6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914955" y="476328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7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914955" y="44312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65635" y="3144522"/>
            <a:ext cx="7674103" cy="662556"/>
            <a:chOff x="1956914" y="3035192"/>
            <a:chExt cx="8756101" cy="755972"/>
          </a:xfrm>
        </p:grpSpPr>
        <p:grpSp>
          <p:nvGrpSpPr>
            <p:cNvPr id="2" name="组合 1"/>
            <p:cNvGrpSpPr/>
            <p:nvPr/>
          </p:nvGrpSpPr>
          <p:grpSpPr>
            <a:xfrm>
              <a:off x="1956914" y="3035192"/>
              <a:ext cx="8756101" cy="755972"/>
              <a:chOff x="3169266" y="3148208"/>
              <a:chExt cx="6122988" cy="528638"/>
            </a:xfrm>
          </p:grpSpPr>
          <p:sp>
            <p:nvSpPr>
              <p:cNvPr id="3993" name="Freeform 781"/>
              <p:cNvSpPr>
                <a:spLocks/>
              </p:cNvSpPr>
              <p:nvPr/>
            </p:nvSpPr>
            <p:spPr bwMode="auto">
              <a:xfrm>
                <a:off x="7706341" y="3148208"/>
                <a:ext cx="1585913" cy="528638"/>
              </a:xfrm>
              <a:custGeom>
                <a:avLst/>
                <a:gdLst>
                  <a:gd name="T0" fmla="*/ 590 w 706"/>
                  <a:gd name="T1" fmla="*/ 235 h 235"/>
                  <a:gd name="T2" fmla="*/ 116 w 706"/>
                  <a:gd name="T3" fmla="*/ 235 h 235"/>
                  <a:gd name="T4" fmla="*/ 0 w 706"/>
                  <a:gd name="T5" fmla="*/ 119 h 235"/>
                  <a:gd name="T6" fmla="*/ 0 w 706"/>
                  <a:gd name="T7" fmla="*/ 115 h 235"/>
                  <a:gd name="T8" fmla="*/ 116 w 706"/>
                  <a:gd name="T9" fmla="*/ 0 h 235"/>
                  <a:gd name="T10" fmla="*/ 590 w 706"/>
                  <a:gd name="T11" fmla="*/ 0 h 235"/>
                  <a:gd name="T12" fmla="*/ 706 w 706"/>
                  <a:gd name="T13" fmla="*/ 115 h 235"/>
                  <a:gd name="T14" fmla="*/ 706 w 706"/>
                  <a:gd name="T15" fmla="*/ 119 h 235"/>
                  <a:gd name="T16" fmla="*/ 590 w 706"/>
                  <a:gd name="T17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6" h="235">
                    <a:moveTo>
                      <a:pt x="590" y="235"/>
                    </a:moveTo>
                    <a:cubicBezTo>
                      <a:pt x="116" y="235"/>
                      <a:pt x="116" y="235"/>
                      <a:pt x="116" y="235"/>
                    </a:cubicBezTo>
                    <a:cubicBezTo>
                      <a:pt x="52" y="235"/>
                      <a:pt x="0" y="183"/>
                      <a:pt x="0" y="11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2"/>
                      <a:pt x="52" y="0"/>
                      <a:pt x="11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54" y="0"/>
                      <a:pt x="706" y="52"/>
                      <a:pt x="706" y="115"/>
                    </a:cubicBezTo>
                    <a:cubicBezTo>
                      <a:pt x="706" y="119"/>
                      <a:pt x="706" y="119"/>
                      <a:pt x="706" y="119"/>
                    </a:cubicBezTo>
                    <a:cubicBezTo>
                      <a:pt x="706" y="183"/>
                      <a:pt x="654" y="235"/>
                      <a:pt x="590" y="235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8" name="Oval 786"/>
              <p:cNvSpPr>
                <a:spLocks noChangeArrowheads="1"/>
              </p:cNvSpPr>
              <p:nvPr/>
            </p:nvSpPr>
            <p:spPr bwMode="auto">
              <a:xfrm>
                <a:off x="8831879" y="3208533"/>
                <a:ext cx="404813" cy="406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9" name="Freeform 787"/>
              <p:cNvSpPr>
                <a:spLocks/>
              </p:cNvSpPr>
              <p:nvPr/>
            </p:nvSpPr>
            <p:spPr bwMode="auto">
              <a:xfrm>
                <a:off x="8908079" y="3354583"/>
                <a:ext cx="247650" cy="106363"/>
              </a:xfrm>
              <a:custGeom>
                <a:avLst/>
                <a:gdLst>
                  <a:gd name="T0" fmla="*/ 7 w 156"/>
                  <a:gd name="T1" fmla="*/ 58 h 67"/>
                  <a:gd name="T2" fmla="*/ 50 w 156"/>
                  <a:gd name="T3" fmla="*/ 16 h 67"/>
                  <a:gd name="T4" fmla="*/ 98 w 156"/>
                  <a:gd name="T5" fmla="*/ 67 h 67"/>
                  <a:gd name="T6" fmla="*/ 156 w 156"/>
                  <a:gd name="T7" fmla="*/ 13 h 67"/>
                  <a:gd name="T8" fmla="*/ 149 w 156"/>
                  <a:gd name="T9" fmla="*/ 6 h 67"/>
                  <a:gd name="T10" fmla="*/ 98 w 156"/>
                  <a:gd name="T11" fmla="*/ 51 h 67"/>
                  <a:gd name="T12" fmla="*/ 50 w 156"/>
                  <a:gd name="T13" fmla="*/ 0 h 67"/>
                  <a:gd name="T14" fmla="*/ 0 w 156"/>
                  <a:gd name="T15" fmla="*/ 51 h 67"/>
                  <a:gd name="T16" fmla="*/ 7 w 156"/>
                  <a:gd name="T17" fmla="*/ 5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67">
                    <a:moveTo>
                      <a:pt x="7" y="58"/>
                    </a:moveTo>
                    <a:lnTo>
                      <a:pt x="50" y="16"/>
                    </a:lnTo>
                    <a:lnTo>
                      <a:pt x="98" y="67"/>
                    </a:lnTo>
                    <a:lnTo>
                      <a:pt x="156" y="13"/>
                    </a:lnTo>
                    <a:lnTo>
                      <a:pt x="149" y="6"/>
                    </a:lnTo>
                    <a:lnTo>
                      <a:pt x="98" y="51"/>
                    </a:lnTo>
                    <a:lnTo>
                      <a:pt x="50" y="0"/>
                    </a:lnTo>
                    <a:lnTo>
                      <a:pt x="0" y="51"/>
                    </a:lnTo>
                    <a:lnTo>
                      <a:pt x="7" y="58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0" name="Oval 788"/>
              <p:cNvSpPr>
                <a:spLocks noChangeArrowheads="1"/>
              </p:cNvSpPr>
              <p:nvPr/>
            </p:nvSpPr>
            <p:spPr bwMode="auto">
              <a:xfrm>
                <a:off x="9133504" y="3346646"/>
                <a:ext cx="38100" cy="39688"/>
              </a:xfrm>
              <a:prstGeom prst="ellipse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1" name="Oval 789"/>
              <p:cNvSpPr>
                <a:spLocks noChangeArrowheads="1"/>
              </p:cNvSpPr>
              <p:nvPr/>
            </p:nvSpPr>
            <p:spPr bwMode="auto">
              <a:xfrm>
                <a:off x="9043016" y="3429196"/>
                <a:ext cx="39688" cy="38100"/>
              </a:xfrm>
              <a:prstGeom prst="ellipse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2" name="Oval 790"/>
              <p:cNvSpPr>
                <a:spLocks noChangeArrowheads="1"/>
              </p:cNvSpPr>
              <p:nvPr/>
            </p:nvSpPr>
            <p:spPr bwMode="auto">
              <a:xfrm>
                <a:off x="8968404" y="3346646"/>
                <a:ext cx="38100" cy="39688"/>
              </a:xfrm>
              <a:prstGeom prst="ellipse">
                <a:avLst/>
              </a:pr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3" name="Freeform 791"/>
              <p:cNvSpPr>
                <a:spLocks/>
              </p:cNvSpPr>
              <p:nvPr/>
            </p:nvSpPr>
            <p:spPr bwMode="auto">
              <a:xfrm>
                <a:off x="8906491" y="3297433"/>
                <a:ext cx="261938" cy="219075"/>
              </a:xfrm>
              <a:custGeom>
                <a:avLst/>
                <a:gdLst>
                  <a:gd name="T0" fmla="*/ 114 w 117"/>
                  <a:gd name="T1" fmla="*/ 91 h 98"/>
                  <a:gd name="T2" fmla="*/ 8 w 117"/>
                  <a:gd name="T3" fmla="*/ 91 h 98"/>
                  <a:gd name="T4" fmla="*/ 8 w 117"/>
                  <a:gd name="T5" fmla="*/ 3 h 98"/>
                  <a:gd name="T6" fmla="*/ 4 w 117"/>
                  <a:gd name="T7" fmla="*/ 0 h 98"/>
                  <a:gd name="T8" fmla="*/ 0 w 117"/>
                  <a:gd name="T9" fmla="*/ 3 h 98"/>
                  <a:gd name="T10" fmla="*/ 0 w 117"/>
                  <a:gd name="T11" fmla="*/ 95 h 98"/>
                  <a:gd name="T12" fmla="*/ 1 w 117"/>
                  <a:gd name="T13" fmla="*/ 97 h 98"/>
                  <a:gd name="T14" fmla="*/ 4 w 117"/>
                  <a:gd name="T15" fmla="*/ 98 h 98"/>
                  <a:gd name="T16" fmla="*/ 114 w 117"/>
                  <a:gd name="T17" fmla="*/ 98 h 98"/>
                  <a:gd name="T18" fmla="*/ 117 w 117"/>
                  <a:gd name="T19" fmla="*/ 95 h 98"/>
                  <a:gd name="T20" fmla="*/ 114 w 117"/>
                  <a:gd name="T21" fmla="*/ 91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7" h="98">
                    <a:moveTo>
                      <a:pt x="114" y="91"/>
                    </a:moveTo>
                    <a:cubicBezTo>
                      <a:pt x="8" y="91"/>
                      <a:pt x="8" y="91"/>
                      <a:pt x="8" y="9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1" y="96"/>
                      <a:pt x="1" y="97"/>
                    </a:cubicBezTo>
                    <a:cubicBezTo>
                      <a:pt x="2" y="98"/>
                      <a:pt x="3" y="98"/>
                      <a:pt x="4" y="98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8"/>
                      <a:pt x="117" y="97"/>
                      <a:pt x="117" y="95"/>
                    </a:cubicBezTo>
                    <a:cubicBezTo>
                      <a:pt x="117" y="92"/>
                      <a:pt x="116" y="91"/>
                      <a:pt x="114" y="91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8" name="Freeform 796"/>
              <p:cNvSpPr>
                <a:spLocks/>
              </p:cNvSpPr>
              <p:nvPr/>
            </p:nvSpPr>
            <p:spPr bwMode="auto">
              <a:xfrm>
                <a:off x="6572866" y="3148208"/>
                <a:ext cx="1585913" cy="528638"/>
              </a:xfrm>
              <a:custGeom>
                <a:avLst/>
                <a:gdLst>
                  <a:gd name="T0" fmla="*/ 590 w 706"/>
                  <a:gd name="T1" fmla="*/ 235 h 235"/>
                  <a:gd name="T2" fmla="*/ 116 w 706"/>
                  <a:gd name="T3" fmla="*/ 235 h 235"/>
                  <a:gd name="T4" fmla="*/ 0 w 706"/>
                  <a:gd name="T5" fmla="*/ 119 h 235"/>
                  <a:gd name="T6" fmla="*/ 0 w 706"/>
                  <a:gd name="T7" fmla="*/ 115 h 235"/>
                  <a:gd name="T8" fmla="*/ 116 w 706"/>
                  <a:gd name="T9" fmla="*/ 0 h 235"/>
                  <a:gd name="T10" fmla="*/ 590 w 706"/>
                  <a:gd name="T11" fmla="*/ 0 h 235"/>
                  <a:gd name="T12" fmla="*/ 706 w 706"/>
                  <a:gd name="T13" fmla="*/ 115 h 235"/>
                  <a:gd name="T14" fmla="*/ 706 w 706"/>
                  <a:gd name="T15" fmla="*/ 119 h 235"/>
                  <a:gd name="T16" fmla="*/ 590 w 706"/>
                  <a:gd name="T17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6" h="235">
                    <a:moveTo>
                      <a:pt x="590" y="235"/>
                    </a:moveTo>
                    <a:cubicBezTo>
                      <a:pt x="116" y="235"/>
                      <a:pt x="116" y="235"/>
                      <a:pt x="116" y="235"/>
                    </a:cubicBezTo>
                    <a:cubicBezTo>
                      <a:pt x="52" y="235"/>
                      <a:pt x="0" y="183"/>
                      <a:pt x="0" y="11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2"/>
                      <a:pt x="52" y="0"/>
                      <a:pt x="11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54" y="0"/>
                      <a:pt x="706" y="52"/>
                      <a:pt x="706" y="115"/>
                    </a:cubicBezTo>
                    <a:cubicBezTo>
                      <a:pt x="706" y="119"/>
                      <a:pt x="706" y="119"/>
                      <a:pt x="706" y="119"/>
                    </a:cubicBezTo>
                    <a:cubicBezTo>
                      <a:pt x="706" y="183"/>
                      <a:pt x="654" y="235"/>
                      <a:pt x="590" y="235"/>
                    </a:cubicBezTo>
                  </a:path>
                </a:pathLst>
              </a:cu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9" name="Freeform 797"/>
              <p:cNvSpPr>
                <a:spLocks noEditPoints="1"/>
              </p:cNvSpPr>
              <p:nvPr/>
            </p:nvSpPr>
            <p:spPr bwMode="auto">
              <a:xfrm>
                <a:off x="7693641" y="3208533"/>
                <a:ext cx="406400" cy="406400"/>
              </a:xfrm>
              <a:custGeom>
                <a:avLst/>
                <a:gdLst>
                  <a:gd name="T0" fmla="*/ 93 w 181"/>
                  <a:gd name="T1" fmla="*/ 140 h 181"/>
                  <a:gd name="T2" fmla="*/ 42 w 181"/>
                  <a:gd name="T3" fmla="*/ 90 h 181"/>
                  <a:gd name="T4" fmla="*/ 93 w 181"/>
                  <a:gd name="T5" fmla="*/ 39 h 181"/>
                  <a:gd name="T6" fmla="*/ 143 w 181"/>
                  <a:gd name="T7" fmla="*/ 90 h 181"/>
                  <a:gd name="T8" fmla="*/ 93 w 181"/>
                  <a:gd name="T9" fmla="*/ 140 h 181"/>
                  <a:gd name="T10" fmla="*/ 91 w 181"/>
                  <a:gd name="T11" fmla="*/ 0 h 181"/>
                  <a:gd name="T12" fmla="*/ 0 w 181"/>
                  <a:gd name="T13" fmla="*/ 90 h 181"/>
                  <a:gd name="T14" fmla="*/ 91 w 181"/>
                  <a:gd name="T15" fmla="*/ 181 h 181"/>
                  <a:gd name="T16" fmla="*/ 181 w 181"/>
                  <a:gd name="T17" fmla="*/ 90 h 181"/>
                  <a:gd name="T18" fmla="*/ 91 w 181"/>
                  <a:gd name="T1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" h="181">
                    <a:moveTo>
                      <a:pt x="93" y="140"/>
                    </a:moveTo>
                    <a:cubicBezTo>
                      <a:pt x="65" y="140"/>
                      <a:pt x="42" y="118"/>
                      <a:pt x="42" y="90"/>
                    </a:cubicBezTo>
                    <a:cubicBezTo>
                      <a:pt x="42" y="62"/>
                      <a:pt x="65" y="39"/>
                      <a:pt x="93" y="39"/>
                    </a:cubicBezTo>
                    <a:cubicBezTo>
                      <a:pt x="121" y="39"/>
                      <a:pt x="143" y="62"/>
                      <a:pt x="143" y="90"/>
                    </a:cubicBezTo>
                    <a:cubicBezTo>
                      <a:pt x="143" y="118"/>
                      <a:pt x="121" y="140"/>
                      <a:pt x="93" y="140"/>
                    </a:cubicBezTo>
                    <a:moveTo>
                      <a:pt x="91" y="0"/>
                    </a:moveTo>
                    <a:cubicBezTo>
                      <a:pt x="41" y="0"/>
                      <a:pt x="0" y="40"/>
                      <a:pt x="0" y="90"/>
                    </a:cubicBezTo>
                    <a:cubicBezTo>
                      <a:pt x="0" y="140"/>
                      <a:pt x="41" y="181"/>
                      <a:pt x="91" y="181"/>
                    </a:cubicBezTo>
                    <a:cubicBezTo>
                      <a:pt x="141" y="181"/>
                      <a:pt x="181" y="140"/>
                      <a:pt x="181" y="90"/>
                    </a:cubicBezTo>
                    <a:cubicBezTo>
                      <a:pt x="181" y="40"/>
                      <a:pt x="141" y="0"/>
                      <a:pt x="91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1" name="Freeform 799"/>
              <p:cNvSpPr>
                <a:spLocks/>
              </p:cNvSpPr>
              <p:nvPr/>
            </p:nvSpPr>
            <p:spPr bwMode="auto">
              <a:xfrm>
                <a:off x="7893666" y="3332358"/>
                <a:ext cx="65088" cy="123825"/>
              </a:xfrm>
              <a:custGeom>
                <a:avLst/>
                <a:gdLst>
                  <a:gd name="T0" fmla="*/ 4 w 29"/>
                  <a:gd name="T1" fmla="*/ 0 h 55"/>
                  <a:gd name="T2" fmla="*/ 0 w 29"/>
                  <a:gd name="T3" fmla="*/ 5 h 55"/>
                  <a:gd name="T4" fmla="*/ 0 w 29"/>
                  <a:gd name="T5" fmla="*/ 5 h 55"/>
                  <a:gd name="T6" fmla="*/ 0 w 29"/>
                  <a:gd name="T7" fmla="*/ 35 h 55"/>
                  <a:gd name="T8" fmla="*/ 1 w 29"/>
                  <a:gd name="T9" fmla="*/ 38 h 55"/>
                  <a:gd name="T10" fmla="*/ 22 w 29"/>
                  <a:gd name="T11" fmla="*/ 54 h 55"/>
                  <a:gd name="T12" fmla="*/ 24 w 29"/>
                  <a:gd name="T13" fmla="*/ 55 h 55"/>
                  <a:gd name="T14" fmla="*/ 28 w 29"/>
                  <a:gd name="T15" fmla="*/ 53 h 55"/>
                  <a:gd name="T16" fmla="*/ 27 w 29"/>
                  <a:gd name="T17" fmla="*/ 47 h 55"/>
                  <a:gd name="T18" fmla="*/ 8 w 29"/>
                  <a:gd name="T19" fmla="*/ 33 h 55"/>
                  <a:gd name="T20" fmla="*/ 8 w 29"/>
                  <a:gd name="T21" fmla="*/ 5 h 55"/>
                  <a:gd name="T22" fmla="*/ 4 w 29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55">
                    <a:moveTo>
                      <a:pt x="4" y="0"/>
                    </a:moveTo>
                    <a:cubicBezTo>
                      <a:pt x="1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3" y="55"/>
                      <a:pt x="24" y="55"/>
                    </a:cubicBezTo>
                    <a:cubicBezTo>
                      <a:pt x="26" y="55"/>
                      <a:pt x="27" y="54"/>
                      <a:pt x="28" y="53"/>
                    </a:cubicBezTo>
                    <a:cubicBezTo>
                      <a:pt x="29" y="51"/>
                      <a:pt x="29" y="48"/>
                      <a:pt x="27" y="47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"/>
                      <a:pt x="6" y="0"/>
                      <a:pt x="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09"/>
              <p:cNvSpPr>
                <a:spLocks/>
              </p:cNvSpPr>
              <p:nvPr/>
            </p:nvSpPr>
            <p:spPr bwMode="auto">
              <a:xfrm>
                <a:off x="5439391" y="3148208"/>
                <a:ext cx="1582738" cy="528638"/>
              </a:xfrm>
              <a:custGeom>
                <a:avLst/>
                <a:gdLst>
                  <a:gd name="T0" fmla="*/ 590 w 705"/>
                  <a:gd name="T1" fmla="*/ 235 h 235"/>
                  <a:gd name="T2" fmla="*/ 115 w 705"/>
                  <a:gd name="T3" fmla="*/ 235 h 235"/>
                  <a:gd name="T4" fmla="*/ 0 w 705"/>
                  <a:gd name="T5" fmla="*/ 119 h 235"/>
                  <a:gd name="T6" fmla="*/ 0 w 705"/>
                  <a:gd name="T7" fmla="*/ 115 h 235"/>
                  <a:gd name="T8" fmla="*/ 115 w 705"/>
                  <a:gd name="T9" fmla="*/ 0 h 235"/>
                  <a:gd name="T10" fmla="*/ 590 w 705"/>
                  <a:gd name="T11" fmla="*/ 0 h 235"/>
                  <a:gd name="T12" fmla="*/ 705 w 705"/>
                  <a:gd name="T13" fmla="*/ 115 h 235"/>
                  <a:gd name="T14" fmla="*/ 705 w 705"/>
                  <a:gd name="T15" fmla="*/ 119 h 235"/>
                  <a:gd name="T16" fmla="*/ 590 w 705"/>
                  <a:gd name="T17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5" h="235">
                    <a:moveTo>
                      <a:pt x="590" y="235"/>
                    </a:moveTo>
                    <a:cubicBezTo>
                      <a:pt x="115" y="235"/>
                      <a:pt x="115" y="235"/>
                      <a:pt x="115" y="235"/>
                    </a:cubicBezTo>
                    <a:cubicBezTo>
                      <a:pt x="52" y="235"/>
                      <a:pt x="0" y="183"/>
                      <a:pt x="0" y="11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2"/>
                      <a:pt x="52" y="0"/>
                      <a:pt x="115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53" y="0"/>
                      <a:pt x="705" y="52"/>
                      <a:pt x="705" y="115"/>
                    </a:cubicBezTo>
                    <a:cubicBezTo>
                      <a:pt x="705" y="119"/>
                      <a:pt x="705" y="119"/>
                      <a:pt x="705" y="119"/>
                    </a:cubicBezTo>
                    <a:cubicBezTo>
                      <a:pt x="705" y="183"/>
                      <a:pt x="653" y="235"/>
                      <a:pt x="590" y="235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814"/>
              <p:cNvSpPr>
                <a:spLocks noChangeArrowheads="1"/>
              </p:cNvSpPr>
              <p:nvPr/>
            </p:nvSpPr>
            <p:spPr bwMode="auto">
              <a:xfrm>
                <a:off x="6549054" y="3208533"/>
                <a:ext cx="406400" cy="406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815"/>
              <p:cNvSpPr>
                <a:spLocks noChangeArrowheads="1"/>
              </p:cNvSpPr>
              <p:nvPr/>
            </p:nvSpPr>
            <p:spPr bwMode="auto">
              <a:xfrm>
                <a:off x="6679229" y="3275208"/>
                <a:ext cx="134652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100" b="0" i="0" u="none" strike="noStrike" cap="none" normalizeH="0" baseline="0" dirty="0" smtClean="0">
                    <a:ln>
                      <a:noFill/>
                    </a:ln>
                    <a:solidFill>
                      <a:srgbClr val="D3381C"/>
                    </a:solidFill>
                    <a:effectLst/>
                    <a:latin typeface="Times New Roman" panose="02020603050405020304" pitchFamily="18" charset="0"/>
                  </a:rPr>
                  <a:t>$</a:t>
                </a: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rgbClr val="D3381C"/>
                  </a:solidFill>
                  <a:effectLst/>
                </a:endParaRPr>
              </a:p>
            </p:txBody>
          </p:sp>
          <p:sp>
            <p:nvSpPr>
              <p:cNvPr id="16" name="Freeform 821"/>
              <p:cNvSpPr>
                <a:spLocks/>
              </p:cNvSpPr>
              <p:nvPr/>
            </p:nvSpPr>
            <p:spPr bwMode="auto">
              <a:xfrm>
                <a:off x="4305916" y="3148208"/>
                <a:ext cx="1582738" cy="528638"/>
              </a:xfrm>
              <a:custGeom>
                <a:avLst/>
                <a:gdLst>
                  <a:gd name="T0" fmla="*/ 590 w 705"/>
                  <a:gd name="T1" fmla="*/ 235 h 235"/>
                  <a:gd name="T2" fmla="*/ 115 w 705"/>
                  <a:gd name="T3" fmla="*/ 235 h 235"/>
                  <a:gd name="T4" fmla="*/ 0 w 705"/>
                  <a:gd name="T5" fmla="*/ 119 h 235"/>
                  <a:gd name="T6" fmla="*/ 0 w 705"/>
                  <a:gd name="T7" fmla="*/ 115 h 235"/>
                  <a:gd name="T8" fmla="*/ 115 w 705"/>
                  <a:gd name="T9" fmla="*/ 0 h 235"/>
                  <a:gd name="T10" fmla="*/ 590 w 705"/>
                  <a:gd name="T11" fmla="*/ 0 h 235"/>
                  <a:gd name="T12" fmla="*/ 705 w 705"/>
                  <a:gd name="T13" fmla="*/ 115 h 235"/>
                  <a:gd name="T14" fmla="*/ 705 w 705"/>
                  <a:gd name="T15" fmla="*/ 119 h 235"/>
                  <a:gd name="T16" fmla="*/ 590 w 705"/>
                  <a:gd name="T17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5" h="235">
                    <a:moveTo>
                      <a:pt x="590" y="235"/>
                    </a:moveTo>
                    <a:cubicBezTo>
                      <a:pt x="115" y="235"/>
                      <a:pt x="115" y="235"/>
                      <a:pt x="115" y="235"/>
                    </a:cubicBezTo>
                    <a:cubicBezTo>
                      <a:pt x="52" y="235"/>
                      <a:pt x="0" y="183"/>
                      <a:pt x="0" y="11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2"/>
                      <a:pt x="52" y="0"/>
                      <a:pt x="115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53" y="0"/>
                      <a:pt x="705" y="52"/>
                      <a:pt x="705" y="115"/>
                    </a:cubicBezTo>
                    <a:cubicBezTo>
                      <a:pt x="705" y="119"/>
                      <a:pt x="705" y="119"/>
                      <a:pt x="705" y="119"/>
                    </a:cubicBezTo>
                    <a:cubicBezTo>
                      <a:pt x="705" y="183"/>
                      <a:pt x="653" y="235"/>
                      <a:pt x="590" y="235"/>
                    </a:cubicBezTo>
                  </a:path>
                </a:pathLst>
              </a:cu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827"/>
              <p:cNvSpPr>
                <a:spLocks noChangeArrowheads="1"/>
              </p:cNvSpPr>
              <p:nvPr/>
            </p:nvSpPr>
            <p:spPr bwMode="auto">
              <a:xfrm>
                <a:off x="5421929" y="3208533"/>
                <a:ext cx="406400" cy="406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828"/>
              <p:cNvSpPr>
                <a:spLocks noEditPoints="1"/>
              </p:cNvSpPr>
              <p:nvPr/>
            </p:nvSpPr>
            <p:spPr bwMode="auto">
              <a:xfrm>
                <a:off x="5517179" y="3299021"/>
                <a:ext cx="219075" cy="217488"/>
              </a:xfrm>
              <a:custGeom>
                <a:avLst/>
                <a:gdLst>
                  <a:gd name="T0" fmla="*/ 0 w 138"/>
                  <a:gd name="T1" fmla="*/ 0 h 137"/>
                  <a:gd name="T2" fmla="*/ 0 w 138"/>
                  <a:gd name="T3" fmla="*/ 137 h 137"/>
                  <a:gd name="T4" fmla="*/ 138 w 138"/>
                  <a:gd name="T5" fmla="*/ 137 h 137"/>
                  <a:gd name="T6" fmla="*/ 138 w 138"/>
                  <a:gd name="T7" fmla="*/ 0 h 137"/>
                  <a:gd name="T8" fmla="*/ 0 w 138"/>
                  <a:gd name="T9" fmla="*/ 0 h 137"/>
                  <a:gd name="T10" fmla="*/ 27 w 138"/>
                  <a:gd name="T11" fmla="*/ 37 h 137"/>
                  <a:gd name="T12" fmla="*/ 78 w 138"/>
                  <a:gd name="T13" fmla="*/ 37 h 137"/>
                  <a:gd name="T14" fmla="*/ 78 w 138"/>
                  <a:gd name="T15" fmla="*/ 44 h 137"/>
                  <a:gd name="T16" fmla="*/ 27 w 138"/>
                  <a:gd name="T17" fmla="*/ 44 h 137"/>
                  <a:gd name="T18" fmla="*/ 27 w 138"/>
                  <a:gd name="T19" fmla="*/ 37 h 137"/>
                  <a:gd name="T20" fmla="*/ 111 w 138"/>
                  <a:gd name="T21" fmla="*/ 100 h 137"/>
                  <a:gd name="T22" fmla="*/ 27 w 138"/>
                  <a:gd name="T23" fmla="*/ 100 h 137"/>
                  <a:gd name="T24" fmla="*/ 27 w 138"/>
                  <a:gd name="T25" fmla="*/ 93 h 137"/>
                  <a:gd name="T26" fmla="*/ 111 w 138"/>
                  <a:gd name="T27" fmla="*/ 93 h 137"/>
                  <a:gd name="T28" fmla="*/ 111 w 138"/>
                  <a:gd name="T29" fmla="*/ 100 h 137"/>
                  <a:gd name="T30" fmla="*/ 111 w 138"/>
                  <a:gd name="T31" fmla="*/ 82 h 137"/>
                  <a:gd name="T32" fmla="*/ 27 w 138"/>
                  <a:gd name="T33" fmla="*/ 82 h 137"/>
                  <a:gd name="T34" fmla="*/ 27 w 138"/>
                  <a:gd name="T35" fmla="*/ 74 h 137"/>
                  <a:gd name="T36" fmla="*/ 111 w 138"/>
                  <a:gd name="T37" fmla="*/ 74 h 137"/>
                  <a:gd name="T38" fmla="*/ 111 w 138"/>
                  <a:gd name="T39" fmla="*/ 82 h 137"/>
                  <a:gd name="T40" fmla="*/ 111 w 138"/>
                  <a:gd name="T41" fmla="*/ 62 h 137"/>
                  <a:gd name="T42" fmla="*/ 27 w 138"/>
                  <a:gd name="T43" fmla="*/ 62 h 137"/>
                  <a:gd name="T44" fmla="*/ 27 w 138"/>
                  <a:gd name="T45" fmla="*/ 55 h 137"/>
                  <a:gd name="T46" fmla="*/ 111 w 138"/>
                  <a:gd name="T47" fmla="*/ 55 h 137"/>
                  <a:gd name="T48" fmla="*/ 111 w 138"/>
                  <a:gd name="T49" fmla="*/ 6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8" h="137">
                    <a:moveTo>
                      <a:pt x="0" y="0"/>
                    </a:moveTo>
                    <a:lnTo>
                      <a:pt x="0" y="137"/>
                    </a:lnTo>
                    <a:lnTo>
                      <a:pt x="138" y="137"/>
                    </a:lnTo>
                    <a:lnTo>
                      <a:pt x="138" y="0"/>
                    </a:lnTo>
                    <a:lnTo>
                      <a:pt x="0" y="0"/>
                    </a:lnTo>
                    <a:close/>
                    <a:moveTo>
                      <a:pt x="27" y="37"/>
                    </a:moveTo>
                    <a:lnTo>
                      <a:pt x="78" y="37"/>
                    </a:lnTo>
                    <a:lnTo>
                      <a:pt x="78" y="44"/>
                    </a:lnTo>
                    <a:lnTo>
                      <a:pt x="27" y="44"/>
                    </a:lnTo>
                    <a:lnTo>
                      <a:pt x="27" y="37"/>
                    </a:lnTo>
                    <a:close/>
                    <a:moveTo>
                      <a:pt x="111" y="100"/>
                    </a:moveTo>
                    <a:lnTo>
                      <a:pt x="27" y="100"/>
                    </a:lnTo>
                    <a:lnTo>
                      <a:pt x="27" y="93"/>
                    </a:lnTo>
                    <a:lnTo>
                      <a:pt x="111" y="93"/>
                    </a:lnTo>
                    <a:lnTo>
                      <a:pt x="111" y="100"/>
                    </a:lnTo>
                    <a:close/>
                    <a:moveTo>
                      <a:pt x="111" y="82"/>
                    </a:moveTo>
                    <a:lnTo>
                      <a:pt x="27" y="82"/>
                    </a:lnTo>
                    <a:lnTo>
                      <a:pt x="27" y="74"/>
                    </a:lnTo>
                    <a:lnTo>
                      <a:pt x="111" y="74"/>
                    </a:lnTo>
                    <a:lnTo>
                      <a:pt x="111" y="82"/>
                    </a:lnTo>
                    <a:close/>
                    <a:moveTo>
                      <a:pt x="111" y="62"/>
                    </a:moveTo>
                    <a:lnTo>
                      <a:pt x="27" y="62"/>
                    </a:lnTo>
                    <a:lnTo>
                      <a:pt x="27" y="55"/>
                    </a:lnTo>
                    <a:lnTo>
                      <a:pt x="111" y="55"/>
                    </a:lnTo>
                    <a:lnTo>
                      <a:pt x="111" y="62"/>
                    </a:lnTo>
                    <a:close/>
                  </a:path>
                </a:pathLst>
              </a:cu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34"/>
              <p:cNvSpPr>
                <a:spLocks/>
              </p:cNvSpPr>
              <p:nvPr/>
            </p:nvSpPr>
            <p:spPr bwMode="auto">
              <a:xfrm>
                <a:off x="3169266" y="3148208"/>
                <a:ext cx="1585913" cy="528638"/>
              </a:xfrm>
              <a:custGeom>
                <a:avLst/>
                <a:gdLst>
                  <a:gd name="T0" fmla="*/ 590 w 706"/>
                  <a:gd name="T1" fmla="*/ 235 h 235"/>
                  <a:gd name="T2" fmla="*/ 116 w 706"/>
                  <a:gd name="T3" fmla="*/ 235 h 235"/>
                  <a:gd name="T4" fmla="*/ 0 w 706"/>
                  <a:gd name="T5" fmla="*/ 119 h 235"/>
                  <a:gd name="T6" fmla="*/ 0 w 706"/>
                  <a:gd name="T7" fmla="*/ 115 h 235"/>
                  <a:gd name="T8" fmla="*/ 116 w 706"/>
                  <a:gd name="T9" fmla="*/ 0 h 235"/>
                  <a:gd name="T10" fmla="*/ 590 w 706"/>
                  <a:gd name="T11" fmla="*/ 0 h 235"/>
                  <a:gd name="T12" fmla="*/ 706 w 706"/>
                  <a:gd name="T13" fmla="*/ 115 h 235"/>
                  <a:gd name="T14" fmla="*/ 706 w 706"/>
                  <a:gd name="T15" fmla="*/ 119 h 235"/>
                  <a:gd name="T16" fmla="*/ 590 w 706"/>
                  <a:gd name="T17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6" h="235">
                    <a:moveTo>
                      <a:pt x="590" y="235"/>
                    </a:moveTo>
                    <a:cubicBezTo>
                      <a:pt x="116" y="235"/>
                      <a:pt x="116" y="235"/>
                      <a:pt x="116" y="235"/>
                    </a:cubicBezTo>
                    <a:cubicBezTo>
                      <a:pt x="52" y="235"/>
                      <a:pt x="0" y="183"/>
                      <a:pt x="0" y="11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2"/>
                      <a:pt x="52" y="0"/>
                      <a:pt x="11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654" y="0"/>
                      <a:pt x="706" y="52"/>
                      <a:pt x="706" y="115"/>
                    </a:cubicBezTo>
                    <a:cubicBezTo>
                      <a:pt x="706" y="119"/>
                      <a:pt x="706" y="119"/>
                      <a:pt x="706" y="119"/>
                    </a:cubicBezTo>
                    <a:cubicBezTo>
                      <a:pt x="706" y="183"/>
                      <a:pt x="654" y="235"/>
                      <a:pt x="590" y="235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840"/>
              <p:cNvSpPr>
                <a:spLocks noChangeArrowheads="1"/>
              </p:cNvSpPr>
              <p:nvPr/>
            </p:nvSpPr>
            <p:spPr bwMode="auto">
              <a:xfrm>
                <a:off x="4290041" y="3208533"/>
                <a:ext cx="403225" cy="406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841"/>
              <p:cNvSpPr>
                <a:spLocks/>
              </p:cNvSpPr>
              <p:nvPr/>
            </p:nvSpPr>
            <p:spPr bwMode="auto">
              <a:xfrm>
                <a:off x="4401166" y="3273621"/>
                <a:ext cx="230188" cy="230188"/>
              </a:xfrm>
              <a:custGeom>
                <a:avLst/>
                <a:gdLst>
                  <a:gd name="T0" fmla="*/ 0 w 145"/>
                  <a:gd name="T1" fmla="*/ 95 h 145"/>
                  <a:gd name="T2" fmla="*/ 17 w 145"/>
                  <a:gd name="T3" fmla="*/ 114 h 145"/>
                  <a:gd name="T4" fmla="*/ 114 w 145"/>
                  <a:gd name="T5" fmla="*/ 17 h 145"/>
                  <a:gd name="T6" fmla="*/ 128 w 145"/>
                  <a:gd name="T7" fmla="*/ 31 h 145"/>
                  <a:gd name="T8" fmla="*/ 32 w 145"/>
                  <a:gd name="T9" fmla="*/ 128 h 145"/>
                  <a:gd name="T10" fmla="*/ 49 w 145"/>
                  <a:gd name="T11" fmla="*/ 145 h 145"/>
                  <a:gd name="T12" fmla="*/ 145 w 145"/>
                  <a:gd name="T13" fmla="*/ 48 h 145"/>
                  <a:gd name="T14" fmla="*/ 95 w 145"/>
                  <a:gd name="T15" fmla="*/ 0 h 145"/>
                  <a:gd name="T16" fmla="*/ 0 w 145"/>
                  <a:gd name="T17" fmla="*/ 9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45">
                    <a:moveTo>
                      <a:pt x="0" y="95"/>
                    </a:moveTo>
                    <a:lnTo>
                      <a:pt x="17" y="114"/>
                    </a:lnTo>
                    <a:lnTo>
                      <a:pt x="114" y="17"/>
                    </a:lnTo>
                    <a:lnTo>
                      <a:pt x="128" y="31"/>
                    </a:lnTo>
                    <a:lnTo>
                      <a:pt x="32" y="128"/>
                    </a:lnTo>
                    <a:lnTo>
                      <a:pt x="49" y="145"/>
                    </a:lnTo>
                    <a:lnTo>
                      <a:pt x="145" y="48"/>
                    </a:lnTo>
                    <a:lnTo>
                      <a:pt x="95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F82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42"/>
              <p:cNvSpPr>
                <a:spLocks/>
              </p:cNvSpPr>
              <p:nvPr/>
            </p:nvSpPr>
            <p:spPr bwMode="auto">
              <a:xfrm>
                <a:off x="4378941" y="3495871"/>
                <a:ext cx="31750" cy="31750"/>
              </a:xfrm>
              <a:custGeom>
                <a:avLst/>
                <a:gdLst>
                  <a:gd name="T0" fmla="*/ 2 w 14"/>
                  <a:gd name="T1" fmla="*/ 0 h 14"/>
                  <a:gd name="T2" fmla="*/ 0 w 14"/>
                  <a:gd name="T3" fmla="*/ 9 h 14"/>
                  <a:gd name="T4" fmla="*/ 5 w 14"/>
                  <a:gd name="T5" fmla="*/ 14 h 14"/>
                  <a:gd name="T6" fmla="*/ 14 w 14"/>
                  <a:gd name="T7" fmla="*/ 12 h 14"/>
                  <a:gd name="T8" fmla="*/ 2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14" y="12"/>
                      <a:pt x="14" y="12"/>
                      <a:pt x="14" y="1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34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43"/>
              <p:cNvSpPr>
                <a:spLocks/>
              </p:cNvSpPr>
              <p:nvPr/>
            </p:nvSpPr>
            <p:spPr bwMode="auto">
              <a:xfrm>
                <a:off x="4386879" y="3433958"/>
                <a:ext cx="82550" cy="87313"/>
              </a:xfrm>
              <a:custGeom>
                <a:avLst/>
                <a:gdLst>
                  <a:gd name="T0" fmla="*/ 0 w 52"/>
                  <a:gd name="T1" fmla="*/ 30 h 55"/>
                  <a:gd name="T2" fmla="*/ 25 w 52"/>
                  <a:gd name="T3" fmla="*/ 55 h 55"/>
                  <a:gd name="T4" fmla="*/ 52 w 52"/>
                  <a:gd name="T5" fmla="*/ 49 h 55"/>
                  <a:gd name="T6" fmla="*/ 4 w 52"/>
                  <a:gd name="T7" fmla="*/ 0 h 55"/>
                  <a:gd name="T8" fmla="*/ 0 w 52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5">
                    <a:moveTo>
                      <a:pt x="0" y="30"/>
                    </a:moveTo>
                    <a:lnTo>
                      <a:pt x="25" y="55"/>
                    </a:lnTo>
                    <a:lnTo>
                      <a:pt x="52" y="49"/>
                    </a:lnTo>
                    <a:lnTo>
                      <a:pt x="4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E344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230466" y="3179697"/>
              <a:ext cx="123839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2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7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170343" y="3179697"/>
              <a:ext cx="123839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2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7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791408" y="3198108"/>
              <a:ext cx="123839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2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7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08196" y="3190170"/>
              <a:ext cx="123839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2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  <p:sp>
          <p:nvSpPr>
            <p:cNvPr id="17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97032" y="3170482"/>
              <a:ext cx="123839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12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sp>
        <p:nvSpPr>
          <p:cNvPr id="44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878082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22366" y="2886342"/>
            <a:ext cx="7880099" cy="809244"/>
            <a:chOff x="1581953" y="2777010"/>
            <a:chExt cx="9661524" cy="992187"/>
          </a:xfrm>
        </p:grpSpPr>
        <p:sp>
          <p:nvSpPr>
            <p:cNvPr id="201" name="Oval 114"/>
            <p:cNvSpPr>
              <a:spLocks noChangeArrowheads="1"/>
            </p:cNvSpPr>
            <p:nvPr/>
          </p:nvSpPr>
          <p:spPr bwMode="auto">
            <a:xfrm>
              <a:off x="1718478" y="2999260"/>
              <a:ext cx="633413" cy="6286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5"/>
            <p:cNvSpPr>
              <a:spLocks noEditPoints="1"/>
            </p:cNvSpPr>
            <p:nvPr/>
          </p:nvSpPr>
          <p:spPr bwMode="auto">
            <a:xfrm>
              <a:off x="1581953" y="2861147"/>
              <a:ext cx="906463" cy="908050"/>
            </a:xfrm>
            <a:custGeom>
              <a:avLst/>
              <a:gdLst>
                <a:gd name="T0" fmla="*/ 139 w 278"/>
                <a:gd name="T1" fmla="*/ 278 h 278"/>
                <a:gd name="T2" fmla="*/ 0 w 278"/>
                <a:gd name="T3" fmla="*/ 139 h 278"/>
                <a:gd name="T4" fmla="*/ 139 w 278"/>
                <a:gd name="T5" fmla="*/ 0 h 278"/>
                <a:gd name="T6" fmla="*/ 278 w 278"/>
                <a:gd name="T7" fmla="*/ 139 h 278"/>
                <a:gd name="T8" fmla="*/ 139 w 278"/>
                <a:gd name="T9" fmla="*/ 278 h 278"/>
                <a:gd name="T10" fmla="*/ 139 w 278"/>
                <a:gd name="T11" fmla="*/ 20 h 278"/>
                <a:gd name="T12" fmla="*/ 20 w 278"/>
                <a:gd name="T13" fmla="*/ 139 h 278"/>
                <a:gd name="T14" fmla="*/ 139 w 278"/>
                <a:gd name="T15" fmla="*/ 258 h 278"/>
                <a:gd name="T16" fmla="*/ 258 w 278"/>
                <a:gd name="T17" fmla="*/ 139 h 278"/>
                <a:gd name="T18" fmla="*/ 139 w 278"/>
                <a:gd name="T19" fmla="*/ 2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78">
                  <a:moveTo>
                    <a:pt x="139" y="278"/>
                  </a:moveTo>
                  <a:cubicBezTo>
                    <a:pt x="62" y="278"/>
                    <a:pt x="0" y="215"/>
                    <a:pt x="0" y="139"/>
                  </a:cubicBezTo>
                  <a:cubicBezTo>
                    <a:pt x="0" y="62"/>
                    <a:pt x="62" y="0"/>
                    <a:pt x="139" y="0"/>
                  </a:cubicBezTo>
                  <a:cubicBezTo>
                    <a:pt x="215" y="0"/>
                    <a:pt x="278" y="62"/>
                    <a:pt x="278" y="139"/>
                  </a:cubicBezTo>
                  <a:cubicBezTo>
                    <a:pt x="278" y="215"/>
                    <a:pt x="215" y="278"/>
                    <a:pt x="139" y="278"/>
                  </a:cubicBezTo>
                  <a:close/>
                  <a:moveTo>
                    <a:pt x="139" y="20"/>
                  </a:moveTo>
                  <a:cubicBezTo>
                    <a:pt x="73" y="20"/>
                    <a:pt x="20" y="73"/>
                    <a:pt x="20" y="139"/>
                  </a:cubicBezTo>
                  <a:cubicBezTo>
                    <a:pt x="20" y="204"/>
                    <a:pt x="73" y="258"/>
                    <a:pt x="139" y="258"/>
                  </a:cubicBezTo>
                  <a:cubicBezTo>
                    <a:pt x="204" y="258"/>
                    <a:pt x="258" y="204"/>
                    <a:pt x="258" y="139"/>
                  </a:cubicBezTo>
                  <a:cubicBezTo>
                    <a:pt x="258" y="73"/>
                    <a:pt x="204" y="20"/>
                    <a:pt x="139" y="2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16"/>
            <p:cNvSpPr>
              <a:spLocks noChangeArrowheads="1"/>
            </p:cNvSpPr>
            <p:nvPr/>
          </p:nvSpPr>
          <p:spPr bwMode="auto">
            <a:xfrm>
              <a:off x="1820078" y="3099272"/>
              <a:ext cx="430213" cy="4286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17"/>
            <p:cNvSpPr>
              <a:spLocks noEditPoints="1"/>
            </p:cNvSpPr>
            <p:nvPr/>
          </p:nvSpPr>
          <p:spPr bwMode="auto">
            <a:xfrm>
              <a:off x="2456666" y="3281835"/>
              <a:ext cx="1055688" cy="66675"/>
            </a:xfrm>
            <a:custGeom>
              <a:avLst/>
              <a:gdLst>
                <a:gd name="T0" fmla="*/ 665 w 665"/>
                <a:gd name="T1" fmla="*/ 42 h 42"/>
                <a:gd name="T2" fmla="*/ 657 w 665"/>
                <a:gd name="T3" fmla="*/ 42 h 42"/>
                <a:gd name="T4" fmla="*/ 657 w 665"/>
                <a:gd name="T5" fmla="*/ 0 h 42"/>
                <a:gd name="T6" fmla="*/ 665 w 665"/>
                <a:gd name="T7" fmla="*/ 0 h 42"/>
                <a:gd name="T8" fmla="*/ 665 w 665"/>
                <a:gd name="T9" fmla="*/ 42 h 42"/>
                <a:gd name="T10" fmla="*/ 591 w 665"/>
                <a:gd name="T11" fmla="*/ 42 h 42"/>
                <a:gd name="T12" fmla="*/ 525 w 665"/>
                <a:gd name="T13" fmla="*/ 42 h 42"/>
                <a:gd name="T14" fmla="*/ 525 w 665"/>
                <a:gd name="T15" fmla="*/ 0 h 42"/>
                <a:gd name="T16" fmla="*/ 591 w 665"/>
                <a:gd name="T17" fmla="*/ 0 h 42"/>
                <a:gd name="T18" fmla="*/ 591 w 665"/>
                <a:gd name="T19" fmla="*/ 42 h 42"/>
                <a:gd name="T20" fmla="*/ 460 w 665"/>
                <a:gd name="T21" fmla="*/ 42 h 42"/>
                <a:gd name="T22" fmla="*/ 394 w 665"/>
                <a:gd name="T23" fmla="*/ 42 h 42"/>
                <a:gd name="T24" fmla="*/ 394 w 665"/>
                <a:gd name="T25" fmla="*/ 0 h 42"/>
                <a:gd name="T26" fmla="*/ 460 w 665"/>
                <a:gd name="T27" fmla="*/ 0 h 42"/>
                <a:gd name="T28" fmla="*/ 460 w 665"/>
                <a:gd name="T29" fmla="*/ 42 h 42"/>
                <a:gd name="T30" fmla="*/ 328 w 665"/>
                <a:gd name="T31" fmla="*/ 42 h 42"/>
                <a:gd name="T32" fmla="*/ 262 w 665"/>
                <a:gd name="T33" fmla="*/ 42 h 42"/>
                <a:gd name="T34" fmla="*/ 262 w 665"/>
                <a:gd name="T35" fmla="*/ 0 h 42"/>
                <a:gd name="T36" fmla="*/ 328 w 665"/>
                <a:gd name="T37" fmla="*/ 0 h 42"/>
                <a:gd name="T38" fmla="*/ 328 w 665"/>
                <a:gd name="T39" fmla="*/ 42 h 42"/>
                <a:gd name="T40" fmla="*/ 197 w 665"/>
                <a:gd name="T41" fmla="*/ 42 h 42"/>
                <a:gd name="T42" fmla="*/ 131 w 665"/>
                <a:gd name="T43" fmla="*/ 42 h 42"/>
                <a:gd name="T44" fmla="*/ 131 w 665"/>
                <a:gd name="T45" fmla="*/ 0 h 42"/>
                <a:gd name="T46" fmla="*/ 197 w 665"/>
                <a:gd name="T47" fmla="*/ 0 h 42"/>
                <a:gd name="T48" fmla="*/ 197 w 665"/>
                <a:gd name="T49" fmla="*/ 42 h 42"/>
                <a:gd name="T50" fmla="*/ 65 w 665"/>
                <a:gd name="T51" fmla="*/ 42 h 42"/>
                <a:gd name="T52" fmla="*/ 0 w 665"/>
                <a:gd name="T53" fmla="*/ 42 h 42"/>
                <a:gd name="T54" fmla="*/ 0 w 665"/>
                <a:gd name="T55" fmla="*/ 0 h 42"/>
                <a:gd name="T56" fmla="*/ 65 w 665"/>
                <a:gd name="T57" fmla="*/ 0 h 42"/>
                <a:gd name="T58" fmla="*/ 65 w 665"/>
                <a:gd name="T5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5" h="42">
                  <a:moveTo>
                    <a:pt x="665" y="42"/>
                  </a:moveTo>
                  <a:lnTo>
                    <a:pt x="657" y="42"/>
                  </a:lnTo>
                  <a:lnTo>
                    <a:pt x="657" y="0"/>
                  </a:lnTo>
                  <a:lnTo>
                    <a:pt x="665" y="0"/>
                  </a:lnTo>
                  <a:lnTo>
                    <a:pt x="665" y="42"/>
                  </a:lnTo>
                  <a:close/>
                  <a:moveTo>
                    <a:pt x="591" y="42"/>
                  </a:moveTo>
                  <a:lnTo>
                    <a:pt x="525" y="42"/>
                  </a:lnTo>
                  <a:lnTo>
                    <a:pt x="525" y="0"/>
                  </a:lnTo>
                  <a:lnTo>
                    <a:pt x="591" y="0"/>
                  </a:lnTo>
                  <a:lnTo>
                    <a:pt x="591" y="42"/>
                  </a:lnTo>
                  <a:close/>
                  <a:moveTo>
                    <a:pt x="460" y="42"/>
                  </a:moveTo>
                  <a:lnTo>
                    <a:pt x="394" y="42"/>
                  </a:lnTo>
                  <a:lnTo>
                    <a:pt x="394" y="0"/>
                  </a:lnTo>
                  <a:lnTo>
                    <a:pt x="460" y="0"/>
                  </a:lnTo>
                  <a:lnTo>
                    <a:pt x="460" y="42"/>
                  </a:lnTo>
                  <a:close/>
                  <a:moveTo>
                    <a:pt x="328" y="42"/>
                  </a:moveTo>
                  <a:lnTo>
                    <a:pt x="262" y="42"/>
                  </a:lnTo>
                  <a:lnTo>
                    <a:pt x="262" y="0"/>
                  </a:lnTo>
                  <a:lnTo>
                    <a:pt x="328" y="0"/>
                  </a:lnTo>
                  <a:lnTo>
                    <a:pt x="328" y="42"/>
                  </a:lnTo>
                  <a:close/>
                  <a:moveTo>
                    <a:pt x="197" y="42"/>
                  </a:moveTo>
                  <a:lnTo>
                    <a:pt x="131" y="42"/>
                  </a:lnTo>
                  <a:lnTo>
                    <a:pt x="131" y="0"/>
                  </a:lnTo>
                  <a:lnTo>
                    <a:pt x="197" y="0"/>
                  </a:lnTo>
                  <a:lnTo>
                    <a:pt x="197" y="42"/>
                  </a:lnTo>
                  <a:close/>
                  <a:moveTo>
                    <a:pt x="65" y="42"/>
                  </a:moveTo>
                  <a:lnTo>
                    <a:pt x="0" y="42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4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118"/>
            <p:cNvSpPr>
              <a:spLocks noChangeArrowheads="1"/>
            </p:cNvSpPr>
            <p:nvPr/>
          </p:nvSpPr>
          <p:spPr bwMode="auto">
            <a:xfrm>
              <a:off x="1891516" y="3250085"/>
              <a:ext cx="55563" cy="163513"/>
            </a:xfrm>
            <a:prstGeom prst="rect">
              <a:avLst/>
            </a:pr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19"/>
            <p:cNvSpPr>
              <a:spLocks noChangeArrowheads="1"/>
            </p:cNvSpPr>
            <p:nvPr/>
          </p:nvSpPr>
          <p:spPr bwMode="auto">
            <a:xfrm>
              <a:off x="1974066" y="3289772"/>
              <a:ext cx="50800" cy="123825"/>
            </a:xfrm>
            <a:prstGeom prst="rect">
              <a:avLst/>
            </a:pr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20"/>
            <p:cNvSpPr>
              <a:spLocks noChangeArrowheads="1"/>
            </p:cNvSpPr>
            <p:nvPr/>
          </p:nvSpPr>
          <p:spPr bwMode="auto">
            <a:xfrm>
              <a:off x="2120116" y="3331047"/>
              <a:ext cx="52388" cy="82550"/>
            </a:xfrm>
            <a:prstGeom prst="rect">
              <a:avLst/>
            </a:pr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21"/>
            <p:cNvSpPr>
              <a:spLocks noChangeArrowheads="1"/>
            </p:cNvSpPr>
            <p:nvPr/>
          </p:nvSpPr>
          <p:spPr bwMode="auto">
            <a:xfrm>
              <a:off x="2048678" y="3216747"/>
              <a:ext cx="55563" cy="196850"/>
            </a:xfrm>
            <a:prstGeom prst="rect">
              <a:avLst/>
            </a:pr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22"/>
            <p:cNvSpPr>
              <a:spLocks noChangeArrowheads="1"/>
            </p:cNvSpPr>
            <p:nvPr/>
          </p:nvSpPr>
          <p:spPr bwMode="auto">
            <a:xfrm>
              <a:off x="3620303" y="2999260"/>
              <a:ext cx="628650" cy="6286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23"/>
            <p:cNvSpPr>
              <a:spLocks noEditPoints="1"/>
            </p:cNvSpPr>
            <p:nvPr/>
          </p:nvSpPr>
          <p:spPr bwMode="auto">
            <a:xfrm>
              <a:off x="3480603" y="2861147"/>
              <a:ext cx="906463" cy="908050"/>
            </a:xfrm>
            <a:custGeom>
              <a:avLst/>
              <a:gdLst>
                <a:gd name="T0" fmla="*/ 139 w 278"/>
                <a:gd name="T1" fmla="*/ 278 h 278"/>
                <a:gd name="T2" fmla="*/ 0 w 278"/>
                <a:gd name="T3" fmla="*/ 139 h 278"/>
                <a:gd name="T4" fmla="*/ 139 w 278"/>
                <a:gd name="T5" fmla="*/ 0 h 278"/>
                <a:gd name="T6" fmla="*/ 278 w 278"/>
                <a:gd name="T7" fmla="*/ 139 h 278"/>
                <a:gd name="T8" fmla="*/ 139 w 278"/>
                <a:gd name="T9" fmla="*/ 278 h 278"/>
                <a:gd name="T10" fmla="*/ 139 w 278"/>
                <a:gd name="T11" fmla="*/ 20 h 278"/>
                <a:gd name="T12" fmla="*/ 20 w 278"/>
                <a:gd name="T13" fmla="*/ 139 h 278"/>
                <a:gd name="T14" fmla="*/ 139 w 278"/>
                <a:gd name="T15" fmla="*/ 258 h 278"/>
                <a:gd name="T16" fmla="*/ 258 w 278"/>
                <a:gd name="T17" fmla="*/ 139 h 278"/>
                <a:gd name="T18" fmla="*/ 139 w 278"/>
                <a:gd name="T19" fmla="*/ 2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78">
                  <a:moveTo>
                    <a:pt x="139" y="278"/>
                  </a:moveTo>
                  <a:cubicBezTo>
                    <a:pt x="63" y="278"/>
                    <a:pt x="0" y="215"/>
                    <a:pt x="0" y="139"/>
                  </a:cubicBezTo>
                  <a:cubicBezTo>
                    <a:pt x="0" y="62"/>
                    <a:pt x="63" y="0"/>
                    <a:pt x="139" y="0"/>
                  </a:cubicBezTo>
                  <a:cubicBezTo>
                    <a:pt x="216" y="0"/>
                    <a:pt x="278" y="62"/>
                    <a:pt x="278" y="139"/>
                  </a:cubicBezTo>
                  <a:cubicBezTo>
                    <a:pt x="278" y="215"/>
                    <a:pt x="216" y="278"/>
                    <a:pt x="139" y="278"/>
                  </a:cubicBezTo>
                  <a:close/>
                  <a:moveTo>
                    <a:pt x="139" y="20"/>
                  </a:moveTo>
                  <a:cubicBezTo>
                    <a:pt x="74" y="20"/>
                    <a:pt x="20" y="73"/>
                    <a:pt x="20" y="139"/>
                  </a:cubicBezTo>
                  <a:cubicBezTo>
                    <a:pt x="20" y="204"/>
                    <a:pt x="74" y="258"/>
                    <a:pt x="139" y="258"/>
                  </a:cubicBezTo>
                  <a:cubicBezTo>
                    <a:pt x="205" y="258"/>
                    <a:pt x="258" y="204"/>
                    <a:pt x="258" y="139"/>
                  </a:cubicBezTo>
                  <a:cubicBezTo>
                    <a:pt x="258" y="73"/>
                    <a:pt x="205" y="20"/>
                    <a:pt x="139" y="2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24"/>
            <p:cNvSpPr>
              <a:spLocks noChangeArrowheads="1"/>
            </p:cNvSpPr>
            <p:nvPr/>
          </p:nvSpPr>
          <p:spPr bwMode="auto">
            <a:xfrm>
              <a:off x="3728253" y="3099272"/>
              <a:ext cx="427038" cy="4286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25"/>
            <p:cNvSpPr>
              <a:spLocks noEditPoints="1"/>
            </p:cNvSpPr>
            <p:nvPr/>
          </p:nvSpPr>
          <p:spPr bwMode="auto">
            <a:xfrm>
              <a:off x="4353728" y="3281835"/>
              <a:ext cx="1060450" cy="66675"/>
            </a:xfrm>
            <a:custGeom>
              <a:avLst/>
              <a:gdLst>
                <a:gd name="T0" fmla="*/ 668 w 668"/>
                <a:gd name="T1" fmla="*/ 42 h 42"/>
                <a:gd name="T2" fmla="*/ 657 w 668"/>
                <a:gd name="T3" fmla="*/ 42 h 42"/>
                <a:gd name="T4" fmla="*/ 657 w 668"/>
                <a:gd name="T5" fmla="*/ 0 h 42"/>
                <a:gd name="T6" fmla="*/ 668 w 668"/>
                <a:gd name="T7" fmla="*/ 0 h 42"/>
                <a:gd name="T8" fmla="*/ 668 w 668"/>
                <a:gd name="T9" fmla="*/ 42 h 42"/>
                <a:gd name="T10" fmla="*/ 592 w 668"/>
                <a:gd name="T11" fmla="*/ 42 h 42"/>
                <a:gd name="T12" fmla="*/ 526 w 668"/>
                <a:gd name="T13" fmla="*/ 42 h 42"/>
                <a:gd name="T14" fmla="*/ 526 w 668"/>
                <a:gd name="T15" fmla="*/ 0 h 42"/>
                <a:gd name="T16" fmla="*/ 592 w 668"/>
                <a:gd name="T17" fmla="*/ 0 h 42"/>
                <a:gd name="T18" fmla="*/ 592 w 668"/>
                <a:gd name="T19" fmla="*/ 42 h 42"/>
                <a:gd name="T20" fmla="*/ 460 w 668"/>
                <a:gd name="T21" fmla="*/ 42 h 42"/>
                <a:gd name="T22" fmla="*/ 394 w 668"/>
                <a:gd name="T23" fmla="*/ 42 h 42"/>
                <a:gd name="T24" fmla="*/ 394 w 668"/>
                <a:gd name="T25" fmla="*/ 0 h 42"/>
                <a:gd name="T26" fmla="*/ 460 w 668"/>
                <a:gd name="T27" fmla="*/ 0 h 42"/>
                <a:gd name="T28" fmla="*/ 460 w 668"/>
                <a:gd name="T29" fmla="*/ 42 h 42"/>
                <a:gd name="T30" fmla="*/ 329 w 668"/>
                <a:gd name="T31" fmla="*/ 42 h 42"/>
                <a:gd name="T32" fmla="*/ 263 w 668"/>
                <a:gd name="T33" fmla="*/ 42 h 42"/>
                <a:gd name="T34" fmla="*/ 263 w 668"/>
                <a:gd name="T35" fmla="*/ 0 h 42"/>
                <a:gd name="T36" fmla="*/ 329 w 668"/>
                <a:gd name="T37" fmla="*/ 0 h 42"/>
                <a:gd name="T38" fmla="*/ 329 w 668"/>
                <a:gd name="T39" fmla="*/ 42 h 42"/>
                <a:gd name="T40" fmla="*/ 197 w 668"/>
                <a:gd name="T41" fmla="*/ 42 h 42"/>
                <a:gd name="T42" fmla="*/ 132 w 668"/>
                <a:gd name="T43" fmla="*/ 42 h 42"/>
                <a:gd name="T44" fmla="*/ 132 w 668"/>
                <a:gd name="T45" fmla="*/ 0 h 42"/>
                <a:gd name="T46" fmla="*/ 197 w 668"/>
                <a:gd name="T47" fmla="*/ 0 h 42"/>
                <a:gd name="T48" fmla="*/ 197 w 668"/>
                <a:gd name="T49" fmla="*/ 42 h 42"/>
                <a:gd name="T50" fmla="*/ 66 w 668"/>
                <a:gd name="T51" fmla="*/ 42 h 42"/>
                <a:gd name="T52" fmla="*/ 0 w 668"/>
                <a:gd name="T53" fmla="*/ 42 h 42"/>
                <a:gd name="T54" fmla="*/ 0 w 668"/>
                <a:gd name="T55" fmla="*/ 0 h 42"/>
                <a:gd name="T56" fmla="*/ 66 w 668"/>
                <a:gd name="T57" fmla="*/ 0 h 42"/>
                <a:gd name="T58" fmla="*/ 66 w 668"/>
                <a:gd name="T5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42">
                  <a:moveTo>
                    <a:pt x="668" y="42"/>
                  </a:moveTo>
                  <a:lnTo>
                    <a:pt x="657" y="42"/>
                  </a:lnTo>
                  <a:lnTo>
                    <a:pt x="657" y="0"/>
                  </a:lnTo>
                  <a:lnTo>
                    <a:pt x="668" y="0"/>
                  </a:lnTo>
                  <a:lnTo>
                    <a:pt x="668" y="42"/>
                  </a:lnTo>
                  <a:close/>
                  <a:moveTo>
                    <a:pt x="592" y="42"/>
                  </a:moveTo>
                  <a:lnTo>
                    <a:pt x="526" y="42"/>
                  </a:lnTo>
                  <a:lnTo>
                    <a:pt x="526" y="0"/>
                  </a:lnTo>
                  <a:lnTo>
                    <a:pt x="592" y="0"/>
                  </a:lnTo>
                  <a:lnTo>
                    <a:pt x="592" y="42"/>
                  </a:lnTo>
                  <a:close/>
                  <a:moveTo>
                    <a:pt x="460" y="42"/>
                  </a:moveTo>
                  <a:lnTo>
                    <a:pt x="394" y="42"/>
                  </a:lnTo>
                  <a:lnTo>
                    <a:pt x="394" y="0"/>
                  </a:lnTo>
                  <a:lnTo>
                    <a:pt x="460" y="0"/>
                  </a:lnTo>
                  <a:lnTo>
                    <a:pt x="460" y="42"/>
                  </a:lnTo>
                  <a:close/>
                  <a:moveTo>
                    <a:pt x="329" y="42"/>
                  </a:moveTo>
                  <a:lnTo>
                    <a:pt x="263" y="42"/>
                  </a:lnTo>
                  <a:lnTo>
                    <a:pt x="263" y="0"/>
                  </a:lnTo>
                  <a:lnTo>
                    <a:pt x="329" y="0"/>
                  </a:lnTo>
                  <a:lnTo>
                    <a:pt x="329" y="42"/>
                  </a:lnTo>
                  <a:close/>
                  <a:moveTo>
                    <a:pt x="197" y="42"/>
                  </a:moveTo>
                  <a:lnTo>
                    <a:pt x="132" y="42"/>
                  </a:lnTo>
                  <a:lnTo>
                    <a:pt x="132" y="0"/>
                  </a:lnTo>
                  <a:lnTo>
                    <a:pt x="197" y="0"/>
                  </a:lnTo>
                  <a:lnTo>
                    <a:pt x="197" y="42"/>
                  </a:lnTo>
                  <a:close/>
                  <a:moveTo>
                    <a:pt x="66" y="42"/>
                  </a:moveTo>
                  <a:lnTo>
                    <a:pt x="0" y="42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4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26"/>
            <p:cNvSpPr>
              <a:spLocks noEditPoints="1"/>
            </p:cNvSpPr>
            <p:nvPr/>
          </p:nvSpPr>
          <p:spPr bwMode="auto">
            <a:xfrm>
              <a:off x="3796516" y="3231035"/>
              <a:ext cx="220663" cy="241300"/>
            </a:xfrm>
            <a:custGeom>
              <a:avLst/>
              <a:gdLst>
                <a:gd name="T0" fmla="*/ 58 w 68"/>
                <a:gd name="T1" fmla="*/ 37 h 74"/>
                <a:gd name="T2" fmla="*/ 57 w 68"/>
                <a:gd name="T3" fmla="*/ 31 h 74"/>
                <a:gd name="T4" fmla="*/ 65 w 68"/>
                <a:gd name="T5" fmla="*/ 27 h 74"/>
                <a:gd name="T6" fmla="*/ 67 w 68"/>
                <a:gd name="T7" fmla="*/ 21 h 74"/>
                <a:gd name="T8" fmla="*/ 64 w 68"/>
                <a:gd name="T9" fmla="*/ 17 h 74"/>
                <a:gd name="T10" fmla="*/ 58 w 68"/>
                <a:gd name="T11" fmla="*/ 15 h 74"/>
                <a:gd name="T12" fmla="*/ 51 w 68"/>
                <a:gd name="T13" fmla="*/ 19 h 74"/>
                <a:gd name="T14" fmla="*/ 40 w 68"/>
                <a:gd name="T15" fmla="*/ 14 h 74"/>
                <a:gd name="T16" fmla="*/ 40 w 68"/>
                <a:gd name="T17" fmla="*/ 5 h 74"/>
                <a:gd name="T18" fmla="*/ 36 w 68"/>
                <a:gd name="T19" fmla="*/ 0 h 74"/>
                <a:gd name="T20" fmla="*/ 31 w 68"/>
                <a:gd name="T21" fmla="*/ 0 h 74"/>
                <a:gd name="T22" fmla="*/ 27 w 68"/>
                <a:gd name="T23" fmla="*/ 5 h 74"/>
                <a:gd name="T24" fmla="*/ 27 w 68"/>
                <a:gd name="T25" fmla="*/ 14 h 74"/>
                <a:gd name="T26" fmla="*/ 17 w 68"/>
                <a:gd name="T27" fmla="*/ 19 h 74"/>
                <a:gd name="T28" fmla="*/ 9 w 68"/>
                <a:gd name="T29" fmla="*/ 15 h 74"/>
                <a:gd name="T30" fmla="*/ 3 w 68"/>
                <a:gd name="T31" fmla="*/ 17 h 74"/>
                <a:gd name="T32" fmla="*/ 1 w 68"/>
                <a:gd name="T33" fmla="*/ 21 h 74"/>
                <a:gd name="T34" fmla="*/ 2 w 68"/>
                <a:gd name="T35" fmla="*/ 27 h 74"/>
                <a:gd name="T36" fmla="*/ 10 w 68"/>
                <a:gd name="T37" fmla="*/ 31 h 74"/>
                <a:gd name="T38" fmla="*/ 9 w 68"/>
                <a:gd name="T39" fmla="*/ 37 h 74"/>
                <a:gd name="T40" fmla="*/ 10 w 68"/>
                <a:gd name="T41" fmla="*/ 43 h 74"/>
                <a:gd name="T42" fmla="*/ 2 w 68"/>
                <a:gd name="T43" fmla="*/ 47 h 74"/>
                <a:gd name="T44" fmla="*/ 1 w 68"/>
                <a:gd name="T45" fmla="*/ 53 h 74"/>
                <a:gd name="T46" fmla="*/ 3 w 68"/>
                <a:gd name="T47" fmla="*/ 57 h 74"/>
                <a:gd name="T48" fmla="*/ 9 w 68"/>
                <a:gd name="T49" fmla="*/ 59 h 74"/>
                <a:gd name="T50" fmla="*/ 17 w 68"/>
                <a:gd name="T51" fmla="*/ 54 h 74"/>
                <a:gd name="T52" fmla="*/ 27 w 68"/>
                <a:gd name="T53" fmla="*/ 60 h 74"/>
                <a:gd name="T54" fmla="*/ 27 w 68"/>
                <a:gd name="T55" fmla="*/ 69 h 74"/>
                <a:gd name="T56" fmla="*/ 31 w 68"/>
                <a:gd name="T57" fmla="*/ 74 h 74"/>
                <a:gd name="T58" fmla="*/ 36 w 68"/>
                <a:gd name="T59" fmla="*/ 74 h 74"/>
                <a:gd name="T60" fmla="*/ 40 w 68"/>
                <a:gd name="T61" fmla="*/ 69 h 74"/>
                <a:gd name="T62" fmla="*/ 40 w 68"/>
                <a:gd name="T63" fmla="*/ 60 h 74"/>
                <a:gd name="T64" fmla="*/ 51 w 68"/>
                <a:gd name="T65" fmla="*/ 54 h 74"/>
                <a:gd name="T66" fmla="*/ 58 w 68"/>
                <a:gd name="T67" fmla="*/ 59 h 74"/>
                <a:gd name="T68" fmla="*/ 64 w 68"/>
                <a:gd name="T69" fmla="*/ 57 h 74"/>
                <a:gd name="T70" fmla="*/ 67 w 68"/>
                <a:gd name="T71" fmla="*/ 53 h 74"/>
                <a:gd name="T72" fmla="*/ 65 w 68"/>
                <a:gd name="T73" fmla="*/ 47 h 74"/>
                <a:gd name="T74" fmla="*/ 57 w 68"/>
                <a:gd name="T75" fmla="*/ 43 h 74"/>
                <a:gd name="T76" fmla="*/ 58 w 68"/>
                <a:gd name="T77" fmla="*/ 37 h 74"/>
                <a:gd name="T78" fmla="*/ 34 w 68"/>
                <a:gd name="T79" fmla="*/ 48 h 74"/>
                <a:gd name="T80" fmla="*/ 23 w 68"/>
                <a:gd name="T81" fmla="*/ 37 h 74"/>
                <a:gd name="T82" fmla="*/ 34 w 68"/>
                <a:gd name="T83" fmla="*/ 26 h 74"/>
                <a:gd name="T84" fmla="*/ 45 w 68"/>
                <a:gd name="T85" fmla="*/ 37 h 74"/>
                <a:gd name="T86" fmla="*/ 34 w 68"/>
                <a:gd name="T87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" h="74">
                  <a:moveTo>
                    <a:pt x="58" y="37"/>
                  </a:moveTo>
                  <a:cubicBezTo>
                    <a:pt x="58" y="35"/>
                    <a:pt x="58" y="33"/>
                    <a:pt x="57" y="31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7" y="25"/>
                    <a:pt x="68" y="23"/>
                    <a:pt x="67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5"/>
                    <a:pt x="60" y="14"/>
                    <a:pt x="58" y="15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8" y="17"/>
                    <a:pt x="44" y="15"/>
                    <a:pt x="40" y="14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3" y="15"/>
                    <a:pt x="20" y="17"/>
                    <a:pt x="17" y="19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4" y="15"/>
                    <a:pt x="3" y="1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5"/>
                    <a:pt x="2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3"/>
                    <a:pt x="9" y="35"/>
                    <a:pt x="9" y="37"/>
                  </a:cubicBezTo>
                  <a:cubicBezTo>
                    <a:pt x="9" y="39"/>
                    <a:pt x="10" y="41"/>
                    <a:pt x="10" y="43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8"/>
                    <a:pt x="0" y="51"/>
                    <a:pt x="1" y="53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9"/>
                    <a:pt x="7" y="60"/>
                    <a:pt x="9" y="59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20" y="57"/>
                    <a:pt x="23" y="59"/>
                    <a:pt x="27" y="60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2"/>
                    <a:pt x="29" y="74"/>
                    <a:pt x="31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8" y="74"/>
                    <a:pt x="40" y="72"/>
                    <a:pt x="40" y="69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4" y="59"/>
                    <a:pt x="48" y="57"/>
                    <a:pt x="51" y="5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60" y="60"/>
                    <a:pt x="63" y="59"/>
                    <a:pt x="64" y="57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1"/>
                    <a:pt x="67" y="48"/>
                    <a:pt x="65" y="4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8" y="41"/>
                    <a:pt x="58" y="39"/>
                    <a:pt x="58" y="37"/>
                  </a:cubicBezTo>
                  <a:close/>
                  <a:moveTo>
                    <a:pt x="34" y="48"/>
                  </a:moveTo>
                  <a:cubicBezTo>
                    <a:pt x="28" y="48"/>
                    <a:pt x="23" y="43"/>
                    <a:pt x="23" y="37"/>
                  </a:cubicBezTo>
                  <a:cubicBezTo>
                    <a:pt x="23" y="31"/>
                    <a:pt x="28" y="26"/>
                    <a:pt x="34" y="26"/>
                  </a:cubicBezTo>
                  <a:cubicBezTo>
                    <a:pt x="40" y="26"/>
                    <a:pt x="45" y="31"/>
                    <a:pt x="45" y="37"/>
                  </a:cubicBezTo>
                  <a:cubicBezTo>
                    <a:pt x="45" y="43"/>
                    <a:pt x="40" y="48"/>
                    <a:pt x="34" y="48"/>
                  </a:cubicBezTo>
                  <a:close/>
                </a:path>
              </a:pathLst>
            </a:cu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27"/>
            <p:cNvSpPr>
              <a:spLocks noEditPoints="1"/>
            </p:cNvSpPr>
            <p:nvPr/>
          </p:nvSpPr>
          <p:spPr bwMode="auto">
            <a:xfrm>
              <a:off x="3972728" y="3164360"/>
              <a:ext cx="114300" cy="122238"/>
            </a:xfrm>
            <a:custGeom>
              <a:avLst/>
              <a:gdLst>
                <a:gd name="T0" fmla="*/ 30 w 35"/>
                <a:gd name="T1" fmla="*/ 19 h 37"/>
                <a:gd name="T2" fmla="*/ 29 w 35"/>
                <a:gd name="T3" fmla="*/ 16 h 37"/>
                <a:gd name="T4" fmla="*/ 33 w 35"/>
                <a:gd name="T5" fmla="*/ 14 h 37"/>
                <a:gd name="T6" fmla="*/ 34 w 35"/>
                <a:gd name="T7" fmla="*/ 11 h 37"/>
                <a:gd name="T8" fmla="*/ 33 w 35"/>
                <a:gd name="T9" fmla="*/ 9 h 37"/>
                <a:gd name="T10" fmla="*/ 30 w 35"/>
                <a:gd name="T11" fmla="*/ 8 h 37"/>
                <a:gd name="T12" fmla="*/ 26 w 35"/>
                <a:gd name="T13" fmla="*/ 10 h 37"/>
                <a:gd name="T14" fmla="*/ 21 w 35"/>
                <a:gd name="T15" fmla="*/ 7 h 37"/>
                <a:gd name="T16" fmla="*/ 21 w 35"/>
                <a:gd name="T17" fmla="*/ 3 h 37"/>
                <a:gd name="T18" fmla="*/ 19 w 35"/>
                <a:gd name="T19" fmla="*/ 0 h 37"/>
                <a:gd name="T20" fmla="*/ 16 w 35"/>
                <a:gd name="T21" fmla="*/ 0 h 37"/>
                <a:gd name="T22" fmla="*/ 14 w 35"/>
                <a:gd name="T23" fmla="*/ 3 h 37"/>
                <a:gd name="T24" fmla="*/ 14 w 35"/>
                <a:gd name="T25" fmla="*/ 7 h 37"/>
                <a:gd name="T26" fmla="*/ 9 w 35"/>
                <a:gd name="T27" fmla="*/ 10 h 37"/>
                <a:gd name="T28" fmla="*/ 5 w 35"/>
                <a:gd name="T29" fmla="*/ 8 h 37"/>
                <a:gd name="T30" fmla="*/ 2 w 35"/>
                <a:gd name="T31" fmla="*/ 9 h 37"/>
                <a:gd name="T32" fmla="*/ 1 w 35"/>
                <a:gd name="T33" fmla="*/ 11 h 37"/>
                <a:gd name="T34" fmla="*/ 2 w 35"/>
                <a:gd name="T35" fmla="*/ 14 h 37"/>
                <a:gd name="T36" fmla="*/ 6 w 35"/>
                <a:gd name="T37" fmla="*/ 16 h 37"/>
                <a:gd name="T38" fmla="*/ 5 w 35"/>
                <a:gd name="T39" fmla="*/ 19 h 37"/>
                <a:gd name="T40" fmla="*/ 6 w 35"/>
                <a:gd name="T41" fmla="*/ 22 h 37"/>
                <a:gd name="T42" fmla="*/ 2 w 35"/>
                <a:gd name="T43" fmla="*/ 24 h 37"/>
                <a:gd name="T44" fmla="*/ 1 w 35"/>
                <a:gd name="T45" fmla="*/ 27 h 37"/>
                <a:gd name="T46" fmla="*/ 2 w 35"/>
                <a:gd name="T47" fmla="*/ 29 h 37"/>
                <a:gd name="T48" fmla="*/ 5 w 35"/>
                <a:gd name="T49" fmla="*/ 30 h 37"/>
                <a:gd name="T50" fmla="*/ 9 w 35"/>
                <a:gd name="T51" fmla="*/ 28 h 37"/>
                <a:gd name="T52" fmla="*/ 14 w 35"/>
                <a:gd name="T53" fmla="*/ 31 h 37"/>
                <a:gd name="T54" fmla="*/ 14 w 35"/>
                <a:gd name="T55" fmla="*/ 35 h 37"/>
                <a:gd name="T56" fmla="*/ 16 w 35"/>
                <a:gd name="T57" fmla="*/ 37 h 37"/>
                <a:gd name="T58" fmla="*/ 19 w 35"/>
                <a:gd name="T59" fmla="*/ 37 h 37"/>
                <a:gd name="T60" fmla="*/ 21 w 35"/>
                <a:gd name="T61" fmla="*/ 35 h 37"/>
                <a:gd name="T62" fmla="*/ 21 w 35"/>
                <a:gd name="T63" fmla="*/ 31 h 37"/>
                <a:gd name="T64" fmla="*/ 26 w 35"/>
                <a:gd name="T65" fmla="*/ 28 h 37"/>
                <a:gd name="T66" fmla="*/ 30 w 35"/>
                <a:gd name="T67" fmla="*/ 30 h 37"/>
                <a:gd name="T68" fmla="*/ 33 w 35"/>
                <a:gd name="T69" fmla="*/ 29 h 37"/>
                <a:gd name="T70" fmla="*/ 34 w 35"/>
                <a:gd name="T71" fmla="*/ 27 h 37"/>
                <a:gd name="T72" fmla="*/ 33 w 35"/>
                <a:gd name="T73" fmla="*/ 24 h 37"/>
                <a:gd name="T74" fmla="*/ 29 w 35"/>
                <a:gd name="T75" fmla="*/ 22 h 37"/>
                <a:gd name="T76" fmla="*/ 30 w 35"/>
                <a:gd name="T77" fmla="*/ 19 h 37"/>
                <a:gd name="T78" fmla="*/ 17 w 35"/>
                <a:gd name="T79" fmla="*/ 24 h 37"/>
                <a:gd name="T80" fmla="*/ 12 w 35"/>
                <a:gd name="T81" fmla="*/ 19 h 37"/>
                <a:gd name="T82" fmla="*/ 17 w 35"/>
                <a:gd name="T83" fmla="*/ 13 h 37"/>
                <a:gd name="T84" fmla="*/ 23 w 35"/>
                <a:gd name="T85" fmla="*/ 19 h 37"/>
                <a:gd name="T86" fmla="*/ 17 w 35"/>
                <a:gd name="T8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" h="37">
                  <a:moveTo>
                    <a:pt x="30" y="19"/>
                  </a:moveTo>
                  <a:cubicBezTo>
                    <a:pt x="30" y="18"/>
                    <a:pt x="30" y="17"/>
                    <a:pt x="29" y="1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3"/>
                    <a:pt x="35" y="12"/>
                    <a:pt x="34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2" y="7"/>
                    <a:pt x="31" y="7"/>
                    <a:pt x="30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4" y="9"/>
                    <a:pt x="23" y="8"/>
                    <a:pt x="21" y="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4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8"/>
                    <a:pt x="10" y="9"/>
                    <a:pt x="9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20"/>
                    <a:pt x="5" y="21"/>
                    <a:pt x="6" y="2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0" y="26"/>
                    <a:pt x="1" y="27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30"/>
                    <a:pt x="4" y="30"/>
                    <a:pt x="5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9"/>
                    <a:pt x="12" y="30"/>
                    <a:pt x="14" y="3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6"/>
                    <a:pt x="15" y="37"/>
                    <a:pt x="16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1" y="36"/>
                    <a:pt x="21" y="35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3" y="30"/>
                    <a:pt x="24" y="29"/>
                    <a:pt x="26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30"/>
                    <a:pt x="33" y="29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6"/>
                    <a:pt x="34" y="25"/>
                    <a:pt x="33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1"/>
                    <a:pt x="30" y="20"/>
                    <a:pt x="30" y="19"/>
                  </a:cubicBezTo>
                  <a:close/>
                  <a:moveTo>
                    <a:pt x="17" y="24"/>
                  </a:moveTo>
                  <a:cubicBezTo>
                    <a:pt x="14" y="24"/>
                    <a:pt x="12" y="22"/>
                    <a:pt x="12" y="19"/>
                  </a:cubicBezTo>
                  <a:cubicBezTo>
                    <a:pt x="12" y="16"/>
                    <a:pt x="14" y="13"/>
                    <a:pt x="17" y="13"/>
                  </a:cubicBezTo>
                  <a:cubicBezTo>
                    <a:pt x="20" y="13"/>
                    <a:pt x="23" y="16"/>
                    <a:pt x="23" y="19"/>
                  </a:cubicBezTo>
                  <a:cubicBezTo>
                    <a:pt x="23" y="22"/>
                    <a:pt x="20" y="24"/>
                    <a:pt x="17" y="24"/>
                  </a:cubicBezTo>
                  <a:close/>
                </a:path>
              </a:pathLst>
            </a:cu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28"/>
            <p:cNvSpPr>
              <a:spLocks noChangeArrowheads="1"/>
            </p:cNvSpPr>
            <p:nvPr/>
          </p:nvSpPr>
          <p:spPr bwMode="auto">
            <a:xfrm>
              <a:off x="5517366" y="2999260"/>
              <a:ext cx="633413" cy="6286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9"/>
            <p:cNvSpPr>
              <a:spLocks noEditPoints="1"/>
            </p:cNvSpPr>
            <p:nvPr/>
          </p:nvSpPr>
          <p:spPr bwMode="auto">
            <a:xfrm>
              <a:off x="5380841" y="2861147"/>
              <a:ext cx="906463" cy="908050"/>
            </a:xfrm>
            <a:custGeom>
              <a:avLst/>
              <a:gdLst>
                <a:gd name="T0" fmla="*/ 139 w 278"/>
                <a:gd name="T1" fmla="*/ 278 h 278"/>
                <a:gd name="T2" fmla="*/ 0 w 278"/>
                <a:gd name="T3" fmla="*/ 139 h 278"/>
                <a:gd name="T4" fmla="*/ 139 w 278"/>
                <a:gd name="T5" fmla="*/ 0 h 278"/>
                <a:gd name="T6" fmla="*/ 278 w 278"/>
                <a:gd name="T7" fmla="*/ 139 h 278"/>
                <a:gd name="T8" fmla="*/ 139 w 278"/>
                <a:gd name="T9" fmla="*/ 278 h 278"/>
                <a:gd name="T10" fmla="*/ 139 w 278"/>
                <a:gd name="T11" fmla="*/ 20 h 278"/>
                <a:gd name="T12" fmla="*/ 20 w 278"/>
                <a:gd name="T13" fmla="*/ 139 h 278"/>
                <a:gd name="T14" fmla="*/ 139 w 278"/>
                <a:gd name="T15" fmla="*/ 258 h 278"/>
                <a:gd name="T16" fmla="*/ 258 w 278"/>
                <a:gd name="T17" fmla="*/ 139 h 278"/>
                <a:gd name="T18" fmla="*/ 139 w 278"/>
                <a:gd name="T19" fmla="*/ 2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78">
                  <a:moveTo>
                    <a:pt x="139" y="278"/>
                  </a:moveTo>
                  <a:cubicBezTo>
                    <a:pt x="62" y="278"/>
                    <a:pt x="0" y="215"/>
                    <a:pt x="0" y="139"/>
                  </a:cubicBezTo>
                  <a:cubicBezTo>
                    <a:pt x="0" y="62"/>
                    <a:pt x="62" y="0"/>
                    <a:pt x="139" y="0"/>
                  </a:cubicBezTo>
                  <a:cubicBezTo>
                    <a:pt x="216" y="0"/>
                    <a:pt x="278" y="62"/>
                    <a:pt x="278" y="139"/>
                  </a:cubicBezTo>
                  <a:cubicBezTo>
                    <a:pt x="278" y="215"/>
                    <a:pt x="216" y="278"/>
                    <a:pt x="139" y="278"/>
                  </a:cubicBezTo>
                  <a:close/>
                  <a:moveTo>
                    <a:pt x="139" y="20"/>
                  </a:moveTo>
                  <a:cubicBezTo>
                    <a:pt x="73" y="20"/>
                    <a:pt x="20" y="73"/>
                    <a:pt x="20" y="139"/>
                  </a:cubicBezTo>
                  <a:cubicBezTo>
                    <a:pt x="20" y="204"/>
                    <a:pt x="73" y="258"/>
                    <a:pt x="139" y="258"/>
                  </a:cubicBezTo>
                  <a:cubicBezTo>
                    <a:pt x="205" y="258"/>
                    <a:pt x="258" y="204"/>
                    <a:pt x="258" y="139"/>
                  </a:cubicBezTo>
                  <a:cubicBezTo>
                    <a:pt x="258" y="73"/>
                    <a:pt x="205" y="20"/>
                    <a:pt x="139" y="2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30"/>
            <p:cNvSpPr>
              <a:spLocks noChangeArrowheads="1"/>
            </p:cNvSpPr>
            <p:nvPr/>
          </p:nvSpPr>
          <p:spPr bwMode="auto">
            <a:xfrm>
              <a:off x="5618966" y="3099272"/>
              <a:ext cx="430213" cy="4286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1"/>
            <p:cNvSpPr>
              <a:spLocks noEditPoints="1"/>
            </p:cNvSpPr>
            <p:nvPr/>
          </p:nvSpPr>
          <p:spPr bwMode="auto">
            <a:xfrm>
              <a:off x="5680085" y="3185791"/>
              <a:ext cx="271463" cy="273050"/>
            </a:xfrm>
            <a:custGeom>
              <a:avLst/>
              <a:gdLst>
                <a:gd name="T0" fmla="*/ 81 w 83"/>
                <a:gd name="T1" fmla="*/ 71 h 84"/>
                <a:gd name="T2" fmla="*/ 60 w 83"/>
                <a:gd name="T3" fmla="*/ 51 h 84"/>
                <a:gd name="T4" fmla="*/ 60 w 83"/>
                <a:gd name="T5" fmla="*/ 51 h 84"/>
                <a:gd name="T6" fmla="*/ 65 w 83"/>
                <a:gd name="T7" fmla="*/ 33 h 84"/>
                <a:gd name="T8" fmla="*/ 32 w 83"/>
                <a:gd name="T9" fmla="*/ 0 h 84"/>
                <a:gd name="T10" fmla="*/ 0 w 83"/>
                <a:gd name="T11" fmla="*/ 33 h 84"/>
                <a:gd name="T12" fmla="*/ 32 w 83"/>
                <a:gd name="T13" fmla="*/ 66 h 84"/>
                <a:gd name="T14" fmla="*/ 50 w 83"/>
                <a:gd name="T15" fmla="*/ 61 h 84"/>
                <a:gd name="T16" fmla="*/ 50 w 83"/>
                <a:gd name="T17" fmla="*/ 61 h 84"/>
                <a:gd name="T18" fmla="*/ 71 w 83"/>
                <a:gd name="T19" fmla="*/ 81 h 84"/>
                <a:gd name="T20" fmla="*/ 81 w 83"/>
                <a:gd name="T21" fmla="*/ 81 h 84"/>
                <a:gd name="T22" fmla="*/ 81 w 83"/>
                <a:gd name="T23" fmla="*/ 71 h 84"/>
                <a:gd name="T24" fmla="*/ 32 w 83"/>
                <a:gd name="T25" fmla="*/ 53 h 84"/>
                <a:gd name="T26" fmla="*/ 12 w 83"/>
                <a:gd name="T27" fmla="*/ 33 h 84"/>
                <a:gd name="T28" fmla="*/ 32 w 83"/>
                <a:gd name="T29" fmla="*/ 13 h 84"/>
                <a:gd name="T30" fmla="*/ 53 w 83"/>
                <a:gd name="T31" fmla="*/ 33 h 84"/>
                <a:gd name="T32" fmla="*/ 32 w 83"/>
                <a:gd name="T33" fmla="*/ 5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4">
                  <a:moveTo>
                    <a:pt x="81" y="71"/>
                  </a:move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3" y="46"/>
                    <a:pt x="65" y="40"/>
                    <a:pt x="65" y="33"/>
                  </a:cubicBezTo>
                  <a:cubicBezTo>
                    <a:pt x="65" y="15"/>
                    <a:pt x="51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14" y="66"/>
                    <a:pt x="32" y="66"/>
                  </a:cubicBezTo>
                  <a:cubicBezTo>
                    <a:pt x="39" y="66"/>
                    <a:pt x="45" y="64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3" y="84"/>
                    <a:pt x="78" y="84"/>
                    <a:pt x="81" y="81"/>
                  </a:cubicBezTo>
                  <a:cubicBezTo>
                    <a:pt x="83" y="78"/>
                    <a:pt x="83" y="74"/>
                    <a:pt x="81" y="71"/>
                  </a:cubicBezTo>
                  <a:close/>
                  <a:moveTo>
                    <a:pt x="32" y="53"/>
                  </a:moveTo>
                  <a:cubicBezTo>
                    <a:pt x="21" y="53"/>
                    <a:pt x="12" y="44"/>
                    <a:pt x="12" y="33"/>
                  </a:cubicBezTo>
                  <a:cubicBezTo>
                    <a:pt x="12" y="22"/>
                    <a:pt x="21" y="13"/>
                    <a:pt x="32" y="13"/>
                  </a:cubicBezTo>
                  <a:cubicBezTo>
                    <a:pt x="44" y="13"/>
                    <a:pt x="53" y="22"/>
                    <a:pt x="53" y="33"/>
                  </a:cubicBezTo>
                  <a:cubicBezTo>
                    <a:pt x="53" y="44"/>
                    <a:pt x="44" y="53"/>
                    <a:pt x="32" y="53"/>
                  </a:cubicBezTo>
                  <a:close/>
                </a:path>
              </a:pathLst>
            </a:cu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32"/>
            <p:cNvSpPr>
              <a:spLocks noChangeArrowheads="1"/>
            </p:cNvSpPr>
            <p:nvPr/>
          </p:nvSpPr>
          <p:spPr bwMode="auto">
            <a:xfrm>
              <a:off x="7419191" y="2999260"/>
              <a:ext cx="631825" cy="6286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33"/>
            <p:cNvSpPr>
              <a:spLocks noEditPoints="1"/>
            </p:cNvSpPr>
            <p:nvPr/>
          </p:nvSpPr>
          <p:spPr bwMode="auto">
            <a:xfrm>
              <a:off x="7282666" y="2861147"/>
              <a:ext cx="906463" cy="908050"/>
            </a:xfrm>
            <a:custGeom>
              <a:avLst/>
              <a:gdLst>
                <a:gd name="T0" fmla="*/ 139 w 278"/>
                <a:gd name="T1" fmla="*/ 278 h 278"/>
                <a:gd name="T2" fmla="*/ 0 w 278"/>
                <a:gd name="T3" fmla="*/ 139 h 278"/>
                <a:gd name="T4" fmla="*/ 139 w 278"/>
                <a:gd name="T5" fmla="*/ 0 h 278"/>
                <a:gd name="T6" fmla="*/ 278 w 278"/>
                <a:gd name="T7" fmla="*/ 139 h 278"/>
                <a:gd name="T8" fmla="*/ 139 w 278"/>
                <a:gd name="T9" fmla="*/ 278 h 278"/>
                <a:gd name="T10" fmla="*/ 139 w 278"/>
                <a:gd name="T11" fmla="*/ 20 h 278"/>
                <a:gd name="T12" fmla="*/ 20 w 278"/>
                <a:gd name="T13" fmla="*/ 139 h 278"/>
                <a:gd name="T14" fmla="*/ 139 w 278"/>
                <a:gd name="T15" fmla="*/ 258 h 278"/>
                <a:gd name="T16" fmla="*/ 258 w 278"/>
                <a:gd name="T17" fmla="*/ 139 h 278"/>
                <a:gd name="T18" fmla="*/ 139 w 278"/>
                <a:gd name="T19" fmla="*/ 2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78">
                  <a:moveTo>
                    <a:pt x="139" y="278"/>
                  </a:moveTo>
                  <a:cubicBezTo>
                    <a:pt x="62" y="278"/>
                    <a:pt x="0" y="215"/>
                    <a:pt x="0" y="139"/>
                  </a:cubicBezTo>
                  <a:cubicBezTo>
                    <a:pt x="0" y="62"/>
                    <a:pt x="62" y="0"/>
                    <a:pt x="139" y="0"/>
                  </a:cubicBezTo>
                  <a:cubicBezTo>
                    <a:pt x="215" y="0"/>
                    <a:pt x="278" y="62"/>
                    <a:pt x="278" y="139"/>
                  </a:cubicBezTo>
                  <a:cubicBezTo>
                    <a:pt x="278" y="215"/>
                    <a:pt x="215" y="278"/>
                    <a:pt x="139" y="278"/>
                  </a:cubicBezTo>
                  <a:close/>
                  <a:moveTo>
                    <a:pt x="139" y="20"/>
                  </a:moveTo>
                  <a:cubicBezTo>
                    <a:pt x="73" y="20"/>
                    <a:pt x="20" y="73"/>
                    <a:pt x="20" y="139"/>
                  </a:cubicBezTo>
                  <a:cubicBezTo>
                    <a:pt x="20" y="204"/>
                    <a:pt x="73" y="258"/>
                    <a:pt x="139" y="258"/>
                  </a:cubicBezTo>
                  <a:cubicBezTo>
                    <a:pt x="204" y="258"/>
                    <a:pt x="258" y="204"/>
                    <a:pt x="258" y="139"/>
                  </a:cubicBezTo>
                  <a:cubicBezTo>
                    <a:pt x="258" y="73"/>
                    <a:pt x="204" y="20"/>
                    <a:pt x="139" y="2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134"/>
            <p:cNvSpPr>
              <a:spLocks noChangeArrowheads="1"/>
            </p:cNvSpPr>
            <p:nvPr/>
          </p:nvSpPr>
          <p:spPr bwMode="auto">
            <a:xfrm>
              <a:off x="7520791" y="3099272"/>
              <a:ext cx="427038" cy="4286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5"/>
            <p:cNvSpPr>
              <a:spLocks noEditPoints="1"/>
            </p:cNvSpPr>
            <p:nvPr/>
          </p:nvSpPr>
          <p:spPr bwMode="auto">
            <a:xfrm>
              <a:off x="6255553" y="3281835"/>
              <a:ext cx="1058863" cy="66675"/>
            </a:xfrm>
            <a:custGeom>
              <a:avLst/>
              <a:gdLst>
                <a:gd name="T0" fmla="*/ 667 w 667"/>
                <a:gd name="T1" fmla="*/ 42 h 42"/>
                <a:gd name="T2" fmla="*/ 657 w 667"/>
                <a:gd name="T3" fmla="*/ 42 h 42"/>
                <a:gd name="T4" fmla="*/ 657 w 667"/>
                <a:gd name="T5" fmla="*/ 0 h 42"/>
                <a:gd name="T6" fmla="*/ 667 w 667"/>
                <a:gd name="T7" fmla="*/ 0 h 42"/>
                <a:gd name="T8" fmla="*/ 667 w 667"/>
                <a:gd name="T9" fmla="*/ 42 h 42"/>
                <a:gd name="T10" fmla="*/ 591 w 667"/>
                <a:gd name="T11" fmla="*/ 42 h 42"/>
                <a:gd name="T12" fmla="*/ 525 w 667"/>
                <a:gd name="T13" fmla="*/ 42 h 42"/>
                <a:gd name="T14" fmla="*/ 525 w 667"/>
                <a:gd name="T15" fmla="*/ 0 h 42"/>
                <a:gd name="T16" fmla="*/ 591 w 667"/>
                <a:gd name="T17" fmla="*/ 0 h 42"/>
                <a:gd name="T18" fmla="*/ 591 w 667"/>
                <a:gd name="T19" fmla="*/ 42 h 42"/>
                <a:gd name="T20" fmla="*/ 460 w 667"/>
                <a:gd name="T21" fmla="*/ 42 h 42"/>
                <a:gd name="T22" fmla="*/ 394 w 667"/>
                <a:gd name="T23" fmla="*/ 42 h 42"/>
                <a:gd name="T24" fmla="*/ 394 w 667"/>
                <a:gd name="T25" fmla="*/ 0 h 42"/>
                <a:gd name="T26" fmla="*/ 460 w 667"/>
                <a:gd name="T27" fmla="*/ 0 h 42"/>
                <a:gd name="T28" fmla="*/ 460 w 667"/>
                <a:gd name="T29" fmla="*/ 42 h 42"/>
                <a:gd name="T30" fmla="*/ 328 w 667"/>
                <a:gd name="T31" fmla="*/ 42 h 42"/>
                <a:gd name="T32" fmla="*/ 263 w 667"/>
                <a:gd name="T33" fmla="*/ 42 h 42"/>
                <a:gd name="T34" fmla="*/ 263 w 667"/>
                <a:gd name="T35" fmla="*/ 0 h 42"/>
                <a:gd name="T36" fmla="*/ 328 w 667"/>
                <a:gd name="T37" fmla="*/ 0 h 42"/>
                <a:gd name="T38" fmla="*/ 328 w 667"/>
                <a:gd name="T39" fmla="*/ 42 h 42"/>
                <a:gd name="T40" fmla="*/ 197 w 667"/>
                <a:gd name="T41" fmla="*/ 42 h 42"/>
                <a:gd name="T42" fmla="*/ 131 w 667"/>
                <a:gd name="T43" fmla="*/ 42 h 42"/>
                <a:gd name="T44" fmla="*/ 131 w 667"/>
                <a:gd name="T45" fmla="*/ 0 h 42"/>
                <a:gd name="T46" fmla="*/ 197 w 667"/>
                <a:gd name="T47" fmla="*/ 0 h 42"/>
                <a:gd name="T48" fmla="*/ 197 w 667"/>
                <a:gd name="T49" fmla="*/ 42 h 42"/>
                <a:gd name="T50" fmla="*/ 65 w 667"/>
                <a:gd name="T51" fmla="*/ 42 h 42"/>
                <a:gd name="T52" fmla="*/ 0 w 667"/>
                <a:gd name="T53" fmla="*/ 42 h 42"/>
                <a:gd name="T54" fmla="*/ 0 w 667"/>
                <a:gd name="T55" fmla="*/ 0 h 42"/>
                <a:gd name="T56" fmla="*/ 65 w 667"/>
                <a:gd name="T57" fmla="*/ 0 h 42"/>
                <a:gd name="T58" fmla="*/ 65 w 667"/>
                <a:gd name="T5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7" h="42">
                  <a:moveTo>
                    <a:pt x="667" y="42"/>
                  </a:moveTo>
                  <a:lnTo>
                    <a:pt x="657" y="42"/>
                  </a:lnTo>
                  <a:lnTo>
                    <a:pt x="657" y="0"/>
                  </a:lnTo>
                  <a:lnTo>
                    <a:pt x="667" y="0"/>
                  </a:lnTo>
                  <a:lnTo>
                    <a:pt x="667" y="42"/>
                  </a:lnTo>
                  <a:close/>
                  <a:moveTo>
                    <a:pt x="591" y="42"/>
                  </a:moveTo>
                  <a:lnTo>
                    <a:pt x="525" y="42"/>
                  </a:lnTo>
                  <a:lnTo>
                    <a:pt x="525" y="0"/>
                  </a:lnTo>
                  <a:lnTo>
                    <a:pt x="591" y="0"/>
                  </a:lnTo>
                  <a:lnTo>
                    <a:pt x="591" y="42"/>
                  </a:lnTo>
                  <a:close/>
                  <a:moveTo>
                    <a:pt x="460" y="42"/>
                  </a:moveTo>
                  <a:lnTo>
                    <a:pt x="394" y="42"/>
                  </a:lnTo>
                  <a:lnTo>
                    <a:pt x="394" y="0"/>
                  </a:lnTo>
                  <a:lnTo>
                    <a:pt x="460" y="0"/>
                  </a:lnTo>
                  <a:lnTo>
                    <a:pt x="460" y="42"/>
                  </a:lnTo>
                  <a:close/>
                  <a:moveTo>
                    <a:pt x="328" y="42"/>
                  </a:moveTo>
                  <a:lnTo>
                    <a:pt x="263" y="42"/>
                  </a:lnTo>
                  <a:lnTo>
                    <a:pt x="263" y="0"/>
                  </a:lnTo>
                  <a:lnTo>
                    <a:pt x="328" y="0"/>
                  </a:lnTo>
                  <a:lnTo>
                    <a:pt x="328" y="42"/>
                  </a:lnTo>
                  <a:close/>
                  <a:moveTo>
                    <a:pt x="197" y="42"/>
                  </a:moveTo>
                  <a:lnTo>
                    <a:pt x="131" y="42"/>
                  </a:lnTo>
                  <a:lnTo>
                    <a:pt x="131" y="0"/>
                  </a:lnTo>
                  <a:lnTo>
                    <a:pt x="197" y="0"/>
                  </a:lnTo>
                  <a:lnTo>
                    <a:pt x="197" y="42"/>
                  </a:lnTo>
                  <a:close/>
                  <a:moveTo>
                    <a:pt x="65" y="42"/>
                  </a:moveTo>
                  <a:lnTo>
                    <a:pt x="0" y="42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4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36"/>
            <p:cNvSpPr>
              <a:spLocks/>
            </p:cNvSpPr>
            <p:nvPr/>
          </p:nvSpPr>
          <p:spPr bwMode="auto">
            <a:xfrm>
              <a:off x="7585878" y="3178647"/>
              <a:ext cx="285750" cy="287338"/>
            </a:xfrm>
            <a:custGeom>
              <a:avLst/>
              <a:gdLst>
                <a:gd name="T0" fmla="*/ 41 w 88"/>
                <a:gd name="T1" fmla="*/ 0 h 88"/>
                <a:gd name="T2" fmla="*/ 3 w 88"/>
                <a:gd name="T3" fmla="*/ 47 h 88"/>
                <a:gd name="T4" fmla="*/ 40 w 88"/>
                <a:gd name="T5" fmla="*/ 85 h 88"/>
                <a:gd name="T6" fmla="*/ 88 w 88"/>
                <a:gd name="T7" fmla="*/ 47 h 88"/>
                <a:gd name="T8" fmla="*/ 84 w 88"/>
                <a:gd name="T9" fmla="*/ 43 h 88"/>
                <a:gd name="T10" fmla="*/ 49 w 88"/>
                <a:gd name="T11" fmla="*/ 43 h 88"/>
                <a:gd name="T12" fmla="*/ 45 w 88"/>
                <a:gd name="T13" fmla="*/ 39 h 88"/>
                <a:gd name="T14" fmla="*/ 45 w 88"/>
                <a:gd name="T15" fmla="*/ 4 h 88"/>
                <a:gd name="T16" fmla="*/ 41 w 88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8">
                  <a:moveTo>
                    <a:pt x="41" y="0"/>
                  </a:moveTo>
                  <a:cubicBezTo>
                    <a:pt x="18" y="2"/>
                    <a:pt x="0" y="23"/>
                    <a:pt x="3" y="47"/>
                  </a:cubicBezTo>
                  <a:cubicBezTo>
                    <a:pt x="5" y="67"/>
                    <a:pt x="21" y="83"/>
                    <a:pt x="40" y="85"/>
                  </a:cubicBezTo>
                  <a:cubicBezTo>
                    <a:pt x="65" y="88"/>
                    <a:pt x="86" y="70"/>
                    <a:pt x="88" y="47"/>
                  </a:cubicBezTo>
                  <a:cubicBezTo>
                    <a:pt x="88" y="45"/>
                    <a:pt x="86" y="43"/>
                    <a:pt x="84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7" y="43"/>
                    <a:pt x="45" y="41"/>
                    <a:pt x="45" y="39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1"/>
                    <a:pt x="43" y="0"/>
                    <a:pt x="41" y="0"/>
                  </a:cubicBezTo>
                  <a:close/>
                </a:path>
              </a:pathLst>
            </a:custGeom>
            <a:solidFill>
              <a:srgbClr val="972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37"/>
            <p:cNvSpPr>
              <a:spLocks/>
            </p:cNvSpPr>
            <p:nvPr/>
          </p:nvSpPr>
          <p:spPr bwMode="auto">
            <a:xfrm>
              <a:off x="7747803" y="3184997"/>
              <a:ext cx="117475" cy="117475"/>
            </a:xfrm>
            <a:custGeom>
              <a:avLst/>
              <a:gdLst>
                <a:gd name="T0" fmla="*/ 5 w 36"/>
                <a:gd name="T1" fmla="*/ 0 h 36"/>
                <a:gd name="T2" fmla="*/ 36 w 36"/>
                <a:gd name="T3" fmla="*/ 31 h 36"/>
                <a:gd name="T4" fmla="*/ 32 w 36"/>
                <a:gd name="T5" fmla="*/ 36 h 36"/>
                <a:gd name="T6" fmla="*/ 4 w 36"/>
                <a:gd name="T7" fmla="*/ 36 h 36"/>
                <a:gd name="T8" fmla="*/ 0 w 36"/>
                <a:gd name="T9" fmla="*/ 32 h 36"/>
                <a:gd name="T10" fmla="*/ 0 w 36"/>
                <a:gd name="T11" fmla="*/ 4 h 36"/>
                <a:gd name="T12" fmla="*/ 5 w 3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5" y="0"/>
                  </a:moveTo>
                  <a:cubicBezTo>
                    <a:pt x="21" y="2"/>
                    <a:pt x="34" y="15"/>
                    <a:pt x="36" y="31"/>
                  </a:cubicBezTo>
                  <a:cubicBezTo>
                    <a:pt x="36" y="34"/>
                    <a:pt x="34" y="36"/>
                    <a:pt x="32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0" y="34"/>
                    <a:pt x="0" y="3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38"/>
            <p:cNvSpPr>
              <a:spLocks noChangeArrowheads="1"/>
            </p:cNvSpPr>
            <p:nvPr/>
          </p:nvSpPr>
          <p:spPr bwMode="auto">
            <a:xfrm>
              <a:off x="9316253" y="2999260"/>
              <a:ext cx="633413" cy="6286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39"/>
            <p:cNvSpPr>
              <a:spLocks noEditPoints="1"/>
            </p:cNvSpPr>
            <p:nvPr/>
          </p:nvSpPr>
          <p:spPr bwMode="auto">
            <a:xfrm>
              <a:off x="9179728" y="2861147"/>
              <a:ext cx="906463" cy="908050"/>
            </a:xfrm>
            <a:custGeom>
              <a:avLst/>
              <a:gdLst>
                <a:gd name="T0" fmla="*/ 139 w 278"/>
                <a:gd name="T1" fmla="*/ 278 h 278"/>
                <a:gd name="T2" fmla="*/ 0 w 278"/>
                <a:gd name="T3" fmla="*/ 139 h 278"/>
                <a:gd name="T4" fmla="*/ 139 w 278"/>
                <a:gd name="T5" fmla="*/ 0 h 278"/>
                <a:gd name="T6" fmla="*/ 278 w 278"/>
                <a:gd name="T7" fmla="*/ 139 h 278"/>
                <a:gd name="T8" fmla="*/ 139 w 278"/>
                <a:gd name="T9" fmla="*/ 278 h 278"/>
                <a:gd name="T10" fmla="*/ 139 w 278"/>
                <a:gd name="T11" fmla="*/ 20 h 278"/>
                <a:gd name="T12" fmla="*/ 20 w 278"/>
                <a:gd name="T13" fmla="*/ 139 h 278"/>
                <a:gd name="T14" fmla="*/ 139 w 278"/>
                <a:gd name="T15" fmla="*/ 258 h 278"/>
                <a:gd name="T16" fmla="*/ 258 w 278"/>
                <a:gd name="T17" fmla="*/ 139 h 278"/>
                <a:gd name="T18" fmla="*/ 139 w 278"/>
                <a:gd name="T19" fmla="*/ 2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278">
                  <a:moveTo>
                    <a:pt x="139" y="278"/>
                  </a:moveTo>
                  <a:cubicBezTo>
                    <a:pt x="63" y="278"/>
                    <a:pt x="0" y="215"/>
                    <a:pt x="0" y="139"/>
                  </a:cubicBezTo>
                  <a:cubicBezTo>
                    <a:pt x="0" y="62"/>
                    <a:pt x="63" y="0"/>
                    <a:pt x="139" y="0"/>
                  </a:cubicBezTo>
                  <a:cubicBezTo>
                    <a:pt x="216" y="0"/>
                    <a:pt x="278" y="62"/>
                    <a:pt x="278" y="139"/>
                  </a:cubicBezTo>
                  <a:cubicBezTo>
                    <a:pt x="278" y="215"/>
                    <a:pt x="216" y="278"/>
                    <a:pt x="139" y="278"/>
                  </a:cubicBezTo>
                  <a:close/>
                  <a:moveTo>
                    <a:pt x="139" y="20"/>
                  </a:moveTo>
                  <a:cubicBezTo>
                    <a:pt x="74" y="20"/>
                    <a:pt x="20" y="73"/>
                    <a:pt x="20" y="139"/>
                  </a:cubicBezTo>
                  <a:cubicBezTo>
                    <a:pt x="20" y="204"/>
                    <a:pt x="74" y="258"/>
                    <a:pt x="139" y="258"/>
                  </a:cubicBezTo>
                  <a:cubicBezTo>
                    <a:pt x="205" y="258"/>
                    <a:pt x="258" y="204"/>
                    <a:pt x="258" y="139"/>
                  </a:cubicBezTo>
                  <a:cubicBezTo>
                    <a:pt x="258" y="73"/>
                    <a:pt x="205" y="20"/>
                    <a:pt x="139" y="20"/>
                  </a:cubicBez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Oval 140"/>
            <p:cNvSpPr>
              <a:spLocks noChangeArrowheads="1"/>
            </p:cNvSpPr>
            <p:nvPr/>
          </p:nvSpPr>
          <p:spPr bwMode="auto">
            <a:xfrm>
              <a:off x="9421028" y="3099272"/>
              <a:ext cx="427038" cy="4286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41"/>
            <p:cNvSpPr>
              <a:spLocks noEditPoints="1"/>
            </p:cNvSpPr>
            <p:nvPr/>
          </p:nvSpPr>
          <p:spPr bwMode="auto">
            <a:xfrm>
              <a:off x="8155791" y="3281835"/>
              <a:ext cx="1057275" cy="66675"/>
            </a:xfrm>
            <a:custGeom>
              <a:avLst/>
              <a:gdLst>
                <a:gd name="T0" fmla="*/ 666 w 666"/>
                <a:gd name="T1" fmla="*/ 42 h 42"/>
                <a:gd name="T2" fmla="*/ 657 w 666"/>
                <a:gd name="T3" fmla="*/ 42 h 42"/>
                <a:gd name="T4" fmla="*/ 657 w 666"/>
                <a:gd name="T5" fmla="*/ 0 h 42"/>
                <a:gd name="T6" fmla="*/ 666 w 666"/>
                <a:gd name="T7" fmla="*/ 0 h 42"/>
                <a:gd name="T8" fmla="*/ 666 w 666"/>
                <a:gd name="T9" fmla="*/ 42 h 42"/>
                <a:gd name="T10" fmla="*/ 592 w 666"/>
                <a:gd name="T11" fmla="*/ 42 h 42"/>
                <a:gd name="T12" fmla="*/ 526 w 666"/>
                <a:gd name="T13" fmla="*/ 42 h 42"/>
                <a:gd name="T14" fmla="*/ 526 w 666"/>
                <a:gd name="T15" fmla="*/ 0 h 42"/>
                <a:gd name="T16" fmla="*/ 592 w 666"/>
                <a:gd name="T17" fmla="*/ 0 h 42"/>
                <a:gd name="T18" fmla="*/ 592 w 666"/>
                <a:gd name="T19" fmla="*/ 42 h 42"/>
                <a:gd name="T20" fmla="*/ 460 w 666"/>
                <a:gd name="T21" fmla="*/ 42 h 42"/>
                <a:gd name="T22" fmla="*/ 395 w 666"/>
                <a:gd name="T23" fmla="*/ 42 h 42"/>
                <a:gd name="T24" fmla="*/ 395 w 666"/>
                <a:gd name="T25" fmla="*/ 0 h 42"/>
                <a:gd name="T26" fmla="*/ 460 w 666"/>
                <a:gd name="T27" fmla="*/ 0 h 42"/>
                <a:gd name="T28" fmla="*/ 460 w 666"/>
                <a:gd name="T29" fmla="*/ 42 h 42"/>
                <a:gd name="T30" fmla="*/ 329 w 666"/>
                <a:gd name="T31" fmla="*/ 42 h 42"/>
                <a:gd name="T32" fmla="*/ 263 w 666"/>
                <a:gd name="T33" fmla="*/ 42 h 42"/>
                <a:gd name="T34" fmla="*/ 263 w 666"/>
                <a:gd name="T35" fmla="*/ 0 h 42"/>
                <a:gd name="T36" fmla="*/ 329 w 666"/>
                <a:gd name="T37" fmla="*/ 0 h 42"/>
                <a:gd name="T38" fmla="*/ 329 w 666"/>
                <a:gd name="T39" fmla="*/ 42 h 42"/>
                <a:gd name="T40" fmla="*/ 197 w 666"/>
                <a:gd name="T41" fmla="*/ 42 h 42"/>
                <a:gd name="T42" fmla="*/ 132 w 666"/>
                <a:gd name="T43" fmla="*/ 42 h 42"/>
                <a:gd name="T44" fmla="*/ 132 w 666"/>
                <a:gd name="T45" fmla="*/ 0 h 42"/>
                <a:gd name="T46" fmla="*/ 197 w 666"/>
                <a:gd name="T47" fmla="*/ 0 h 42"/>
                <a:gd name="T48" fmla="*/ 197 w 666"/>
                <a:gd name="T49" fmla="*/ 42 h 42"/>
                <a:gd name="T50" fmla="*/ 66 w 666"/>
                <a:gd name="T51" fmla="*/ 42 h 42"/>
                <a:gd name="T52" fmla="*/ 0 w 666"/>
                <a:gd name="T53" fmla="*/ 42 h 42"/>
                <a:gd name="T54" fmla="*/ 0 w 666"/>
                <a:gd name="T55" fmla="*/ 0 h 42"/>
                <a:gd name="T56" fmla="*/ 66 w 666"/>
                <a:gd name="T57" fmla="*/ 0 h 42"/>
                <a:gd name="T58" fmla="*/ 66 w 666"/>
                <a:gd name="T5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6" h="42">
                  <a:moveTo>
                    <a:pt x="666" y="42"/>
                  </a:moveTo>
                  <a:lnTo>
                    <a:pt x="657" y="42"/>
                  </a:lnTo>
                  <a:lnTo>
                    <a:pt x="657" y="0"/>
                  </a:lnTo>
                  <a:lnTo>
                    <a:pt x="666" y="0"/>
                  </a:lnTo>
                  <a:lnTo>
                    <a:pt x="666" y="42"/>
                  </a:lnTo>
                  <a:close/>
                  <a:moveTo>
                    <a:pt x="592" y="42"/>
                  </a:moveTo>
                  <a:lnTo>
                    <a:pt x="526" y="42"/>
                  </a:lnTo>
                  <a:lnTo>
                    <a:pt x="526" y="0"/>
                  </a:lnTo>
                  <a:lnTo>
                    <a:pt x="592" y="0"/>
                  </a:lnTo>
                  <a:lnTo>
                    <a:pt x="592" y="42"/>
                  </a:lnTo>
                  <a:close/>
                  <a:moveTo>
                    <a:pt x="460" y="42"/>
                  </a:moveTo>
                  <a:lnTo>
                    <a:pt x="395" y="42"/>
                  </a:lnTo>
                  <a:lnTo>
                    <a:pt x="395" y="0"/>
                  </a:lnTo>
                  <a:lnTo>
                    <a:pt x="460" y="0"/>
                  </a:lnTo>
                  <a:lnTo>
                    <a:pt x="460" y="42"/>
                  </a:lnTo>
                  <a:close/>
                  <a:moveTo>
                    <a:pt x="329" y="42"/>
                  </a:moveTo>
                  <a:lnTo>
                    <a:pt x="263" y="42"/>
                  </a:lnTo>
                  <a:lnTo>
                    <a:pt x="263" y="0"/>
                  </a:lnTo>
                  <a:lnTo>
                    <a:pt x="329" y="0"/>
                  </a:lnTo>
                  <a:lnTo>
                    <a:pt x="329" y="42"/>
                  </a:lnTo>
                  <a:close/>
                  <a:moveTo>
                    <a:pt x="197" y="42"/>
                  </a:moveTo>
                  <a:lnTo>
                    <a:pt x="132" y="42"/>
                  </a:lnTo>
                  <a:lnTo>
                    <a:pt x="132" y="0"/>
                  </a:lnTo>
                  <a:lnTo>
                    <a:pt x="197" y="0"/>
                  </a:lnTo>
                  <a:lnTo>
                    <a:pt x="197" y="42"/>
                  </a:lnTo>
                  <a:close/>
                  <a:moveTo>
                    <a:pt x="66" y="42"/>
                  </a:moveTo>
                  <a:lnTo>
                    <a:pt x="0" y="42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4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42"/>
            <p:cNvSpPr>
              <a:spLocks/>
            </p:cNvSpPr>
            <p:nvPr/>
          </p:nvSpPr>
          <p:spPr bwMode="auto">
            <a:xfrm>
              <a:off x="9571841" y="3172297"/>
              <a:ext cx="120650" cy="290513"/>
            </a:xfrm>
            <a:custGeom>
              <a:avLst/>
              <a:gdLst>
                <a:gd name="T0" fmla="*/ 13 w 37"/>
                <a:gd name="T1" fmla="*/ 6 h 89"/>
                <a:gd name="T2" fmla="*/ 13 w 37"/>
                <a:gd name="T3" fmla="*/ 0 h 89"/>
                <a:gd name="T4" fmla="*/ 23 w 37"/>
                <a:gd name="T5" fmla="*/ 0 h 89"/>
                <a:gd name="T6" fmla="*/ 23 w 37"/>
                <a:gd name="T7" fmla="*/ 6 h 89"/>
                <a:gd name="T8" fmla="*/ 36 w 37"/>
                <a:gd name="T9" fmla="*/ 25 h 89"/>
                <a:gd name="T10" fmla="*/ 36 w 37"/>
                <a:gd name="T11" fmla="*/ 28 h 89"/>
                <a:gd name="T12" fmla="*/ 25 w 37"/>
                <a:gd name="T13" fmla="*/ 28 h 89"/>
                <a:gd name="T14" fmla="*/ 25 w 37"/>
                <a:gd name="T15" fmla="*/ 24 h 89"/>
                <a:gd name="T16" fmla="*/ 19 w 37"/>
                <a:gd name="T17" fmla="*/ 17 h 89"/>
                <a:gd name="T18" fmla="*/ 12 w 37"/>
                <a:gd name="T19" fmla="*/ 24 h 89"/>
                <a:gd name="T20" fmla="*/ 37 w 37"/>
                <a:gd name="T21" fmla="*/ 64 h 89"/>
                <a:gd name="T22" fmla="*/ 23 w 37"/>
                <a:gd name="T23" fmla="*/ 84 h 89"/>
                <a:gd name="T24" fmla="*/ 23 w 37"/>
                <a:gd name="T25" fmla="*/ 89 h 89"/>
                <a:gd name="T26" fmla="*/ 13 w 37"/>
                <a:gd name="T27" fmla="*/ 89 h 89"/>
                <a:gd name="T28" fmla="*/ 13 w 37"/>
                <a:gd name="T29" fmla="*/ 84 h 89"/>
                <a:gd name="T30" fmla="*/ 0 w 37"/>
                <a:gd name="T31" fmla="*/ 64 h 89"/>
                <a:gd name="T32" fmla="*/ 0 w 37"/>
                <a:gd name="T33" fmla="*/ 59 h 89"/>
                <a:gd name="T34" fmla="*/ 11 w 37"/>
                <a:gd name="T35" fmla="*/ 59 h 89"/>
                <a:gd name="T36" fmla="*/ 11 w 37"/>
                <a:gd name="T37" fmla="*/ 65 h 89"/>
                <a:gd name="T38" fmla="*/ 18 w 37"/>
                <a:gd name="T39" fmla="*/ 73 h 89"/>
                <a:gd name="T40" fmla="*/ 24 w 37"/>
                <a:gd name="T41" fmla="*/ 65 h 89"/>
                <a:gd name="T42" fmla="*/ 0 w 37"/>
                <a:gd name="T43" fmla="*/ 25 h 89"/>
                <a:gd name="T44" fmla="*/ 13 w 37"/>
                <a:gd name="T45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89">
                  <a:moveTo>
                    <a:pt x="13" y="6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2" y="8"/>
                    <a:pt x="36" y="14"/>
                    <a:pt x="36" y="25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2" y="17"/>
                    <a:pt x="19" y="17"/>
                  </a:cubicBezTo>
                  <a:cubicBezTo>
                    <a:pt x="15" y="17"/>
                    <a:pt x="12" y="19"/>
                    <a:pt x="12" y="24"/>
                  </a:cubicBezTo>
                  <a:cubicBezTo>
                    <a:pt x="12" y="41"/>
                    <a:pt x="37" y="41"/>
                    <a:pt x="37" y="64"/>
                  </a:cubicBezTo>
                  <a:cubicBezTo>
                    <a:pt x="37" y="75"/>
                    <a:pt x="32" y="82"/>
                    <a:pt x="23" y="84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4" y="82"/>
                    <a:pt x="0" y="75"/>
                    <a:pt x="0" y="6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71"/>
                    <a:pt x="14" y="73"/>
                    <a:pt x="18" y="73"/>
                  </a:cubicBezTo>
                  <a:cubicBezTo>
                    <a:pt x="22" y="73"/>
                    <a:pt x="24" y="71"/>
                    <a:pt x="24" y="65"/>
                  </a:cubicBezTo>
                  <a:cubicBezTo>
                    <a:pt x="24" y="49"/>
                    <a:pt x="0" y="48"/>
                    <a:pt x="0" y="25"/>
                  </a:cubicBezTo>
                  <a:cubicBezTo>
                    <a:pt x="0" y="15"/>
                    <a:pt x="4" y="8"/>
                    <a:pt x="13" y="6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972C07"/>
                </a:solidFill>
              </a:endParaRPr>
            </a:p>
          </p:txBody>
        </p:sp>
        <p:sp>
          <p:nvSpPr>
            <p:cNvPr id="230" name="Freeform 143"/>
            <p:cNvSpPr>
              <a:spLocks noEditPoints="1"/>
            </p:cNvSpPr>
            <p:nvPr/>
          </p:nvSpPr>
          <p:spPr bwMode="auto">
            <a:xfrm>
              <a:off x="10067141" y="3281835"/>
              <a:ext cx="730250" cy="66675"/>
            </a:xfrm>
            <a:custGeom>
              <a:avLst/>
              <a:gdLst>
                <a:gd name="T0" fmla="*/ 460 w 460"/>
                <a:gd name="T1" fmla="*/ 42 h 42"/>
                <a:gd name="T2" fmla="*/ 394 w 460"/>
                <a:gd name="T3" fmla="*/ 42 h 42"/>
                <a:gd name="T4" fmla="*/ 394 w 460"/>
                <a:gd name="T5" fmla="*/ 0 h 42"/>
                <a:gd name="T6" fmla="*/ 460 w 460"/>
                <a:gd name="T7" fmla="*/ 0 h 42"/>
                <a:gd name="T8" fmla="*/ 460 w 460"/>
                <a:gd name="T9" fmla="*/ 42 h 42"/>
                <a:gd name="T10" fmla="*/ 329 w 460"/>
                <a:gd name="T11" fmla="*/ 42 h 42"/>
                <a:gd name="T12" fmla="*/ 263 w 460"/>
                <a:gd name="T13" fmla="*/ 42 h 42"/>
                <a:gd name="T14" fmla="*/ 263 w 460"/>
                <a:gd name="T15" fmla="*/ 0 h 42"/>
                <a:gd name="T16" fmla="*/ 329 w 460"/>
                <a:gd name="T17" fmla="*/ 0 h 42"/>
                <a:gd name="T18" fmla="*/ 329 w 460"/>
                <a:gd name="T19" fmla="*/ 42 h 42"/>
                <a:gd name="T20" fmla="*/ 197 w 460"/>
                <a:gd name="T21" fmla="*/ 42 h 42"/>
                <a:gd name="T22" fmla="*/ 131 w 460"/>
                <a:gd name="T23" fmla="*/ 42 h 42"/>
                <a:gd name="T24" fmla="*/ 131 w 460"/>
                <a:gd name="T25" fmla="*/ 0 h 42"/>
                <a:gd name="T26" fmla="*/ 197 w 460"/>
                <a:gd name="T27" fmla="*/ 0 h 42"/>
                <a:gd name="T28" fmla="*/ 197 w 460"/>
                <a:gd name="T29" fmla="*/ 42 h 42"/>
                <a:gd name="T30" fmla="*/ 66 w 460"/>
                <a:gd name="T31" fmla="*/ 42 h 42"/>
                <a:gd name="T32" fmla="*/ 0 w 460"/>
                <a:gd name="T33" fmla="*/ 42 h 42"/>
                <a:gd name="T34" fmla="*/ 0 w 460"/>
                <a:gd name="T35" fmla="*/ 0 h 42"/>
                <a:gd name="T36" fmla="*/ 66 w 460"/>
                <a:gd name="T37" fmla="*/ 0 h 42"/>
                <a:gd name="T38" fmla="*/ 66 w 460"/>
                <a:gd name="T3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0" h="42">
                  <a:moveTo>
                    <a:pt x="460" y="42"/>
                  </a:moveTo>
                  <a:lnTo>
                    <a:pt x="394" y="42"/>
                  </a:lnTo>
                  <a:lnTo>
                    <a:pt x="394" y="0"/>
                  </a:lnTo>
                  <a:lnTo>
                    <a:pt x="460" y="0"/>
                  </a:lnTo>
                  <a:lnTo>
                    <a:pt x="460" y="42"/>
                  </a:lnTo>
                  <a:close/>
                  <a:moveTo>
                    <a:pt x="329" y="42"/>
                  </a:moveTo>
                  <a:lnTo>
                    <a:pt x="263" y="42"/>
                  </a:lnTo>
                  <a:lnTo>
                    <a:pt x="263" y="0"/>
                  </a:lnTo>
                  <a:lnTo>
                    <a:pt x="329" y="0"/>
                  </a:lnTo>
                  <a:lnTo>
                    <a:pt x="329" y="42"/>
                  </a:lnTo>
                  <a:close/>
                  <a:moveTo>
                    <a:pt x="197" y="42"/>
                  </a:moveTo>
                  <a:lnTo>
                    <a:pt x="131" y="42"/>
                  </a:lnTo>
                  <a:lnTo>
                    <a:pt x="131" y="0"/>
                  </a:lnTo>
                  <a:lnTo>
                    <a:pt x="197" y="0"/>
                  </a:lnTo>
                  <a:lnTo>
                    <a:pt x="197" y="42"/>
                  </a:lnTo>
                  <a:close/>
                  <a:moveTo>
                    <a:pt x="66" y="42"/>
                  </a:moveTo>
                  <a:lnTo>
                    <a:pt x="0" y="42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42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290"/>
            <p:cNvSpPr>
              <a:spLocks noChangeArrowheads="1"/>
            </p:cNvSpPr>
            <p:nvPr/>
          </p:nvSpPr>
          <p:spPr bwMode="auto">
            <a:xfrm>
              <a:off x="10957728" y="2777010"/>
              <a:ext cx="38100" cy="571500"/>
            </a:xfrm>
            <a:prstGeom prst="rect">
              <a:avLst/>
            </a:prstGeom>
            <a:solidFill>
              <a:srgbClr val="0F82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1"/>
            <p:cNvSpPr>
              <a:spLocks/>
            </p:cNvSpPr>
            <p:nvPr/>
          </p:nvSpPr>
          <p:spPr bwMode="auto">
            <a:xfrm>
              <a:off x="11035515" y="2786535"/>
              <a:ext cx="207962" cy="234950"/>
            </a:xfrm>
            <a:custGeom>
              <a:avLst/>
              <a:gdLst>
                <a:gd name="T0" fmla="*/ 0 w 131"/>
                <a:gd name="T1" fmla="*/ 0 h 148"/>
                <a:gd name="T2" fmla="*/ 0 w 131"/>
                <a:gd name="T3" fmla="*/ 148 h 148"/>
                <a:gd name="T4" fmla="*/ 131 w 131"/>
                <a:gd name="T5" fmla="*/ 0 h 148"/>
                <a:gd name="T6" fmla="*/ 0 w 13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48">
                  <a:moveTo>
                    <a:pt x="0" y="0"/>
                  </a:moveTo>
                  <a:lnTo>
                    <a:pt x="0" y="148"/>
                  </a:lnTo>
                  <a:lnTo>
                    <a:pt x="1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826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512240" y="460917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3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512240" y="42771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24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3837328" y="460917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2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3837328" y="42771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2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162416" y="460917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2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162416" y="42771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2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87504" y="460917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3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87504" y="4277176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47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88428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ec99e02f-60d7-44d0-9441-d3b794ea5b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659971" y="3025450"/>
            <a:ext cx="7477944" cy="2017706"/>
            <a:chOff x="669925" y="1968002"/>
            <a:chExt cx="10850563" cy="2927710"/>
          </a:xfrm>
        </p:grpSpPr>
        <p:grpSp>
          <p:nvGrpSpPr>
            <p:cNvPr id="31" name="iśľîḓê"/>
            <p:cNvGrpSpPr/>
            <p:nvPr/>
          </p:nvGrpSpPr>
          <p:grpSpPr>
            <a:xfrm>
              <a:off x="3413713" y="1968002"/>
              <a:ext cx="5364571" cy="2927710"/>
              <a:chOff x="2932618" y="1700808"/>
              <a:chExt cx="6343757" cy="3462098"/>
            </a:xfrm>
          </p:grpSpPr>
          <p:sp>
            <p:nvSpPr>
              <p:cNvPr id="40" name="isḷíḓê"/>
              <p:cNvSpPr/>
              <p:nvPr/>
            </p:nvSpPr>
            <p:spPr bwMode="auto">
              <a:xfrm flipH="1">
                <a:off x="4892821" y="1700808"/>
                <a:ext cx="1731647" cy="1731645"/>
              </a:xfrm>
              <a:custGeom>
                <a:avLst/>
                <a:gdLst>
                  <a:gd name="T0" fmla="*/ 2905 w 2905"/>
                  <a:gd name="T1" fmla="*/ 0 h 2903"/>
                  <a:gd name="T2" fmla="*/ 2830 w 2905"/>
                  <a:gd name="T3" fmla="*/ 0 h 2903"/>
                  <a:gd name="T4" fmla="*/ 2681 w 2905"/>
                  <a:gd name="T5" fmla="*/ 7 h 2903"/>
                  <a:gd name="T6" fmla="*/ 2535 w 2905"/>
                  <a:gd name="T7" fmla="*/ 22 h 2903"/>
                  <a:gd name="T8" fmla="*/ 2390 w 2905"/>
                  <a:gd name="T9" fmla="*/ 44 h 2903"/>
                  <a:gd name="T10" fmla="*/ 2249 w 2905"/>
                  <a:gd name="T11" fmla="*/ 73 h 2903"/>
                  <a:gd name="T12" fmla="*/ 2110 w 2905"/>
                  <a:gd name="T13" fmla="*/ 110 h 2903"/>
                  <a:gd name="T14" fmla="*/ 1973 w 2905"/>
                  <a:gd name="T15" fmla="*/ 152 h 2903"/>
                  <a:gd name="T16" fmla="*/ 1839 w 2905"/>
                  <a:gd name="T17" fmla="*/ 201 h 2903"/>
                  <a:gd name="T18" fmla="*/ 1709 w 2905"/>
                  <a:gd name="T19" fmla="*/ 256 h 2903"/>
                  <a:gd name="T20" fmla="*/ 1583 w 2905"/>
                  <a:gd name="T21" fmla="*/ 317 h 2903"/>
                  <a:gd name="T22" fmla="*/ 1460 w 2905"/>
                  <a:gd name="T23" fmla="*/ 385 h 2903"/>
                  <a:gd name="T24" fmla="*/ 1339 w 2905"/>
                  <a:gd name="T25" fmla="*/ 456 h 2903"/>
                  <a:gd name="T26" fmla="*/ 1224 w 2905"/>
                  <a:gd name="T27" fmla="*/ 535 h 2903"/>
                  <a:gd name="T28" fmla="*/ 1112 w 2905"/>
                  <a:gd name="T29" fmla="*/ 619 h 2903"/>
                  <a:gd name="T30" fmla="*/ 1004 w 2905"/>
                  <a:gd name="T31" fmla="*/ 707 h 2903"/>
                  <a:gd name="T32" fmla="*/ 901 w 2905"/>
                  <a:gd name="T33" fmla="*/ 800 h 2903"/>
                  <a:gd name="T34" fmla="*/ 802 w 2905"/>
                  <a:gd name="T35" fmla="*/ 899 h 2903"/>
                  <a:gd name="T36" fmla="*/ 709 w 2905"/>
                  <a:gd name="T37" fmla="*/ 1004 h 2903"/>
                  <a:gd name="T38" fmla="*/ 621 w 2905"/>
                  <a:gd name="T39" fmla="*/ 1110 h 2903"/>
                  <a:gd name="T40" fmla="*/ 537 w 2905"/>
                  <a:gd name="T41" fmla="*/ 1222 h 2903"/>
                  <a:gd name="T42" fmla="*/ 458 w 2905"/>
                  <a:gd name="T43" fmla="*/ 1339 h 2903"/>
                  <a:gd name="T44" fmla="*/ 385 w 2905"/>
                  <a:gd name="T45" fmla="*/ 1458 h 2903"/>
                  <a:gd name="T46" fmla="*/ 319 w 2905"/>
                  <a:gd name="T47" fmla="*/ 1581 h 2903"/>
                  <a:gd name="T48" fmla="*/ 257 w 2905"/>
                  <a:gd name="T49" fmla="*/ 1709 h 2903"/>
                  <a:gd name="T50" fmla="*/ 202 w 2905"/>
                  <a:gd name="T51" fmla="*/ 1839 h 2903"/>
                  <a:gd name="T52" fmla="*/ 154 w 2905"/>
                  <a:gd name="T53" fmla="*/ 1973 h 2903"/>
                  <a:gd name="T54" fmla="*/ 112 w 2905"/>
                  <a:gd name="T55" fmla="*/ 2108 h 2903"/>
                  <a:gd name="T56" fmla="*/ 75 w 2905"/>
                  <a:gd name="T57" fmla="*/ 2247 h 2903"/>
                  <a:gd name="T58" fmla="*/ 46 w 2905"/>
                  <a:gd name="T59" fmla="*/ 2388 h 2903"/>
                  <a:gd name="T60" fmla="*/ 24 w 2905"/>
                  <a:gd name="T61" fmla="*/ 2533 h 2903"/>
                  <a:gd name="T62" fmla="*/ 9 w 2905"/>
                  <a:gd name="T63" fmla="*/ 2680 h 2903"/>
                  <a:gd name="T64" fmla="*/ 2 w 2905"/>
                  <a:gd name="T65" fmla="*/ 2828 h 2903"/>
                  <a:gd name="T66" fmla="*/ 1744 w 2905"/>
                  <a:gd name="T67" fmla="*/ 2903 h 2903"/>
                  <a:gd name="T68" fmla="*/ 1744 w 2905"/>
                  <a:gd name="T69" fmla="*/ 2843 h 2903"/>
                  <a:gd name="T70" fmla="*/ 1757 w 2905"/>
                  <a:gd name="T71" fmla="*/ 2725 h 2903"/>
                  <a:gd name="T72" fmla="*/ 1780 w 2905"/>
                  <a:gd name="T73" fmla="*/ 2614 h 2903"/>
                  <a:gd name="T74" fmla="*/ 1813 w 2905"/>
                  <a:gd name="T75" fmla="*/ 2504 h 2903"/>
                  <a:gd name="T76" fmla="*/ 1857 w 2905"/>
                  <a:gd name="T77" fmla="*/ 2399 h 2903"/>
                  <a:gd name="T78" fmla="*/ 1910 w 2905"/>
                  <a:gd name="T79" fmla="*/ 2300 h 2903"/>
                  <a:gd name="T80" fmla="*/ 1974 w 2905"/>
                  <a:gd name="T81" fmla="*/ 2209 h 2903"/>
                  <a:gd name="T82" fmla="*/ 2044 w 2905"/>
                  <a:gd name="T83" fmla="*/ 2123 h 2903"/>
                  <a:gd name="T84" fmla="*/ 2123 w 2905"/>
                  <a:gd name="T85" fmla="*/ 2044 h 2903"/>
                  <a:gd name="T86" fmla="*/ 2209 w 2905"/>
                  <a:gd name="T87" fmla="*/ 1973 h 2903"/>
                  <a:gd name="T88" fmla="*/ 2302 w 2905"/>
                  <a:gd name="T89" fmla="*/ 1910 h 2903"/>
                  <a:gd name="T90" fmla="*/ 2401 w 2905"/>
                  <a:gd name="T91" fmla="*/ 1855 h 2903"/>
                  <a:gd name="T92" fmla="*/ 2506 w 2905"/>
                  <a:gd name="T93" fmla="*/ 1811 h 2903"/>
                  <a:gd name="T94" fmla="*/ 2614 w 2905"/>
                  <a:gd name="T95" fmla="*/ 1778 h 2903"/>
                  <a:gd name="T96" fmla="*/ 2727 w 2905"/>
                  <a:gd name="T97" fmla="*/ 1755 h 2903"/>
                  <a:gd name="T98" fmla="*/ 2844 w 2905"/>
                  <a:gd name="T99" fmla="*/ 1744 h 2903"/>
                  <a:gd name="T100" fmla="*/ 2905 w 2905"/>
                  <a:gd name="T101" fmla="*/ 1742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2905" y="1742"/>
                    </a:moveTo>
                    <a:lnTo>
                      <a:pt x="2905" y="0"/>
                    </a:lnTo>
                    <a:lnTo>
                      <a:pt x="2905" y="0"/>
                    </a:lnTo>
                    <a:lnTo>
                      <a:pt x="2830" y="0"/>
                    </a:lnTo>
                    <a:lnTo>
                      <a:pt x="2755" y="4"/>
                    </a:lnTo>
                    <a:lnTo>
                      <a:pt x="2681" y="7"/>
                    </a:lnTo>
                    <a:lnTo>
                      <a:pt x="2608" y="15"/>
                    </a:lnTo>
                    <a:lnTo>
                      <a:pt x="2535" y="22"/>
                    </a:lnTo>
                    <a:lnTo>
                      <a:pt x="2462" y="33"/>
                    </a:lnTo>
                    <a:lnTo>
                      <a:pt x="2390" y="44"/>
                    </a:lnTo>
                    <a:lnTo>
                      <a:pt x="2319" y="59"/>
                    </a:lnTo>
                    <a:lnTo>
                      <a:pt x="2249" y="73"/>
                    </a:lnTo>
                    <a:lnTo>
                      <a:pt x="2180" y="92"/>
                    </a:lnTo>
                    <a:lnTo>
                      <a:pt x="2110" y="110"/>
                    </a:lnTo>
                    <a:lnTo>
                      <a:pt x="2040" y="130"/>
                    </a:lnTo>
                    <a:lnTo>
                      <a:pt x="1973" y="152"/>
                    </a:lnTo>
                    <a:lnTo>
                      <a:pt x="1907" y="176"/>
                    </a:lnTo>
                    <a:lnTo>
                      <a:pt x="1839" y="201"/>
                    </a:lnTo>
                    <a:lnTo>
                      <a:pt x="1775" y="227"/>
                    </a:lnTo>
                    <a:lnTo>
                      <a:pt x="1709" y="256"/>
                    </a:lnTo>
                    <a:lnTo>
                      <a:pt x="1645" y="286"/>
                    </a:lnTo>
                    <a:lnTo>
                      <a:pt x="1583" y="317"/>
                    </a:lnTo>
                    <a:lnTo>
                      <a:pt x="1520" y="350"/>
                    </a:lnTo>
                    <a:lnTo>
                      <a:pt x="1460" y="385"/>
                    </a:lnTo>
                    <a:lnTo>
                      <a:pt x="1399" y="419"/>
                    </a:lnTo>
                    <a:lnTo>
                      <a:pt x="1339" y="456"/>
                    </a:lnTo>
                    <a:lnTo>
                      <a:pt x="1280" y="495"/>
                    </a:lnTo>
                    <a:lnTo>
                      <a:pt x="1224" y="535"/>
                    </a:lnTo>
                    <a:lnTo>
                      <a:pt x="1167" y="577"/>
                    </a:lnTo>
                    <a:lnTo>
                      <a:pt x="1112" y="619"/>
                    </a:lnTo>
                    <a:lnTo>
                      <a:pt x="1057" y="663"/>
                    </a:lnTo>
                    <a:lnTo>
                      <a:pt x="1004" y="707"/>
                    </a:lnTo>
                    <a:lnTo>
                      <a:pt x="953" y="755"/>
                    </a:lnTo>
                    <a:lnTo>
                      <a:pt x="901" y="800"/>
                    </a:lnTo>
                    <a:lnTo>
                      <a:pt x="852" y="850"/>
                    </a:lnTo>
                    <a:lnTo>
                      <a:pt x="802" y="899"/>
                    </a:lnTo>
                    <a:lnTo>
                      <a:pt x="755" y="951"/>
                    </a:lnTo>
                    <a:lnTo>
                      <a:pt x="709" y="1004"/>
                    </a:lnTo>
                    <a:lnTo>
                      <a:pt x="663" y="1057"/>
                    </a:lnTo>
                    <a:lnTo>
                      <a:pt x="621" y="1110"/>
                    </a:lnTo>
                    <a:lnTo>
                      <a:pt x="577" y="1165"/>
                    </a:lnTo>
                    <a:lnTo>
                      <a:pt x="537" y="1222"/>
                    </a:lnTo>
                    <a:lnTo>
                      <a:pt x="497" y="1280"/>
                    </a:lnTo>
                    <a:lnTo>
                      <a:pt x="458" y="1339"/>
                    </a:lnTo>
                    <a:lnTo>
                      <a:pt x="422" y="1397"/>
                    </a:lnTo>
                    <a:lnTo>
                      <a:pt x="385" y="1458"/>
                    </a:lnTo>
                    <a:lnTo>
                      <a:pt x="352" y="1518"/>
                    </a:lnTo>
                    <a:lnTo>
                      <a:pt x="319" y="1581"/>
                    </a:lnTo>
                    <a:lnTo>
                      <a:pt x="288" y="1645"/>
                    </a:lnTo>
                    <a:lnTo>
                      <a:pt x="257" y="1709"/>
                    </a:lnTo>
                    <a:lnTo>
                      <a:pt x="229" y="1773"/>
                    </a:lnTo>
                    <a:lnTo>
                      <a:pt x="202" y="1839"/>
                    </a:lnTo>
                    <a:lnTo>
                      <a:pt x="178" y="1905"/>
                    </a:lnTo>
                    <a:lnTo>
                      <a:pt x="154" y="1973"/>
                    </a:lnTo>
                    <a:lnTo>
                      <a:pt x="132" y="2040"/>
                    </a:lnTo>
                    <a:lnTo>
                      <a:pt x="112" y="2108"/>
                    </a:lnTo>
                    <a:lnTo>
                      <a:pt x="92" y="2178"/>
                    </a:lnTo>
                    <a:lnTo>
                      <a:pt x="75" y="2247"/>
                    </a:lnTo>
                    <a:lnTo>
                      <a:pt x="61" y="2319"/>
                    </a:lnTo>
                    <a:lnTo>
                      <a:pt x="46" y="2388"/>
                    </a:lnTo>
                    <a:lnTo>
                      <a:pt x="35" y="2462"/>
                    </a:lnTo>
                    <a:lnTo>
                      <a:pt x="24" y="2533"/>
                    </a:lnTo>
                    <a:lnTo>
                      <a:pt x="17" y="2606"/>
                    </a:lnTo>
                    <a:lnTo>
                      <a:pt x="9" y="2680"/>
                    </a:lnTo>
                    <a:lnTo>
                      <a:pt x="4" y="2753"/>
                    </a:lnTo>
                    <a:lnTo>
                      <a:pt x="2" y="2828"/>
                    </a:lnTo>
                    <a:lnTo>
                      <a:pt x="0" y="2903"/>
                    </a:lnTo>
                    <a:lnTo>
                      <a:pt x="1744" y="2903"/>
                    </a:lnTo>
                    <a:lnTo>
                      <a:pt x="1744" y="2903"/>
                    </a:lnTo>
                    <a:lnTo>
                      <a:pt x="1744" y="2843"/>
                    </a:lnTo>
                    <a:lnTo>
                      <a:pt x="1749" y="2784"/>
                    </a:lnTo>
                    <a:lnTo>
                      <a:pt x="1757" y="2725"/>
                    </a:lnTo>
                    <a:lnTo>
                      <a:pt x="1766" y="2669"/>
                    </a:lnTo>
                    <a:lnTo>
                      <a:pt x="1780" y="2614"/>
                    </a:lnTo>
                    <a:lnTo>
                      <a:pt x="1795" y="2557"/>
                    </a:lnTo>
                    <a:lnTo>
                      <a:pt x="1813" y="2504"/>
                    </a:lnTo>
                    <a:lnTo>
                      <a:pt x="1833" y="2451"/>
                    </a:lnTo>
                    <a:lnTo>
                      <a:pt x="1857" y="2399"/>
                    </a:lnTo>
                    <a:lnTo>
                      <a:pt x="1883" y="2350"/>
                    </a:lnTo>
                    <a:lnTo>
                      <a:pt x="1910" y="2300"/>
                    </a:lnTo>
                    <a:lnTo>
                      <a:pt x="1941" y="2253"/>
                    </a:lnTo>
                    <a:lnTo>
                      <a:pt x="1974" y="2209"/>
                    </a:lnTo>
                    <a:lnTo>
                      <a:pt x="2007" y="2165"/>
                    </a:lnTo>
                    <a:lnTo>
                      <a:pt x="2044" y="2123"/>
                    </a:lnTo>
                    <a:lnTo>
                      <a:pt x="2082" y="2082"/>
                    </a:lnTo>
                    <a:lnTo>
                      <a:pt x="2123" y="2044"/>
                    </a:lnTo>
                    <a:lnTo>
                      <a:pt x="2165" y="2007"/>
                    </a:lnTo>
                    <a:lnTo>
                      <a:pt x="2209" y="1973"/>
                    </a:lnTo>
                    <a:lnTo>
                      <a:pt x="2255" y="1940"/>
                    </a:lnTo>
                    <a:lnTo>
                      <a:pt x="2302" y="1910"/>
                    </a:lnTo>
                    <a:lnTo>
                      <a:pt x="2350" y="1881"/>
                    </a:lnTo>
                    <a:lnTo>
                      <a:pt x="2401" y="1855"/>
                    </a:lnTo>
                    <a:lnTo>
                      <a:pt x="2452" y="1833"/>
                    </a:lnTo>
                    <a:lnTo>
                      <a:pt x="2506" y="1811"/>
                    </a:lnTo>
                    <a:lnTo>
                      <a:pt x="2559" y="1793"/>
                    </a:lnTo>
                    <a:lnTo>
                      <a:pt x="2614" y="1778"/>
                    </a:lnTo>
                    <a:lnTo>
                      <a:pt x="2670" y="1766"/>
                    </a:lnTo>
                    <a:lnTo>
                      <a:pt x="2727" y="1755"/>
                    </a:lnTo>
                    <a:lnTo>
                      <a:pt x="2786" y="1747"/>
                    </a:lnTo>
                    <a:lnTo>
                      <a:pt x="2844" y="1744"/>
                    </a:lnTo>
                    <a:lnTo>
                      <a:pt x="2905" y="1742"/>
                    </a:lnTo>
                    <a:lnTo>
                      <a:pt x="2905" y="1742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1" name="íṡliḓe"/>
              <p:cNvSpPr/>
              <p:nvPr/>
            </p:nvSpPr>
            <p:spPr bwMode="auto">
              <a:xfrm flipH="1">
                <a:off x="3161174" y="1700808"/>
                <a:ext cx="1731647" cy="1731645"/>
              </a:xfrm>
              <a:custGeom>
                <a:avLst/>
                <a:gdLst>
                  <a:gd name="T0" fmla="*/ 0 w 2902"/>
                  <a:gd name="T1" fmla="*/ 1742 h 2903"/>
                  <a:gd name="T2" fmla="*/ 58 w 2902"/>
                  <a:gd name="T3" fmla="*/ 1744 h 2903"/>
                  <a:gd name="T4" fmla="*/ 176 w 2902"/>
                  <a:gd name="T5" fmla="*/ 1755 h 2903"/>
                  <a:gd name="T6" fmla="*/ 289 w 2902"/>
                  <a:gd name="T7" fmla="*/ 1778 h 2903"/>
                  <a:gd name="T8" fmla="*/ 399 w 2902"/>
                  <a:gd name="T9" fmla="*/ 1811 h 2903"/>
                  <a:gd name="T10" fmla="*/ 503 w 2902"/>
                  <a:gd name="T11" fmla="*/ 1855 h 2903"/>
                  <a:gd name="T12" fmla="*/ 602 w 2902"/>
                  <a:gd name="T13" fmla="*/ 1910 h 2903"/>
                  <a:gd name="T14" fmla="*/ 694 w 2902"/>
                  <a:gd name="T15" fmla="*/ 1973 h 2903"/>
                  <a:gd name="T16" fmla="*/ 780 w 2902"/>
                  <a:gd name="T17" fmla="*/ 2044 h 2903"/>
                  <a:gd name="T18" fmla="*/ 859 w 2902"/>
                  <a:gd name="T19" fmla="*/ 2123 h 2903"/>
                  <a:gd name="T20" fmla="*/ 930 w 2902"/>
                  <a:gd name="T21" fmla="*/ 2209 h 2903"/>
                  <a:gd name="T22" fmla="*/ 992 w 2902"/>
                  <a:gd name="T23" fmla="*/ 2300 h 2903"/>
                  <a:gd name="T24" fmla="*/ 1045 w 2902"/>
                  <a:gd name="T25" fmla="*/ 2399 h 2903"/>
                  <a:gd name="T26" fmla="*/ 1089 w 2902"/>
                  <a:gd name="T27" fmla="*/ 2504 h 2903"/>
                  <a:gd name="T28" fmla="*/ 1124 w 2902"/>
                  <a:gd name="T29" fmla="*/ 2614 h 2903"/>
                  <a:gd name="T30" fmla="*/ 1148 w 2902"/>
                  <a:gd name="T31" fmla="*/ 2725 h 2903"/>
                  <a:gd name="T32" fmla="*/ 1159 w 2902"/>
                  <a:gd name="T33" fmla="*/ 2843 h 2903"/>
                  <a:gd name="T34" fmla="*/ 2902 w 2902"/>
                  <a:gd name="T35" fmla="*/ 2903 h 2903"/>
                  <a:gd name="T36" fmla="*/ 2900 w 2902"/>
                  <a:gd name="T37" fmla="*/ 2828 h 2903"/>
                  <a:gd name="T38" fmla="*/ 2893 w 2902"/>
                  <a:gd name="T39" fmla="*/ 2680 h 2903"/>
                  <a:gd name="T40" fmla="*/ 2879 w 2902"/>
                  <a:gd name="T41" fmla="*/ 2533 h 2903"/>
                  <a:gd name="T42" fmla="*/ 2857 w 2902"/>
                  <a:gd name="T43" fmla="*/ 2388 h 2903"/>
                  <a:gd name="T44" fmla="*/ 2827 w 2902"/>
                  <a:gd name="T45" fmla="*/ 2247 h 2903"/>
                  <a:gd name="T46" fmla="*/ 2792 w 2902"/>
                  <a:gd name="T47" fmla="*/ 2108 h 2903"/>
                  <a:gd name="T48" fmla="*/ 2750 w 2902"/>
                  <a:gd name="T49" fmla="*/ 1973 h 2903"/>
                  <a:gd name="T50" fmla="*/ 2701 w 2902"/>
                  <a:gd name="T51" fmla="*/ 1839 h 2903"/>
                  <a:gd name="T52" fmla="*/ 2646 w 2902"/>
                  <a:gd name="T53" fmla="*/ 1709 h 2903"/>
                  <a:gd name="T54" fmla="*/ 2586 w 2902"/>
                  <a:gd name="T55" fmla="*/ 1581 h 2903"/>
                  <a:gd name="T56" fmla="*/ 2518 w 2902"/>
                  <a:gd name="T57" fmla="*/ 1458 h 2903"/>
                  <a:gd name="T58" fmla="*/ 2445 w 2902"/>
                  <a:gd name="T59" fmla="*/ 1339 h 2903"/>
                  <a:gd name="T60" fmla="*/ 2368 w 2902"/>
                  <a:gd name="T61" fmla="*/ 1222 h 2903"/>
                  <a:gd name="T62" fmla="*/ 2283 w 2902"/>
                  <a:gd name="T63" fmla="*/ 1110 h 2903"/>
                  <a:gd name="T64" fmla="*/ 2194 w 2902"/>
                  <a:gd name="T65" fmla="*/ 1004 h 2903"/>
                  <a:gd name="T66" fmla="*/ 2100 w 2902"/>
                  <a:gd name="T67" fmla="*/ 899 h 2903"/>
                  <a:gd name="T68" fmla="*/ 2001 w 2902"/>
                  <a:gd name="T69" fmla="*/ 800 h 2903"/>
                  <a:gd name="T70" fmla="*/ 1899 w 2902"/>
                  <a:gd name="T71" fmla="*/ 707 h 2903"/>
                  <a:gd name="T72" fmla="*/ 1791 w 2902"/>
                  <a:gd name="T73" fmla="*/ 619 h 2903"/>
                  <a:gd name="T74" fmla="*/ 1679 w 2902"/>
                  <a:gd name="T75" fmla="*/ 535 h 2903"/>
                  <a:gd name="T76" fmla="*/ 1564 w 2902"/>
                  <a:gd name="T77" fmla="*/ 456 h 2903"/>
                  <a:gd name="T78" fmla="*/ 1445 w 2902"/>
                  <a:gd name="T79" fmla="*/ 385 h 2903"/>
                  <a:gd name="T80" fmla="*/ 1320 w 2902"/>
                  <a:gd name="T81" fmla="*/ 317 h 2903"/>
                  <a:gd name="T82" fmla="*/ 1194 w 2902"/>
                  <a:gd name="T83" fmla="*/ 256 h 2903"/>
                  <a:gd name="T84" fmla="*/ 1064 w 2902"/>
                  <a:gd name="T85" fmla="*/ 201 h 2903"/>
                  <a:gd name="T86" fmla="*/ 930 w 2902"/>
                  <a:gd name="T87" fmla="*/ 152 h 2903"/>
                  <a:gd name="T88" fmla="*/ 795 w 2902"/>
                  <a:gd name="T89" fmla="*/ 110 h 2903"/>
                  <a:gd name="T90" fmla="*/ 655 w 2902"/>
                  <a:gd name="T91" fmla="*/ 73 h 2903"/>
                  <a:gd name="T92" fmla="*/ 512 w 2902"/>
                  <a:gd name="T93" fmla="*/ 44 h 2903"/>
                  <a:gd name="T94" fmla="*/ 370 w 2902"/>
                  <a:gd name="T95" fmla="*/ 22 h 2903"/>
                  <a:gd name="T96" fmla="*/ 223 w 2902"/>
                  <a:gd name="T97" fmla="*/ 7 h 2903"/>
                  <a:gd name="T98" fmla="*/ 75 w 2902"/>
                  <a:gd name="T99" fmla="*/ 0 h 2903"/>
                  <a:gd name="T100" fmla="*/ 0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0" y="0"/>
                    </a:moveTo>
                    <a:lnTo>
                      <a:pt x="0" y="1742"/>
                    </a:lnTo>
                    <a:lnTo>
                      <a:pt x="0" y="1742"/>
                    </a:lnTo>
                    <a:lnTo>
                      <a:pt x="58" y="1744"/>
                    </a:lnTo>
                    <a:lnTo>
                      <a:pt x="119" y="1747"/>
                    </a:lnTo>
                    <a:lnTo>
                      <a:pt x="176" y="1755"/>
                    </a:lnTo>
                    <a:lnTo>
                      <a:pt x="232" y="1766"/>
                    </a:lnTo>
                    <a:lnTo>
                      <a:pt x="289" y="1778"/>
                    </a:lnTo>
                    <a:lnTo>
                      <a:pt x="344" y="1793"/>
                    </a:lnTo>
                    <a:lnTo>
                      <a:pt x="399" y="1811"/>
                    </a:lnTo>
                    <a:lnTo>
                      <a:pt x="452" y="1833"/>
                    </a:lnTo>
                    <a:lnTo>
                      <a:pt x="503" y="1855"/>
                    </a:lnTo>
                    <a:lnTo>
                      <a:pt x="553" y="1881"/>
                    </a:lnTo>
                    <a:lnTo>
                      <a:pt x="602" y="1910"/>
                    </a:lnTo>
                    <a:lnTo>
                      <a:pt x="648" y="1940"/>
                    </a:lnTo>
                    <a:lnTo>
                      <a:pt x="694" y="1973"/>
                    </a:lnTo>
                    <a:lnTo>
                      <a:pt x="738" y="2007"/>
                    </a:lnTo>
                    <a:lnTo>
                      <a:pt x="780" y="2044"/>
                    </a:lnTo>
                    <a:lnTo>
                      <a:pt x="820" y="2082"/>
                    </a:lnTo>
                    <a:lnTo>
                      <a:pt x="859" y="2123"/>
                    </a:lnTo>
                    <a:lnTo>
                      <a:pt x="895" y="2165"/>
                    </a:lnTo>
                    <a:lnTo>
                      <a:pt x="930" y="2209"/>
                    </a:lnTo>
                    <a:lnTo>
                      <a:pt x="963" y="2253"/>
                    </a:lnTo>
                    <a:lnTo>
                      <a:pt x="992" y="2300"/>
                    </a:lnTo>
                    <a:lnTo>
                      <a:pt x="1020" y="2350"/>
                    </a:lnTo>
                    <a:lnTo>
                      <a:pt x="1045" y="2399"/>
                    </a:lnTo>
                    <a:lnTo>
                      <a:pt x="1069" y="2451"/>
                    </a:lnTo>
                    <a:lnTo>
                      <a:pt x="1089" y="2504"/>
                    </a:lnTo>
                    <a:lnTo>
                      <a:pt x="1108" y="2557"/>
                    </a:lnTo>
                    <a:lnTo>
                      <a:pt x="1124" y="2614"/>
                    </a:lnTo>
                    <a:lnTo>
                      <a:pt x="1137" y="2669"/>
                    </a:lnTo>
                    <a:lnTo>
                      <a:pt x="1148" y="2725"/>
                    </a:lnTo>
                    <a:lnTo>
                      <a:pt x="1155" y="2784"/>
                    </a:lnTo>
                    <a:lnTo>
                      <a:pt x="1159" y="2843"/>
                    </a:lnTo>
                    <a:lnTo>
                      <a:pt x="1161" y="2903"/>
                    </a:lnTo>
                    <a:lnTo>
                      <a:pt x="2902" y="2903"/>
                    </a:lnTo>
                    <a:lnTo>
                      <a:pt x="2902" y="2903"/>
                    </a:lnTo>
                    <a:lnTo>
                      <a:pt x="2900" y="2828"/>
                    </a:lnTo>
                    <a:lnTo>
                      <a:pt x="2899" y="2753"/>
                    </a:lnTo>
                    <a:lnTo>
                      <a:pt x="2893" y="2680"/>
                    </a:lnTo>
                    <a:lnTo>
                      <a:pt x="2888" y="2606"/>
                    </a:lnTo>
                    <a:lnTo>
                      <a:pt x="2879" y="2533"/>
                    </a:lnTo>
                    <a:lnTo>
                      <a:pt x="2869" y="2462"/>
                    </a:lnTo>
                    <a:lnTo>
                      <a:pt x="2857" y="2388"/>
                    </a:lnTo>
                    <a:lnTo>
                      <a:pt x="2844" y="2319"/>
                    </a:lnTo>
                    <a:lnTo>
                      <a:pt x="2827" y="2247"/>
                    </a:lnTo>
                    <a:lnTo>
                      <a:pt x="2811" y="2178"/>
                    </a:lnTo>
                    <a:lnTo>
                      <a:pt x="2792" y="2108"/>
                    </a:lnTo>
                    <a:lnTo>
                      <a:pt x="2772" y="2040"/>
                    </a:lnTo>
                    <a:lnTo>
                      <a:pt x="2750" y="1973"/>
                    </a:lnTo>
                    <a:lnTo>
                      <a:pt x="2727" y="1905"/>
                    </a:lnTo>
                    <a:lnTo>
                      <a:pt x="2701" y="1839"/>
                    </a:lnTo>
                    <a:lnTo>
                      <a:pt x="2673" y="1773"/>
                    </a:lnTo>
                    <a:lnTo>
                      <a:pt x="2646" y="1709"/>
                    </a:lnTo>
                    <a:lnTo>
                      <a:pt x="2617" y="1645"/>
                    </a:lnTo>
                    <a:lnTo>
                      <a:pt x="2586" y="1581"/>
                    </a:lnTo>
                    <a:lnTo>
                      <a:pt x="2553" y="1518"/>
                    </a:lnTo>
                    <a:lnTo>
                      <a:pt x="2518" y="1458"/>
                    </a:lnTo>
                    <a:lnTo>
                      <a:pt x="2481" y="1397"/>
                    </a:lnTo>
                    <a:lnTo>
                      <a:pt x="2445" y="1339"/>
                    </a:lnTo>
                    <a:lnTo>
                      <a:pt x="2406" y="1280"/>
                    </a:lnTo>
                    <a:lnTo>
                      <a:pt x="2368" y="1222"/>
                    </a:lnTo>
                    <a:lnTo>
                      <a:pt x="2325" y="1165"/>
                    </a:lnTo>
                    <a:lnTo>
                      <a:pt x="2283" y="1110"/>
                    </a:lnTo>
                    <a:lnTo>
                      <a:pt x="2239" y="1057"/>
                    </a:lnTo>
                    <a:lnTo>
                      <a:pt x="2194" y="1004"/>
                    </a:lnTo>
                    <a:lnTo>
                      <a:pt x="2148" y="951"/>
                    </a:lnTo>
                    <a:lnTo>
                      <a:pt x="2100" y="899"/>
                    </a:lnTo>
                    <a:lnTo>
                      <a:pt x="2053" y="850"/>
                    </a:lnTo>
                    <a:lnTo>
                      <a:pt x="2001" y="800"/>
                    </a:lnTo>
                    <a:lnTo>
                      <a:pt x="1952" y="755"/>
                    </a:lnTo>
                    <a:lnTo>
                      <a:pt x="1899" y="707"/>
                    </a:lnTo>
                    <a:lnTo>
                      <a:pt x="1846" y="663"/>
                    </a:lnTo>
                    <a:lnTo>
                      <a:pt x="1791" y="619"/>
                    </a:lnTo>
                    <a:lnTo>
                      <a:pt x="1736" y="577"/>
                    </a:lnTo>
                    <a:lnTo>
                      <a:pt x="1679" y="535"/>
                    </a:lnTo>
                    <a:lnTo>
                      <a:pt x="1622" y="495"/>
                    </a:lnTo>
                    <a:lnTo>
                      <a:pt x="1564" y="456"/>
                    </a:lnTo>
                    <a:lnTo>
                      <a:pt x="1505" y="419"/>
                    </a:lnTo>
                    <a:lnTo>
                      <a:pt x="1445" y="385"/>
                    </a:lnTo>
                    <a:lnTo>
                      <a:pt x="1382" y="350"/>
                    </a:lnTo>
                    <a:lnTo>
                      <a:pt x="1320" y="317"/>
                    </a:lnTo>
                    <a:lnTo>
                      <a:pt x="1258" y="286"/>
                    </a:lnTo>
                    <a:lnTo>
                      <a:pt x="1194" y="256"/>
                    </a:lnTo>
                    <a:lnTo>
                      <a:pt x="1130" y="227"/>
                    </a:lnTo>
                    <a:lnTo>
                      <a:pt x="1064" y="201"/>
                    </a:lnTo>
                    <a:lnTo>
                      <a:pt x="998" y="176"/>
                    </a:lnTo>
                    <a:lnTo>
                      <a:pt x="930" y="152"/>
                    </a:lnTo>
                    <a:lnTo>
                      <a:pt x="862" y="130"/>
                    </a:lnTo>
                    <a:lnTo>
                      <a:pt x="795" y="110"/>
                    </a:lnTo>
                    <a:lnTo>
                      <a:pt x="725" y="92"/>
                    </a:lnTo>
                    <a:lnTo>
                      <a:pt x="655" y="73"/>
                    </a:lnTo>
                    <a:lnTo>
                      <a:pt x="584" y="59"/>
                    </a:lnTo>
                    <a:lnTo>
                      <a:pt x="512" y="44"/>
                    </a:lnTo>
                    <a:lnTo>
                      <a:pt x="441" y="33"/>
                    </a:lnTo>
                    <a:lnTo>
                      <a:pt x="370" y="22"/>
                    </a:lnTo>
                    <a:lnTo>
                      <a:pt x="296" y="15"/>
                    </a:lnTo>
                    <a:lnTo>
                      <a:pt x="223" y="7"/>
                    </a:lnTo>
                    <a:lnTo>
                      <a:pt x="148" y="4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2" name="ïṩļidê"/>
              <p:cNvSpPr/>
              <p:nvPr/>
            </p:nvSpPr>
            <p:spPr bwMode="auto">
              <a:xfrm flipH="1">
                <a:off x="5584525" y="3432453"/>
                <a:ext cx="1731647" cy="1730453"/>
              </a:xfrm>
              <a:custGeom>
                <a:avLst/>
                <a:gdLst>
                  <a:gd name="T0" fmla="*/ 0 w 2905"/>
                  <a:gd name="T1" fmla="*/ 2903 h 2903"/>
                  <a:gd name="T2" fmla="*/ 75 w 2905"/>
                  <a:gd name="T3" fmla="*/ 2903 h 2903"/>
                  <a:gd name="T4" fmla="*/ 224 w 2905"/>
                  <a:gd name="T5" fmla="*/ 2896 h 2903"/>
                  <a:gd name="T6" fmla="*/ 370 w 2905"/>
                  <a:gd name="T7" fmla="*/ 2881 h 2903"/>
                  <a:gd name="T8" fmla="*/ 515 w 2905"/>
                  <a:gd name="T9" fmla="*/ 2859 h 2903"/>
                  <a:gd name="T10" fmla="*/ 656 w 2905"/>
                  <a:gd name="T11" fmla="*/ 2830 h 2903"/>
                  <a:gd name="T12" fmla="*/ 795 w 2905"/>
                  <a:gd name="T13" fmla="*/ 2793 h 2903"/>
                  <a:gd name="T14" fmla="*/ 932 w 2905"/>
                  <a:gd name="T15" fmla="*/ 2751 h 2903"/>
                  <a:gd name="T16" fmla="*/ 1066 w 2905"/>
                  <a:gd name="T17" fmla="*/ 2702 h 2903"/>
                  <a:gd name="T18" fmla="*/ 1196 w 2905"/>
                  <a:gd name="T19" fmla="*/ 2647 h 2903"/>
                  <a:gd name="T20" fmla="*/ 1322 w 2905"/>
                  <a:gd name="T21" fmla="*/ 2586 h 2903"/>
                  <a:gd name="T22" fmla="*/ 1445 w 2905"/>
                  <a:gd name="T23" fmla="*/ 2518 h 2903"/>
                  <a:gd name="T24" fmla="*/ 1566 w 2905"/>
                  <a:gd name="T25" fmla="*/ 2447 h 2903"/>
                  <a:gd name="T26" fmla="*/ 1681 w 2905"/>
                  <a:gd name="T27" fmla="*/ 2368 h 2903"/>
                  <a:gd name="T28" fmla="*/ 1793 w 2905"/>
                  <a:gd name="T29" fmla="*/ 2284 h 2903"/>
                  <a:gd name="T30" fmla="*/ 1901 w 2905"/>
                  <a:gd name="T31" fmla="*/ 2196 h 2903"/>
                  <a:gd name="T32" fmla="*/ 2004 w 2905"/>
                  <a:gd name="T33" fmla="*/ 2103 h 2903"/>
                  <a:gd name="T34" fmla="*/ 2103 w 2905"/>
                  <a:gd name="T35" fmla="*/ 2004 h 2903"/>
                  <a:gd name="T36" fmla="*/ 2196 w 2905"/>
                  <a:gd name="T37" fmla="*/ 1899 h 2903"/>
                  <a:gd name="T38" fmla="*/ 2284 w 2905"/>
                  <a:gd name="T39" fmla="*/ 1793 h 2903"/>
                  <a:gd name="T40" fmla="*/ 2368 w 2905"/>
                  <a:gd name="T41" fmla="*/ 1681 h 2903"/>
                  <a:gd name="T42" fmla="*/ 2447 w 2905"/>
                  <a:gd name="T43" fmla="*/ 1564 h 2903"/>
                  <a:gd name="T44" fmla="*/ 2520 w 2905"/>
                  <a:gd name="T45" fmla="*/ 1445 h 2903"/>
                  <a:gd name="T46" fmla="*/ 2586 w 2905"/>
                  <a:gd name="T47" fmla="*/ 1322 h 2903"/>
                  <a:gd name="T48" fmla="*/ 2648 w 2905"/>
                  <a:gd name="T49" fmla="*/ 1194 h 2903"/>
                  <a:gd name="T50" fmla="*/ 2703 w 2905"/>
                  <a:gd name="T51" fmla="*/ 1064 h 2903"/>
                  <a:gd name="T52" fmla="*/ 2751 w 2905"/>
                  <a:gd name="T53" fmla="*/ 930 h 2903"/>
                  <a:gd name="T54" fmla="*/ 2793 w 2905"/>
                  <a:gd name="T55" fmla="*/ 795 h 2903"/>
                  <a:gd name="T56" fmla="*/ 2830 w 2905"/>
                  <a:gd name="T57" fmla="*/ 656 h 2903"/>
                  <a:gd name="T58" fmla="*/ 2859 w 2905"/>
                  <a:gd name="T59" fmla="*/ 515 h 2903"/>
                  <a:gd name="T60" fmla="*/ 2881 w 2905"/>
                  <a:gd name="T61" fmla="*/ 370 h 2903"/>
                  <a:gd name="T62" fmla="*/ 2896 w 2905"/>
                  <a:gd name="T63" fmla="*/ 223 h 2903"/>
                  <a:gd name="T64" fmla="*/ 2903 w 2905"/>
                  <a:gd name="T65" fmla="*/ 75 h 2903"/>
                  <a:gd name="T66" fmla="*/ 1161 w 2905"/>
                  <a:gd name="T67" fmla="*/ 0 h 2903"/>
                  <a:gd name="T68" fmla="*/ 1161 w 2905"/>
                  <a:gd name="T69" fmla="*/ 60 h 2903"/>
                  <a:gd name="T70" fmla="*/ 1148 w 2905"/>
                  <a:gd name="T71" fmla="*/ 178 h 2903"/>
                  <a:gd name="T72" fmla="*/ 1125 w 2905"/>
                  <a:gd name="T73" fmla="*/ 289 h 2903"/>
                  <a:gd name="T74" fmla="*/ 1092 w 2905"/>
                  <a:gd name="T75" fmla="*/ 399 h 2903"/>
                  <a:gd name="T76" fmla="*/ 1048 w 2905"/>
                  <a:gd name="T77" fmla="*/ 504 h 2903"/>
                  <a:gd name="T78" fmla="*/ 995 w 2905"/>
                  <a:gd name="T79" fmla="*/ 603 h 2903"/>
                  <a:gd name="T80" fmla="*/ 931 w 2905"/>
                  <a:gd name="T81" fmla="*/ 694 h 2903"/>
                  <a:gd name="T82" fmla="*/ 861 w 2905"/>
                  <a:gd name="T83" fmla="*/ 780 h 2903"/>
                  <a:gd name="T84" fmla="*/ 782 w 2905"/>
                  <a:gd name="T85" fmla="*/ 859 h 2903"/>
                  <a:gd name="T86" fmla="*/ 696 w 2905"/>
                  <a:gd name="T87" fmla="*/ 930 h 2903"/>
                  <a:gd name="T88" fmla="*/ 603 w 2905"/>
                  <a:gd name="T89" fmla="*/ 993 h 2903"/>
                  <a:gd name="T90" fmla="*/ 504 w 2905"/>
                  <a:gd name="T91" fmla="*/ 1048 h 2903"/>
                  <a:gd name="T92" fmla="*/ 399 w 2905"/>
                  <a:gd name="T93" fmla="*/ 1092 h 2903"/>
                  <a:gd name="T94" fmla="*/ 291 w 2905"/>
                  <a:gd name="T95" fmla="*/ 1125 h 2903"/>
                  <a:gd name="T96" fmla="*/ 178 w 2905"/>
                  <a:gd name="T97" fmla="*/ 1148 h 2903"/>
                  <a:gd name="T98" fmla="*/ 61 w 2905"/>
                  <a:gd name="T99" fmla="*/ 1159 h 2903"/>
                  <a:gd name="T100" fmla="*/ 0 w 2905"/>
                  <a:gd name="T101" fmla="*/ 1161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50" y="2899"/>
                    </a:lnTo>
                    <a:lnTo>
                      <a:pt x="224" y="2896"/>
                    </a:lnTo>
                    <a:lnTo>
                      <a:pt x="297" y="2888"/>
                    </a:lnTo>
                    <a:lnTo>
                      <a:pt x="370" y="2881"/>
                    </a:lnTo>
                    <a:lnTo>
                      <a:pt x="443" y="2870"/>
                    </a:lnTo>
                    <a:lnTo>
                      <a:pt x="515" y="2859"/>
                    </a:lnTo>
                    <a:lnTo>
                      <a:pt x="586" y="2844"/>
                    </a:lnTo>
                    <a:lnTo>
                      <a:pt x="656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5" y="2773"/>
                    </a:lnTo>
                    <a:lnTo>
                      <a:pt x="932" y="2751"/>
                    </a:lnTo>
                    <a:lnTo>
                      <a:pt x="998" y="2727"/>
                    </a:lnTo>
                    <a:lnTo>
                      <a:pt x="1066" y="2702"/>
                    </a:lnTo>
                    <a:lnTo>
                      <a:pt x="1130" y="2676"/>
                    </a:lnTo>
                    <a:lnTo>
                      <a:pt x="1196" y="2647"/>
                    </a:lnTo>
                    <a:lnTo>
                      <a:pt x="1260" y="2617"/>
                    </a:lnTo>
                    <a:lnTo>
                      <a:pt x="1322" y="2586"/>
                    </a:lnTo>
                    <a:lnTo>
                      <a:pt x="1385" y="2553"/>
                    </a:lnTo>
                    <a:lnTo>
                      <a:pt x="1445" y="2518"/>
                    </a:lnTo>
                    <a:lnTo>
                      <a:pt x="1506" y="2484"/>
                    </a:lnTo>
                    <a:lnTo>
                      <a:pt x="1566" y="2447"/>
                    </a:lnTo>
                    <a:lnTo>
                      <a:pt x="1625" y="2408"/>
                    </a:lnTo>
                    <a:lnTo>
                      <a:pt x="1681" y="2368"/>
                    </a:lnTo>
                    <a:lnTo>
                      <a:pt x="1738" y="2326"/>
                    </a:lnTo>
                    <a:lnTo>
                      <a:pt x="1793" y="2284"/>
                    </a:lnTo>
                    <a:lnTo>
                      <a:pt x="1848" y="2240"/>
                    </a:lnTo>
                    <a:lnTo>
                      <a:pt x="1901" y="2196"/>
                    </a:lnTo>
                    <a:lnTo>
                      <a:pt x="1952" y="2148"/>
                    </a:lnTo>
                    <a:lnTo>
                      <a:pt x="2004" y="2103"/>
                    </a:lnTo>
                    <a:lnTo>
                      <a:pt x="2053" y="2053"/>
                    </a:lnTo>
                    <a:lnTo>
                      <a:pt x="2103" y="2004"/>
                    </a:lnTo>
                    <a:lnTo>
                      <a:pt x="2150" y="1952"/>
                    </a:lnTo>
                    <a:lnTo>
                      <a:pt x="2196" y="1899"/>
                    </a:lnTo>
                    <a:lnTo>
                      <a:pt x="2242" y="1846"/>
                    </a:lnTo>
                    <a:lnTo>
                      <a:pt x="2284" y="1793"/>
                    </a:lnTo>
                    <a:lnTo>
                      <a:pt x="2328" y="1738"/>
                    </a:lnTo>
                    <a:lnTo>
                      <a:pt x="2368" y="1681"/>
                    </a:lnTo>
                    <a:lnTo>
                      <a:pt x="2408" y="1623"/>
                    </a:lnTo>
                    <a:lnTo>
                      <a:pt x="2447" y="1564"/>
                    </a:lnTo>
                    <a:lnTo>
                      <a:pt x="2483" y="1506"/>
                    </a:lnTo>
                    <a:lnTo>
                      <a:pt x="2520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8" y="1194"/>
                    </a:lnTo>
                    <a:lnTo>
                      <a:pt x="2676" y="1130"/>
                    </a:lnTo>
                    <a:lnTo>
                      <a:pt x="2703" y="1064"/>
                    </a:lnTo>
                    <a:lnTo>
                      <a:pt x="2727" y="998"/>
                    </a:lnTo>
                    <a:lnTo>
                      <a:pt x="2751" y="930"/>
                    </a:lnTo>
                    <a:lnTo>
                      <a:pt x="2773" y="863"/>
                    </a:lnTo>
                    <a:lnTo>
                      <a:pt x="2793" y="795"/>
                    </a:lnTo>
                    <a:lnTo>
                      <a:pt x="2813" y="725"/>
                    </a:lnTo>
                    <a:lnTo>
                      <a:pt x="2830" y="656"/>
                    </a:lnTo>
                    <a:lnTo>
                      <a:pt x="2844" y="584"/>
                    </a:lnTo>
                    <a:lnTo>
                      <a:pt x="2859" y="515"/>
                    </a:lnTo>
                    <a:lnTo>
                      <a:pt x="2870" y="441"/>
                    </a:lnTo>
                    <a:lnTo>
                      <a:pt x="2881" y="370"/>
                    </a:lnTo>
                    <a:lnTo>
                      <a:pt x="2888" y="297"/>
                    </a:lnTo>
                    <a:lnTo>
                      <a:pt x="2896" y="223"/>
                    </a:lnTo>
                    <a:lnTo>
                      <a:pt x="2901" y="150"/>
                    </a:lnTo>
                    <a:lnTo>
                      <a:pt x="2903" y="75"/>
                    </a:lnTo>
                    <a:lnTo>
                      <a:pt x="2905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61" y="60"/>
                    </a:lnTo>
                    <a:lnTo>
                      <a:pt x="1156" y="119"/>
                    </a:lnTo>
                    <a:lnTo>
                      <a:pt x="1148" y="178"/>
                    </a:lnTo>
                    <a:lnTo>
                      <a:pt x="1139" y="234"/>
                    </a:lnTo>
                    <a:lnTo>
                      <a:pt x="1125" y="289"/>
                    </a:lnTo>
                    <a:lnTo>
                      <a:pt x="1110" y="346"/>
                    </a:lnTo>
                    <a:lnTo>
                      <a:pt x="1092" y="399"/>
                    </a:lnTo>
                    <a:lnTo>
                      <a:pt x="1072" y="452"/>
                    </a:lnTo>
                    <a:lnTo>
                      <a:pt x="1048" y="504"/>
                    </a:lnTo>
                    <a:lnTo>
                      <a:pt x="1022" y="553"/>
                    </a:lnTo>
                    <a:lnTo>
                      <a:pt x="995" y="603"/>
                    </a:lnTo>
                    <a:lnTo>
                      <a:pt x="964" y="650"/>
                    </a:lnTo>
                    <a:lnTo>
                      <a:pt x="931" y="694"/>
                    </a:lnTo>
                    <a:lnTo>
                      <a:pt x="898" y="738"/>
                    </a:lnTo>
                    <a:lnTo>
                      <a:pt x="861" y="780"/>
                    </a:lnTo>
                    <a:lnTo>
                      <a:pt x="823" y="821"/>
                    </a:lnTo>
                    <a:lnTo>
                      <a:pt x="782" y="859"/>
                    </a:lnTo>
                    <a:lnTo>
                      <a:pt x="740" y="896"/>
                    </a:lnTo>
                    <a:lnTo>
                      <a:pt x="696" y="930"/>
                    </a:lnTo>
                    <a:lnTo>
                      <a:pt x="650" y="963"/>
                    </a:lnTo>
                    <a:lnTo>
                      <a:pt x="603" y="993"/>
                    </a:lnTo>
                    <a:lnTo>
                      <a:pt x="555" y="1022"/>
                    </a:lnTo>
                    <a:lnTo>
                      <a:pt x="504" y="1048"/>
                    </a:lnTo>
                    <a:lnTo>
                      <a:pt x="453" y="1070"/>
                    </a:lnTo>
                    <a:lnTo>
                      <a:pt x="399" y="1092"/>
                    </a:lnTo>
                    <a:lnTo>
                      <a:pt x="346" y="1110"/>
                    </a:lnTo>
                    <a:lnTo>
                      <a:pt x="291" y="1125"/>
                    </a:lnTo>
                    <a:lnTo>
                      <a:pt x="235" y="1137"/>
                    </a:lnTo>
                    <a:lnTo>
                      <a:pt x="178" y="1148"/>
                    </a:lnTo>
                    <a:lnTo>
                      <a:pt x="119" y="1156"/>
                    </a:lnTo>
                    <a:lnTo>
                      <a:pt x="61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3" name="iṩliḍê"/>
              <p:cNvSpPr/>
              <p:nvPr/>
            </p:nvSpPr>
            <p:spPr bwMode="auto">
              <a:xfrm flipH="1">
                <a:off x="7316172" y="3432453"/>
                <a:ext cx="1731647" cy="1730453"/>
              </a:xfrm>
              <a:custGeom>
                <a:avLst/>
                <a:gdLst>
                  <a:gd name="T0" fmla="*/ 0 w 2902"/>
                  <a:gd name="T1" fmla="*/ 0 h 2903"/>
                  <a:gd name="T2" fmla="*/ 2 w 2902"/>
                  <a:gd name="T3" fmla="*/ 75 h 2903"/>
                  <a:gd name="T4" fmla="*/ 9 w 2902"/>
                  <a:gd name="T5" fmla="*/ 223 h 2903"/>
                  <a:gd name="T6" fmla="*/ 23 w 2902"/>
                  <a:gd name="T7" fmla="*/ 370 h 2903"/>
                  <a:gd name="T8" fmla="*/ 45 w 2902"/>
                  <a:gd name="T9" fmla="*/ 515 h 2903"/>
                  <a:gd name="T10" fmla="*/ 75 w 2902"/>
                  <a:gd name="T11" fmla="*/ 656 h 2903"/>
                  <a:gd name="T12" fmla="*/ 110 w 2902"/>
                  <a:gd name="T13" fmla="*/ 795 h 2903"/>
                  <a:gd name="T14" fmla="*/ 152 w 2902"/>
                  <a:gd name="T15" fmla="*/ 930 h 2903"/>
                  <a:gd name="T16" fmla="*/ 201 w 2902"/>
                  <a:gd name="T17" fmla="*/ 1064 h 2903"/>
                  <a:gd name="T18" fmla="*/ 256 w 2902"/>
                  <a:gd name="T19" fmla="*/ 1194 h 2903"/>
                  <a:gd name="T20" fmla="*/ 316 w 2902"/>
                  <a:gd name="T21" fmla="*/ 1322 h 2903"/>
                  <a:gd name="T22" fmla="*/ 384 w 2902"/>
                  <a:gd name="T23" fmla="*/ 1445 h 2903"/>
                  <a:gd name="T24" fmla="*/ 457 w 2902"/>
                  <a:gd name="T25" fmla="*/ 1564 h 2903"/>
                  <a:gd name="T26" fmla="*/ 534 w 2902"/>
                  <a:gd name="T27" fmla="*/ 1681 h 2903"/>
                  <a:gd name="T28" fmla="*/ 619 w 2902"/>
                  <a:gd name="T29" fmla="*/ 1793 h 2903"/>
                  <a:gd name="T30" fmla="*/ 708 w 2902"/>
                  <a:gd name="T31" fmla="*/ 1899 h 2903"/>
                  <a:gd name="T32" fmla="*/ 802 w 2902"/>
                  <a:gd name="T33" fmla="*/ 2004 h 2903"/>
                  <a:gd name="T34" fmla="*/ 901 w 2902"/>
                  <a:gd name="T35" fmla="*/ 2103 h 2903"/>
                  <a:gd name="T36" fmla="*/ 1003 w 2902"/>
                  <a:gd name="T37" fmla="*/ 2196 h 2903"/>
                  <a:gd name="T38" fmla="*/ 1111 w 2902"/>
                  <a:gd name="T39" fmla="*/ 2284 h 2903"/>
                  <a:gd name="T40" fmla="*/ 1223 w 2902"/>
                  <a:gd name="T41" fmla="*/ 2368 h 2903"/>
                  <a:gd name="T42" fmla="*/ 1338 w 2902"/>
                  <a:gd name="T43" fmla="*/ 2447 h 2903"/>
                  <a:gd name="T44" fmla="*/ 1457 w 2902"/>
                  <a:gd name="T45" fmla="*/ 2518 h 2903"/>
                  <a:gd name="T46" fmla="*/ 1582 w 2902"/>
                  <a:gd name="T47" fmla="*/ 2586 h 2903"/>
                  <a:gd name="T48" fmla="*/ 1708 w 2902"/>
                  <a:gd name="T49" fmla="*/ 2647 h 2903"/>
                  <a:gd name="T50" fmla="*/ 1838 w 2902"/>
                  <a:gd name="T51" fmla="*/ 2702 h 2903"/>
                  <a:gd name="T52" fmla="*/ 1972 w 2902"/>
                  <a:gd name="T53" fmla="*/ 2751 h 2903"/>
                  <a:gd name="T54" fmla="*/ 2107 w 2902"/>
                  <a:gd name="T55" fmla="*/ 2793 h 2903"/>
                  <a:gd name="T56" fmla="*/ 2247 w 2902"/>
                  <a:gd name="T57" fmla="*/ 2830 h 2903"/>
                  <a:gd name="T58" fmla="*/ 2390 w 2902"/>
                  <a:gd name="T59" fmla="*/ 2859 h 2903"/>
                  <a:gd name="T60" fmla="*/ 2532 w 2902"/>
                  <a:gd name="T61" fmla="*/ 2881 h 2903"/>
                  <a:gd name="T62" fmla="*/ 2679 w 2902"/>
                  <a:gd name="T63" fmla="*/ 2896 h 2903"/>
                  <a:gd name="T64" fmla="*/ 2827 w 2902"/>
                  <a:gd name="T65" fmla="*/ 2903 h 2903"/>
                  <a:gd name="T66" fmla="*/ 2902 w 2902"/>
                  <a:gd name="T67" fmla="*/ 1161 h 2903"/>
                  <a:gd name="T68" fmla="*/ 2844 w 2902"/>
                  <a:gd name="T69" fmla="*/ 1159 h 2903"/>
                  <a:gd name="T70" fmla="*/ 2726 w 2902"/>
                  <a:gd name="T71" fmla="*/ 1148 h 2903"/>
                  <a:gd name="T72" fmla="*/ 2613 w 2902"/>
                  <a:gd name="T73" fmla="*/ 1125 h 2903"/>
                  <a:gd name="T74" fmla="*/ 2503 w 2902"/>
                  <a:gd name="T75" fmla="*/ 1092 h 2903"/>
                  <a:gd name="T76" fmla="*/ 2399 w 2902"/>
                  <a:gd name="T77" fmla="*/ 1048 h 2903"/>
                  <a:gd name="T78" fmla="*/ 2300 w 2902"/>
                  <a:gd name="T79" fmla="*/ 993 h 2903"/>
                  <a:gd name="T80" fmla="*/ 2208 w 2902"/>
                  <a:gd name="T81" fmla="*/ 930 h 2903"/>
                  <a:gd name="T82" fmla="*/ 2122 w 2902"/>
                  <a:gd name="T83" fmla="*/ 859 h 2903"/>
                  <a:gd name="T84" fmla="*/ 2043 w 2902"/>
                  <a:gd name="T85" fmla="*/ 780 h 2903"/>
                  <a:gd name="T86" fmla="*/ 1972 w 2902"/>
                  <a:gd name="T87" fmla="*/ 694 h 2903"/>
                  <a:gd name="T88" fmla="*/ 1910 w 2902"/>
                  <a:gd name="T89" fmla="*/ 603 h 2903"/>
                  <a:gd name="T90" fmla="*/ 1857 w 2902"/>
                  <a:gd name="T91" fmla="*/ 504 h 2903"/>
                  <a:gd name="T92" fmla="*/ 1813 w 2902"/>
                  <a:gd name="T93" fmla="*/ 399 h 2903"/>
                  <a:gd name="T94" fmla="*/ 1778 w 2902"/>
                  <a:gd name="T95" fmla="*/ 289 h 2903"/>
                  <a:gd name="T96" fmla="*/ 1754 w 2902"/>
                  <a:gd name="T97" fmla="*/ 178 h 2903"/>
                  <a:gd name="T98" fmla="*/ 1743 w 2902"/>
                  <a:gd name="T99" fmla="*/ 60 h 2903"/>
                  <a:gd name="T100" fmla="*/ 1741 w 2902"/>
                  <a:gd name="T101" fmla="*/ 0 h 2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174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3" y="150"/>
                    </a:lnTo>
                    <a:lnTo>
                      <a:pt x="9" y="223"/>
                    </a:lnTo>
                    <a:lnTo>
                      <a:pt x="14" y="297"/>
                    </a:lnTo>
                    <a:lnTo>
                      <a:pt x="23" y="370"/>
                    </a:lnTo>
                    <a:lnTo>
                      <a:pt x="33" y="441"/>
                    </a:lnTo>
                    <a:lnTo>
                      <a:pt x="45" y="515"/>
                    </a:lnTo>
                    <a:lnTo>
                      <a:pt x="58" y="584"/>
                    </a:lnTo>
                    <a:lnTo>
                      <a:pt x="75" y="656"/>
                    </a:lnTo>
                    <a:lnTo>
                      <a:pt x="91" y="725"/>
                    </a:lnTo>
                    <a:lnTo>
                      <a:pt x="110" y="795"/>
                    </a:lnTo>
                    <a:lnTo>
                      <a:pt x="130" y="863"/>
                    </a:lnTo>
                    <a:lnTo>
                      <a:pt x="152" y="930"/>
                    </a:lnTo>
                    <a:lnTo>
                      <a:pt x="175" y="998"/>
                    </a:lnTo>
                    <a:lnTo>
                      <a:pt x="201" y="1064"/>
                    </a:lnTo>
                    <a:lnTo>
                      <a:pt x="229" y="1130"/>
                    </a:lnTo>
                    <a:lnTo>
                      <a:pt x="256" y="1194"/>
                    </a:lnTo>
                    <a:lnTo>
                      <a:pt x="285" y="1258"/>
                    </a:lnTo>
                    <a:lnTo>
                      <a:pt x="316" y="1322"/>
                    </a:lnTo>
                    <a:lnTo>
                      <a:pt x="349" y="1385"/>
                    </a:lnTo>
                    <a:lnTo>
                      <a:pt x="384" y="1445"/>
                    </a:lnTo>
                    <a:lnTo>
                      <a:pt x="421" y="1506"/>
                    </a:lnTo>
                    <a:lnTo>
                      <a:pt x="457" y="1564"/>
                    </a:lnTo>
                    <a:lnTo>
                      <a:pt x="496" y="1623"/>
                    </a:lnTo>
                    <a:lnTo>
                      <a:pt x="534" y="1681"/>
                    </a:lnTo>
                    <a:lnTo>
                      <a:pt x="577" y="1738"/>
                    </a:lnTo>
                    <a:lnTo>
                      <a:pt x="619" y="1793"/>
                    </a:lnTo>
                    <a:lnTo>
                      <a:pt x="663" y="1846"/>
                    </a:lnTo>
                    <a:lnTo>
                      <a:pt x="708" y="1899"/>
                    </a:lnTo>
                    <a:lnTo>
                      <a:pt x="754" y="1952"/>
                    </a:lnTo>
                    <a:lnTo>
                      <a:pt x="802" y="2004"/>
                    </a:lnTo>
                    <a:lnTo>
                      <a:pt x="849" y="2053"/>
                    </a:lnTo>
                    <a:lnTo>
                      <a:pt x="901" y="2103"/>
                    </a:lnTo>
                    <a:lnTo>
                      <a:pt x="950" y="2148"/>
                    </a:lnTo>
                    <a:lnTo>
                      <a:pt x="1003" y="2196"/>
                    </a:lnTo>
                    <a:lnTo>
                      <a:pt x="1056" y="2240"/>
                    </a:lnTo>
                    <a:lnTo>
                      <a:pt x="1111" y="2284"/>
                    </a:lnTo>
                    <a:lnTo>
                      <a:pt x="1166" y="2326"/>
                    </a:lnTo>
                    <a:lnTo>
                      <a:pt x="1223" y="2368"/>
                    </a:lnTo>
                    <a:lnTo>
                      <a:pt x="1280" y="2408"/>
                    </a:lnTo>
                    <a:lnTo>
                      <a:pt x="1338" y="2447"/>
                    </a:lnTo>
                    <a:lnTo>
                      <a:pt x="1397" y="2484"/>
                    </a:lnTo>
                    <a:lnTo>
                      <a:pt x="1457" y="2518"/>
                    </a:lnTo>
                    <a:lnTo>
                      <a:pt x="1520" y="2553"/>
                    </a:lnTo>
                    <a:lnTo>
                      <a:pt x="1582" y="2586"/>
                    </a:lnTo>
                    <a:lnTo>
                      <a:pt x="1644" y="2617"/>
                    </a:lnTo>
                    <a:lnTo>
                      <a:pt x="1708" y="2647"/>
                    </a:lnTo>
                    <a:lnTo>
                      <a:pt x="1772" y="2676"/>
                    </a:lnTo>
                    <a:lnTo>
                      <a:pt x="1838" y="2702"/>
                    </a:lnTo>
                    <a:lnTo>
                      <a:pt x="1904" y="2727"/>
                    </a:lnTo>
                    <a:lnTo>
                      <a:pt x="1972" y="2751"/>
                    </a:lnTo>
                    <a:lnTo>
                      <a:pt x="2040" y="2773"/>
                    </a:lnTo>
                    <a:lnTo>
                      <a:pt x="2107" y="2793"/>
                    </a:lnTo>
                    <a:lnTo>
                      <a:pt x="2177" y="2811"/>
                    </a:lnTo>
                    <a:lnTo>
                      <a:pt x="2247" y="2830"/>
                    </a:lnTo>
                    <a:lnTo>
                      <a:pt x="2318" y="2844"/>
                    </a:lnTo>
                    <a:lnTo>
                      <a:pt x="2390" y="2859"/>
                    </a:lnTo>
                    <a:lnTo>
                      <a:pt x="2461" y="2870"/>
                    </a:lnTo>
                    <a:lnTo>
                      <a:pt x="2532" y="2881"/>
                    </a:lnTo>
                    <a:lnTo>
                      <a:pt x="2606" y="2888"/>
                    </a:lnTo>
                    <a:lnTo>
                      <a:pt x="2679" y="2896"/>
                    </a:lnTo>
                    <a:lnTo>
                      <a:pt x="2754" y="2899"/>
                    </a:lnTo>
                    <a:lnTo>
                      <a:pt x="2827" y="2903"/>
                    </a:lnTo>
                    <a:lnTo>
                      <a:pt x="2902" y="2903"/>
                    </a:lnTo>
                    <a:lnTo>
                      <a:pt x="2902" y="1161"/>
                    </a:lnTo>
                    <a:lnTo>
                      <a:pt x="2902" y="1161"/>
                    </a:lnTo>
                    <a:lnTo>
                      <a:pt x="2844" y="1159"/>
                    </a:lnTo>
                    <a:lnTo>
                      <a:pt x="2783" y="1156"/>
                    </a:lnTo>
                    <a:lnTo>
                      <a:pt x="2726" y="1148"/>
                    </a:lnTo>
                    <a:lnTo>
                      <a:pt x="2670" y="1137"/>
                    </a:lnTo>
                    <a:lnTo>
                      <a:pt x="2613" y="1125"/>
                    </a:lnTo>
                    <a:lnTo>
                      <a:pt x="2558" y="1110"/>
                    </a:lnTo>
                    <a:lnTo>
                      <a:pt x="2503" y="1092"/>
                    </a:lnTo>
                    <a:lnTo>
                      <a:pt x="2450" y="1070"/>
                    </a:lnTo>
                    <a:lnTo>
                      <a:pt x="2399" y="1048"/>
                    </a:lnTo>
                    <a:lnTo>
                      <a:pt x="2349" y="1022"/>
                    </a:lnTo>
                    <a:lnTo>
                      <a:pt x="2300" y="993"/>
                    </a:lnTo>
                    <a:lnTo>
                      <a:pt x="2254" y="963"/>
                    </a:lnTo>
                    <a:lnTo>
                      <a:pt x="2208" y="930"/>
                    </a:lnTo>
                    <a:lnTo>
                      <a:pt x="2164" y="896"/>
                    </a:lnTo>
                    <a:lnTo>
                      <a:pt x="2122" y="859"/>
                    </a:lnTo>
                    <a:lnTo>
                      <a:pt x="2082" y="821"/>
                    </a:lnTo>
                    <a:lnTo>
                      <a:pt x="2043" y="780"/>
                    </a:lnTo>
                    <a:lnTo>
                      <a:pt x="2007" y="738"/>
                    </a:lnTo>
                    <a:lnTo>
                      <a:pt x="1972" y="694"/>
                    </a:lnTo>
                    <a:lnTo>
                      <a:pt x="1939" y="650"/>
                    </a:lnTo>
                    <a:lnTo>
                      <a:pt x="1910" y="603"/>
                    </a:lnTo>
                    <a:lnTo>
                      <a:pt x="1882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4" y="346"/>
                    </a:lnTo>
                    <a:lnTo>
                      <a:pt x="1778" y="289"/>
                    </a:lnTo>
                    <a:lnTo>
                      <a:pt x="1765" y="234"/>
                    </a:lnTo>
                    <a:lnTo>
                      <a:pt x="1754" y="178"/>
                    </a:lnTo>
                    <a:lnTo>
                      <a:pt x="1747" y="119"/>
                    </a:lnTo>
                    <a:lnTo>
                      <a:pt x="1743" y="60"/>
                    </a:lnTo>
                    <a:lnTo>
                      <a:pt x="1741" y="0"/>
                    </a:lnTo>
                    <a:lnTo>
                      <a:pt x="1741" y="0"/>
                    </a:lnTo>
                    <a:close/>
                  </a:path>
                </a:pathLst>
              </a:custGeom>
              <a:solidFill>
                <a:srgbClr val="778495">
                  <a:lumMod val="20000"/>
                  <a:lumOff val="80000"/>
                  <a:alpha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grpSp>
            <p:nvGrpSpPr>
              <p:cNvPr id="44" name="í$ľíḑé"/>
              <p:cNvGrpSpPr/>
              <p:nvPr/>
            </p:nvGrpSpPr>
            <p:grpSpPr>
              <a:xfrm>
                <a:off x="5584527" y="1700808"/>
                <a:ext cx="3691848" cy="2234814"/>
                <a:chOff x="5584527" y="1700808"/>
                <a:chExt cx="3691848" cy="2234814"/>
              </a:xfrm>
            </p:grpSpPr>
            <p:sp>
              <p:nvSpPr>
                <p:cNvPr id="50" name="îŝ1ïḑé"/>
                <p:cNvSpPr/>
                <p:nvPr/>
              </p:nvSpPr>
              <p:spPr bwMode="auto">
                <a:xfrm flipH="1">
                  <a:off x="7316172" y="1700808"/>
                  <a:ext cx="1731647" cy="1731645"/>
                </a:xfrm>
                <a:custGeom>
                  <a:avLst/>
                  <a:gdLst>
                    <a:gd name="T0" fmla="*/ 2902 w 2902"/>
                    <a:gd name="T1" fmla="*/ 0 h 2903"/>
                    <a:gd name="T2" fmla="*/ 2827 w 2902"/>
                    <a:gd name="T3" fmla="*/ 0 h 2903"/>
                    <a:gd name="T4" fmla="*/ 2679 w 2902"/>
                    <a:gd name="T5" fmla="*/ 7 h 2903"/>
                    <a:gd name="T6" fmla="*/ 2532 w 2902"/>
                    <a:gd name="T7" fmla="*/ 22 h 2903"/>
                    <a:gd name="T8" fmla="*/ 2390 w 2902"/>
                    <a:gd name="T9" fmla="*/ 44 h 2903"/>
                    <a:gd name="T10" fmla="*/ 2247 w 2902"/>
                    <a:gd name="T11" fmla="*/ 73 h 2903"/>
                    <a:gd name="T12" fmla="*/ 2107 w 2902"/>
                    <a:gd name="T13" fmla="*/ 110 h 2903"/>
                    <a:gd name="T14" fmla="*/ 1972 w 2902"/>
                    <a:gd name="T15" fmla="*/ 152 h 2903"/>
                    <a:gd name="T16" fmla="*/ 1838 w 2902"/>
                    <a:gd name="T17" fmla="*/ 201 h 2903"/>
                    <a:gd name="T18" fmla="*/ 1708 w 2902"/>
                    <a:gd name="T19" fmla="*/ 256 h 2903"/>
                    <a:gd name="T20" fmla="*/ 1582 w 2902"/>
                    <a:gd name="T21" fmla="*/ 317 h 2903"/>
                    <a:gd name="T22" fmla="*/ 1457 w 2902"/>
                    <a:gd name="T23" fmla="*/ 385 h 2903"/>
                    <a:gd name="T24" fmla="*/ 1338 w 2902"/>
                    <a:gd name="T25" fmla="*/ 456 h 2903"/>
                    <a:gd name="T26" fmla="*/ 1223 w 2902"/>
                    <a:gd name="T27" fmla="*/ 535 h 2903"/>
                    <a:gd name="T28" fmla="*/ 1111 w 2902"/>
                    <a:gd name="T29" fmla="*/ 619 h 2903"/>
                    <a:gd name="T30" fmla="*/ 1003 w 2902"/>
                    <a:gd name="T31" fmla="*/ 707 h 2903"/>
                    <a:gd name="T32" fmla="*/ 901 w 2902"/>
                    <a:gd name="T33" fmla="*/ 800 h 2903"/>
                    <a:gd name="T34" fmla="*/ 802 w 2902"/>
                    <a:gd name="T35" fmla="*/ 899 h 2903"/>
                    <a:gd name="T36" fmla="*/ 708 w 2902"/>
                    <a:gd name="T37" fmla="*/ 1004 h 2903"/>
                    <a:gd name="T38" fmla="*/ 619 w 2902"/>
                    <a:gd name="T39" fmla="*/ 1110 h 2903"/>
                    <a:gd name="T40" fmla="*/ 534 w 2902"/>
                    <a:gd name="T41" fmla="*/ 1222 h 2903"/>
                    <a:gd name="T42" fmla="*/ 457 w 2902"/>
                    <a:gd name="T43" fmla="*/ 1339 h 2903"/>
                    <a:gd name="T44" fmla="*/ 384 w 2902"/>
                    <a:gd name="T45" fmla="*/ 1458 h 2903"/>
                    <a:gd name="T46" fmla="*/ 316 w 2902"/>
                    <a:gd name="T47" fmla="*/ 1581 h 2903"/>
                    <a:gd name="T48" fmla="*/ 256 w 2902"/>
                    <a:gd name="T49" fmla="*/ 1709 h 2903"/>
                    <a:gd name="T50" fmla="*/ 201 w 2902"/>
                    <a:gd name="T51" fmla="*/ 1839 h 2903"/>
                    <a:gd name="T52" fmla="*/ 152 w 2902"/>
                    <a:gd name="T53" fmla="*/ 1973 h 2903"/>
                    <a:gd name="T54" fmla="*/ 110 w 2902"/>
                    <a:gd name="T55" fmla="*/ 2108 h 2903"/>
                    <a:gd name="T56" fmla="*/ 75 w 2902"/>
                    <a:gd name="T57" fmla="*/ 2247 h 2903"/>
                    <a:gd name="T58" fmla="*/ 45 w 2902"/>
                    <a:gd name="T59" fmla="*/ 2388 h 2903"/>
                    <a:gd name="T60" fmla="*/ 23 w 2902"/>
                    <a:gd name="T61" fmla="*/ 2533 h 2903"/>
                    <a:gd name="T62" fmla="*/ 9 w 2902"/>
                    <a:gd name="T63" fmla="*/ 2680 h 2903"/>
                    <a:gd name="T64" fmla="*/ 2 w 2902"/>
                    <a:gd name="T65" fmla="*/ 2828 h 2903"/>
                    <a:gd name="T66" fmla="*/ 1741 w 2902"/>
                    <a:gd name="T67" fmla="*/ 2903 h 2903"/>
                    <a:gd name="T68" fmla="*/ 1743 w 2902"/>
                    <a:gd name="T69" fmla="*/ 2843 h 2903"/>
                    <a:gd name="T70" fmla="*/ 1754 w 2902"/>
                    <a:gd name="T71" fmla="*/ 2725 h 2903"/>
                    <a:gd name="T72" fmla="*/ 1778 w 2902"/>
                    <a:gd name="T73" fmla="*/ 2614 h 2903"/>
                    <a:gd name="T74" fmla="*/ 1813 w 2902"/>
                    <a:gd name="T75" fmla="*/ 2504 h 2903"/>
                    <a:gd name="T76" fmla="*/ 1857 w 2902"/>
                    <a:gd name="T77" fmla="*/ 2399 h 2903"/>
                    <a:gd name="T78" fmla="*/ 1910 w 2902"/>
                    <a:gd name="T79" fmla="*/ 2300 h 2903"/>
                    <a:gd name="T80" fmla="*/ 1972 w 2902"/>
                    <a:gd name="T81" fmla="*/ 2209 h 2903"/>
                    <a:gd name="T82" fmla="*/ 2043 w 2902"/>
                    <a:gd name="T83" fmla="*/ 2123 h 2903"/>
                    <a:gd name="T84" fmla="*/ 2122 w 2902"/>
                    <a:gd name="T85" fmla="*/ 2044 h 2903"/>
                    <a:gd name="T86" fmla="*/ 2208 w 2902"/>
                    <a:gd name="T87" fmla="*/ 1973 h 2903"/>
                    <a:gd name="T88" fmla="*/ 2300 w 2902"/>
                    <a:gd name="T89" fmla="*/ 1910 h 2903"/>
                    <a:gd name="T90" fmla="*/ 2399 w 2902"/>
                    <a:gd name="T91" fmla="*/ 1855 h 2903"/>
                    <a:gd name="T92" fmla="*/ 2503 w 2902"/>
                    <a:gd name="T93" fmla="*/ 1811 h 2903"/>
                    <a:gd name="T94" fmla="*/ 2613 w 2902"/>
                    <a:gd name="T95" fmla="*/ 1778 h 2903"/>
                    <a:gd name="T96" fmla="*/ 2726 w 2902"/>
                    <a:gd name="T97" fmla="*/ 1755 h 2903"/>
                    <a:gd name="T98" fmla="*/ 2844 w 2902"/>
                    <a:gd name="T99" fmla="*/ 1744 h 2903"/>
                    <a:gd name="T100" fmla="*/ 2902 w 2902"/>
                    <a:gd name="T101" fmla="*/ 1742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2902" y="1742"/>
                      </a:moveTo>
                      <a:lnTo>
                        <a:pt x="2902" y="0"/>
                      </a:lnTo>
                      <a:lnTo>
                        <a:pt x="2902" y="0"/>
                      </a:lnTo>
                      <a:lnTo>
                        <a:pt x="2827" y="0"/>
                      </a:lnTo>
                      <a:lnTo>
                        <a:pt x="2754" y="4"/>
                      </a:lnTo>
                      <a:lnTo>
                        <a:pt x="2679" y="7"/>
                      </a:lnTo>
                      <a:lnTo>
                        <a:pt x="2606" y="15"/>
                      </a:lnTo>
                      <a:lnTo>
                        <a:pt x="2532" y="22"/>
                      </a:lnTo>
                      <a:lnTo>
                        <a:pt x="2461" y="33"/>
                      </a:lnTo>
                      <a:lnTo>
                        <a:pt x="2390" y="44"/>
                      </a:lnTo>
                      <a:lnTo>
                        <a:pt x="2318" y="59"/>
                      </a:lnTo>
                      <a:lnTo>
                        <a:pt x="2247" y="73"/>
                      </a:lnTo>
                      <a:lnTo>
                        <a:pt x="2177" y="92"/>
                      </a:lnTo>
                      <a:lnTo>
                        <a:pt x="2107" y="110"/>
                      </a:lnTo>
                      <a:lnTo>
                        <a:pt x="2040" y="130"/>
                      </a:lnTo>
                      <a:lnTo>
                        <a:pt x="1972" y="152"/>
                      </a:lnTo>
                      <a:lnTo>
                        <a:pt x="1904" y="176"/>
                      </a:lnTo>
                      <a:lnTo>
                        <a:pt x="1838" y="201"/>
                      </a:lnTo>
                      <a:lnTo>
                        <a:pt x="1772" y="227"/>
                      </a:lnTo>
                      <a:lnTo>
                        <a:pt x="1708" y="256"/>
                      </a:lnTo>
                      <a:lnTo>
                        <a:pt x="1644" y="286"/>
                      </a:lnTo>
                      <a:lnTo>
                        <a:pt x="1582" y="317"/>
                      </a:lnTo>
                      <a:lnTo>
                        <a:pt x="1520" y="350"/>
                      </a:lnTo>
                      <a:lnTo>
                        <a:pt x="1457" y="385"/>
                      </a:lnTo>
                      <a:lnTo>
                        <a:pt x="1397" y="419"/>
                      </a:lnTo>
                      <a:lnTo>
                        <a:pt x="1338" y="456"/>
                      </a:lnTo>
                      <a:lnTo>
                        <a:pt x="1280" y="495"/>
                      </a:lnTo>
                      <a:lnTo>
                        <a:pt x="1223" y="535"/>
                      </a:lnTo>
                      <a:lnTo>
                        <a:pt x="1166" y="577"/>
                      </a:lnTo>
                      <a:lnTo>
                        <a:pt x="1111" y="619"/>
                      </a:lnTo>
                      <a:lnTo>
                        <a:pt x="1056" y="663"/>
                      </a:lnTo>
                      <a:lnTo>
                        <a:pt x="1003" y="707"/>
                      </a:lnTo>
                      <a:lnTo>
                        <a:pt x="950" y="755"/>
                      </a:lnTo>
                      <a:lnTo>
                        <a:pt x="901" y="800"/>
                      </a:lnTo>
                      <a:lnTo>
                        <a:pt x="849" y="850"/>
                      </a:lnTo>
                      <a:lnTo>
                        <a:pt x="802" y="899"/>
                      </a:lnTo>
                      <a:lnTo>
                        <a:pt x="754" y="951"/>
                      </a:lnTo>
                      <a:lnTo>
                        <a:pt x="708" y="1004"/>
                      </a:lnTo>
                      <a:lnTo>
                        <a:pt x="663" y="1057"/>
                      </a:lnTo>
                      <a:lnTo>
                        <a:pt x="619" y="1110"/>
                      </a:lnTo>
                      <a:lnTo>
                        <a:pt x="577" y="1165"/>
                      </a:lnTo>
                      <a:lnTo>
                        <a:pt x="534" y="1222"/>
                      </a:lnTo>
                      <a:lnTo>
                        <a:pt x="496" y="1280"/>
                      </a:lnTo>
                      <a:lnTo>
                        <a:pt x="457" y="1339"/>
                      </a:lnTo>
                      <a:lnTo>
                        <a:pt x="421" y="1397"/>
                      </a:lnTo>
                      <a:lnTo>
                        <a:pt x="384" y="1458"/>
                      </a:lnTo>
                      <a:lnTo>
                        <a:pt x="349" y="1518"/>
                      </a:lnTo>
                      <a:lnTo>
                        <a:pt x="316" y="1581"/>
                      </a:lnTo>
                      <a:lnTo>
                        <a:pt x="285" y="1645"/>
                      </a:lnTo>
                      <a:lnTo>
                        <a:pt x="256" y="1709"/>
                      </a:lnTo>
                      <a:lnTo>
                        <a:pt x="229" y="1773"/>
                      </a:lnTo>
                      <a:lnTo>
                        <a:pt x="201" y="1839"/>
                      </a:lnTo>
                      <a:lnTo>
                        <a:pt x="175" y="1905"/>
                      </a:lnTo>
                      <a:lnTo>
                        <a:pt x="152" y="1973"/>
                      </a:lnTo>
                      <a:lnTo>
                        <a:pt x="130" y="2040"/>
                      </a:lnTo>
                      <a:lnTo>
                        <a:pt x="110" y="2108"/>
                      </a:lnTo>
                      <a:lnTo>
                        <a:pt x="91" y="2178"/>
                      </a:lnTo>
                      <a:lnTo>
                        <a:pt x="75" y="2247"/>
                      </a:lnTo>
                      <a:lnTo>
                        <a:pt x="58" y="2319"/>
                      </a:lnTo>
                      <a:lnTo>
                        <a:pt x="45" y="2388"/>
                      </a:lnTo>
                      <a:lnTo>
                        <a:pt x="33" y="2462"/>
                      </a:lnTo>
                      <a:lnTo>
                        <a:pt x="23" y="2533"/>
                      </a:lnTo>
                      <a:lnTo>
                        <a:pt x="14" y="2606"/>
                      </a:lnTo>
                      <a:lnTo>
                        <a:pt x="9" y="2680"/>
                      </a:lnTo>
                      <a:lnTo>
                        <a:pt x="3" y="2753"/>
                      </a:lnTo>
                      <a:lnTo>
                        <a:pt x="2" y="2828"/>
                      </a:lnTo>
                      <a:lnTo>
                        <a:pt x="0" y="2903"/>
                      </a:lnTo>
                      <a:lnTo>
                        <a:pt x="1741" y="2903"/>
                      </a:lnTo>
                      <a:lnTo>
                        <a:pt x="1741" y="2903"/>
                      </a:lnTo>
                      <a:lnTo>
                        <a:pt x="1743" y="2843"/>
                      </a:lnTo>
                      <a:lnTo>
                        <a:pt x="1747" y="2784"/>
                      </a:lnTo>
                      <a:lnTo>
                        <a:pt x="1754" y="2725"/>
                      </a:lnTo>
                      <a:lnTo>
                        <a:pt x="1765" y="2669"/>
                      </a:lnTo>
                      <a:lnTo>
                        <a:pt x="1778" y="2614"/>
                      </a:lnTo>
                      <a:lnTo>
                        <a:pt x="1794" y="2557"/>
                      </a:lnTo>
                      <a:lnTo>
                        <a:pt x="1813" y="2504"/>
                      </a:lnTo>
                      <a:lnTo>
                        <a:pt x="1833" y="2451"/>
                      </a:lnTo>
                      <a:lnTo>
                        <a:pt x="1857" y="2399"/>
                      </a:lnTo>
                      <a:lnTo>
                        <a:pt x="1882" y="2350"/>
                      </a:lnTo>
                      <a:lnTo>
                        <a:pt x="1910" y="2300"/>
                      </a:lnTo>
                      <a:lnTo>
                        <a:pt x="1939" y="2253"/>
                      </a:lnTo>
                      <a:lnTo>
                        <a:pt x="1972" y="2209"/>
                      </a:lnTo>
                      <a:lnTo>
                        <a:pt x="2007" y="2165"/>
                      </a:lnTo>
                      <a:lnTo>
                        <a:pt x="2043" y="2123"/>
                      </a:lnTo>
                      <a:lnTo>
                        <a:pt x="2082" y="2082"/>
                      </a:lnTo>
                      <a:lnTo>
                        <a:pt x="2122" y="2044"/>
                      </a:lnTo>
                      <a:lnTo>
                        <a:pt x="2164" y="2007"/>
                      </a:lnTo>
                      <a:lnTo>
                        <a:pt x="2208" y="1973"/>
                      </a:lnTo>
                      <a:lnTo>
                        <a:pt x="2254" y="1940"/>
                      </a:lnTo>
                      <a:lnTo>
                        <a:pt x="2300" y="1910"/>
                      </a:lnTo>
                      <a:lnTo>
                        <a:pt x="2349" y="1881"/>
                      </a:lnTo>
                      <a:lnTo>
                        <a:pt x="2399" y="1855"/>
                      </a:lnTo>
                      <a:lnTo>
                        <a:pt x="2450" y="1833"/>
                      </a:lnTo>
                      <a:lnTo>
                        <a:pt x="2503" y="1811"/>
                      </a:lnTo>
                      <a:lnTo>
                        <a:pt x="2558" y="1793"/>
                      </a:lnTo>
                      <a:lnTo>
                        <a:pt x="2613" y="1778"/>
                      </a:lnTo>
                      <a:lnTo>
                        <a:pt x="2670" y="1766"/>
                      </a:lnTo>
                      <a:lnTo>
                        <a:pt x="2726" y="1755"/>
                      </a:lnTo>
                      <a:lnTo>
                        <a:pt x="2783" y="1747"/>
                      </a:lnTo>
                      <a:lnTo>
                        <a:pt x="2844" y="1744"/>
                      </a:lnTo>
                      <a:lnTo>
                        <a:pt x="2902" y="1742"/>
                      </a:lnTo>
                      <a:lnTo>
                        <a:pt x="2902" y="1742"/>
                      </a:lnTo>
                      <a:close/>
                    </a:path>
                  </a:pathLst>
                </a:custGeom>
                <a:solidFill>
                  <a:srgbClr val="972C07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51" name="ïṣļïďé"/>
                <p:cNvSpPr/>
                <p:nvPr/>
              </p:nvSpPr>
              <p:spPr bwMode="auto">
                <a:xfrm flipH="1">
                  <a:off x="7780513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6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6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72C07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52" name="isḷíḍe"/>
                <p:cNvSpPr/>
                <p:nvPr/>
              </p:nvSpPr>
              <p:spPr bwMode="auto">
                <a:xfrm flipH="1">
                  <a:off x="5584527" y="1700808"/>
                  <a:ext cx="1731646" cy="1731645"/>
                </a:xfrm>
                <a:custGeom>
                  <a:avLst/>
                  <a:gdLst>
                    <a:gd name="T0" fmla="*/ 0 w 2905"/>
                    <a:gd name="T1" fmla="*/ 1742 h 2903"/>
                    <a:gd name="T2" fmla="*/ 61 w 2905"/>
                    <a:gd name="T3" fmla="*/ 1744 h 2903"/>
                    <a:gd name="T4" fmla="*/ 178 w 2905"/>
                    <a:gd name="T5" fmla="*/ 1755 h 2903"/>
                    <a:gd name="T6" fmla="*/ 291 w 2905"/>
                    <a:gd name="T7" fmla="*/ 1778 h 2903"/>
                    <a:gd name="T8" fmla="*/ 399 w 2905"/>
                    <a:gd name="T9" fmla="*/ 1811 h 2903"/>
                    <a:gd name="T10" fmla="*/ 504 w 2905"/>
                    <a:gd name="T11" fmla="*/ 1855 h 2903"/>
                    <a:gd name="T12" fmla="*/ 603 w 2905"/>
                    <a:gd name="T13" fmla="*/ 1910 h 2903"/>
                    <a:gd name="T14" fmla="*/ 696 w 2905"/>
                    <a:gd name="T15" fmla="*/ 1973 h 2903"/>
                    <a:gd name="T16" fmla="*/ 782 w 2905"/>
                    <a:gd name="T17" fmla="*/ 2044 h 2903"/>
                    <a:gd name="T18" fmla="*/ 861 w 2905"/>
                    <a:gd name="T19" fmla="*/ 2123 h 2903"/>
                    <a:gd name="T20" fmla="*/ 931 w 2905"/>
                    <a:gd name="T21" fmla="*/ 2209 h 2903"/>
                    <a:gd name="T22" fmla="*/ 995 w 2905"/>
                    <a:gd name="T23" fmla="*/ 2300 h 2903"/>
                    <a:gd name="T24" fmla="*/ 1048 w 2905"/>
                    <a:gd name="T25" fmla="*/ 2399 h 2903"/>
                    <a:gd name="T26" fmla="*/ 1092 w 2905"/>
                    <a:gd name="T27" fmla="*/ 2504 h 2903"/>
                    <a:gd name="T28" fmla="*/ 1125 w 2905"/>
                    <a:gd name="T29" fmla="*/ 2614 h 2903"/>
                    <a:gd name="T30" fmla="*/ 1148 w 2905"/>
                    <a:gd name="T31" fmla="*/ 2725 h 2903"/>
                    <a:gd name="T32" fmla="*/ 1161 w 2905"/>
                    <a:gd name="T33" fmla="*/ 2843 h 2903"/>
                    <a:gd name="T34" fmla="*/ 2905 w 2905"/>
                    <a:gd name="T35" fmla="*/ 2903 h 2903"/>
                    <a:gd name="T36" fmla="*/ 2903 w 2905"/>
                    <a:gd name="T37" fmla="*/ 2828 h 2903"/>
                    <a:gd name="T38" fmla="*/ 2896 w 2905"/>
                    <a:gd name="T39" fmla="*/ 2680 h 2903"/>
                    <a:gd name="T40" fmla="*/ 2881 w 2905"/>
                    <a:gd name="T41" fmla="*/ 2533 h 2903"/>
                    <a:gd name="T42" fmla="*/ 2859 w 2905"/>
                    <a:gd name="T43" fmla="*/ 2388 h 2903"/>
                    <a:gd name="T44" fmla="*/ 2830 w 2905"/>
                    <a:gd name="T45" fmla="*/ 2247 h 2903"/>
                    <a:gd name="T46" fmla="*/ 2793 w 2905"/>
                    <a:gd name="T47" fmla="*/ 2108 h 2903"/>
                    <a:gd name="T48" fmla="*/ 2751 w 2905"/>
                    <a:gd name="T49" fmla="*/ 1973 h 2903"/>
                    <a:gd name="T50" fmla="*/ 2703 w 2905"/>
                    <a:gd name="T51" fmla="*/ 1839 h 2903"/>
                    <a:gd name="T52" fmla="*/ 2648 w 2905"/>
                    <a:gd name="T53" fmla="*/ 1709 h 2903"/>
                    <a:gd name="T54" fmla="*/ 2586 w 2905"/>
                    <a:gd name="T55" fmla="*/ 1581 h 2903"/>
                    <a:gd name="T56" fmla="*/ 2520 w 2905"/>
                    <a:gd name="T57" fmla="*/ 1458 h 2903"/>
                    <a:gd name="T58" fmla="*/ 2447 w 2905"/>
                    <a:gd name="T59" fmla="*/ 1339 h 2903"/>
                    <a:gd name="T60" fmla="*/ 2368 w 2905"/>
                    <a:gd name="T61" fmla="*/ 1222 h 2903"/>
                    <a:gd name="T62" fmla="*/ 2284 w 2905"/>
                    <a:gd name="T63" fmla="*/ 1110 h 2903"/>
                    <a:gd name="T64" fmla="*/ 2196 w 2905"/>
                    <a:gd name="T65" fmla="*/ 1004 h 2903"/>
                    <a:gd name="T66" fmla="*/ 2103 w 2905"/>
                    <a:gd name="T67" fmla="*/ 899 h 2903"/>
                    <a:gd name="T68" fmla="*/ 2004 w 2905"/>
                    <a:gd name="T69" fmla="*/ 800 h 2903"/>
                    <a:gd name="T70" fmla="*/ 1901 w 2905"/>
                    <a:gd name="T71" fmla="*/ 707 h 2903"/>
                    <a:gd name="T72" fmla="*/ 1793 w 2905"/>
                    <a:gd name="T73" fmla="*/ 619 h 2903"/>
                    <a:gd name="T74" fmla="*/ 1681 w 2905"/>
                    <a:gd name="T75" fmla="*/ 535 h 2903"/>
                    <a:gd name="T76" fmla="*/ 1566 w 2905"/>
                    <a:gd name="T77" fmla="*/ 456 h 2903"/>
                    <a:gd name="T78" fmla="*/ 1445 w 2905"/>
                    <a:gd name="T79" fmla="*/ 385 h 2903"/>
                    <a:gd name="T80" fmla="*/ 1322 w 2905"/>
                    <a:gd name="T81" fmla="*/ 317 h 2903"/>
                    <a:gd name="T82" fmla="*/ 1196 w 2905"/>
                    <a:gd name="T83" fmla="*/ 256 h 2903"/>
                    <a:gd name="T84" fmla="*/ 1066 w 2905"/>
                    <a:gd name="T85" fmla="*/ 201 h 2903"/>
                    <a:gd name="T86" fmla="*/ 932 w 2905"/>
                    <a:gd name="T87" fmla="*/ 152 h 2903"/>
                    <a:gd name="T88" fmla="*/ 795 w 2905"/>
                    <a:gd name="T89" fmla="*/ 110 h 2903"/>
                    <a:gd name="T90" fmla="*/ 656 w 2905"/>
                    <a:gd name="T91" fmla="*/ 73 h 2903"/>
                    <a:gd name="T92" fmla="*/ 515 w 2905"/>
                    <a:gd name="T93" fmla="*/ 44 h 2903"/>
                    <a:gd name="T94" fmla="*/ 370 w 2905"/>
                    <a:gd name="T95" fmla="*/ 22 h 2903"/>
                    <a:gd name="T96" fmla="*/ 224 w 2905"/>
                    <a:gd name="T97" fmla="*/ 7 h 2903"/>
                    <a:gd name="T98" fmla="*/ 75 w 2905"/>
                    <a:gd name="T99" fmla="*/ 0 h 2903"/>
                    <a:gd name="T100" fmla="*/ 0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0" y="0"/>
                      </a:moveTo>
                      <a:lnTo>
                        <a:pt x="0" y="1742"/>
                      </a:lnTo>
                      <a:lnTo>
                        <a:pt x="0" y="1742"/>
                      </a:lnTo>
                      <a:lnTo>
                        <a:pt x="61" y="1744"/>
                      </a:lnTo>
                      <a:lnTo>
                        <a:pt x="119" y="1747"/>
                      </a:lnTo>
                      <a:lnTo>
                        <a:pt x="178" y="1755"/>
                      </a:lnTo>
                      <a:lnTo>
                        <a:pt x="235" y="1766"/>
                      </a:lnTo>
                      <a:lnTo>
                        <a:pt x="291" y="1778"/>
                      </a:lnTo>
                      <a:lnTo>
                        <a:pt x="346" y="1793"/>
                      </a:lnTo>
                      <a:lnTo>
                        <a:pt x="399" y="1811"/>
                      </a:lnTo>
                      <a:lnTo>
                        <a:pt x="453" y="1833"/>
                      </a:lnTo>
                      <a:lnTo>
                        <a:pt x="504" y="1855"/>
                      </a:lnTo>
                      <a:lnTo>
                        <a:pt x="555" y="1881"/>
                      </a:lnTo>
                      <a:lnTo>
                        <a:pt x="603" y="1910"/>
                      </a:lnTo>
                      <a:lnTo>
                        <a:pt x="650" y="1940"/>
                      </a:lnTo>
                      <a:lnTo>
                        <a:pt x="696" y="1973"/>
                      </a:lnTo>
                      <a:lnTo>
                        <a:pt x="740" y="2007"/>
                      </a:lnTo>
                      <a:lnTo>
                        <a:pt x="782" y="2044"/>
                      </a:lnTo>
                      <a:lnTo>
                        <a:pt x="823" y="2082"/>
                      </a:lnTo>
                      <a:lnTo>
                        <a:pt x="861" y="2123"/>
                      </a:lnTo>
                      <a:lnTo>
                        <a:pt x="898" y="2165"/>
                      </a:lnTo>
                      <a:lnTo>
                        <a:pt x="931" y="2209"/>
                      </a:lnTo>
                      <a:lnTo>
                        <a:pt x="964" y="2253"/>
                      </a:lnTo>
                      <a:lnTo>
                        <a:pt x="995" y="2300"/>
                      </a:lnTo>
                      <a:lnTo>
                        <a:pt x="1022" y="2350"/>
                      </a:lnTo>
                      <a:lnTo>
                        <a:pt x="1048" y="2399"/>
                      </a:lnTo>
                      <a:lnTo>
                        <a:pt x="1072" y="2451"/>
                      </a:lnTo>
                      <a:lnTo>
                        <a:pt x="1092" y="2504"/>
                      </a:lnTo>
                      <a:lnTo>
                        <a:pt x="1110" y="2557"/>
                      </a:lnTo>
                      <a:lnTo>
                        <a:pt x="1125" y="2614"/>
                      </a:lnTo>
                      <a:lnTo>
                        <a:pt x="1139" y="2669"/>
                      </a:lnTo>
                      <a:lnTo>
                        <a:pt x="1148" y="2725"/>
                      </a:lnTo>
                      <a:lnTo>
                        <a:pt x="1156" y="2784"/>
                      </a:lnTo>
                      <a:lnTo>
                        <a:pt x="1161" y="2843"/>
                      </a:lnTo>
                      <a:lnTo>
                        <a:pt x="1161" y="2903"/>
                      </a:lnTo>
                      <a:lnTo>
                        <a:pt x="2905" y="2903"/>
                      </a:lnTo>
                      <a:lnTo>
                        <a:pt x="2905" y="2903"/>
                      </a:lnTo>
                      <a:lnTo>
                        <a:pt x="2903" y="2828"/>
                      </a:lnTo>
                      <a:lnTo>
                        <a:pt x="2901" y="2753"/>
                      </a:lnTo>
                      <a:lnTo>
                        <a:pt x="2896" y="2680"/>
                      </a:lnTo>
                      <a:lnTo>
                        <a:pt x="2888" y="2606"/>
                      </a:lnTo>
                      <a:lnTo>
                        <a:pt x="2881" y="2533"/>
                      </a:lnTo>
                      <a:lnTo>
                        <a:pt x="2870" y="2462"/>
                      </a:lnTo>
                      <a:lnTo>
                        <a:pt x="2859" y="2388"/>
                      </a:lnTo>
                      <a:lnTo>
                        <a:pt x="2844" y="2319"/>
                      </a:lnTo>
                      <a:lnTo>
                        <a:pt x="2830" y="2247"/>
                      </a:lnTo>
                      <a:lnTo>
                        <a:pt x="2813" y="2178"/>
                      </a:lnTo>
                      <a:lnTo>
                        <a:pt x="2793" y="2108"/>
                      </a:lnTo>
                      <a:lnTo>
                        <a:pt x="2773" y="2040"/>
                      </a:lnTo>
                      <a:lnTo>
                        <a:pt x="2751" y="1973"/>
                      </a:lnTo>
                      <a:lnTo>
                        <a:pt x="2727" y="1905"/>
                      </a:lnTo>
                      <a:lnTo>
                        <a:pt x="2703" y="1839"/>
                      </a:lnTo>
                      <a:lnTo>
                        <a:pt x="2676" y="1773"/>
                      </a:lnTo>
                      <a:lnTo>
                        <a:pt x="2648" y="1709"/>
                      </a:lnTo>
                      <a:lnTo>
                        <a:pt x="2617" y="1645"/>
                      </a:lnTo>
                      <a:lnTo>
                        <a:pt x="2586" y="1581"/>
                      </a:lnTo>
                      <a:lnTo>
                        <a:pt x="2553" y="1518"/>
                      </a:lnTo>
                      <a:lnTo>
                        <a:pt x="2520" y="1458"/>
                      </a:lnTo>
                      <a:lnTo>
                        <a:pt x="2483" y="1397"/>
                      </a:lnTo>
                      <a:lnTo>
                        <a:pt x="2447" y="1339"/>
                      </a:lnTo>
                      <a:lnTo>
                        <a:pt x="2408" y="1280"/>
                      </a:lnTo>
                      <a:lnTo>
                        <a:pt x="2368" y="1222"/>
                      </a:lnTo>
                      <a:lnTo>
                        <a:pt x="2328" y="1165"/>
                      </a:lnTo>
                      <a:lnTo>
                        <a:pt x="2284" y="1110"/>
                      </a:lnTo>
                      <a:lnTo>
                        <a:pt x="2242" y="1057"/>
                      </a:lnTo>
                      <a:lnTo>
                        <a:pt x="2196" y="1004"/>
                      </a:lnTo>
                      <a:lnTo>
                        <a:pt x="2150" y="951"/>
                      </a:lnTo>
                      <a:lnTo>
                        <a:pt x="2103" y="899"/>
                      </a:lnTo>
                      <a:lnTo>
                        <a:pt x="2053" y="850"/>
                      </a:lnTo>
                      <a:lnTo>
                        <a:pt x="2004" y="800"/>
                      </a:lnTo>
                      <a:lnTo>
                        <a:pt x="1952" y="755"/>
                      </a:lnTo>
                      <a:lnTo>
                        <a:pt x="1901" y="707"/>
                      </a:lnTo>
                      <a:lnTo>
                        <a:pt x="1848" y="663"/>
                      </a:lnTo>
                      <a:lnTo>
                        <a:pt x="1793" y="619"/>
                      </a:lnTo>
                      <a:lnTo>
                        <a:pt x="1738" y="577"/>
                      </a:lnTo>
                      <a:lnTo>
                        <a:pt x="1681" y="535"/>
                      </a:lnTo>
                      <a:lnTo>
                        <a:pt x="1625" y="495"/>
                      </a:lnTo>
                      <a:lnTo>
                        <a:pt x="1566" y="456"/>
                      </a:lnTo>
                      <a:lnTo>
                        <a:pt x="1506" y="419"/>
                      </a:lnTo>
                      <a:lnTo>
                        <a:pt x="1445" y="385"/>
                      </a:lnTo>
                      <a:lnTo>
                        <a:pt x="1385" y="350"/>
                      </a:lnTo>
                      <a:lnTo>
                        <a:pt x="1322" y="317"/>
                      </a:lnTo>
                      <a:lnTo>
                        <a:pt x="1260" y="286"/>
                      </a:lnTo>
                      <a:lnTo>
                        <a:pt x="1196" y="256"/>
                      </a:lnTo>
                      <a:lnTo>
                        <a:pt x="1130" y="227"/>
                      </a:lnTo>
                      <a:lnTo>
                        <a:pt x="1066" y="201"/>
                      </a:lnTo>
                      <a:lnTo>
                        <a:pt x="998" y="176"/>
                      </a:lnTo>
                      <a:lnTo>
                        <a:pt x="932" y="152"/>
                      </a:lnTo>
                      <a:lnTo>
                        <a:pt x="865" y="130"/>
                      </a:lnTo>
                      <a:lnTo>
                        <a:pt x="795" y="110"/>
                      </a:lnTo>
                      <a:lnTo>
                        <a:pt x="725" y="92"/>
                      </a:lnTo>
                      <a:lnTo>
                        <a:pt x="656" y="73"/>
                      </a:lnTo>
                      <a:lnTo>
                        <a:pt x="586" y="59"/>
                      </a:lnTo>
                      <a:lnTo>
                        <a:pt x="515" y="44"/>
                      </a:lnTo>
                      <a:lnTo>
                        <a:pt x="443" y="33"/>
                      </a:lnTo>
                      <a:lnTo>
                        <a:pt x="370" y="22"/>
                      </a:lnTo>
                      <a:lnTo>
                        <a:pt x="297" y="15"/>
                      </a:lnTo>
                      <a:lnTo>
                        <a:pt x="224" y="7"/>
                      </a:lnTo>
                      <a:lnTo>
                        <a:pt x="150" y="4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72C07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45" name="iSļiḑè"/>
              <p:cNvGrpSpPr/>
              <p:nvPr/>
            </p:nvGrpSpPr>
            <p:grpSpPr>
              <a:xfrm>
                <a:off x="2932618" y="2928092"/>
                <a:ext cx="3920549" cy="2234814"/>
                <a:chOff x="2932618" y="2928092"/>
                <a:chExt cx="3920549" cy="2234814"/>
              </a:xfrm>
              <a:solidFill>
                <a:srgbClr val="778495">
                  <a:lumMod val="40000"/>
                  <a:lumOff val="60000"/>
                </a:srgbClr>
              </a:solidFill>
            </p:grpSpPr>
            <p:sp>
              <p:nvSpPr>
                <p:cNvPr id="46" name="ïṣľiḓé"/>
                <p:cNvSpPr/>
                <p:nvPr/>
              </p:nvSpPr>
              <p:spPr bwMode="auto">
                <a:xfrm flipH="1">
                  <a:off x="3161174" y="3432453"/>
                  <a:ext cx="1731647" cy="1730453"/>
                </a:xfrm>
                <a:custGeom>
                  <a:avLst/>
                  <a:gdLst>
                    <a:gd name="T0" fmla="*/ 0 w 2902"/>
                    <a:gd name="T1" fmla="*/ 2903 h 2903"/>
                    <a:gd name="T2" fmla="*/ 75 w 2902"/>
                    <a:gd name="T3" fmla="*/ 2903 h 2903"/>
                    <a:gd name="T4" fmla="*/ 223 w 2902"/>
                    <a:gd name="T5" fmla="*/ 2896 h 2903"/>
                    <a:gd name="T6" fmla="*/ 370 w 2902"/>
                    <a:gd name="T7" fmla="*/ 2881 h 2903"/>
                    <a:gd name="T8" fmla="*/ 512 w 2902"/>
                    <a:gd name="T9" fmla="*/ 2859 h 2903"/>
                    <a:gd name="T10" fmla="*/ 655 w 2902"/>
                    <a:gd name="T11" fmla="*/ 2830 h 2903"/>
                    <a:gd name="T12" fmla="*/ 795 w 2902"/>
                    <a:gd name="T13" fmla="*/ 2793 h 2903"/>
                    <a:gd name="T14" fmla="*/ 930 w 2902"/>
                    <a:gd name="T15" fmla="*/ 2751 h 2903"/>
                    <a:gd name="T16" fmla="*/ 1064 w 2902"/>
                    <a:gd name="T17" fmla="*/ 2702 h 2903"/>
                    <a:gd name="T18" fmla="*/ 1194 w 2902"/>
                    <a:gd name="T19" fmla="*/ 2647 h 2903"/>
                    <a:gd name="T20" fmla="*/ 1320 w 2902"/>
                    <a:gd name="T21" fmla="*/ 2586 h 2903"/>
                    <a:gd name="T22" fmla="*/ 1445 w 2902"/>
                    <a:gd name="T23" fmla="*/ 2518 h 2903"/>
                    <a:gd name="T24" fmla="*/ 1564 w 2902"/>
                    <a:gd name="T25" fmla="*/ 2447 h 2903"/>
                    <a:gd name="T26" fmla="*/ 1679 w 2902"/>
                    <a:gd name="T27" fmla="*/ 2368 h 2903"/>
                    <a:gd name="T28" fmla="*/ 1791 w 2902"/>
                    <a:gd name="T29" fmla="*/ 2284 h 2903"/>
                    <a:gd name="T30" fmla="*/ 1899 w 2902"/>
                    <a:gd name="T31" fmla="*/ 2196 h 2903"/>
                    <a:gd name="T32" fmla="*/ 2001 w 2902"/>
                    <a:gd name="T33" fmla="*/ 2103 h 2903"/>
                    <a:gd name="T34" fmla="*/ 2100 w 2902"/>
                    <a:gd name="T35" fmla="*/ 2004 h 2903"/>
                    <a:gd name="T36" fmla="*/ 2194 w 2902"/>
                    <a:gd name="T37" fmla="*/ 1899 h 2903"/>
                    <a:gd name="T38" fmla="*/ 2283 w 2902"/>
                    <a:gd name="T39" fmla="*/ 1793 h 2903"/>
                    <a:gd name="T40" fmla="*/ 2368 w 2902"/>
                    <a:gd name="T41" fmla="*/ 1681 h 2903"/>
                    <a:gd name="T42" fmla="*/ 2445 w 2902"/>
                    <a:gd name="T43" fmla="*/ 1564 h 2903"/>
                    <a:gd name="T44" fmla="*/ 2518 w 2902"/>
                    <a:gd name="T45" fmla="*/ 1445 h 2903"/>
                    <a:gd name="T46" fmla="*/ 2586 w 2902"/>
                    <a:gd name="T47" fmla="*/ 1322 h 2903"/>
                    <a:gd name="T48" fmla="*/ 2646 w 2902"/>
                    <a:gd name="T49" fmla="*/ 1194 h 2903"/>
                    <a:gd name="T50" fmla="*/ 2701 w 2902"/>
                    <a:gd name="T51" fmla="*/ 1064 h 2903"/>
                    <a:gd name="T52" fmla="*/ 2750 w 2902"/>
                    <a:gd name="T53" fmla="*/ 930 h 2903"/>
                    <a:gd name="T54" fmla="*/ 2792 w 2902"/>
                    <a:gd name="T55" fmla="*/ 795 h 2903"/>
                    <a:gd name="T56" fmla="*/ 2827 w 2902"/>
                    <a:gd name="T57" fmla="*/ 656 h 2903"/>
                    <a:gd name="T58" fmla="*/ 2857 w 2902"/>
                    <a:gd name="T59" fmla="*/ 515 h 2903"/>
                    <a:gd name="T60" fmla="*/ 2879 w 2902"/>
                    <a:gd name="T61" fmla="*/ 370 h 2903"/>
                    <a:gd name="T62" fmla="*/ 2893 w 2902"/>
                    <a:gd name="T63" fmla="*/ 223 h 2903"/>
                    <a:gd name="T64" fmla="*/ 2900 w 2902"/>
                    <a:gd name="T65" fmla="*/ 75 h 2903"/>
                    <a:gd name="T66" fmla="*/ 1161 w 2902"/>
                    <a:gd name="T67" fmla="*/ 0 h 2903"/>
                    <a:gd name="T68" fmla="*/ 1159 w 2902"/>
                    <a:gd name="T69" fmla="*/ 60 h 2903"/>
                    <a:gd name="T70" fmla="*/ 1148 w 2902"/>
                    <a:gd name="T71" fmla="*/ 178 h 2903"/>
                    <a:gd name="T72" fmla="*/ 1124 w 2902"/>
                    <a:gd name="T73" fmla="*/ 289 h 2903"/>
                    <a:gd name="T74" fmla="*/ 1089 w 2902"/>
                    <a:gd name="T75" fmla="*/ 399 h 2903"/>
                    <a:gd name="T76" fmla="*/ 1045 w 2902"/>
                    <a:gd name="T77" fmla="*/ 504 h 2903"/>
                    <a:gd name="T78" fmla="*/ 992 w 2902"/>
                    <a:gd name="T79" fmla="*/ 603 h 2903"/>
                    <a:gd name="T80" fmla="*/ 930 w 2902"/>
                    <a:gd name="T81" fmla="*/ 694 h 2903"/>
                    <a:gd name="T82" fmla="*/ 859 w 2902"/>
                    <a:gd name="T83" fmla="*/ 780 h 2903"/>
                    <a:gd name="T84" fmla="*/ 780 w 2902"/>
                    <a:gd name="T85" fmla="*/ 859 h 2903"/>
                    <a:gd name="T86" fmla="*/ 694 w 2902"/>
                    <a:gd name="T87" fmla="*/ 930 h 2903"/>
                    <a:gd name="T88" fmla="*/ 602 w 2902"/>
                    <a:gd name="T89" fmla="*/ 993 h 2903"/>
                    <a:gd name="T90" fmla="*/ 503 w 2902"/>
                    <a:gd name="T91" fmla="*/ 1048 h 2903"/>
                    <a:gd name="T92" fmla="*/ 399 w 2902"/>
                    <a:gd name="T93" fmla="*/ 1092 h 2903"/>
                    <a:gd name="T94" fmla="*/ 289 w 2902"/>
                    <a:gd name="T95" fmla="*/ 1125 h 2903"/>
                    <a:gd name="T96" fmla="*/ 176 w 2902"/>
                    <a:gd name="T97" fmla="*/ 1148 h 2903"/>
                    <a:gd name="T98" fmla="*/ 58 w 2902"/>
                    <a:gd name="T99" fmla="*/ 1159 h 2903"/>
                    <a:gd name="T100" fmla="*/ 0 w 2902"/>
                    <a:gd name="T101" fmla="*/ 1161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0" y="1161"/>
                      </a:moveTo>
                      <a:lnTo>
                        <a:pt x="0" y="2903"/>
                      </a:lnTo>
                      <a:lnTo>
                        <a:pt x="0" y="2903"/>
                      </a:lnTo>
                      <a:lnTo>
                        <a:pt x="75" y="2903"/>
                      </a:lnTo>
                      <a:lnTo>
                        <a:pt x="148" y="2899"/>
                      </a:lnTo>
                      <a:lnTo>
                        <a:pt x="223" y="2896"/>
                      </a:lnTo>
                      <a:lnTo>
                        <a:pt x="296" y="2888"/>
                      </a:lnTo>
                      <a:lnTo>
                        <a:pt x="370" y="2881"/>
                      </a:lnTo>
                      <a:lnTo>
                        <a:pt x="441" y="2870"/>
                      </a:lnTo>
                      <a:lnTo>
                        <a:pt x="512" y="2859"/>
                      </a:lnTo>
                      <a:lnTo>
                        <a:pt x="584" y="2844"/>
                      </a:lnTo>
                      <a:lnTo>
                        <a:pt x="655" y="2830"/>
                      </a:lnTo>
                      <a:lnTo>
                        <a:pt x="725" y="2811"/>
                      </a:lnTo>
                      <a:lnTo>
                        <a:pt x="795" y="2793"/>
                      </a:lnTo>
                      <a:lnTo>
                        <a:pt x="862" y="2773"/>
                      </a:lnTo>
                      <a:lnTo>
                        <a:pt x="930" y="2751"/>
                      </a:lnTo>
                      <a:lnTo>
                        <a:pt x="998" y="2727"/>
                      </a:lnTo>
                      <a:lnTo>
                        <a:pt x="1064" y="2702"/>
                      </a:lnTo>
                      <a:lnTo>
                        <a:pt x="1130" y="2676"/>
                      </a:lnTo>
                      <a:lnTo>
                        <a:pt x="1194" y="2647"/>
                      </a:lnTo>
                      <a:lnTo>
                        <a:pt x="1258" y="2617"/>
                      </a:lnTo>
                      <a:lnTo>
                        <a:pt x="1320" y="2586"/>
                      </a:lnTo>
                      <a:lnTo>
                        <a:pt x="1382" y="2553"/>
                      </a:lnTo>
                      <a:lnTo>
                        <a:pt x="1445" y="2518"/>
                      </a:lnTo>
                      <a:lnTo>
                        <a:pt x="1505" y="2484"/>
                      </a:lnTo>
                      <a:lnTo>
                        <a:pt x="1564" y="2447"/>
                      </a:lnTo>
                      <a:lnTo>
                        <a:pt x="1622" y="2408"/>
                      </a:lnTo>
                      <a:lnTo>
                        <a:pt x="1679" y="2368"/>
                      </a:lnTo>
                      <a:lnTo>
                        <a:pt x="1736" y="2326"/>
                      </a:lnTo>
                      <a:lnTo>
                        <a:pt x="1791" y="2284"/>
                      </a:lnTo>
                      <a:lnTo>
                        <a:pt x="1846" y="2240"/>
                      </a:lnTo>
                      <a:lnTo>
                        <a:pt x="1899" y="2196"/>
                      </a:lnTo>
                      <a:lnTo>
                        <a:pt x="1952" y="2148"/>
                      </a:lnTo>
                      <a:lnTo>
                        <a:pt x="2001" y="2103"/>
                      </a:lnTo>
                      <a:lnTo>
                        <a:pt x="2053" y="2053"/>
                      </a:lnTo>
                      <a:lnTo>
                        <a:pt x="2100" y="2004"/>
                      </a:lnTo>
                      <a:lnTo>
                        <a:pt x="2148" y="1952"/>
                      </a:lnTo>
                      <a:lnTo>
                        <a:pt x="2194" y="1899"/>
                      </a:lnTo>
                      <a:lnTo>
                        <a:pt x="2239" y="1846"/>
                      </a:lnTo>
                      <a:lnTo>
                        <a:pt x="2283" y="1793"/>
                      </a:lnTo>
                      <a:lnTo>
                        <a:pt x="2325" y="1738"/>
                      </a:lnTo>
                      <a:lnTo>
                        <a:pt x="2368" y="1681"/>
                      </a:lnTo>
                      <a:lnTo>
                        <a:pt x="2406" y="1623"/>
                      </a:lnTo>
                      <a:lnTo>
                        <a:pt x="2445" y="1564"/>
                      </a:lnTo>
                      <a:lnTo>
                        <a:pt x="2481" y="1506"/>
                      </a:lnTo>
                      <a:lnTo>
                        <a:pt x="2518" y="1445"/>
                      </a:lnTo>
                      <a:lnTo>
                        <a:pt x="2553" y="1385"/>
                      </a:lnTo>
                      <a:lnTo>
                        <a:pt x="2586" y="1322"/>
                      </a:lnTo>
                      <a:lnTo>
                        <a:pt x="2617" y="1258"/>
                      </a:lnTo>
                      <a:lnTo>
                        <a:pt x="2646" y="1194"/>
                      </a:lnTo>
                      <a:lnTo>
                        <a:pt x="2673" y="1130"/>
                      </a:lnTo>
                      <a:lnTo>
                        <a:pt x="2701" y="1064"/>
                      </a:lnTo>
                      <a:lnTo>
                        <a:pt x="2727" y="998"/>
                      </a:lnTo>
                      <a:lnTo>
                        <a:pt x="2750" y="930"/>
                      </a:lnTo>
                      <a:lnTo>
                        <a:pt x="2772" y="863"/>
                      </a:lnTo>
                      <a:lnTo>
                        <a:pt x="2792" y="795"/>
                      </a:lnTo>
                      <a:lnTo>
                        <a:pt x="2811" y="725"/>
                      </a:lnTo>
                      <a:lnTo>
                        <a:pt x="2827" y="656"/>
                      </a:lnTo>
                      <a:lnTo>
                        <a:pt x="2844" y="584"/>
                      </a:lnTo>
                      <a:lnTo>
                        <a:pt x="2857" y="515"/>
                      </a:lnTo>
                      <a:lnTo>
                        <a:pt x="2869" y="441"/>
                      </a:lnTo>
                      <a:lnTo>
                        <a:pt x="2879" y="370"/>
                      </a:lnTo>
                      <a:lnTo>
                        <a:pt x="2888" y="297"/>
                      </a:lnTo>
                      <a:lnTo>
                        <a:pt x="2893" y="223"/>
                      </a:lnTo>
                      <a:lnTo>
                        <a:pt x="2899" y="150"/>
                      </a:lnTo>
                      <a:lnTo>
                        <a:pt x="2900" y="75"/>
                      </a:lnTo>
                      <a:lnTo>
                        <a:pt x="2902" y="0"/>
                      </a:lnTo>
                      <a:lnTo>
                        <a:pt x="1161" y="0"/>
                      </a:lnTo>
                      <a:lnTo>
                        <a:pt x="1161" y="0"/>
                      </a:lnTo>
                      <a:lnTo>
                        <a:pt x="1159" y="60"/>
                      </a:lnTo>
                      <a:lnTo>
                        <a:pt x="1155" y="119"/>
                      </a:lnTo>
                      <a:lnTo>
                        <a:pt x="1148" y="178"/>
                      </a:lnTo>
                      <a:lnTo>
                        <a:pt x="1137" y="234"/>
                      </a:lnTo>
                      <a:lnTo>
                        <a:pt x="1124" y="289"/>
                      </a:lnTo>
                      <a:lnTo>
                        <a:pt x="1108" y="346"/>
                      </a:lnTo>
                      <a:lnTo>
                        <a:pt x="1089" y="399"/>
                      </a:lnTo>
                      <a:lnTo>
                        <a:pt x="1069" y="452"/>
                      </a:lnTo>
                      <a:lnTo>
                        <a:pt x="1045" y="504"/>
                      </a:lnTo>
                      <a:lnTo>
                        <a:pt x="1020" y="553"/>
                      </a:lnTo>
                      <a:lnTo>
                        <a:pt x="992" y="603"/>
                      </a:lnTo>
                      <a:lnTo>
                        <a:pt x="963" y="650"/>
                      </a:lnTo>
                      <a:lnTo>
                        <a:pt x="930" y="694"/>
                      </a:lnTo>
                      <a:lnTo>
                        <a:pt x="895" y="738"/>
                      </a:lnTo>
                      <a:lnTo>
                        <a:pt x="859" y="780"/>
                      </a:lnTo>
                      <a:lnTo>
                        <a:pt x="820" y="821"/>
                      </a:lnTo>
                      <a:lnTo>
                        <a:pt x="780" y="859"/>
                      </a:lnTo>
                      <a:lnTo>
                        <a:pt x="738" y="896"/>
                      </a:lnTo>
                      <a:lnTo>
                        <a:pt x="694" y="930"/>
                      </a:lnTo>
                      <a:lnTo>
                        <a:pt x="648" y="963"/>
                      </a:lnTo>
                      <a:lnTo>
                        <a:pt x="602" y="993"/>
                      </a:lnTo>
                      <a:lnTo>
                        <a:pt x="553" y="1022"/>
                      </a:lnTo>
                      <a:lnTo>
                        <a:pt x="503" y="1048"/>
                      </a:lnTo>
                      <a:lnTo>
                        <a:pt x="452" y="1070"/>
                      </a:lnTo>
                      <a:lnTo>
                        <a:pt x="399" y="1092"/>
                      </a:lnTo>
                      <a:lnTo>
                        <a:pt x="344" y="1110"/>
                      </a:lnTo>
                      <a:lnTo>
                        <a:pt x="289" y="1125"/>
                      </a:lnTo>
                      <a:lnTo>
                        <a:pt x="232" y="1137"/>
                      </a:lnTo>
                      <a:lnTo>
                        <a:pt x="176" y="1148"/>
                      </a:lnTo>
                      <a:lnTo>
                        <a:pt x="119" y="1156"/>
                      </a:lnTo>
                      <a:lnTo>
                        <a:pt x="58" y="1159"/>
                      </a:lnTo>
                      <a:lnTo>
                        <a:pt x="0" y="1161"/>
                      </a:lnTo>
                      <a:lnTo>
                        <a:pt x="0" y="1161"/>
                      </a:lnTo>
                      <a:close/>
                    </a:path>
                  </a:pathLst>
                </a:custGeom>
                <a:solidFill>
                  <a:srgbClr val="0F826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7" name="ïṣ1îdé"/>
                <p:cNvSpPr/>
                <p:nvPr/>
              </p:nvSpPr>
              <p:spPr bwMode="auto">
                <a:xfrm flipH="1">
                  <a:off x="4892821" y="3432453"/>
                  <a:ext cx="1731647" cy="1730453"/>
                </a:xfrm>
                <a:custGeom>
                  <a:avLst/>
                  <a:gdLst>
                    <a:gd name="T0" fmla="*/ 0 w 2905"/>
                    <a:gd name="T1" fmla="*/ 0 h 2903"/>
                    <a:gd name="T2" fmla="*/ 2 w 2905"/>
                    <a:gd name="T3" fmla="*/ 75 h 2903"/>
                    <a:gd name="T4" fmla="*/ 9 w 2905"/>
                    <a:gd name="T5" fmla="*/ 223 h 2903"/>
                    <a:gd name="T6" fmla="*/ 24 w 2905"/>
                    <a:gd name="T7" fmla="*/ 370 h 2903"/>
                    <a:gd name="T8" fmla="*/ 46 w 2905"/>
                    <a:gd name="T9" fmla="*/ 515 h 2903"/>
                    <a:gd name="T10" fmla="*/ 75 w 2905"/>
                    <a:gd name="T11" fmla="*/ 656 h 2903"/>
                    <a:gd name="T12" fmla="*/ 112 w 2905"/>
                    <a:gd name="T13" fmla="*/ 795 h 2903"/>
                    <a:gd name="T14" fmla="*/ 154 w 2905"/>
                    <a:gd name="T15" fmla="*/ 930 h 2903"/>
                    <a:gd name="T16" fmla="*/ 202 w 2905"/>
                    <a:gd name="T17" fmla="*/ 1064 h 2903"/>
                    <a:gd name="T18" fmla="*/ 257 w 2905"/>
                    <a:gd name="T19" fmla="*/ 1194 h 2903"/>
                    <a:gd name="T20" fmla="*/ 319 w 2905"/>
                    <a:gd name="T21" fmla="*/ 1322 h 2903"/>
                    <a:gd name="T22" fmla="*/ 385 w 2905"/>
                    <a:gd name="T23" fmla="*/ 1445 h 2903"/>
                    <a:gd name="T24" fmla="*/ 458 w 2905"/>
                    <a:gd name="T25" fmla="*/ 1564 h 2903"/>
                    <a:gd name="T26" fmla="*/ 537 w 2905"/>
                    <a:gd name="T27" fmla="*/ 1681 h 2903"/>
                    <a:gd name="T28" fmla="*/ 621 w 2905"/>
                    <a:gd name="T29" fmla="*/ 1793 h 2903"/>
                    <a:gd name="T30" fmla="*/ 709 w 2905"/>
                    <a:gd name="T31" fmla="*/ 1899 h 2903"/>
                    <a:gd name="T32" fmla="*/ 802 w 2905"/>
                    <a:gd name="T33" fmla="*/ 2004 h 2903"/>
                    <a:gd name="T34" fmla="*/ 901 w 2905"/>
                    <a:gd name="T35" fmla="*/ 2103 h 2903"/>
                    <a:gd name="T36" fmla="*/ 1004 w 2905"/>
                    <a:gd name="T37" fmla="*/ 2196 h 2903"/>
                    <a:gd name="T38" fmla="*/ 1112 w 2905"/>
                    <a:gd name="T39" fmla="*/ 2284 h 2903"/>
                    <a:gd name="T40" fmla="*/ 1224 w 2905"/>
                    <a:gd name="T41" fmla="*/ 2368 h 2903"/>
                    <a:gd name="T42" fmla="*/ 1339 w 2905"/>
                    <a:gd name="T43" fmla="*/ 2447 h 2903"/>
                    <a:gd name="T44" fmla="*/ 1460 w 2905"/>
                    <a:gd name="T45" fmla="*/ 2518 h 2903"/>
                    <a:gd name="T46" fmla="*/ 1583 w 2905"/>
                    <a:gd name="T47" fmla="*/ 2586 h 2903"/>
                    <a:gd name="T48" fmla="*/ 1709 w 2905"/>
                    <a:gd name="T49" fmla="*/ 2647 h 2903"/>
                    <a:gd name="T50" fmla="*/ 1839 w 2905"/>
                    <a:gd name="T51" fmla="*/ 2702 h 2903"/>
                    <a:gd name="T52" fmla="*/ 1973 w 2905"/>
                    <a:gd name="T53" fmla="*/ 2751 h 2903"/>
                    <a:gd name="T54" fmla="*/ 2110 w 2905"/>
                    <a:gd name="T55" fmla="*/ 2793 h 2903"/>
                    <a:gd name="T56" fmla="*/ 2249 w 2905"/>
                    <a:gd name="T57" fmla="*/ 2830 h 2903"/>
                    <a:gd name="T58" fmla="*/ 2390 w 2905"/>
                    <a:gd name="T59" fmla="*/ 2859 h 2903"/>
                    <a:gd name="T60" fmla="*/ 2535 w 2905"/>
                    <a:gd name="T61" fmla="*/ 2881 h 2903"/>
                    <a:gd name="T62" fmla="*/ 2681 w 2905"/>
                    <a:gd name="T63" fmla="*/ 2896 h 2903"/>
                    <a:gd name="T64" fmla="*/ 2830 w 2905"/>
                    <a:gd name="T65" fmla="*/ 2903 h 2903"/>
                    <a:gd name="T66" fmla="*/ 2905 w 2905"/>
                    <a:gd name="T67" fmla="*/ 1161 h 2903"/>
                    <a:gd name="T68" fmla="*/ 2844 w 2905"/>
                    <a:gd name="T69" fmla="*/ 1159 h 2903"/>
                    <a:gd name="T70" fmla="*/ 2727 w 2905"/>
                    <a:gd name="T71" fmla="*/ 1148 h 2903"/>
                    <a:gd name="T72" fmla="*/ 2614 w 2905"/>
                    <a:gd name="T73" fmla="*/ 1125 h 2903"/>
                    <a:gd name="T74" fmla="*/ 2506 w 2905"/>
                    <a:gd name="T75" fmla="*/ 1092 h 2903"/>
                    <a:gd name="T76" fmla="*/ 2401 w 2905"/>
                    <a:gd name="T77" fmla="*/ 1048 h 2903"/>
                    <a:gd name="T78" fmla="*/ 2302 w 2905"/>
                    <a:gd name="T79" fmla="*/ 993 h 2903"/>
                    <a:gd name="T80" fmla="*/ 2209 w 2905"/>
                    <a:gd name="T81" fmla="*/ 930 h 2903"/>
                    <a:gd name="T82" fmla="*/ 2123 w 2905"/>
                    <a:gd name="T83" fmla="*/ 859 h 2903"/>
                    <a:gd name="T84" fmla="*/ 2044 w 2905"/>
                    <a:gd name="T85" fmla="*/ 780 h 2903"/>
                    <a:gd name="T86" fmla="*/ 1974 w 2905"/>
                    <a:gd name="T87" fmla="*/ 694 h 2903"/>
                    <a:gd name="T88" fmla="*/ 1910 w 2905"/>
                    <a:gd name="T89" fmla="*/ 603 h 2903"/>
                    <a:gd name="T90" fmla="*/ 1857 w 2905"/>
                    <a:gd name="T91" fmla="*/ 504 h 2903"/>
                    <a:gd name="T92" fmla="*/ 1813 w 2905"/>
                    <a:gd name="T93" fmla="*/ 399 h 2903"/>
                    <a:gd name="T94" fmla="*/ 1780 w 2905"/>
                    <a:gd name="T95" fmla="*/ 289 h 2903"/>
                    <a:gd name="T96" fmla="*/ 1757 w 2905"/>
                    <a:gd name="T97" fmla="*/ 178 h 2903"/>
                    <a:gd name="T98" fmla="*/ 1744 w 2905"/>
                    <a:gd name="T99" fmla="*/ 60 h 2903"/>
                    <a:gd name="T100" fmla="*/ 1744 w 2905"/>
                    <a:gd name="T101" fmla="*/ 0 h 2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1744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4" y="150"/>
                      </a:lnTo>
                      <a:lnTo>
                        <a:pt x="9" y="223"/>
                      </a:lnTo>
                      <a:lnTo>
                        <a:pt x="17" y="297"/>
                      </a:lnTo>
                      <a:lnTo>
                        <a:pt x="24" y="370"/>
                      </a:lnTo>
                      <a:lnTo>
                        <a:pt x="35" y="441"/>
                      </a:lnTo>
                      <a:lnTo>
                        <a:pt x="46" y="515"/>
                      </a:lnTo>
                      <a:lnTo>
                        <a:pt x="61" y="584"/>
                      </a:lnTo>
                      <a:lnTo>
                        <a:pt x="75" y="656"/>
                      </a:lnTo>
                      <a:lnTo>
                        <a:pt x="92" y="725"/>
                      </a:lnTo>
                      <a:lnTo>
                        <a:pt x="112" y="795"/>
                      </a:lnTo>
                      <a:lnTo>
                        <a:pt x="132" y="863"/>
                      </a:lnTo>
                      <a:lnTo>
                        <a:pt x="154" y="930"/>
                      </a:lnTo>
                      <a:lnTo>
                        <a:pt x="178" y="998"/>
                      </a:lnTo>
                      <a:lnTo>
                        <a:pt x="202" y="1064"/>
                      </a:lnTo>
                      <a:lnTo>
                        <a:pt x="229" y="1130"/>
                      </a:lnTo>
                      <a:lnTo>
                        <a:pt x="257" y="1194"/>
                      </a:lnTo>
                      <a:lnTo>
                        <a:pt x="288" y="1258"/>
                      </a:lnTo>
                      <a:lnTo>
                        <a:pt x="319" y="1322"/>
                      </a:lnTo>
                      <a:lnTo>
                        <a:pt x="352" y="1385"/>
                      </a:lnTo>
                      <a:lnTo>
                        <a:pt x="385" y="1445"/>
                      </a:lnTo>
                      <a:lnTo>
                        <a:pt x="422" y="1506"/>
                      </a:lnTo>
                      <a:lnTo>
                        <a:pt x="458" y="1564"/>
                      </a:lnTo>
                      <a:lnTo>
                        <a:pt x="497" y="1623"/>
                      </a:lnTo>
                      <a:lnTo>
                        <a:pt x="537" y="1681"/>
                      </a:lnTo>
                      <a:lnTo>
                        <a:pt x="577" y="1738"/>
                      </a:lnTo>
                      <a:lnTo>
                        <a:pt x="621" y="1793"/>
                      </a:lnTo>
                      <a:lnTo>
                        <a:pt x="663" y="1846"/>
                      </a:lnTo>
                      <a:lnTo>
                        <a:pt x="709" y="1899"/>
                      </a:lnTo>
                      <a:lnTo>
                        <a:pt x="755" y="1952"/>
                      </a:lnTo>
                      <a:lnTo>
                        <a:pt x="802" y="2004"/>
                      </a:lnTo>
                      <a:lnTo>
                        <a:pt x="852" y="2053"/>
                      </a:lnTo>
                      <a:lnTo>
                        <a:pt x="901" y="2103"/>
                      </a:lnTo>
                      <a:lnTo>
                        <a:pt x="953" y="2148"/>
                      </a:lnTo>
                      <a:lnTo>
                        <a:pt x="1004" y="2196"/>
                      </a:lnTo>
                      <a:lnTo>
                        <a:pt x="1057" y="2240"/>
                      </a:lnTo>
                      <a:lnTo>
                        <a:pt x="1112" y="2284"/>
                      </a:lnTo>
                      <a:lnTo>
                        <a:pt x="1167" y="2326"/>
                      </a:lnTo>
                      <a:lnTo>
                        <a:pt x="1224" y="2368"/>
                      </a:lnTo>
                      <a:lnTo>
                        <a:pt x="1280" y="2408"/>
                      </a:lnTo>
                      <a:lnTo>
                        <a:pt x="1339" y="2447"/>
                      </a:lnTo>
                      <a:lnTo>
                        <a:pt x="1399" y="2484"/>
                      </a:lnTo>
                      <a:lnTo>
                        <a:pt x="1460" y="2518"/>
                      </a:lnTo>
                      <a:lnTo>
                        <a:pt x="1520" y="2553"/>
                      </a:lnTo>
                      <a:lnTo>
                        <a:pt x="1583" y="2586"/>
                      </a:lnTo>
                      <a:lnTo>
                        <a:pt x="1645" y="2617"/>
                      </a:lnTo>
                      <a:lnTo>
                        <a:pt x="1709" y="2647"/>
                      </a:lnTo>
                      <a:lnTo>
                        <a:pt x="1775" y="2676"/>
                      </a:lnTo>
                      <a:lnTo>
                        <a:pt x="1839" y="2702"/>
                      </a:lnTo>
                      <a:lnTo>
                        <a:pt x="1907" y="2727"/>
                      </a:lnTo>
                      <a:lnTo>
                        <a:pt x="1973" y="2751"/>
                      </a:lnTo>
                      <a:lnTo>
                        <a:pt x="2040" y="2773"/>
                      </a:lnTo>
                      <a:lnTo>
                        <a:pt x="2110" y="2793"/>
                      </a:lnTo>
                      <a:lnTo>
                        <a:pt x="2180" y="2811"/>
                      </a:lnTo>
                      <a:lnTo>
                        <a:pt x="2249" y="2830"/>
                      </a:lnTo>
                      <a:lnTo>
                        <a:pt x="2319" y="2844"/>
                      </a:lnTo>
                      <a:lnTo>
                        <a:pt x="2390" y="2859"/>
                      </a:lnTo>
                      <a:lnTo>
                        <a:pt x="2462" y="2870"/>
                      </a:lnTo>
                      <a:lnTo>
                        <a:pt x="2535" y="2881"/>
                      </a:lnTo>
                      <a:lnTo>
                        <a:pt x="2608" y="2888"/>
                      </a:lnTo>
                      <a:lnTo>
                        <a:pt x="2681" y="2896"/>
                      </a:lnTo>
                      <a:lnTo>
                        <a:pt x="2755" y="2899"/>
                      </a:lnTo>
                      <a:lnTo>
                        <a:pt x="2830" y="2903"/>
                      </a:lnTo>
                      <a:lnTo>
                        <a:pt x="2905" y="2903"/>
                      </a:lnTo>
                      <a:lnTo>
                        <a:pt x="2905" y="1161"/>
                      </a:lnTo>
                      <a:lnTo>
                        <a:pt x="2905" y="1161"/>
                      </a:lnTo>
                      <a:lnTo>
                        <a:pt x="2844" y="1159"/>
                      </a:lnTo>
                      <a:lnTo>
                        <a:pt x="2786" y="1156"/>
                      </a:lnTo>
                      <a:lnTo>
                        <a:pt x="2727" y="1148"/>
                      </a:lnTo>
                      <a:lnTo>
                        <a:pt x="2670" y="1137"/>
                      </a:lnTo>
                      <a:lnTo>
                        <a:pt x="2614" y="1125"/>
                      </a:lnTo>
                      <a:lnTo>
                        <a:pt x="2559" y="1110"/>
                      </a:lnTo>
                      <a:lnTo>
                        <a:pt x="2506" y="1092"/>
                      </a:lnTo>
                      <a:lnTo>
                        <a:pt x="2452" y="1070"/>
                      </a:lnTo>
                      <a:lnTo>
                        <a:pt x="2401" y="1048"/>
                      </a:lnTo>
                      <a:lnTo>
                        <a:pt x="2350" y="1022"/>
                      </a:lnTo>
                      <a:lnTo>
                        <a:pt x="2302" y="993"/>
                      </a:lnTo>
                      <a:lnTo>
                        <a:pt x="2255" y="963"/>
                      </a:lnTo>
                      <a:lnTo>
                        <a:pt x="2209" y="930"/>
                      </a:lnTo>
                      <a:lnTo>
                        <a:pt x="2165" y="896"/>
                      </a:lnTo>
                      <a:lnTo>
                        <a:pt x="2123" y="859"/>
                      </a:lnTo>
                      <a:lnTo>
                        <a:pt x="2082" y="821"/>
                      </a:lnTo>
                      <a:lnTo>
                        <a:pt x="2044" y="780"/>
                      </a:lnTo>
                      <a:lnTo>
                        <a:pt x="2007" y="738"/>
                      </a:lnTo>
                      <a:lnTo>
                        <a:pt x="1974" y="694"/>
                      </a:lnTo>
                      <a:lnTo>
                        <a:pt x="1941" y="650"/>
                      </a:lnTo>
                      <a:lnTo>
                        <a:pt x="1910" y="603"/>
                      </a:lnTo>
                      <a:lnTo>
                        <a:pt x="1883" y="553"/>
                      </a:lnTo>
                      <a:lnTo>
                        <a:pt x="1857" y="504"/>
                      </a:lnTo>
                      <a:lnTo>
                        <a:pt x="1833" y="452"/>
                      </a:lnTo>
                      <a:lnTo>
                        <a:pt x="1813" y="399"/>
                      </a:lnTo>
                      <a:lnTo>
                        <a:pt x="1795" y="346"/>
                      </a:lnTo>
                      <a:lnTo>
                        <a:pt x="1780" y="289"/>
                      </a:lnTo>
                      <a:lnTo>
                        <a:pt x="1766" y="234"/>
                      </a:lnTo>
                      <a:lnTo>
                        <a:pt x="1757" y="178"/>
                      </a:lnTo>
                      <a:lnTo>
                        <a:pt x="1749" y="119"/>
                      </a:lnTo>
                      <a:lnTo>
                        <a:pt x="1744" y="60"/>
                      </a:lnTo>
                      <a:lnTo>
                        <a:pt x="1744" y="0"/>
                      </a:lnTo>
                      <a:lnTo>
                        <a:pt x="1744" y="0"/>
                      </a:lnTo>
                      <a:close/>
                    </a:path>
                  </a:pathLst>
                </a:custGeom>
                <a:solidFill>
                  <a:srgbClr val="0F826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8" name="îSļïḓe"/>
                <p:cNvSpPr/>
                <p:nvPr/>
              </p:nvSpPr>
              <p:spPr bwMode="auto">
                <a:xfrm flipH="1">
                  <a:off x="2932618" y="3374121"/>
                  <a:ext cx="1495862" cy="561501"/>
                </a:xfrm>
                <a:custGeom>
                  <a:avLst/>
                  <a:gdLst>
                    <a:gd name="T0" fmla="*/ 0 w 2031"/>
                    <a:gd name="T1" fmla="*/ 0 h 762"/>
                    <a:gd name="T2" fmla="*/ 1015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1" h="762">
                      <a:moveTo>
                        <a:pt x="0" y="0"/>
                      </a:moveTo>
                      <a:lnTo>
                        <a:pt x="1015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F826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49" name="îṥḷîḋe"/>
                <p:cNvSpPr/>
                <p:nvPr/>
              </p:nvSpPr>
              <p:spPr bwMode="auto">
                <a:xfrm flipH="1">
                  <a:off x="5355830" y="2928092"/>
                  <a:ext cx="1497337" cy="561501"/>
                </a:xfrm>
                <a:custGeom>
                  <a:avLst/>
                  <a:gdLst>
                    <a:gd name="T0" fmla="*/ 2032 w 2032"/>
                    <a:gd name="T1" fmla="*/ 762 h 762"/>
                    <a:gd name="T2" fmla="*/ 1016 w 2032"/>
                    <a:gd name="T3" fmla="*/ 0 h 762"/>
                    <a:gd name="T4" fmla="*/ 0 w 2032"/>
                    <a:gd name="T5" fmla="*/ 762 h 762"/>
                    <a:gd name="T6" fmla="*/ 2032 w 2032"/>
                    <a:gd name="T7" fmla="*/ 76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2" h="762">
                      <a:moveTo>
                        <a:pt x="2032" y="762"/>
                      </a:moveTo>
                      <a:lnTo>
                        <a:pt x="1016" y="0"/>
                      </a:lnTo>
                      <a:lnTo>
                        <a:pt x="0" y="762"/>
                      </a:lnTo>
                      <a:lnTo>
                        <a:pt x="2032" y="762"/>
                      </a:lnTo>
                      <a:close/>
                    </a:path>
                  </a:pathLst>
                </a:custGeom>
                <a:solidFill>
                  <a:srgbClr val="0F826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cxnSp>
          <p:nvCxnSpPr>
            <p:cNvPr id="32" name="直接连接符 31"/>
            <p:cNvCxnSpPr>
              <a:stCxn id="48" idx="2"/>
            </p:cNvCxnSpPr>
            <p:nvPr/>
          </p:nvCxnSpPr>
          <p:spPr>
            <a:xfrm flipH="1">
              <a:off x="669925" y="3383033"/>
              <a:ext cx="2743789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33" name="直接连接符 32"/>
            <p:cNvCxnSpPr>
              <a:stCxn id="51" idx="0"/>
            </p:cNvCxnSpPr>
            <p:nvPr/>
          </p:nvCxnSpPr>
          <p:spPr>
            <a:xfrm>
              <a:off x="8778286" y="3383033"/>
              <a:ext cx="2742202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34" name="íṡḻïḑe"/>
            <p:cNvGrpSpPr/>
            <p:nvPr/>
          </p:nvGrpSpPr>
          <p:grpSpPr>
            <a:xfrm>
              <a:off x="673746" y="2210180"/>
              <a:ext cx="2739848" cy="1222181"/>
              <a:chOff x="673745" y="1123950"/>
              <a:chExt cx="6357014" cy="1222181"/>
            </a:xfrm>
          </p:grpSpPr>
          <p:sp>
            <p:nvSpPr>
              <p:cNvPr id="38" name="îSļïďê"/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01.PPT</a:t>
                </a: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标题文档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9" name="iṣ1idê"/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00" dirty="0"/>
              </a:p>
            </p:txBody>
          </p:sp>
        </p:grpSp>
        <p:grpSp>
          <p:nvGrpSpPr>
            <p:cNvPr id="35" name="i$ḷïḋe"/>
            <p:cNvGrpSpPr/>
            <p:nvPr/>
          </p:nvGrpSpPr>
          <p:grpSpPr>
            <a:xfrm>
              <a:off x="8780640" y="3474967"/>
              <a:ext cx="2739848" cy="1222181"/>
              <a:chOff x="673745" y="1123950"/>
              <a:chExt cx="6357014" cy="1222181"/>
            </a:xfrm>
          </p:grpSpPr>
          <p:sp>
            <p:nvSpPr>
              <p:cNvPr id="36" name="íṩḻíďê"/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02.PPT</a:t>
                </a: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标题文档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7" name="í$ļiḍê"/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000" dirty="0"/>
              </a:p>
            </p:txBody>
          </p:sp>
        </p:grpSp>
      </p:grpSp>
      <p:sp>
        <p:nvSpPr>
          <p:cNvPr id="29" name="文本框 1"/>
          <p:cNvSpPr txBox="1"/>
          <p:nvPr/>
        </p:nvSpPr>
        <p:spPr>
          <a:xfrm>
            <a:off x="1398064" y="1364665"/>
            <a:ext cx="93344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6593667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d88193-e4ed-466c-8c16-919c5770a12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9c0501-f6fa-4b99-848b-2358f929cee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99e02f-60d7-44d0-9441-d3b794ea5b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051ee-6fad-4406-a70f-63671b70faf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5017</Words>
  <Application>Microsoft Office PowerPoint</Application>
  <PresentationFormat>宽屏</PresentationFormat>
  <Paragraphs>289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 moba 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 P T 模板网</cp:keywords>
  <dc:description>www.5 1p ptm  oban. com</dc:description>
  <cp:lastModifiedBy>YANGs</cp:lastModifiedBy>
  <cp:revision>5</cp:revision>
  <dcterms:created xsi:type="dcterms:W3CDTF">2019-06-16T06:10:01Z</dcterms:created>
  <dcterms:modified xsi:type="dcterms:W3CDTF">2020-06-22T13:34:03Z</dcterms:modified>
</cp:coreProperties>
</file>