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7" r:id="rId2"/>
    <p:sldId id="258" r:id="rId3"/>
    <p:sldId id="259" r:id="rId4"/>
    <p:sldId id="260" r:id="rId5"/>
    <p:sldId id="261" r:id="rId6"/>
    <p:sldId id="262"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5" r:id="rId20"/>
    <p:sldId id="286" r:id="rId21"/>
    <p:sldId id="287" r:id="rId22"/>
    <p:sldId id="288" r:id="rId23"/>
    <p:sldId id="289" r:id="rId24"/>
    <p:sldId id="290" r:id="rId25"/>
    <p:sldId id="263" r:id="rId26"/>
    <p:sldId id="264" r:id="rId27"/>
    <p:sldId id="265" r:id="rId28"/>
    <p:sldId id="266" r:id="rId29"/>
    <p:sldId id="267" r:id="rId30"/>
    <p:sldId id="291" r:id="rId31"/>
    <p:sldId id="292" r:id="rId32"/>
    <p:sldId id="293"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50A2"/>
    <a:srgbClr val="F398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1200" y="82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EBAD72-D166-4932-9339-2E755BE5A4DB}" type="datetimeFigureOut">
              <a:rPr lang="zh-CN" altLang="en-US" smtClean="0"/>
              <a:t>2020/6/23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E8A6F3-9001-4A99-AA78-D43B3970DB9C}" type="slidenum">
              <a:rPr lang="zh-CN" altLang="en-US" smtClean="0"/>
              <a:t>‹#›</a:t>
            </a:fld>
            <a:endParaRPr lang="zh-CN" altLang="en-US"/>
          </a:p>
        </p:txBody>
      </p:sp>
    </p:spTree>
    <p:extLst>
      <p:ext uri="{BB962C8B-B14F-4D97-AF65-F5344CB8AC3E}">
        <p14:creationId xmlns:p14="http://schemas.microsoft.com/office/powerpoint/2010/main" val="75555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a:t>
            </a:fld>
            <a:endParaRPr lang="zh-CN" altLang="en-US"/>
          </a:p>
        </p:txBody>
      </p:sp>
    </p:spTree>
    <p:extLst>
      <p:ext uri="{BB962C8B-B14F-4D97-AF65-F5344CB8AC3E}">
        <p14:creationId xmlns:p14="http://schemas.microsoft.com/office/powerpoint/2010/main" val="3359042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2</a:t>
            </a:fld>
            <a:endParaRPr lang="zh-CN" altLang="en-US"/>
          </a:p>
        </p:txBody>
      </p:sp>
    </p:spTree>
    <p:extLst>
      <p:ext uri="{BB962C8B-B14F-4D97-AF65-F5344CB8AC3E}">
        <p14:creationId xmlns:p14="http://schemas.microsoft.com/office/powerpoint/2010/main" val="3175495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3</a:t>
            </a:fld>
            <a:endParaRPr lang="zh-CN" altLang="en-US"/>
          </a:p>
        </p:txBody>
      </p:sp>
    </p:spTree>
    <p:extLst>
      <p:ext uri="{BB962C8B-B14F-4D97-AF65-F5344CB8AC3E}">
        <p14:creationId xmlns:p14="http://schemas.microsoft.com/office/powerpoint/2010/main" val="1859623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4</a:t>
            </a:fld>
            <a:endParaRPr lang="zh-CN" altLang="en-US"/>
          </a:p>
        </p:txBody>
      </p:sp>
    </p:spTree>
    <p:extLst>
      <p:ext uri="{BB962C8B-B14F-4D97-AF65-F5344CB8AC3E}">
        <p14:creationId xmlns:p14="http://schemas.microsoft.com/office/powerpoint/2010/main" val="2443321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5</a:t>
            </a:fld>
            <a:endParaRPr lang="zh-CN" altLang="en-US"/>
          </a:p>
        </p:txBody>
      </p:sp>
    </p:spTree>
    <p:extLst>
      <p:ext uri="{BB962C8B-B14F-4D97-AF65-F5344CB8AC3E}">
        <p14:creationId xmlns:p14="http://schemas.microsoft.com/office/powerpoint/2010/main" val="2620843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6</a:t>
            </a:fld>
            <a:endParaRPr lang="zh-CN" altLang="en-US"/>
          </a:p>
        </p:txBody>
      </p:sp>
    </p:spTree>
    <p:extLst>
      <p:ext uri="{BB962C8B-B14F-4D97-AF65-F5344CB8AC3E}">
        <p14:creationId xmlns:p14="http://schemas.microsoft.com/office/powerpoint/2010/main" val="723980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30</a:t>
            </a:fld>
            <a:endParaRPr lang="zh-CN" altLang="en-US"/>
          </a:p>
        </p:txBody>
      </p:sp>
    </p:spTree>
    <p:extLst>
      <p:ext uri="{BB962C8B-B14F-4D97-AF65-F5344CB8AC3E}">
        <p14:creationId xmlns:p14="http://schemas.microsoft.com/office/powerpoint/2010/main" val="2638150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3688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2020/6/23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StephenZhu/"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207455" y="157627"/>
            <a:ext cx="869659" cy="86965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0494498" y="1027286"/>
            <a:ext cx="572356" cy="5723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9984544" y="2075926"/>
            <a:ext cx="422031" cy="422031"/>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9360270" y="2472639"/>
            <a:ext cx="302456" cy="3024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10104119" y="375750"/>
            <a:ext cx="302456" cy="302456"/>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11118973" y="1944299"/>
            <a:ext cx="390938" cy="390938"/>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190500" y="5924841"/>
            <a:ext cx="1098259" cy="109825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2184400" y="4749799"/>
            <a:ext cx="622299" cy="62229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2428873" y="5924841"/>
            <a:ext cx="847727" cy="847727"/>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690560" y="5569741"/>
            <a:ext cx="1288259" cy="1288259"/>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284161" y="5093491"/>
            <a:ext cx="622299" cy="62229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292854" y="4279899"/>
            <a:ext cx="204399" cy="204399"/>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2082200" y="4482499"/>
            <a:ext cx="204399" cy="20439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1238831" y="5302440"/>
            <a:ext cx="204399" cy="204399"/>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2067119" y="5404639"/>
            <a:ext cx="204399" cy="20439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3227778" y="5609038"/>
            <a:ext cx="204399" cy="204399"/>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标题 3"/>
          <p:cNvSpPr>
            <a:spLocks noGrp="1"/>
          </p:cNvSpPr>
          <p:nvPr/>
        </p:nvSpPr>
        <p:spPr>
          <a:xfrm>
            <a:off x="3208939" y="2591125"/>
            <a:ext cx="6914515" cy="1080770"/>
          </a:xfrm>
        </p:spPr>
        <p:txBody>
          <a:bodyPr>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4400" b="1" dirty="0">
              <a:solidFill>
                <a:srgbClr val="1C50A2"/>
              </a:solidFill>
            </a:endParaRPr>
          </a:p>
        </p:txBody>
      </p:sp>
      <p:grpSp>
        <p:nvGrpSpPr>
          <p:cNvPr id="33" name="组合 32"/>
          <p:cNvGrpSpPr/>
          <p:nvPr/>
        </p:nvGrpSpPr>
        <p:grpSpPr>
          <a:xfrm>
            <a:off x="3208939" y="3969754"/>
            <a:ext cx="2227580" cy="425450"/>
            <a:chOff x="4654427" y="4718860"/>
            <a:chExt cx="1663809" cy="317821"/>
          </a:xfrm>
        </p:grpSpPr>
        <p:grpSp>
          <p:nvGrpSpPr>
            <p:cNvPr id="34" name="组合 33"/>
            <p:cNvGrpSpPr/>
            <p:nvPr/>
          </p:nvGrpSpPr>
          <p:grpSpPr>
            <a:xfrm>
              <a:off x="4654427" y="4718860"/>
              <a:ext cx="276971" cy="276971"/>
              <a:chOff x="3725237" y="4930504"/>
              <a:chExt cx="531780" cy="531780"/>
            </a:xfrm>
          </p:grpSpPr>
          <p:sp>
            <p:nvSpPr>
              <p:cNvPr id="36" name="圆角矩形 2"/>
              <p:cNvSpPr/>
              <p:nvPr/>
            </p:nvSpPr>
            <p:spPr>
              <a:xfrm>
                <a:off x="3725237" y="4930504"/>
                <a:ext cx="531780" cy="531780"/>
              </a:xfrm>
              <a:prstGeom prst="ellipse">
                <a:avLst/>
              </a:prstGeom>
              <a:solidFill>
                <a:srgbClr val="1C50A2"/>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1C50A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7" name="student-graduation-cap-shape_52041"/>
              <p:cNvSpPr>
                <a:spLocks noChangeAspect="1"/>
              </p:cNvSpPr>
              <p:nvPr/>
            </p:nvSpPr>
            <p:spPr bwMode="auto">
              <a:xfrm>
                <a:off x="3875605" y="5054575"/>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0000"/>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grpSp>
        <p:sp>
          <p:nvSpPr>
            <p:cNvPr id="35" name="文本框 22"/>
            <p:cNvSpPr txBox="1"/>
            <p:nvPr/>
          </p:nvSpPr>
          <p:spPr>
            <a:xfrm>
              <a:off x="4925563" y="4806871"/>
              <a:ext cx="1392673" cy="22981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ysClr val="windowText" lastClr="000000">
                      <a:lumMod val="75000"/>
                      <a:lumOff val="25000"/>
                    </a:sysClr>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rPr>
                <a:t>汇报人：</a:t>
              </a:r>
              <a:endParaRPr kumimoji="0" lang="zh-CN" altLang="en-US" sz="1400" b="1" i="0" u="none" strike="noStrike" kern="1200" cap="none" spc="0" normalizeH="0" baseline="0" noProof="0" dirty="0">
                <a:ln>
                  <a:noFill/>
                </a:ln>
                <a:solidFill>
                  <a:sysClr val="windowText" lastClr="000000">
                    <a:lumMod val="75000"/>
                    <a:lumOff val="25000"/>
                  </a:sysClr>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grpSp>
      <p:grpSp>
        <p:nvGrpSpPr>
          <p:cNvPr id="38" name="组合 37"/>
          <p:cNvGrpSpPr/>
          <p:nvPr/>
        </p:nvGrpSpPr>
        <p:grpSpPr>
          <a:xfrm>
            <a:off x="5226334" y="4006584"/>
            <a:ext cx="2699385" cy="388620"/>
            <a:chOff x="6395842" y="4718860"/>
            <a:chExt cx="2016134" cy="290158"/>
          </a:xfrm>
        </p:grpSpPr>
        <p:grpSp>
          <p:nvGrpSpPr>
            <p:cNvPr id="39" name="组合 38"/>
            <p:cNvGrpSpPr/>
            <p:nvPr/>
          </p:nvGrpSpPr>
          <p:grpSpPr>
            <a:xfrm>
              <a:off x="6395842" y="4718860"/>
              <a:ext cx="276971" cy="276971"/>
              <a:chOff x="6392770" y="4930504"/>
              <a:chExt cx="531780" cy="531780"/>
            </a:xfrm>
          </p:grpSpPr>
          <p:sp>
            <p:nvSpPr>
              <p:cNvPr id="41" name="圆角矩形 2"/>
              <p:cNvSpPr/>
              <p:nvPr/>
            </p:nvSpPr>
            <p:spPr>
              <a:xfrm>
                <a:off x="6392770" y="4930504"/>
                <a:ext cx="531780" cy="531780"/>
              </a:xfrm>
              <a:prstGeom prst="ellipse">
                <a:avLst/>
              </a:prstGeom>
              <a:solidFill>
                <a:srgbClr val="1C50A2"/>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1C50A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42" name="student-graduation-cap-shape_52041"/>
              <p:cNvSpPr>
                <a:spLocks noChangeAspect="1"/>
              </p:cNvSpPr>
              <p:nvPr/>
            </p:nvSpPr>
            <p:spPr bwMode="auto">
              <a:xfrm>
                <a:off x="6527005" y="5064598"/>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0000"/>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grpSp>
        <p:sp>
          <p:nvSpPr>
            <p:cNvPr id="40" name="文本框 27"/>
            <p:cNvSpPr txBox="1"/>
            <p:nvPr/>
          </p:nvSpPr>
          <p:spPr>
            <a:xfrm>
              <a:off x="6669040" y="4779208"/>
              <a:ext cx="1742936" cy="22981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ysClr val="windowText" lastClr="000000">
                      <a:lumMod val="75000"/>
                      <a:lumOff val="25000"/>
                    </a:sysClr>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rPr>
                <a:t>时间：</a:t>
              </a:r>
              <a:endParaRPr kumimoji="0" lang="zh-CN" altLang="en-US" sz="1400" b="1" i="0" u="none" strike="noStrike" kern="1200" cap="none" spc="0" normalizeH="0" baseline="0" noProof="0" dirty="0">
                <a:ln>
                  <a:noFill/>
                </a:ln>
                <a:solidFill>
                  <a:sysClr val="windowText" lastClr="000000">
                    <a:lumMod val="75000"/>
                    <a:lumOff val="25000"/>
                  </a:sysClr>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grpSp>
      <p:sp>
        <p:nvSpPr>
          <p:cNvPr id="43" name="圆角矩形 42"/>
          <p:cNvSpPr/>
          <p:nvPr/>
        </p:nvSpPr>
        <p:spPr>
          <a:xfrm>
            <a:off x="3208939" y="1989631"/>
            <a:ext cx="1514238" cy="543229"/>
          </a:xfrm>
          <a:prstGeom prst="roundRect">
            <a:avLst/>
          </a:prstGeom>
          <a:solidFill>
            <a:srgbClr val="1C50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bg1"/>
                </a:solidFill>
                <a:latin typeface="Helvetica Condensed" panose="020B0606020202030204" pitchFamily="34" charset="0"/>
              </a:rPr>
              <a:t>2 0 2 0</a:t>
            </a:r>
            <a:endParaRPr lang="en-US" altLang="zh-CN" sz="3600" b="1" dirty="0">
              <a:solidFill>
                <a:schemeClr val="bg1"/>
              </a:solidFill>
              <a:latin typeface="Helvetica Condensed" panose="020B0606020202030204" pitchFamily="34" charset="0"/>
            </a:endParaRPr>
          </a:p>
        </p:txBody>
      </p:sp>
      <p:sp>
        <p:nvSpPr>
          <p:cNvPr id="44" name="矩形 43"/>
          <p:cNvSpPr/>
          <p:nvPr/>
        </p:nvSpPr>
        <p:spPr>
          <a:xfrm>
            <a:off x="3141398" y="2594972"/>
            <a:ext cx="5791970" cy="769441"/>
          </a:xfrm>
          <a:prstGeom prst="rect">
            <a:avLst/>
          </a:prstGeom>
        </p:spPr>
        <p:txBody>
          <a:bodyPr wrap="none">
            <a:spAutoFit/>
          </a:bodyPr>
          <a:lstStyle/>
          <a:p>
            <a:r>
              <a:rPr lang="zh-CN" altLang="en-US" sz="4400" b="1" dirty="0">
                <a:solidFill>
                  <a:srgbClr val="1C50A2"/>
                </a:solidFill>
                <a:latin typeface="+mj-ea"/>
                <a:ea typeface="+mj-ea"/>
              </a:rPr>
              <a:t>工作总结计划</a:t>
            </a:r>
            <a:r>
              <a:rPr lang="en-US" altLang="zh-CN" sz="4400" b="1" dirty="0">
                <a:solidFill>
                  <a:srgbClr val="1C50A2"/>
                </a:solidFill>
                <a:latin typeface="+mj-ea"/>
                <a:ea typeface="+mj-ea"/>
              </a:rPr>
              <a:t>PPT</a:t>
            </a:r>
            <a:r>
              <a:rPr lang="zh-CN" altLang="en-US" sz="4400" b="1" dirty="0">
                <a:solidFill>
                  <a:srgbClr val="1C50A2"/>
                </a:solidFill>
                <a:latin typeface="+mj-ea"/>
                <a:ea typeface="+mj-ea"/>
              </a:rPr>
              <a:t>模板</a:t>
            </a:r>
          </a:p>
        </p:txBody>
      </p:sp>
      <p:sp>
        <p:nvSpPr>
          <p:cNvPr id="45" name="矩形 44"/>
          <p:cNvSpPr/>
          <p:nvPr/>
        </p:nvSpPr>
        <p:spPr>
          <a:xfrm>
            <a:off x="3208939" y="3297563"/>
            <a:ext cx="5519058" cy="369332"/>
          </a:xfrm>
          <a:prstGeom prst="rect">
            <a:avLst/>
          </a:prstGeom>
          <a:solidFill>
            <a:srgbClr val="FFC000"/>
          </a:solidFill>
        </p:spPr>
        <p:txBody>
          <a:bodyPr wrap="square">
            <a:spAutoFit/>
          </a:bodyPr>
          <a:lstStyle/>
          <a:p>
            <a:r>
              <a:rPr lang="en-US" altLang="zh-CN" dirty="0" smtClean="0">
                <a:solidFill>
                  <a:srgbClr val="1C50A2"/>
                </a:solidFill>
                <a:latin typeface="Arial Unicode MS" panose="020B0604020202020204" pitchFamily="34" charset="-122"/>
                <a:ea typeface="Arial Unicode MS" panose="020B0604020202020204" pitchFamily="34" charset="-122"/>
                <a:cs typeface="Arial Unicode MS" panose="020B0604020202020204" pitchFamily="34" charset="-122"/>
              </a:rPr>
              <a:t>2019  Work  Summary  Plan Power Point </a:t>
            </a:r>
            <a:r>
              <a:rPr lang="en-US" altLang="zh-CN" dirty="0">
                <a:solidFill>
                  <a:srgbClr val="1C50A2"/>
                </a:solidFill>
                <a:latin typeface="Arial Unicode MS" panose="020B0604020202020204" pitchFamily="34" charset="-122"/>
                <a:ea typeface="Arial Unicode MS" panose="020B0604020202020204" pitchFamily="34" charset="-122"/>
                <a:cs typeface="Arial Unicode MS" panose="020B0604020202020204" pitchFamily="34" charset="-122"/>
              </a:rPr>
              <a:t>Template</a:t>
            </a:r>
          </a:p>
        </p:txBody>
      </p:sp>
    </p:spTree>
    <p:custDataLst>
      <p:tags r:id="rId1"/>
    </p:custDataLst>
    <p:extLst>
      <p:ext uri="{BB962C8B-B14F-4D97-AF65-F5344CB8AC3E}">
        <p14:creationId xmlns:p14="http://schemas.microsoft.com/office/powerpoint/2010/main" val="1020562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12" decel="10000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2" decel="10000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12" decel="10000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12" decel="10000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12" decel="10000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3" decel="10000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1+#ppt_w/2"/>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3" decel="100000"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1+#ppt_w/2"/>
                                          </p:val>
                                        </p:tav>
                                        <p:tav tm="100000">
                                          <p:val>
                                            <p:strVal val="#ppt_x"/>
                                          </p:val>
                                        </p:tav>
                                      </p:tavLst>
                                    </p:anim>
                                    <p:anim calcmode="lin" valueType="num">
                                      <p:cBhvr additive="base">
                                        <p:cTn id="52" dur="500" fill="hold"/>
                                        <p:tgtEl>
                                          <p:spTgt spid="3"/>
                                        </p:tgtEl>
                                        <p:attrNameLst>
                                          <p:attrName>ppt_y</p:attrName>
                                        </p:attrNameLst>
                                      </p:cBhvr>
                                      <p:tavLst>
                                        <p:tav tm="0">
                                          <p:val>
                                            <p:strVal val="0-#ppt_h/2"/>
                                          </p:val>
                                        </p:tav>
                                        <p:tav tm="100000">
                                          <p:val>
                                            <p:strVal val="#ppt_y"/>
                                          </p:val>
                                        </p:tav>
                                      </p:tavLst>
                                    </p:anim>
                                  </p:childTnLst>
                                </p:cTn>
                              </p:par>
                              <p:par>
                                <p:cTn id="53" presetID="2" presetClass="entr" presetSubtype="3" decel="100000"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1+#ppt_w/2"/>
                                          </p:val>
                                        </p:tav>
                                        <p:tav tm="100000">
                                          <p:val>
                                            <p:strVal val="#ppt_x"/>
                                          </p:val>
                                        </p:tav>
                                      </p:tavLst>
                                    </p:anim>
                                    <p:anim calcmode="lin" valueType="num">
                                      <p:cBhvr additive="base">
                                        <p:cTn id="56" dur="500" fill="hold"/>
                                        <p:tgtEl>
                                          <p:spTgt spid="4"/>
                                        </p:tgtEl>
                                        <p:attrNameLst>
                                          <p:attrName>ppt_y</p:attrName>
                                        </p:attrNameLst>
                                      </p:cBhvr>
                                      <p:tavLst>
                                        <p:tav tm="0">
                                          <p:val>
                                            <p:strVal val="0-#ppt_h/2"/>
                                          </p:val>
                                        </p:tav>
                                        <p:tav tm="100000">
                                          <p:val>
                                            <p:strVal val="#ppt_y"/>
                                          </p:val>
                                        </p:tav>
                                      </p:tavLst>
                                    </p:anim>
                                  </p:childTnLst>
                                </p:cTn>
                              </p:par>
                              <p:par>
                                <p:cTn id="57" presetID="2" presetClass="entr" presetSubtype="3" decel="100000"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1+#ppt_w/2"/>
                                          </p:val>
                                        </p:tav>
                                        <p:tav tm="100000">
                                          <p:val>
                                            <p:strVal val="#ppt_x"/>
                                          </p:val>
                                        </p:tav>
                                      </p:tavLst>
                                    </p:anim>
                                    <p:anim calcmode="lin" valueType="num">
                                      <p:cBhvr additive="base">
                                        <p:cTn id="60" dur="500" fill="hold"/>
                                        <p:tgtEl>
                                          <p:spTgt spid="5"/>
                                        </p:tgtEl>
                                        <p:attrNameLst>
                                          <p:attrName>ppt_y</p:attrName>
                                        </p:attrNameLst>
                                      </p:cBhvr>
                                      <p:tavLst>
                                        <p:tav tm="0">
                                          <p:val>
                                            <p:strVal val="0-#ppt_h/2"/>
                                          </p:val>
                                        </p:tav>
                                        <p:tav tm="100000">
                                          <p:val>
                                            <p:strVal val="#ppt_y"/>
                                          </p:val>
                                        </p:tav>
                                      </p:tavLst>
                                    </p:anim>
                                  </p:childTnLst>
                                </p:cTn>
                              </p:par>
                              <p:par>
                                <p:cTn id="61" presetID="2" presetClass="entr" presetSubtype="3" decel="10000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1+#ppt_w/2"/>
                                          </p:val>
                                        </p:tav>
                                        <p:tav tm="100000">
                                          <p:val>
                                            <p:strVal val="#ppt_x"/>
                                          </p:val>
                                        </p:tav>
                                      </p:tavLst>
                                    </p:anim>
                                    <p:anim calcmode="lin" valueType="num">
                                      <p:cBhvr additive="base">
                                        <p:cTn id="64" dur="500" fill="hold"/>
                                        <p:tgtEl>
                                          <p:spTgt spid="6"/>
                                        </p:tgtEl>
                                        <p:attrNameLst>
                                          <p:attrName>ppt_y</p:attrName>
                                        </p:attrNameLst>
                                      </p:cBhvr>
                                      <p:tavLst>
                                        <p:tav tm="0">
                                          <p:val>
                                            <p:strVal val="0-#ppt_h/2"/>
                                          </p:val>
                                        </p:tav>
                                        <p:tav tm="100000">
                                          <p:val>
                                            <p:strVal val="#ppt_y"/>
                                          </p:val>
                                        </p:tav>
                                      </p:tavLst>
                                    </p:anim>
                                  </p:childTnLst>
                                </p:cTn>
                              </p:par>
                              <p:par>
                                <p:cTn id="65" presetID="2" presetClass="entr" presetSubtype="3" decel="10000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1+#ppt_w/2"/>
                                          </p:val>
                                        </p:tav>
                                        <p:tav tm="100000">
                                          <p:val>
                                            <p:strVal val="#ppt_x"/>
                                          </p:val>
                                        </p:tav>
                                      </p:tavLst>
                                    </p:anim>
                                    <p:anim calcmode="lin" valueType="num">
                                      <p:cBhvr additive="base">
                                        <p:cTn id="6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58549" y="1071363"/>
            <a:ext cx="4858727" cy="4480844"/>
            <a:chOff x="3432518" y="1225475"/>
            <a:chExt cx="5832091" cy="5378506"/>
          </a:xfrm>
        </p:grpSpPr>
        <p:sp>
          <p:nvSpPr>
            <p:cNvPr id="48" name="矩形 47"/>
            <p:cNvSpPr/>
            <p:nvPr/>
          </p:nvSpPr>
          <p:spPr>
            <a:xfrm>
              <a:off x="5462461" y="1717682"/>
              <a:ext cx="840553" cy="2200113"/>
            </a:xfrm>
            <a:prstGeom prst="rect">
              <a:avLst/>
            </a:prstGeom>
            <a:solidFill>
              <a:srgbClr val="F39839"/>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8"/>
            <p:cNvSpPr/>
            <p:nvPr/>
          </p:nvSpPr>
          <p:spPr>
            <a:xfrm rot="5400000">
              <a:off x="6982793" y="2397462"/>
              <a:ext cx="840553" cy="2200113"/>
            </a:xfrm>
            <a:prstGeom prst="rect">
              <a:avLst/>
            </a:prstGeom>
            <a:solidFill>
              <a:srgbClr val="F39839"/>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矩形 49"/>
            <p:cNvSpPr/>
            <p:nvPr/>
          </p:nvSpPr>
          <p:spPr>
            <a:xfrm rot="10800000">
              <a:off x="6303013" y="3917795"/>
              <a:ext cx="840553" cy="2200113"/>
            </a:xfrm>
            <a:prstGeom prst="rect">
              <a:avLst/>
            </a:prstGeom>
            <a:solidFill>
              <a:srgbClr val="F39839"/>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矩形 50"/>
            <p:cNvSpPr/>
            <p:nvPr/>
          </p:nvSpPr>
          <p:spPr>
            <a:xfrm rot="16200000">
              <a:off x="4782681" y="3238014"/>
              <a:ext cx="840553" cy="2200113"/>
            </a:xfrm>
            <a:prstGeom prst="rect">
              <a:avLst/>
            </a:prstGeom>
            <a:solidFill>
              <a:srgbClr val="F39839"/>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 name="组合 2"/>
            <p:cNvGrpSpPr/>
            <p:nvPr/>
          </p:nvGrpSpPr>
          <p:grpSpPr>
            <a:xfrm>
              <a:off x="5173667" y="2758504"/>
              <a:ext cx="2284733" cy="2284733"/>
              <a:chOff x="5173666" y="2758502"/>
              <a:chExt cx="2284733" cy="2284733"/>
            </a:xfrm>
          </p:grpSpPr>
          <p:sp>
            <p:nvSpPr>
              <p:cNvPr id="52" name="任意多边形 51"/>
              <p:cNvSpPr/>
              <p:nvPr/>
            </p:nvSpPr>
            <p:spPr>
              <a:xfrm>
                <a:off x="5173666" y="2758502"/>
                <a:ext cx="2284733" cy="2284733"/>
              </a:xfrm>
              <a:custGeom>
                <a:avLst/>
                <a:gdLst>
                  <a:gd name="connsiteX0" fmla="*/ 627070 w 1414708"/>
                  <a:gd name="connsiteY0" fmla="*/ 0 h 1414708"/>
                  <a:gd name="connsiteX1" fmla="*/ 787639 w 1414708"/>
                  <a:gd name="connsiteY1" fmla="*/ 0 h 1414708"/>
                  <a:gd name="connsiteX2" fmla="*/ 818947 w 1414708"/>
                  <a:gd name="connsiteY2" fmla="*/ 146064 h 1414708"/>
                  <a:gd name="connsiteX3" fmla="*/ 826511 w 1414708"/>
                  <a:gd name="connsiteY3" fmla="*/ 147218 h 1414708"/>
                  <a:gd name="connsiteX4" fmla="*/ 890637 w 1414708"/>
                  <a:gd name="connsiteY4" fmla="*/ 166265 h 1414708"/>
                  <a:gd name="connsiteX5" fmla="*/ 991504 w 1414708"/>
                  <a:gd name="connsiteY5" fmla="*/ 54626 h 1414708"/>
                  <a:gd name="connsiteX6" fmla="*/ 1130560 w 1414708"/>
                  <a:gd name="connsiteY6" fmla="*/ 134910 h 1414708"/>
                  <a:gd name="connsiteX7" fmla="*/ 1085871 w 1414708"/>
                  <a:gd name="connsiteY7" fmla="*/ 273252 h 1414708"/>
                  <a:gd name="connsiteX8" fmla="*/ 1094279 w 1414708"/>
                  <a:gd name="connsiteY8" fmla="*/ 279383 h 1414708"/>
                  <a:gd name="connsiteX9" fmla="*/ 1138991 w 1414708"/>
                  <a:gd name="connsiteY9" fmla="*/ 322395 h 1414708"/>
                  <a:gd name="connsiteX10" fmla="*/ 1143788 w 1414708"/>
                  <a:gd name="connsiteY10" fmla="*/ 328084 h 1414708"/>
                  <a:gd name="connsiteX11" fmla="*/ 1279799 w 1414708"/>
                  <a:gd name="connsiteY11" fmla="*/ 284150 h 1414708"/>
                  <a:gd name="connsiteX12" fmla="*/ 1360084 w 1414708"/>
                  <a:gd name="connsiteY12" fmla="*/ 423206 h 1414708"/>
                  <a:gd name="connsiteX13" fmla="*/ 1258750 w 1414708"/>
                  <a:gd name="connsiteY13" fmla="*/ 514762 h 1414708"/>
                  <a:gd name="connsiteX14" fmla="*/ 1266950 w 1414708"/>
                  <a:gd name="connsiteY14" fmla="*/ 535107 h 1414708"/>
                  <a:gd name="connsiteX15" fmla="*/ 1283058 w 1414708"/>
                  <a:gd name="connsiteY15" fmla="*/ 598851 h 1414708"/>
                  <a:gd name="connsiteX16" fmla="*/ 1414708 w 1414708"/>
                  <a:gd name="connsiteY16" fmla="*/ 627071 h 1414708"/>
                  <a:gd name="connsiteX17" fmla="*/ 1414708 w 1414708"/>
                  <a:gd name="connsiteY17" fmla="*/ 787638 h 1414708"/>
                  <a:gd name="connsiteX18" fmla="*/ 1291400 w 1414708"/>
                  <a:gd name="connsiteY18" fmla="*/ 814069 h 1414708"/>
                  <a:gd name="connsiteX19" fmla="*/ 1286586 w 1414708"/>
                  <a:gd name="connsiteY19" fmla="*/ 845607 h 1414708"/>
                  <a:gd name="connsiteX20" fmla="*/ 1274135 w 1414708"/>
                  <a:gd name="connsiteY20" fmla="*/ 895309 h 1414708"/>
                  <a:gd name="connsiteX21" fmla="*/ 1269256 w 1414708"/>
                  <a:gd name="connsiteY21" fmla="*/ 909440 h 1414708"/>
                  <a:gd name="connsiteX22" fmla="*/ 1360084 w 1414708"/>
                  <a:gd name="connsiteY22" fmla="*/ 991504 h 1414708"/>
                  <a:gd name="connsiteX23" fmla="*/ 1279799 w 1414708"/>
                  <a:gd name="connsiteY23" fmla="*/ 1130559 h 1414708"/>
                  <a:gd name="connsiteX24" fmla="*/ 1168182 w 1414708"/>
                  <a:gd name="connsiteY24" fmla="*/ 1094504 h 1414708"/>
                  <a:gd name="connsiteX25" fmla="*/ 1154421 w 1414708"/>
                  <a:gd name="connsiteY25" fmla="*/ 1113376 h 1414708"/>
                  <a:gd name="connsiteX26" fmla="*/ 1111411 w 1414708"/>
                  <a:gd name="connsiteY26" fmla="*/ 1158088 h 1414708"/>
                  <a:gd name="connsiteX27" fmla="*/ 1095560 w 1414708"/>
                  <a:gd name="connsiteY27" fmla="*/ 1171449 h 1414708"/>
                  <a:gd name="connsiteX28" fmla="*/ 1130560 w 1414708"/>
                  <a:gd name="connsiteY28" fmla="*/ 1279799 h 1414708"/>
                  <a:gd name="connsiteX29" fmla="*/ 991504 w 1414708"/>
                  <a:gd name="connsiteY29" fmla="*/ 1360083 h 1414708"/>
                  <a:gd name="connsiteX30" fmla="*/ 917693 w 1414708"/>
                  <a:gd name="connsiteY30" fmla="*/ 1278391 h 1414708"/>
                  <a:gd name="connsiteX31" fmla="*/ 898699 w 1414708"/>
                  <a:gd name="connsiteY31" fmla="*/ 1286047 h 1414708"/>
                  <a:gd name="connsiteX32" fmla="*/ 810436 w 1414708"/>
                  <a:gd name="connsiteY32" fmla="*/ 1308351 h 1414708"/>
                  <a:gd name="connsiteX33" fmla="*/ 787639 w 1414708"/>
                  <a:gd name="connsiteY33" fmla="*/ 1414708 h 1414708"/>
                  <a:gd name="connsiteX34" fmla="*/ 627070 w 1414708"/>
                  <a:gd name="connsiteY34" fmla="*/ 1414708 h 1414708"/>
                  <a:gd name="connsiteX35" fmla="*/ 604225 w 1414708"/>
                  <a:gd name="connsiteY35" fmla="*/ 1308129 h 1414708"/>
                  <a:gd name="connsiteX36" fmla="*/ 588198 w 1414708"/>
                  <a:gd name="connsiteY36" fmla="*/ 1305683 h 1414708"/>
                  <a:gd name="connsiteX37" fmla="*/ 496866 w 1414708"/>
                  <a:gd name="connsiteY37" fmla="*/ 1278557 h 1414708"/>
                  <a:gd name="connsiteX38" fmla="*/ 423205 w 1414708"/>
                  <a:gd name="connsiteY38" fmla="*/ 1360083 h 1414708"/>
                  <a:gd name="connsiteX39" fmla="*/ 284150 w 1414708"/>
                  <a:gd name="connsiteY39" fmla="*/ 1279799 h 1414708"/>
                  <a:gd name="connsiteX40" fmla="*/ 318965 w 1414708"/>
                  <a:gd name="connsiteY40" fmla="*/ 1172020 h 1414708"/>
                  <a:gd name="connsiteX41" fmla="*/ 251122 w 1414708"/>
                  <a:gd name="connsiteY41" fmla="*/ 1102537 h 1414708"/>
                  <a:gd name="connsiteX42" fmla="*/ 245733 w 1414708"/>
                  <a:gd name="connsiteY42" fmla="*/ 1094760 h 1414708"/>
                  <a:gd name="connsiteX43" fmla="*/ 134911 w 1414708"/>
                  <a:gd name="connsiteY43" fmla="*/ 1130559 h 1414708"/>
                  <a:gd name="connsiteX44" fmla="*/ 54626 w 1414708"/>
                  <a:gd name="connsiteY44" fmla="*/ 991504 h 1414708"/>
                  <a:gd name="connsiteX45" fmla="*/ 145519 w 1414708"/>
                  <a:gd name="connsiteY45" fmla="*/ 909381 h 1414708"/>
                  <a:gd name="connsiteX46" fmla="*/ 136590 w 1414708"/>
                  <a:gd name="connsiteY46" fmla="*/ 881279 h 1414708"/>
                  <a:gd name="connsiteX47" fmla="*/ 123065 w 1414708"/>
                  <a:gd name="connsiteY47" fmla="*/ 814017 h 1414708"/>
                  <a:gd name="connsiteX48" fmla="*/ 0 w 1414708"/>
                  <a:gd name="connsiteY48" fmla="*/ 787638 h 1414708"/>
                  <a:gd name="connsiteX49" fmla="*/ 0 w 1414708"/>
                  <a:gd name="connsiteY49" fmla="*/ 627071 h 1414708"/>
                  <a:gd name="connsiteX50" fmla="*/ 130427 w 1414708"/>
                  <a:gd name="connsiteY50" fmla="*/ 599113 h 1414708"/>
                  <a:gd name="connsiteX51" fmla="*/ 136590 w 1414708"/>
                  <a:gd name="connsiteY51" fmla="*/ 571623 h 1414708"/>
                  <a:gd name="connsiteX52" fmla="*/ 156261 w 1414708"/>
                  <a:gd name="connsiteY52" fmla="*/ 515034 h 1414708"/>
                  <a:gd name="connsiteX53" fmla="*/ 54626 w 1414708"/>
                  <a:gd name="connsiteY53" fmla="*/ 423206 h 1414708"/>
                  <a:gd name="connsiteX54" fmla="*/ 134911 w 1414708"/>
                  <a:gd name="connsiteY54" fmla="*/ 284150 h 1414708"/>
                  <a:gd name="connsiteX55" fmla="*/ 271981 w 1414708"/>
                  <a:gd name="connsiteY55" fmla="*/ 328426 h 1414708"/>
                  <a:gd name="connsiteX56" fmla="*/ 302006 w 1414708"/>
                  <a:gd name="connsiteY56" fmla="*/ 296028 h 1414708"/>
                  <a:gd name="connsiteX57" fmla="*/ 329025 w 1414708"/>
                  <a:gd name="connsiteY57" fmla="*/ 273834 h 1414708"/>
                  <a:gd name="connsiteX58" fmla="*/ 284150 w 1414708"/>
                  <a:gd name="connsiteY58" fmla="*/ 134910 h 1414708"/>
                  <a:gd name="connsiteX59" fmla="*/ 423205 w 1414708"/>
                  <a:gd name="connsiteY59" fmla="*/ 54626 h 1414708"/>
                  <a:gd name="connsiteX60" fmla="*/ 523263 w 1414708"/>
                  <a:gd name="connsiteY60" fmla="*/ 165369 h 1414708"/>
                  <a:gd name="connsiteX61" fmla="*/ 588198 w 1414708"/>
                  <a:gd name="connsiteY61" fmla="*/ 147218 h 1414708"/>
                  <a:gd name="connsiteX62" fmla="*/ 595762 w 1414708"/>
                  <a:gd name="connsiteY62" fmla="*/ 146064 h 1414708"/>
                  <a:gd name="connsiteX63" fmla="*/ 627070 w 1414708"/>
                  <a:gd name="connsiteY63" fmla="*/ 0 h 1414708"/>
                  <a:gd name="connsiteX64" fmla="*/ 707354 w 1414708"/>
                  <a:gd name="connsiteY64" fmla="*/ 250154 h 1414708"/>
                  <a:gd name="connsiteX65" fmla="*/ 250154 w 1414708"/>
                  <a:gd name="connsiteY65" fmla="*/ 707354 h 1414708"/>
                  <a:gd name="connsiteX66" fmla="*/ 707354 w 1414708"/>
                  <a:gd name="connsiteY66" fmla="*/ 1164554 h 1414708"/>
                  <a:gd name="connsiteX67" fmla="*/ 1164554 w 1414708"/>
                  <a:gd name="connsiteY67" fmla="*/ 707354 h 1414708"/>
                  <a:gd name="connsiteX68" fmla="*/ 707354 w 1414708"/>
                  <a:gd name="connsiteY68" fmla="*/ 250154 h 1414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414708" h="1414708">
                    <a:moveTo>
                      <a:pt x="627070" y="0"/>
                    </a:moveTo>
                    <a:lnTo>
                      <a:pt x="787639" y="0"/>
                    </a:lnTo>
                    <a:lnTo>
                      <a:pt x="818947" y="146064"/>
                    </a:lnTo>
                    <a:lnTo>
                      <a:pt x="826511" y="147218"/>
                    </a:lnTo>
                    <a:lnTo>
                      <a:pt x="890637" y="166265"/>
                    </a:lnTo>
                    <a:lnTo>
                      <a:pt x="991504" y="54626"/>
                    </a:lnTo>
                    <a:lnTo>
                      <a:pt x="1130560" y="134910"/>
                    </a:lnTo>
                    <a:lnTo>
                      <a:pt x="1085871" y="273252"/>
                    </a:lnTo>
                    <a:lnTo>
                      <a:pt x="1094279" y="279383"/>
                    </a:lnTo>
                    <a:cubicBezTo>
                      <a:pt x="1109924" y="292935"/>
                      <a:pt x="1124849" y="307293"/>
                      <a:pt x="1138991" y="322395"/>
                    </a:cubicBezTo>
                    <a:lnTo>
                      <a:pt x="1143788" y="328084"/>
                    </a:lnTo>
                    <a:lnTo>
                      <a:pt x="1279799" y="284150"/>
                    </a:lnTo>
                    <a:lnTo>
                      <a:pt x="1360084" y="423206"/>
                    </a:lnTo>
                    <a:lnTo>
                      <a:pt x="1258750" y="514762"/>
                    </a:lnTo>
                    <a:lnTo>
                      <a:pt x="1266950" y="535107"/>
                    </a:lnTo>
                    <a:lnTo>
                      <a:pt x="1283058" y="598851"/>
                    </a:lnTo>
                    <a:lnTo>
                      <a:pt x="1414708" y="627071"/>
                    </a:lnTo>
                    <a:lnTo>
                      <a:pt x="1414708" y="787638"/>
                    </a:lnTo>
                    <a:lnTo>
                      <a:pt x="1291400" y="814069"/>
                    </a:lnTo>
                    <a:lnTo>
                      <a:pt x="1286586" y="845607"/>
                    </a:lnTo>
                    <a:cubicBezTo>
                      <a:pt x="1283141" y="862446"/>
                      <a:pt x="1278979" y="879024"/>
                      <a:pt x="1274135" y="895309"/>
                    </a:cubicBezTo>
                    <a:lnTo>
                      <a:pt x="1269256" y="909440"/>
                    </a:lnTo>
                    <a:lnTo>
                      <a:pt x="1360084" y="991504"/>
                    </a:lnTo>
                    <a:lnTo>
                      <a:pt x="1279799" y="1130559"/>
                    </a:lnTo>
                    <a:lnTo>
                      <a:pt x="1168182" y="1094504"/>
                    </a:lnTo>
                    <a:lnTo>
                      <a:pt x="1154421" y="1113376"/>
                    </a:lnTo>
                    <a:cubicBezTo>
                      <a:pt x="1140871" y="1129021"/>
                      <a:pt x="1126512" y="1143946"/>
                      <a:pt x="1111411" y="1158088"/>
                    </a:cubicBezTo>
                    <a:lnTo>
                      <a:pt x="1095560" y="1171449"/>
                    </a:lnTo>
                    <a:lnTo>
                      <a:pt x="1130560" y="1279799"/>
                    </a:lnTo>
                    <a:lnTo>
                      <a:pt x="991504" y="1360083"/>
                    </a:lnTo>
                    <a:lnTo>
                      <a:pt x="917693" y="1278391"/>
                    </a:lnTo>
                    <a:lnTo>
                      <a:pt x="898699" y="1286047"/>
                    </a:lnTo>
                    <a:lnTo>
                      <a:pt x="810436" y="1308351"/>
                    </a:lnTo>
                    <a:lnTo>
                      <a:pt x="787639" y="1414708"/>
                    </a:lnTo>
                    <a:lnTo>
                      <a:pt x="627070" y="1414708"/>
                    </a:lnTo>
                    <a:lnTo>
                      <a:pt x="604225" y="1308129"/>
                    </a:lnTo>
                    <a:lnTo>
                      <a:pt x="588198" y="1305683"/>
                    </a:lnTo>
                    <a:lnTo>
                      <a:pt x="496866" y="1278557"/>
                    </a:lnTo>
                    <a:lnTo>
                      <a:pt x="423205" y="1360083"/>
                    </a:lnTo>
                    <a:lnTo>
                      <a:pt x="284150" y="1279799"/>
                    </a:lnTo>
                    <a:lnTo>
                      <a:pt x="318965" y="1172020"/>
                    </a:lnTo>
                    <a:lnTo>
                      <a:pt x="251122" y="1102537"/>
                    </a:lnTo>
                    <a:lnTo>
                      <a:pt x="245733" y="1094760"/>
                    </a:lnTo>
                    <a:lnTo>
                      <a:pt x="134911" y="1130559"/>
                    </a:lnTo>
                    <a:lnTo>
                      <a:pt x="54626" y="991504"/>
                    </a:lnTo>
                    <a:lnTo>
                      <a:pt x="145519" y="909381"/>
                    </a:lnTo>
                    <a:lnTo>
                      <a:pt x="136590" y="881279"/>
                    </a:lnTo>
                    <a:lnTo>
                      <a:pt x="123065" y="814017"/>
                    </a:lnTo>
                    <a:lnTo>
                      <a:pt x="0" y="787638"/>
                    </a:lnTo>
                    <a:lnTo>
                      <a:pt x="0" y="627071"/>
                    </a:lnTo>
                    <a:lnTo>
                      <a:pt x="130427" y="599113"/>
                    </a:lnTo>
                    <a:lnTo>
                      <a:pt x="136590" y="571623"/>
                    </a:lnTo>
                    <a:lnTo>
                      <a:pt x="156261" y="515034"/>
                    </a:lnTo>
                    <a:lnTo>
                      <a:pt x="54626" y="423206"/>
                    </a:lnTo>
                    <a:lnTo>
                      <a:pt x="134911" y="284150"/>
                    </a:lnTo>
                    <a:lnTo>
                      <a:pt x="271981" y="328426"/>
                    </a:lnTo>
                    <a:lnTo>
                      <a:pt x="302006" y="296028"/>
                    </a:lnTo>
                    <a:lnTo>
                      <a:pt x="329025" y="273834"/>
                    </a:lnTo>
                    <a:lnTo>
                      <a:pt x="284150" y="134910"/>
                    </a:lnTo>
                    <a:lnTo>
                      <a:pt x="423205" y="54626"/>
                    </a:lnTo>
                    <a:lnTo>
                      <a:pt x="523263" y="165369"/>
                    </a:lnTo>
                    <a:lnTo>
                      <a:pt x="588198" y="147218"/>
                    </a:lnTo>
                    <a:lnTo>
                      <a:pt x="595762" y="146064"/>
                    </a:lnTo>
                    <a:lnTo>
                      <a:pt x="627070" y="0"/>
                    </a:lnTo>
                    <a:close/>
                    <a:moveTo>
                      <a:pt x="707354" y="250154"/>
                    </a:moveTo>
                    <a:cubicBezTo>
                      <a:pt x="454849" y="250154"/>
                      <a:pt x="250154" y="454849"/>
                      <a:pt x="250154" y="707354"/>
                    </a:cubicBezTo>
                    <a:cubicBezTo>
                      <a:pt x="250154" y="959859"/>
                      <a:pt x="454849" y="1164554"/>
                      <a:pt x="707354" y="1164554"/>
                    </a:cubicBezTo>
                    <a:cubicBezTo>
                      <a:pt x="959859" y="1164554"/>
                      <a:pt x="1164554" y="959859"/>
                      <a:pt x="1164554" y="707354"/>
                    </a:cubicBezTo>
                    <a:cubicBezTo>
                      <a:pt x="1164554" y="454849"/>
                      <a:pt x="959859" y="250154"/>
                      <a:pt x="707354" y="250154"/>
                    </a:cubicBez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3" name="同心圆 52"/>
              <p:cNvSpPr/>
              <p:nvPr/>
            </p:nvSpPr>
            <p:spPr>
              <a:xfrm>
                <a:off x="5544579" y="3128001"/>
                <a:ext cx="1542908" cy="1542909"/>
              </a:xfrm>
              <a:prstGeom prst="donut">
                <a:avLst>
                  <a:gd name="adj" fmla="val 2734"/>
                </a:avLst>
              </a:prstGeom>
              <a:gradFill>
                <a:gsLst>
                  <a:gs pos="0">
                    <a:srgbClr val="CDCDCD"/>
                  </a:gs>
                  <a:gs pos="100000">
                    <a:schemeClr val="bg1"/>
                  </a:gs>
                </a:gsLst>
                <a:lin ang="2700000" scaled="1"/>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Open Sans" panose="020B0606030504020204" pitchFamily="34" charset="0"/>
                  <a:cs typeface="Open Sans" panose="020B0606030504020204" pitchFamily="34" charset="0"/>
                </a:endParaRPr>
              </a:p>
            </p:txBody>
          </p:sp>
        </p:grpSp>
        <p:grpSp>
          <p:nvGrpSpPr>
            <p:cNvPr id="54" name="组合 53"/>
            <p:cNvGrpSpPr/>
            <p:nvPr/>
          </p:nvGrpSpPr>
          <p:grpSpPr>
            <a:xfrm>
              <a:off x="3432518" y="3748553"/>
              <a:ext cx="1124511" cy="1124512"/>
              <a:chOff x="1802687" y="3259299"/>
              <a:chExt cx="1414708" cy="1414708"/>
            </a:xfrm>
          </p:grpSpPr>
          <p:sp>
            <p:nvSpPr>
              <p:cNvPr id="55" name="任意多边形 54"/>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6" name="椭圆 55"/>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p:cNvGrpSpPr/>
            <p:nvPr/>
          </p:nvGrpSpPr>
          <p:grpSpPr>
            <a:xfrm>
              <a:off x="5351975" y="1225475"/>
              <a:ext cx="1124511" cy="1124512"/>
              <a:chOff x="1802687" y="3259299"/>
              <a:chExt cx="1414708" cy="1414708"/>
            </a:xfrm>
          </p:grpSpPr>
          <p:sp>
            <p:nvSpPr>
              <p:cNvPr id="58" name="任意多边形 57"/>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9" name="椭圆 58"/>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0" name="组合 59"/>
            <p:cNvGrpSpPr/>
            <p:nvPr/>
          </p:nvGrpSpPr>
          <p:grpSpPr>
            <a:xfrm>
              <a:off x="8140098" y="2935260"/>
              <a:ext cx="1124511" cy="1124512"/>
              <a:chOff x="1802687" y="3259299"/>
              <a:chExt cx="1414708" cy="1414708"/>
            </a:xfrm>
          </p:grpSpPr>
          <p:sp>
            <p:nvSpPr>
              <p:cNvPr id="61" name="任意多边形 60"/>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62" name="椭圆 61"/>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组合 62"/>
            <p:cNvGrpSpPr/>
            <p:nvPr/>
          </p:nvGrpSpPr>
          <p:grpSpPr>
            <a:xfrm>
              <a:off x="6161033" y="5479469"/>
              <a:ext cx="1124511" cy="1124512"/>
              <a:chOff x="1802687" y="3259299"/>
              <a:chExt cx="1414708" cy="1414708"/>
            </a:xfrm>
          </p:grpSpPr>
          <p:sp>
            <p:nvSpPr>
              <p:cNvPr id="64" name="任意多边形 63"/>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65" name="椭圆 64"/>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6" name="组合 65"/>
            <p:cNvGrpSpPr/>
            <p:nvPr/>
          </p:nvGrpSpPr>
          <p:grpSpPr>
            <a:xfrm>
              <a:off x="8534651" y="3283048"/>
              <a:ext cx="335400" cy="428933"/>
              <a:chOff x="1605186" y="572440"/>
              <a:chExt cx="563562" cy="720725"/>
            </a:xfrm>
            <a:solidFill>
              <a:srgbClr val="1C50A2"/>
            </a:solidFill>
          </p:grpSpPr>
          <p:sp>
            <p:nvSpPr>
              <p:cNvPr id="6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71" name="组合 70"/>
            <p:cNvGrpSpPr/>
            <p:nvPr/>
          </p:nvGrpSpPr>
          <p:grpSpPr>
            <a:xfrm>
              <a:off x="3798258" y="4115237"/>
              <a:ext cx="393029" cy="391140"/>
              <a:chOff x="-136302" y="1682102"/>
              <a:chExt cx="660401" cy="657225"/>
            </a:xfrm>
            <a:solidFill>
              <a:srgbClr val="1C50A2"/>
            </a:solidFill>
          </p:grpSpPr>
          <p:sp>
            <p:nvSpPr>
              <p:cNvPr id="72"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74" name="组合 73"/>
            <p:cNvGrpSpPr/>
            <p:nvPr/>
          </p:nvGrpSpPr>
          <p:grpSpPr>
            <a:xfrm>
              <a:off x="5717967" y="1578435"/>
              <a:ext cx="392524" cy="377486"/>
              <a:chOff x="9791183" y="5224434"/>
              <a:chExt cx="645684" cy="620945"/>
            </a:xfrm>
            <a:solidFill>
              <a:srgbClr val="1C50A2"/>
            </a:solidFill>
          </p:grpSpPr>
          <p:sp>
            <p:nvSpPr>
              <p:cNvPr id="75"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77" name="矩形 76"/>
            <p:cNvSpPr/>
            <p:nvPr/>
          </p:nvSpPr>
          <p:spPr>
            <a:xfrm>
              <a:off x="5638688" y="3431717"/>
              <a:ext cx="695851" cy="400110"/>
            </a:xfrm>
            <a:prstGeom prst="rect">
              <a:avLst/>
            </a:prstGeom>
          </p:spPr>
          <p:txBody>
            <a:bodyPr wrap="square">
              <a:spAutoFit/>
            </a:bodyPr>
            <a:lstStyle/>
            <a:p>
              <a:pPr algn="ctr"/>
              <a:r>
                <a:rPr lang="en-US" altLang="zh-CN" sz="20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0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78" name="矩形 77"/>
            <p:cNvSpPr/>
            <p:nvPr/>
          </p:nvSpPr>
          <p:spPr>
            <a:xfrm>
              <a:off x="6116002" y="3401668"/>
              <a:ext cx="971487" cy="400110"/>
            </a:xfrm>
            <a:prstGeom prst="rect">
              <a:avLst/>
            </a:prstGeom>
          </p:spPr>
          <p:txBody>
            <a:bodyPr wrap="square">
              <a:spAutoFit/>
            </a:bodyPr>
            <a:lstStyle/>
            <a:p>
              <a:pPr algn="ctr"/>
              <a:r>
                <a:rPr lang="en-US" altLang="zh-CN" sz="2000"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0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79" name="矩形 78"/>
            <p:cNvSpPr/>
            <p:nvPr/>
          </p:nvSpPr>
          <p:spPr>
            <a:xfrm>
              <a:off x="6110058" y="3971631"/>
              <a:ext cx="971487" cy="400110"/>
            </a:xfrm>
            <a:prstGeom prst="rect">
              <a:avLst/>
            </a:prstGeom>
          </p:spPr>
          <p:txBody>
            <a:bodyPr wrap="square">
              <a:spAutoFit/>
            </a:bodyPr>
            <a:lstStyle/>
            <a:p>
              <a:pPr algn="ctr"/>
              <a:r>
                <a:rPr lang="en-US" altLang="zh-CN" sz="2000"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0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80" name="矩形 79"/>
            <p:cNvSpPr/>
            <p:nvPr/>
          </p:nvSpPr>
          <p:spPr>
            <a:xfrm>
              <a:off x="5504999" y="3997423"/>
              <a:ext cx="971487" cy="400110"/>
            </a:xfrm>
            <a:prstGeom prst="rect">
              <a:avLst/>
            </a:prstGeom>
          </p:spPr>
          <p:txBody>
            <a:bodyPr wrap="square">
              <a:spAutoFit/>
            </a:bodyPr>
            <a:lstStyle/>
            <a:p>
              <a:pPr algn="ctr"/>
              <a:r>
                <a:rPr lang="en-US" altLang="zh-CN" sz="2000"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0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grpSp>
          <p:nvGrpSpPr>
            <p:cNvPr id="47" name="组合 46"/>
            <p:cNvGrpSpPr/>
            <p:nvPr/>
          </p:nvGrpSpPr>
          <p:grpSpPr>
            <a:xfrm>
              <a:off x="6518314" y="5852982"/>
              <a:ext cx="392524" cy="377486"/>
              <a:chOff x="9791183" y="5224434"/>
              <a:chExt cx="645684" cy="620945"/>
            </a:xfrm>
            <a:solidFill>
              <a:srgbClr val="1C50A2"/>
            </a:solidFill>
          </p:grpSpPr>
          <p:sp>
            <p:nvSpPr>
              <p:cNvPr id="92"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Tree>
    <p:extLst>
      <p:ext uri="{BB962C8B-B14F-4D97-AF65-F5344CB8AC3E}">
        <p14:creationId xmlns:p14="http://schemas.microsoft.com/office/powerpoint/2010/main" val="34165530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433477" y="2939948"/>
            <a:ext cx="2363195" cy="1496765"/>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1C50A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 name="任意多边形 2"/>
          <p:cNvSpPr/>
          <p:nvPr/>
        </p:nvSpPr>
        <p:spPr>
          <a:xfrm rot="2700000">
            <a:off x="8757867" y="2893651"/>
            <a:ext cx="1624140" cy="16243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4" name="任意多边形 3"/>
          <p:cNvSpPr/>
          <p:nvPr/>
        </p:nvSpPr>
        <p:spPr>
          <a:xfrm>
            <a:off x="6018468" y="2940261"/>
            <a:ext cx="2363195" cy="1496765"/>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1C50A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任意多边形 4"/>
          <p:cNvSpPr/>
          <p:nvPr/>
        </p:nvSpPr>
        <p:spPr>
          <a:xfrm rot="2700000">
            <a:off x="6342858" y="2893964"/>
            <a:ext cx="1624140" cy="16243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6" name="任意多边形 5"/>
          <p:cNvSpPr/>
          <p:nvPr/>
        </p:nvSpPr>
        <p:spPr>
          <a:xfrm>
            <a:off x="3636965" y="2949831"/>
            <a:ext cx="2363195" cy="1496765"/>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1C50A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任意多边形 6"/>
          <p:cNvSpPr/>
          <p:nvPr/>
        </p:nvSpPr>
        <p:spPr>
          <a:xfrm rot="2700000">
            <a:off x="3961357" y="2903535"/>
            <a:ext cx="1624140" cy="16243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8" name="任意多边形 7"/>
          <p:cNvSpPr/>
          <p:nvPr/>
        </p:nvSpPr>
        <p:spPr>
          <a:xfrm>
            <a:off x="1221957" y="2950142"/>
            <a:ext cx="2363195" cy="1496765"/>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1C50A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rot="2700000">
            <a:off x="1546346" y="2903847"/>
            <a:ext cx="1624140" cy="16243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10" name="矩形 9"/>
          <p:cNvSpPr/>
          <p:nvPr/>
        </p:nvSpPr>
        <p:spPr>
          <a:xfrm>
            <a:off x="1996418" y="3462881"/>
            <a:ext cx="618895" cy="461665"/>
          </a:xfrm>
          <a:prstGeom prst="rect">
            <a:avLst/>
          </a:prstGeom>
        </p:spPr>
        <p:txBody>
          <a:bodyPr wrap="square">
            <a:spAutoFit/>
          </a:bodyPr>
          <a:lstStyle/>
          <a:p>
            <a:pPr algn="ctr"/>
            <a:r>
              <a:rPr lang="en-US" altLang="zh-CN"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4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2" name="矩形 11"/>
          <p:cNvSpPr/>
          <p:nvPr/>
        </p:nvSpPr>
        <p:spPr>
          <a:xfrm>
            <a:off x="4354134" y="3462881"/>
            <a:ext cx="618895" cy="461665"/>
          </a:xfrm>
          <a:prstGeom prst="rect">
            <a:avLst/>
          </a:prstGeom>
        </p:spPr>
        <p:txBody>
          <a:bodyPr wrap="square">
            <a:spAutoFit/>
          </a:bodyPr>
          <a:lstStyle/>
          <a:p>
            <a:pPr algn="ctr"/>
            <a:r>
              <a:rPr lang="en-US" altLang="zh-CN"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4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5" name="矩形 14"/>
          <p:cNvSpPr/>
          <p:nvPr/>
        </p:nvSpPr>
        <p:spPr>
          <a:xfrm>
            <a:off x="6749709" y="3474974"/>
            <a:ext cx="618895" cy="461665"/>
          </a:xfrm>
          <a:prstGeom prst="rect">
            <a:avLst/>
          </a:prstGeom>
        </p:spPr>
        <p:txBody>
          <a:bodyPr wrap="square">
            <a:spAutoFit/>
          </a:bodyPr>
          <a:lstStyle/>
          <a:p>
            <a:pPr algn="ctr"/>
            <a:r>
              <a:rPr lang="en-US" altLang="zh-CN"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4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6" name="矩形 15"/>
          <p:cNvSpPr/>
          <p:nvPr/>
        </p:nvSpPr>
        <p:spPr>
          <a:xfrm>
            <a:off x="9145557" y="3484860"/>
            <a:ext cx="618895" cy="461665"/>
          </a:xfrm>
          <a:prstGeom prst="rect">
            <a:avLst/>
          </a:prstGeom>
        </p:spPr>
        <p:txBody>
          <a:bodyPr wrap="square">
            <a:spAutoFit/>
          </a:bodyPr>
          <a:lstStyle/>
          <a:p>
            <a:pPr algn="ctr"/>
            <a:r>
              <a:rPr lang="en-US" altLang="zh-CN"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4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25" name="íślîďe"/>
          <p:cNvSpPr/>
          <p:nvPr/>
        </p:nvSpPr>
        <p:spPr bwMode="auto">
          <a:xfrm>
            <a:off x="1296135" y="5401139"/>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6" name="íṣḻíde"/>
          <p:cNvSpPr txBox="1"/>
          <p:nvPr/>
        </p:nvSpPr>
        <p:spPr bwMode="auto">
          <a:xfrm>
            <a:off x="1296134" y="4959335"/>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7" name="íślîďe"/>
          <p:cNvSpPr/>
          <p:nvPr/>
        </p:nvSpPr>
        <p:spPr bwMode="auto">
          <a:xfrm>
            <a:off x="3114661" y="1553476"/>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8" name="íṣḻíde"/>
          <p:cNvSpPr txBox="1"/>
          <p:nvPr/>
        </p:nvSpPr>
        <p:spPr bwMode="auto">
          <a:xfrm>
            <a:off x="3114660" y="1111672"/>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30" name="íślîďe"/>
          <p:cNvSpPr/>
          <p:nvPr/>
        </p:nvSpPr>
        <p:spPr bwMode="auto">
          <a:xfrm>
            <a:off x="5921930" y="5477307"/>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5" name="íṣḻíde"/>
          <p:cNvSpPr txBox="1"/>
          <p:nvPr/>
        </p:nvSpPr>
        <p:spPr bwMode="auto">
          <a:xfrm>
            <a:off x="5921929" y="5035503"/>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36" name="íślîďe"/>
          <p:cNvSpPr/>
          <p:nvPr/>
        </p:nvSpPr>
        <p:spPr bwMode="auto">
          <a:xfrm>
            <a:off x="7925391" y="1553475"/>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7" name="íṣḻíde"/>
          <p:cNvSpPr txBox="1"/>
          <p:nvPr/>
        </p:nvSpPr>
        <p:spPr bwMode="auto">
          <a:xfrm>
            <a:off x="7925390" y="1111671"/>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1046044532"/>
      </p:ext>
    </p:extLst>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4856" y="1445386"/>
            <a:ext cx="4183922" cy="3809808"/>
            <a:chOff x="3388132" y="1332369"/>
            <a:chExt cx="5269386" cy="4798213"/>
          </a:xfrm>
        </p:grpSpPr>
        <p:sp>
          <p:nvSpPr>
            <p:cNvPr id="12" name="任意多边形 11"/>
            <p:cNvSpPr/>
            <p:nvPr/>
          </p:nvSpPr>
          <p:spPr>
            <a:xfrm>
              <a:off x="5478077" y="1332369"/>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1C50A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478077" y="2517742"/>
              <a:ext cx="1115632" cy="110988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rot="5400000">
              <a:off x="7259736" y="2911158"/>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1C50A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5400000">
              <a:off x="6359387" y="3196182"/>
              <a:ext cx="1115632" cy="1109883"/>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任意多边形 27"/>
            <p:cNvSpPr/>
            <p:nvPr/>
          </p:nvSpPr>
          <p:spPr>
            <a:xfrm rot="10800000">
              <a:off x="5437355" y="4450649"/>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1C50A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0800000">
              <a:off x="5437355" y="3835321"/>
              <a:ext cx="1115632" cy="110988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任意多边形 31"/>
            <p:cNvSpPr/>
            <p:nvPr/>
          </p:nvSpPr>
          <p:spPr>
            <a:xfrm rot="16200000">
              <a:off x="3670283" y="2851405"/>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1C50A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200000">
              <a:off x="4570633" y="3136429"/>
              <a:ext cx="1115632" cy="1109883"/>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a:off x="4817842" y="3413242"/>
              <a:ext cx="618895" cy="658963"/>
            </a:xfrm>
            <a:prstGeom prst="rect">
              <a:avLst/>
            </a:prstGeom>
            <a:effectLst/>
          </p:spPr>
          <p:txBody>
            <a:bodyPr wrap="square">
              <a:spAutoFit/>
            </a:bodyPr>
            <a:lstStyle/>
            <a:p>
              <a:pPr algn="ctr"/>
              <a:r>
                <a:rPr lang="en-US" altLang="zh-CN" sz="2800" dirty="0" smtClean="0">
                  <a:solidFill>
                    <a:srgbClr val="18478F"/>
                  </a:solidFill>
                  <a:latin typeface="Open Sans" panose="020B0606030504020204" pitchFamily="34" charset="0"/>
                  <a:ea typeface="Open Sans" panose="020B0606030504020204" pitchFamily="34" charset="0"/>
                  <a:cs typeface="Open Sans" panose="020B0606030504020204" pitchFamily="34" charset="0"/>
                </a:rPr>
                <a:t>1</a:t>
              </a:r>
              <a:endParaRPr lang="zh-CN" altLang="en-US" sz="2800"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6" name="矩形 35"/>
            <p:cNvSpPr/>
            <p:nvPr/>
          </p:nvSpPr>
          <p:spPr>
            <a:xfrm>
              <a:off x="5732137" y="2825457"/>
              <a:ext cx="618895" cy="658963"/>
            </a:xfrm>
            <a:prstGeom prst="rect">
              <a:avLst/>
            </a:prstGeom>
            <a:effectLst/>
          </p:spPr>
          <p:txBody>
            <a:bodyPr wrap="square">
              <a:spAutoFit/>
            </a:bodyPr>
            <a:lstStyle/>
            <a:p>
              <a:pPr algn="ctr"/>
              <a:r>
                <a:rPr lang="en-US" altLang="zh-CN" sz="2800" dirty="0" smtClean="0">
                  <a:solidFill>
                    <a:srgbClr val="18478F"/>
                  </a:solidFill>
                  <a:latin typeface="Open Sans" panose="020B0606030504020204" pitchFamily="34" charset="0"/>
                  <a:ea typeface="Open Sans" panose="020B0606030504020204" pitchFamily="34" charset="0"/>
                  <a:cs typeface="Open Sans" panose="020B0606030504020204" pitchFamily="34" charset="0"/>
                </a:rPr>
                <a:t>2</a:t>
              </a:r>
              <a:endParaRPr lang="zh-CN" altLang="en-US" sz="2800"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7" name="矩形 36"/>
            <p:cNvSpPr/>
            <p:nvPr/>
          </p:nvSpPr>
          <p:spPr>
            <a:xfrm>
              <a:off x="6591101" y="3492239"/>
              <a:ext cx="618895" cy="658963"/>
            </a:xfrm>
            <a:prstGeom prst="rect">
              <a:avLst/>
            </a:prstGeom>
            <a:effectLst/>
          </p:spPr>
          <p:txBody>
            <a:bodyPr wrap="square">
              <a:spAutoFit/>
            </a:bodyPr>
            <a:lstStyle/>
            <a:p>
              <a:pPr algn="ctr"/>
              <a:r>
                <a:rPr lang="en-US" altLang="zh-CN" sz="2800" dirty="0" smtClean="0">
                  <a:solidFill>
                    <a:srgbClr val="18478F"/>
                  </a:solidFill>
                  <a:latin typeface="Open Sans" panose="020B0606030504020204" pitchFamily="34" charset="0"/>
                  <a:ea typeface="Open Sans" panose="020B0606030504020204" pitchFamily="34" charset="0"/>
                  <a:cs typeface="Open Sans" panose="020B0606030504020204" pitchFamily="34" charset="0"/>
                </a:rPr>
                <a:t>3</a:t>
              </a:r>
              <a:endParaRPr lang="zh-CN" altLang="en-US" sz="2800"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8" name="矩形 37"/>
            <p:cNvSpPr/>
            <p:nvPr/>
          </p:nvSpPr>
          <p:spPr>
            <a:xfrm>
              <a:off x="5658630" y="4141747"/>
              <a:ext cx="618895" cy="658963"/>
            </a:xfrm>
            <a:prstGeom prst="rect">
              <a:avLst/>
            </a:prstGeom>
            <a:effectLst/>
          </p:spPr>
          <p:txBody>
            <a:bodyPr wrap="square">
              <a:spAutoFit/>
            </a:bodyPr>
            <a:lstStyle/>
            <a:p>
              <a:pPr algn="ctr"/>
              <a:r>
                <a:rPr lang="en-US" altLang="zh-CN" sz="2800" dirty="0" smtClean="0">
                  <a:solidFill>
                    <a:srgbClr val="18478F"/>
                  </a:solidFill>
                  <a:latin typeface="Open Sans" panose="020B0606030504020204" pitchFamily="34" charset="0"/>
                  <a:ea typeface="Open Sans" panose="020B0606030504020204" pitchFamily="34" charset="0"/>
                  <a:cs typeface="Open Sans" panose="020B0606030504020204" pitchFamily="34" charset="0"/>
                </a:rPr>
                <a:t>4</a:t>
              </a:r>
              <a:endParaRPr lang="zh-CN" altLang="en-US" sz="2800"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grpSp>
          <p:nvGrpSpPr>
            <p:cNvPr id="39" name="组合 38"/>
            <p:cNvGrpSpPr/>
            <p:nvPr/>
          </p:nvGrpSpPr>
          <p:grpSpPr>
            <a:xfrm>
              <a:off x="3844190" y="3323108"/>
              <a:ext cx="497052" cy="736524"/>
              <a:chOff x="1788810" y="2276744"/>
              <a:chExt cx="392113" cy="581026"/>
            </a:xfrm>
            <a:solidFill>
              <a:schemeClr val="bg1"/>
            </a:solidFill>
            <a:effectLst/>
          </p:grpSpPr>
          <p:sp>
            <p:nvSpPr>
              <p:cNvPr id="40"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Freeform 13"/>
            <p:cNvSpPr>
              <a:spLocks noEditPoints="1"/>
            </p:cNvSpPr>
            <p:nvPr/>
          </p:nvSpPr>
          <p:spPr bwMode="auto">
            <a:xfrm>
              <a:off x="7718389" y="3387767"/>
              <a:ext cx="434667" cy="744569"/>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Freeform 19"/>
            <p:cNvSpPr>
              <a:spLocks noEditPoints="1"/>
            </p:cNvSpPr>
            <p:nvPr/>
          </p:nvSpPr>
          <p:spPr bwMode="auto">
            <a:xfrm>
              <a:off x="5679825" y="5153845"/>
              <a:ext cx="612827" cy="613652"/>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 name="组合 44"/>
            <p:cNvGrpSpPr/>
            <p:nvPr/>
          </p:nvGrpSpPr>
          <p:grpSpPr>
            <a:xfrm>
              <a:off x="5736182" y="1706835"/>
              <a:ext cx="583473" cy="561118"/>
              <a:chOff x="2607983" y="4241292"/>
              <a:chExt cx="490600" cy="471805"/>
            </a:xfrm>
            <a:effectLst/>
          </p:grpSpPr>
          <p:sp>
            <p:nvSpPr>
              <p:cNvPr id="46" name="Oval 131"/>
              <p:cNvSpPr>
                <a:spLocks noChangeArrowheads="1"/>
              </p:cNvSpPr>
              <p:nvPr/>
            </p:nvSpPr>
            <p:spPr bwMode="auto">
              <a:xfrm>
                <a:off x="2742898" y="4241292"/>
                <a:ext cx="220770" cy="22359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59" name="íślîďe"/>
          <p:cNvSpPr/>
          <p:nvPr/>
        </p:nvSpPr>
        <p:spPr bwMode="auto">
          <a:xfrm>
            <a:off x="6892442" y="1863232"/>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0" name="íṣḻíde"/>
          <p:cNvSpPr txBox="1"/>
          <p:nvPr/>
        </p:nvSpPr>
        <p:spPr bwMode="auto">
          <a:xfrm>
            <a:off x="6892441" y="1421428"/>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61" name="íślîďe"/>
          <p:cNvSpPr/>
          <p:nvPr/>
        </p:nvSpPr>
        <p:spPr bwMode="auto">
          <a:xfrm>
            <a:off x="6892442" y="4979838"/>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2" name="íṣḻíde"/>
          <p:cNvSpPr txBox="1"/>
          <p:nvPr/>
        </p:nvSpPr>
        <p:spPr bwMode="auto">
          <a:xfrm>
            <a:off x="6892441" y="4538034"/>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63" name="íślîďe"/>
          <p:cNvSpPr/>
          <p:nvPr/>
        </p:nvSpPr>
        <p:spPr bwMode="auto">
          <a:xfrm>
            <a:off x="1889875" y="4979838"/>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4" name="íṣḻíde"/>
          <p:cNvSpPr txBox="1"/>
          <p:nvPr/>
        </p:nvSpPr>
        <p:spPr bwMode="auto">
          <a:xfrm>
            <a:off x="1889874" y="4538034"/>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65" name="íślîďe"/>
          <p:cNvSpPr/>
          <p:nvPr/>
        </p:nvSpPr>
        <p:spPr bwMode="auto">
          <a:xfrm>
            <a:off x="1889875" y="2052492"/>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6" name="íṣḻíde"/>
          <p:cNvSpPr txBox="1"/>
          <p:nvPr/>
        </p:nvSpPr>
        <p:spPr bwMode="auto">
          <a:xfrm>
            <a:off x="1889874" y="1610688"/>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2222613591"/>
      </p:ext>
    </p:extLst>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90484" y="2117490"/>
            <a:ext cx="9511030" cy="2918460"/>
            <a:chOff x="1919" y="2558"/>
            <a:chExt cx="14978" cy="4596"/>
          </a:xfrm>
        </p:grpSpPr>
        <p:sp>
          <p:nvSpPr>
            <p:cNvPr id="11" name="Freeform 5"/>
            <p:cNvSpPr/>
            <p:nvPr/>
          </p:nvSpPr>
          <p:spPr bwMode="auto">
            <a:xfrm>
              <a:off x="4765" y="2568"/>
              <a:ext cx="4427" cy="3520"/>
            </a:xfrm>
            <a:custGeom>
              <a:avLst/>
              <a:gdLst>
                <a:gd name="T0" fmla="*/ 132 w 550"/>
                <a:gd name="T1" fmla="*/ 289 h 436"/>
                <a:gd name="T2" fmla="*/ 132 w 550"/>
                <a:gd name="T3" fmla="*/ 436 h 436"/>
                <a:gd name="T4" fmla="*/ 276 w 550"/>
                <a:gd name="T5" fmla="*/ 436 h 436"/>
                <a:gd name="T6" fmla="*/ 408 w 550"/>
                <a:gd name="T7" fmla="*/ 436 h 436"/>
                <a:gd name="T8" fmla="*/ 447 w 550"/>
                <a:gd name="T9" fmla="*/ 436 h 436"/>
                <a:gd name="T10" fmla="*/ 550 w 550"/>
                <a:gd name="T11" fmla="*/ 436 h 436"/>
                <a:gd name="T12" fmla="*/ 550 w 550"/>
                <a:gd name="T13" fmla="*/ 291 h 436"/>
                <a:gd name="T14" fmla="*/ 497 w 550"/>
                <a:gd name="T15" fmla="*/ 306 h 436"/>
                <a:gd name="T16" fmla="*/ 418 w 550"/>
                <a:gd name="T17" fmla="*/ 220 h 436"/>
                <a:gd name="T18" fmla="*/ 497 w 550"/>
                <a:gd name="T19" fmla="*/ 134 h 436"/>
                <a:gd name="T20" fmla="*/ 550 w 550"/>
                <a:gd name="T21" fmla="*/ 150 h 436"/>
                <a:gd name="T22" fmla="*/ 550 w 550"/>
                <a:gd name="T23" fmla="*/ 0 h 436"/>
                <a:gd name="T24" fmla="*/ 132 w 550"/>
                <a:gd name="T25" fmla="*/ 0 h 436"/>
                <a:gd name="T26" fmla="*/ 132 w 550"/>
                <a:gd name="T27" fmla="*/ 156 h 436"/>
                <a:gd name="T28" fmla="*/ 109 w 550"/>
                <a:gd name="T29" fmla="*/ 197 h 436"/>
                <a:gd name="T30" fmla="*/ 64 w 550"/>
                <a:gd name="T31" fmla="*/ 197 h 436"/>
                <a:gd name="T32" fmla="*/ 29 w 550"/>
                <a:gd name="T33" fmla="*/ 185 h 436"/>
                <a:gd name="T34" fmla="*/ 0 w 550"/>
                <a:gd name="T35" fmla="*/ 220 h 436"/>
                <a:gd name="T36" fmla="*/ 29 w 550"/>
                <a:gd name="T37" fmla="*/ 255 h 436"/>
                <a:gd name="T38" fmla="*/ 64 w 550"/>
                <a:gd name="T39" fmla="*/ 243 h 436"/>
                <a:gd name="T40" fmla="*/ 109 w 550"/>
                <a:gd name="T41" fmla="*/ 243 h 436"/>
                <a:gd name="T42" fmla="*/ 129 w 550"/>
                <a:gd name="T43" fmla="*/ 268 h 436"/>
                <a:gd name="T44" fmla="*/ 133 w 550"/>
                <a:gd name="T45" fmla="*/ 268 h 436"/>
                <a:gd name="T46" fmla="*/ 132 w 550"/>
                <a:gd name="T47" fmla="*/ 285 h 436"/>
                <a:gd name="T48" fmla="*/ 132 w 550"/>
                <a:gd name="T49" fmla="*/ 28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0" h="436">
                  <a:moveTo>
                    <a:pt x="132" y="289"/>
                  </a:moveTo>
                  <a:cubicBezTo>
                    <a:pt x="132" y="436"/>
                    <a:pt x="132" y="436"/>
                    <a:pt x="132" y="436"/>
                  </a:cubicBezTo>
                  <a:cubicBezTo>
                    <a:pt x="276" y="436"/>
                    <a:pt x="276" y="436"/>
                    <a:pt x="276" y="436"/>
                  </a:cubicBezTo>
                  <a:cubicBezTo>
                    <a:pt x="276" y="436"/>
                    <a:pt x="408" y="436"/>
                    <a:pt x="408" y="436"/>
                  </a:cubicBezTo>
                  <a:cubicBezTo>
                    <a:pt x="410" y="436"/>
                    <a:pt x="416" y="436"/>
                    <a:pt x="447"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cubicBezTo>
                    <a:pt x="550" y="0"/>
                    <a:pt x="550" y="0"/>
                    <a:pt x="550" y="0"/>
                  </a:cubicBezTo>
                  <a:cubicBezTo>
                    <a:pt x="132" y="0"/>
                    <a:pt x="132" y="0"/>
                    <a:pt x="132" y="0"/>
                  </a:cubicBezTo>
                  <a:cubicBezTo>
                    <a:pt x="132" y="156"/>
                    <a:pt x="132" y="156"/>
                    <a:pt x="132" y="156"/>
                  </a:cubicBezTo>
                  <a:cubicBezTo>
                    <a:pt x="131" y="174"/>
                    <a:pt x="123" y="189"/>
                    <a:pt x="109" y="197"/>
                  </a:cubicBezTo>
                  <a:cubicBezTo>
                    <a:pt x="95"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5"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path>
              </a:pathLst>
            </a:custGeom>
            <a:solidFill>
              <a:srgbClr val="1C50A2"/>
            </a:solidFill>
            <a:ln w="28575">
              <a:noFill/>
              <a:round/>
            </a:ln>
          </p:spPr>
          <p:txBody>
            <a:bodyPr vert="horz" wrap="square" lIns="91440" tIns="45720" rIns="91440" bIns="45720" numCol="1" anchor="t" anchorCtr="0" compatLnSpc="1"/>
            <a:lstStyle/>
            <a:p>
              <a:endParaRPr lang="zh-CN" altLang="en-US"/>
            </a:p>
          </p:txBody>
        </p:sp>
        <p:sp>
          <p:nvSpPr>
            <p:cNvPr id="12" name="Freeform 6"/>
            <p:cNvSpPr/>
            <p:nvPr/>
          </p:nvSpPr>
          <p:spPr bwMode="auto">
            <a:xfrm>
              <a:off x="8533" y="2568"/>
              <a:ext cx="4424" cy="3520"/>
            </a:xfrm>
            <a:custGeom>
              <a:avLst/>
              <a:gdLst>
                <a:gd name="T0" fmla="*/ 550 w 550"/>
                <a:gd name="T1" fmla="*/ 150 h 436"/>
                <a:gd name="T2" fmla="*/ 550 w 550"/>
                <a:gd name="T3" fmla="*/ 0 h 436"/>
                <a:gd name="T4" fmla="*/ 479 w 550"/>
                <a:gd name="T5" fmla="*/ 0 h 436"/>
                <a:gd name="T6" fmla="*/ 339 w 550"/>
                <a:gd name="T7" fmla="*/ 0 h 436"/>
                <a:gd name="T8" fmla="*/ 277 w 550"/>
                <a:gd name="T9" fmla="*/ 0 h 436"/>
                <a:gd name="T10" fmla="*/ 275 w 550"/>
                <a:gd name="T11" fmla="*/ 0 h 436"/>
                <a:gd name="T12" fmla="*/ 132 w 550"/>
                <a:gd name="T13" fmla="*/ 0 h 436"/>
                <a:gd name="T14" fmla="*/ 132 w 550"/>
                <a:gd name="T15" fmla="*/ 156 h 436"/>
                <a:gd name="T16" fmla="*/ 109 w 550"/>
                <a:gd name="T17" fmla="*/ 197 h 436"/>
                <a:gd name="T18" fmla="*/ 64 w 550"/>
                <a:gd name="T19" fmla="*/ 197 h 436"/>
                <a:gd name="T20" fmla="*/ 29 w 550"/>
                <a:gd name="T21" fmla="*/ 185 h 436"/>
                <a:gd name="T22" fmla="*/ 0 w 550"/>
                <a:gd name="T23" fmla="*/ 220 h 436"/>
                <a:gd name="T24" fmla="*/ 29 w 550"/>
                <a:gd name="T25" fmla="*/ 255 h 436"/>
                <a:gd name="T26" fmla="*/ 64 w 550"/>
                <a:gd name="T27" fmla="*/ 243 h 436"/>
                <a:gd name="T28" fmla="*/ 109 w 550"/>
                <a:gd name="T29" fmla="*/ 243 h 436"/>
                <a:gd name="T30" fmla="*/ 129 w 550"/>
                <a:gd name="T31" fmla="*/ 268 h 436"/>
                <a:gd name="T32" fmla="*/ 133 w 550"/>
                <a:gd name="T33" fmla="*/ 268 h 436"/>
                <a:gd name="T34" fmla="*/ 132 w 550"/>
                <a:gd name="T35" fmla="*/ 285 h 436"/>
                <a:gd name="T36" fmla="*/ 132 w 550"/>
                <a:gd name="T37" fmla="*/ 289 h 436"/>
                <a:gd name="T38" fmla="*/ 132 w 550"/>
                <a:gd name="T39" fmla="*/ 436 h 436"/>
                <a:gd name="T40" fmla="*/ 550 w 550"/>
                <a:gd name="T41" fmla="*/ 436 h 436"/>
                <a:gd name="T42" fmla="*/ 550 w 550"/>
                <a:gd name="T43" fmla="*/ 291 h 436"/>
                <a:gd name="T44" fmla="*/ 497 w 550"/>
                <a:gd name="T45" fmla="*/ 306 h 436"/>
                <a:gd name="T46" fmla="*/ 418 w 550"/>
                <a:gd name="T47" fmla="*/ 220 h 436"/>
                <a:gd name="T48" fmla="*/ 497 w 550"/>
                <a:gd name="T49" fmla="*/ 134 h 436"/>
                <a:gd name="T50" fmla="*/ 550 w 550"/>
                <a:gd name="T51" fmla="*/ 15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0" h="436">
                  <a:moveTo>
                    <a:pt x="550" y="150"/>
                  </a:moveTo>
                  <a:cubicBezTo>
                    <a:pt x="550" y="0"/>
                    <a:pt x="550" y="0"/>
                    <a:pt x="550" y="0"/>
                  </a:cubicBezTo>
                  <a:cubicBezTo>
                    <a:pt x="479" y="0"/>
                    <a:pt x="479" y="0"/>
                    <a:pt x="479" y="0"/>
                  </a:cubicBezTo>
                  <a:cubicBezTo>
                    <a:pt x="479" y="0"/>
                    <a:pt x="398" y="0"/>
                    <a:pt x="339" y="0"/>
                  </a:cubicBezTo>
                  <a:cubicBezTo>
                    <a:pt x="286" y="0"/>
                    <a:pt x="279" y="0"/>
                    <a:pt x="277" y="0"/>
                  </a:cubicBezTo>
                  <a:cubicBezTo>
                    <a:pt x="275" y="0"/>
                    <a:pt x="275" y="0"/>
                    <a:pt x="275" y="0"/>
                  </a:cubicBezTo>
                  <a:cubicBezTo>
                    <a:pt x="132" y="0"/>
                    <a:pt x="132" y="0"/>
                    <a:pt x="132" y="0"/>
                  </a:cubicBezTo>
                  <a:cubicBezTo>
                    <a:pt x="132" y="156"/>
                    <a:pt x="132" y="156"/>
                    <a:pt x="132" y="156"/>
                  </a:cubicBezTo>
                  <a:cubicBezTo>
                    <a:pt x="131" y="174"/>
                    <a:pt x="123" y="189"/>
                    <a:pt x="109" y="197"/>
                  </a:cubicBezTo>
                  <a:cubicBezTo>
                    <a:pt x="96"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6"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cubicBezTo>
                    <a:pt x="132" y="436"/>
                    <a:pt x="132" y="436"/>
                    <a:pt x="132"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path>
              </a:pathLst>
            </a:custGeom>
            <a:solidFill>
              <a:srgbClr val="1C50A2"/>
            </a:solidFill>
            <a:ln w="28575">
              <a:noFill/>
              <a:round/>
            </a:ln>
          </p:spPr>
          <p:txBody>
            <a:bodyPr vert="horz" wrap="square" lIns="91440" tIns="45720" rIns="91440" bIns="45720" numCol="1" anchor="t" anchorCtr="0" compatLnSpc="1"/>
            <a:lstStyle/>
            <a:p>
              <a:endParaRPr lang="zh-CN" altLang="en-US"/>
            </a:p>
          </p:txBody>
        </p:sp>
        <p:sp>
          <p:nvSpPr>
            <p:cNvPr id="13" name="Freeform 7"/>
            <p:cNvSpPr/>
            <p:nvPr/>
          </p:nvSpPr>
          <p:spPr bwMode="auto">
            <a:xfrm>
              <a:off x="12321" y="2558"/>
              <a:ext cx="4577" cy="3530"/>
            </a:xfrm>
            <a:custGeom>
              <a:avLst/>
              <a:gdLst>
                <a:gd name="T0" fmla="*/ 108 w 569"/>
                <a:gd name="T1" fmla="*/ 194 h 437"/>
                <a:gd name="T2" fmla="*/ 63 w 569"/>
                <a:gd name="T3" fmla="*/ 195 h 437"/>
                <a:gd name="T4" fmla="*/ 28 w 569"/>
                <a:gd name="T5" fmla="*/ 182 h 437"/>
                <a:gd name="T6" fmla="*/ 0 w 569"/>
                <a:gd name="T7" fmla="*/ 219 h 437"/>
                <a:gd name="T8" fmla="*/ 28 w 569"/>
                <a:gd name="T9" fmla="*/ 255 h 437"/>
                <a:gd name="T10" fmla="*/ 63 w 569"/>
                <a:gd name="T11" fmla="*/ 243 h 437"/>
                <a:gd name="T12" fmla="*/ 108 w 569"/>
                <a:gd name="T13" fmla="*/ 243 h 437"/>
                <a:gd name="T14" fmla="*/ 131 w 569"/>
                <a:gd name="T15" fmla="*/ 279 h 437"/>
                <a:gd name="T16" fmla="*/ 131 w 569"/>
                <a:gd name="T17" fmla="*/ 282 h 437"/>
                <a:gd name="T18" fmla="*/ 131 w 569"/>
                <a:gd name="T19" fmla="*/ 286 h 437"/>
                <a:gd name="T20" fmla="*/ 131 w 569"/>
                <a:gd name="T21" fmla="*/ 291 h 437"/>
                <a:gd name="T22" fmla="*/ 131 w 569"/>
                <a:gd name="T23" fmla="*/ 437 h 437"/>
                <a:gd name="T24" fmla="*/ 283 w 569"/>
                <a:gd name="T25" fmla="*/ 437 h 437"/>
                <a:gd name="T26" fmla="*/ 267 w 569"/>
                <a:gd name="T27" fmla="*/ 382 h 437"/>
                <a:gd name="T28" fmla="*/ 353 w 569"/>
                <a:gd name="T29" fmla="*/ 300 h 437"/>
                <a:gd name="T30" fmla="*/ 438 w 569"/>
                <a:gd name="T31" fmla="*/ 382 h 437"/>
                <a:gd name="T32" fmla="*/ 423 w 569"/>
                <a:gd name="T33" fmla="*/ 437 h 437"/>
                <a:gd name="T34" fmla="*/ 567 w 569"/>
                <a:gd name="T35" fmla="*/ 437 h 437"/>
                <a:gd name="T36" fmla="*/ 567 w 569"/>
                <a:gd name="T37" fmla="*/ 295 h 437"/>
                <a:gd name="T38" fmla="*/ 567 w 569"/>
                <a:gd name="T39" fmla="*/ 162 h 437"/>
                <a:gd name="T40" fmla="*/ 567 w 569"/>
                <a:gd name="T41" fmla="*/ 158 h 437"/>
                <a:gd name="T42" fmla="*/ 567 w 569"/>
                <a:gd name="T43" fmla="*/ 1 h 437"/>
                <a:gd name="T44" fmla="*/ 397 w 569"/>
                <a:gd name="T45" fmla="*/ 1 h 437"/>
                <a:gd name="T46" fmla="*/ 397 w 569"/>
                <a:gd name="T47" fmla="*/ 1 h 437"/>
                <a:gd name="T48" fmla="*/ 215 w 569"/>
                <a:gd name="T49" fmla="*/ 1 h 437"/>
                <a:gd name="T50" fmla="*/ 202 w 569"/>
                <a:gd name="T51" fmla="*/ 0 h 437"/>
                <a:gd name="T52" fmla="*/ 202 w 569"/>
                <a:gd name="T53" fmla="*/ 1 h 437"/>
                <a:gd name="T54" fmla="*/ 142 w 569"/>
                <a:gd name="T55" fmla="*/ 1 h 437"/>
                <a:gd name="T56" fmla="*/ 131 w 569"/>
                <a:gd name="T57" fmla="*/ 1 h 437"/>
                <a:gd name="T58" fmla="*/ 131 w 569"/>
                <a:gd name="T59" fmla="*/ 151 h 437"/>
                <a:gd name="T60" fmla="*/ 131 w 569"/>
                <a:gd name="T61" fmla="*/ 152 h 437"/>
                <a:gd name="T62" fmla="*/ 132 w 569"/>
                <a:gd name="T63" fmla="*/ 169 h 437"/>
                <a:gd name="T64" fmla="*/ 128 w 569"/>
                <a:gd name="T65" fmla="*/ 169 h 437"/>
                <a:gd name="T66" fmla="*/ 108 w 569"/>
                <a:gd name="T67" fmla="*/ 19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9" h="437">
                  <a:moveTo>
                    <a:pt x="108" y="194"/>
                  </a:moveTo>
                  <a:cubicBezTo>
                    <a:pt x="95" y="202"/>
                    <a:pt x="79" y="203"/>
                    <a:pt x="63" y="195"/>
                  </a:cubicBezTo>
                  <a:cubicBezTo>
                    <a:pt x="50" y="188"/>
                    <a:pt x="33" y="182"/>
                    <a:pt x="28" y="182"/>
                  </a:cubicBezTo>
                  <a:cubicBezTo>
                    <a:pt x="13" y="182"/>
                    <a:pt x="0" y="199"/>
                    <a:pt x="0" y="219"/>
                  </a:cubicBezTo>
                  <a:cubicBezTo>
                    <a:pt x="0" y="239"/>
                    <a:pt x="13" y="255"/>
                    <a:pt x="28" y="255"/>
                  </a:cubicBezTo>
                  <a:cubicBezTo>
                    <a:pt x="33" y="255"/>
                    <a:pt x="50" y="249"/>
                    <a:pt x="63" y="243"/>
                  </a:cubicBezTo>
                  <a:cubicBezTo>
                    <a:pt x="79" y="235"/>
                    <a:pt x="95" y="235"/>
                    <a:pt x="108" y="243"/>
                  </a:cubicBezTo>
                  <a:cubicBezTo>
                    <a:pt x="121" y="250"/>
                    <a:pt x="129" y="263"/>
                    <a:pt x="131" y="279"/>
                  </a:cubicBezTo>
                  <a:cubicBezTo>
                    <a:pt x="131" y="282"/>
                    <a:pt x="131" y="282"/>
                    <a:pt x="131" y="282"/>
                  </a:cubicBezTo>
                  <a:cubicBezTo>
                    <a:pt x="131" y="286"/>
                    <a:pt x="131" y="286"/>
                    <a:pt x="131" y="286"/>
                  </a:cubicBezTo>
                  <a:cubicBezTo>
                    <a:pt x="131" y="291"/>
                    <a:pt x="131" y="291"/>
                    <a:pt x="131" y="291"/>
                  </a:cubicBezTo>
                  <a:cubicBezTo>
                    <a:pt x="131" y="437"/>
                    <a:pt x="131" y="437"/>
                    <a:pt x="131" y="437"/>
                  </a:cubicBezTo>
                  <a:cubicBezTo>
                    <a:pt x="283" y="437"/>
                    <a:pt x="283" y="437"/>
                    <a:pt x="283" y="437"/>
                  </a:cubicBezTo>
                  <a:cubicBezTo>
                    <a:pt x="277" y="424"/>
                    <a:pt x="267" y="400"/>
                    <a:pt x="267" y="382"/>
                  </a:cubicBezTo>
                  <a:cubicBezTo>
                    <a:pt x="267" y="337"/>
                    <a:pt x="306" y="300"/>
                    <a:pt x="353" y="300"/>
                  </a:cubicBezTo>
                  <a:cubicBezTo>
                    <a:pt x="400" y="300"/>
                    <a:pt x="438" y="337"/>
                    <a:pt x="438" y="382"/>
                  </a:cubicBezTo>
                  <a:cubicBezTo>
                    <a:pt x="438" y="400"/>
                    <a:pt x="429" y="424"/>
                    <a:pt x="423" y="437"/>
                  </a:cubicBezTo>
                  <a:cubicBezTo>
                    <a:pt x="567" y="437"/>
                    <a:pt x="567" y="437"/>
                    <a:pt x="567" y="437"/>
                  </a:cubicBezTo>
                  <a:cubicBezTo>
                    <a:pt x="567" y="295"/>
                    <a:pt x="567" y="295"/>
                    <a:pt x="567" y="295"/>
                  </a:cubicBezTo>
                  <a:cubicBezTo>
                    <a:pt x="567" y="294"/>
                    <a:pt x="569" y="184"/>
                    <a:pt x="567" y="162"/>
                  </a:cubicBezTo>
                  <a:cubicBezTo>
                    <a:pt x="567" y="160"/>
                    <a:pt x="567" y="159"/>
                    <a:pt x="567" y="158"/>
                  </a:cubicBezTo>
                  <a:cubicBezTo>
                    <a:pt x="567" y="1"/>
                    <a:pt x="567" y="1"/>
                    <a:pt x="567" y="1"/>
                  </a:cubicBezTo>
                  <a:cubicBezTo>
                    <a:pt x="397" y="1"/>
                    <a:pt x="397" y="1"/>
                    <a:pt x="397" y="1"/>
                  </a:cubicBezTo>
                  <a:cubicBezTo>
                    <a:pt x="397" y="1"/>
                    <a:pt x="397" y="1"/>
                    <a:pt x="397" y="1"/>
                  </a:cubicBezTo>
                  <a:cubicBezTo>
                    <a:pt x="215" y="1"/>
                    <a:pt x="215" y="1"/>
                    <a:pt x="215" y="1"/>
                  </a:cubicBezTo>
                  <a:cubicBezTo>
                    <a:pt x="210" y="1"/>
                    <a:pt x="206" y="1"/>
                    <a:pt x="202" y="0"/>
                  </a:cubicBezTo>
                  <a:cubicBezTo>
                    <a:pt x="202" y="1"/>
                    <a:pt x="202" y="1"/>
                    <a:pt x="202" y="1"/>
                  </a:cubicBezTo>
                  <a:cubicBezTo>
                    <a:pt x="142" y="1"/>
                    <a:pt x="142" y="1"/>
                    <a:pt x="142" y="1"/>
                  </a:cubicBezTo>
                  <a:cubicBezTo>
                    <a:pt x="141" y="1"/>
                    <a:pt x="137" y="1"/>
                    <a:pt x="131" y="1"/>
                  </a:cubicBezTo>
                  <a:cubicBezTo>
                    <a:pt x="131" y="151"/>
                    <a:pt x="131" y="151"/>
                    <a:pt x="131" y="151"/>
                  </a:cubicBezTo>
                  <a:cubicBezTo>
                    <a:pt x="131" y="152"/>
                    <a:pt x="131" y="152"/>
                    <a:pt x="131" y="152"/>
                  </a:cubicBezTo>
                  <a:cubicBezTo>
                    <a:pt x="132" y="169"/>
                    <a:pt x="132" y="169"/>
                    <a:pt x="132" y="169"/>
                  </a:cubicBezTo>
                  <a:cubicBezTo>
                    <a:pt x="128" y="169"/>
                    <a:pt x="128" y="169"/>
                    <a:pt x="128" y="169"/>
                  </a:cubicBezTo>
                  <a:cubicBezTo>
                    <a:pt x="125" y="180"/>
                    <a:pt x="118" y="189"/>
                    <a:pt x="108" y="194"/>
                  </a:cubicBezTo>
                </a:path>
              </a:pathLst>
            </a:custGeom>
            <a:solidFill>
              <a:srgbClr val="1C50A2"/>
            </a:solidFill>
            <a:ln w="28575">
              <a:noFill/>
              <a:round/>
            </a:ln>
          </p:spPr>
          <p:txBody>
            <a:bodyPr vert="horz" wrap="square" lIns="91440" tIns="45720" rIns="91440" bIns="45720" numCol="1" anchor="t" anchorCtr="0" compatLnSpc="1"/>
            <a:lstStyle/>
            <a:p>
              <a:endParaRPr lang="zh-CN" altLang="en-US"/>
            </a:p>
          </p:txBody>
        </p:sp>
        <p:sp>
          <p:nvSpPr>
            <p:cNvPr id="14" name="Freeform 8"/>
            <p:cNvSpPr/>
            <p:nvPr/>
          </p:nvSpPr>
          <p:spPr bwMode="auto">
            <a:xfrm>
              <a:off x="1919" y="2568"/>
              <a:ext cx="3506" cy="4587"/>
            </a:xfrm>
            <a:custGeom>
              <a:avLst/>
              <a:gdLst>
                <a:gd name="T0" fmla="*/ 194 w 436"/>
                <a:gd name="T1" fmla="*/ 459 h 568"/>
                <a:gd name="T2" fmla="*/ 194 w 436"/>
                <a:gd name="T3" fmla="*/ 505 h 568"/>
                <a:gd name="T4" fmla="*/ 181 w 436"/>
                <a:gd name="T5" fmla="*/ 539 h 568"/>
                <a:gd name="T6" fmla="*/ 218 w 436"/>
                <a:gd name="T7" fmla="*/ 568 h 568"/>
                <a:gd name="T8" fmla="*/ 255 w 436"/>
                <a:gd name="T9" fmla="*/ 539 h 568"/>
                <a:gd name="T10" fmla="*/ 242 w 436"/>
                <a:gd name="T11" fmla="*/ 505 h 568"/>
                <a:gd name="T12" fmla="*/ 242 w 436"/>
                <a:gd name="T13" fmla="*/ 459 h 568"/>
                <a:gd name="T14" fmla="*/ 279 w 436"/>
                <a:gd name="T15" fmla="*/ 437 h 568"/>
                <a:gd name="T16" fmla="*/ 281 w 436"/>
                <a:gd name="T17" fmla="*/ 437 h 568"/>
                <a:gd name="T18" fmla="*/ 285 w 436"/>
                <a:gd name="T19" fmla="*/ 437 h 568"/>
                <a:gd name="T20" fmla="*/ 290 w 436"/>
                <a:gd name="T21" fmla="*/ 436 h 568"/>
                <a:gd name="T22" fmla="*/ 436 w 436"/>
                <a:gd name="T23" fmla="*/ 436 h 568"/>
                <a:gd name="T24" fmla="*/ 436 w 436"/>
                <a:gd name="T25" fmla="*/ 285 h 568"/>
                <a:gd name="T26" fmla="*/ 381 w 436"/>
                <a:gd name="T27" fmla="*/ 301 h 568"/>
                <a:gd name="T28" fmla="*/ 300 w 436"/>
                <a:gd name="T29" fmla="*/ 215 h 568"/>
                <a:gd name="T30" fmla="*/ 381 w 436"/>
                <a:gd name="T31" fmla="*/ 129 h 568"/>
                <a:gd name="T32" fmla="*/ 436 w 436"/>
                <a:gd name="T33" fmla="*/ 145 h 568"/>
                <a:gd name="T34" fmla="*/ 436 w 436"/>
                <a:gd name="T35" fmla="*/ 0 h 568"/>
                <a:gd name="T36" fmla="*/ 294 w 436"/>
                <a:gd name="T37" fmla="*/ 0 h 568"/>
                <a:gd name="T38" fmla="*/ 201 w 436"/>
                <a:gd name="T39" fmla="*/ 0 h 568"/>
                <a:gd name="T40" fmla="*/ 161 w 436"/>
                <a:gd name="T41" fmla="*/ 0 h 568"/>
                <a:gd name="T42" fmla="*/ 157 w 436"/>
                <a:gd name="T43" fmla="*/ 0 h 568"/>
                <a:gd name="T44" fmla="*/ 0 w 436"/>
                <a:gd name="T45" fmla="*/ 0 h 568"/>
                <a:gd name="T46" fmla="*/ 0 w 436"/>
                <a:gd name="T47" fmla="*/ 161 h 568"/>
                <a:gd name="T48" fmla="*/ 0 w 436"/>
                <a:gd name="T49" fmla="*/ 353 h 568"/>
                <a:gd name="T50" fmla="*/ 0 w 436"/>
                <a:gd name="T51" fmla="*/ 366 h 568"/>
                <a:gd name="T52" fmla="*/ 0 w 436"/>
                <a:gd name="T53" fmla="*/ 366 h 568"/>
                <a:gd name="T54" fmla="*/ 0 w 436"/>
                <a:gd name="T55" fmla="*/ 426 h 568"/>
                <a:gd name="T56" fmla="*/ 0 w 436"/>
                <a:gd name="T57" fmla="*/ 436 h 568"/>
                <a:gd name="T58" fmla="*/ 150 w 436"/>
                <a:gd name="T59" fmla="*/ 437 h 568"/>
                <a:gd name="T60" fmla="*/ 151 w 436"/>
                <a:gd name="T61" fmla="*/ 437 h 568"/>
                <a:gd name="T62" fmla="*/ 168 w 436"/>
                <a:gd name="T63" fmla="*/ 436 h 568"/>
                <a:gd name="T64" fmla="*/ 168 w 436"/>
                <a:gd name="T65" fmla="*/ 439 h 568"/>
                <a:gd name="T66" fmla="*/ 194 w 436"/>
                <a:gd name="T67" fmla="*/ 45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6" h="568">
                  <a:moveTo>
                    <a:pt x="194" y="459"/>
                  </a:moveTo>
                  <a:cubicBezTo>
                    <a:pt x="202" y="473"/>
                    <a:pt x="202" y="489"/>
                    <a:pt x="194" y="505"/>
                  </a:cubicBezTo>
                  <a:cubicBezTo>
                    <a:pt x="187" y="518"/>
                    <a:pt x="181" y="534"/>
                    <a:pt x="181" y="539"/>
                  </a:cubicBezTo>
                  <a:cubicBezTo>
                    <a:pt x="181" y="555"/>
                    <a:pt x="198" y="568"/>
                    <a:pt x="218" y="568"/>
                  </a:cubicBezTo>
                  <a:cubicBezTo>
                    <a:pt x="238" y="568"/>
                    <a:pt x="255" y="555"/>
                    <a:pt x="255" y="539"/>
                  </a:cubicBezTo>
                  <a:cubicBezTo>
                    <a:pt x="255" y="534"/>
                    <a:pt x="249" y="518"/>
                    <a:pt x="242" y="505"/>
                  </a:cubicBezTo>
                  <a:cubicBezTo>
                    <a:pt x="234" y="489"/>
                    <a:pt x="234" y="473"/>
                    <a:pt x="242" y="459"/>
                  </a:cubicBezTo>
                  <a:cubicBezTo>
                    <a:pt x="249" y="447"/>
                    <a:pt x="262" y="439"/>
                    <a:pt x="279" y="437"/>
                  </a:cubicBezTo>
                  <a:cubicBezTo>
                    <a:pt x="281" y="437"/>
                    <a:pt x="281" y="437"/>
                    <a:pt x="281" y="437"/>
                  </a:cubicBezTo>
                  <a:cubicBezTo>
                    <a:pt x="285" y="437"/>
                    <a:pt x="285" y="437"/>
                    <a:pt x="285" y="437"/>
                  </a:cubicBezTo>
                  <a:cubicBezTo>
                    <a:pt x="290" y="436"/>
                    <a:pt x="290" y="436"/>
                    <a:pt x="290" y="436"/>
                  </a:cubicBezTo>
                  <a:cubicBezTo>
                    <a:pt x="436" y="436"/>
                    <a:pt x="436" y="436"/>
                    <a:pt x="436" y="436"/>
                  </a:cubicBezTo>
                  <a:cubicBezTo>
                    <a:pt x="436" y="285"/>
                    <a:pt x="436" y="285"/>
                    <a:pt x="436" y="285"/>
                  </a:cubicBezTo>
                  <a:cubicBezTo>
                    <a:pt x="423" y="291"/>
                    <a:pt x="399" y="301"/>
                    <a:pt x="381" y="301"/>
                  </a:cubicBezTo>
                  <a:cubicBezTo>
                    <a:pt x="336" y="301"/>
                    <a:pt x="300" y="262"/>
                    <a:pt x="300" y="215"/>
                  </a:cubicBezTo>
                  <a:cubicBezTo>
                    <a:pt x="300" y="168"/>
                    <a:pt x="336" y="129"/>
                    <a:pt x="381" y="129"/>
                  </a:cubicBezTo>
                  <a:cubicBezTo>
                    <a:pt x="399" y="129"/>
                    <a:pt x="423" y="139"/>
                    <a:pt x="436" y="145"/>
                  </a:cubicBezTo>
                  <a:cubicBezTo>
                    <a:pt x="436" y="0"/>
                    <a:pt x="436" y="0"/>
                    <a:pt x="436" y="0"/>
                  </a:cubicBezTo>
                  <a:cubicBezTo>
                    <a:pt x="294" y="0"/>
                    <a:pt x="294" y="0"/>
                    <a:pt x="294" y="0"/>
                  </a:cubicBezTo>
                  <a:cubicBezTo>
                    <a:pt x="294" y="0"/>
                    <a:pt x="242" y="0"/>
                    <a:pt x="201" y="0"/>
                  </a:cubicBezTo>
                  <a:cubicBezTo>
                    <a:pt x="176" y="0"/>
                    <a:pt x="165" y="0"/>
                    <a:pt x="161" y="0"/>
                  </a:cubicBezTo>
                  <a:cubicBezTo>
                    <a:pt x="160" y="0"/>
                    <a:pt x="159" y="0"/>
                    <a:pt x="157" y="0"/>
                  </a:cubicBezTo>
                  <a:cubicBezTo>
                    <a:pt x="0" y="0"/>
                    <a:pt x="0" y="0"/>
                    <a:pt x="0" y="0"/>
                  </a:cubicBezTo>
                  <a:cubicBezTo>
                    <a:pt x="0" y="161"/>
                    <a:pt x="0" y="161"/>
                    <a:pt x="0" y="161"/>
                  </a:cubicBezTo>
                  <a:cubicBezTo>
                    <a:pt x="0" y="353"/>
                    <a:pt x="0" y="353"/>
                    <a:pt x="0" y="353"/>
                  </a:cubicBezTo>
                  <a:cubicBezTo>
                    <a:pt x="0" y="358"/>
                    <a:pt x="0" y="362"/>
                    <a:pt x="0" y="366"/>
                  </a:cubicBezTo>
                  <a:cubicBezTo>
                    <a:pt x="0" y="366"/>
                    <a:pt x="0" y="366"/>
                    <a:pt x="0" y="366"/>
                  </a:cubicBezTo>
                  <a:cubicBezTo>
                    <a:pt x="0" y="426"/>
                    <a:pt x="0" y="426"/>
                    <a:pt x="0" y="426"/>
                  </a:cubicBezTo>
                  <a:cubicBezTo>
                    <a:pt x="0" y="427"/>
                    <a:pt x="0" y="431"/>
                    <a:pt x="0" y="436"/>
                  </a:cubicBezTo>
                  <a:cubicBezTo>
                    <a:pt x="150" y="437"/>
                    <a:pt x="150" y="437"/>
                    <a:pt x="150" y="437"/>
                  </a:cubicBezTo>
                  <a:cubicBezTo>
                    <a:pt x="151" y="437"/>
                    <a:pt x="151" y="437"/>
                    <a:pt x="151" y="437"/>
                  </a:cubicBezTo>
                  <a:cubicBezTo>
                    <a:pt x="168" y="436"/>
                    <a:pt x="168" y="436"/>
                    <a:pt x="168" y="436"/>
                  </a:cubicBezTo>
                  <a:cubicBezTo>
                    <a:pt x="168" y="439"/>
                    <a:pt x="168" y="439"/>
                    <a:pt x="168" y="439"/>
                  </a:cubicBezTo>
                  <a:cubicBezTo>
                    <a:pt x="179" y="443"/>
                    <a:pt x="188" y="450"/>
                    <a:pt x="194" y="459"/>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4820" y="3190"/>
              <a:ext cx="748" cy="1075"/>
              <a:chOff x="9410834" y="2025648"/>
              <a:chExt cx="475052" cy="682348"/>
            </a:xfrm>
          </p:grpSpPr>
          <p:sp>
            <p:nvSpPr>
              <p:cNvPr id="19" name="Freeform 9"/>
              <p:cNvSpPr/>
              <p:nvPr/>
            </p:nvSpPr>
            <p:spPr bwMode="auto">
              <a:xfrm>
                <a:off x="9503685" y="2081791"/>
                <a:ext cx="86373" cy="51824"/>
              </a:xfrm>
              <a:custGeom>
                <a:avLst/>
                <a:gdLst>
                  <a:gd name="T0" fmla="*/ 15 w 17"/>
                  <a:gd name="T1" fmla="*/ 0 h 10"/>
                  <a:gd name="T2" fmla="*/ 15 w 17"/>
                  <a:gd name="T3" fmla="*/ 0 h 10"/>
                  <a:gd name="T4" fmla="*/ 14 w 17"/>
                  <a:gd name="T5" fmla="*/ 0 h 10"/>
                  <a:gd name="T6" fmla="*/ 14 w 17"/>
                  <a:gd name="T7" fmla="*/ 0 h 10"/>
                  <a:gd name="T8" fmla="*/ 1 w 17"/>
                  <a:gd name="T9" fmla="*/ 6 h 10"/>
                  <a:gd name="T10" fmla="*/ 1 w 17"/>
                  <a:gd name="T11" fmla="*/ 6 h 10"/>
                  <a:gd name="T12" fmla="*/ 1 w 17"/>
                  <a:gd name="T13" fmla="*/ 7 h 10"/>
                  <a:gd name="T14" fmla="*/ 0 w 17"/>
                  <a:gd name="T15" fmla="*/ 8 h 10"/>
                  <a:gd name="T16" fmla="*/ 1 w 17"/>
                  <a:gd name="T17" fmla="*/ 9 h 10"/>
                  <a:gd name="T18" fmla="*/ 2 w 17"/>
                  <a:gd name="T19" fmla="*/ 10 h 10"/>
                  <a:gd name="T20" fmla="*/ 2 w 17"/>
                  <a:gd name="T21" fmla="*/ 10 h 10"/>
                  <a:gd name="T22" fmla="*/ 3 w 17"/>
                  <a:gd name="T23" fmla="*/ 10 h 10"/>
                  <a:gd name="T24" fmla="*/ 3 w 17"/>
                  <a:gd name="T25" fmla="*/ 10 h 10"/>
                  <a:gd name="T26" fmla="*/ 16 w 17"/>
                  <a:gd name="T27" fmla="*/ 4 h 10"/>
                  <a:gd name="T28" fmla="*/ 16 w 17"/>
                  <a:gd name="T29" fmla="*/ 4 h 10"/>
                  <a:gd name="T30" fmla="*/ 16 w 17"/>
                  <a:gd name="T31" fmla="*/ 3 h 10"/>
                  <a:gd name="T32" fmla="*/ 17 w 17"/>
                  <a:gd name="T33" fmla="*/ 2 h 10"/>
                  <a:gd name="T34" fmla="*/ 16 w 17"/>
                  <a:gd name="T35" fmla="*/ 1 h 10"/>
                  <a:gd name="T36" fmla="*/ 15 w 17"/>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0">
                    <a:moveTo>
                      <a:pt x="15" y="0"/>
                    </a:moveTo>
                    <a:cubicBezTo>
                      <a:pt x="15" y="0"/>
                      <a:pt x="15" y="0"/>
                      <a:pt x="15" y="0"/>
                    </a:cubicBezTo>
                    <a:cubicBezTo>
                      <a:pt x="14" y="0"/>
                      <a:pt x="14" y="0"/>
                      <a:pt x="14" y="0"/>
                    </a:cubicBezTo>
                    <a:cubicBezTo>
                      <a:pt x="14" y="0"/>
                      <a:pt x="14" y="0"/>
                      <a:pt x="14" y="0"/>
                    </a:cubicBezTo>
                    <a:cubicBezTo>
                      <a:pt x="1" y="6"/>
                      <a:pt x="1" y="6"/>
                      <a:pt x="1" y="6"/>
                    </a:cubicBezTo>
                    <a:cubicBezTo>
                      <a:pt x="1" y="6"/>
                      <a:pt x="1" y="6"/>
                      <a:pt x="1" y="6"/>
                    </a:cubicBezTo>
                    <a:cubicBezTo>
                      <a:pt x="1" y="7"/>
                      <a:pt x="1" y="7"/>
                      <a:pt x="1" y="7"/>
                    </a:cubicBezTo>
                    <a:cubicBezTo>
                      <a:pt x="0" y="7"/>
                      <a:pt x="0" y="8"/>
                      <a:pt x="0" y="8"/>
                    </a:cubicBezTo>
                    <a:cubicBezTo>
                      <a:pt x="1" y="9"/>
                      <a:pt x="1" y="9"/>
                      <a:pt x="1" y="9"/>
                    </a:cubicBezTo>
                    <a:cubicBezTo>
                      <a:pt x="1" y="10"/>
                      <a:pt x="1" y="10"/>
                      <a:pt x="2" y="10"/>
                    </a:cubicBezTo>
                    <a:cubicBezTo>
                      <a:pt x="2" y="10"/>
                      <a:pt x="2" y="10"/>
                      <a:pt x="2" y="10"/>
                    </a:cubicBezTo>
                    <a:cubicBezTo>
                      <a:pt x="3" y="10"/>
                      <a:pt x="3" y="10"/>
                      <a:pt x="3" y="10"/>
                    </a:cubicBezTo>
                    <a:cubicBezTo>
                      <a:pt x="3" y="10"/>
                      <a:pt x="3" y="10"/>
                      <a:pt x="3" y="10"/>
                    </a:cubicBezTo>
                    <a:cubicBezTo>
                      <a:pt x="16" y="4"/>
                      <a:pt x="16" y="4"/>
                      <a:pt x="16" y="4"/>
                    </a:cubicBezTo>
                    <a:cubicBezTo>
                      <a:pt x="16" y="4"/>
                      <a:pt x="16" y="4"/>
                      <a:pt x="16" y="4"/>
                    </a:cubicBezTo>
                    <a:cubicBezTo>
                      <a:pt x="16" y="3"/>
                      <a:pt x="16" y="3"/>
                      <a:pt x="16" y="3"/>
                    </a:cubicBezTo>
                    <a:cubicBezTo>
                      <a:pt x="17" y="3"/>
                      <a:pt x="17" y="2"/>
                      <a:pt x="17" y="2"/>
                    </a:cubicBezTo>
                    <a:cubicBezTo>
                      <a:pt x="16" y="1"/>
                      <a:pt x="16" y="1"/>
                      <a:pt x="16" y="1"/>
                    </a:cubicBezTo>
                    <a:cubicBezTo>
                      <a:pt x="16" y="0"/>
                      <a:pt x="16" y="0"/>
                      <a:pt x="15"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0" name="Freeform 10"/>
              <p:cNvSpPr/>
              <p:nvPr/>
            </p:nvSpPr>
            <p:spPr bwMode="auto">
              <a:xfrm>
                <a:off x="9523119" y="2112021"/>
                <a:ext cx="77736" cy="51824"/>
              </a:xfrm>
              <a:custGeom>
                <a:avLst/>
                <a:gdLst>
                  <a:gd name="T0" fmla="*/ 13 w 15"/>
                  <a:gd name="T1" fmla="*/ 0 h 10"/>
                  <a:gd name="T2" fmla="*/ 0 w 15"/>
                  <a:gd name="T3" fmla="*/ 6 h 10"/>
                  <a:gd name="T4" fmla="*/ 0 w 15"/>
                  <a:gd name="T5" fmla="*/ 7 h 10"/>
                  <a:gd name="T6" fmla="*/ 1 w 15"/>
                  <a:gd name="T7" fmla="*/ 8 h 10"/>
                  <a:gd name="T8" fmla="*/ 1 w 15"/>
                  <a:gd name="T9" fmla="*/ 8 h 10"/>
                  <a:gd name="T10" fmla="*/ 1 w 15"/>
                  <a:gd name="T11" fmla="*/ 8 h 10"/>
                  <a:gd name="T12" fmla="*/ 2 w 15"/>
                  <a:gd name="T13" fmla="*/ 10 h 10"/>
                  <a:gd name="T14" fmla="*/ 15 w 15"/>
                  <a:gd name="T15" fmla="*/ 5 h 10"/>
                  <a:gd name="T16" fmla="*/ 13 w 15"/>
                  <a:gd name="T17" fmla="*/ 2 h 10"/>
                  <a:gd name="T18" fmla="*/ 13 w 15"/>
                  <a:gd name="T19" fmla="*/ 2 h 10"/>
                  <a:gd name="T20" fmla="*/ 13 w 15"/>
                  <a:gd name="T21" fmla="*/ 1 h 10"/>
                  <a:gd name="T22" fmla="*/ 13 w 15"/>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3" y="0"/>
                    </a:moveTo>
                    <a:cubicBezTo>
                      <a:pt x="0" y="6"/>
                      <a:pt x="0" y="6"/>
                      <a:pt x="0" y="6"/>
                    </a:cubicBezTo>
                    <a:cubicBezTo>
                      <a:pt x="0" y="7"/>
                      <a:pt x="0" y="7"/>
                      <a:pt x="0" y="7"/>
                    </a:cubicBezTo>
                    <a:cubicBezTo>
                      <a:pt x="0" y="7"/>
                      <a:pt x="1" y="8"/>
                      <a:pt x="1" y="8"/>
                    </a:cubicBezTo>
                    <a:cubicBezTo>
                      <a:pt x="1" y="8"/>
                      <a:pt x="1" y="8"/>
                      <a:pt x="1" y="8"/>
                    </a:cubicBezTo>
                    <a:cubicBezTo>
                      <a:pt x="1" y="8"/>
                      <a:pt x="1" y="8"/>
                      <a:pt x="1" y="8"/>
                    </a:cubicBezTo>
                    <a:cubicBezTo>
                      <a:pt x="2" y="10"/>
                      <a:pt x="2" y="10"/>
                      <a:pt x="2" y="10"/>
                    </a:cubicBezTo>
                    <a:cubicBezTo>
                      <a:pt x="15" y="5"/>
                      <a:pt x="15" y="5"/>
                      <a:pt x="15" y="5"/>
                    </a:cubicBezTo>
                    <a:cubicBezTo>
                      <a:pt x="13" y="2"/>
                      <a:pt x="13" y="2"/>
                      <a:pt x="13" y="2"/>
                    </a:cubicBezTo>
                    <a:cubicBezTo>
                      <a:pt x="13" y="2"/>
                      <a:pt x="13" y="2"/>
                      <a:pt x="13" y="2"/>
                    </a:cubicBezTo>
                    <a:cubicBezTo>
                      <a:pt x="13" y="2"/>
                      <a:pt x="13" y="1"/>
                      <a:pt x="13" y="1"/>
                    </a:cubicBezTo>
                    <a:cubicBezTo>
                      <a:pt x="13" y="0"/>
                      <a:pt x="13" y="0"/>
                      <a:pt x="13"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1" name="Freeform 11"/>
              <p:cNvSpPr/>
              <p:nvPr/>
            </p:nvSpPr>
            <p:spPr bwMode="auto">
              <a:xfrm>
                <a:off x="9518801" y="2641057"/>
                <a:ext cx="328218" cy="30231"/>
              </a:xfrm>
              <a:custGeom>
                <a:avLst/>
                <a:gdLst>
                  <a:gd name="T0" fmla="*/ 63 w 64"/>
                  <a:gd name="T1" fmla="*/ 0 h 6"/>
                  <a:gd name="T2" fmla="*/ 1 w 64"/>
                  <a:gd name="T3" fmla="*/ 0 h 6"/>
                  <a:gd name="T4" fmla="*/ 0 w 64"/>
                  <a:gd name="T5" fmla="*/ 2 h 6"/>
                  <a:gd name="T6" fmla="*/ 0 w 64"/>
                  <a:gd name="T7" fmla="*/ 6 h 6"/>
                  <a:gd name="T8" fmla="*/ 64 w 64"/>
                  <a:gd name="T9" fmla="*/ 6 h 6"/>
                  <a:gd name="T10" fmla="*/ 64 w 64"/>
                  <a:gd name="T11" fmla="*/ 2 h 6"/>
                  <a:gd name="T12" fmla="*/ 63 w 6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4" h="6">
                    <a:moveTo>
                      <a:pt x="63" y="0"/>
                    </a:moveTo>
                    <a:cubicBezTo>
                      <a:pt x="1" y="0"/>
                      <a:pt x="1" y="0"/>
                      <a:pt x="1" y="0"/>
                    </a:cubicBezTo>
                    <a:cubicBezTo>
                      <a:pt x="0" y="1"/>
                      <a:pt x="0" y="1"/>
                      <a:pt x="0" y="2"/>
                    </a:cubicBezTo>
                    <a:cubicBezTo>
                      <a:pt x="0" y="6"/>
                      <a:pt x="0" y="6"/>
                      <a:pt x="0" y="6"/>
                    </a:cubicBezTo>
                    <a:cubicBezTo>
                      <a:pt x="64" y="6"/>
                      <a:pt x="64" y="6"/>
                      <a:pt x="64" y="6"/>
                    </a:cubicBezTo>
                    <a:cubicBezTo>
                      <a:pt x="64" y="2"/>
                      <a:pt x="64" y="2"/>
                      <a:pt x="64" y="2"/>
                    </a:cubicBezTo>
                    <a:cubicBezTo>
                      <a:pt x="64" y="1"/>
                      <a:pt x="64" y="1"/>
                      <a:pt x="63"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2" name="Freeform 12"/>
              <p:cNvSpPr/>
              <p:nvPr/>
            </p:nvSpPr>
            <p:spPr bwMode="auto">
              <a:xfrm>
                <a:off x="9484251" y="2025648"/>
                <a:ext cx="86373" cy="75576"/>
              </a:xfrm>
              <a:custGeom>
                <a:avLst/>
                <a:gdLst>
                  <a:gd name="T0" fmla="*/ 12 w 17"/>
                  <a:gd name="T1" fmla="*/ 0 h 15"/>
                  <a:gd name="T2" fmla="*/ 12 w 17"/>
                  <a:gd name="T3" fmla="*/ 0 h 15"/>
                  <a:gd name="T4" fmla="*/ 0 w 17"/>
                  <a:gd name="T5" fmla="*/ 5 h 15"/>
                  <a:gd name="T6" fmla="*/ 0 w 17"/>
                  <a:gd name="T7" fmla="*/ 6 h 15"/>
                  <a:gd name="T8" fmla="*/ 4 w 17"/>
                  <a:gd name="T9" fmla="*/ 15 h 15"/>
                  <a:gd name="T10" fmla="*/ 17 w 17"/>
                  <a:gd name="T11" fmla="*/ 9 h 15"/>
                  <a:gd name="T12" fmla="*/ 13 w 17"/>
                  <a:gd name="T13" fmla="*/ 0 h 15"/>
                  <a:gd name="T14" fmla="*/ 12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12" y="0"/>
                    </a:moveTo>
                    <a:cubicBezTo>
                      <a:pt x="12" y="0"/>
                      <a:pt x="12" y="0"/>
                      <a:pt x="12" y="0"/>
                    </a:cubicBezTo>
                    <a:cubicBezTo>
                      <a:pt x="0" y="5"/>
                      <a:pt x="0" y="5"/>
                      <a:pt x="0" y="5"/>
                    </a:cubicBezTo>
                    <a:cubicBezTo>
                      <a:pt x="0" y="5"/>
                      <a:pt x="0" y="6"/>
                      <a:pt x="0" y="6"/>
                    </a:cubicBezTo>
                    <a:cubicBezTo>
                      <a:pt x="4" y="15"/>
                      <a:pt x="4" y="15"/>
                      <a:pt x="4" y="15"/>
                    </a:cubicBezTo>
                    <a:cubicBezTo>
                      <a:pt x="17" y="9"/>
                      <a:pt x="17" y="9"/>
                      <a:pt x="17" y="9"/>
                    </a:cubicBezTo>
                    <a:cubicBezTo>
                      <a:pt x="13" y="0"/>
                      <a:pt x="13" y="0"/>
                      <a:pt x="13" y="0"/>
                    </a:cubicBezTo>
                    <a:cubicBezTo>
                      <a:pt x="13" y="0"/>
                      <a:pt x="12" y="0"/>
                      <a:pt x="12"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3" name="Freeform 13"/>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8" name="Freeform 14"/>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15"/>
              <p:cNvSpPr/>
              <p:nvPr/>
            </p:nvSpPr>
            <p:spPr bwMode="auto">
              <a:xfrm>
                <a:off x="9615970" y="2312839"/>
                <a:ext cx="71258" cy="41027"/>
              </a:xfrm>
              <a:custGeom>
                <a:avLst/>
                <a:gdLst>
                  <a:gd name="T0" fmla="*/ 12 w 14"/>
                  <a:gd name="T1" fmla="*/ 0 h 8"/>
                  <a:gd name="T2" fmla="*/ 0 w 14"/>
                  <a:gd name="T3" fmla="*/ 5 h 8"/>
                  <a:gd name="T4" fmla="*/ 1 w 14"/>
                  <a:gd name="T5" fmla="*/ 7 h 8"/>
                  <a:gd name="T6" fmla="*/ 2 w 14"/>
                  <a:gd name="T7" fmla="*/ 8 h 8"/>
                  <a:gd name="T8" fmla="*/ 3 w 14"/>
                  <a:gd name="T9" fmla="*/ 8 h 8"/>
                  <a:gd name="T10" fmla="*/ 4 w 14"/>
                  <a:gd name="T11" fmla="*/ 8 h 8"/>
                  <a:gd name="T12" fmla="*/ 4 w 14"/>
                  <a:gd name="T13" fmla="*/ 8 h 8"/>
                  <a:gd name="T14" fmla="*/ 12 w 14"/>
                  <a:gd name="T15" fmla="*/ 4 h 8"/>
                  <a:gd name="T16" fmla="*/ 12 w 14"/>
                  <a:gd name="T17" fmla="*/ 4 h 8"/>
                  <a:gd name="T18" fmla="*/ 13 w 14"/>
                  <a:gd name="T19" fmla="*/ 3 h 8"/>
                  <a:gd name="T20" fmla="*/ 13 w 14"/>
                  <a:gd name="T21" fmla="*/ 2 h 8"/>
                  <a:gd name="T22" fmla="*/ 12 w 1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2" y="0"/>
                    </a:moveTo>
                    <a:cubicBezTo>
                      <a:pt x="0" y="5"/>
                      <a:pt x="0" y="5"/>
                      <a:pt x="0" y="5"/>
                    </a:cubicBezTo>
                    <a:cubicBezTo>
                      <a:pt x="1" y="7"/>
                      <a:pt x="1" y="7"/>
                      <a:pt x="1" y="7"/>
                    </a:cubicBezTo>
                    <a:cubicBezTo>
                      <a:pt x="2" y="8"/>
                      <a:pt x="2" y="8"/>
                      <a:pt x="2" y="8"/>
                    </a:cubicBezTo>
                    <a:cubicBezTo>
                      <a:pt x="2" y="8"/>
                      <a:pt x="3" y="8"/>
                      <a:pt x="3" y="8"/>
                    </a:cubicBezTo>
                    <a:cubicBezTo>
                      <a:pt x="4" y="8"/>
                      <a:pt x="4" y="8"/>
                      <a:pt x="4" y="8"/>
                    </a:cubicBezTo>
                    <a:cubicBezTo>
                      <a:pt x="4" y="8"/>
                      <a:pt x="4" y="8"/>
                      <a:pt x="4" y="8"/>
                    </a:cubicBezTo>
                    <a:cubicBezTo>
                      <a:pt x="12" y="4"/>
                      <a:pt x="12" y="4"/>
                      <a:pt x="12" y="4"/>
                    </a:cubicBezTo>
                    <a:cubicBezTo>
                      <a:pt x="12" y="4"/>
                      <a:pt x="12" y="4"/>
                      <a:pt x="12" y="4"/>
                    </a:cubicBezTo>
                    <a:cubicBezTo>
                      <a:pt x="13" y="3"/>
                      <a:pt x="13" y="3"/>
                      <a:pt x="13" y="3"/>
                    </a:cubicBezTo>
                    <a:cubicBezTo>
                      <a:pt x="14" y="3"/>
                      <a:pt x="14" y="2"/>
                      <a:pt x="13" y="2"/>
                    </a:cubicBezTo>
                    <a:cubicBezTo>
                      <a:pt x="12" y="0"/>
                      <a:pt x="12" y="0"/>
                      <a:pt x="12"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Freeform 16"/>
              <p:cNvSpPr/>
              <p:nvPr/>
            </p:nvSpPr>
            <p:spPr bwMode="auto">
              <a:xfrm>
                <a:off x="9641882" y="2343069"/>
                <a:ext cx="60461" cy="60461"/>
              </a:xfrm>
              <a:custGeom>
                <a:avLst/>
                <a:gdLst>
                  <a:gd name="T0" fmla="*/ 8 w 12"/>
                  <a:gd name="T1" fmla="*/ 0 h 12"/>
                  <a:gd name="T2" fmla="*/ 0 w 12"/>
                  <a:gd name="T3" fmla="*/ 4 h 12"/>
                  <a:gd name="T4" fmla="*/ 3 w 12"/>
                  <a:gd name="T5" fmla="*/ 11 h 12"/>
                  <a:gd name="T6" fmla="*/ 4 w 12"/>
                  <a:gd name="T7" fmla="*/ 12 h 12"/>
                  <a:gd name="T8" fmla="*/ 4 w 12"/>
                  <a:gd name="T9" fmla="*/ 12 h 12"/>
                  <a:gd name="T10" fmla="*/ 12 w 12"/>
                  <a:gd name="T11" fmla="*/ 9 h 12"/>
                  <a:gd name="T12" fmla="*/ 12 w 12"/>
                  <a:gd name="T13" fmla="*/ 7 h 12"/>
                  <a:gd name="T14" fmla="*/ 8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8" y="0"/>
                    </a:moveTo>
                    <a:cubicBezTo>
                      <a:pt x="0" y="4"/>
                      <a:pt x="0" y="4"/>
                      <a:pt x="0" y="4"/>
                    </a:cubicBezTo>
                    <a:cubicBezTo>
                      <a:pt x="3" y="11"/>
                      <a:pt x="3" y="11"/>
                      <a:pt x="3" y="11"/>
                    </a:cubicBezTo>
                    <a:cubicBezTo>
                      <a:pt x="3" y="12"/>
                      <a:pt x="4" y="12"/>
                      <a:pt x="4" y="12"/>
                    </a:cubicBezTo>
                    <a:cubicBezTo>
                      <a:pt x="4" y="12"/>
                      <a:pt x="4" y="12"/>
                      <a:pt x="4" y="12"/>
                    </a:cubicBezTo>
                    <a:cubicBezTo>
                      <a:pt x="12" y="9"/>
                      <a:pt x="12" y="9"/>
                      <a:pt x="12" y="9"/>
                    </a:cubicBezTo>
                    <a:cubicBezTo>
                      <a:pt x="12" y="9"/>
                      <a:pt x="12" y="8"/>
                      <a:pt x="12" y="7"/>
                    </a:cubicBezTo>
                    <a:cubicBezTo>
                      <a:pt x="8" y="0"/>
                      <a:pt x="8" y="0"/>
                      <a:pt x="8"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9410834" y="2142252"/>
                <a:ext cx="410272" cy="492327"/>
              </a:xfrm>
              <a:custGeom>
                <a:avLst/>
                <a:gdLst>
                  <a:gd name="T0" fmla="*/ 23 w 80"/>
                  <a:gd name="T1" fmla="*/ 25 h 96"/>
                  <a:gd name="T2" fmla="*/ 28 w 80"/>
                  <a:gd name="T3" fmla="*/ 18 h 96"/>
                  <a:gd name="T4" fmla="*/ 30 w 80"/>
                  <a:gd name="T5" fmla="*/ 27 h 96"/>
                  <a:gd name="T6" fmla="*/ 40 w 80"/>
                  <a:gd name="T7" fmla="*/ 0 h 96"/>
                  <a:gd name="T8" fmla="*/ 37 w 80"/>
                  <a:gd name="T9" fmla="*/ 1 h 96"/>
                  <a:gd name="T10" fmla="*/ 25 w 80"/>
                  <a:gd name="T11" fmla="*/ 6 h 96"/>
                  <a:gd name="T12" fmla="*/ 24 w 80"/>
                  <a:gd name="T13" fmla="*/ 7 h 96"/>
                  <a:gd name="T14" fmla="*/ 26 w 80"/>
                  <a:gd name="T15" fmla="*/ 15 h 96"/>
                  <a:gd name="T16" fmla="*/ 20 w 80"/>
                  <a:gd name="T17" fmla="*/ 23 h 96"/>
                  <a:gd name="T18" fmla="*/ 29 w 80"/>
                  <a:gd name="T19" fmla="*/ 88 h 96"/>
                  <a:gd name="T20" fmla="*/ 43 w 80"/>
                  <a:gd name="T21" fmla="*/ 96 h 96"/>
                  <a:gd name="T22" fmla="*/ 53 w 80"/>
                  <a:gd name="T23" fmla="*/ 88 h 96"/>
                  <a:gd name="T24" fmla="*/ 56 w 80"/>
                  <a:gd name="T25" fmla="*/ 78 h 96"/>
                  <a:gd name="T26" fmla="*/ 61 w 80"/>
                  <a:gd name="T27" fmla="*/ 77 h 96"/>
                  <a:gd name="T28" fmla="*/ 76 w 80"/>
                  <a:gd name="T29" fmla="*/ 70 h 96"/>
                  <a:gd name="T30" fmla="*/ 75 w 80"/>
                  <a:gd name="T31" fmla="*/ 66 h 96"/>
                  <a:gd name="T32" fmla="*/ 73 w 80"/>
                  <a:gd name="T33" fmla="*/ 64 h 96"/>
                  <a:gd name="T34" fmla="*/ 58 w 80"/>
                  <a:gd name="T35" fmla="*/ 73 h 96"/>
                  <a:gd name="T36" fmla="*/ 53 w 80"/>
                  <a:gd name="T37" fmla="*/ 71 h 96"/>
                  <a:gd name="T38" fmla="*/ 60 w 80"/>
                  <a:gd name="T39" fmla="*/ 65 h 96"/>
                  <a:gd name="T40" fmla="*/ 80 w 80"/>
                  <a:gd name="T41" fmla="*/ 55 h 96"/>
                  <a:gd name="T42" fmla="*/ 79 w 80"/>
                  <a:gd name="T43" fmla="*/ 52 h 96"/>
                  <a:gd name="T44" fmla="*/ 78 w 80"/>
                  <a:gd name="T45" fmla="*/ 51 h 96"/>
                  <a:gd name="T46" fmla="*/ 41 w 80"/>
                  <a:gd name="T47" fmla="*/ 70 h 96"/>
                  <a:gd name="T48" fmla="*/ 43 w 80"/>
                  <a:gd name="T49" fmla="*/ 72 h 96"/>
                  <a:gd name="T50" fmla="*/ 44 w 80"/>
                  <a:gd name="T51" fmla="*/ 71 h 96"/>
                  <a:gd name="T52" fmla="*/ 46 w 80"/>
                  <a:gd name="T53" fmla="*/ 74 h 96"/>
                  <a:gd name="T54" fmla="*/ 50 w 80"/>
                  <a:gd name="T55" fmla="*/ 72 h 96"/>
                  <a:gd name="T56" fmla="*/ 41 w 80"/>
                  <a:gd name="T57" fmla="*/ 81 h 96"/>
                  <a:gd name="T58" fmla="*/ 23 w 80"/>
                  <a:gd name="T59" fmla="*/ 33 h 96"/>
                  <a:gd name="T60" fmla="*/ 36 w 80"/>
                  <a:gd name="T61" fmla="*/ 37 h 96"/>
                  <a:gd name="T62" fmla="*/ 54 w 80"/>
                  <a:gd name="T63" fmla="*/ 29 h 96"/>
                  <a:gd name="T64" fmla="*/ 40 w 80"/>
                  <a:gd name="T6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 h="96">
                    <a:moveTo>
                      <a:pt x="28" y="28"/>
                    </a:moveTo>
                    <a:cubicBezTo>
                      <a:pt x="26" y="28"/>
                      <a:pt x="24" y="27"/>
                      <a:pt x="23" y="25"/>
                    </a:cubicBezTo>
                    <a:cubicBezTo>
                      <a:pt x="22" y="22"/>
                      <a:pt x="23" y="19"/>
                      <a:pt x="26" y="18"/>
                    </a:cubicBezTo>
                    <a:cubicBezTo>
                      <a:pt x="27" y="18"/>
                      <a:pt x="27" y="18"/>
                      <a:pt x="28" y="18"/>
                    </a:cubicBezTo>
                    <a:cubicBezTo>
                      <a:pt x="30" y="18"/>
                      <a:pt x="32" y="19"/>
                      <a:pt x="33" y="21"/>
                    </a:cubicBezTo>
                    <a:cubicBezTo>
                      <a:pt x="34" y="23"/>
                      <a:pt x="33" y="26"/>
                      <a:pt x="30" y="27"/>
                    </a:cubicBezTo>
                    <a:cubicBezTo>
                      <a:pt x="30" y="28"/>
                      <a:pt x="29" y="28"/>
                      <a:pt x="28" y="28"/>
                    </a:cubicBezTo>
                    <a:moveTo>
                      <a:pt x="40" y="0"/>
                    </a:moveTo>
                    <a:cubicBezTo>
                      <a:pt x="40" y="0"/>
                      <a:pt x="39" y="0"/>
                      <a:pt x="39" y="0"/>
                    </a:cubicBezTo>
                    <a:cubicBezTo>
                      <a:pt x="37" y="1"/>
                      <a:pt x="37" y="1"/>
                      <a:pt x="37" y="1"/>
                    </a:cubicBezTo>
                    <a:cubicBezTo>
                      <a:pt x="37" y="0"/>
                      <a:pt x="37" y="0"/>
                      <a:pt x="37" y="0"/>
                    </a:cubicBezTo>
                    <a:cubicBezTo>
                      <a:pt x="25" y="6"/>
                      <a:pt x="25" y="6"/>
                      <a:pt x="25" y="6"/>
                    </a:cubicBezTo>
                    <a:cubicBezTo>
                      <a:pt x="25" y="6"/>
                      <a:pt x="25" y="6"/>
                      <a:pt x="25" y="6"/>
                    </a:cubicBezTo>
                    <a:cubicBezTo>
                      <a:pt x="24" y="7"/>
                      <a:pt x="24" y="7"/>
                      <a:pt x="24" y="7"/>
                    </a:cubicBezTo>
                    <a:cubicBezTo>
                      <a:pt x="23" y="7"/>
                      <a:pt x="23" y="8"/>
                      <a:pt x="23" y="9"/>
                    </a:cubicBezTo>
                    <a:cubicBezTo>
                      <a:pt x="26" y="15"/>
                      <a:pt x="26" y="15"/>
                      <a:pt x="26" y="15"/>
                    </a:cubicBezTo>
                    <a:cubicBezTo>
                      <a:pt x="25" y="15"/>
                      <a:pt x="25" y="15"/>
                      <a:pt x="25" y="15"/>
                    </a:cubicBezTo>
                    <a:cubicBezTo>
                      <a:pt x="22" y="17"/>
                      <a:pt x="20" y="20"/>
                      <a:pt x="20" y="23"/>
                    </a:cubicBezTo>
                    <a:cubicBezTo>
                      <a:pt x="6" y="32"/>
                      <a:pt x="0" y="51"/>
                      <a:pt x="8" y="69"/>
                    </a:cubicBezTo>
                    <a:cubicBezTo>
                      <a:pt x="13" y="78"/>
                      <a:pt x="21" y="85"/>
                      <a:pt x="29" y="88"/>
                    </a:cubicBezTo>
                    <a:cubicBezTo>
                      <a:pt x="26" y="96"/>
                      <a:pt x="26" y="96"/>
                      <a:pt x="26" y="96"/>
                    </a:cubicBezTo>
                    <a:cubicBezTo>
                      <a:pt x="43" y="96"/>
                      <a:pt x="43" y="96"/>
                      <a:pt x="43" y="96"/>
                    </a:cubicBezTo>
                    <a:cubicBezTo>
                      <a:pt x="42" y="90"/>
                      <a:pt x="42" y="90"/>
                      <a:pt x="42" y="90"/>
                    </a:cubicBezTo>
                    <a:cubicBezTo>
                      <a:pt x="46" y="90"/>
                      <a:pt x="49" y="89"/>
                      <a:pt x="53" y="88"/>
                    </a:cubicBezTo>
                    <a:cubicBezTo>
                      <a:pt x="55" y="87"/>
                      <a:pt x="57" y="85"/>
                      <a:pt x="59" y="84"/>
                    </a:cubicBezTo>
                    <a:cubicBezTo>
                      <a:pt x="56" y="78"/>
                      <a:pt x="56" y="78"/>
                      <a:pt x="56" y="78"/>
                    </a:cubicBezTo>
                    <a:cubicBezTo>
                      <a:pt x="60" y="76"/>
                      <a:pt x="60" y="76"/>
                      <a:pt x="60" y="76"/>
                    </a:cubicBezTo>
                    <a:cubicBezTo>
                      <a:pt x="60" y="76"/>
                      <a:pt x="61" y="77"/>
                      <a:pt x="61" y="77"/>
                    </a:cubicBezTo>
                    <a:cubicBezTo>
                      <a:pt x="61" y="77"/>
                      <a:pt x="61" y="77"/>
                      <a:pt x="61" y="77"/>
                    </a:cubicBezTo>
                    <a:cubicBezTo>
                      <a:pt x="76" y="70"/>
                      <a:pt x="76" y="70"/>
                      <a:pt x="76" y="70"/>
                    </a:cubicBezTo>
                    <a:cubicBezTo>
                      <a:pt x="76" y="70"/>
                      <a:pt x="76" y="68"/>
                      <a:pt x="76" y="67"/>
                    </a:cubicBezTo>
                    <a:cubicBezTo>
                      <a:pt x="75" y="66"/>
                      <a:pt x="75" y="66"/>
                      <a:pt x="75" y="66"/>
                    </a:cubicBezTo>
                    <a:cubicBezTo>
                      <a:pt x="74" y="65"/>
                      <a:pt x="74" y="64"/>
                      <a:pt x="73" y="64"/>
                    </a:cubicBezTo>
                    <a:cubicBezTo>
                      <a:pt x="73" y="64"/>
                      <a:pt x="73" y="64"/>
                      <a:pt x="73" y="64"/>
                    </a:cubicBezTo>
                    <a:cubicBezTo>
                      <a:pt x="59" y="71"/>
                      <a:pt x="59" y="71"/>
                      <a:pt x="59" y="71"/>
                    </a:cubicBezTo>
                    <a:cubicBezTo>
                      <a:pt x="58" y="71"/>
                      <a:pt x="58" y="72"/>
                      <a:pt x="58" y="73"/>
                    </a:cubicBezTo>
                    <a:cubicBezTo>
                      <a:pt x="54" y="75"/>
                      <a:pt x="54" y="75"/>
                      <a:pt x="54" y="75"/>
                    </a:cubicBezTo>
                    <a:cubicBezTo>
                      <a:pt x="53" y="71"/>
                      <a:pt x="53" y="71"/>
                      <a:pt x="53" y="71"/>
                    </a:cubicBezTo>
                    <a:cubicBezTo>
                      <a:pt x="60" y="67"/>
                      <a:pt x="60" y="67"/>
                      <a:pt x="60" y="67"/>
                    </a:cubicBezTo>
                    <a:cubicBezTo>
                      <a:pt x="61" y="67"/>
                      <a:pt x="61" y="66"/>
                      <a:pt x="60" y="65"/>
                    </a:cubicBezTo>
                    <a:cubicBezTo>
                      <a:pt x="60" y="64"/>
                      <a:pt x="60" y="64"/>
                      <a:pt x="60" y="64"/>
                    </a:cubicBezTo>
                    <a:cubicBezTo>
                      <a:pt x="80" y="55"/>
                      <a:pt x="80" y="55"/>
                      <a:pt x="80" y="55"/>
                    </a:cubicBezTo>
                    <a:cubicBezTo>
                      <a:pt x="80" y="54"/>
                      <a:pt x="80" y="54"/>
                      <a:pt x="80" y="53"/>
                    </a:cubicBezTo>
                    <a:cubicBezTo>
                      <a:pt x="79" y="52"/>
                      <a:pt x="79" y="52"/>
                      <a:pt x="79" y="52"/>
                    </a:cubicBezTo>
                    <a:cubicBezTo>
                      <a:pt x="79" y="51"/>
                      <a:pt x="79" y="51"/>
                      <a:pt x="78" y="51"/>
                    </a:cubicBezTo>
                    <a:cubicBezTo>
                      <a:pt x="78" y="51"/>
                      <a:pt x="78" y="51"/>
                      <a:pt x="78" y="51"/>
                    </a:cubicBezTo>
                    <a:cubicBezTo>
                      <a:pt x="41" y="68"/>
                      <a:pt x="41" y="68"/>
                      <a:pt x="41" y="68"/>
                    </a:cubicBezTo>
                    <a:cubicBezTo>
                      <a:pt x="41" y="68"/>
                      <a:pt x="40" y="69"/>
                      <a:pt x="41" y="70"/>
                    </a:cubicBezTo>
                    <a:cubicBezTo>
                      <a:pt x="41" y="71"/>
                      <a:pt x="41" y="71"/>
                      <a:pt x="41" y="71"/>
                    </a:cubicBezTo>
                    <a:cubicBezTo>
                      <a:pt x="42" y="71"/>
                      <a:pt x="42" y="72"/>
                      <a:pt x="43" y="72"/>
                    </a:cubicBezTo>
                    <a:cubicBezTo>
                      <a:pt x="43" y="72"/>
                      <a:pt x="43" y="72"/>
                      <a:pt x="43" y="72"/>
                    </a:cubicBezTo>
                    <a:cubicBezTo>
                      <a:pt x="44" y="71"/>
                      <a:pt x="44" y="71"/>
                      <a:pt x="44" y="71"/>
                    </a:cubicBezTo>
                    <a:cubicBezTo>
                      <a:pt x="44" y="72"/>
                      <a:pt x="44" y="72"/>
                      <a:pt x="44" y="72"/>
                    </a:cubicBezTo>
                    <a:cubicBezTo>
                      <a:pt x="45" y="73"/>
                      <a:pt x="45" y="74"/>
                      <a:pt x="46" y="74"/>
                    </a:cubicBezTo>
                    <a:cubicBezTo>
                      <a:pt x="46" y="74"/>
                      <a:pt x="46" y="74"/>
                      <a:pt x="46" y="74"/>
                    </a:cubicBezTo>
                    <a:cubicBezTo>
                      <a:pt x="50" y="72"/>
                      <a:pt x="50" y="72"/>
                      <a:pt x="50" y="72"/>
                    </a:cubicBezTo>
                    <a:cubicBezTo>
                      <a:pt x="49" y="76"/>
                      <a:pt x="47" y="79"/>
                      <a:pt x="45" y="80"/>
                    </a:cubicBezTo>
                    <a:cubicBezTo>
                      <a:pt x="44" y="81"/>
                      <a:pt x="42" y="81"/>
                      <a:pt x="41" y="81"/>
                    </a:cubicBezTo>
                    <a:cubicBezTo>
                      <a:pt x="34" y="81"/>
                      <a:pt x="26" y="74"/>
                      <a:pt x="21" y="63"/>
                    </a:cubicBezTo>
                    <a:cubicBezTo>
                      <a:pt x="15" y="50"/>
                      <a:pt x="16" y="37"/>
                      <a:pt x="23" y="33"/>
                    </a:cubicBezTo>
                    <a:cubicBezTo>
                      <a:pt x="24" y="33"/>
                      <a:pt x="25" y="33"/>
                      <a:pt x="26" y="33"/>
                    </a:cubicBezTo>
                    <a:cubicBezTo>
                      <a:pt x="29" y="33"/>
                      <a:pt x="33" y="34"/>
                      <a:pt x="36" y="37"/>
                    </a:cubicBezTo>
                    <a:cubicBezTo>
                      <a:pt x="36" y="37"/>
                      <a:pt x="36" y="37"/>
                      <a:pt x="36" y="37"/>
                    </a:cubicBezTo>
                    <a:cubicBezTo>
                      <a:pt x="54" y="29"/>
                      <a:pt x="54" y="29"/>
                      <a:pt x="54" y="29"/>
                    </a:cubicBezTo>
                    <a:cubicBezTo>
                      <a:pt x="41" y="0"/>
                      <a:pt x="41" y="0"/>
                      <a:pt x="41" y="0"/>
                    </a:cubicBezTo>
                    <a:cubicBezTo>
                      <a:pt x="41" y="0"/>
                      <a:pt x="40" y="0"/>
                      <a:pt x="40"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Freeform 18"/>
              <p:cNvSpPr/>
              <p:nvPr/>
            </p:nvSpPr>
            <p:spPr bwMode="auto">
              <a:xfrm>
                <a:off x="9533916" y="2239422"/>
                <a:ext cx="41027" cy="36709"/>
              </a:xfrm>
              <a:custGeom>
                <a:avLst/>
                <a:gdLst>
                  <a:gd name="T0" fmla="*/ 4 w 8"/>
                  <a:gd name="T1" fmla="*/ 0 h 7"/>
                  <a:gd name="T2" fmla="*/ 3 w 8"/>
                  <a:gd name="T3" fmla="*/ 1 h 7"/>
                  <a:gd name="T4" fmla="*/ 1 w 8"/>
                  <a:gd name="T5" fmla="*/ 5 h 7"/>
                  <a:gd name="T6" fmla="*/ 4 w 8"/>
                  <a:gd name="T7" fmla="*/ 7 h 7"/>
                  <a:gd name="T8" fmla="*/ 5 w 8"/>
                  <a:gd name="T9" fmla="*/ 6 h 7"/>
                  <a:gd name="T10" fmla="*/ 7 w 8"/>
                  <a:gd name="T11" fmla="*/ 2 h 7"/>
                  <a:gd name="T12" fmla="*/ 4 w 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4" y="0"/>
                    </a:moveTo>
                    <a:cubicBezTo>
                      <a:pt x="4" y="0"/>
                      <a:pt x="3" y="0"/>
                      <a:pt x="3" y="1"/>
                    </a:cubicBezTo>
                    <a:cubicBezTo>
                      <a:pt x="1" y="1"/>
                      <a:pt x="0" y="3"/>
                      <a:pt x="1" y="5"/>
                    </a:cubicBezTo>
                    <a:cubicBezTo>
                      <a:pt x="2" y="6"/>
                      <a:pt x="3" y="7"/>
                      <a:pt x="4" y="7"/>
                    </a:cubicBezTo>
                    <a:cubicBezTo>
                      <a:pt x="4" y="7"/>
                      <a:pt x="5" y="7"/>
                      <a:pt x="5" y="6"/>
                    </a:cubicBezTo>
                    <a:cubicBezTo>
                      <a:pt x="7" y="6"/>
                      <a:pt x="8" y="4"/>
                      <a:pt x="7" y="2"/>
                    </a:cubicBezTo>
                    <a:cubicBezTo>
                      <a:pt x="6" y="1"/>
                      <a:pt x="5" y="0"/>
                      <a:pt x="4"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2861" y="3268"/>
              <a:ext cx="949" cy="956"/>
              <a:chOff x="1816476" y="2075313"/>
              <a:chExt cx="602453" cy="606771"/>
            </a:xfrm>
          </p:grpSpPr>
          <p:sp>
            <p:nvSpPr>
              <p:cNvPr id="33" name="Oval 19"/>
              <p:cNvSpPr>
                <a:spLocks noChangeArrowheads="1"/>
              </p:cNvSpPr>
              <p:nvPr/>
            </p:nvSpPr>
            <p:spPr bwMode="auto">
              <a:xfrm>
                <a:off x="2060480" y="2321476"/>
                <a:ext cx="112285" cy="118763"/>
              </a:xfrm>
              <a:prstGeom prst="ellipse">
                <a:avLst/>
              </a:prstGeom>
              <a:solidFill>
                <a:srgbClr val="18478F"/>
              </a:solidFill>
              <a:ln>
                <a:noFill/>
              </a:ln>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1816476" y="2075313"/>
                <a:ext cx="602453" cy="606771"/>
              </a:xfrm>
              <a:custGeom>
                <a:avLst/>
                <a:gdLst>
                  <a:gd name="T0" fmla="*/ 59 w 118"/>
                  <a:gd name="T1" fmla="*/ 90 h 118"/>
                  <a:gd name="T2" fmla="*/ 29 w 118"/>
                  <a:gd name="T3" fmla="*/ 60 h 118"/>
                  <a:gd name="T4" fmla="*/ 59 w 118"/>
                  <a:gd name="T5" fmla="*/ 30 h 118"/>
                  <a:gd name="T6" fmla="*/ 89 w 118"/>
                  <a:gd name="T7" fmla="*/ 60 h 118"/>
                  <a:gd name="T8" fmla="*/ 59 w 118"/>
                  <a:gd name="T9" fmla="*/ 90 h 118"/>
                  <a:gd name="T10" fmla="*/ 64 w 118"/>
                  <a:gd name="T11" fmla="*/ 0 h 118"/>
                  <a:gd name="T12" fmla="*/ 54 w 118"/>
                  <a:gd name="T13" fmla="*/ 0 h 118"/>
                  <a:gd name="T14" fmla="*/ 47 w 118"/>
                  <a:gd name="T15" fmla="*/ 6 h 118"/>
                  <a:gd name="T16" fmla="*/ 44 w 118"/>
                  <a:gd name="T17" fmla="*/ 17 h 118"/>
                  <a:gd name="T18" fmla="*/ 40 w 118"/>
                  <a:gd name="T19" fmla="*/ 19 h 118"/>
                  <a:gd name="T20" fmla="*/ 30 w 118"/>
                  <a:gd name="T21" fmla="*/ 13 h 118"/>
                  <a:gd name="T22" fmla="*/ 26 w 118"/>
                  <a:gd name="T23" fmla="*/ 12 h 118"/>
                  <a:gd name="T24" fmla="*/ 21 w 118"/>
                  <a:gd name="T25" fmla="*/ 14 h 118"/>
                  <a:gd name="T26" fmla="*/ 14 w 118"/>
                  <a:gd name="T27" fmla="*/ 21 h 118"/>
                  <a:gd name="T28" fmla="*/ 13 w 118"/>
                  <a:gd name="T29" fmla="*/ 30 h 118"/>
                  <a:gd name="T30" fmla="*/ 19 w 118"/>
                  <a:gd name="T31" fmla="*/ 40 h 118"/>
                  <a:gd name="T32" fmla="*/ 17 w 118"/>
                  <a:gd name="T33" fmla="*/ 44 h 118"/>
                  <a:gd name="T34" fmla="*/ 6 w 118"/>
                  <a:gd name="T35" fmla="*/ 47 h 118"/>
                  <a:gd name="T36" fmla="*/ 0 w 118"/>
                  <a:gd name="T37" fmla="*/ 54 h 118"/>
                  <a:gd name="T38" fmla="*/ 0 w 118"/>
                  <a:gd name="T39" fmla="*/ 64 h 118"/>
                  <a:gd name="T40" fmla="*/ 6 w 118"/>
                  <a:gd name="T41" fmla="*/ 71 h 118"/>
                  <a:gd name="T42" fmla="*/ 17 w 118"/>
                  <a:gd name="T43" fmla="*/ 73 h 118"/>
                  <a:gd name="T44" fmla="*/ 19 w 118"/>
                  <a:gd name="T45" fmla="*/ 78 h 118"/>
                  <a:gd name="T46" fmla="*/ 13 w 118"/>
                  <a:gd name="T47" fmla="*/ 88 h 118"/>
                  <a:gd name="T48" fmla="*/ 14 w 118"/>
                  <a:gd name="T49" fmla="*/ 97 h 118"/>
                  <a:gd name="T50" fmla="*/ 21 w 118"/>
                  <a:gd name="T51" fmla="*/ 104 h 118"/>
                  <a:gd name="T52" fmla="*/ 26 w 118"/>
                  <a:gd name="T53" fmla="*/ 106 h 118"/>
                  <a:gd name="T54" fmla="*/ 30 w 118"/>
                  <a:gd name="T55" fmla="*/ 105 h 118"/>
                  <a:gd name="T56" fmla="*/ 40 w 118"/>
                  <a:gd name="T57" fmla="*/ 99 h 118"/>
                  <a:gd name="T58" fmla="*/ 44 w 118"/>
                  <a:gd name="T59" fmla="*/ 101 h 118"/>
                  <a:gd name="T60" fmla="*/ 47 w 118"/>
                  <a:gd name="T61" fmla="*/ 112 h 118"/>
                  <a:gd name="T62" fmla="*/ 54 w 118"/>
                  <a:gd name="T63" fmla="*/ 118 h 118"/>
                  <a:gd name="T64" fmla="*/ 64 w 118"/>
                  <a:gd name="T65" fmla="*/ 118 h 118"/>
                  <a:gd name="T66" fmla="*/ 71 w 118"/>
                  <a:gd name="T67" fmla="*/ 112 h 118"/>
                  <a:gd name="T68" fmla="*/ 73 w 118"/>
                  <a:gd name="T69" fmla="*/ 101 h 118"/>
                  <a:gd name="T70" fmla="*/ 78 w 118"/>
                  <a:gd name="T71" fmla="*/ 99 h 118"/>
                  <a:gd name="T72" fmla="*/ 88 w 118"/>
                  <a:gd name="T73" fmla="*/ 105 h 118"/>
                  <a:gd name="T74" fmla="*/ 92 w 118"/>
                  <a:gd name="T75" fmla="*/ 106 h 118"/>
                  <a:gd name="T76" fmla="*/ 97 w 118"/>
                  <a:gd name="T77" fmla="*/ 104 h 118"/>
                  <a:gd name="T78" fmla="*/ 104 w 118"/>
                  <a:gd name="T79" fmla="*/ 97 h 118"/>
                  <a:gd name="T80" fmla="*/ 105 w 118"/>
                  <a:gd name="T81" fmla="*/ 88 h 118"/>
                  <a:gd name="T82" fmla="*/ 99 w 118"/>
                  <a:gd name="T83" fmla="*/ 78 h 118"/>
                  <a:gd name="T84" fmla="*/ 101 w 118"/>
                  <a:gd name="T85" fmla="*/ 73 h 118"/>
                  <a:gd name="T86" fmla="*/ 112 w 118"/>
                  <a:gd name="T87" fmla="*/ 71 h 118"/>
                  <a:gd name="T88" fmla="*/ 118 w 118"/>
                  <a:gd name="T89" fmla="*/ 64 h 118"/>
                  <a:gd name="T90" fmla="*/ 118 w 118"/>
                  <a:gd name="T91" fmla="*/ 54 h 118"/>
                  <a:gd name="T92" fmla="*/ 112 w 118"/>
                  <a:gd name="T93" fmla="*/ 47 h 118"/>
                  <a:gd name="T94" fmla="*/ 101 w 118"/>
                  <a:gd name="T95" fmla="*/ 44 h 118"/>
                  <a:gd name="T96" fmla="*/ 99 w 118"/>
                  <a:gd name="T97" fmla="*/ 40 h 118"/>
                  <a:gd name="T98" fmla="*/ 105 w 118"/>
                  <a:gd name="T99" fmla="*/ 30 h 118"/>
                  <a:gd name="T100" fmla="*/ 104 w 118"/>
                  <a:gd name="T101" fmla="*/ 21 h 118"/>
                  <a:gd name="T102" fmla="*/ 97 w 118"/>
                  <a:gd name="T103" fmla="*/ 14 h 118"/>
                  <a:gd name="T104" fmla="*/ 92 w 118"/>
                  <a:gd name="T105" fmla="*/ 12 h 118"/>
                  <a:gd name="T106" fmla="*/ 88 w 118"/>
                  <a:gd name="T107" fmla="*/ 13 h 118"/>
                  <a:gd name="T108" fmla="*/ 78 w 118"/>
                  <a:gd name="T109" fmla="*/ 19 h 118"/>
                  <a:gd name="T110" fmla="*/ 73 w 118"/>
                  <a:gd name="T111" fmla="*/ 17 h 118"/>
                  <a:gd name="T112" fmla="*/ 71 w 118"/>
                  <a:gd name="T113" fmla="*/ 6 h 118"/>
                  <a:gd name="T114" fmla="*/ 64 w 118"/>
                  <a:gd name="T11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8" h="118">
                    <a:moveTo>
                      <a:pt x="59" y="90"/>
                    </a:moveTo>
                    <a:cubicBezTo>
                      <a:pt x="42" y="90"/>
                      <a:pt x="29" y="76"/>
                      <a:pt x="29" y="60"/>
                    </a:cubicBezTo>
                    <a:cubicBezTo>
                      <a:pt x="29" y="43"/>
                      <a:pt x="42" y="30"/>
                      <a:pt x="59" y="30"/>
                    </a:cubicBezTo>
                    <a:cubicBezTo>
                      <a:pt x="75" y="30"/>
                      <a:pt x="89" y="43"/>
                      <a:pt x="89" y="60"/>
                    </a:cubicBezTo>
                    <a:cubicBezTo>
                      <a:pt x="89" y="76"/>
                      <a:pt x="75" y="90"/>
                      <a:pt x="59" y="90"/>
                    </a:cubicBezTo>
                    <a:moveTo>
                      <a:pt x="64" y="0"/>
                    </a:moveTo>
                    <a:cubicBezTo>
                      <a:pt x="54" y="0"/>
                      <a:pt x="54" y="0"/>
                      <a:pt x="54" y="0"/>
                    </a:cubicBezTo>
                    <a:cubicBezTo>
                      <a:pt x="50" y="0"/>
                      <a:pt x="47" y="3"/>
                      <a:pt x="47" y="6"/>
                    </a:cubicBezTo>
                    <a:cubicBezTo>
                      <a:pt x="44" y="17"/>
                      <a:pt x="44" y="17"/>
                      <a:pt x="44" y="17"/>
                    </a:cubicBezTo>
                    <a:cubicBezTo>
                      <a:pt x="43" y="18"/>
                      <a:pt x="41" y="18"/>
                      <a:pt x="40" y="19"/>
                    </a:cubicBezTo>
                    <a:cubicBezTo>
                      <a:pt x="30" y="13"/>
                      <a:pt x="30" y="13"/>
                      <a:pt x="30" y="13"/>
                    </a:cubicBezTo>
                    <a:cubicBezTo>
                      <a:pt x="29" y="12"/>
                      <a:pt x="28" y="12"/>
                      <a:pt x="26" y="12"/>
                    </a:cubicBezTo>
                    <a:cubicBezTo>
                      <a:pt x="24" y="12"/>
                      <a:pt x="22" y="12"/>
                      <a:pt x="21" y="14"/>
                    </a:cubicBezTo>
                    <a:cubicBezTo>
                      <a:pt x="14" y="21"/>
                      <a:pt x="14" y="21"/>
                      <a:pt x="14" y="21"/>
                    </a:cubicBezTo>
                    <a:cubicBezTo>
                      <a:pt x="11" y="23"/>
                      <a:pt x="11" y="27"/>
                      <a:pt x="13" y="30"/>
                    </a:cubicBezTo>
                    <a:cubicBezTo>
                      <a:pt x="19" y="40"/>
                      <a:pt x="19" y="40"/>
                      <a:pt x="19" y="40"/>
                    </a:cubicBezTo>
                    <a:cubicBezTo>
                      <a:pt x="19" y="41"/>
                      <a:pt x="18" y="43"/>
                      <a:pt x="17" y="44"/>
                    </a:cubicBezTo>
                    <a:cubicBezTo>
                      <a:pt x="6" y="47"/>
                      <a:pt x="6" y="47"/>
                      <a:pt x="6" y="47"/>
                    </a:cubicBezTo>
                    <a:cubicBezTo>
                      <a:pt x="3" y="47"/>
                      <a:pt x="0" y="50"/>
                      <a:pt x="0" y="54"/>
                    </a:cubicBezTo>
                    <a:cubicBezTo>
                      <a:pt x="0" y="64"/>
                      <a:pt x="0" y="64"/>
                      <a:pt x="0" y="64"/>
                    </a:cubicBezTo>
                    <a:cubicBezTo>
                      <a:pt x="0" y="67"/>
                      <a:pt x="3" y="70"/>
                      <a:pt x="6" y="71"/>
                    </a:cubicBezTo>
                    <a:cubicBezTo>
                      <a:pt x="17" y="73"/>
                      <a:pt x="17" y="73"/>
                      <a:pt x="17" y="73"/>
                    </a:cubicBezTo>
                    <a:cubicBezTo>
                      <a:pt x="18" y="75"/>
                      <a:pt x="19" y="77"/>
                      <a:pt x="19" y="78"/>
                    </a:cubicBezTo>
                    <a:cubicBezTo>
                      <a:pt x="13" y="88"/>
                      <a:pt x="13" y="88"/>
                      <a:pt x="13" y="88"/>
                    </a:cubicBezTo>
                    <a:cubicBezTo>
                      <a:pt x="11" y="91"/>
                      <a:pt x="11" y="95"/>
                      <a:pt x="14" y="97"/>
                    </a:cubicBezTo>
                    <a:cubicBezTo>
                      <a:pt x="21" y="104"/>
                      <a:pt x="21" y="104"/>
                      <a:pt x="21" y="104"/>
                    </a:cubicBezTo>
                    <a:cubicBezTo>
                      <a:pt x="22" y="105"/>
                      <a:pt x="24" y="106"/>
                      <a:pt x="26" y="106"/>
                    </a:cubicBezTo>
                    <a:cubicBezTo>
                      <a:pt x="28" y="106"/>
                      <a:pt x="29" y="106"/>
                      <a:pt x="30" y="105"/>
                    </a:cubicBezTo>
                    <a:cubicBezTo>
                      <a:pt x="40" y="99"/>
                      <a:pt x="40" y="99"/>
                      <a:pt x="40" y="99"/>
                    </a:cubicBezTo>
                    <a:cubicBezTo>
                      <a:pt x="41" y="99"/>
                      <a:pt x="43" y="100"/>
                      <a:pt x="44" y="101"/>
                    </a:cubicBezTo>
                    <a:cubicBezTo>
                      <a:pt x="47" y="112"/>
                      <a:pt x="47" y="112"/>
                      <a:pt x="47" y="112"/>
                    </a:cubicBezTo>
                    <a:cubicBezTo>
                      <a:pt x="47" y="115"/>
                      <a:pt x="50" y="118"/>
                      <a:pt x="54" y="118"/>
                    </a:cubicBezTo>
                    <a:cubicBezTo>
                      <a:pt x="64" y="118"/>
                      <a:pt x="64" y="118"/>
                      <a:pt x="64" y="118"/>
                    </a:cubicBezTo>
                    <a:cubicBezTo>
                      <a:pt x="67" y="118"/>
                      <a:pt x="70" y="115"/>
                      <a:pt x="71" y="112"/>
                    </a:cubicBezTo>
                    <a:cubicBezTo>
                      <a:pt x="73" y="101"/>
                      <a:pt x="73" y="101"/>
                      <a:pt x="73" y="101"/>
                    </a:cubicBezTo>
                    <a:cubicBezTo>
                      <a:pt x="75" y="100"/>
                      <a:pt x="77" y="99"/>
                      <a:pt x="78" y="99"/>
                    </a:cubicBezTo>
                    <a:cubicBezTo>
                      <a:pt x="88" y="105"/>
                      <a:pt x="88" y="105"/>
                      <a:pt x="88" y="105"/>
                    </a:cubicBezTo>
                    <a:cubicBezTo>
                      <a:pt x="89" y="106"/>
                      <a:pt x="90" y="106"/>
                      <a:pt x="92" y="106"/>
                    </a:cubicBezTo>
                    <a:cubicBezTo>
                      <a:pt x="94" y="106"/>
                      <a:pt x="96" y="105"/>
                      <a:pt x="97" y="104"/>
                    </a:cubicBezTo>
                    <a:cubicBezTo>
                      <a:pt x="104" y="97"/>
                      <a:pt x="104" y="97"/>
                      <a:pt x="104" y="97"/>
                    </a:cubicBezTo>
                    <a:cubicBezTo>
                      <a:pt x="107" y="95"/>
                      <a:pt x="107" y="91"/>
                      <a:pt x="105" y="88"/>
                    </a:cubicBezTo>
                    <a:cubicBezTo>
                      <a:pt x="99" y="78"/>
                      <a:pt x="99" y="78"/>
                      <a:pt x="99" y="78"/>
                    </a:cubicBezTo>
                    <a:cubicBezTo>
                      <a:pt x="99" y="77"/>
                      <a:pt x="100" y="75"/>
                      <a:pt x="101" y="73"/>
                    </a:cubicBezTo>
                    <a:cubicBezTo>
                      <a:pt x="112" y="71"/>
                      <a:pt x="112" y="71"/>
                      <a:pt x="112" y="71"/>
                    </a:cubicBezTo>
                    <a:cubicBezTo>
                      <a:pt x="115" y="70"/>
                      <a:pt x="118" y="67"/>
                      <a:pt x="118" y="64"/>
                    </a:cubicBezTo>
                    <a:cubicBezTo>
                      <a:pt x="118" y="54"/>
                      <a:pt x="118" y="54"/>
                      <a:pt x="118" y="54"/>
                    </a:cubicBezTo>
                    <a:cubicBezTo>
                      <a:pt x="118" y="50"/>
                      <a:pt x="115" y="47"/>
                      <a:pt x="112" y="47"/>
                    </a:cubicBezTo>
                    <a:cubicBezTo>
                      <a:pt x="101" y="44"/>
                      <a:pt x="101" y="44"/>
                      <a:pt x="101" y="44"/>
                    </a:cubicBezTo>
                    <a:cubicBezTo>
                      <a:pt x="100" y="43"/>
                      <a:pt x="99" y="41"/>
                      <a:pt x="99" y="40"/>
                    </a:cubicBezTo>
                    <a:cubicBezTo>
                      <a:pt x="105" y="30"/>
                      <a:pt x="105" y="30"/>
                      <a:pt x="105" y="30"/>
                    </a:cubicBezTo>
                    <a:cubicBezTo>
                      <a:pt x="107" y="27"/>
                      <a:pt x="107" y="23"/>
                      <a:pt x="104" y="21"/>
                    </a:cubicBezTo>
                    <a:cubicBezTo>
                      <a:pt x="97" y="14"/>
                      <a:pt x="97" y="14"/>
                      <a:pt x="97" y="14"/>
                    </a:cubicBezTo>
                    <a:cubicBezTo>
                      <a:pt x="96" y="12"/>
                      <a:pt x="94" y="12"/>
                      <a:pt x="92" y="12"/>
                    </a:cubicBezTo>
                    <a:cubicBezTo>
                      <a:pt x="90" y="12"/>
                      <a:pt x="89" y="12"/>
                      <a:pt x="88" y="13"/>
                    </a:cubicBezTo>
                    <a:cubicBezTo>
                      <a:pt x="78" y="19"/>
                      <a:pt x="78" y="19"/>
                      <a:pt x="78" y="19"/>
                    </a:cubicBezTo>
                    <a:cubicBezTo>
                      <a:pt x="77" y="18"/>
                      <a:pt x="75" y="18"/>
                      <a:pt x="73" y="17"/>
                    </a:cubicBezTo>
                    <a:cubicBezTo>
                      <a:pt x="71" y="6"/>
                      <a:pt x="71" y="6"/>
                      <a:pt x="71" y="6"/>
                    </a:cubicBezTo>
                    <a:cubicBezTo>
                      <a:pt x="70" y="3"/>
                      <a:pt x="67" y="0"/>
                      <a:pt x="64" y="0"/>
                    </a:cubicBezTo>
                  </a:path>
                </a:pathLst>
              </a:custGeom>
              <a:solidFill>
                <a:srgbClr val="1C50A2"/>
              </a:solidFill>
              <a:ln>
                <a:noFill/>
              </a:ln>
            </p:spPr>
            <p:txBody>
              <a:bodyPr vert="horz" wrap="square" lIns="91440" tIns="45720" rIns="91440" bIns="45720" numCol="1" anchor="t" anchorCtr="0" compatLnSpc="1"/>
              <a:lstStyle/>
              <a:p>
                <a:endParaRPr lang="zh-CN" altLang="en-US"/>
              </a:p>
            </p:txBody>
          </p:sp>
        </p:grpSp>
        <p:sp>
          <p:nvSpPr>
            <p:cNvPr id="35" name="Freeform 21"/>
            <p:cNvSpPr>
              <a:spLocks noEditPoints="1"/>
            </p:cNvSpPr>
            <p:nvPr/>
          </p:nvSpPr>
          <p:spPr bwMode="auto">
            <a:xfrm>
              <a:off x="10566" y="3350"/>
              <a:ext cx="860" cy="721"/>
            </a:xfrm>
            <a:custGeom>
              <a:avLst/>
              <a:gdLst>
                <a:gd name="T0" fmla="*/ 34 w 107"/>
                <a:gd name="T1" fmla="*/ 82 h 89"/>
                <a:gd name="T2" fmla="*/ 34 w 107"/>
                <a:gd name="T3" fmla="*/ 74 h 89"/>
                <a:gd name="T4" fmla="*/ 40 w 107"/>
                <a:gd name="T5" fmla="*/ 75 h 89"/>
                <a:gd name="T6" fmla="*/ 34 w 107"/>
                <a:gd name="T7" fmla="*/ 82 h 89"/>
                <a:gd name="T8" fmla="*/ 32 w 107"/>
                <a:gd name="T9" fmla="*/ 68 h 89"/>
                <a:gd name="T10" fmla="*/ 6 w 107"/>
                <a:gd name="T11" fmla="*/ 41 h 89"/>
                <a:gd name="T12" fmla="*/ 97 w 107"/>
                <a:gd name="T13" fmla="*/ 7 h 89"/>
                <a:gd name="T14" fmla="*/ 32 w 107"/>
                <a:gd name="T15" fmla="*/ 68 h 89"/>
                <a:gd name="T16" fmla="*/ 105 w 107"/>
                <a:gd name="T17" fmla="*/ 0 h 89"/>
                <a:gd name="T18" fmla="*/ 105 w 107"/>
                <a:gd name="T19" fmla="*/ 0 h 89"/>
                <a:gd name="T20" fmla="*/ 105 w 107"/>
                <a:gd name="T21" fmla="*/ 0 h 89"/>
                <a:gd name="T22" fmla="*/ 1 w 107"/>
                <a:gd name="T23" fmla="*/ 38 h 89"/>
                <a:gd name="T24" fmla="*/ 0 w 107"/>
                <a:gd name="T25" fmla="*/ 39 h 89"/>
                <a:gd name="T26" fmla="*/ 1 w 107"/>
                <a:gd name="T27" fmla="*/ 41 h 89"/>
                <a:gd name="T28" fmla="*/ 30 w 107"/>
                <a:gd name="T29" fmla="*/ 72 h 89"/>
                <a:gd name="T30" fmla="*/ 30 w 107"/>
                <a:gd name="T31" fmla="*/ 87 h 89"/>
                <a:gd name="T32" fmla="*/ 31 w 107"/>
                <a:gd name="T33" fmla="*/ 89 h 89"/>
                <a:gd name="T34" fmla="*/ 32 w 107"/>
                <a:gd name="T35" fmla="*/ 89 h 89"/>
                <a:gd name="T36" fmla="*/ 33 w 107"/>
                <a:gd name="T37" fmla="*/ 89 h 89"/>
                <a:gd name="T38" fmla="*/ 44 w 107"/>
                <a:gd name="T39" fmla="*/ 76 h 89"/>
                <a:gd name="T40" fmla="*/ 87 w 107"/>
                <a:gd name="T41" fmla="*/ 86 h 89"/>
                <a:gd name="T42" fmla="*/ 87 w 107"/>
                <a:gd name="T43" fmla="*/ 86 h 89"/>
                <a:gd name="T44" fmla="*/ 88 w 107"/>
                <a:gd name="T45" fmla="*/ 86 h 89"/>
                <a:gd name="T46" fmla="*/ 89 w 107"/>
                <a:gd name="T47" fmla="*/ 84 h 89"/>
                <a:gd name="T48" fmla="*/ 107 w 107"/>
                <a:gd name="T49" fmla="*/ 2 h 89"/>
                <a:gd name="T50" fmla="*/ 107 w 107"/>
                <a:gd name="T51" fmla="*/ 2 h 89"/>
                <a:gd name="T52" fmla="*/ 107 w 107"/>
                <a:gd name="T53" fmla="*/ 2 h 89"/>
                <a:gd name="T54" fmla="*/ 107 w 107"/>
                <a:gd name="T55" fmla="*/ 1 h 89"/>
                <a:gd name="T56" fmla="*/ 107 w 107"/>
                <a:gd name="T57" fmla="*/ 1 h 89"/>
                <a:gd name="T58" fmla="*/ 107 w 107"/>
                <a:gd name="T59" fmla="*/ 1 h 89"/>
                <a:gd name="T60" fmla="*/ 107 w 107"/>
                <a:gd name="T61" fmla="*/ 1 h 89"/>
                <a:gd name="T62" fmla="*/ 107 w 107"/>
                <a:gd name="T63" fmla="*/ 1 h 89"/>
                <a:gd name="T64" fmla="*/ 107 w 107"/>
                <a:gd name="T65" fmla="*/ 0 h 89"/>
                <a:gd name="T66" fmla="*/ 107 w 107"/>
                <a:gd name="T67" fmla="*/ 0 h 89"/>
                <a:gd name="T68" fmla="*/ 106 w 107"/>
                <a:gd name="T69" fmla="*/ 0 h 89"/>
                <a:gd name="T70" fmla="*/ 106 w 107"/>
                <a:gd name="T71" fmla="*/ 0 h 89"/>
                <a:gd name="T72" fmla="*/ 106 w 107"/>
                <a:gd name="T73" fmla="*/ 0 h 89"/>
                <a:gd name="T74" fmla="*/ 106 w 107"/>
                <a:gd name="T75" fmla="*/ 0 h 89"/>
                <a:gd name="T76" fmla="*/ 105 w 107"/>
                <a:gd name="T7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89">
                  <a:moveTo>
                    <a:pt x="34" y="82"/>
                  </a:moveTo>
                  <a:cubicBezTo>
                    <a:pt x="34" y="74"/>
                    <a:pt x="34" y="74"/>
                    <a:pt x="34" y="74"/>
                  </a:cubicBezTo>
                  <a:cubicBezTo>
                    <a:pt x="40" y="75"/>
                    <a:pt x="40" y="75"/>
                    <a:pt x="40" y="75"/>
                  </a:cubicBezTo>
                  <a:cubicBezTo>
                    <a:pt x="34" y="82"/>
                    <a:pt x="34" y="82"/>
                    <a:pt x="34" y="82"/>
                  </a:cubicBezTo>
                  <a:moveTo>
                    <a:pt x="32" y="68"/>
                  </a:moveTo>
                  <a:cubicBezTo>
                    <a:pt x="6" y="41"/>
                    <a:pt x="6" y="41"/>
                    <a:pt x="6" y="41"/>
                  </a:cubicBezTo>
                  <a:cubicBezTo>
                    <a:pt x="97" y="7"/>
                    <a:pt x="97" y="7"/>
                    <a:pt x="97" y="7"/>
                  </a:cubicBezTo>
                  <a:cubicBezTo>
                    <a:pt x="32" y="68"/>
                    <a:pt x="32" y="68"/>
                    <a:pt x="32" y="68"/>
                  </a:cubicBezTo>
                  <a:moveTo>
                    <a:pt x="105" y="0"/>
                  </a:moveTo>
                  <a:cubicBezTo>
                    <a:pt x="105" y="0"/>
                    <a:pt x="105" y="0"/>
                    <a:pt x="105" y="0"/>
                  </a:cubicBezTo>
                  <a:cubicBezTo>
                    <a:pt x="105" y="0"/>
                    <a:pt x="105" y="0"/>
                    <a:pt x="105" y="0"/>
                  </a:cubicBezTo>
                  <a:cubicBezTo>
                    <a:pt x="1" y="38"/>
                    <a:pt x="1" y="38"/>
                    <a:pt x="1" y="38"/>
                  </a:cubicBezTo>
                  <a:cubicBezTo>
                    <a:pt x="1" y="38"/>
                    <a:pt x="0" y="39"/>
                    <a:pt x="0" y="39"/>
                  </a:cubicBezTo>
                  <a:cubicBezTo>
                    <a:pt x="0" y="40"/>
                    <a:pt x="0" y="41"/>
                    <a:pt x="1" y="41"/>
                  </a:cubicBezTo>
                  <a:cubicBezTo>
                    <a:pt x="30" y="72"/>
                    <a:pt x="30" y="72"/>
                    <a:pt x="30" y="72"/>
                  </a:cubicBezTo>
                  <a:cubicBezTo>
                    <a:pt x="30" y="87"/>
                    <a:pt x="30" y="87"/>
                    <a:pt x="30" y="87"/>
                  </a:cubicBezTo>
                  <a:cubicBezTo>
                    <a:pt x="30" y="88"/>
                    <a:pt x="30" y="89"/>
                    <a:pt x="31" y="89"/>
                  </a:cubicBezTo>
                  <a:cubicBezTo>
                    <a:pt x="32" y="89"/>
                    <a:pt x="32" y="89"/>
                    <a:pt x="32" y="89"/>
                  </a:cubicBezTo>
                  <a:cubicBezTo>
                    <a:pt x="32" y="89"/>
                    <a:pt x="33" y="89"/>
                    <a:pt x="33" y="89"/>
                  </a:cubicBezTo>
                  <a:cubicBezTo>
                    <a:pt x="44" y="76"/>
                    <a:pt x="44" y="76"/>
                    <a:pt x="44" y="76"/>
                  </a:cubicBezTo>
                  <a:cubicBezTo>
                    <a:pt x="87" y="86"/>
                    <a:pt x="87" y="86"/>
                    <a:pt x="87" y="86"/>
                  </a:cubicBezTo>
                  <a:cubicBezTo>
                    <a:pt x="87" y="86"/>
                    <a:pt x="87" y="86"/>
                    <a:pt x="87" y="86"/>
                  </a:cubicBezTo>
                  <a:cubicBezTo>
                    <a:pt x="88" y="86"/>
                    <a:pt x="88" y="86"/>
                    <a:pt x="88" y="86"/>
                  </a:cubicBezTo>
                  <a:cubicBezTo>
                    <a:pt x="89" y="85"/>
                    <a:pt x="89" y="85"/>
                    <a:pt x="89" y="84"/>
                  </a:cubicBezTo>
                  <a:cubicBezTo>
                    <a:pt x="107" y="2"/>
                    <a:pt x="107" y="2"/>
                    <a:pt x="107" y="2"/>
                  </a:cubicBezTo>
                  <a:cubicBezTo>
                    <a:pt x="107" y="2"/>
                    <a:pt x="107" y="2"/>
                    <a:pt x="107" y="2"/>
                  </a:cubicBezTo>
                  <a:cubicBezTo>
                    <a:pt x="107" y="2"/>
                    <a:pt x="107" y="2"/>
                    <a:pt x="107" y="2"/>
                  </a:cubicBezTo>
                  <a:cubicBezTo>
                    <a:pt x="107" y="1"/>
                    <a:pt x="107" y="1"/>
                    <a:pt x="107" y="1"/>
                  </a:cubicBezTo>
                  <a:cubicBezTo>
                    <a:pt x="107" y="1"/>
                    <a:pt x="107" y="1"/>
                    <a:pt x="107" y="1"/>
                  </a:cubicBezTo>
                  <a:cubicBezTo>
                    <a:pt x="107" y="1"/>
                    <a:pt x="107" y="1"/>
                    <a:pt x="107" y="1"/>
                  </a:cubicBezTo>
                  <a:cubicBezTo>
                    <a:pt x="107" y="1"/>
                    <a:pt x="107" y="1"/>
                    <a:pt x="107" y="1"/>
                  </a:cubicBezTo>
                  <a:cubicBezTo>
                    <a:pt x="107" y="1"/>
                    <a:pt x="107" y="1"/>
                    <a:pt x="107" y="1"/>
                  </a:cubicBezTo>
                  <a:cubicBezTo>
                    <a:pt x="107" y="0"/>
                    <a:pt x="107" y="0"/>
                    <a:pt x="107" y="0"/>
                  </a:cubicBezTo>
                  <a:cubicBezTo>
                    <a:pt x="107" y="0"/>
                    <a:pt x="107" y="0"/>
                    <a:pt x="107" y="0"/>
                  </a:cubicBezTo>
                  <a:cubicBezTo>
                    <a:pt x="106" y="0"/>
                    <a:pt x="106" y="0"/>
                    <a:pt x="106" y="0"/>
                  </a:cubicBezTo>
                  <a:cubicBezTo>
                    <a:pt x="106" y="0"/>
                    <a:pt x="106" y="0"/>
                    <a:pt x="106" y="0"/>
                  </a:cubicBezTo>
                  <a:cubicBezTo>
                    <a:pt x="106" y="0"/>
                    <a:pt x="106" y="0"/>
                    <a:pt x="106" y="0"/>
                  </a:cubicBezTo>
                  <a:cubicBezTo>
                    <a:pt x="106" y="0"/>
                    <a:pt x="106" y="0"/>
                    <a:pt x="106" y="0"/>
                  </a:cubicBezTo>
                  <a:cubicBezTo>
                    <a:pt x="105" y="0"/>
                    <a:pt x="105" y="0"/>
                    <a:pt x="105"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6768" y="3374"/>
              <a:ext cx="976" cy="680"/>
              <a:chOff x="4297544" y="2142252"/>
              <a:chExt cx="619727" cy="431866"/>
            </a:xfrm>
          </p:grpSpPr>
          <p:sp>
            <p:nvSpPr>
              <p:cNvPr id="36" name="Freeform 22"/>
              <p:cNvSpPr>
                <a:spLocks noEditPoints="1"/>
              </p:cNvSpPr>
              <p:nvPr/>
            </p:nvSpPr>
            <p:spPr bwMode="auto">
              <a:xfrm>
                <a:off x="4297544" y="2142252"/>
                <a:ext cx="619727" cy="431866"/>
              </a:xfrm>
              <a:custGeom>
                <a:avLst/>
                <a:gdLst>
                  <a:gd name="T0" fmla="*/ 61 w 121"/>
                  <a:gd name="T1" fmla="*/ 73 h 84"/>
                  <a:gd name="T2" fmla="*/ 30 w 121"/>
                  <a:gd name="T3" fmla="*/ 42 h 84"/>
                  <a:gd name="T4" fmla="*/ 61 w 121"/>
                  <a:gd name="T5" fmla="*/ 12 h 84"/>
                  <a:gd name="T6" fmla="*/ 61 w 121"/>
                  <a:gd name="T7" fmla="*/ 12 h 84"/>
                  <a:gd name="T8" fmla="*/ 91 w 121"/>
                  <a:gd name="T9" fmla="*/ 42 h 84"/>
                  <a:gd name="T10" fmla="*/ 61 w 121"/>
                  <a:gd name="T11" fmla="*/ 73 h 84"/>
                  <a:gd name="T12" fmla="*/ 61 w 121"/>
                  <a:gd name="T13" fmla="*/ 0 h 84"/>
                  <a:gd name="T14" fmla="*/ 2 w 121"/>
                  <a:gd name="T15" fmla="*/ 39 h 84"/>
                  <a:gd name="T16" fmla="*/ 0 w 121"/>
                  <a:gd name="T17" fmla="*/ 42 h 84"/>
                  <a:gd name="T18" fmla="*/ 2 w 121"/>
                  <a:gd name="T19" fmla="*/ 45 h 84"/>
                  <a:gd name="T20" fmla="*/ 61 w 121"/>
                  <a:gd name="T21" fmla="*/ 84 h 84"/>
                  <a:gd name="T22" fmla="*/ 120 w 121"/>
                  <a:gd name="T23" fmla="*/ 45 h 84"/>
                  <a:gd name="T24" fmla="*/ 121 w 121"/>
                  <a:gd name="T25" fmla="*/ 42 h 84"/>
                  <a:gd name="T26" fmla="*/ 120 w 121"/>
                  <a:gd name="T27" fmla="*/ 39 h 84"/>
                  <a:gd name="T28" fmla="*/ 61 w 121"/>
                  <a:gd name="T2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4">
                    <a:moveTo>
                      <a:pt x="61" y="73"/>
                    </a:moveTo>
                    <a:cubicBezTo>
                      <a:pt x="44" y="73"/>
                      <a:pt x="30" y="59"/>
                      <a:pt x="30" y="42"/>
                    </a:cubicBezTo>
                    <a:cubicBezTo>
                      <a:pt x="30" y="26"/>
                      <a:pt x="44" y="12"/>
                      <a:pt x="61" y="12"/>
                    </a:cubicBezTo>
                    <a:cubicBezTo>
                      <a:pt x="61" y="12"/>
                      <a:pt x="61" y="12"/>
                      <a:pt x="61" y="12"/>
                    </a:cubicBezTo>
                    <a:cubicBezTo>
                      <a:pt x="77" y="12"/>
                      <a:pt x="91" y="26"/>
                      <a:pt x="91" y="42"/>
                    </a:cubicBezTo>
                    <a:cubicBezTo>
                      <a:pt x="91" y="59"/>
                      <a:pt x="77" y="73"/>
                      <a:pt x="61" y="73"/>
                    </a:cubicBezTo>
                    <a:moveTo>
                      <a:pt x="61" y="0"/>
                    </a:moveTo>
                    <a:cubicBezTo>
                      <a:pt x="28" y="0"/>
                      <a:pt x="3" y="38"/>
                      <a:pt x="2" y="39"/>
                    </a:cubicBezTo>
                    <a:cubicBezTo>
                      <a:pt x="0" y="42"/>
                      <a:pt x="0" y="42"/>
                      <a:pt x="0" y="42"/>
                    </a:cubicBezTo>
                    <a:cubicBezTo>
                      <a:pt x="2" y="45"/>
                      <a:pt x="2" y="45"/>
                      <a:pt x="2" y="45"/>
                    </a:cubicBezTo>
                    <a:cubicBezTo>
                      <a:pt x="3" y="47"/>
                      <a:pt x="28" y="84"/>
                      <a:pt x="61" y="84"/>
                    </a:cubicBezTo>
                    <a:cubicBezTo>
                      <a:pt x="93" y="84"/>
                      <a:pt x="119" y="47"/>
                      <a:pt x="120" y="45"/>
                    </a:cubicBezTo>
                    <a:cubicBezTo>
                      <a:pt x="121" y="42"/>
                      <a:pt x="121" y="42"/>
                      <a:pt x="121" y="42"/>
                    </a:cubicBezTo>
                    <a:cubicBezTo>
                      <a:pt x="120" y="39"/>
                      <a:pt x="120" y="39"/>
                      <a:pt x="120" y="39"/>
                    </a:cubicBezTo>
                    <a:cubicBezTo>
                      <a:pt x="119" y="38"/>
                      <a:pt x="93" y="0"/>
                      <a:pt x="61"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7" name="Freeform 23"/>
              <p:cNvSpPr/>
              <p:nvPr/>
            </p:nvSpPr>
            <p:spPr bwMode="auto">
              <a:xfrm>
                <a:off x="4517796" y="2261015"/>
                <a:ext cx="190021" cy="190021"/>
              </a:xfrm>
              <a:custGeom>
                <a:avLst/>
                <a:gdLst>
                  <a:gd name="T0" fmla="*/ 18 w 37"/>
                  <a:gd name="T1" fmla="*/ 0 h 37"/>
                  <a:gd name="T2" fmla="*/ 17 w 37"/>
                  <a:gd name="T3" fmla="*/ 1 h 37"/>
                  <a:gd name="T4" fmla="*/ 19 w 37"/>
                  <a:gd name="T5" fmla="*/ 20 h 37"/>
                  <a:gd name="T6" fmla="*/ 1 w 37"/>
                  <a:gd name="T7" fmla="*/ 14 h 37"/>
                  <a:gd name="T8" fmla="*/ 0 w 37"/>
                  <a:gd name="T9" fmla="*/ 19 h 37"/>
                  <a:gd name="T10" fmla="*/ 18 w 37"/>
                  <a:gd name="T11" fmla="*/ 37 h 37"/>
                  <a:gd name="T12" fmla="*/ 37 w 37"/>
                  <a:gd name="T13" fmla="*/ 19 h 37"/>
                  <a:gd name="T14" fmla="*/ 18 w 3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18" y="0"/>
                    </a:moveTo>
                    <a:cubicBezTo>
                      <a:pt x="18" y="0"/>
                      <a:pt x="17" y="0"/>
                      <a:pt x="17" y="1"/>
                    </a:cubicBezTo>
                    <a:cubicBezTo>
                      <a:pt x="19" y="20"/>
                      <a:pt x="19" y="20"/>
                      <a:pt x="19" y="20"/>
                    </a:cubicBezTo>
                    <a:cubicBezTo>
                      <a:pt x="1" y="14"/>
                      <a:pt x="1" y="14"/>
                      <a:pt x="1" y="14"/>
                    </a:cubicBezTo>
                    <a:cubicBezTo>
                      <a:pt x="1" y="15"/>
                      <a:pt x="0" y="17"/>
                      <a:pt x="0" y="19"/>
                    </a:cubicBezTo>
                    <a:cubicBezTo>
                      <a:pt x="0" y="29"/>
                      <a:pt x="8" y="37"/>
                      <a:pt x="18" y="37"/>
                    </a:cubicBezTo>
                    <a:cubicBezTo>
                      <a:pt x="28" y="37"/>
                      <a:pt x="37" y="29"/>
                      <a:pt x="37" y="19"/>
                    </a:cubicBezTo>
                    <a:cubicBezTo>
                      <a:pt x="37" y="9"/>
                      <a:pt x="28" y="0"/>
                      <a:pt x="18"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8" name="矩形 37"/>
            <p:cNvSpPr/>
            <p:nvPr/>
          </p:nvSpPr>
          <p:spPr>
            <a:xfrm>
              <a:off x="3007" y="4667"/>
              <a:ext cx="1195" cy="921"/>
            </a:xfrm>
            <a:prstGeom prst="rect">
              <a:avLst/>
            </a:prstGeom>
          </p:spPr>
          <p:txBody>
            <a:bodyPr wrap="square">
              <a:spAutoFit/>
            </a:bodyPr>
            <a:lstStyle/>
            <a:p>
              <a:pPr algn="ctr"/>
              <a:r>
                <a:rPr lang="en-US" altLang="zh-CN" sz="3200" b="1" dirty="0">
                  <a:solidFill>
                    <a:srgbClr val="18478F"/>
                  </a:solidFill>
                  <a:latin typeface="Dotum" panose="020B0600000101010101" pitchFamily="34" charset="-127"/>
                  <a:ea typeface="Dotum" panose="020B0600000101010101" pitchFamily="34" charset="-127"/>
                </a:rPr>
                <a:t>01</a:t>
              </a:r>
              <a:endParaRPr lang="zh-CN" altLang="en-US" sz="3200" b="1" dirty="0">
                <a:solidFill>
                  <a:srgbClr val="18478F"/>
                </a:solidFill>
                <a:latin typeface="Dotum" panose="020B0600000101010101" pitchFamily="34" charset="-127"/>
                <a:ea typeface="Dotum" panose="020B0600000101010101" pitchFamily="34" charset="-127"/>
              </a:endParaRPr>
            </a:p>
          </p:txBody>
        </p:sp>
        <p:sp>
          <p:nvSpPr>
            <p:cNvPr id="39" name="矩形 38"/>
            <p:cNvSpPr/>
            <p:nvPr/>
          </p:nvSpPr>
          <p:spPr>
            <a:xfrm>
              <a:off x="6768" y="4676"/>
              <a:ext cx="1195" cy="921"/>
            </a:xfrm>
            <a:prstGeom prst="rect">
              <a:avLst/>
            </a:prstGeom>
          </p:spPr>
          <p:txBody>
            <a:bodyPr wrap="square">
              <a:spAutoFit/>
            </a:bodyPr>
            <a:lstStyle/>
            <a:p>
              <a:pPr algn="ctr"/>
              <a:r>
                <a:rPr lang="en-US" altLang="zh-CN" sz="3200" b="1" dirty="0">
                  <a:solidFill>
                    <a:prstClr val="white"/>
                  </a:solidFill>
                  <a:latin typeface="Dotum" panose="020B0600000101010101" pitchFamily="34" charset="-127"/>
                  <a:ea typeface="Dotum" panose="020B0600000101010101" pitchFamily="34" charset="-127"/>
                </a:rPr>
                <a:t>02</a:t>
              </a:r>
              <a:endParaRPr lang="zh-CN" altLang="en-US" sz="3200" b="1" dirty="0">
                <a:solidFill>
                  <a:prstClr val="white"/>
                </a:solidFill>
                <a:latin typeface="Dotum" panose="020B0600000101010101" pitchFamily="34" charset="-127"/>
                <a:ea typeface="Dotum" panose="020B0600000101010101" pitchFamily="34" charset="-127"/>
              </a:endParaRPr>
            </a:p>
          </p:txBody>
        </p:sp>
        <p:sp>
          <p:nvSpPr>
            <p:cNvPr id="40" name="矩形 39"/>
            <p:cNvSpPr/>
            <p:nvPr/>
          </p:nvSpPr>
          <p:spPr>
            <a:xfrm>
              <a:off x="10437" y="4679"/>
              <a:ext cx="1195" cy="921"/>
            </a:xfrm>
            <a:prstGeom prst="rect">
              <a:avLst/>
            </a:prstGeom>
          </p:spPr>
          <p:txBody>
            <a:bodyPr wrap="square">
              <a:spAutoFit/>
            </a:bodyPr>
            <a:lstStyle/>
            <a:p>
              <a:pPr algn="ctr"/>
              <a:r>
                <a:rPr lang="en-US" altLang="zh-CN" sz="3200" b="1" dirty="0">
                  <a:solidFill>
                    <a:prstClr val="white"/>
                  </a:solidFill>
                  <a:latin typeface="Dotum" panose="020B0600000101010101" pitchFamily="34" charset="-127"/>
                  <a:ea typeface="Dotum" panose="020B0600000101010101" pitchFamily="34" charset="-127"/>
                </a:rPr>
                <a:t>03</a:t>
              </a:r>
              <a:endParaRPr lang="zh-CN" altLang="en-US" sz="3200" b="1" dirty="0">
                <a:solidFill>
                  <a:prstClr val="white"/>
                </a:solidFill>
                <a:latin typeface="Dotum" panose="020B0600000101010101" pitchFamily="34" charset="-127"/>
                <a:ea typeface="Dotum" panose="020B0600000101010101" pitchFamily="34" charset="-127"/>
              </a:endParaRPr>
            </a:p>
          </p:txBody>
        </p:sp>
        <p:sp>
          <p:nvSpPr>
            <p:cNvPr id="41" name="矩形 40"/>
            <p:cNvSpPr/>
            <p:nvPr/>
          </p:nvSpPr>
          <p:spPr>
            <a:xfrm>
              <a:off x="13376" y="4679"/>
              <a:ext cx="1195" cy="921"/>
            </a:xfrm>
            <a:prstGeom prst="rect">
              <a:avLst/>
            </a:prstGeom>
          </p:spPr>
          <p:txBody>
            <a:bodyPr wrap="square">
              <a:spAutoFit/>
            </a:bodyPr>
            <a:lstStyle/>
            <a:p>
              <a:pPr algn="ctr"/>
              <a:r>
                <a:rPr lang="en-US" altLang="zh-CN" sz="3200" b="1" dirty="0">
                  <a:solidFill>
                    <a:prstClr val="white"/>
                  </a:solidFill>
                  <a:latin typeface="Dotum" panose="020B0600000101010101" pitchFamily="34" charset="-127"/>
                  <a:ea typeface="Dotum" panose="020B0600000101010101" pitchFamily="34" charset="-127"/>
                </a:rPr>
                <a:t>04</a:t>
              </a:r>
              <a:endParaRPr lang="zh-CN" altLang="en-US" sz="3200" b="1" dirty="0">
                <a:solidFill>
                  <a:prstClr val="white"/>
                </a:solidFill>
                <a:latin typeface="Dotum" panose="020B0600000101010101" pitchFamily="34" charset="-127"/>
                <a:ea typeface="Dotum" panose="020B0600000101010101" pitchFamily="34" charset="-127"/>
              </a:endParaRPr>
            </a:p>
          </p:txBody>
        </p:sp>
      </p:grpSp>
      <p:sp>
        <p:nvSpPr>
          <p:cNvPr id="53" name="íślîďe"/>
          <p:cNvSpPr/>
          <p:nvPr/>
        </p:nvSpPr>
        <p:spPr bwMode="auto">
          <a:xfrm>
            <a:off x="1218566" y="5380199"/>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4" name="íṣḻíde"/>
          <p:cNvSpPr txBox="1"/>
          <p:nvPr/>
        </p:nvSpPr>
        <p:spPr bwMode="auto">
          <a:xfrm>
            <a:off x="1218565" y="4938395"/>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5" name="íślîďe"/>
          <p:cNvSpPr/>
          <p:nvPr/>
        </p:nvSpPr>
        <p:spPr bwMode="auto">
          <a:xfrm>
            <a:off x="6151651" y="5380199"/>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6" name="íṣḻíde"/>
          <p:cNvSpPr txBox="1"/>
          <p:nvPr/>
        </p:nvSpPr>
        <p:spPr bwMode="auto">
          <a:xfrm>
            <a:off x="6151650" y="4938395"/>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7" name="íślîďe"/>
          <p:cNvSpPr/>
          <p:nvPr/>
        </p:nvSpPr>
        <p:spPr bwMode="auto">
          <a:xfrm>
            <a:off x="3516795" y="1210176"/>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8" name="íṣḻíde"/>
          <p:cNvSpPr txBox="1"/>
          <p:nvPr/>
        </p:nvSpPr>
        <p:spPr bwMode="auto">
          <a:xfrm>
            <a:off x="3516794" y="768372"/>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9" name="íślîďe"/>
          <p:cNvSpPr/>
          <p:nvPr/>
        </p:nvSpPr>
        <p:spPr bwMode="auto">
          <a:xfrm>
            <a:off x="8449880" y="1210176"/>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0" name="íṣḻíde"/>
          <p:cNvSpPr txBox="1"/>
          <p:nvPr/>
        </p:nvSpPr>
        <p:spPr bwMode="auto">
          <a:xfrm>
            <a:off x="8449879" y="768372"/>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826891868"/>
      </p:ext>
    </p:extLst>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
          <p:cNvSpPr/>
          <p:nvPr/>
        </p:nvSpPr>
        <p:spPr bwMode="auto">
          <a:xfrm>
            <a:off x="3831216" y="1807691"/>
            <a:ext cx="4778375" cy="4175125"/>
          </a:xfrm>
          <a:custGeom>
            <a:avLst/>
            <a:gdLst>
              <a:gd name="T0" fmla="*/ 1199 w 1271"/>
              <a:gd name="T1" fmla="*/ 584 h 1110"/>
              <a:gd name="T2" fmla="*/ 1228 w 1271"/>
              <a:gd name="T3" fmla="*/ 364 h 1110"/>
              <a:gd name="T4" fmla="*/ 1070 w 1271"/>
              <a:gd name="T5" fmla="*/ 234 h 1110"/>
              <a:gd name="T6" fmla="*/ 845 w 1271"/>
              <a:gd name="T7" fmla="*/ 20 h 1110"/>
              <a:gd name="T8" fmla="*/ 602 w 1271"/>
              <a:gd name="T9" fmla="*/ 58 h 1110"/>
              <a:gd name="T10" fmla="*/ 468 w 1271"/>
              <a:gd name="T11" fmla="*/ 46 h 1110"/>
              <a:gd name="T12" fmla="*/ 381 w 1271"/>
              <a:gd name="T13" fmla="*/ 111 h 1110"/>
              <a:gd name="T14" fmla="*/ 197 w 1271"/>
              <a:gd name="T15" fmla="*/ 161 h 1110"/>
              <a:gd name="T16" fmla="*/ 107 w 1271"/>
              <a:gd name="T17" fmla="*/ 317 h 1110"/>
              <a:gd name="T18" fmla="*/ 4 w 1271"/>
              <a:gd name="T19" fmla="*/ 432 h 1110"/>
              <a:gd name="T20" fmla="*/ 33 w 1271"/>
              <a:gd name="T21" fmla="*/ 534 h 1110"/>
              <a:gd name="T22" fmla="*/ 38 w 1271"/>
              <a:gd name="T23" fmla="*/ 669 h 1110"/>
              <a:gd name="T24" fmla="*/ 319 w 1271"/>
              <a:gd name="T25" fmla="*/ 771 h 1110"/>
              <a:gd name="T26" fmla="*/ 344 w 1271"/>
              <a:gd name="T27" fmla="*/ 758 h 1110"/>
              <a:gd name="T28" fmla="*/ 349 w 1271"/>
              <a:gd name="T29" fmla="*/ 772 h 1110"/>
              <a:gd name="T30" fmla="*/ 629 w 1271"/>
              <a:gd name="T31" fmla="*/ 874 h 1110"/>
              <a:gd name="T32" fmla="*/ 641 w 1271"/>
              <a:gd name="T33" fmla="*/ 869 h 1110"/>
              <a:gd name="T34" fmla="*/ 768 w 1271"/>
              <a:gd name="T35" fmla="*/ 901 h 1110"/>
              <a:gd name="T36" fmla="*/ 790 w 1271"/>
              <a:gd name="T37" fmla="*/ 955 h 1110"/>
              <a:gd name="T38" fmla="*/ 1000 w 1271"/>
              <a:gd name="T39" fmla="*/ 1110 h 1110"/>
              <a:gd name="T40" fmla="*/ 1037 w 1271"/>
              <a:gd name="T41" fmla="*/ 1077 h 1110"/>
              <a:gd name="T42" fmla="*/ 1035 w 1271"/>
              <a:gd name="T43" fmla="*/ 1075 h 1110"/>
              <a:gd name="T44" fmla="*/ 906 w 1271"/>
              <a:gd name="T45" fmla="*/ 900 h 1110"/>
              <a:gd name="T46" fmla="*/ 906 w 1271"/>
              <a:gd name="T47" fmla="*/ 893 h 1110"/>
              <a:gd name="T48" fmla="*/ 1106 w 1271"/>
              <a:gd name="T49" fmla="*/ 903 h 1110"/>
              <a:gd name="T50" fmla="*/ 1227 w 1271"/>
              <a:gd name="T51" fmla="*/ 631 h 1110"/>
              <a:gd name="T52" fmla="*/ 1199 w 1271"/>
              <a:gd name="T53" fmla="*/ 584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1" h="1110">
                <a:moveTo>
                  <a:pt x="1199" y="584"/>
                </a:moveTo>
                <a:cubicBezTo>
                  <a:pt x="1248" y="533"/>
                  <a:pt x="1262" y="445"/>
                  <a:pt x="1228" y="364"/>
                </a:cubicBezTo>
                <a:cubicBezTo>
                  <a:pt x="1197" y="291"/>
                  <a:pt x="1134" y="242"/>
                  <a:pt x="1070" y="234"/>
                </a:cubicBezTo>
                <a:cubicBezTo>
                  <a:pt x="1083" y="143"/>
                  <a:pt x="984" y="49"/>
                  <a:pt x="845" y="20"/>
                </a:cubicBezTo>
                <a:cubicBezTo>
                  <a:pt x="749" y="0"/>
                  <a:pt x="657" y="17"/>
                  <a:pt x="602" y="58"/>
                </a:cubicBezTo>
                <a:cubicBezTo>
                  <a:pt x="563" y="37"/>
                  <a:pt x="515" y="31"/>
                  <a:pt x="468" y="46"/>
                </a:cubicBezTo>
                <a:cubicBezTo>
                  <a:pt x="431" y="58"/>
                  <a:pt x="401" y="81"/>
                  <a:pt x="381" y="111"/>
                </a:cubicBezTo>
                <a:cubicBezTo>
                  <a:pt x="323" y="99"/>
                  <a:pt x="254" y="115"/>
                  <a:pt x="197" y="161"/>
                </a:cubicBezTo>
                <a:cubicBezTo>
                  <a:pt x="144" y="203"/>
                  <a:pt x="113" y="261"/>
                  <a:pt x="107" y="317"/>
                </a:cubicBezTo>
                <a:cubicBezTo>
                  <a:pt x="54" y="331"/>
                  <a:pt x="12" y="375"/>
                  <a:pt x="4" y="432"/>
                </a:cubicBezTo>
                <a:cubicBezTo>
                  <a:pt x="0" y="470"/>
                  <a:pt x="11" y="506"/>
                  <a:pt x="33" y="534"/>
                </a:cubicBezTo>
                <a:cubicBezTo>
                  <a:pt x="19" y="577"/>
                  <a:pt x="19" y="625"/>
                  <a:pt x="38" y="669"/>
                </a:cubicBezTo>
                <a:cubicBezTo>
                  <a:pt x="82" y="772"/>
                  <a:pt x="208" y="818"/>
                  <a:pt x="319" y="771"/>
                </a:cubicBezTo>
                <a:cubicBezTo>
                  <a:pt x="327" y="767"/>
                  <a:pt x="336" y="763"/>
                  <a:pt x="344" y="758"/>
                </a:cubicBezTo>
                <a:cubicBezTo>
                  <a:pt x="345" y="763"/>
                  <a:pt x="347" y="768"/>
                  <a:pt x="349" y="772"/>
                </a:cubicBezTo>
                <a:cubicBezTo>
                  <a:pt x="393" y="876"/>
                  <a:pt x="519" y="921"/>
                  <a:pt x="629" y="874"/>
                </a:cubicBezTo>
                <a:cubicBezTo>
                  <a:pt x="633" y="872"/>
                  <a:pt x="637" y="870"/>
                  <a:pt x="641" y="869"/>
                </a:cubicBezTo>
                <a:cubicBezTo>
                  <a:pt x="671" y="902"/>
                  <a:pt x="721" y="915"/>
                  <a:pt x="768" y="901"/>
                </a:cubicBezTo>
                <a:cubicBezTo>
                  <a:pt x="773" y="919"/>
                  <a:pt x="781" y="937"/>
                  <a:pt x="790" y="955"/>
                </a:cubicBezTo>
                <a:cubicBezTo>
                  <a:pt x="837" y="1044"/>
                  <a:pt x="918" y="1100"/>
                  <a:pt x="1000" y="1110"/>
                </a:cubicBezTo>
                <a:cubicBezTo>
                  <a:pt x="1037" y="1077"/>
                  <a:pt x="1037" y="1077"/>
                  <a:pt x="1037" y="1077"/>
                </a:cubicBezTo>
                <a:cubicBezTo>
                  <a:pt x="1036" y="1076"/>
                  <a:pt x="1036" y="1076"/>
                  <a:pt x="1035" y="1075"/>
                </a:cubicBezTo>
                <a:cubicBezTo>
                  <a:pt x="961" y="1052"/>
                  <a:pt x="906" y="983"/>
                  <a:pt x="906" y="900"/>
                </a:cubicBezTo>
                <a:cubicBezTo>
                  <a:pt x="906" y="898"/>
                  <a:pt x="906" y="895"/>
                  <a:pt x="906" y="893"/>
                </a:cubicBezTo>
                <a:cubicBezTo>
                  <a:pt x="963" y="926"/>
                  <a:pt x="1037" y="933"/>
                  <a:pt x="1106" y="903"/>
                </a:cubicBezTo>
                <a:cubicBezTo>
                  <a:pt x="1217" y="856"/>
                  <a:pt x="1271" y="734"/>
                  <a:pt x="1227" y="631"/>
                </a:cubicBezTo>
                <a:cubicBezTo>
                  <a:pt x="1220" y="614"/>
                  <a:pt x="1210" y="598"/>
                  <a:pt x="1199" y="584"/>
                </a:cubicBezTo>
                <a:close/>
              </a:path>
            </a:pathLst>
          </a:custGeom>
          <a:solidFill>
            <a:srgbClr val="F39839"/>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6"/>
          <p:cNvSpPr/>
          <p:nvPr/>
        </p:nvSpPr>
        <p:spPr bwMode="auto">
          <a:xfrm>
            <a:off x="4782130" y="3244377"/>
            <a:ext cx="3827463" cy="2738438"/>
          </a:xfrm>
          <a:custGeom>
            <a:avLst/>
            <a:gdLst>
              <a:gd name="T0" fmla="*/ 853 w 1018"/>
              <a:gd name="T1" fmla="*/ 521 h 728"/>
              <a:gd name="T2" fmla="*/ 974 w 1018"/>
              <a:gd name="T3" fmla="*/ 249 h 728"/>
              <a:gd name="T4" fmla="*/ 946 w 1018"/>
              <a:gd name="T5" fmla="*/ 202 h 728"/>
              <a:gd name="T6" fmla="*/ 991 w 1018"/>
              <a:gd name="T7" fmla="*/ 109 h 728"/>
              <a:gd name="T8" fmla="*/ 580 w 1018"/>
              <a:gd name="T9" fmla="*/ 104 h 728"/>
              <a:gd name="T10" fmla="*/ 524 w 1018"/>
              <a:gd name="T11" fmla="*/ 257 h 728"/>
              <a:gd name="T12" fmla="*/ 505 w 1018"/>
              <a:gd name="T13" fmla="*/ 253 h 728"/>
              <a:gd name="T14" fmla="*/ 0 w 1018"/>
              <a:gd name="T15" fmla="*/ 406 h 728"/>
              <a:gd name="T16" fmla="*/ 66 w 1018"/>
              <a:gd name="T17" fmla="*/ 389 h 728"/>
              <a:gd name="T18" fmla="*/ 91 w 1018"/>
              <a:gd name="T19" fmla="*/ 376 h 728"/>
              <a:gd name="T20" fmla="*/ 96 w 1018"/>
              <a:gd name="T21" fmla="*/ 390 h 728"/>
              <a:gd name="T22" fmla="*/ 376 w 1018"/>
              <a:gd name="T23" fmla="*/ 492 h 728"/>
              <a:gd name="T24" fmla="*/ 388 w 1018"/>
              <a:gd name="T25" fmla="*/ 487 h 728"/>
              <a:gd name="T26" fmla="*/ 515 w 1018"/>
              <a:gd name="T27" fmla="*/ 519 h 728"/>
              <a:gd name="T28" fmla="*/ 537 w 1018"/>
              <a:gd name="T29" fmla="*/ 573 h 728"/>
              <a:gd name="T30" fmla="*/ 747 w 1018"/>
              <a:gd name="T31" fmla="*/ 728 h 728"/>
              <a:gd name="T32" fmla="*/ 784 w 1018"/>
              <a:gd name="T33" fmla="*/ 695 h 728"/>
              <a:gd name="T34" fmla="*/ 782 w 1018"/>
              <a:gd name="T35" fmla="*/ 693 h 728"/>
              <a:gd name="T36" fmla="*/ 653 w 1018"/>
              <a:gd name="T37" fmla="*/ 518 h 728"/>
              <a:gd name="T38" fmla="*/ 653 w 1018"/>
              <a:gd name="T39" fmla="*/ 511 h 728"/>
              <a:gd name="T40" fmla="*/ 853 w 1018"/>
              <a:gd name="T41" fmla="*/ 521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8" h="728">
                <a:moveTo>
                  <a:pt x="853" y="521"/>
                </a:moveTo>
                <a:cubicBezTo>
                  <a:pt x="964" y="474"/>
                  <a:pt x="1018" y="352"/>
                  <a:pt x="974" y="249"/>
                </a:cubicBezTo>
                <a:cubicBezTo>
                  <a:pt x="967" y="232"/>
                  <a:pt x="957" y="216"/>
                  <a:pt x="946" y="202"/>
                </a:cubicBezTo>
                <a:cubicBezTo>
                  <a:pt x="969" y="178"/>
                  <a:pt x="985" y="145"/>
                  <a:pt x="991" y="109"/>
                </a:cubicBezTo>
                <a:cubicBezTo>
                  <a:pt x="850" y="5"/>
                  <a:pt x="673" y="0"/>
                  <a:pt x="580" y="104"/>
                </a:cubicBezTo>
                <a:cubicBezTo>
                  <a:pt x="542" y="146"/>
                  <a:pt x="524" y="200"/>
                  <a:pt x="524" y="257"/>
                </a:cubicBezTo>
                <a:cubicBezTo>
                  <a:pt x="517" y="256"/>
                  <a:pt x="511" y="254"/>
                  <a:pt x="505" y="253"/>
                </a:cubicBezTo>
                <a:cubicBezTo>
                  <a:pt x="294" y="202"/>
                  <a:pt x="90" y="269"/>
                  <a:pt x="0" y="406"/>
                </a:cubicBezTo>
                <a:cubicBezTo>
                  <a:pt x="22" y="404"/>
                  <a:pt x="44" y="398"/>
                  <a:pt x="66" y="389"/>
                </a:cubicBezTo>
                <a:cubicBezTo>
                  <a:pt x="74" y="385"/>
                  <a:pt x="83" y="381"/>
                  <a:pt x="91" y="376"/>
                </a:cubicBezTo>
                <a:cubicBezTo>
                  <a:pt x="92" y="381"/>
                  <a:pt x="94" y="386"/>
                  <a:pt x="96" y="390"/>
                </a:cubicBezTo>
                <a:cubicBezTo>
                  <a:pt x="140" y="494"/>
                  <a:pt x="266" y="539"/>
                  <a:pt x="376" y="492"/>
                </a:cubicBezTo>
                <a:cubicBezTo>
                  <a:pt x="380" y="490"/>
                  <a:pt x="384" y="488"/>
                  <a:pt x="388" y="487"/>
                </a:cubicBezTo>
                <a:cubicBezTo>
                  <a:pt x="418" y="520"/>
                  <a:pt x="468" y="533"/>
                  <a:pt x="515" y="519"/>
                </a:cubicBezTo>
                <a:cubicBezTo>
                  <a:pt x="520" y="537"/>
                  <a:pt x="528" y="555"/>
                  <a:pt x="537" y="573"/>
                </a:cubicBezTo>
                <a:cubicBezTo>
                  <a:pt x="584" y="662"/>
                  <a:pt x="665" y="718"/>
                  <a:pt x="747" y="728"/>
                </a:cubicBezTo>
                <a:cubicBezTo>
                  <a:pt x="784" y="695"/>
                  <a:pt x="784" y="695"/>
                  <a:pt x="784" y="695"/>
                </a:cubicBezTo>
                <a:cubicBezTo>
                  <a:pt x="783" y="694"/>
                  <a:pt x="783" y="694"/>
                  <a:pt x="782" y="693"/>
                </a:cubicBezTo>
                <a:cubicBezTo>
                  <a:pt x="708" y="670"/>
                  <a:pt x="653" y="601"/>
                  <a:pt x="653" y="518"/>
                </a:cubicBezTo>
                <a:cubicBezTo>
                  <a:pt x="653" y="516"/>
                  <a:pt x="653" y="513"/>
                  <a:pt x="653" y="511"/>
                </a:cubicBezTo>
                <a:cubicBezTo>
                  <a:pt x="710" y="544"/>
                  <a:pt x="784" y="551"/>
                  <a:pt x="853" y="521"/>
                </a:cubicBezTo>
                <a:close/>
              </a:path>
            </a:pathLst>
          </a:custGeom>
          <a:solidFill>
            <a:srgbClr val="1C50A2"/>
          </a:solidFill>
          <a:ln w="19050">
            <a:noFill/>
            <a:round/>
          </a:ln>
          <a:effectLst/>
        </p:spPr>
        <p:txBody>
          <a:bodyPr vert="horz" wrap="square" lIns="91440" tIns="45720" rIns="91440" bIns="45720" numCol="1" anchor="t" anchorCtr="0" compatLnSpc="1"/>
          <a:lstStyle/>
          <a:p>
            <a:endParaRPr lang="zh-CN" altLang="en-US"/>
          </a:p>
        </p:txBody>
      </p:sp>
      <p:sp>
        <p:nvSpPr>
          <p:cNvPr id="13" name="Freeform 7"/>
          <p:cNvSpPr/>
          <p:nvPr/>
        </p:nvSpPr>
        <p:spPr bwMode="auto">
          <a:xfrm>
            <a:off x="5748914" y="1807691"/>
            <a:ext cx="2827339" cy="2936875"/>
          </a:xfrm>
          <a:custGeom>
            <a:avLst/>
            <a:gdLst>
              <a:gd name="T0" fmla="*/ 717 w 752"/>
              <a:gd name="T1" fmla="*/ 631 h 781"/>
              <a:gd name="T2" fmla="*/ 689 w 752"/>
              <a:gd name="T3" fmla="*/ 584 h 781"/>
              <a:gd name="T4" fmla="*/ 718 w 752"/>
              <a:gd name="T5" fmla="*/ 364 h 781"/>
              <a:gd name="T6" fmla="*/ 560 w 752"/>
              <a:gd name="T7" fmla="*/ 234 h 781"/>
              <a:gd name="T8" fmla="*/ 335 w 752"/>
              <a:gd name="T9" fmla="*/ 20 h 781"/>
              <a:gd name="T10" fmla="*/ 92 w 752"/>
              <a:gd name="T11" fmla="*/ 58 h 781"/>
              <a:gd name="T12" fmla="*/ 36 w 752"/>
              <a:gd name="T13" fmla="*/ 145 h 781"/>
              <a:gd name="T14" fmla="*/ 233 w 752"/>
              <a:gd name="T15" fmla="*/ 449 h 781"/>
              <a:gd name="T16" fmla="*/ 362 w 752"/>
              <a:gd name="T17" fmla="*/ 457 h 781"/>
              <a:gd name="T18" fmla="*/ 405 w 752"/>
              <a:gd name="T19" fmla="*/ 613 h 781"/>
              <a:gd name="T20" fmla="*/ 488 w 752"/>
              <a:gd name="T21" fmla="*/ 667 h 781"/>
              <a:gd name="T22" fmla="*/ 589 w 752"/>
              <a:gd name="T23" fmla="*/ 776 h 781"/>
              <a:gd name="T24" fmla="*/ 732 w 752"/>
              <a:gd name="T25" fmla="*/ 688 h 781"/>
              <a:gd name="T26" fmla="*/ 717 w 752"/>
              <a:gd name="T27" fmla="*/ 631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2" h="781">
                <a:moveTo>
                  <a:pt x="717" y="631"/>
                </a:moveTo>
                <a:cubicBezTo>
                  <a:pt x="710" y="614"/>
                  <a:pt x="700" y="598"/>
                  <a:pt x="689" y="584"/>
                </a:cubicBezTo>
                <a:cubicBezTo>
                  <a:pt x="738" y="533"/>
                  <a:pt x="752" y="445"/>
                  <a:pt x="718" y="364"/>
                </a:cubicBezTo>
                <a:cubicBezTo>
                  <a:pt x="687" y="291"/>
                  <a:pt x="624" y="242"/>
                  <a:pt x="560" y="234"/>
                </a:cubicBezTo>
                <a:cubicBezTo>
                  <a:pt x="573" y="143"/>
                  <a:pt x="474" y="49"/>
                  <a:pt x="335" y="20"/>
                </a:cubicBezTo>
                <a:cubicBezTo>
                  <a:pt x="239" y="0"/>
                  <a:pt x="147" y="17"/>
                  <a:pt x="92" y="58"/>
                </a:cubicBezTo>
                <a:cubicBezTo>
                  <a:pt x="91" y="57"/>
                  <a:pt x="46" y="111"/>
                  <a:pt x="36" y="145"/>
                </a:cubicBezTo>
                <a:cubicBezTo>
                  <a:pt x="0" y="272"/>
                  <a:pt x="88" y="408"/>
                  <a:pt x="233" y="449"/>
                </a:cubicBezTo>
                <a:cubicBezTo>
                  <a:pt x="277" y="462"/>
                  <a:pt x="321" y="464"/>
                  <a:pt x="362" y="457"/>
                </a:cubicBezTo>
                <a:cubicBezTo>
                  <a:pt x="354" y="514"/>
                  <a:pt x="368" y="570"/>
                  <a:pt x="405" y="613"/>
                </a:cubicBezTo>
                <a:cubicBezTo>
                  <a:pt x="428" y="639"/>
                  <a:pt x="457" y="657"/>
                  <a:pt x="488" y="667"/>
                </a:cubicBezTo>
                <a:cubicBezTo>
                  <a:pt x="480" y="729"/>
                  <a:pt x="524" y="773"/>
                  <a:pt x="589" y="776"/>
                </a:cubicBezTo>
                <a:cubicBezTo>
                  <a:pt x="702" y="781"/>
                  <a:pt x="729" y="688"/>
                  <a:pt x="732" y="688"/>
                </a:cubicBezTo>
                <a:cubicBezTo>
                  <a:pt x="730" y="669"/>
                  <a:pt x="725" y="650"/>
                  <a:pt x="717" y="631"/>
                </a:cubicBezTo>
                <a:close/>
              </a:path>
            </a:pathLst>
          </a:custGeom>
          <a:solidFill>
            <a:srgbClr val="F39839"/>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Freeform 8"/>
          <p:cNvSpPr/>
          <p:nvPr/>
        </p:nvSpPr>
        <p:spPr bwMode="auto">
          <a:xfrm>
            <a:off x="3831215" y="2985614"/>
            <a:ext cx="1557339" cy="1898650"/>
          </a:xfrm>
          <a:custGeom>
            <a:avLst/>
            <a:gdLst>
              <a:gd name="T0" fmla="*/ 377 w 414"/>
              <a:gd name="T1" fmla="*/ 214 h 505"/>
              <a:gd name="T2" fmla="*/ 374 w 414"/>
              <a:gd name="T3" fmla="*/ 69 h 505"/>
              <a:gd name="T4" fmla="*/ 248 w 414"/>
              <a:gd name="T5" fmla="*/ 48 h 505"/>
              <a:gd name="T6" fmla="*/ 132 w 414"/>
              <a:gd name="T7" fmla="*/ 0 h 505"/>
              <a:gd name="T8" fmla="*/ 107 w 414"/>
              <a:gd name="T9" fmla="*/ 4 h 505"/>
              <a:gd name="T10" fmla="*/ 4 w 414"/>
              <a:gd name="T11" fmla="*/ 119 h 505"/>
              <a:gd name="T12" fmla="*/ 33 w 414"/>
              <a:gd name="T13" fmla="*/ 221 h 505"/>
              <a:gd name="T14" fmla="*/ 38 w 414"/>
              <a:gd name="T15" fmla="*/ 356 h 505"/>
              <a:gd name="T16" fmla="*/ 319 w 414"/>
              <a:gd name="T17" fmla="*/ 458 h 505"/>
              <a:gd name="T18" fmla="*/ 344 w 414"/>
              <a:gd name="T19" fmla="*/ 445 h 505"/>
              <a:gd name="T20" fmla="*/ 398 w 414"/>
              <a:gd name="T21" fmla="*/ 307 h 505"/>
              <a:gd name="T22" fmla="*/ 377 w 414"/>
              <a:gd name="T23"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4" h="505">
                <a:moveTo>
                  <a:pt x="377" y="214"/>
                </a:moveTo>
                <a:cubicBezTo>
                  <a:pt x="414" y="173"/>
                  <a:pt x="413" y="110"/>
                  <a:pt x="374" y="69"/>
                </a:cubicBezTo>
                <a:cubicBezTo>
                  <a:pt x="340" y="34"/>
                  <a:pt x="289" y="27"/>
                  <a:pt x="248" y="48"/>
                </a:cubicBezTo>
                <a:cubicBezTo>
                  <a:pt x="218" y="18"/>
                  <a:pt x="177" y="0"/>
                  <a:pt x="132" y="0"/>
                </a:cubicBezTo>
                <a:cubicBezTo>
                  <a:pt x="124" y="0"/>
                  <a:pt x="107" y="3"/>
                  <a:pt x="107" y="4"/>
                </a:cubicBezTo>
                <a:cubicBezTo>
                  <a:pt x="54" y="18"/>
                  <a:pt x="12" y="62"/>
                  <a:pt x="4" y="119"/>
                </a:cubicBezTo>
                <a:cubicBezTo>
                  <a:pt x="0" y="157"/>
                  <a:pt x="11" y="193"/>
                  <a:pt x="33" y="221"/>
                </a:cubicBezTo>
                <a:cubicBezTo>
                  <a:pt x="19" y="264"/>
                  <a:pt x="19" y="312"/>
                  <a:pt x="38" y="356"/>
                </a:cubicBezTo>
                <a:cubicBezTo>
                  <a:pt x="82" y="459"/>
                  <a:pt x="208" y="505"/>
                  <a:pt x="319" y="458"/>
                </a:cubicBezTo>
                <a:cubicBezTo>
                  <a:pt x="327" y="454"/>
                  <a:pt x="336" y="450"/>
                  <a:pt x="344" y="445"/>
                </a:cubicBezTo>
                <a:cubicBezTo>
                  <a:pt x="344" y="446"/>
                  <a:pt x="404" y="390"/>
                  <a:pt x="398" y="307"/>
                </a:cubicBezTo>
                <a:cubicBezTo>
                  <a:pt x="396" y="273"/>
                  <a:pt x="390" y="242"/>
                  <a:pt x="377" y="214"/>
                </a:cubicBezTo>
                <a:close/>
              </a:path>
            </a:pathLst>
          </a:custGeom>
          <a:solidFill>
            <a:srgbClr val="F39839"/>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a:off x="6409111" y="4434413"/>
            <a:ext cx="897143" cy="461665"/>
          </a:xfrm>
          <a:prstGeom prst="rect">
            <a:avLst/>
          </a:prstGeom>
        </p:spPr>
        <p:txBody>
          <a:bodyPr wrap="square">
            <a:spAutoFit/>
          </a:bodyPr>
          <a:lstStyle/>
          <a:p>
            <a:pPr algn="ctr"/>
            <a:r>
              <a:rPr lang="en-US" altLang="zh-CN" sz="2400" b="1" dirty="0" smtClean="0">
                <a:solidFill>
                  <a:prstClr val="white"/>
                </a:solidFill>
                <a:latin typeface="Dotum" panose="020B0600000101010101" pitchFamily="34" charset="-127"/>
                <a:ea typeface="Dotum" panose="020B0600000101010101" pitchFamily="34" charset="-127"/>
              </a:rPr>
              <a:t>4</a:t>
            </a:r>
            <a:endParaRPr lang="zh-CN" altLang="en-US" sz="2400" b="1" dirty="0">
              <a:solidFill>
                <a:prstClr val="white"/>
              </a:solidFill>
              <a:latin typeface="Dotum" panose="020B0600000101010101" pitchFamily="34" charset="-127"/>
              <a:ea typeface="Dotum" panose="020B0600000101010101" pitchFamily="34" charset="-127"/>
            </a:endParaRPr>
          </a:p>
        </p:txBody>
      </p:sp>
      <p:sp>
        <p:nvSpPr>
          <p:cNvPr id="36" name="矩形 35"/>
          <p:cNvSpPr/>
          <p:nvPr/>
        </p:nvSpPr>
        <p:spPr>
          <a:xfrm>
            <a:off x="5044162" y="2671447"/>
            <a:ext cx="897143" cy="461665"/>
          </a:xfrm>
          <a:prstGeom prst="rect">
            <a:avLst/>
          </a:prstGeom>
        </p:spPr>
        <p:txBody>
          <a:bodyPr wrap="square">
            <a:spAutoFit/>
          </a:bodyPr>
          <a:lstStyle/>
          <a:p>
            <a:pPr algn="ctr"/>
            <a:r>
              <a:rPr lang="en-US" altLang="zh-CN" sz="2400" b="1" dirty="0" smtClean="0">
                <a:solidFill>
                  <a:srgbClr val="18478F"/>
                </a:solidFill>
                <a:latin typeface="Dotum" panose="020B0600000101010101" pitchFamily="34" charset="-127"/>
                <a:ea typeface="Dotum" panose="020B0600000101010101" pitchFamily="34" charset="-127"/>
              </a:rPr>
              <a:t>2</a:t>
            </a:r>
            <a:endParaRPr lang="zh-CN" altLang="en-US" sz="2400" b="1" dirty="0">
              <a:solidFill>
                <a:srgbClr val="18478F"/>
              </a:solidFill>
              <a:latin typeface="Dotum" panose="020B0600000101010101" pitchFamily="34" charset="-127"/>
              <a:ea typeface="Dotum" panose="020B0600000101010101" pitchFamily="34" charset="-127"/>
            </a:endParaRPr>
          </a:p>
        </p:txBody>
      </p:sp>
      <p:sp>
        <p:nvSpPr>
          <p:cNvPr id="37" name="矩形 36"/>
          <p:cNvSpPr/>
          <p:nvPr/>
        </p:nvSpPr>
        <p:spPr>
          <a:xfrm>
            <a:off x="4223022" y="3705446"/>
            <a:ext cx="897143" cy="461665"/>
          </a:xfrm>
          <a:prstGeom prst="rect">
            <a:avLst/>
          </a:prstGeom>
        </p:spPr>
        <p:txBody>
          <a:bodyPr wrap="square">
            <a:spAutoFit/>
          </a:bodyPr>
          <a:lstStyle/>
          <a:p>
            <a:pPr algn="ctr"/>
            <a:r>
              <a:rPr lang="en-US" altLang="zh-CN" sz="2400" b="1" dirty="0" smtClean="0">
                <a:solidFill>
                  <a:srgbClr val="18478F"/>
                </a:solidFill>
                <a:latin typeface="Dotum" panose="020B0600000101010101" pitchFamily="34" charset="-127"/>
                <a:ea typeface="Dotum" panose="020B0600000101010101" pitchFamily="34" charset="-127"/>
              </a:rPr>
              <a:t>1</a:t>
            </a:r>
            <a:endParaRPr lang="zh-CN" altLang="en-US" sz="2400" b="1" dirty="0">
              <a:solidFill>
                <a:srgbClr val="18478F"/>
              </a:solidFill>
              <a:latin typeface="Dotum" panose="020B0600000101010101" pitchFamily="34" charset="-127"/>
              <a:ea typeface="Dotum" panose="020B0600000101010101" pitchFamily="34" charset="-127"/>
            </a:endParaRPr>
          </a:p>
        </p:txBody>
      </p:sp>
      <p:sp>
        <p:nvSpPr>
          <p:cNvPr id="38" name="矩形 37"/>
          <p:cNvSpPr/>
          <p:nvPr/>
        </p:nvSpPr>
        <p:spPr>
          <a:xfrm>
            <a:off x="6952851" y="2754783"/>
            <a:ext cx="897143" cy="461665"/>
          </a:xfrm>
          <a:prstGeom prst="rect">
            <a:avLst/>
          </a:prstGeom>
        </p:spPr>
        <p:txBody>
          <a:bodyPr wrap="square">
            <a:spAutoFit/>
          </a:bodyPr>
          <a:lstStyle/>
          <a:p>
            <a:pPr algn="ctr"/>
            <a:r>
              <a:rPr lang="en-US" altLang="zh-CN" sz="2400" b="1" dirty="0" smtClean="0">
                <a:solidFill>
                  <a:srgbClr val="18478F"/>
                </a:solidFill>
                <a:latin typeface="Dotum" panose="020B0600000101010101" pitchFamily="34" charset="-127"/>
                <a:ea typeface="Dotum" panose="020B0600000101010101" pitchFamily="34" charset="-127"/>
              </a:rPr>
              <a:t>3</a:t>
            </a:r>
            <a:endParaRPr lang="zh-CN" altLang="en-US" sz="2400" b="1" dirty="0">
              <a:solidFill>
                <a:srgbClr val="18478F"/>
              </a:solidFill>
              <a:latin typeface="Dotum" panose="020B0600000101010101" pitchFamily="34" charset="-127"/>
              <a:ea typeface="Dotum" panose="020B0600000101010101" pitchFamily="34" charset="-127"/>
            </a:endParaRPr>
          </a:p>
        </p:txBody>
      </p:sp>
      <p:sp>
        <p:nvSpPr>
          <p:cNvPr id="46" name="íślîďe"/>
          <p:cNvSpPr/>
          <p:nvPr/>
        </p:nvSpPr>
        <p:spPr bwMode="auto">
          <a:xfrm>
            <a:off x="8519734" y="5076732"/>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7" name="íṣḻíde"/>
          <p:cNvSpPr txBox="1"/>
          <p:nvPr/>
        </p:nvSpPr>
        <p:spPr bwMode="auto">
          <a:xfrm>
            <a:off x="8519733" y="4634928"/>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8" name="íślîďe"/>
          <p:cNvSpPr/>
          <p:nvPr/>
        </p:nvSpPr>
        <p:spPr bwMode="auto">
          <a:xfrm>
            <a:off x="8324525" y="2028591"/>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9" name="íṣḻíde"/>
          <p:cNvSpPr txBox="1"/>
          <p:nvPr/>
        </p:nvSpPr>
        <p:spPr bwMode="auto">
          <a:xfrm>
            <a:off x="8324524" y="1586787"/>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0" name="íślîďe"/>
          <p:cNvSpPr/>
          <p:nvPr/>
        </p:nvSpPr>
        <p:spPr bwMode="auto">
          <a:xfrm>
            <a:off x="4257805" y="1082412"/>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1" name="íṣḻíde"/>
          <p:cNvSpPr txBox="1"/>
          <p:nvPr/>
        </p:nvSpPr>
        <p:spPr bwMode="auto">
          <a:xfrm>
            <a:off x="4257804" y="640608"/>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2" name="íślîďe"/>
          <p:cNvSpPr/>
          <p:nvPr/>
        </p:nvSpPr>
        <p:spPr bwMode="auto">
          <a:xfrm>
            <a:off x="1504990" y="4849081"/>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3" name="íṣḻíde"/>
          <p:cNvSpPr txBox="1"/>
          <p:nvPr/>
        </p:nvSpPr>
        <p:spPr bwMode="auto">
          <a:xfrm>
            <a:off x="1504989" y="4407277"/>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3380134549"/>
      </p:ext>
    </p:extLst>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200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0" presetClass="entr" presetSubtype="0" decel="100000" fill="hold" grpId="0" nodeType="withEffect">
                                  <p:stCondLst>
                                    <p:cond delay="200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strVal val="#ppt_w+.3"/>
                                          </p:val>
                                        </p:tav>
                                        <p:tav tm="100000">
                                          <p:val>
                                            <p:strVal val="#ppt_w"/>
                                          </p:val>
                                        </p:tav>
                                      </p:tavLst>
                                    </p:anim>
                                    <p:anim calcmode="lin" valueType="num">
                                      <p:cBhvr>
                                        <p:cTn id="13" dur="1000" fill="hold"/>
                                        <p:tgtEl>
                                          <p:spTgt spid="14"/>
                                        </p:tgtEl>
                                        <p:attrNameLst>
                                          <p:attrName>ppt_h</p:attrName>
                                        </p:attrNameLst>
                                      </p:cBhvr>
                                      <p:tavLst>
                                        <p:tav tm="0">
                                          <p:val>
                                            <p:strVal val="#ppt_h"/>
                                          </p:val>
                                        </p:tav>
                                        <p:tav tm="100000">
                                          <p:val>
                                            <p:strVal val="#ppt_h"/>
                                          </p:val>
                                        </p:tav>
                                      </p:tavLst>
                                    </p:anim>
                                    <p:animEffect transition="in" filter="fade">
                                      <p:cBhvr>
                                        <p:cTn id="14" dur="1000"/>
                                        <p:tgtEl>
                                          <p:spTgt spid="14"/>
                                        </p:tgtEl>
                                      </p:cBhvr>
                                    </p:animEffect>
                                  </p:childTnLst>
                                </p:cTn>
                              </p:par>
                              <p:par>
                                <p:cTn id="15" presetID="50" presetClass="entr" presetSubtype="0" decel="100000" fill="hold" grpId="0" nodeType="withEffect">
                                  <p:stCondLst>
                                    <p:cond delay="20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strVal val="#ppt_w+.3"/>
                                          </p:val>
                                        </p:tav>
                                        <p:tav tm="100000">
                                          <p:val>
                                            <p:strVal val="#ppt_w"/>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animEffect transition="in" filter="fade">
                                      <p:cBhvr>
                                        <p:cTn id="19" dur="1000"/>
                                        <p:tgtEl>
                                          <p:spTgt spid="12"/>
                                        </p:tgtEl>
                                      </p:cBhvr>
                                    </p:animEffect>
                                  </p:childTnLst>
                                </p:cTn>
                              </p:par>
                              <p:par>
                                <p:cTn id="20" presetID="50" presetClass="entr" presetSubtype="0" decel="100000" fill="hold" grpId="0" nodeType="withEffect">
                                  <p:stCondLst>
                                    <p:cond delay="20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strVal val="#ppt_w+.3"/>
                                          </p:val>
                                        </p:tav>
                                        <p:tav tm="100000">
                                          <p:val>
                                            <p:strVal val="#ppt_w"/>
                                          </p:val>
                                        </p:tav>
                                      </p:tavLst>
                                    </p:anim>
                                    <p:anim calcmode="lin" valueType="num">
                                      <p:cBhvr>
                                        <p:cTn id="23" dur="1000" fill="hold"/>
                                        <p:tgtEl>
                                          <p:spTgt spid="13"/>
                                        </p:tgtEl>
                                        <p:attrNameLst>
                                          <p:attrName>ppt_h</p:attrName>
                                        </p:attrNameLst>
                                      </p:cBhvr>
                                      <p:tavLst>
                                        <p:tav tm="0">
                                          <p:val>
                                            <p:strVal val="#ppt_h"/>
                                          </p:val>
                                        </p:tav>
                                        <p:tav tm="100000">
                                          <p:val>
                                            <p:strVal val="#ppt_h"/>
                                          </p:val>
                                        </p:tav>
                                      </p:tavLst>
                                    </p:anim>
                                    <p:animEffect transition="in" filter="fade">
                                      <p:cBhvr>
                                        <p:cTn id="24" dur="1000"/>
                                        <p:tgtEl>
                                          <p:spTgt spid="13"/>
                                        </p:tgtEl>
                                      </p:cBhvr>
                                    </p:animEffect>
                                  </p:childTnLst>
                                </p:cTn>
                              </p:par>
                              <p:par>
                                <p:cTn id="25" presetID="53" presetClass="entr" presetSubtype="16" fill="hold" grpId="0" nodeType="withEffect">
                                  <p:stCondLst>
                                    <p:cond delay="27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grpId="0" nodeType="withEffect">
                                  <p:stCondLst>
                                    <p:cond delay="275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grpId="0" nodeType="withEffect">
                                  <p:stCondLst>
                                    <p:cond delay="275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275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35" grpId="0"/>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Oval 5"/>
          <p:cNvSpPr>
            <a:spLocks noChangeArrowheads="1"/>
          </p:cNvSpPr>
          <p:nvPr/>
        </p:nvSpPr>
        <p:spPr bwMode="auto">
          <a:xfrm>
            <a:off x="4538062" y="1912136"/>
            <a:ext cx="3089921" cy="3084977"/>
          </a:xfrm>
          <a:prstGeom prst="ellipse">
            <a:avLst/>
          </a:prstGeom>
          <a:solidFill>
            <a:srgbClr val="1C50A2"/>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77" name="组合 76"/>
          <p:cNvGrpSpPr/>
          <p:nvPr/>
        </p:nvGrpSpPr>
        <p:grpSpPr>
          <a:xfrm>
            <a:off x="4666603" y="1886180"/>
            <a:ext cx="2931717" cy="2836547"/>
            <a:chOff x="4544865" y="2176322"/>
            <a:chExt cx="2931717" cy="2836547"/>
          </a:xfrm>
        </p:grpSpPr>
        <p:sp>
          <p:nvSpPr>
            <p:cNvPr id="105" name="Freeform 6"/>
            <p:cNvSpPr/>
            <p:nvPr/>
          </p:nvSpPr>
          <p:spPr bwMode="auto">
            <a:xfrm>
              <a:off x="6364211" y="2275200"/>
              <a:ext cx="61798" cy="46967"/>
            </a:xfrm>
            <a:custGeom>
              <a:avLst/>
              <a:gdLst>
                <a:gd name="T0" fmla="*/ 4 w 21"/>
                <a:gd name="T1" fmla="*/ 16 h 16"/>
                <a:gd name="T2" fmla="*/ 1 w 21"/>
                <a:gd name="T3" fmla="*/ 14 h 16"/>
                <a:gd name="T4" fmla="*/ 0 w 21"/>
                <a:gd name="T5" fmla="*/ 11 h 16"/>
                <a:gd name="T6" fmla="*/ 0 w 21"/>
                <a:gd name="T7" fmla="*/ 10 h 16"/>
                <a:gd name="T8" fmla="*/ 0 w 21"/>
                <a:gd name="T9" fmla="*/ 0 h 16"/>
                <a:gd name="T10" fmla="*/ 16 w 21"/>
                <a:gd name="T11" fmla="*/ 0 h 16"/>
                <a:gd name="T12" fmla="*/ 16 w 21"/>
                <a:gd name="T13" fmla="*/ 3 h 16"/>
                <a:gd name="T14" fmla="*/ 16 w 21"/>
                <a:gd name="T15" fmla="*/ 5 h 16"/>
                <a:gd name="T16" fmla="*/ 18 w 21"/>
                <a:gd name="T17" fmla="*/ 7 h 16"/>
                <a:gd name="T18" fmla="*/ 20 w 21"/>
                <a:gd name="T19" fmla="*/ 11 h 16"/>
                <a:gd name="T20" fmla="*/ 20 w 21"/>
                <a:gd name="T21" fmla="*/ 12 h 16"/>
                <a:gd name="T22" fmla="*/ 21 w 21"/>
                <a:gd name="T23" fmla="*/ 16 h 16"/>
                <a:gd name="T24" fmla="*/ 17 w 21"/>
                <a:gd name="T25" fmla="*/ 16 h 16"/>
                <a:gd name="T26" fmla="*/ 4 w 21"/>
                <a:gd name="T2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16">
                  <a:moveTo>
                    <a:pt x="4" y="16"/>
                  </a:moveTo>
                  <a:cubicBezTo>
                    <a:pt x="4" y="16"/>
                    <a:pt x="2" y="16"/>
                    <a:pt x="1" y="14"/>
                  </a:cubicBezTo>
                  <a:cubicBezTo>
                    <a:pt x="0" y="13"/>
                    <a:pt x="0" y="12"/>
                    <a:pt x="0" y="11"/>
                  </a:cubicBezTo>
                  <a:cubicBezTo>
                    <a:pt x="0" y="11"/>
                    <a:pt x="0" y="11"/>
                    <a:pt x="0" y="10"/>
                  </a:cubicBezTo>
                  <a:cubicBezTo>
                    <a:pt x="0" y="0"/>
                    <a:pt x="0" y="0"/>
                    <a:pt x="0" y="0"/>
                  </a:cubicBezTo>
                  <a:cubicBezTo>
                    <a:pt x="16" y="0"/>
                    <a:pt x="16" y="0"/>
                    <a:pt x="16" y="0"/>
                  </a:cubicBezTo>
                  <a:cubicBezTo>
                    <a:pt x="16" y="3"/>
                    <a:pt x="16" y="3"/>
                    <a:pt x="16" y="3"/>
                  </a:cubicBezTo>
                  <a:cubicBezTo>
                    <a:pt x="16" y="4"/>
                    <a:pt x="16" y="5"/>
                    <a:pt x="16" y="5"/>
                  </a:cubicBezTo>
                  <a:cubicBezTo>
                    <a:pt x="17" y="6"/>
                    <a:pt x="17" y="6"/>
                    <a:pt x="18" y="7"/>
                  </a:cubicBezTo>
                  <a:cubicBezTo>
                    <a:pt x="18" y="8"/>
                    <a:pt x="19" y="9"/>
                    <a:pt x="20" y="11"/>
                  </a:cubicBezTo>
                  <a:cubicBezTo>
                    <a:pt x="20" y="11"/>
                    <a:pt x="20" y="11"/>
                    <a:pt x="20" y="12"/>
                  </a:cubicBezTo>
                  <a:cubicBezTo>
                    <a:pt x="21" y="16"/>
                    <a:pt x="21" y="16"/>
                    <a:pt x="21" y="16"/>
                  </a:cubicBezTo>
                  <a:cubicBezTo>
                    <a:pt x="17" y="16"/>
                    <a:pt x="17" y="16"/>
                    <a:pt x="17" y="16"/>
                  </a:cubicBezTo>
                  <a:lnTo>
                    <a:pt x="4" y="16"/>
                  </a:ln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Freeform 7"/>
            <p:cNvSpPr/>
            <p:nvPr/>
          </p:nvSpPr>
          <p:spPr bwMode="auto">
            <a:xfrm>
              <a:off x="6364211" y="2301155"/>
              <a:ext cx="132249" cy="132249"/>
            </a:xfrm>
            <a:custGeom>
              <a:avLst/>
              <a:gdLst>
                <a:gd name="T0" fmla="*/ 23 w 45"/>
                <a:gd name="T1" fmla="*/ 45 h 45"/>
                <a:gd name="T2" fmla="*/ 20 w 45"/>
                <a:gd name="T3" fmla="*/ 45 h 45"/>
                <a:gd name="T4" fmla="*/ 17 w 45"/>
                <a:gd name="T5" fmla="*/ 45 h 45"/>
                <a:gd name="T6" fmla="*/ 11 w 45"/>
                <a:gd name="T7" fmla="*/ 42 h 45"/>
                <a:gd name="T8" fmla="*/ 10 w 45"/>
                <a:gd name="T9" fmla="*/ 36 h 45"/>
                <a:gd name="T10" fmla="*/ 10 w 45"/>
                <a:gd name="T11" fmla="*/ 35 h 45"/>
                <a:gd name="T12" fmla="*/ 10 w 45"/>
                <a:gd name="T13" fmla="*/ 35 h 45"/>
                <a:gd name="T14" fmla="*/ 8 w 45"/>
                <a:gd name="T15" fmla="*/ 35 h 45"/>
                <a:gd name="T16" fmla="*/ 4 w 45"/>
                <a:gd name="T17" fmla="*/ 35 h 45"/>
                <a:gd name="T18" fmla="*/ 5 w 45"/>
                <a:gd name="T19" fmla="*/ 31 h 45"/>
                <a:gd name="T20" fmla="*/ 5 w 45"/>
                <a:gd name="T21" fmla="*/ 31 h 45"/>
                <a:gd name="T22" fmla="*/ 5 w 45"/>
                <a:gd name="T23" fmla="*/ 31 h 45"/>
                <a:gd name="T24" fmla="*/ 3 w 45"/>
                <a:gd name="T25" fmla="*/ 30 h 45"/>
                <a:gd name="T26" fmla="*/ 0 w 45"/>
                <a:gd name="T27" fmla="*/ 30 h 45"/>
                <a:gd name="T28" fmla="*/ 0 w 45"/>
                <a:gd name="T29" fmla="*/ 20 h 45"/>
                <a:gd name="T30" fmla="*/ 0 w 45"/>
                <a:gd name="T31" fmla="*/ 20 h 45"/>
                <a:gd name="T32" fmla="*/ 1 w 45"/>
                <a:gd name="T33" fmla="*/ 16 h 45"/>
                <a:gd name="T34" fmla="*/ 4 w 45"/>
                <a:gd name="T35" fmla="*/ 15 h 45"/>
                <a:gd name="T36" fmla="*/ 8 w 45"/>
                <a:gd name="T37" fmla="*/ 15 h 45"/>
                <a:gd name="T38" fmla="*/ 9 w 45"/>
                <a:gd name="T39" fmla="*/ 15 h 45"/>
                <a:gd name="T40" fmla="*/ 9 w 45"/>
                <a:gd name="T41" fmla="*/ 15 h 45"/>
                <a:gd name="T42" fmla="*/ 9 w 45"/>
                <a:gd name="T43" fmla="*/ 15 h 45"/>
                <a:gd name="T44" fmla="*/ 10 w 45"/>
                <a:gd name="T45" fmla="*/ 13 h 45"/>
                <a:gd name="T46" fmla="*/ 10 w 45"/>
                <a:gd name="T47" fmla="*/ 10 h 45"/>
                <a:gd name="T48" fmla="*/ 13 w 45"/>
                <a:gd name="T49" fmla="*/ 10 h 45"/>
                <a:gd name="T50" fmla="*/ 14 w 45"/>
                <a:gd name="T51" fmla="*/ 10 h 45"/>
                <a:gd name="T52" fmla="*/ 16 w 45"/>
                <a:gd name="T53" fmla="*/ 10 h 45"/>
                <a:gd name="T54" fmla="*/ 18 w 45"/>
                <a:gd name="T55" fmla="*/ 9 h 45"/>
                <a:gd name="T56" fmla="*/ 19 w 45"/>
                <a:gd name="T57" fmla="*/ 7 h 45"/>
                <a:gd name="T58" fmla="*/ 19 w 45"/>
                <a:gd name="T59" fmla="*/ 6 h 45"/>
                <a:gd name="T60" fmla="*/ 19 w 45"/>
                <a:gd name="T61" fmla="*/ 4 h 45"/>
                <a:gd name="T62" fmla="*/ 23 w 45"/>
                <a:gd name="T63" fmla="*/ 0 h 45"/>
                <a:gd name="T64" fmla="*/ 24 w 45"/>
                <a:gd name="T65" fmla="*/ 1 h 45"/>
                <a:gd name="T66" fmla="*/ 25 w 45"/>
                <a:gd name="T67" fmla="*/ 1 h 45"/>
                <a:gd name="T68" fmla="*/ 26 w 45"/>
                <a:gd name="T69" fmla="*/ 1 h 45"/>
                <a:gd name="T70" fmla="*/ 28 w 45"/>
                <a:gd name="T71" fmla="*/ 1 h 45"/>
                <a:gd name="T72" fmla="*/ 37 w 45"/>
                <a:gd name="T73" fmla="*/ 3 h 45"/>
                <a:gd name="T74" fmla="*/ 40 w 45"/>
                <a:gd name="T75" fmla="*/ 5 h 45"/>
                <a:gd name="T76" fmla="*/ 41 w 45"/>
                <a:gd name="T77" fmla="*/ 5 h 45"/>
                <a:gd name="T78" fmla="*/ 44 w 45"/>
                <a:gd name="T79" fmla="*/ 5 h 45"/>
                <a:gd name="T80" fmla="*/ 44 w 45"/>
                <a:gd name="T81" fmla="*/ 8 h 45"/>
                <a:gd name="T82" fmla="*/ 44 w 45"/>
                <a:gd name="T83" fmla="*/ 12 h 45"/>
                <a:gd name="T84" fmla="*/ 41 w 45"/>
                <a:gd name="T85" fmla="*/ 17 h 45"/>
                <a:gd name="T86" fmla="*/ 40 w 45"/>
                <a:gd name="T87" fmla="*/ 17 h 45"/>
                <a:gd name="T88" fmla="*/ 40 w 45"/>
                <a:gd name="T89" fmla="*/ 17 h 45"/>
                <a:gd name="T90" fmla="*/ 41 w 45"/>
                <a:gd name="T91" fmla="*/ 23 h 45"/>
                <a:gd name="T92" fmla="*/ 43 w 45"/>
                <a:gd name="T93" fmla="*/ 25 h 45"/>
                <a:gd name="T94" fmla="*/ 39 w 45"/>
                <a:gd name="T95" fmla="*/ 39 h 45"/>
                <a:gd name="T96" fmla="*/ 35 w 45"/>
                <a:gd name="T97" fmla="*/ 40 h 45"/>
                <a:gd name="T98" fmla="*/ 34 w 45"/>
                <a:gd name="T99" fmla="*/ 40 h 45"/>
                <a:gd name="T100" fmla="*/ 33 w 45"/>
                <a:gd name="T101" fmla="*/ 42 h 45"/>
                <a:gd name="T102" fmla="*/ 31 w 45"/>
                <a:gd name="T103" fmla="*/ 43 h 45"/>
                <a:gd name="T104" fmla="*/ 23 w 45"/>
                <a:gd name="T10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 h="45">
                  <a:moveTo>
                    <a:pt x="23" y="45"/>
                  </a:moveTo>
                  <a:cubicBezTo>
                    <a:pt x="22" y="45"/>
                    <a:pt x="21" y="45"/>
                    <a:pt x="20" y="45"/>
                  </a:cubicBezTo>
                  <a:cubicBezTo>
                    <a:pt x="19" y="45"/>
                    <a:pt x="18" y="45"/>
                    <a:pt x="17" y="45"/>
                  </a:cubicBezTo>
                  <a:cubicBezTo>
                    <a:pt x="15" y="44"/>
                    <a:pt x="12" y="44"/>
                    <a:pt x="11" y="42"/>
                  </a:cubicBezTo>
                  <a:cubicBezTo>
                    <a:pt x="10" y="41"/>
                    <a:pt x="9" y="39"/>
                    <a:pt x="10" y="36"/>
                  </a:cubicBezTo>
                  <a:cubicBezTo>
                    <a:pt x="10" y="36"/>
                    <a:pt x="10" y="36"/>
                    <a:pt x="10" y="35"/>
                  </a:cubicBezTo>
                  <a:cubicBezTo>
                    <a:pt x="10" y="35"/>
                    <a:pt x="10" y="35"/>
                    <a:pt x="10" y="35"/>
                  </a:cubicBezTo>
                  <a:cubicBezTo>
                    <a:pt x="10" y="35"/>
                    <a:pt x="9" y="35"/>
                    <a:pt x="8" y="35"/>
                  </a:cubicBezTo>
                  <a:cubicBezTo>
                    <a:pt x="4" y="35"/>
                    <a:pt x="4" y="35"/>
                    <a:pt x="4" y="35"/>
                  </a:cubicBezTo>
                  <a:cubicBezTo>
                    <a:pt x="5" y="31"/>
                    <a:pt x="5" y="31"/>
                    <a:pt x="5" y="31"/>
                  </a:cubicBezTo>
                  <a:cubicBezTo>
                    <a:pt x="5" y="31"/>
                    <a:pt x="5" y="31"/>
                    <a:pt x="5" y="31"/>
                  </a:cubicBezTo>
                  <a:cubicBezTo>
                    <a:pt x="5" y="31"/>
                    <a:pt x="5" y="31"/>
                    <a:pt x="5" y="31"/>
                  </a:cubicBezTo>
                  <a:cubicBezTo>
                    <a:pt x="5" y="31"/>
                    <a:pt x="4" y="30"/>
                    <a:pt x="3" y="30"/>
                  </a:cubicBezTo>
                  <a:cubicBezTo>
                    <a:pt x="0" y="30"/>
                    <a:pt x="0" y="30"/>
                    <a:pt x="0" y="30"/>
                  </a:cubicBezTo>
                  <a:cubicBezTo>
                    <a:pt x="0" y="20"/>
                    <a:pt x="0" y="20"/>
                    <a:pt x="0" y="20"/>
                  </a:cubicBezTo>
                  <a:cubicBezTo>
                    <a:pt x="0" y="20"/>
                    <a:pt x="0" y="20"/>
                    <a:pt x="0" y="20"/>
                  </a:cubicBezTo>
                  <a:cubicBezTo>
                    <a:pt x="0" y="19"/>
                    <a:pt x="0" y="17"/>
                    <a:pt x="1" y="16"/>
                  </a:cubicBezTo>
                  <a:cubicBezTo>
                    <a:pt x="2" y="15"/>
                    <a:pt x="4" y="15"/>
                    <a:pt x="4" y="15"/>
                  </a:cubicBezTo>
                  <a:cubicBezTo>
                    <a:pt x="8" y="15"/>
                    <a:pt x="8" y="15"/>
                    <a:pt x="8" y="15"/>
                  </a:cubicBezTo>
                  <a:cubicBezTo>
                    <a:pt x="9" y="15"/>
                    <a:pt x="9" y="15"/>
                    <a:pt x="9" y="15"/>
                  </a:cubicBezTo>
                  <a:cubicBezTo>
                    <a:pt x="9" y="15"/>
                    <a:pt x="9" y="15"/>
                    <a:pt x="9" y="15"/>
                  </a:cubicBezTo>
                  <a:cubicBezTo>
                    <a:pt x="9" y="15"/>
                    <a:pt x="9" y="15"/>
                    <a:pt x="9" y="15"/>
                  </a:cubicBezTo>
                  <a:cubicBezTo>
                    <a:pt x="9" y="15"/>
                    <a:pt x="10" y="14"/>
                    <a:pt x="10" y="13"/>
                  </a:cubicBezTo>
                  <a:cubicBezTo>
                    <a:pt x="10" y="10"/>
                    <a:pt x="10" y="10"/>
                    <a:pt x="10" y="10"/>
                  </a:cubicBezTo>
                  <a:cubicBezTo>
                    <a:pt x="13" y="10"/>
                    <a:pt x="13" y="10"/>
                    <a:pt x="13" y="10"/>
                  </a:cubicBezTo>
                  <a:cubicBezTo>
                    <a:pt x="13" y="10"/>
                    <a:pt x="14" y="10"/>
                    <a:pt x="14" y="10"/>
                  </a:cubicBezTo>
                  <a:cubicBezTo>
                    <a:pt x="15" y="10"/>
                    <a:pt x="15" y="10"/>
                    <a:pt x="16" y="10"/>
                  </a:cubicBezTo>
                  <a:cubicBezTo>
                    <a:pt x="18" y="10"/>
                    <a:pt x="18" y="10"/>
                    <a:pt x="18" y="9"/>
                  </a:cubicBezTo>
                  <a:cubicBezTo>
                    <a:pt x="18" y="9"/>
                    <a:pt x="18" y="8"/>
                    <a:pt x="19" y="7"/>
                  </a:cubicBezTo>
                  <a:cubicBezTo>
                    <a:pt x="19" y="6"/>
                    <a:pt x="19" y="6"/>
                    <a:pt x="19" y="6"/>
                  </a:cubicBezTo>
                  <a:cubicBezTo>
                    <a:pt x="19" y="5"/>
                    <a:pt x="19" y="4"/>
                    <a:pt x="19" y="4"/>
                  </a:cubicBezTo>
                  <a:cubicBezTo>
                    <a:pt x="19" y="2"/>
                    <a:pt x="21" y="0"/>
                    <a:pt x="23" y="0"/>
                  </a:cubicBezTo>
                  <a:cubicBezTo>
                    <a:pt x="23" y="0"/>
                    <a:pt x="24" y="0"/>
                    <a:pt x="24" y="1"/>
                  </a:cubicBezTo>
                  <a:cubicBezTo>
                    <a:pt x="24" y="1"/>
                    <a:pt x="24" y="1"/>
                    <a:pt x="25" y="1"/>
                  </a:cubicBezTo>
                  <a:cubicBezTo>
                    <a:pt x="25" y="1"/>
                    <a:pt x="26" y="1"/>
                    <a:pt x="26" y="1"/>
                  </a:cubicBezTo>
                  <a:cubicBezTo>
                    <a:pt x="27" y="1"/>
                    <a:pt x="28" y="1"/>
                    <a:pt x="28" y="1"/>
                  </a:cubicBezTo>
                  <a:cubicBezTo>
                    <a:pt x="31" y="1"/>
                    <a:pt x="34" y="1"/>
                    <a:pt x="37" y="3"/>
                  </a:cubicBezTo>
                  <a:cubicBezTo>
                    <a:pt x="38" y="4"/>
                    <a:pt x="39" y="5"/>
                    <a:pt x="40" y="5"/>
                  </a:cubicBezTo>
                  <a:cubicBezTo>
                    <a:pt x="40" y="5"/>
                    <a:pt x="41" y="5"/>
                    <a:pt x="41" y="5"/>
                  </a:cubicBezTo>
                  <a:cubicBezTo>
                    <a:pt x="44" y="5"/>
                    <a:pt x="44" y="5"/>
                    <a:pt x="44" y="5"/>
                  </a:cubicBezTo>
                  <a:cubicBezTo>
                    <a:pt x="44" y="8"/>
                    <a:pt x="44" y="8"/>
                    <a:pt x="44" y="8"/>
                  </a:cubicBezTo>
                  <a:cubicBezTo>
                    <a:pt x="44" y="12"/>
                    <a:pt x="44" y="12"/>
                    <a:pt x="44" y="12"/>
                  </a:cubicBezTo>
                  <a:cubicBezTo>
                    <a:pt x="44" y="15"/>
                    <a:pt x="42" y="16"/>
                    <a:pt x="41" y="17"/>
                  </a:cubicBezTo>
                  <a:cubicBezTo>
                    <a:pt x="41" y="17"/>
                    <a:pt x="40" y="17"/>
                    <a:pt x="40" y="17"/>
                  </a:cubicBezTo>
                  <a:cubicBezTo>
                    <a:pt x="40" y="17"/>
                    <a:pt x="40" y="17"/>
                    <a:pt x="40" y="17"/>
                  </a:cubicBezTo>
                  <a:cubicBezTo>
                    <a:pt x="39" y="18"/>
                    <a:pt x="41" y="21"/>
                    <a:pt x="41" y="23"/>
                  </a:cubicBezTo>
                  <a:cubicBezTo>
                    <a:pt x="42" y="23"/>
                    <a:pt x="42" y="24"/>
                    <a:pt x="43" y="25"/>
                  </a:cubicBezTo>
                  <a:cubicBezTo>
                    <a:pt x="45" y="31"/>
                    <a:pt x="44" y="36"/>
                    <a:pt x="39" y="39"/>
                  </a:cubicBezTo>
                  <a:cubicBezTo>
                    <a:pt x="37" y="40"/>
                    <a:pt x="36" y="40"/>
                    <a:pt x="35" y="40"/>
                  </a:cubicBezTo>
                  <a:cubicBezTo>
                    <a:pt x="35" y="40"/>
                    <a:pt x="34" y="40"/>
                    <a:pt x="34" y="40"/>
                  </a:cubicBezTo>
                  <a:cubicBezTo>
                    <a:pt x="34" y="41"/>
                    <a:pt x="33" y="41"/>
                    <a:pt x="33" y="42"/>
                  </a:cubicBezTo>
                  <a:cubicBezTo>
                    <a:pt x="32" y="42"/>
                    <a:pt x="32" y="42"/>
                    <a:pt x="31" y="43"/>
                  </a:cubicBezTo>
                  <a:cubicBezTo>
                    <a:pt x="29" y="45"/>
                    <a:pt x="26" y="45"/>
                    <a:pt x="23" y="45"/>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Freeform 8"/>
            <p:cNvSpPr/>
            <p:nvPr/>
          </p:nvSpPr>
          <p:spPr bwMode="auto">
            <a:xfrm>
              <a:off x="6490279" y="2328346"/>
              <a:ext cx="87754" cy="75394"/>
            </a:xfrm>
            <a:custGeom>
              <a:avLst/>
              <a:gdLst>
                <a:gd name="T0" fmla="*/ 14 w 30"/>
                <a:gd name="T1" fmla="*/ 26 h 26"/>
                <a:gd name="T2" fmla="*/ 14 w 30"/>
                <a:gd name="T3" fmla="*/ 23 h 26"/>
                <a:gd name="T4" fmla="*/ 13 w 30"/>
                <a:gd name="T5" fmla="*/ 21 h 26"/>
                <a:gd name="T6" fmla="*/ 13 w 30"/>
                <a:gd name="T7" fmla="*/ 21 h 26"/>
                <a:gd name="T8" fmla="*/ 10 w 30"/>
                <a:gd name="T9" fmla="*/ 22 h 26"/>
                <a:gd name="T10" fmla="*/ 9 w 30"/>
                <a:gd name="T11" fmla="*/ 19 h 26"/>
                <a:gd name="T12" fmla="*/ 5 w 30"/>
                <a:gd name="T13" fmla="*/ 14 h 26"/>
                <a:gd name="T14" fmla="*/ 2 w 30"/>
                <a:gd name="T15" fmla="*/ 12 h 26"/>
                <a:gd name="T16" fmla="*/ 0 w 30"/>
                <a:gd name="T17" fmla="*/ 9 h 26"/>
                <a:gd name="T18" fmla="*/ 1 w 30"/>
                <a:gd name="T19" fmla="*/ 4 h 26"/>
                <a:gd name="T20" fmla="*/ 12 w 30"/>
                <a:gd name="T21" fmla="*/ 0 h 26"/>
                <a:gd name="T22" fmla="*/ 18 w 30"/>
                <a:gd name="T23" fmla="*/ 1 h 26"/>
                <a:gd name="T24" fmla="*/ 22 w 30"/>
                <a:gd name="T25" fmla="*/ 1 h 26"/>
                <a:gd name="T26" fmla="*/ 25 w 30"/>
                <a:gd name="T27" fmla="*/ 1 h 26"/>
                <a:gd name="T28" fmla="*/ 25 w 30"/>
                <a:gd name="T29" fmla="*/ 5 h 26"/>
                <a:gd name="T30" fmla="*/ 25 w 30"/>
                <a:gd name="T31" fmla="*/ 5 h 26"/>
                <a:gd name="T32" fmla="*/ 25 w 30"/>
                <a:gd name="T33" fmla="*/ 5 h 26"/>
                <a:gd name="T34" fmla="*/ 27 w 30"/>
                <a:gd name="T35" fmla="*/ 6 h 26"/>
                <a:gd name="T36" fmla="*/ 29 w 30"/>
                <a:gd name="T37" fmla="*/ 6 h 26"/>
                <a:gd name="T38" fmla="*/ 29 w 30"/>
                <a:gd name="T39" fmla="*/ 9 h 26"/>
                <a:gd name="T40" fmla="*/ 30 w 30"/>
                <a:gd name="T41" fmla="*/ 11 h 26"/>
                <a:gd name="T42" fmla="*/ 28 w 30"/>
                <a:gd name="T43" fmla="*/ 21 h 26"/>
                <a:gd name="T44" fmla="*/ 19 w 30"/>
                <a:gd name="T45" fmla="*/ 26 h 26"/>
                <a:gd name="T46" fmla="*/ 14 w 30"/>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26">
                  <a:moveTo>
                    <a:pt x="14" y="26"/>
                  </a:moveTo>
                  <a:cubicBezTo>
                    <a:pt x="14" y="23"/>
                    <a:pt x="14" y="23"/>
                    <a:pt x="14" y="23"/>
                  </a:cubicBezTo>
                  <a:cubicBezTo>
                    <a:pt x="14" y="22"/>
                    <a:pt x="13" y="21"/>
                    <a:pt x="13" y="21"/>
                  </a:cubicBezTo>
                  <a:cubicBezTo>
                    <a:pt x="13" y="21"/>
                    <a:pt x="13" y="21"/>
                    <a:pt x="13" y="21"/>
                  </a:cubicBezTo>
                  <a:cubicBezTo>
                    <a:pt x="10" y="22"/>
                    <a:pt x="10" y="22"/>
                    <a:pt x="10" y="22"/>
                  </a:cubicBezTo>
                  <a:cubicBezTo>
                    <a:pt x="9" y="19"/>
                    <a:pt x="9" y="19"/>
                    <a:pt x="9" y="19"/>
                  </a:cubicBezTo>
                  <a:cubicBezTo>
                    <a:pt x="9" y="17"/>
                    <a:pt x="8" y="15"/>
                    <a:pt x="5" y="14"/>
                  </a:cubicBezTo>
                  <a:cubicBezTo>
                    <a:pt x="4" y="13"/>
                    <a:pt x="3" y="13"/>
                    <a:pt x="2" y="12"/>
                  </a:cubicBezTo>
                  <a:cubicBezTo>
                    <a:pt x="1" y="11"/>
                    <a:pt x="0" y="10"/>
                    <a:pt x="0" y="9"/>
                  </a:cubicBezTo>
                  <a:cubicBezTo>
                    <a:pt x="0" y="8"/>
                    <a:pt x="0" y="6"/>
                    <a:pt x="1" y="4"/>
                  </a:cubicBezTo>
                  <a:cubicBezTo>
                    <a:pt x="4" y="1"/>
                    <a:pt x="9" y="0"/>
                    <a:pt x="12" y="0"/>
                  </a:cubicBezTo>
                  <a:cubicBezTo>
                    <a:pt x="14" y="0"/>
                    <a:pt x="16" y="1"/>
                    <a:pt x="18" y="1"/>
                  </a:cubicBezTo>
                  <a:cubicBezTo>
                    <a:pt x="19" y="1"/>
                    <a:pt x="21" y="1"/>
                    <a:pt x="22" y="1"/>
                  </a:cubicBezTo>
                  <a:cubicBezTo>
                    <a:pt x="25" y="1"/>
                    <a:pt x="25" y="1"/>
                    <a:pt x="25" y="1"/>
                  </a:cubicBezTo>
                  <a:cubicBezTo>
                    <a:pt x="25" y="5"/>
                    <a:pt x="25" y="5"/>
                    <a:pt x="25" y="5"/>
                  </a:cubicBezTo>
                  <a:cubicBezTo>
                    <a:pt x="25" y="5"/>
                    <a:pt x="25" y="5"/>
                    <a:pt x="25" y="5"/>
                  </a:cubicBezTo>
                  <a:cubicBezTo>
                    <a:pt x="25" y="5"/>
                    <a:pt x="25" y="5"/>
                    <a:pt x="25" y="5"/>
                  </a:cubicBezTo>
                  <a:cubicBezTo>
                    <a:pt x="25" y="5"/>
                    <a:pt x="25" y="6"/>
                    <a:pt x="27" y="6"/>
                  </a:cubicBezTo>
                  <a:cubicBezTo>
                    <a:pt x="29" y="6"/>
                    <a:pt x="29" y="6"/>
                    <a:pt x="29" y="6"/>
                  </a:cubicBezTo>
                  <a:cubicBezTo>
                    <a:pt x="29" y="9"/>
                    <a:pt x="29" y="9"/>
                    <a:pt x="29" y="9"/>
                  </a:cubicBezTo>
                  <a:cubicBezTo>
                    <a:pt x="29" y="10"/>
                    <a:pt x="30" y="11"/>
                    <a:pt x="30" y="11"/>
                  </a:cubicBezTo>
                  <a:cubicBezTo>
                    <a:pt x="30" y="15"/>
                    <a:pt x="30" y="18"/>
                    <a:pt x="28" y="21"/>
                  </a:cubicBezTo>
                  <a:cubicBezTo>
                    <a:pt x="26" y="26"/>
                    <a:pt x="21" y="26"/>
                    <a:pt x="19" y="26"/>
                  </a:cubicBezTo>
                  <a:lnTo>
                    <a:pt x="14" y="26"/>
                  </a:ln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Freeform 9"/>
            <p:cNvSpPr/>
            <p:nvPr/>
          </p:nvSpPr>
          <p:spPr bwMode="auto">
            <a:xfrm>
              <a:off x="6487807" y="2401268"/>
              <a:ext cx="90226" cy="58091"/>
            </a:xfrm>
            <a:custGeom>
              <a:avLst/>
              <a:gdLst>
                <a:gd name="T0" fmla="*/ 27 w 31"/>
                <a:gd name="T1" fmla="*/ 20 h 20"/>
                <a:gd name="T2" fmla="*/ 26 w 31"/>
                <a:gd name="T3" fmla="*/ 20 h 20"/>
                <a:gd name="T4" fmla="*/ 10 w 31"/>
                <a:gd name="T5" fmla="*/ 20 h 20"/>
                <a:gd name="T6" fmla="*/ 10 w 31"/>
                <a:gd name="T7" fmla="*/ 15 h 20"/>
                <a:gd name="T8" fmla="*/ 1 w 31"/>
                <a:gd name="T9" fmla="*/ 15 h 20"/>
                <a:gd name="T10" fmla="*/ 1 w 31"/>
                <a:gd name="T11" fmla="*/ 5 h 20"/>
                <a:gd name="T12" fmla="*/ 1 w 31"/>
                <a:gd name="T13" fmla="*/ 4 h 20"/>
                <a:gd name="T14" fmla="*/ 1 w 31"/>
                <a:gd name="T15" fmla="*/ 1 h 20"/>
                <a:gd name="T16" fmla="*/ 5 w 31"/>
                <a:gd name="T17" fmla="*/ 0 h 20"/>
                <a:gd name="T18" fmla="*/ 21 w 31"/>
                <a:gd name="T19" fmla="*/ 0 h 20"/>
                <a:gd name="T20" fmla="*/ 21 w 31"/>
                <a:gd name="T21" fmla="*/ 2 h 20"/>
                <a:gd name="T22" fmla="*/ 21 w 31"/>
                <a:gd name="T23" fmla="*/ 4 h 20"/>
                <a:gd name="T24" fmla="*/ 23 w 31"/>
                <a:gd name="T25" fmla="*/ 4 h 20"/>
                <a:gd name="T26" fmla="*/ 23 w 31"/>
                <a:gd name="T27" fmla="*/ 4 h 20"/>
                <a:gd name="T28" fmla="*/ 24 w 31"/>
                <a:gd name="T29" fmla="*/ 4 h 20"/>
                <a:gd name="T30" fmla="*/ 30 w 31"/>
                <a:gd name="T31" fmla="*/ 10 h 20"/>
                <a:gd name="T32" fmla="*/ 30 w 31"/>
                <a:gd name="T33" fmla="*/ 15 h 20"/>
                <a:gd name="T34" fmla="*/ 30 w 31"/>
                <a:gd name="T35" fmla="*/ 15 h 20"/>
                <a:gd name="T36" fmla="*/ 30 w 31"/>
                <a:gd name="T37" fmla="*/ 19 h 20"/>
                <a:gd name="T38" fmla="*/ 27 w 31"/>
                <a:gd name="T3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0">
                  <a:moveTo>
                    <a:pt x="27" y="20"/>
                  </a:moveTo>
                  <a:cubicBezTo>
                    <a:pt x="27" y="20"/>
                    <a:pt x="26" y="20"/>
                    <a:pt x="26" y="20"/>
                  </a:cubicBezTo>
                  <a:cubicBezTo>
                    <a:pt x="10" y="20"/>
                    <a:pt x="10" y="20"/>
                    <a:pt x="10" y="20"/>
                  </a:cubicBezTo>
                  <a:cubicBezTo>
                    <a:pt x="10" y="15"/>
                    <a:pt x="10" y="15"/>
                    <a:pt x="10" y="15"/>
                  </a:cubicBezTo>
                  <a:cubicBezTo>
                    <a:pt x="1" y="15"/>
                    <a:pt x="1" y="15"/>
                    <a:pt x="1" y="15"/>
                  </a:cubicBezTo>
                  <a:cubicBezTo>
                    <a:pt x="1" y="5"/>
                    <a:pt x="1" y="5"/>
                    <a:pt x="1" y="5"/>
                  </a:cubicBezTo>
                  <a:cubicBezTo>
                    <a:pt x="1" y="5"/>
                    <a:pt x="1" y="5"/>
                    <a:pt x="1" y="4"/>
                  </a:cubicBezTo>
                  <a:cubicBezTo>
                    <a:pt x="1" y="4"/>
                    <a:pt x="0" y="2"/>
                    <a:pt x="1" y="1"/>
                  </a:cubicBezTo>
                  <a:cubicBezTo>
                    <a:pt x="3" y="0"/>
                    <a:pt x="4" y="0"/>
                    <a:pt x="5" y="0"/>
                  </a:cubicBezTo>
                  <a:cubicBezTo>
                    <a:pt x="21" y="0"/>
                    <a:pt x="21" y="0"/>
                    <a:pt x="21" y="0"/>
                  </a:cubicBezTo>
                  <a:cubicBezTo>
                    <a:pt x="21" y="2"/>
                    <a:pt x="21" y="2"/>
                    <a:pt x="21" y="2"/>
                  </a:cubicBezTo>
                  <a:cubicBezTo>
                    <a:pt x="21" y="3"/>
                    <a:pt x="21" y="4"/>
                    <a:pt x="21" y="4"/>
                  </a:cubicBezTo>
                  <a:cubicBezTo>
                    <a:pt x="22" y="4"/>
                    <a:pt x="22" y="4"/>
                    <a:pt x="23" y="4"/>
                  </a:cubicBezTo>
                  <a:cubicBezTo>
                    <a:pt x="23" y="4"/>
                    <a:pt x="23" y="4"/>
                    <a:pt x="23" y="4"/>
                  </a:cubicBezTo>
                  <a:cubicBezTo>
                    <a:pt x="24" y="4"/>
                    <a:pt x="24" y="4"/>
                    <a:pt x="24" y="4"/>
                  </a:cubicBezTo>
                  <a:cubicBezTo>
                    <a:pt x="27" y="4"/>
                    <a:pt x="30" y="6"/>
                    <a:pt x="30" y="10"/>
                  </a:cubicBezTo>
                  <a:cubicBezTo>
                    <a:pt x="30" y="12"/>
                    <a:pt x="30" y="13"/>
                    <a:pt x="30" y="15"/>
                  </a:cubicBezTo>
                  <a:cubicBezTo>
                    <a:pt x="30" y="15"/>
                    <a:pt x="30" y="15"/>
                    <a:pt x="30" y="15"/>
                  </a:cubicBezTo>
                  <a:cubicBezTo>
                    <a:pt x="31" y="17"/>
                    <a:pt x="31" y="18"/>
                    <a:pt x="30" y="19"/>
                  </a:cubicBezTo>
                  <a:cubicBezTo>
                    <a:pt x="29" y="20"/>
                    <a:pt x="28" y="20"/>
                    <a:pt x="27" y="20"/>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Freeform 10"/>
            <p:cNvSpPr/>
            <p:nvPr/>
          </p:nvSpPr>
          <p:spPr bwMode="auto">
            <a:xfrm>
              <a:off x="5704203" y="2176322"/>
              <a:ext cx="321352" cy="227418"/>
            </a:xfrm>
            <a:custGeom>
              <a:avLst/>
              <a:gdLst>
                <a:gd name="T0" fmla="*/ 34 w 110"/>
                <a:gd name="T1" fmla="*/ 78 h 78"/>
                <a:gd name="T2" fmla="*/ 16 w 110"/>
                <a:gd name="T3" fmla="*/ 78 h 78"/>
                <a:gd name="T4" fmla="*/ 5 w 110"/>
                <a:gd name="T5" fmla="*/ 67 h 78"/>
                <a:gd name="T6" fmla="*/ 0 w 110"/>
                <a:gd name="T7" fmla="*/ 59 h 78"/>
                <a:gd name="T8" fmla="*/ 0 w 110"/>
                <a:gd name="T9" fmla="*/ 49 h 78"/>
                <a:gd name="T10" fmla="*/ 8 w 110"/>
                <a:gd name="T11" fmla="*/ 44 h 78"/>
                <a:gd name="T12" fmla="*/ 13 w 110"/>
                <a:gd name="T13" fmla="*/ 39 h 78"/>
                <a:gd name="T14" fmla="*/ 14 w 110"/>
                <a:gd name="T15" fmla="*/ 31 h 78"/>
                <a:gd name="T16" fmla="*/ 11 w 110"/>
                <a:gd name="T17" fmla="*/ 19 h 78"/>
                <a:gd name="T18" fmla="*/ 7 w 110"/>
                <a:gd name="T19" fmla="*/ 17 h 78"/>
                <a:gd name="T20" fmla="*/ 5 w 110"/>
                <a:gd name="T21" fmla="*/ 6 h 78"/>
                <a:gd name="T22" fmla="*/ 46 w 110"/>
                <a:gd name="T23" fmla="*/ 3 h 78"/>
                <a:gd name="T24" fmla="*/ 100 w 110"/>
                <a:gd name="T25" fmla="*/ 1 h 78"/>
                <a:gd name="T26" fmla="*/ 109 w 110"/>
                <a:gd name="T27" fmla="*/ 3 h 78"/>
                <a:gd name="T28" fmla="*/ 110 w 110"/>
                <a:gd name="T29" fmla="*/ 7 h 78"/>
                <a:gd name="T30" fmla="*/ 110 w 110"/>
                <a:gd name="T31" fmla="*/ 10 h 78"/>
                <a:gd name="T32" fmla="*/ 104 w 110"/>
                <a:gd name="T33" fmla="*/ 18 h 78"/>
                <a:gd name="T34" fmla="*/ 101 w 110"/>
                <a:gd name="T35" fmla="*/ 29 h 78"/>
                <a:gd name="T36" fmla="*/ 103 w 110"/>
                <a:gd name="T37" fmla="*/ 33 h 78"/>
                <a:gd name="T38" fmla="*/ 97 w 110"/>
                <a:gd name="T39" fmla="*/ 40 h 78"/>
                <a:gd name="T40" fmla="*/ 96 w 110"/>
                <a:gd name="T41" fmla="*/ 40 h 78"/>
                <a:gd name="T42" fmla="*/ 92 w 110"/>
                <a:gd name="T43" fmla="*/ 45 h 78"/>
                <a:gd name="T44" fmla="*/ 85 w 110"/>
                <a:gd name="T45" fmla="*/ 45 h 78"/>
                <a:gd name="T46" fmla="*/ 77 w 110"/>
                <a:gd name="T47" fmla="*/ 51 h 78"/>
                <a:gd name="T48" fmla="*/ 71 w 110"/>
                <a:gd name="T49" fmla="*/ 55 h 78"/>
                <a:gd name="T50" fmla="*/ 68 w 110"/>
                <a:gd name="T51" fmla="*/ 54 h 78"/>
                <a:gd name="T52" fmla="*/ 63 w 110"/>
                <a:gd name="T53" fmla="*/ 59 h 78"/>
                <a:gd name="T54" fmla="*/ 54 w 110"/>
                <a:gd name="T55" fmla="*/ 59 h 78"/>
                <a:gd name="T56" fmla="*/ 49 w 110"/>
                <a:gd name="T57" fmla="*/ 59 h 78"/>
                <a:gd name="T58" fmla="*/ 45 w 110"/>
                <a:gd name="T59" fmla="*/ 64 h 78"/>
                <a:gd name="T60" fmla="*/ 44 w 110"/>
                <a:gd name="T61" fmla="*/ 69 h 78"/>
                <a:gd name="T62" fmla="*/ 36 w 110"/>
                <a:gd name="T63"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 h="78">
                  <a:moveTo>
                    <a:pt x="36" y="78"/>
                  </a:moveTo>
                  <a:cubicBezTo>
                    <a:pt x="36" y="78"/>
                    <a:pt x="35" y="78"/>
                    <a:pt x="34" y="78"/>
                  </a:cubicBezTo>
                  <a:cubicBezTo>
                    <a:pt x="34" y="78"/>
                    <a:pt x="33" y="78"/>
                    <a:pt x="32" y="78"/>
                  </a:cubicBezTo>
                  <a:cubicBezTo>
                    <a:pt x="16" y="78"/>
                    <a:pt x="16" y="78"/>
                    <a:pt x="16" y="78"/>
                  </a:cubicBezTo>
                  <a:cubicBezTo>
                    <a:pt x="15" y="77"/>
                    <a:pt x="15" y="77"/>
                    <a:pt x="15" y="77"/>
                  </a:cubicBezTo>
                  <a:cubicBezTo>
                    <a:pt x="12" y="74"/>
                    <a:pt x="8" y="70"/>
                    <a:pt x="5" y="67"/>
                  </a:cubicBezTo>
                  <a:cubicBezTo>
                    <a:pt x="4" y="66"/>
                    <a:pt x="3" y="65"/>
                    <a:pt x="2" y="64"/>
                  </a:cubicBezTo>
                  <a:cubicBezTo>
                    <a:pt x="0" y="62"/>
                    <a:pt x="0" y="61"/>
                    <a:pt x="0" y="59"/>
                  </a:cubicBezTo>
                  <a:cubicBezTo>
                    <a:pt x="0" y="58"/>
                    <a:pt x="0" y="58"/>
                    <a:pt x="0" y="58"/>
                  </a:cubicBezTo>
                  <a:cubicBezTo>
                    <a:pt x="0" y="49"/>
                    <a:pt x="0" y="49"/>
                    <a:pt x="0" y="49"/>
                  </a:cubicBezTo>
                  <a:cubicBezTo>
                    <a:pt x="2" y="48"/>
                    <a:pt x="2" y="48"/>
                    <a:pt x="2" y="48"/>
                  </a:cubicBezTo>
                  <a:cubicBezTo>
                    <a:pt x="5" y="48"/>
                    <a:pt x="6" y="47"/>
                    <a:pt x="8" y="44"/>
                  </a:cubicBezTo>
                  <a:cubicBezTo>
                    <a:pt x="8" y="43"/>
                    <a:pt x="9" y="42"/>
                    <a:pt x="9" y="41"/>
                  </a:cubicBezTo>
                  <a:cubicBezTo>
                    <a:pt x="10" y="39"/>
                    <a:pt x="12" y="39"/>
                    <a:pt x="13" y="39"/>
                  </a:cubicBezTo>
                  <a:cubicBezTo>
                    <a:pt x="13" y="39"/>
                    <a:pt x="13" y="39"/>
                    <a:pt x="14" y="39"/>
                  </a:cubicBezTo>
                  <a:cubicBezTo>
                    <a:pt x="14" y="37"/>
                    <a:pt x="14" y="34"/>
                    <a:pt x="14" y="31"/>
                  </a:cubicBezTo>
                  <a:cubicBezTo>
                    <a:pt x="14" y="30"/>
                    <a:pt x="14" y="29"/>
                    <a:pt x="14" y="28"/>
                  </a:cubicBezTo>
                  <a:cubicBezTo>
                    <a:pt x="14" y="23"/>
                    <a:pt x="14" y="21"/>
                    <a:pt x="11" y="19"/>
                  </a:cubicBezTo>
                  <a:cubicBezTo>
                    <a:pt x="10" y="19"/>
                    <a:pt x="9" y="18"/>
                    <a:pt x="8" y="17"/>
                  </a:cubicBezTo>
                  <a:cubicBezTo>
                    <a:pt x="7" y="17"/>
                    <a:pt x="7" y="17"/>
                    <a:pt x="7" y="17"/>
                  </a:cubicBezTo>
                  <a:cubicBezTo>
                    <a:pt x="5" y="16"/>
                    <a:pt x="5" y="14"/>
                    <a:pt x="5" y="13"/>
                  </a:cubicBezTo>
                  <a:cubicBezTo>
                    <a:pt x="5" y="6"/>
                    <a:pt x="5" y="6"/>
                    <a:pt x="5" y="6"/>
                  </a:cubicBezTo>
                  <a:cubicBezTo>
                    <a:pt x="8" y="6"/>
                    <a:pt x="8" y="6"/>
                    <a:pt x="8" y="6"/>
                  </a:cubicBezTo>
                  <a:cubicBezTo>
                    <a:pt x="20" y="6"/>
                    <a:pt x="33" y="4"/>
                    <a:pt x="46" y="3"/>
                  </a:cubicBezTo>
                  <a:cubicBezTo>
                    <a:pt x="59" y="2"/>
                    <a:pt x="74" y="0"/>
                    <a:pt x="88" y="0"/>
                  </a:cubicBezTo>
                  <a:cubicBezTo>
                    <a:pt x="92" y="0"/>
                    <a:pt x="96" y="0"/>
                    <a:pt x="100" y="1"/>
                  </a:cubicBezTo>
                  <a:cubicBezTo>
                    <a:pt x="102" y="1"/>
                    <a:pt x="104" y="1"/>
                    <a:pt x="106" y="1"/>
                  </a:cubicBezTo>
                  <a:cubicBezTo>
                    <a:pt x="106" y="1"/>
                    <a:pt x="108" y="1"/>
                    <a:pt x="109" y="3"/>
                  </a:cubicBezTo>
                  <a:cubicBezTo>
                    <a:pt x="110" y="4"/>
                    <a:pt x="110" y="5"/>
                    <a:pt x="110" y="6"/>
                  </a:cubicBezTo>
                  <a:cubicBezTo>
                    <a:pt x="110" y="6"/>
                    <a:pt x="110" y="6"/>
                    <a:pt x="110" y="7"/>
                  </a:cubicBezTo>
                  <a:cubicBezTo>
                    <a:pt x="110" y="9"/>
                    <a:pt x="110" y="9"/>
                    <a:pt x="110" y="9"/>
                  </a:cubicBezTo>
                  <a:cubicBezTo>
                    <a:pt x="110" y="9"/>
                    <a:pt x="110" y="10"/>
                    <a:pt x="110" y="10"/>
                  </a:cubicBezTo>
                  <a:cubicBezTo>
                    <a:pt x="110" y="12"/>
                    <a:pt x="110" y="16"/>
                    <a:pt x="107" y="17"/>
                  </a:cubicBezTo>
                  <a:cubicBezTo>
                    <a:pt x="106" y="17"/>
                    <a:pt x="105" y="18"/>
                    <a:pt x="104" y="18"/>
                  </a:cubicBezTo>
                  <a:cubicBezTo>
                    <a:pt x="103" y="19"/>
                    <a:pt x="102" y="21"/>
                    <a:pt x="101" y="23"/>
                  </a:cubicBezTo>
                  <a:cubicBezTo>
                    <a:pt x="100" y="25"/>
                    <a:pt x="100" y="28"/>
                    <a:pt x="101" y="29"/>
                  </a:cubicBezTo>
                  <a:cubicBezTo>
                    <a:pt x="101" y="30"/>
                    <a:pt x="101" y="30"/>
                    <a:pt x="101" y="31"/>
                  </a:cubicBezTo>
                  <a:cubicBezTo>
                    <a:pt x="102" y="31"/>
                    <a:pt x="103" y="32"/>
                    <a:pt x="103" y="33"/>
                  </a:cubicBezTo>
                  <a:cubicBezTo>
                    <a:pt x="104" y="35"/>
                    <a:pt x="103" y="36"/>
                    <a:pt x="103" y="38"/>
                  </a:cubicBezTo>
                  <a:cubicBezTo>
                    <a:pt x="101" y="40"/>
                    <a:pt x="97" y="40"/>
                    <a:pt x="97" y="40"/>
                  </a:cubicBezTo>
                  <a:cubicBezTo>
                    <a:pt x="96" y="40"/>
                    <a:pt x="96" y="40"/>
                    <a:pt x="96" y="40"/>
                  </a:cubicBezTo>
                  <a:cubicBezTo>
                    <a:pt x="96" y="40"/>
                    <a:pt x="96" y="40"/>
                    <a:pt x="96" y="40"/>
                  </a:cubicBezTo>
                  <a:cubicBezTo>
                    <a:pt x="96" y="40"/>
                    <a:pt x="96" y="40"/>
                    <a:pt x="96" y="41"/>
                  </a:cubicBezTo>
                  <a:cubicBezTo>
                    <a:pt x="95" y="44"/>
                    <a:pt x="93" y="45"/>
                    <a:pt x="92" y="45"/>
                  </a:cubicBezTo>
                  <a:cubicBezTo>
                    <a:pt x="91" y="45"/>
                    <a:pt x="90" y="45"/>
                    <a:pt x="90" y="45"/>
                  </a:cubicBezTo>
                  <a:cubicBezTo>
                    <a:pt x="85" y="45"/>
                    <a:pt x="85" y="45"/>
                    <a:pt x="85" y="45"/>
                  </a:cubicBezTo>
                  <a:cubicBezTo>
                    <a:pt x="84" y="45"/>
                    <a:pt x="83" y="45"/>
                    <a:pt x="82" y="46"/>
                  </a:cubicBezTo>
                  <a:cubicBezTo>
                    <a:pt x="80" y="47"/>
                    <a:pt x="79" y="49"/>
                    <a:pt x="77" y="51"/>
                  </a:cubicBezTo>
                  <a:cubicBezTo>
                    <a:pt x="76" y="53"/>
                    <a:pt x="75" y="55"/>
                    <a:pt x="72" y="55"/>
                  </a:cubicBezTo>
                  <a:cubicBezTo>
                    <a:pt x="71" y="55"/>
                    <a:pt x="71" y="55"/>
                    <a:pt x="71" y="55"/>
                  </a:cubicBezTo>
                  <a:cubicBezTo>
                    <a:pt x="70" y="55"/>
                    <a:pt x="69" y="54"/>
                    <a:pt x="68" y="54"/>
                  </a:cubicBezTo>
                  <a:cubicBezTo>
                    <a:pt x="68" y="54"/>
                    <a:pt x="68" y="54"/>
                    <a:pt x="68" y="54"/>
                  </a:cubicBezTo>
                  <a:cubicBezTo>
                    <a:pt x="68" y="54"/>
                    <a:pt x="68" y="55"/>
                    <a:pt x="68" y="55"/>
                  </a:cubicBezTo>
                  <a:cubicBezTo>
                    <a:pt x="67" y="58"/>
                    <a:pt x="65" y="59"/>
                    <a:pt x="63" y="59"/>
                  </a:cubicBezTo>
                  <a:cubicBezTo>
                    <a:pt x="56" y="59"/>
                    <a:pt x="56" y="59"/>
                    <a:pt x="56" y="59"/>
                  </a:cubicBezTo>
                  <a:cubicBezTo>
                    <a:pt x="55" y="59"/>
                    <a:pt x="54" y="59"/>
                    <a:pt x="54" y="59"/>
                  </a:cubicBezTo>
                  <a:cubicBezTo>
                    <a:pt x="53" y="59"/>
                    <a:pt x="52" y="59"/>
                    <a:pt x="51" y="59"/>
                  </a:cubicBezTo>
                  <a:cubicBezTo>
                    <a:pt x="49" y="59"/>
                    <a:pt x="49" y="59"/>
                    <a:pt x="49" y="59"/>
                  </a:cubicBezTo>
                  <a:cubicBezTo>
                    <a:pt x="49" y="60"/>
                    <a:pt x="49" y="60"/>
                    <a:pt x="49" y="60"/>
                  </a:cubicBezTo>
                  <a:cubicBezTo>
                    <a:pt x="48" y="63"/>
                    <a:pt x="47" y="64"/>
                    <a:pt x="45" y="64"/>
                  </a:cubicBezTo>
                  <a:cubicBezTo>
                    <a:pt x="45" y="64"/>
                    <a:pt x="45" y="64"/>
                    <a:pt x="45" y="65"/>
                  </a:cubicBezTo>
                  <a:cubicBezTo>
                    <a:pt x="44" y="66"/>
                    <a:pt x="44" y="67"/>
                    <a:pt x="44" y="69"/>
                  </a:cubicBezTo>
                  <a:cubicBezTo>
                    <a:pt x="44" y="70"/>
                    <a:pt x="44" y="72"/>
                    <a:pt x="43" y="73"/>
                  </a:cubicBezTo>
                  <a:cubicBezTo>
                    <a:pt x="43" y="75"/>
                    <a:pt x="41" y="78"/>
                    <a:pt x="36" y="78"/>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Freeform 11"/>
            <p:cNvSpPr>
              <a:spLocks noEditPoints="1"/>
            </p:cNvSpPr>
            <p:nvPr/>
          </p:nvSpPr>
          <p:spPr bwMode="auto">
            <a:xfrm>
              <a:off x="6254209" y="2296211"/>
              <a:ext cx="1222373" cy="2356992"/>
            </a:xfrm>
            <a:custGeom>
              <a:avLst/>
              <a:gdLst>
                <a:gd name="T0" fmla="*/ 232 w 418"/>
                <a:gd name="T1" fmla="*/ 714 h 806"/>
                <a:gd name="T2" fmla="*/ 232 w 418"/>
                <a:gd name="T3" fmla="*/ 693 h 806"/>
                <a:gd name="T4" fmla="*/ 241 w 418"/>
                <a:gd name="T5" fmla="*/ 635 h 806"/>
                <a:gd name="T6" fmla="*/ 250 w 418"/>
                <a:gd name="T7" fmla="*/ 577 h 806"/>
                <a:gd name="T8" fmla="*/ 251 w 418"/>
                <a:gd name="T9" fmla="*/ 542 h 806"/>
                <a:gd name="T10" fmla="*/ 225 w 418"/>
                <a:gd name="T11" fmla="*/ 499 h 806"/>
                <a:gd name="T12" fmla="*/ 213 w 418"/>
                <a:gd name="T13" fmla="*/ 453 h 806"/>
                <a:gd name="T14" fmla="*/ 170 w 418"/>
                <a:gd name="T15" fmla="*/ 438 h 806"/>
                <a:gd name="T16" fmla="*/ 141 w 418"/>
                <a:gd name="T17" fmla="*/ 457 h 806"/>
                <a:gd name="T18" fmla="*/ 101 w 418"/>
                <a:gd name="T19" fmla="*/ 452 h 806"/>
                <a:gd name="T20" fmla="*/ 69 w 418"/>
                <a:gd name="T21" fmla="*/ 433 h 806"/>
                <a:gd name="T22" fmla="*/ 26 w 418"/>
                <a:gd name="T23" fmla="*/ 389 h 806"/>
                <a:gd name="T24" fmla="*/ 10 w 418"/>
                <a:gd name="T25" fmla="*/ 351 h 806"/>
                <a:gd name="T26" fmla="*/ 3 w 418"/>
                <a:gd name="T27" fmla="*/ 313 h 806"/>
                <a:gd name="T28" fmla="*/ 24 w 418"/>
                <a:gd name="T29" fmla="*/ 258 h 806"/>
                <a:gd name="T30" fmla="*/ 51 w 418"/>
                <a:gd name="T31" fmla="*/ 234 h 806"/>
                <a:gd name="T32" fmla="*/ 80 w 418"/>
                <a:gd name="T33" fmla="*/ 190 h 806"/>
                <a:gd name="T34" fmla="*/ 112 w 418"/>
                <a:gd name="T35" fmla="*/ 177 h 806"/>
                <a:gd name="T36" fmla="*/ 169 w 418"/>
                <a:gd name="T37" fmla="*/ 168 h 806"/>
                <a:gd name="T38" fmla="*/ 188 w 418"/>
                <a:gd name="T39" fmla="*/ 191 h 806"/>
                <a:gd name="T40" fmla="*/ 218 w 418"/>
                <a:gd name="T41" fmla="*/ 205 h 806"/>
                <a:gd name="T42" fmla="*/ 238 w 418"/>
                <a:gd name="T43" fmla="*/ 215 h 806"/>
                <a:gd name="T44" fmla="*/ 266 w 418"/>
                <a:gd name="T45" fmla="*/ 215 h 806"/>
                <a:gd name="T46" fmla="*/ 296 w 418"/>
                <a:gd name="T47" fmla="*/ 207 h 806"/>
                <a:gd name="T48" fmla="*/ 283 w 418"/>
                <a:gd name="T49" fmla="*/ 180 h 806"/>
                <a:gd name="T50" fmla="*/ 259 w 418"/>
                <a:gd name="T51" fmla="*/ 178 h 806"/>
                <a:gd name="T52" fmla="*/ 245 w 418"/>
                <a:gd name="T53" fmla="*/ 144 h 806"/>
                <a:gd name="T54" fmla="*/ 224 w 418"/>
                <a:gd name="T55" fmla="*/ 112 h 806"/>
                <a:gd name="T56" fmla="*/ 217 w 418"/>
                <a:gd name="T57" fmla="*/ 161 h 806"/>
                <a:gd name="T58" fmla="*/ 193 w 418"/>
                <a:gd name="T59" fmla="*/ 141 h 806"/>
                <a:gd name="T60" fmla="*/ 195 w 418"/>
                <a:gd name="T61" fmla="*/ 175 h 806"/>
                <a:gd name="T62" fmla="*/ 162 w 418"/>
                <a:gd name="T63" fmla="*/ 146 h 806"/>
                <a:gd name="T64" fmla="*/ 129 w 418"/>
                <a:gd name="T65" fmla="*/ 136 h 806"/>
                <a:gd name="T66" fmla="*/ 74 w 418"/>
                <a:gd name="T67" fmla="*/ 84 h 806"/>
                <a:gd name="T68" fmla="*/ 114 w 418"/>
                <a:gd name="T69" fmla="*/ 59 h 806"/>
                <a:gd name="T70" fmla="*/ 118 w 418"/>
                <a:gd name="T71" fmla="*/ 30 h 806"/>
                <a:gd name="T72" fmla="*/ 114 w 418"/>
                <a:gd name="T73" fmla="*/ 9 h 806"/>
                <a:gd name="T74" fmla="*/ 211 w 418"/>
                <a:gd name="T75" fmla="*/ 61 h 806"/>
                <a:gd name="T76" fmla="*/ 282 w 418"/>
                <a:gd name="T77" fmla="*/ 122 h 806"/>
                <a:gd name="T78" fmla="*/ 330 w 418"/>
                <a:gd name="T79" fmla="*/ 173 h 806"/>
                <a:gd name="T80" fmla="*/ 355 w 418"/>
                <a:gd name="T81" fmla="*/ 209 h 806"/>
                <a:gd name="T82" fmla="*/ 370 w 418"/>
                <a:gd name="T83" fmla="*/ 237 h 806"/>
                <a:gd name="T84" fmla="*/ 381 w 418"/>
                <a:gd name="T85" fmla="*/ 257 h 806"/>
                <a:gd name="T86" fmla="*/ 393 w 418"/>
                <a:gd name="T87" fmla="*/ 282 h 806"/>
                <a:gd name="T88" fmla="*/ 382 w 418"/>
                <a:gd name="T89" fmla="*/ 334 h 806"/>
                <a:gd name="T90" fmla="*/ 363 w 418"/>
                <a:gd name="T91" fmla="*/ 301 h 806"/>
                <a:gd name="T92" fmla="*/ 338 w 418"/>
                <a:gd name="T93" fmla="*/ 268 h 806"/>
                <a:gd name="T94" fmla="*/ 322 w 418"/>
                <a:gd name="T95" fmla="*/ 245 h 806"/>
                <a:gd name="T96" fmla="*/ 351 w 418"/>
                <a:gd name="T97" fmla="*/ 299 h 806"/>
                <a:gd name="T98" fmla="*/ 384 w 418"/>
                <a:gd name="T99" fmla="*/ 356 h 806"/>
                <a:gd name="T100" fmla="*/ 415 w 418"/>
                <a:gd name="T101" fmla="*/ 408 h 806"/>
                <a:gd name="T102" fmla="*/ 407 w 418"/>
                <a:gd name="T103" fmla="*/ 481 h 806"/>
                <a:gd name="T104" fmla="*/ 403 w 418"/>
                <a:gd name="T105" fmla="*/ 521 h 806"/>
                <a:gd name="T106" fmla="*/ 388 w 418"/>
                <a:gd name="T107" fmla="*/ 607 h 806"/>
                <a:gd name="T108" fmla="*/ 351 w 418"/>
                <a:gd name="T109" fmla="*/ 684 h 806"/>
                <a:gd name="T110" fmla="*/ 328 w 418"/>
                <a:gd name="T111" fmla="*/ 725 h 806"/>
                <a:gd name="T112" fmla="*/ 313 w 418"/>
                <a:gd name="T113" fmla="*/ 763 h 806"/>
                <a:gd name="T114" fmla="*/ 249 w 418"/>
                <a:gd name="T115" fmla="*/ 800 h 806"/>
                <a:gd name="T116" fmla="*/ 156 w 418"/>
                <a:gd name="T117" fmla="*/ 113 h 806"/>
                <a:gd name="T118" fmla="*/ 172 w 418"/>
                <a:gd name="T119" fmla="*/ 129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806">
                  <a:moveTo>
                    <a:pt x="229" y="806"/>
                  </a:moveTo>
                  <a:cubicBezTo>
                    <a:pt x="228" y="806"/>
                    <a:pt x="227" y="805"/>
                    <a:pt x="226" y="804"/>
                  </a:cubicBezTo>
                  <a:cubicBezTo>
                    <a:pt x="223" y="802"/>
                    <a:pt x="223" y="799"/>
                    <a:pt x="223" y="797"/>
                  </a:cubicBezTo>
                  <a:cubicBezTo>
                    <a:pt x="223" y="796"/>
                    <a:pt x="223" y="795"/>
                    <a:pt x="222" y="795"/>
                  </a:cubicBezTo>
                  <a:cubicBezTo>
                    <a:pt x="222" y="792"/>
                    <a:pt x="221" y="788"/>
                    <a:pt x="224" y="786"/>
                  </a:cubicBezTo>
                  <a:cubicBezTo>
                    <a:pt x="225" y="785"/>
                    <a:pt x="226" y="784"/>
                    <a:pt x="228" y="783"/>
                  </a:cubicBezTo>
                  <a:cubicBezTo>
                    <a:pt x="229" y="783"/>
                    <a:pt x="230" y="782"/>
                    <a:pt x="232" y="782"/>
                  </a:cubicBezTo>
                  <a:cubicBezTo>
                    <a:pt x="233" y="781"/>
                    <a:pt x="234" y="781"/>
                    <a:pt x="236" y="780"/>
                  </a:cubicBezTo>
                  <a:cubicBezTo>
                    <a:pt x="238" y="779"/>
                    <a:pt x="240" y="778"/>
                    <a:pt x="240" y="776"/>
                  </a:cubicBezTo>
                  <a:cubicBezTo>
                    <a:pt x="241" y="774"/>
                    <a:pt x="241" y="770"/>
                    <a:pt x="240" y="768"/>
                  </a:cubicBezTo>
                  <a:cubicBezTo>
                    <a:pt x="239" y="765"/>
                    <a:pt x="238" y="762"/>
                    <a:pt x="236" y="760"/>
                  </a:cubicBezTo>
                  <a:cubicBezTo>
                    <a:pt x="235" y="759"/>
                    <a:pt x="234" y="759"/>
                    <a:pt x="233" y="758"/>
                  </a:cubicBezTo>
                  <a:cubicBezTo>
                    <a:pt x="232" y="757"/>
                    <a:pt x="232" y="757"/>
                    <a:pt x="232" y="757"/>
                  </a:cubicBezTo>
                  <a:cubicBezTo>
                    <a:pt x="232" y="714"/>
                    <a:pt x="232" y="714"/>
                    <a:pt x="232" y="714"/>
                  </a:cubicBezTo>
                  <a:cubicBezTo>
                    <a:pt x="235" y="715"/>
                    <a:pt x="235" y="715"/>
                    <a:pt x="235" y="715"/>
                  </a:cubicBezTo>
                  <a:cubicBezTo>
                    <a:pt x="236" y="715"/>
                    <a:pt x="236" y="715"/>
                    <a:pt x="236" y="715"/>
                  </a:cubicBezTo>
                  <a:cubicBezTo>
                    <a:pt x="237" y="714"/>
                    <a:pt x="237" y="711"/>
                    <a:pt x="236" y="706"/>
                  </a:cubicBezTo>
                  <a:cubicBezTo>
                    <a:pt x="236" y="705"/>
                    <a:pt x="236" y="704"/>
                    <a:pt x="236" y="704"/>
                  </a:cubicBezTo>
                  <a:cubicBezTo>
                    <a:pt x="236" y="703"/>
                    <a:pt x="236" y="703"/>
                    <a:pt x="236" y="703"/>
                  </a:cubicBezTo>
                  <a:cubicBezTo>
                    <a:pt x="236" y="703"/>
                    <a:pt x="236" y="703"/>
                    <a:pt x="236" y="703"/>
                  </a:cubicBezTo>
                  <a:cubicBezTo>
                    <a:pt x="236" y="703"/>
                    <a:pt x="236" y="702"/>
                    <a:pt x="236" y="702"/>
                  </a:cubicBezTo>
                  <a:cubicBezTo>
                    <a:pt x="236" y="702"/>
                    <a:pt x="236" y="702"/>
                    <a:pt x="236" y="702"/>
                  </a:cubicBezTo>
                  <a:cubicBezTo>
                    <a:pt x="236" y="702"/>
                    <a:pt x="236" y="702"/>
                    <a:pt x="236" y="702"/>
                  </a:cubicBezTo>
                  <a:cubicBezTo>
                    <a:pt x="235" y="702"/>
                    <a:pt x="235" y="702"/>
                    <a:pt x="235" y="702"/>
                  </a:cubicBezTo>
                  <a:cubicBezTo>
                    <a:pt x="233" y="702"/>
                    <a:pt x="232" y="701"/>
                    <a:pt x="232" y="698"/>
                  </a:cubicBezTo>
                  <a:cubicBezTo>
                    <a:pt x="232" y="695"/>
                    <a:pt x="232" y="695"/>
                    <a:pt x="232" y="695"/>
                  </a:cubicBezTo>
                  <a:cubicBezTo>
                    <a:pt x="232" y="695"/>
                    <a:pt x="232" y="694"/>
                    <a:pt x="232" y="694"/>
                  </a:cubicBezTo>
                  <a:cubicBezTo>
                    <a:pt x="232" y="694"/>
                    <a:pt x="232" y="693"/>
                    <a:pt x="232" y="693"/>
                  </a:cubicBezTo>
                  <a:cubicBezTo>
                    <a:pt x="232" y="693"/>
                    <a:pt x="232" y="693"/>
                    <a:pt x="231" y="693"/>
                  </a:cubicBezTo>
                  <a:cubicBezTo>
                    <a:pt x="231" y="693"/>
                    <a:pt x="230" y="693"/>
                    <a:pt x="230" y="693"/>
                  </a:cubicBezTo>
                  <a:cubicBezTo>
                    <a:pt x="227" y="692"/>
                    <a:pt x="227" y="692"/>
                    <a:pt x="227" y="692"/>
                  </a:cubicBezTo>
                  <a:cubicBezTo>
                    <a:pt x="227" y="648"/>
                    <a:pt x="227" y="648"/>
                    <a:pt x="227" y="648"/>
                  </a:cubicBezTo>
                  <a:cubicBezTo>
                    <a:pt x="231" y="649"/>
                    <a:pt x="231" y="649"/>
                    <a:pt x="231" y="649"/>
                  </a:cubicBezTo>
                  <a:cubicBezTo>
                    <a:pt x="231" y="649"/>
                    <a:pt x="231" y="649"/>
                    <a:pt x="231" y="649"/>
                  </a:cubicBezTo>
                  <a:cubicBezTo>
                    <a:pt x="231" y="648"/>
                    <a:pt x="231" y="648"/>
                    <a:pt x="231" y="648"/>
                  </a:cubicBezTo>
                  <a:cubicBezTo>
                    <a:pt x="232" y="647"/>
                    <a:pt x="232" y="645"/>
                    <a:pt x="232" y="644"/>
                  </a:cubicBezTo>
                  <a:cubicBezTo>
                    <a:pt x="233" y="643"/>
                    <a:pt x="234" y="642"/>
                    <a:pt x="235" y="641"/>
                  </a:cubicBezTo>
                  <a:cubicBezTo>
                    <a:pt x="236" y="640"/>
                    <a:pt x="236" y="639"/>
                    <a:pt x="236" y="638"/>
                  </a:cubicBezTo>
                  <a:cubicBezTo>
                    <a:pt x="236" y="634"/>
                    <a:pt x="236" y="634"/>
                    <a:pt x="236" y="634"/>
                  </a:cubicBezTo>
                  <a:cubicBezTo>
                    <a:pt x="240" y="635"/>
                    <a:pt x="240" y="635"/>
                    <a:pt x="240" y="635"/>
                  </a:cubicBezTo>
                  <a:cubicBezTo>
                    <a:pt x="240" y="635"/>
                    <a:pt x="240" y="635"/>
                    <a:pt x="241" y="635"/>
                  </a:cubicBezTo>
                  <a:cubicBezTo>
                    <a:pt x="241" y="635"/>
                    <a:pt x="241" y="635"/>
                    <a:pt x="241" y="635"/>
                  </a:cubicBezTo>
                  <a:cubicBezTo>
                    <a:pt x="241" y="635"/>
                    <a:pt x="241" y="634"/>
                    <a:pt x="241" y="633"/>
                  </a:cubicBezTo>
                  <a:cubicBezTo>
                    <a:pt x="241" y="615"/>
                    <a:pt x="241" y="615"/>
                    <a:pt x="241" y="615"/>
                  </a:cubicBezTo>
                  <a:cubicBezTo>
                    <a:pt x="245" y="616"/>
                    <a:pt x="245" y="616"/>
                    <a:pt x="245" y="616"/>
                  </a:cubicBezTo>
                  <a:cubicBezTo>
                    <a:pt x="245" y="616"/>
                    <a:pt x="245" y="616"/>
                    <a:pt x="245" y="616"/>
                  </a:cubicBezTo>
                  <a:cubicBezTo>
                    <a:pt x="245" y="616"/>
                    <a:pt x="246" y="614"/>
                    <a:pt x="246" y="613"/>
                  </a:cubicBezTo>
                  <a:cubicBezTo>
                    <a:pt x="246" y="612"/>
                    <a:pt x="247" y="610"/>
                    <a:pt x="248" y="609"/>
                  </a:cubicBezTo>
                  <a:cubicBezTo>
                    <a:pt x="249" y="607"/>
                    <a:pt x="250" y="606"/>
                    <a:pt x="251" y="605"/>
                  </a:cubicBezTo>
                  <a:cubicBezTo>
                    <a:pt x="253" y="604"/>
                    <a:pt x="254" y="602"/>
                    <a:pt x="255" y="600"/>
                  </a:cubicBezTo>
                  <a:cubicBezTo>
                    <a:pt x="255" y="600"/>
                    <a:pt x="255" y="600"/>
                    <a:pt x="255" y="600"/>
                  </a:cubicBezTo>
                  <a:cubicBezTo>
                    <a:pt x="255" y="599"/>
                    <a:pt x="256" y="598"/>
                    <a:pt x="258" y="597"/>
                  </a:cubicBezTo>
                  <a:cubicBezTo>
                    <a:pt x="258" y="596"/>
                    <a:pt x="257" y="596"/>
                    <a:pt x="257" y="596"/>
                  </a:cubicBezTo>
                  <a:cubicBezTo>
                    <a:pt x="255" y="594"/>
                    <a:pt x="254" y="594"/>
                    <a:pt x="253" y="593"/>
                  </a:cubicBezTo>
                  <a:cubicBezTo>
                    <a:pt x="250" y="593"/>
                    <a:pt x="250" y="593"/>
                    <a:pt x="250" y="593"/>
                  </a:cubicBezTo>
                  <a:cubicBezTo>
                    <a:pt x="250" y="577"/>
                    <a:pt x="250" y="577"/>
                    <a:pt x="250" y="577"/>
                  </a:cubicBezTo>
                  <a:cubicBezTo>
                    <a:pt x="254" y="578"/>
                    <a:pt x="254" y="578"/>
                    <a:pt x="254" y="578"/>
                  </a:cubicBezTo>
                  <a:cubicBezTo>
                    <a:pt x="254" y="578"/>
                    <a:pt x="255" y="578"/>
                    <a:pt x="255" y="578"/>
                  </a:cubicBezTo>
                  <a:cubicBezTo>
                    <a:pt x="256" y="577"/>
                    <a:pt x="255" y="572"/>
                    <a:pt x="255" y="570"/>
                  </a:cubicBezTo>
                  <a:cubicBezTo>
                    <a:pt x="255" y="569"/>
                    <a:pt x="255" y="569"/>
                    <a:pt x="255" y="568"/>
                  </a:cubicBezTo>
                  <a:cubicBezTo>
                    <a:pt x="255" y="557"/>
                    <a:pt x="255" y="557"/>
                    <a:pt x="255" y="557"/>
                  </a:cubicBezTo>
                  <a:cubicBezTo>
                    <a:pt x="255" y="557"/>
                    <a:pt x="255" y="557"/>
                    <a:pt x="255" y="557"/>
                  </a:cubicBezTo>
                  <a:cubicBezTo>
                    <a:pt x="255" y="556"/>
                    <a:pt x="255" y="556"/>
                    <a:pt x="255" y="556"/>
                  </a:cubicBezTo>
                  <a:cubicBezTo>
                    <a:pt x="255" y="556"/>
                    <a:pt x="255" y="556"/>
                    <a:pt x="255" y="556"/>
                  </a:cubicBezTo>
                  <a:cubicBezTo>
                    <a:pt x="254" y="556"/>
                    <a:pt x="254" y="556"/>
                    <a:pt x="253" y="556"/>
                  </a:cubicBezTo>
                  <a:cubicBezTo>
                    <a:pt x="250" y="556"/>
                    <a:pt x="250" y="556"/>
                    <a:pt x="250" y="556"/>
                  </a:cubicBezTo>
                  <a:cubicBezTo>
                    <a:pt x="250" y="550"/>
                    <a:pt x="250" y="550"/>
                    <a:pt x="250" y="550"/>
                  </a:cubicBezTo>
                  <a:cubicBezTo>
                    <a:pt x="250" y="549"/>
                    <a:pt x="251" y="548"/>
                    <a:pt x="251" y="546"/>
                  </a:cubicBezTo>
                  <a:cubicBezTo>
                    <a:pt x="251" y="545"/>
                    <a:pt x="251" y="545"/>
                    <a:pt x="251" y="545"/>
                  </a:cubicBezTo>
                  <a:cubicBezTo>
                    <a:pt x="251" y="544"/>
                    <a:pt x="251" y="543"/>
                    <a:pt x="251" y="542"/>
                  </a:cubicBezTo>
                  <a:cubicBezTo>
                    <a:pt x="250" y="541"/>
                    <a:pt x="249" y="540"/>
                    <a:pt x="247" y="539"/>
                  </a:cubicBezTo>
                  <a:cubicBezTo>
                    <a:pt x="247" y="539"/>
                    <a:pt x="246" y="538"/>
                    <a:pt x="245" y="538"/>
                  </a:cubicBezTo>
                  <a:cubicBezTo>
                    <a:pt x="243" y="536"/>
                    <a:pt x="242" y="534"/>
                    <a:pt x="241" y="532"/>
                  </a:cubicBezTo>
                  <a:cubicBezTo>
                    <a:pt x="241" y="531"/>
                    <a:pt x="241" y="529"/>
                    <a:pt x="241" y="528"/>
                  </a:cubicBezTo>
                  <a:cubicBezTo>
                    <a:pt x="241" y="527"/>
                    <a:pt x="241" y="526"/>
                    <a:pt x="241" y="526"/>
                  </a:cubicBezTo>
                  <a:cubicBezTo>
                    <a:pt x="239" y="523"/>
                    <a:pt x="238" y="521"/>
                    <a:pt x="238" y="518"/>
                  </a:cubicBezTo>
                  <a:cubicBezTo>
                    <a:pt x="237" y="517"/>
                    <a:pt x="236" y="515"/>
                    <a:pt x="236" y="514"/>
                  </a:cubicBezTo>
                  <a:cubicBezTo>
                    <a:pt x="235" y="512"/>
                    <a:pt x="234" y="511"/>
                    <a:pt x="233" y="510"/>
                  </a:cubicBezTo>
                  <a:cubicBezTo>
                    <a:pt x="232" y="509"/>
                    <a:pt x="231" y="509"/>
                    <a:pt x="231" y="509"/>
                  </a:cubicBezTo>
                  <a:cubicBezTo>
                    <a:pt x="228" y="508"/>
                    <a:pt x="227" y="507"/>
                    <a:pt x="227" y="504"/>
                  </a:cubicBezTo>
                  <a:cubicBezTo>
                    <a:pt x="227" y="503"/>
                    <a:pt x="227" y="503"/>
                    <a:pt x="227" y="503"/>
                  </a:cubicBezTo>
                  <a:cubicBezTo>
                    <a:pt x="227" y="503"/>
                    <a:pt x="227" y="502"/>
                    <a:pt x="227" y="501"/>
                  </a:cubicBezTo>
                  <a:cubicBezTo>
                    <a:pt x="227" y="501"/>
                    <a:pt x="227" y="500"/>
                    <a:pt x="227" y="500"/>
                  </a:cubicBezTo>
                  <a:cubicBezTo>
                    <a:pt x="226" y="499"/>
                    <a:pt x="226" y="499"/>
                    <a:pt x="225" y="499"/>
                  </a:cubicBezTo>
                  <a:cubicBezTo>
                    <a:pt x="222" y="499"/>
                    <a:pt x="222" y="499"/>
                    <a:pt x="222" y="499"/>
                  </a:cubicBezTo>
                  <a:cubicBezTo>
                    <a:pt x="222" y="496"/>
                    <a:pt x="222" y="496"/>
                    <a:pt x="222" y="496"/>
                  </a:cubicBezTo>
                  <a:cubicBezTo>
                    <a:pt x="222" y="488"/>
                    <a:pt x="222" y="488"/>
                    <a:pt x="222" y="488"/>
                  </a:cubicBezTo>
                  <a:cubicBezTo>
                    <a:pt x="226" y="488"/>
                    <a:pt x="226" y="488"/>
                    <a:pt x="226" y="488"/>
                  </a:cubicBezTo>
                  <a:cubicBezTo>
                    <a:pt x="226" y="488"/>
                    <a:pt x="226" y="488"/>
                    <a:pt x="226" y="488"/>
                  </a:cubicBezTo>
                  <a:cubicBezTo>
                    <a:pt x="227" y="488"/>
                    <a:pt x="227" y="487"/>
                    <a:pt x="227" y="486"/>
                  </a:cubicBezTo>
                  <a:cubicBezTo>
                    <a:pt x="227" y="485"/>
                    <a:pt x="228" y="483"/>
                    <a:pt x="228" y="482"/>
                  </a:cubicBezTo>
                  <a:cubicBezTo>
                    <a:pt x="229" y="481"/>
                    <a:pt x="229" y="480"/>
                    <a:pt x="230" y="480"/>
                  </a:cubicBezTo>
                  <a:cubicBezTo>
                    <a:pt x="231" y="477"/>
                    <a:pt x="232" y="475"/>
                    <a:pt x="232" y="472"/>
                  </a:cubicBezTo>
                  <a:cubicBezTo>
                    <a:pt x="232" y="468"/>
                    <a:pt x="229" y="464"/>
                    <a:pt x="227" y="461"/>
                  </a:cubicBezTo>
                  <a:cubicBezTo>
                    <a:pt x="226" y="460"/>
                    <a:pt x="224" y="459"/>
                    <a:pt x="222" y="458"/>
                  </a:cubicBezTo>
                  <a:cubicBezTo>
                    <a:pt x="220" y="457"/>
                    <a:pt x="219" y="457"/>
                    <a:pt x="216" y="457"/>
                  </a:cubicBezTo>
                  <a:cubicBezTo>
                    <a:pt x="212" y="457"/>
                    <a:pt x="212" y="457"/>
                    <a:pt x="212" y="457"/>
                  </a:cubicBezTo>
                  <a:cubicBezTo>
                    <a:pt x="213" y="453"/>
                    <a:pt x="213" y="453"/>
                    <a:pt x="213" y="453"/>
                  </a:cubicBezTo>
                  <a:cubicBezTo>
                    <a:pt x="213" y="453"/>
                    <a:pt x="213" y="452"/>
                    <a:pt x="213" y="452"/>
                  </a:cubicBezTo>
                  <a:cubicBezTo>
                    <a:pt x="213" y="452"/>
                    <a:pt x="213" y="452"/>
                    <a:pt x="213" y="452"/>
                  </a:cubicBezTo>
                  <a:cubicBezTo>
                    <a:pt x="213" y="452"/>
                    <a:pt x="212" y="452"/>
                    <a:pt x="208" y="452"/>
                  </a:cubicBezTo>
                  <a:cubicBezTo>
                    <a:pt x="207" y="452"/>
                    <a:pt x="205" y="452"/>
                    <a:pt x="204" y="452"/>
                  </a:cubicBezTo>
                  <a:cubicBezTo>
                    <a:pt x="203" y="452"/>
                    <a:pt x="202" y="452"/>
                    <a:pt x="202" y="452"/>
                  </a:cubicBezTo>
                  <a:cubicBezTo>
                    <a:pt x="198" y="452"/>
                    <a:pt x="198" y="452"/>
                    <a:pt x="198" y="452"/>
                  </a:cubicBezTo>
                  <a:cubicBezTo>
                    <a:pt x="199" y="448"/>
                    <a:pt x="199" y="448"/>
                    <a:pt x="199" y="448"/>
                  </a:cubicBezTo>
                  <a:cubicBezTo>
                    <a:pt x="199" y="448"/>
                    <a:pt x="199" y="448"/>
                    <a:pt x="199" y="448"/>
                  </a:cubicBezTo>
                  <a:cubicBezTo>
                    <a:pt x="199" y="448"/>
                    <a:pt x="199" y="448"/>
                    <a:pt x="198" y="448"/>
                  </a:cubicBezTo>
                  <a:cubicBezTo>
                    <a:pt x="197" y="447"/>
                    <a:pt x="196" y="447"/>
                    <a:pt x="195" y="447"/>
                  </a:cubicBezTo>
                  <a:cubicBezTo>
                    <a:pt x="194" y="447"/>
                    <a:pt x="194" y="447"/>
                    <a:pt x="194" y="447"/>
                  </a:cubicBezTo>
                  <a:cubicBezTo>
                    <a:pt x="190" y="447"/>
                    <a:pt x="189" y="445"/>
                    <a:pt x="189" y="444"/>
                  </a:cubicBezTo>
                  <a:cubicBezTo>
                    <a:pt x="188" y="441"/>
                    <a:pt x="184" y="438"/>
                    <a:pt x="180" y="438"/>
                  </a:cubicBezTo>
                  <a:cubicBezTo>
                    <a:pt x="170" y="438"/>
                    <a:pt x="170" y="438"/>
                    <a:pt x="170" y="438"/>
                  </a:cubicBezTo>
                  <a:cubicBezTo>
                    <a:pt x="169" y="438"/>
                    <a:pt x="169" y="438"/>
                    <a:pt x="168" y="438"/>
                  </a:cubicBezTo>
                  <a:cubicBezTo>
                    <a:pt x="168" y="438"/>
                    <a:pt x="167" y="438"/>
                    <a:pt x="166" y="438"/>
                  </a:cubicBezTo>
                  <a:cubicBezTo>
                    <a:pt x="164" y="438"/>
                    <a:pt x="163" y="438"/>
                    <a:pt x="162" y="439"/>
                  </a:cubicBezTo>
                  <a:cubicBezTo>
                    <a:pt x="161" y="439"/>
                    <a:pt x="160" y="441"/>
                    <a:pt x="159" y="443"/>
                  </a:cubicBezTo>
                  <a:cubicBezTo>
                    <a:pt x="158" y="445"/>
                    <a:pt x="158" y="446"/>
                    <a:pt x="158" y="449"/>
                  </a:cubicBezTo>
                  <a:cubicBezTo>
                    <a:pt x="158" y="453"/>
                    <a:pt x="158" y="453"/>
                    <a:pt x="158" y="453"/>
                  </a:cubicBezTo>
                  <a:cubicBezTo>
                    <a:pt x="154" y="452"/>
                    <a:pt x="154" y="452"/>
                    <a:pt x="154" y="452"/>
                  </a:cubicBezTo>
                  <a:cubicBezTo>
                    <a:pt x="154" y="452"/>
                    <a:pt x="153" y="452"/>
                    <a:pt x="153" y="452"/>
                  </a:cubicBezTo>
                  <a:cubicBezTo>
                    <a:pt x="153" y="452"/>
                    <a:pt x="153" y="452"/>
                    <a:pt x="153" y="452"/>
                  </a:cubicBezTo>
                  <a:cubicBezTo>
                    <a:pt x="153" y="452"/>
                    <a:pt x="153" y="452"/>
                    <a:pt x="153" y="453"/>
                  </a:cubicBezTo>
                  <a:cubicBezTo>
                    <a:pt x="153" y="455"/>
                    <a:pt x="152" y="457"/>
                    <a:pt x="147" y="457"/>
                  </a:cubicBezTo>
                  <a:cubicBezTo>
                    <a:pt x="146" y="457"/>
                    <a:pt x="145" y="457"/>
                    <a:pt x="144" y="457"/>
                  </a:cubicBezTo>
                  <a:cubicBezTo>
                    <a:pt x="144" y="457"/>
                    <a:pt x="144" y="457"/>
                    <a:pt x="144" y="457"/>
                  </a:cubicBezTo>
                  <a:cubicBezTo>
                    <a:pt x="143" y="457"/>
                    <a:pt x="142" y="457"/>
                    <a:pt x="141" y="457"/>
                  </a:cubicBezTo>
                  <a:cubicBezTo>
                    <a:pt x="140" y="456"/>
                    <a:pt x="140" y="456"/>
                    <a:pt x="140" y="456"/>
                  </a:cubicBezTo>
                  <a:cubicBezTo>
                    <a:pt x="137" y="456"/>
                    <a:pt x="134" y="456"/>
                    <a:pt x="132" y="455"/>
                  </a:cubicBezTo>
                  <a:cubicBezTo>
                    <a:pt x="130" y="454"/>
                    <a:pt x="129" y="453"/>
                    <a:pt x="129" y="452"/>
                  </a:cubicBezTo>
                  <a:cubicBezTo>
                    <a:pt x="128" y="452"/>
                    <a:pt x="128" y="452"/>
                    <a:pt x="127" y="452"/>
                  </a:cubicBezTo>
                  <a:cubicBezTo>
                    <a:pt x="127" y="452"/>
                    <a:pt x="127" y="452"/>
                    <a:pt x="126" y="452"/>
                  </a:cubicBezTo>
                  <a:cubicBezTo>
                    <a:pt x="122" y="452"/>
                    <a:pt x="122" y="452"/>
                    <a:pt x="122" y="452"/>
                  </a:cubicBezTo>
                  <a:cubicBezTo>
                    <a:pt x="119" y="452"/>
                    <a:pt x="119" y="450"/>
                    <a:pt x="118" y="449"/>
                  </a:cubicBezTo>
                  <a:cubicBezTo>
                    <a:pt x="118" y="449"/>
                    <a:pt x="118" y="449"/>
                    <a:pt x="118" y="449"/>
                  </a:cubicBezTo>
                  <a:cubicBezTo>
                    <a:pt x="117" y="448"/>
                    <a:pt x="115" y="448"/>
                    <a:pt x="114" y="448"/>
                  </a:cubicBezTo>
                  <a:cubicBezTo>
                    <a:pt x="112" y="448"/>
                    <a:pt x="111" y="448"/>
                    <a:pt x="111" y="448"/>
                  </a:cubicBezTo>
                  <a:cubicBezTo>
                    <a:pt x="111" y="449"/>
                    <a:pt x="110" y="449"/>
                    <a:pt x="110" y="449"/>
                  </a:cubicBezTo>
                  <a:cubicBezTo>
                    <a:pt x="110" y="452"/>
                    <a:pt x="110" y="452"/>
                    <a:pt x="110" y="452"/>
                  </a:cubicBezTo>
                  <a:cubicBezTo>
                    <a:pt x="106" y="452"/>
                    <a:pt x="106" y="452"/>
                    <a:pt x="106" y="452"/>
                  </a:cubicBezTo>
                  <a:cubicBezTo>
                    <a:pt x="105" y="452"/>
                    <a:pt x="103" y="452"/>
                    <a:pt x="101" y="452"/>
                  </a:cubicBezTo>
                  <a:cubicBezTo>
                    <a:pt x="101" y="452"/>
                    <a:pt x="101" y="452"/>
                    <a:pt x="101" y="452"/>
                  </a:cubicBezTo>
                  <a:cubicBezTo>
                    <a:pt x="101" y="452"/>
                    <a:pt x="101" y="452"/>
                    <a:pt x="101" y="454"/>
                  </a:cubicBezTo>
                  <a:cubicBezTo>
                    <a:pt x="101" y="457"/>
                    <a:pt x="101" y="457"/>
                    <a:pt x="101" y="457"/>
                  </a:cubicBezTo>
                  <a:cubicBezTo>
                    <a:pt x="94" y="457"/>
                    <a:pt x="94" y="457"/>
                    <a:pt x="94" y="457"/>
                  </a:cubicBezTo>
                  <a:cubicBezTo>
                    <a:pt x="93" y="457"/>
                    <a:pt x="91" y="457"/>
                    <a:pt x="90" y="453"/>
                  </a:cubicBezTo>
                  <a:cubicBezTo>
                    <a:pt x="90" y="453"/>
                    <a:pt x="90" y="453"/>
                    <a:pt x="90" y="453"/>
                  </a:cubicBezTo>
                  <a:cubicBezTo>
                    <a:pt x="89" y="452"/>
                    <a:pt x="89" y="451"/>
                    <a:pt x="88" y="451"/>
                  </a:cubicBezTo>
                  <a:cubicBezTo>
                    <a:pt x="87" y="449"/>
                    <a:pt x="84" y="448"/>
                    <a:pt x="82" y="447"/>
                  </a:cubicBezTo>
                  <a:cubicBezTo>
                    <a:pt x="79" y="446"/>
                    <a:pt x="76" y="444"/>
                    <a:pt x="74" y="440"/>
                  </a:cubicBezTo>
                  <a:cubicBezTo>
                    <a:pt x="73" y="440"/>
                    <a:pt x="73" y="440"/>
                    <a:pt x="73" y="440"/>
                  </a:cubicBezTo>
                  <a:cubicBezTo>
                    <a:pt x="72" y="438"/>
                    <a:pt x="71" y="436"/>
                    <a:pt x="71" y="434"/>
                  </a:cubicBezTo>
                  <a:cubicBezTo>
                    <a:pt x="71" y="434"/>
                    <a:pt x="71" y="434"/>
                    <a:pt x="71" y="434"/>
                  </a:cubicBezTo>
                  <a:cubicBezTo>
                    <a:pt x="71" y="433"/>
                    <a:pt x="70" y="433"/>
                    <a:pt x="70" y="433"/>
                  </a:cubicBezTo>
                  <a:cubicBezTo>
                    <a:pt x="70" y="433"/>
                    <a:pt x="70" y="433"/>
                    <a:pt x="69" y="433"/>
                  </a:cubicBezTo>
                  <a:cubicBezTo>
                    <a:pt x="69" y="433"/>
                    <a:pt x="69" y="433"/>
                    <a:pt x="69" y="433"/>
                  </a:cubicBezTo>
                  <a:cubicBezTo>
                    <a:pt x="68" y="433"/>
                    <a:pt x="68" y="433"/>
                    <a:pt x="67" y="433"/>
                  </a:cubicBezTo>
                  <a:cubicBezTo>
                    <a:pt x="63" y="433"/>
                    <a:pt x="62" y="431"/>
                    <a:pt x="62" y="430"/>
                  </a:cubicBezTo>
                  <a:cubicBezTo>
                    <a:pt x="62" y="430"/>
                    <a:pt x="61" y="428"/>
                    <a:pt x="54" y="428"/>
                  </a:cubicBezTo>
                  <a:cubicBezTo>
                    <a:pt x="51" y="428"/>
                    <a:pt x="51" y="428"/>
                    <a:pt x="51" y="428"/>
                  </a:cubicBezTo>
                  <a:cubicBezTo>
                    <a:pt x="47" y="428"/>
                    <a:pt x="47" y="428"/>
                    <a:pt x="47" y="428"/>
                  </a:cubicBezTo>
                  <a:cubicBezTo>
                    <a:pt x="48" y="425"/>
                    <a:pt x="48" y="425"/>
                    <a:pt x="48" y="425"/>
                  </a:cubicBezTo>
                  <a:cubicBezTo>
                    <a:pt x="48" y="425"/>
                    <a:pt x="48" y="424"/>
                    <a:pt x="48" y="424"/>
                  </a:cubicBezTo>
                  <a:cubicBezTo>
                    <a:pt x="47" y="424"/>
                    <a:pt x="46" y="424"/>
                    <a:pt x="45" y="424"/>
                  </a:cubicBezTo>
                  <a:cubicBezTo>
                    <a:pt x="45" y="424"/>
                    <a:pt x="44" y="424"/>
                    <a:pt x="43" y="423"/>
                  </a:cubicBezTo>
                  <a:cubicBezTo>
                    <a:pt x="37" y="422"/>
                    <a:pt x="38" y="415"/>
                    <a:pt x="38" y="411"/>
                  </a:cubicBezTo>
                  <a:cubicBezTo>
                    <a:pt x="38" y="411"/>
                    <a:pt x="38" y="410"/>
                    <a:pt x="38" y="410"/>
                  </a:cubicBezTo>
                  <a:cubicBezTo>
                    <a:pt x="39" y="403"/>
                    <a:pt x="37" y="398"/>
                    <a:pt x="33" y="394"/>
                  </a:cubicBezTo>
                  <a:cubicBezTo>
                    <a:pt x="31" y="392"/>
                    <a:pt x="28" y="391"/>
                    <a:pt x="26" y="389"/>
                  </a:cubicBezTo>
                  <a:cubicBezTo>
                    <a:pt x="25" y="389"/>
                    <a:pt x="25" y="389"/>
                    <a:pt x="25" y="389"/>
                  </a:cubicBezTo>
                  <a:cubicBezTo>
                    <a:pt x="24" y="388"/>
                    <a:pt x="22" y="387"/>
                    <a:pt x="21" y="386"/>
                  </a:cubicBezTo>
                  <a:cubicBezTo>
                    <a:pt x="19" y="385"/>
                    <a:pt x="19" y="382"/>
                    <a:pt x="18" y="381"/>
                  </a:cubicBezTo>
                  <a:cubicBezTo>
                    <a:pt x="18" y="380"/>
                    <a:pt x="17" y="379"/>
                    <a:pt x="17" y="379"/>
                  </a:cubicBezTo>
                  <a:cubicBezTo>
                    <a:pt x="16" y="377"/>
                    <a:pt x="15" y="375"/>
                    <a:pt x="14" y="374"/>
                  </a:cubicBezTo>
                  <a:cubicBezTo>
                    <a:pt x="13" y="373"/>
                    <a:pt x="12" y="372"/>
                    <a:pt x="12" y="372"/>
                  </a:cubicBezTo>
                  <a:cubicBezTo>
                    <a:pt x="10" y="370"/>
                    <a:pt x="10" y="368"/>
                    <a:pt x="10" y="367"/>
                  </a:cubicBezTo>
                  <a:cubicBezTo>
                    <a:pt x="10" y="367"/>
                    <a:pt x="10" y="367"/>
                    <a:pt x="10" y="366"/>
                  </a:cubicBezTo>
                  <a:cubicBezTo>
                    <a:pt x="10" y="366"/>
                    <a:pt x="10" y="365"/>
                    <a:pt x="10" y="365"/>
                  </a:cubicBezTo>
                  <a:cubicBezTo>
                    <a:pt x="10" y="364"/>
                    <a:pt x="10" y="363"/>
                    <a:pt x="10" y="363"/>
                  </a:cubicBezTo>
                  <a:cubicBezTo>
                    <a:pt x="10" y="363"/>
                    <a:pt x="9" y="363"/>
                    <a:pt x="8" y="362"/>
                  </a:cubicBezTo>
                  <a:cubicBezTo>
                    <a:pt x="4" y="362"/>
                    <a:pt x="4" y="362"/>
                    <a:pt x="4" y="362"/>
                  </a:cubicBezTo>
                  <a:cubicBezTo>
                    <a:pt x="6" y="358"/>
                    <a:pt x="6" y="358"/>
                    <a:pt x="6" y="358"/>
                  </a:cubicBezTo>
                  <a:cubicBezTo>
                    <a:pt x="7" y="355"/>
                    <a:pt x="8" y="353"/>
                    <a:pt x="10" y="351"/>
                  </a:cubicBezTo>
                  <a:cubicBezTo>
                    <a:pt x="11" y="350"/>
                    <a:pt x="12" y="349"/>
                    <a:pt x="13" y="348"/>
                  </a:cubicBezTo>
                  <a:cubicBezTo>
                    <a:pt x="15" y="345"/>
                    <a:pt x="16" y="341"/>
                    <a:pt x="15" y="337"/>
                  </a:cubicBezTo>
                  <a:cubicBezTo>
                    <a:pt x="15" y="336"/>
                    <a:pt x="15" y="335"/>
                    <a:pt x="15" y="335"/>
                  </a:cubicBezTo>
                  <a:cubicBezTo>
                    <a:pt x="15" y="333"/>
                    <a:pt x="15" y="332"/>
                    <a:pt x="15" y="330"/>
                  </a:cubicBezTo>
                  <a:cubicBezTo>
                    <a:pt x="15" y="330"/>
                    <a:pt x="15" y="330"/>
                    <a:pt x="15" y="330"/>
                  </a:cubicBezTo>
                  <a:cubicBezTo>
                    <a:pt x="15" y="330"/>
                    <a:pt x="14" y="330"/>
                    <a:pt x="14" y="330"/>
                  </a:cubicBezTo>
                  <a:cubicBezTo>
                    <a:pt x="11" y="329"/>
                    <a:pt x="10" y="327"/>
                    <a:pt x="10" y="325"/>
                  </a:cubicBezTo>
                  <a:cubicBezTo>
                    <a:pt x="10" y="324"/>
                    <a:pt x="10" y="324"/>
                    <a:pt x="10" y="323"/>
                  </a:cubicBezTo>
                  <a:cubicBezTo>
                    <a:pt x="10" y="322"/>
                    <a:pt x="10" y="321"/>
                    <a:pt x="10" y="320"/>
                  </a:cubicBezTo>
                  <a:cubicBezTo>
                    <a:pt x="10" y="320"/>
                    <a:pt x="10" y="320"/>
                    <a:pt x="9" y="320"/>
                  </a:cubicBezTo>
                  <a:cubicBezTo>
                    <a:pt x="9" y="320"/>
                    <a:pt x="9" y="320"/>
                    <a:pt x="9" y="320"/>
                  </a:cubicBezTo>
                  <a:cubicBezTo>
                    <a:pt x="7" y="320"/>
                    <a:pt x="5" y="319"/>
                    <a:pt x="5" y="316"/>
                  </a:cubicBezTo>
                  <a:cubicBezTo>
                    <a:pt x="5" y="316"/>
                    <a:pt x="5" y="316"/>
                    <a:pt x="5" y="315"/>
                  </a:cubicBezTo>
                  <a:cubicBezTo>
                    <a:pt x="5" y="315"/>
                    <a:pt x="4" y="314"/>
                    <a:pt x="3" y="313"/>
                  </a:cubicBezTo>
                  <a:cubicBezTo>
                    <a:pt x="2" y="312"/>
                    <a:pt x="0" y="310"/>
                    <a:pt x="0" y="306"/>
                  </a:cubicBezTo>
                  <a:cubicBezTo>
                    <a:pt x="0" y="296"/>
                    <a:pt x="0" y="296"/>
                    <a:pt x="0" y="296"/>
                  </a:cubicBezTo>
                  <a:cubicBezTo>
                    <a:pt x="3" y="295"/>
                    <a:pt x="3" y="295"/>
                    <a:pt x="3" y="295"/>
                  </a:cubicBezTo>
                  <a:cubicBezTo>
                    <a:pt x="4" y="295"/>
                    <a:pt x="5" y="294"/>
                    <a:pt x="6" y="294"/>
                  </a:cubicBezTo>
                  <a:cubicBezTo>
                    <a:pt x="7" y="293"/>
                    <a:pt x="9" y="291"/>
                    <a:pt x="9" y="289"/>
                  </a:cubicBezTo>
                  <a:cubicBezTo>
                    <a:pt x="10" y="287"/>
                    <a:pt x="10" y="286"/>
                    <a:pt x="10" y="284"/>
                  </a:cubicBezTo>
                  <a:cubicBezTo>
                    <a:pt x="10" y="281"/>
                    <a:pt x="10" y="281"/>
                    <a:pt x="10" y="281"/>
                  </a:cubicBezTo>
                  <a:cubicBezTo>
                    <a:pt x="12" y="281"/>
                    <a:pt x="12" y="281"/>
                    <a:pt x="12" y="281"/>
                  </a:cubicBezTo>
                  <a:cubicBezTo>
                    <a:pt x="14" y="281"/>
                    <a:pt x="15" y="280"/>
                    <a:pt x="16" y="279"/>
                  </a:cubicBezTo>
                  <a:cubicBezTo>
                    <a:pt x="18" y="278"/>
                    <a:pt x="19" y="275"/>
                    <a:pt x="19" y="273"/>
                  </a:cubicBezTo>
                  <a:cubicBezTo>
                    <a:pt x="19" y="262"/>
                    <a:pt x="19" y="262"/>
                    <a:pt x="19" y="262"/>
                  </a:cubicBezTo>
                  <a:cubicBezTo>
                    <a:pt x="22" y="262"/>
                    <a:pt x="22" y="262"/>
                    <a:pt x="22" y="262"/>
                  </a:cubicBezTo>
                  <a:cubicBezTo>
                    <a:pt x="23" y="262"/>
                    <a:pt x="23" y="262"/>
                    <a:pt x="23" y="262"/>
                  </a:cubicBezTo>
                  <a:cubicBezTo>
                    <a:pt x="23" y="261"/>
                    <a:pt x="23" y="260"/>
                    <a:pt x="24" y="258"/>
                  </a:cubicBezTo>
                  <a:cubicBezTo>
                    <a:pt x="24" y="257"/>
                    <a:pt x="24" y="256"/>
                    <a:pt x="24" y="255"/>
                  </a:cubicBezTo>
                  <a:cubicBezTo>
                    <a:pt x="24" y="251"/>
                    <a:pt x="25" y="247"/>
                    <a:pt x="27" y="243"/>
                  </a:cubicBezTo>
                  <a:cubicBezTo>
                    <a:pt x="28" y="242"/>
                    <a:pt x="28" y="241"/>
                    <a:pt x="29" y="240"/>
                  </a:cubicBezTo>
                  <a:cubicBezTo>
                    <a:pt x="30" y="239"/>
                    <a:pt x="31" y="238"/>
                    <a:pt x="32" y="238"/>
                  </a:cubicBezTo>
                  <a:cubicBezTo>
                    <a:pt x="33" y="238"/>
                    <a:pt x="33" y="238"/>
                    <a:pt x="34" y="238"/>
                  </a:cubicBezTo>
                  <a:cubicBezTo>
                    <a:pt x="34" y="238"/>
                    <a:pt x="34" y="239"/>
                    <a:pt x="34" y="239"/>
                  </a:cubicBezTo>
                  <a:cubicBezTo>
                    <a:pt x="34" y="239"/>
                    <a:pt x="34" y="239"/>
                    <a:pt x="34" y="239"/>
                  </a:cubicBezTo>
                  <a:cubicBezTo>
                    <a:pt x="35" y="239"/>
                    <a:pt x="36" y="238"/>
                    <a:pt x="37" y="238"/>
                  </a:cubicBezTo>
                  <a:cubicBezTo>
                    <a:pt x="38" y="238"/>
                    <a:pt x="38" y="237"/>
                    <a:pt x="38" y="236"/>
                  </a:cubicBezTo>
                  <a:cubicBezTo>
                    <a:pt x="38" y="236"/>
                    <a:pt x="39" y="234"/>
                    <a:pt x="42" y="234"/>
                  </a:cubicBezTo>
                  <a:cubicBezTo>
                    <a:pt x="43" y="234"/>
                    <a:pt x="44" y="234"/>
                    <a:pt x="45" y="234"/>
                  </a:cubicBezTo>
                  <a:cubicBezTo>
                    <a:pt x="45" y="234"/>
                    <a:pt x="45" y="234"/>
                    <a:pt x="46" y="234"/>
                  </a:cubicBezTo>
                  <a:cubicBezTo>
                    <a:pt x="46" y="234"/>
                    <a:pt x="47" y="234"/>
                    <a:pt x="47" y="234"/>
                  </a:cubicBezTo>
                  <a:cubicBezTo>
                    <a:pt x="49" y="234"/>
                    <a:pt x="50" y="234"/>
                    <a:pt x="51" y="234"/>
                  </a:cubicBezTo>
                  <a:cubicBezTo>
                    <a:pt x="53" y="233"/>
                    <a:pt x="54" y="229"/>
                    <a:pt x="52" y="223"/>
                  </a:cubicBezTo>
                  <a:cubicBezTo>
                    <a:pt x="52" y="220"/>
                    <a:pt x="52" y="220"/>
                    <a:pt x="52" y="220"/>
                  </a:cubicBezTo>
                  <a:cubicBezTo>
                    <a:pt x="55" y="220"/>
                    <a:pt x="55" y="220"/>
                    <a:pt x="55" y="220"/>
                  </a:cubicBezTo>
                  <a:cubicBezTo>
                    <a:pt x="56" y="219"/>
                    <a:pt x="57" y="217"/>
                    <a:pt x="57" y="214"/>
                  </a:cubicBezTo>
                  <a:cubicBezTo>
                    <a:pt x="57" y="213"/>
                    <a:pt x="57" y="213"/>
                    <a:pt x="57" y="212"/>
                  </a:cubicBezTo>
                  <a:cubicBezTo>
                    <a:pt x="57" y="209"/>
                    <a:pt x="57" y="202"/>
                    <a:pt x="62" y="201"/>
                  </a:cubicBezTo>
                  <a:cubicBezTo>
                    <a:pt x="62" y="201"/>
                    <a:pt x="63" y="200"/>
                    <a:pt x="63" y="200"/>
                  </a:cubicBezTo>
                  <a:cubicBezTo>
                    <a:pt x="64" y="200"/>
                    <a:pt x="65" y="201"/>
                    <a:pt x="65" y="201"/>
                  </a:cubicBezTo>
                  <a:cubicBezTo>
                    <a:pt x="66" y="201"/>
                    <a:pt x="66" y="201"/>
                    <a:pt x="66" y="201"/>
                  </a:cubicBezTo>
                  <a:cubicBezTo>
                    <a:pt x="66" y="201"/>
                    <a:pt x="66" y="201"/>
                    <a:pt x="66" y="200"/>
                  </a:cubicBezTo>
                  <a:cubicBezTo>
                    <a:pt x="66" y="200"/>
                    <a:pt x="66" y="200"/>
                    <a:pt x="66" y="200"/>
                  </a:cubicBezTo>
                  <a:cubicBezTo>
                    <a:pt x="66" y="197"/>
                    <a:pt x="68" y="196"/>
                    <a:pt x="71" y="196"/>
                  </a:cubicBezTo>
                  <a:cubicBezTo>
                    <a:pt x="75" y="196"/>
                    <a:pt x="77" y="195"/>
                    <a:pt x="80" y="191"/>
                  </a:cubicBezTo>
                  <a:cubicBezTo>
                    <a:pt x="80" y="190"/>
                    <a:pt x="80" y="190"/>
                    <a:pt x="80" y="190"/>
                  </a:cubicBezTo>
                  <a:cubicBezTo>
                    <a:pt x="80" y="190"/>
                    <a:pt x="81" y="189"/>
                    <a:pt x="81" y="189"/>
                  </a:cubicBezTo>
                  <a:cubicBezTo>
                    <a:pt x="81" y="187"/>
                    <a:pt x="81" y="186"/>
                    <a:pt x="82" y="185"/>
                  </a:cubicBezTo>
                  <a:cubicBezTo>
                    <a:pt x="83" y="182"/>
                    <a:pt x="86" y="182"/>
                    <a:pt x="87" y="182"/>
                  </a:cubicBezTo>
                  <a:cubicBezTo>
                    <a:pt x="87" y="185"/>
                    <a:pt x="87" y="185"/>
                    <a:pt x="87" y="185"/>
                  </a:cubicBezTo>
                  <a:cubicBezTo>
                    <a:pt x="87" y="182"/>
                    <a:pt x="87" y="182"/>
                    <a:pt x="87" y="182"/>
                  </a:cubicBezTo>
                  <a:cubicBezTo>
                    <a:pt x="88" y="182"/>
                    <a:pt x="88" y="182"/>
                    <a:pt x="88" y="182"/>
                  </a:cubicBezTo>
                  <a:cubicBezTo>
                    <a:pt x="89" y="181"/>
                    <a:pt x="91" y="181"/>
                    <a:pt x="92" y="181"/>
                  </a:cubicBezTo>
                  <a:cubicBezTo>
                    <a:pt x="94" y="181"/>
                    <a:pt x="96" y="181"/>
                    <a:pt x="98" y="182"/>
                  </a:cubicBezTo>
                  <a:cubicBezTo>
                    <a:pt x="100" y="182"/>
                    <a:pt x="100" y="182"/>
                    <a:pt x="100" y="182"/>
                  </a:cubicBezTo>
                  <a:cubicBezTo>
                    <a:pt x="102" y="182"/>
                    <a:pt x="104" y="182"/>
                    <a:pt x="105" y="182"/>
                  </a:cubicBezTo>
                  <a:cubicBezTo>
                    <a:pt x="108" y="182"/>
                    <a:pt x="109" y="182"/>
                    <a:pt x="109" y="182"/>
                  </a:cubicBezTo>
                  <a:cubicBezTo>
                    <a:pt x="109" y="181"/>
                    <a:pt x="109" y="181"/>
                    <a:pt x="109" y="180"/>
                  </a:cubicBezTo>
                  <a:cubicBezTo>
                    <a:pt x="109" y="177"/>
                    <a:pt x="109" y="177"/>
                    <a:pt x="109" y="177"/>
                  </a:cubicBezTo>
                  <a:cubicBezTo>
                    <a:pt x="112" y="177"/>
                    <a:pt x="112" y="177"/>
                    <a:pt x="112" y="177"/>
                  </a:cubicBezTo>
                  <a:cubicBezTo>
                    <a:pt x="112" y="177"/>
                    <a:pt x="113" y="177"/>
                    <a:pt x="113" y="177"/>
                  </a:cubicBezTo>
                  <a:cubicBezTo>
                    <a:pt x="114" y="177"/>
                    <a:pt x="115" y="177"/>
                    <a:pt x="115" y="177"/>
                  </a:cubicBezTo>
                  <a:cubicBezTo>
                    <a:pt x="118" y="177"/>
                    <a:pt x="118" y="177"/>
                    <a:pt x="119" y="177"/>
                  </a:cubicBezTo>
                  <a:cubicBezTo>
                    <a:pt x="119" y="177"/>
                    <a:pt x="119" y="176"/>
                    <a:pt x="118" y="176"/>
                  </a:cubicBezTo>
                  <a:cubicBezTo>
                    <a:pt x="118" y="172"/>
                    <a:pt x="118" y="172"/>
                    <a:pt x="118" y="172"/>
                  </a:cubicBezTo>
                  <a:cubicBezTo>
                    <a:pt x="121" y="172"/>
                    <a:pt x="121" y="172"/>
                    <a:pt x="121" y="172"/>
                  </a:cubicBezTo>
                  <a:cubicBezTo>
                    <a:pt x="123" y="172"/>
                    <a:pt x="125" y="172"/>
                    <a:pt x="126" y="172"/>
                  </a:cubicBezTo>
                  <a:cubicBezTo>
                    <a:pt x="128" y="172"/>
                    <a:pt x="130" y="172"/>
                    <a:pt x="131" y="172"/>
                  </a:cubicBezTo>
                  <a:cubicBezTo>
                    <a:pt x="134" y="172"/>
                    <a:pt x="139" y="172"/>
                    <a:pt x="143" y="173"/>
                  </a:cubicBezTo>
                  <a:cubicBezTo>
                    <a:pt x="145" y="174"/>
                    <a:pt x="147" y="175"/>
                    <a:pt x="148" y="176"/>
                  </a:cubicBezTo>
                  <a:cubicBezTo>
                    <a:pt x="150" y="177"/>
                    <a:pt x="152" y="178"/>
                    <a:pt x="154" y="178"/>
                  </a:cubicBezTo>
                  <a:cubicBezTo>
                    <a:pt x="154" y="178"/>
                    <a:pt x="154" y="178"/>
                    <a:pt x="154" y="178"/>
                  </a:cubicBezTo>
                  <a:cubicBezTo>
                    <a:pt x="156" y="177"/>
                    <a:pt x="157" y="176"/>
                    <a:pt x="159" y="174"/>
                  </a:cubicBezTo>
                  <a:cubicBezTo>
                    <a:pt x="161" y="171"/>
                    <a:pt x="163" y="168"/>
                    <a:pt x="169" y="168"/>
                  </a:cubicBezTo>
                  <a:cubicBezTo>
                    <a:pt x="173" y="168"/>
                    <a:pt x="173" y="168"/>
                    <a:pt x="173" y="168"/>
                  </a:cubicBezTo>
                  <a:cubicBezTo>
                    <a:pt x="172" y="171"/>
                    <a:pt x="172" y="171"/>
                    <a:pt x="172" y="171"/>
                  </a:cubicBezTo>
                  <a:cubicBezTo>
                    <a:pt x="172" y="172"/>
                    <a:pt x="172" y="172"/>
                    <a:pt x="172" y="172"/>
                  </a:cubicBezTo>
                  <a:cubicBezTo>
                    <a:pt x="172" y="172"/>
                    <a:pt x="174" y="172"/>
                    <a:pt x="174" y="172"/>
                  </a:cubicBezTo>
                  <a:cubicBezTo>
                    <a:pt x="176" y="173"/>
                    <a:pt x="179" y="173"/>
                    <a:pt x="181" y="176"/>
                  </a:cubicBezTo>
                  <a:cubicBezTo>
                    <a:pt x="182" y="178"/>
                    <a:pt x="181" y="179"/>
                    <a:pt x="181" y="181"/>
                  </a:cubicBezTo>
                  <a:cubicBezTo>
                    <a:pt x="181" y="181"/>
                    <a:pt x="181" y="181"/>
                    <a:pt x="181" y="181"/>
                  </a:cubicBezTo>
                  <a:cubicBezTo>
                    <a:pt x="181" y="181"/>
                    <a:pt x="181" y="182"/>
                    <a:pt x="181" y="182"/>
                  </a:cubicBezTo>
                  <a:cubicBezTo>
                    <a:pt x="182" y="182"/>
                    <a:pt x="183" y="182"/>
                    <a:pt x="183" y="182"/>
                  </a:cubicBezTo>
                  <a:cubicBezTo>
                    <a:pt x="186" y="182"/>
                    <a:pt x="186" y="182"/>
                    <a:pt x="186" y="182"/>
                  </a:cubicBezTo>
                  <a:cubicBezTo>
                    <a:pt x="186" y="188"/>
                    <a:pt x="186" y="188"/>
                    <a:pt x="186" y="188"/>
                  </a:cubicBezTo>
                  <a:cubicBezTo>
                    <a:pt x="186" y="189"/>
                    <a:pt x="186" y="189"/>
                    <a:pt x="186" y="190"/>
                  </a:cubicBezTo>
                  <a:cubicBezTo>
                    <a:pt x="186" y="190"/>
                    <a:pt x="186" y="191"/>
                    <a:pt x="186" y="191"/>
                  </a:cubicBezTo>
                  <a:cubicBezTo>
                    <a:pt x="186" y="191"/>
                    <a:pt x="187" y="191"/>
                    <a:pt x="188" y="191"/>
                  </a:cubicBezTo>
                  <a:cubicBezTo>
                    <a:pt x="191" y="192"/>
                    <a:pt x="191" y="192"/>
                    <a:pt x="191" y="192"/>
                  </a:cubicBezTo>
                  <a:cubicBezTo>
                    <a:pt x="190" y="195"/>
                    <a:pt x="190" y="195"/>
                    <a:pt x="190" y="195"/>
                  </a:cubicBezTo>
                  <a:cubicBezTo>
                    <a:pt x="190" y="197"/>
                    <a:pt x="190" y="199"/>
                    <a:pt x="190" y="200"/>
                  </a:cubicBezTo>
                  <a:cubicBezTo>
                    <a:pt x="191" y="201"/>
                    <a:pt x="192" y="201"/>
                    <a:pt x="193" y="201"/>
                  </a:cubicBezTo>
                  <a:cubicBezTo>
                    <a:pt x="193" y="201"/>
                    <a:pt x="194" y="201"/>
                    <a:pt x="194" y="201"/>
                  </a:cubicBezTo>
                  <a:cubicBezTo>
                    <a:pt x="196" y="201"/>
                    <a:pt x="197" y="201"/>
                    <a:pt x="199" y="201"/>
                  </a:cubicBezTo>
                  <a:cubicBezTo>
                    <a:pt x="200" y="201"/>
                    <a:pt x="202" y="200"/>
                    <a:pt x="204" y="200"/>
                  </a:cubicBezTo>
                  <a:cubicBezTo>
                    <a:pt x="205" y="200"/>
                    <a:pt x="206" y="201"/>
                    <a:pt x="207" y="201"/>
                  </a:cubicBezTo>
                  <a:cubicBezTo>
                    <a:pt x="210" y="201"/>
                    <a:pt x="210" y="201"/>
                    <a:pt x="210" y="201"/>
                  </a:cubicBezTo>
                  <a:cubicBezTo>
                    <a:pt x="209" y="204"/>
                    <a:pt x="209" y="204"/>
                    <a:pt x="209" y="204"/>
                  </a:cubicBezTo>
                  <a:cubicBezTo>
                    <a:pt x="209" y="205"/>
                    <a:pt x="209" y="205"/>
                    <a:pt x="209" y="205"/>
                  </a:cubicBezTo>
                  <a:cubicBezTo>
                    <a:pt x="209" y="205"/>
                    <a:pt x="209" y="205"/>
                    <a:pt x="209" y="205"/>
                  </a:cubicBezTo>
                  <a:cubicBezTo>
                    <a:pt x="209" y="205"/>
                    <a:pt x="210" y="206"/>
                    <a:pt x="214" y="206"/>
                  </a:cubicBezTo>
                  <a:cubicBezTo>
                    <a:pt x="215" y="206"/>
                    <a:pt x="217" y="206"/>
                    <a:pt x="218" y="205"/>
                  </a:cubicBezTo>
                  <a:cubicBezTo>
                    <a:pt x="219" y="205"/>
                    <a:pt x="220" y="205"/>
                    <a:pt x="221" y="205"/>
                  </a:cubicBezTo>
                  <a:cubicBezTo>
                    <a:pt x="224" y="205"/>
                    <a:pt x="224" y="205"/>
                    <a:pt x="224" y="205"/>
                  </a:cubicBezTo>
                  <a:cubicBezTo>
                    <a:pt x="224" y="209"/>
                    <a:pt x="224" y="209"/>
                    <a:pt x="224" y="209"/>
                  </a:cubicBezTo>
                  <a:cubicBezTo>
                    <a:pt x="223" y="209"/>
                    <a:pt x="223" y="210"/>
                    <a:pt x="223" y="210"/>
                  </a:cubicBezTo>
                  <a:cubicBezTo>
                    <a:pt x="224" y="210"/>
                    <a:pt x="224" y="210"/>
                    <a:pt x="224" y="210"/>
                  </a:cubicBezTo>
                  <a:cubicBezTo>
                    <a:pt x="224" y="210"/>
                    <a:pt x="224" y="210"/>
                    <a:pt x="226" y="210"/>
                  </a:cubicBezTo>
                  <a:cubicBezTo>
                    <a:pt x="229" y="210"/>
                    <a:pt x="229" y="210"/>
                    <a:pt x="229" y="210"/>
                  </a:cubicBezTo>
                  <a:cubicBezTo>
                    <a:pt x="228" y="214"/>
                    <a:pt x="228" y="214"/>
                    <a:pt x="228" y="214"/>
                  </a:cubicBezTo>
                  <a:cubicBezTo>
                    <a:pt x="228" y="214"/>
                    <a:pt x="228" y="214"/>
                    <a:pt x="228" y="214"/>
                  </a:cubicBezTo>
                  <a:cubicBezTo>
                    <a:pt x="228" y="214"/>
                    <a:pt x="228" y="214"/>
                    <a:pt x="228" y="214"/>
                  </a:cubicBezTo>
                  <a:cubicBezTo>
                    <a:pt x="228" y="214"/>
                    <a:pt x="229" y="215"/>
                    <a:pt x="232" y="215"/>
                  </a:cubicBezTo>
                  <a:cubicBezTo>
                    <a:pt x="232" y="215"/>
                    <a:pt x="233" y="215"/>
                    <a:pt x="233" y="215"/>
                  </a:cubicBezTo>
                  <a:cubicBezTo>
                    <a:pt x="234" y="215"/>
                    <a:pt x="234" y="215"/>
                    <a:pt x="235" y="215"/>
                  </a:cubicBezTo>
                  <a:cubicBezTo>
                    <a:pt x="238" y="215"/>
                    <a:pt x="238" y="215"/>
                    <a:pt x="238" y="215"/>
                  </a:cubicBezTo>
                  <a:cubicBezTo>
                    <a:pt x="238" y="218"/>
                    <a:pt x="238" y="218"/>
                    <a:pt x="238" y="218"/>
                  </a:cubicBezTo>
                  <a:cubicBezTo>
                    <a:pt x="238" y="219"/>
                    <a:pt x="241" y="219"/>
                    <a:pt x="241" y="219"/>
                  </a:cubicBezTo>
                  <a:cubicBezTo>
                    <a:pt x="243" y="219"/>
                    <a:pt x="243" y="219"/>
                    <a:pt x="243" y="219"/>
                  </a:cubicBezTo>
                  <a:cubicBezTo>
                    <a:pt x="244" y="219"/>
                    <a:pt x="244" y="219"/>
                    <a:pt x="244" y="219"/>
                  </a:cubicBezTo>
                  <a:cubicBezTo>
                    <a:pt x="245" y="220"/>
                    <a:pt x="246" y="220"/>
                    <a:pt x="247" y="220"/>
                  </a:cubicBezTo>
                  <a:cubicBezTo>
                    <a:pt x="248" y="220"/>
                    <a:pt x="249" y="219"/>
                    <a:pt x="249" y="219"/>
                  </a:cubicBezTo>
                  <a:cubicBezTo>
                    <a:pt x="250" y="216"/>
                    <a:pt x="250" y="213"/>
                    <a:pt x="250" y="210"/>
                  </a:cubicBezTo>
                  <a:cubicBezTo>
                    <a:pt x="250" y="205"/>
                    <a:pt x="250" y="205"/>
                    <a:pt x="250" y="205"/>
                  </a:cubicBezTo>
                  <a:cubicBezTo>
                    <a:pt x="254" y="205"/>
                    <a:pt x="254" y="205"/>
                    <a:pt x="254" y="205"/>
                  </a:cubicBezTo>
                  <a:cubicBezTo>
                    <a:pt x="257" y="206"/>
                    <a:pt x="258" y="207"/>
                    <a:pt x="260" y="208"/>
                  </a:cubicBezTo>
                  <a:cubicBezTo>
                    <a:pt x="261" y="209"/>
                    <a:pt x="262" y="210"/>
                    <a:pt x="263" y="210"/>
                  </a:cubicBezTo>
                  <a:cubicBezTo>
                    <a:pt x="267" y="210"/>
                    <a:pt x="267" y="210"/>
                    <a:pt x="267" y="210"/>
                  </a:cubicBezTo>
                  <a:cubicBezTo>
                    <a:pt x="266" y="214"/>
                    <a:pt x="266" y="214"/>
                    <a:pt x="266" y="214"/>
                  </a:cubicBezTo>
                  <a:cubicBezTo>
                    <a:pt x="266" y="214"/>
                    <a:pt x="266" y="215"/>
                    <a:pt x="266" y="215"/>
                  </a:cubicBezTo>
                  <a:cubicBezTo>
                    <a:pt x="266" y="215"/>
                    <a:pt x="269" y="215"/>
                    <a:pt x="270" y="215"/>
                  </a:cubicBezTo>
                  <a:cubicBezTo>
                    <a:pt x="270" y="215"/>
                    <a:pt x="271" y="215"/>
                    <a:pt x="271" y="215"/>
                  </a:cubicBezTo>
                  <a:cubicBezTo>
                    <a:pt x="272" y="215"/>
                    <a:pt x="273" y="215"/>
                    <a:pt x="274" y="215"/>
                  </a:cubicBezTo>
                  <a:cubicBezTo>
                    <a:pt x="276" y="215"/>
                    <a:pt x="279" y="215"/>
                    <a:pt x="280" y="217"/>
                  </a:cubicBezTo>
                  <a:cubicBezTo>
                    <a:pt x="280" y="218"/>
                    <a:pt x="281" y="218"/>
                    <a:pt x="281" y="218"/>
                  </a:cubicBezTo>
                  <a:cubicBezTo>
                    <a:pt x="282" y="219"/>
                    <a:pt x="283" y="219"/>
                    <a:pt x="285" y="219"/>
                  </a:cubicBezTo>
                  <a:cubicBezTo>
                    <a:pt x="286" y="219"/>
                    <a:pt x="288" y="219"/>
                    <a:pt x="288" y="218"/>
                  </a:cubicBezTo>
                  <a:cubicBezTo>
                    <a:pt x="288" y="214"/>
                    <a:pt x="288" y="214"/>
                    <a:pt x="288" y="214"/>
                  </a:cubicBezTo>
                  <a:cubicBezTo>
                    <a:pt x="292" y="215"/>
                    <a:pt x="292" y="215"/>
                    <a:pt x="292" y="215"/>
                  </a:cubicBezTo>
                  <a:cubicBezTo>
                    <a:pt x="293" y="215"/>
                    <a:pt x="293" y="215"/>
                    <a:pt x="294" y="215"/>
                  </a:cubicBezTo>
                  <a:cubicBezTo>
                    <a:pt x="295" y="215"/>
                    <a:pt x="296" y="215"/>
                    <a:pt x="297" y="212"/>
                  </a:cubicBezTo>
                  <a:cubicBezTo>
                    <a:pt x="297" y="211"/>
                    <a:pt x="297" y="211"/>
                    <a:pt x="297" y="211"/>
                  </a:cubicBezTo>
                  <a:cubicBezTo>
                    <a:pt x="297" y="210"/>
                    <a:pt x="298" y="208"/>
                    <a:pt x="298" y="207"/>
                  </a:cubicBezTo>
                  <a:cubicBezTo>
                    <a:pt x="297" y="207"/>
                    <a:pt x="296" y="207"/>
                    <a:pt x="296" y="207"/>
                  </a:cubicBezTo>
                  <a:cubicBezTo>
                    <a:pt x="293" y="207"/>
                    <a:pt x="293" y="207"/>
                    <a:pt x="293" y="207"/>
                  </a:cubicBezTo>
                  <a:cubicBezTo>
                    <a:pt x="293" y="204"/>
                    <a:pt x="293" y="204"/>
                    <a:pt x="293" y="204"/>
                  </a:cubicBezTo>
                  <a:cubicBezTo>
                    <a:pt x="293" y="203"/>
                    <a:pt x="293" y="202"/>
                    <a:pt x="293" y="201"/>
                  </a:cubicBezTo>
                  <a:cubicBezTo>
                    <a:pt x="293" y="200"/>
                    <a:pt x="293" y="198"/>
                    <a:pt x="293" y="198"/>
                  </a:cubicBezTo>
                  <a:cubicBezTo>
                    <a:pt x="293" y="198"/>
                    <a:pt x="293" y="198"/>
                    <a:pt x="293" y="198"/>
                  </a:cubicBezTo>
                  <a:cubicBezTo>
                    <a:pt x="293" y="198"/>
                    <a:pt x="293" y="198"/>
                    <a:pt x="292" y="198"/>
                  </a:cubicBezTo>
                  <a:cubicBezTo>
                    <a:pt x="288" y="197"/>
                    <a:pt x="288" y="194"/>
                    <a:pt x="288" y="193"/>
                  </a:cubicBezTo>
                  <a:cubicBezTo>
                    <a:pt x="288" y="192"/>
                    <a:pt x="288" y="192"/>
                    <a:pt x="288" y="192"/>
                  </a:cubicBezTo>
                  <a:cubicBezTo>
                    <a:pt x="288" y="186"/>
                    <a:pt x="288" y="186"/>
                    <a:pt x="288" y="186"/>
                  </a:cubicBezTo>
                  <a:cubicBezTo>
                    <a:pt x="288" y="186"/>
                    <a:pt x="288" y="185"/>
                    <a:pt x="288" y="185"/>
                  </a:cubicBezTo>
                  <a:cubicBezTo>
                    <a:pt x="288" y="184"/>
                    <a:pt x="288" y="184"/>
                    <a:pt x="288" y="184"/>
                  </a:cubicBezTo>
                  <a:cubicBezTo>
                    <a:pt x="288" y="183"/>
                    <a:pt x="287" y="183"/>
                    <a:pt x="286" y="183"/>
                  </a:cubicBezTo>
                  <a:cubicBezTo>
                    <a:pt x="283" y="183"/>
                    <a:pt x="283" y="183"/>
                    <a:pt x="283" y="183"/>
                  </a:cubicBezTo>
                  <a:cubicBezTo>
                    <a:pt x="283" y="180"/>
                    <a:pt x="283" y="180"/>
                    <a:pt x="283" y="180"/>
                  </a:cubicBezTo>
                  <a:cubicBezTo>
                    <a:pt x="284" y="179"/>
                    <a:pt x="284" y="179"/>
                    <a:pt x="284" y="179"/>
                  </a:cubicBezTo>
                  <a:cubicBezTo>
                    <a:pt x="284" y="179"/>
                    <a:pt x="284" y="179"/>
                    <a:pt x="284" y="179"/>
                  </a:cubicBezTo>
                  <a:cubicBezTo>
                    <a:pt x="283" y="179"/>
                    <a:pt x="283" y="179"/>
                    <a:pt x="282" y="179"/>
                  </a:cubicBezTo>
                  <a:cubicBezTo>
                    <a:pt x="281" y="179"/>
                    <a:pt x="281" y="179"/>
                    <a:pt x="281" y="179"/>
                  </a:cubicBezTo>
                  <a:cubicBezTo>
                    <a:pt x="281" y="179"/>
                    <a:pt x="281" y="179"/>
                    <a:pt x="281" y="179"/>
                  </a:cubicBezTo>
                  <a:cubicBezTo>
                    <a:pt x="281" y="178"/>
                    <a:pt x="281" y="178"/>
                    <a:pt x="281" y="178"/>
                  </a:cubicBezTo>
                  <a:cubicBezTo>
                    <a:pt x="281" y="178"/>
                    <a:pt x="281" y="178"/>
                    <a:pt x="281" y="178"/>
                  </a:cubicBezTo>
                  <a:cubicBezTo>
                    <a:pt x="281" y="178"/>
                    <a:pt x="280" y="179"/>
                    <a:pt x="280" y="180"/>
                  </a:cubicBezTo>
                  <a:cubicBezTo>
                    <a:pt x="280" y="183"/>
                    <a:pt x="280" y="183"/>
                    <a:pt x="280" y="183"/>
                  </a:cubicBezTo>
                  <a:cubicBezTo>
                    <a:pt x="278" y="183"/>
                    <a:pt x="278" y="183"/>
                    <a:pt x="278" y="183"/>
                  </a:cubicBezTo>
                  <a:cubicBezTo>
                    <a:pt x="277" y="183"/>
                    <a:pt x="276" y="183"/>
                    <a:pt x="275" y="183"/>
                  </a:cubicBezTo>
                  <a:cubicBezTo>
                    <a:pt x="273" y="183"/>
                    <a:pt x="270" y="183"/>
                    <a:pt x="268" y="181"/>
                  </a:cubicBezTo>
                  <a:cubicBezTo>
                    <a:pt x="266" y="179"/>
                    <a:pt x="264" y="179"/>
                    <a:pt x="263" y="179"/>
                  </a:cubicBezTo>
                  <a:cubicBezTo>
                    <a:pt x="259" y="178"/>
                    <a:pt x="259" y="178"/>
                    <a:pt x="259" y="178"/>
                  </a:cubicBezTo>
                  <a:cubicBezTo>
                    <a:pt x="260" y="175"/>
                    <a:pt x="260" y="175"/>
                    <a:pt x="260" y="175"/>
                  </a:cubicBezTo>
                  <a:cubicBezTo>
                    <a:pt x="260" y="175"/>
                    <a:pt x="260" y="174"/>
                    <a:pt x="260" y="174"/>
                  </a:cubicBezTo>
                  <a:cubicBezTo>
                    <a:pt x="259" y="174"/>
                    <a:pt x="258" y="174"/>
                    <a:pt x="258" y="174"/>
                  </a:cubicBezTo>
                  <a:cubicBezTo>
                    <a:pt x="257" y="174"/>
                    <a:pt x="257" y="174"/>
                    <a:pt x="256" y="174"/>
                  </a:cubicBezTo>
                  <a:cubicBezTo>
                    <a:pt x="251" y="174"/>
                    <a:pt x="251" y="168"/>
                    <a:pt x="251" y="166"/>
                  </a:cubicBezTo>
                  <a:cubicBezTo>
                    <a:pt x="251" y="166"/>
                    <a:pt x="251" y="165"/>
                    <a:pt x="251" y="165"/>
                  </a:cubicBezTo>
                  <a:cubicBezTo>
                    <a:pt x="250" y="165"/>
                    <a:pt x="250" y="165"/>
                    <a:pt x="250" y="165"/>
                  </a:cubicBezTo>
                  <a:cubicBezTo>
                    <a:pt x="247" y="164"/>
                    <a:pt x="246" y="162"/>
                    <a:pt x="245" y="161"/>
                  </a:cubicBezTo>
                  <a:cubicBezTo>
                    <a:pt x="244" y="160"/>
                    <a:pt x="244" y="160"/>
                    <a:pt x="244" y="160"/>
                  </a:cubicBezTo>
                  <a:cubicBezTo>
                    <a:pt x="242" y="156"/>
                    <a:pt x="241" y="152"/>
                    <a:pt x="241" y="147"/>
                  </a:cubicBezTo>
                  <a:cubicBezTo>
                    <a:pt x="241" y="143"/>
                    <a:pt x="241" y="143"/>
                    <a:pt x="241" y="143"/>
                  </a:cubicBezTo>
                  <a:cubicBezTo>
                    <a:pt x="245" y="144"/>
                    <a:pt x="245" y="144"/>
                    <a:pt x="245" y="144"/>
                  </a:cubicBezTo>
                  <a:cubicBezTo>
                    <a:pt x="245" y="144"/>
                    <a:pt x="245" y="144"/>
                    <a:pt x="245" y="144"/>
                  </a:cubicBezTo>
                  <a:cubicBezTo>
                    <a:pt x="245" y="144"/>
                    <a:pt x="245" y="144"/>
                    <a:pt x="245" y="144"/>
                  </a:cubicBezTo>
                  <a:cubicBezTo>
                    <a:pt x="245" y="144"/>
                    <a:pt x="245" y="144"/>
                    <a:pt x="245" y="144"/>
                  </a:cubicBezTo>
                  <a:cubicBezTo>
                    <a:pt x="246" y="143"/>
                    <a:pt x="246" y="143"/>
                    <a:pt x="246" y="143"/>
                  </a:cubicBezTo>
                  <a:cubicBezTo>
                    <a:pt x="246" y="140"/>
                    <a:pt x="248" y="139"/>
                    <a:pt x="251" y="139"/>
                  </a:cubicBezTo>
                  <a:cubicBezTo>
                    <a:pt x="261" y="139"/>
                    <a:pt x="261" y="139"/>
                    <a:pt x="261" y="139"/>
                  </a:cubicBezTo>
                  <a:cubicBezTo>
                    <a:pt x="260" y="138"/>
                    <a:pt x="259" y="137"/>
                    <a:pt x="258" y="135"/>
                  </a:cubicBezTo>
                  <a:cubicBezTo>
                    <a:pt x="258" y="135"/>
                    <a:pt x="258" y="134"/>
                    <a:pt x="258" y="134"/>
                  </a:cubicBezTo>
                  <a:cubicBezTo>
                    <a:pt x="256" y="132"/>
                    <a:pt x="253" y="129"/>
                    <a:pt x="251" y="128"/>
                  </a:cubicBezTo>
                  <a:cubicBezTo>
                    <a:pt x="250" y="127"/>
                    <a:pt x="249" y="127"/>
                    <a:pt x="248" y="127"/>
                  </a:cubicBezTo>
                  <a:cubicBezTo>
                    <a:pt x="246" y="126"/>
                    <a:pt x="246" y="124"/>
                    <a:pt x="246" y="122"/>
                  </a:cubicBezTo>
                  <a:cubicBezTo>
                    <a:pt x="246" y="122"/>
                    <a:pt x="245" y="122"/>
                    <a:pt x="245" y="122"/>
                  </a:cubicBezTo>
                  <a:cubicBezTo>
                    <a:pt x="244" y="122"/>
                    <a:pt x="243" y="122"/>
                    <a:pt x="241" y="121"/>
                  </a:cubicBezTo>
                  <a:cubicBezTo>
                    <a:pt x="239" y="119"/>
                    <a:pt x="239" y="119"/>
                    <a:pt x="239" y="119"/>
                  </a:cubicBezTo>
                  <a:cubicBezTo>
                    <a:pt x="237" y="118"/>
                    <a:pt x="235" y="116"/>
                    <a:pt x="233" y="115"/>
                  </a:cubicBezTo>
                  <a:cubicBezTo>
                    <a:pt x="231" y="113"/>
                    <a:pt x="227" y="112"/>
                    <a:pt x="224" y="112"/>
                  </a:cubicBezTo>
                  <a:cubicBezTo>
                    <a:pt x="223" y="112"/>
                    <a:pt x="222" y="112"/>
                    <a:pt x="221" y="112"/>
                  </a:cubicBezTo>
                  <a:cubicBezTo>
                    <a:pt x="221" y="113"/>
                    <a:pt x="220" y="113"/>
                    <a:pt x="219" y="114"/>
                  </a:cubicBezTo>
                  <a:cubicBezTo>
                    <a:pt x="219" y="115"/>
                    <a:pt x="219" y="116"/>
                    <a:pt x="219" y="117"/>
                  </a:cubicBezTo>
                  <a:cubicBezTo>
                    <a:pt x="219" y="118"/>
                    <a:pt x="219" y="118"/>
                    <a:pt x="219" y="118"/>
                  </a:cubicBezTo>
                  <a:cubicBezTo>
                    <a:pt x="220" y="120"/>
                    <a:pt x="221" y="121"/>
                    <a:pt x="222" y="123"/>
                  </a:cubicBezTo>
                  <a:cubicBezTo>
                    <a:pt x="224" y="125"/>
                    <a:pt x="224" y="125"/>
                    <a:pt x="224" y="125"/>
                  </a:cubicBezTo>
                  <a:cubicBezTo>
                    <a:pt x="228" y="130"/>
                    <a:pt x="232" y="137"/>
                    <a:pt x="233" y="145"/>
                  </a:cubicBezTo>
                  <a:cubicBezTo>
                    <a:pt x="233" y="149"/>
                    <a:pt x="232" y="153"/>
                    <a:pt x="229" y="157"/>
                  </a:cubicBezTo>
                  <a:cubicBezTo>
                    <a:pt x="229" y="157"/>
                    <a:pt x="229" y="157"/>
                    <a:pt x="228" y="158"/>
                  </a:cubicBezTo>
                  <a:cubicBezTo>
                    <a:pt x="229" y="159"/>
                    <a:pt x="228" y="160"/>
                    <a:pt x="228" y="161"/>
                  </a:cubicBezTo>
                  <a:cubicBezTo>
                    <a:pt x="226" y="164"/>
                    <a:pt x="223" y="164"/>
                    <a:pt x="222" y="164"/>
                  </a:cubicBezTo>
                  <a:cubicBezTo>
                    <a:pt x="222" y="164"/>
                    <a:pt x="221" y="164"/>
                    <a:pt x="221" y="164"/>
                  </a:cubicBezTo>
                  <a:cubicBezTo>
                    <a:pt x="219" y="164"/>
                    <a:pt x="218" y="162"/>
                    <a:pt x="217" y="162"/>
                  </a:cubicBezTo>
                  <a:cubicBezTo>
                    <a:pt x="217" y="161"/>
                    <a:pt x="217" y="161"/>
                    <a:pt x="217" y="161"/>
                  </a:cubicBezTo>
                  <a:cubicBezTo>
                    <a:pt x="217" y="161"/>
                    <a:pt x="216" y="160"/>
                    <a:pt x="216" y="159"/>
                  </a:cubicBezTo>
                  <a:cubicBezTo>
                    <a:pt x="215" y="158"/>
                    <a:pt x="214" y="157"/>
                    <a:pt x="214" y="156"/>
                  </a:cubicBezTo>
                  <a:cubicBezTo>
                    <a:pt x="213" y="156"/>
                    <a:pt x="212" y="155"/>
                    <a:pt x="211" y="155"/>
                  </a:cubicBezTo>
                  <a:cubicBezTo>
                    <a:pt x="209" y="155"/>
                    <a:pt x="209" y="155"/>
                    <a:pt x="209" y="155"/>
                  </a:cubicBezTo>
                  <a:cubicBezTo>
                    <a:pt x="208" y="153"/>
                    <a:pt x="208" y="153"/>
                    <a:pt x="208" y="153"/>
                  </a:cubicBezTo>
                  <a:cubicBezTo>
                    <a:pt x="208" y="152"/>
                    <a:pt x="207" y="151"/>
                    <a:pt x="207" y="150"/>
                  </a:cubicBezTo>
                  <a:cubicBezTo>
                    <a:pt x="206" y="149"/>
                    <a:pt x="204" y="147"/>
                    <a:pt x="204" y="145"/>
                  </a:cubicBezTo>
                  <a:cubicBezTo>
                    <a:pt x="203" y="144"/>
                    <a:pt x="203" y="143"/>
                    <a:pt x="203" y="142"/>
                  </a:cubicBezTo>
                  <a:cubicBezTo>
                    <a:pt x="203" y="142"/>
                    <a:pt x="203" y="141"/>
                    <a:pt x="203" y="141"/>
                  </a:cubicBezTo>
                  <a:cubicBezTo>
                    <a:pt x="203" y="141"/>
                    <a:pt x="203" y="141"/>
                    <a:pt x="203" y="141"/>
                  </a:cubicBezTo>
                  <a:cubicBezTo>
                    <a:pt x="203" y="141"/>
                    <a:pt x="203" y="141"/>
                    <a:pt x="201" y="141"/>
                  </a:cubicBezTo>
                  <a:cubicBezTo>
                    <a:pt x="200" y="141"/>
                    <a:pt x="199" y="141"/>
                    <a:pt x="199" y="141"/>
                  </a:cubicBezTo>
                  <a:cubicBezTo>
                    <a:pt x="198" y="141"/>
                    <a:pt x="197" y="141"/>
                    <a:pt x="197" y="141"/>
                  </a:cubicBezTo>
                  <a:cubicBezTo>
                    <a:pt x="193" y="141"/>
                    <a:pt x="193" y="141"/>
                    <a:pt x="193" y="141"/>
                  </a:cubicBezTo>
                  <a:cubicBezTo>
                    <a:pt x="194" y="137"/>
                    <a:pt x="194" y="137"/>
                    <a:pt x="194" y="137"/>
                  </a:cubicBezTo>
                  <a:cubicBezTo>
                    <a:pt x="194" y="137"/>
                    <a:pt x="194" y="136"/>
                    <a:pt x="194" y="136"/>
                  </a:cubicBezTo>
                  <a:cubicBezTo>
                    <a:pt x="194" y="136"/>
                    <a:pt x="194" y="136"/>
                    <a:pt x="194" y="136"/>
                  </a:cubicBezTo>
                  <a:cubicBezTo>
                    <a:pt x="194" y="136"/>
                    <a:pt x="193" y="136"/>
                    <a:pt x="191" y="136"/>
                  </a:cubicBezTo>
                  <a:cubicBezTo>
                    <a:pt x="190" y="136"/>
                    <a:pt x="189" y="136"/>
                    <a:pt x="189" y="136"/>
                  </a:cubicBezTo>
                  <a:cubicBezTo>
                    <a:pt x="189" y="136"/>
                    <a:pt x="188" y="136"/>
                    <a:pt x="188" y="136"/>
                  </a:cubicBezTo>
                  <a:cubicBezTo>
                    <a:pt x="190" y="139"/>
                    <a:pt x="192" y="141"/>
                    <a:pt x="195" y="143"/>
                  </a:cubicBezTo>
                  <a:cubicBezTo>
                    <a:pt x="195" y="143"/>
                    <a:pt x="196" y="143"/>
                    <a:pt x="196" y="143"/>
                  </a:cubicBezTo>
                  <a:cubicBezTo>
                    <a:pt x="197" y="144"/>
                    <a:pt x="200" y="145"/>
                    <a:pt x="200" y="148"/>
                  </a:cubicBezTo>
                  <a:cubicBezTo>
                    <a:pt x="200" y="166"/>
                    <a:pt x="200" y="166"/>
                    <a:pt x="200" y="166"/>
                  </a:cubicBezTo>
                  <a:cubicBezTo>
                    <a:pt x="200" y="167"/>
                    <a:pt x="200" y="167"/>
                    <a:pt x="200" y="167"/>
                  </a:cubicBezTo>
                  <a:cubicBezTo>
                    <a:pt x="199" y="169"/>
                    <a:pt x="198" y="171"/>
                    <a:pt x="197" y="172"/>
                  </a:cubicBezTo>
                  <a:cubicBezTo>
                    <a:pt x="197" y="172"/>
                    <a:pt x="196" y="173"/>
                    <a:pt x="196" y="173"/>
                  </a:cubicBezTo>
                  <a:cubicBezTo>
                    <a:pt x="196" y="174"/>
                    <a:pt x="195" y="175"/>
                    <a:pt x="195" y="175"/>
                  </a:cubicBezTo>
                  <a:cubicBezTo>
                    <a:pt x="195" y="179"/>
                    <a:pt x="195" y="179"/>
                    <a:pt x="195" y="179"/>
                  </a:cubicBezTo>
                  <a:cubicBezTo>
                    <a:pt x="184" y="179"/>
                    <a:pt x="184" y="179"/>
                    <a:pt x="184" y="179"/>
                  </a:cubicBezTo>
                  <a:cubicBezTo>
                    <a:pt x="184" y="175"/>
                    <a:pt x="184" y="175"/>
                    <a:pt x="184" y="175"/>
                  </a:cubicBezTo>
                  <a:cubicBezTo>
                    <a:pt x="185" y="174"/>
                    <a:pt x="185" y="174"/>
                    <a:pt x="185" y="174"/>
                  </a:cubicBezTo>
                  <a:cubicBezTo>
                    <a:pt x="185" y="174"/>
                    <a:pt x="185" y="174"/>
                    <a:pt x="185" y="174"/>
                  </a:cubicBezTo>
                  <a:cubicBezTo>
                    <a:pt x="184" y="174"/>
                    <a:pt x="184" y="174"/>
                    <a:pt x="183" y="174"/>
                  </a:cubicBezTo>
                  <a:cubicBezTo>
                    <a:pt x="180" y="174"/>
                    <a:pt x="180" y="174"/>
                    <a:pt x="180" y="174"/>
                  </a:cubicBezTo>
                  <a:cubicBezTo>
                    <a:pt x="180" y="158"/>
                    <a:pt x="180" y="158"/>
                    <a:pt x="180" y="158"/>
                  </a:cubicBezTo>
                  <a:cubicBezTo>
                    <a:pt x="180" y="156"/>
                    <a:pt x="178" y="154"/>
                    <a:pt x="176" y="152"/>
                  </a:cubicBezTo>
                  <a:cubicBezTo>
                    <a:pt x="175" y="150"/>
                    <a:pt x="173" y="150"/>
                    <a:pt x="170" y="150"/>
                  </a:cubicBezTo>
                  <a:cubicBezTo>
                    <a:pt x="165" y="150"/>
                    <a:pt x="165" y="150"/>
                    <a:pt x="165" y="150"/>
                  </a:cubicBezTo>
                  <a:cubicBezTo>
                    <a:pt x="166" y="147"/>
                    <a:pt x="166" y="147"/>
                    <a:pt x="166" y="147"/>
                  </a:cubicBezTo>
                  <a:cubicBezTo>
                    <a:pt x="166" y="146"/>
                    <a:pt x="166" y="146"/>
                    <a:pt x="166" y="146"/>
                  </a:cubicBezTo>
                  <a:cubicBezTo>
                    <a:pt x="165" y="146"/>
                    <a:pt x="163" y="146"/>
                    <a:pt x="162" y="146"/>
                  </a:cubicBezTo>
                  <a:cubicBezTo>
                    <a:pt x="161" y="146"/>
                    <a:pt x="161" y="146"/>
                    <a:pt x="161" y="146"/>
                  </a:cubicBezTo>
                  <a:cubicBezTo>
                    <a:pt x="158" y="146"/>
                    <a:pt x="157" y="144"/>
                    <a:pt x="156" y="142"/>
                  </a:cubicBezTo>
                  <a:cubicBezTo>
                    <a:pt x="155" y="142"/>
                    <a:pt x="155" y="141"/>
                    <a:pt x="155" y="140"/>
                  </a:cubicBezTo>
                  <a:cubicBezTo>
                    <a:pt x="154" y="139"/>
                    <a:pt x="153" y="138"/>
                    <a:pt x="152" y="137"/>
                  </a:cubicBezTo>
                  <a:cubicBezTo>
                    <a:pt x="151" y="136"/>
                    <a:pt x="150" y="136"/>
                    <a:pt x="147" y="136"/>
                  </a:cubicBezTo>
                  <a:cubicBezTo>
                    <a:pt x="147" y="136"/>
                    <a:pt x="147" y="136"/>
                    <a:pt x="147" y="136"/>
                  </a:cubicBezTo>
                  <a:cubicBezTo>
                    <a:pt x="147" y="136"/>
                    <a:pt x="146" y="136"/>
                    <a:pt x="146" y="136"/>
                  </a:cubicBezTo>
                  <a:cubicBezTo>
                    <a:pt x="144" y="136"/>
                    <a:pt x="143" y="135"/>
                    <a:pt x="142" y="133"/>
                  </a:cubicBezTo>
                  <a:cubicBezTo>
                    <a:pt x="142" y="133"/>
                    <a:pt x="142" y="133"/>
                    <a:pt x="142" y="133"/>
                  </a:cubicBezTo>
                  <a:cubicBezTo>
                    <a:pt x="141" y="132"/>
                    <a:pt x="139" y="132"/>
                    <a:pt x="138" y="132"/>
                  </a:cubicBezTo>
                  <a:cubicBezTo>
                    <a:pt x="137" y="132"/>
                    <a:pt x="137" y="132"/>
                    <a:pt x="137" y="132"/>
                  </a:cubicBezTo>
                  <a:cubicBezTo>
                    <a:pt x="135" y="132"/>
                    <a:pt x="134" y="132"/>
                    <a:pt x="134" y="133"/>
                  </a:cubicBezTo>
                  <a:cubicBezTo>
                    <a:pt x="133" y="136"/>
                    <a:pt x="131" y="136"/>
                    <a:pt x="130" y="136"/>
                  </a:cubicBezTo>
                  <a:cubicBezTo>
                    <a:pt x="130" y="136"/>
                    <a:pt x="130" y="136"/>
                    <a:pt x="129" y="136"/>
                  </a:cubicBezTo>
                  <a:cubicBezTo>
                    <a:pt x="129" y="136"/>
                    <a:pt x="129" y="136"/>
                    <a:pt x="129" y="136"/>
                  </a:cubicBezTo>
                  <a:cubicBezTo>
                    <a:pt x="116" y="136"/>
                    <a:pt x="116" y="136"/>
                    <a:pt x="116" y="136"/>
                  </a:cubicBezTo>
                  <a:cubicBezTo>
                    <a:pt x="116" y="136"/>
                    <a:pt x="116" y="136"/>
                    <a:pt x="116" y="136"/>
                  </a:cubicBezTo>
                  <a:cubicBezTo>
                    <a:pt x="116" y="136"/>
                    <a:pt x="116" y="136"/>
                    <a:pt x="116" y="136"/>
                  </a:cubicBezTo>
                  <a:cubicBezTo>
                    <a:pt x="115" y="136"/>
                    <a:pt x="115" y="137"/>
                    <a:pt x="115" y="140"/>
                  </a:cubicBezTo>
                  <a:cubicBezTo>
                    <a:pt x="115" y="145"/>
                    <a:pt x="113" y="149"/>
                    <a:pt x="108" y="150"/>
                  </a:cubicBezTo>
                  <a:cubicBezTo>
                    <a:pt x="105" y="151"/>
                    <a:pt x="105" y="151"/>
                    <a:pt x="105" y="151"/>
                  </a:cubicBezTo>
                  <a:cubicBezTo>
                    <a:pt x="104" y="148"/>
                    <a:pt x="104" y="148"/>
                    <a:pt x="104" y="148"/>
                  </a:cubicBezTo>
                  <a:cubicBezTo>
                    <a:pt x="103" y="137"/>
                    <a:pt x="98" y="127"/>
                    <a:pt x="89" y="118"/>
                  </a:cubicBezTo>
                  <a:cubicBezTo>
                    <a:pt x="87" y="116"/>
                    <a:pt x="85" y="114"/>
                    <a:pt x="83" y="112"/>
                  </a:cubicBezTo>
                  <a:cubicBezTo>
                    <a:pt x="77" y="106"/>
                    <a:pt x="71" y="100"/>
                    <a:pt x="67" y="92"/>
                  </a:cubicBezTo>
                  <a:cubicBezTo>
                    <a:pt x="65" y="89"/>
                    <a:pt x="65" y="89"/>
                    <a:pt x="65" y="89"/>
                  </a:cubicBezTo>
                  <a:cubicBezTo>
                    <a:pt x="69" y="88"/>
                    <a:pt x="69" y="88"/>
                    <a:pt x="69" y="88"/>
                  </a:cubicBezTo>
                  <a:cubicBezTo>
                    <a:pt x="71" y="87"/>
                    <a:pt x="73" y="86"/>
                    <a:pt x="74" y="84"/>
                  </a:cubicBezTo>
                  <a:cubicBezTo>
                    <a:pt x="75" y="83"/>
                    <a:pt x="75" y="82"/>
                    <a:pt x="76" y="81"/>
                  </a:cubicBezTo>
                  <a:cubicBezTo>
                    <a:pt x="76" y="80"/>
                    <a:pt x="77" y="79"/>
                    <a:pt x="77" y="78"/>
                  </a:cubicBezTo>
                  <a:cubicBezTo>
                    <a:pt x="78" y="76"/>
                    <a:pt x="80" y="73"/>
                    <a:pt x="82" y="71"/>
                  </a:cubicBezTo>
                  <a:cubicBezTo>
                    <a:pt x="85" y="69"/>
                    <a:pt x="88" y="69"/>
                    <a:pt x="90" y="69"/>
                  </a:cubicBezTo>
                  <a:cubicBezTo>
                    <a:pt x="91" y="69"/>
                    <a:pt x="91" y="69"/>
                    <a:pt x="91" y="69"/>
                  </a:cubicBezTo>
                  <a:cubicBezTo>
                    <a:pt x="92" y="69"/>
                    <a:pt x="94" y="68"/>
                    <a:pt x="94" y="68"/>
                  </a:cubicBezTo>
                  <a:cubicBezTo>
                    <a:pt x="94" y="67"/>
                    <a:pt x="94" y="67"/>
                    <a:pt x="95" y="67"/>
                  </a:cubicBezTo>
                  <a:cubicBezTo>
                    <a:pt x="95" y="66"/>
                    <a:pt x="96" y="64"/>
                    <a:pt x="99" y="64"/>
                  </a:cubicBezTo>
                  <a:cubicBezTo>
                    <a:pt x="104" y="64"/>
                    <a:pt x="104" y="64"/>
                    <a:pt x="104" y="64"/>
                  </a:cubicBezTo>
                  <a:cubicBezTo>
                    <a:pt x="104" y="64"/>
                    <a:pt x="105" y="64"/>
                    <a:pt x="106" y="64"/>
                  </a:cubicBezTo>
                  <a:cubicBezTo>
                    <a:pt x="106" y="64"/>
                    <a:pt x="107" y="64"/>
                    <a:pt x="108" y="64"/>
                  </a:cubicBezTo>
                  <a:cubicBezTo>
                    <a:pt x="108" y="64"/>
                    <a:pt x="108" y="64"/>
                    <a:pt x="109" y="64"/>
                  </a:cubicBezTo>
                  <a:cubicBezTo>
                    <a:pt x="109" y="64"/>
                    <a:pt x="109" y="63"/>
                    <a:pt x="109" y="63"/>
                  </a:cubicBezTo>
                  <a:cubicBezTo>
                    <a:pt x="109" y="61"/>
                    <a:pt x="110" y="59"/>
                    <a:pt x="114" y="59"/>
                  </a:cubicBezTo>
                  <a:cubicBezTo>
                    <a:pt x="114" y="59"/>
                    <a:pt x="114" y="59"/>
                    <a:pt x="115" y="59"/>
                  </a:cubicBezTo>
                  <a:cubicBezTo>
                    <a:pt x="115" y="59"/>
                    <a:pt x="115" y="59"/>
                    <a:pt x="116" y="59"/>
                  </a:cubicBezTo>
                  <a:cubicBezTo>
                    <a:pt x="128" y="59"/>
                    <a:pt x="128" y="59"/>
                    <a:pt x="128" y="59"/>
                  </a:cubicBezTo>
                  <a:cubicBezTo>
                    <a:pt x="129" y="61"/>
                    <a:pt x="129" y="61"/>
                    <a:pt x="129" y="61"/>
                  </a:cubicBezTo>
                  <a:cubicBezTo>
                    <a:pt x="130" y="61"/>
                    <a:pt x="131" y="60"/>
                    <a:pt x="132" y="60"/>
                  </a:cubicBezTo>
                  <a:cubicBezTo>
                    <a:pt x="132" y="60"/>
                    <a:pt x="132" y="60"/>
                    <a:pt x="133" y="60"/>
                  </a:cubicBezTo>
                  <a:cubicBezTo>
                    <a:pt x="133" y="59"/>
                    <a:pt x="133" y="59"/>
                    <a:pt x="133" y="58"/>
                  </a:cubicBezTo>
                  <a:cubicBezTo>
                    <a:pt x="132" y="58"/>
                    <a:pt x="132" y="57"/>
                    <a:pt x="131" y="56"/>
                  </a:cubicBezTo>
                  <a:cubicBezTo>
                    <a:pt x="128" y="55"/>
                    <a:pt x="127" y="53"/>
                    <a:pt x="127" y="51"/>
                  </a:cubicBezTo>
                  <a:cubicBezTo>
                    <a:pt x="126" y="51"/>
                    <a:pt x="126" y="50"/>
                    <a:pt x="126" y="50"/>
                  </a:cubicBezTo>
                  <a:cubicBezTo>
                    <a:pt x="124" y="48"/>
                    <a:pt x="123" y="47"/>
                    <a:pt x="122" y="47"/>
                  </a:cubicBezTo>
                  <a:cubicBezTo>
                    <a:pt x="118" y="46"/>
                    <a:pt x="118" y="41"/>
                    <a:pt x="118" y="40"/>
                  </a:cubicBezTo>
                  <a:cubicBezTo>
                    <a:pt x="118" y="39"/>
                    <a:pt x="118" y="39"/>
                    <a:pt x="118" y="39"/>
                  </a:cubicBezTo>
                  <a:cubicBezTo>
                    <a:pt x="118" y="30"/>
                    <a:pt x="118" y="30"/>
                    <a:pt x="118" y="30"/>
                  </a:cubicBezTo>
                  <a:cubicBezTo>
                    <a:pt x="122" y="31"/>
                    <a:pt x="122" y="31"/>
                    <a:pt x="122" y="31"/>
                  </a:cubicBezTo>
                  <a:cubicBezTo>
                    <a:pt x="122" y="31"/>
                    <a:pt x="123" y="31"/>
                    <a:pt x="123" y="31"/>
                  </a:cubicBezTo>
                  <a:cubicBezTo>
                    <a:pt x="123" y="31"/>
                    <a:pt x="123" y="30"/>
                    <a:pt x="123" y="29"/>
                  </a:cubicBezTo>
                  <a:cubicBezTo>
                    <a:pt x="123" y="29"/>
                    <a:pt x="123" y="28"/>
                    <a:pt x="123" y="27"/>
                  </a:cubicBezTo>
                  <a:cubicBezTo>
                    <a:pt x="123" y="26"/>
                    <a:pt x="124" y="24"/>
                    <a:pt x="123" y="23"/>
                  </a:cubicBezTo>
                  <a:cubicBezTo>
                    <a:pt x="123" y="23"/>
                    <a:pt x="122" y="23"/>
                    <a:pt x="122" y="23"/>
                  </a:cubicBezTo>
                  <a:cubicBezTo>
                    <a:pt x="120" y="23"/>
                    <a:pt x="120" y="22"/>
                    <a:pt x="119" y="22"/>
                  </a:cubicBezTo>
                  <a:cubicBezTo>
                    <a:pt x="118" y="20"/>
                    <a:pt x="118" y="19"/>
                    <a:pt x="118" y="18"/>
                  </a:cubicBezTo>
                  <a:cubicBezTo>
                    <a:pt x="118" y="18"/>
                    <a:pt x="118" y="18"/>
                    <a:pt x="118" y="17"/>
                  </a:cubicBezTo>
                  <a:cubicBezTo>
                    <a:pt x="118" y="17"/>
                    <a:pt x="118" y="16"/>
                    <a:pt x="118" y="16"/>
                  </a:cubicBezTo>
                  <a:cubicBezTo>
                    <a:pt x="119" y="15"/>
                    <a:pt x="119" y="14"/>
                    <a:pt x="119" y="14"/>
                  </a:cubicBezTo>
                  <a:cubicBezTo>
                    <a:pt x="118" y="14"/>
                    <a:pt x="118" y="14"/>
                    <a:pt x="118" y="14"/>
                  </a:cubicBezTo>
                  <a:cubicBezTo>
                    <a:pt x="118" y="14"/>
                    <a:pt x="117" y="14"/>
                    <a:pt x="117" y="14"/>
                  </a:cubicBezTo>
                  <a:cubicBezTo>
                    <a:pt x="115" y="14"/>
                    <a:pt x="114" y="12"/>
                    <a:pt x="114" y="9"/>
                  </a:cubicBezTo>
                  <a:cubicBezTo>
                    <a:pt x="114" y="0"/>
                    <a:pt x="114" y="0"/>
                    <a:pt x="114" y="0"/>
                  </a:cubicBezTo>
                  <a:cubicBezTo>
                    <a:pt x="119" y="3"/>
                    <a:pt x="119" y="3"/>
                    <a:pt x="119" y="3"/>
                  </a:cubicBezTo>
                  <a:cubicBezTo>
                    <a:pt x="126" y="7"/>
                    <a:pt x="132" y="10"/>
                    <a:pt x="139" y="13"/>
                  </a:cubicBezTo>
                  <a:cubicBezTo>
                    <a:pt x="147" y="17"/>
                    <a:pt x="156" y="22"/>
                    <a:pt x="164" y="27"/>
                  </a:cubicBezTo>
                  <a:cubicBezTo>
                    <a:pt x="172" y="31"/>
                    <a:pt x="179" y="36"/>
                    <a:pt x="185" y="41"/>
                  </a:cubicBezTo>
                  <a:cubicBezTo>
                    <a:pt x="186" y="42"/>
                    <a:pt x="188" y="44"/>
                    <a:pt x="189" y="45"/>
                  </a:cubicBezTo>
                  <a:cubicBezTo>
                    <a:pt x="191" y="45"/>
                    <a:pt x="191" y="45"/>
                    <a:pt x="191" y="45"/>
                  </a:cubicBezTo>
                  <a:cubicBezTo>
                    <a:pt x="192" y="45"/>
                    <a:pt x="195" y="45"/>
                    <a:pt x="196" y="48"/>
                  </a:cubicBezTo>
                  <a:cubicBezTo>
                    <a:pt x="196" y="48"/>
                    <a:pt x="196" y="49"/>
                    <a:pt x="196" y="49"/>
                  </a:cubicBezTo>
                  <a:cubicBezTo>
                    <a:pt x="196" y="51"/>
                    <a:pt x="198" y="52"/>
                    <a:pt x="201" y="54"/>
                  </a:cubicBezTo>
                  <a:cubicBezTo>
                    <a:pt x="202" y="54"/>
                    <a:pt x="203" y="54"/>
                    <a:pt x="205" y="54"/>
                  </a:cubicBezTo>
                  <a:cubicBezTo>
                    <a:pt x="208" y="54"/>
                    <a:pt x="208" y="54"/>
                    <a:pt x="208" y="54"/>
                  </a:cubicBezTo>
                  <a:cubicBezTo>
                    <a:pt x="209" y="56"/>
                    <a:pt x="209" y="56"/>
                    <a:pt x="209" y="56"/>
                  </a:cubicBezTo>
                  <a:cubicBezTo>
                    <a:pt x="210" y="58"/>
                    <a:pt x="211" y="59"/>
                    <a:pt x="211" y="61"/>
                  </a:cubicBezTo>
                  <a:cubicBezTo>
                    <a:pt x="213" y="63"/>
                    <a:pt x="215" y="65"/>
                    <a:pt x="217" y="67"/>
                  </a:cubicBezTo>
                  <a:cubicBezTo>
                    <a:pt x="219" y="68"/>
                    <a:pt x="220" y="69"/>
                    <a:pt x="222" y="69"/>
                  </a:cubicBezTo>
                  <a:cubicBezTo>
                    <a:pt x="227" y="69"/>
                    <a:pt x="227" y="69"/>
                    <a:pt x="227" y="69"/>
                  </a:cubicBezTo>
                  <a:cubicBezTo>
                    <a:pt x="228" y="71"/>
                    <a:pt x="228" y="71"/>
                    <a:pt x="228" y="71"/>
                  </a:cubicBezTo>
                  <a:cubicBezTo>
                    <a:pt x="228" y="71"/>
                    <a:pt x="229" y="72"/>
                    <a:pt x="229" y="73"/>
                  </a:cubicBezTo>
                  <a:cubicBezTo>
                    <a:pt x="230" y="75"/>
                    <a:pt x="232" y="78"/>
                    <a:pt x="235" y="80"/>
                  </a:cubicBezTo>
                  <a:cubicBezTo>
                    <a:pt x="236" y="81"/>
                    <a:pt x="238" y="82"/>
                    <a:pt x="240" y="83"/>
                  </a:cubicBezTo>
                  <a:cubicBezTo>
                    <a:pt x="241" y="83"/>
                    <a:pt x="243" y="84"/>
                    <a:pt x="244" y="84"/>
                  </a:cubicBezTo>
                  <a:cubicBezTo>
                    <a:pt x="247" y="86"/>
                    <a:pt x="250" y="89"/>
                    <a:pt x="251" y="91"/>
                  </a:cubicBezTo>
                  <a:cubicBezTo>
                    <a:pt x="252" y="91"/>
                    <a:pt x="253" y="92"/>
                    <a:pt x="253" y="93"/>
                  </a:cubicBezTo>
                  <a:cubicBezTo>
                    <a:pt x="257" y="97"/>
                    <a:pt x="259" y="100"/>
                    <a:pt x="264" y="102"/>
                  </a:cubicBezTo>
                  <a:cubicBezTo>
                    <a:pt x="265" y="102"/>
                    <a:pt x="265" y="102"/>
                    <a:pt x="265" y="102"/>
                  </a:cubicBezTo>
                  <a:cubicBezTo>
                    <a:pt x="266" y="103"/>
                    <a:pt x="266" y="103"/>
                    <a:pt x="266" y="103"/>
                  </a:cubicBezTo>
                  <a:cubicBezTo>
                    <a:pt x="270" y="110"/>
                    <a:pt x="276" y="116"/>
                    <a:pt x="282" y="122"/>
                  </a:cubicBezTo>
                  <a:cubicBezTo>
                    <a:pt x="285" y="125"/>
                    <a:pt x="288" y="128"/>
                    <a:pt x="292" y="131"/>
                  </a:cubicBezTo>
                  <a:cubicBezTo>
                    <a:pt x="294" y="132"/>
                    <a:pt x="295" y="133"/>
                    <a:pt x="297" y="135"/>
                  </a:cubicBezTo>
                  <a:cubicBezTo>
                    <a:pt x="299" y="136"/>
                    <a:pt x="299" y="138"/>
                    <a:pt x="299" y="139"/>
                  </a:cubicBezTo>
                  <a:cubicBezTo>
                    <a:pt x="300" y="139"/>
                    <a:pt x="300" y="139"/>
                    <a:pt x="300" y="140"/>
                  </a:cubicBezTo>
                  <a:cubicBezTo>
                    <a:pt x="301" y="142"/>
                    <a:pt x="303" y="143"/>
                    <a:pt x="305" y="145"/>
                  </a:cubicBezTo>
                  <a:cubicBezTo>
                    <a:pt x="307" y="146"/>
                    <a:pt x="310" y="148"/>
                    <a:pt x="311" y="151"/>
                  </a:cubicBezTo>
                  <a:cubicBezTo>
                    <a:pt x="312" y="153"/>
                    <a:pt x="313" y="154"/>
                    <a:pt x="314" y="156"/>
                  </a:cubicBezTo>
                  <a:cubicBezTo>
                    <a:pt x="314" y="157"/>
                    <a:pt x="315" y="159"/>
                    <a:pt x="316" y="160"/>
                  </a:cubicBezTo>
                  <a:cubicBezTo>
                    <a:pt x="317" y="163"/>
                    <a:pt x="319" y="165"/>
                    <a:pt x="322" y="166"/>
                  </a:cubicBezTo>
                  <a:cubicBezTo>
                    <a:pt x="323" y="167"/>
                    <a:pt x="324" y="167"/>
                    <a:pt x="325" y="168"/>
                  </a:cubicBezTo>
                  <a:cubicBezTo>
                    <a:pt x="326" y="168"/>
                    <a:pt x="327" y="169"/>
                    <a:pt x="327" y="170"/>
                  </a:cubicBezTo>
                  <a:cubicBezTo>
                    <a:pt x="327" y="170"/>
                    <a:pt x="327" y="171"/>
                    <a:pt x="328" y="171"/>
                  </a:cubicBezTo>
                  <a:cubicBezTo>
                    <a:pt x="328" y="171"/>
                    <a:pt x="328" y="172"/>
                    <a:pt x="329" y="173"/>
                  </a:cubicBezTo>
                  <a:cubicBezTo>
                    <a:pt x="330" y="173"/>
                    <a:pt x="330" y="173"/>
                    <a:pt x="330" y="173"/>
                  </a:cubicBezTo>
                  <a:cubicBezTo>
                    <a:pt x="331" y="175"/>
                    <a:pt x="332" y="177"/>
                    <a:pt x="332" y="179"/>
                  </a:cubicBezTo>
                  <a:cubicBezTo>
                    <a:pt x="332" y="180"/>
                    <a:pt x="333" y="181"/>
                    <a:pt x="333" y="182"/>
                  </a:cubicBezTo>
                  <a:cubicBezTo>
                    <a:pt x="334" y="183"/>
                    <a:pt x="335" y="184"/>
                    <a:pt x="336" y="185"/>
                  </a:cubicBezTo>
                  <a:cubicBezTo>
                    <a:pt x="337" y="185"/>
                    <a:pt x="337" y="185"/>
                    <a:pt x="337" y="185"/>
                  </a:cubicBezTo>
                  <a:cubicBezTo>
                    <a:pt x="339" y="186"/>
                    <a:pt x="341" y="187"/>
                    <a:pt x="342" y="189"/>
                  </a:cubicBezTo>
                  <a:cubicBezTo>
                    <a:pt x="342" y="190"/>
                    <a:pt x="342" y="191"/>
                    <a:pt x="343" y="192"/>
                  </a:cubicBezTo>
                  <a:cubicBezTo>
                    <a:pt x="344" y="193"/>
                    <a:pt x="345" y="194"/>
                    <a:pt x="346" y="197"/>
                  </a:cubicBezTo>
                  <a:cubicBezTo>
                    <a:pt x="346" y="198"/>
                    <a:pt x="346" y="199"/>
                    <a:pt x="346" y="200"/>
                  </a:cubicBezTo>
                  <a:cubicBezTo>
                    <a:pt x="346" y="200"/>
                    <a:pt x="346" y="200"/>
                    <a:pt x="346" y="200"/>
                  </a:cubicBezTo>
                  <a:cubicBezTo>
                    <a:pt x="346" y="200"/>
                    <a:pt x="347" y="201"/>
                    <a:pt x="347" y="201"/>
                  </a:cubicBezTo>
                  <a:cubicBezTo>
                    <a:pt x="350" y="201"/>
                    <a:pt x="351" y="203"/>
                    <a:pt x="352" y="204"/>
                  </a:cubicBezTo>
                  <a:cubicBezTo>
                    <a:pt x="352" y="204"/>
                    <a:pt x="352" y="205"/>
                    <a:pt x="352" y="205"/>
                  </a:cubicBezTo>
                  <a:cubicBezTo>
                    <a:pt x="352" y="206"/>
                    <a:pt x="352" y="206"/>
                    <a:pt x="352" y="206"/>
                  </a:cubicBezTo>
                  <a:cubicBezTo>
                    <a:pt x="353" y="206"/>
                    <a:pt x="354" y="207"/>
                    <a:pt x="355" y="209"/>
                  </a:cubicBezTo>
                  <a:cubicBezTo>
                    <a:pt x="355" y="210"/>
                    <a:pt x="356" y="212"/>
                    <a:pt x="356" y="213"/>
                  </a:cubicBezTo>
                  <a:cubicBezTo>
                    <a:pt x="356" y="214"/>
                    <a:pt x="356" y="214"/>
                    <a:pt x="356" y="215"/>
                  </a:cubicBezTo>
                  <a:cubicBezTo>
                    <a:pt x="356" y="215"/>
                    <a:pt x="356" y="215"/>
                    <a:pt x="356" y="215"/>
                  </a:cubicBezTo>
                  <a:cubicBezTo>
                    <a:pt x="356" y="215"/>
                    <a:pt x="357" y="215"/>
                    <a:pt x="358" y="215"/>
                  </a:cubicBezTo>
                  <a:cubicBezTo>
                    <a:pt x="360" y="215"/>
                    <a:pt x="360" y="215"/>
                    <a:pt x="360" y="215"/>
                  </a:cubicBezTo>
                  <a:cubicBezTo>
                    <a:pt x="360" y="221"/>
                    <a:pt x="360" y="221"/>
                    <a:pt x="360" y="221"/>
                  </a:cubicBezTo>
                  <a:cubicBezTo>
                    <a:pt x="360" y="222"/>
                    <a:pt x="360" y="222"/>
                    <a:pt x="360" y="223"/>
                  </a:cubicBezTo>
                  <a:cubicBezTo>
                    <a:pt x="360" y="223"/>
                    <a:pt x="360" y="224"/>
                    <a:pt x="360" y="224"/>
                  </a:cubicBezTo>
                  <a:cubicBezTo>
                    <a:pt x="361" y="224"/>
                    <a:pt x="362" y="224"/>
                    <a:pt x="362" y="224"/>
                  </a:cubicBezTo>
                  <a:cubicBezTo>
                    <a:pt x="364" y="224"/>
                    <a:pt x="364" y="224"/>
                    <a:pt x="364" y="224"/>
                  </a:cubicBezTo>
                  <a:cubicBezTo>
                    <a:pt x="365" y="227"/>
                    <a:pt x="365" y="227"/>
                    <a:pt x="365" y="227"/>
                  </a:cubicBezTo>
                  <a:cubicBezTo>
                    <a:pt x="365" y="227"/>
                    <a:pt x="366" y="228"/>
                    <a:pt x="366" y="229"/>
                  </a:cubicBezTo>
                  <a:cubicBezTo>
                    <a:pt x="367" y="230"/>
                    <a:pt x="369" y="231"/>
                    <a:pt x="369" y="233"/>
                  </a:cubicBezTo>
                  <a:cubicBezTo>
                    <a:pt x="370" y="235"/>
                    <a:pt x="370" y="236"/>
                    <a:pt x="370" y="237"/>
                  </a:cubicBezTo>
                  <a:cubicBezTo>
                    <a:pt x="370" y="237"/>
                    <a:pt x="370" y="238"/>
                    <a:pt x="370" y="238"/>
                  </a:cubicBezTo>
                  <a:cubicBezTo>
                    <a:pt x="370" y="238"/>
                    <a:pt x="370" y="238"/>
                    <a:pt x="370" y="238"/>
                  </a:cubicBezTo>
                  <a:cubicBezTo>
                    <a:pt x="371" y="238"/>
                    <a:pt x="371" y="238"/>
                    <a:pt x="371" y="238"/>
                  </a:cubicBezTo>
                  <a:cubicBezTo>
                    <a:pt x="373" y="238"/>
                    <a:pt x="375" y="240"/>
                    <a:pt x="375" y="243"/>
                  </a:cubicBezTo>
                  <a:cubicBezTo>
                    <a:pt x="375" y="247"/>
                    <a:pt x="375" y="247"/>
                    <a:pt x="375" y="247"/>
                  </a:cubicBezTo>
                  <a:cubicBezTo>
                    <a:pt x="374" y="247"/>
                    <a:pt x="374" y="247"/>
                    <a:pt x="374" y="247"/>
                  </a:cubicBezTo>
                  <a:cubicBezTo>
                    <a:pt x="374" y="247"/>
                    <a:pt x="374" y="247"/>
                    <a:pt x="374" y="247"/>
                  </a:cubicBezTo>
                  <a:cubicBezTo>
                    <a:pt x="374" y="247"/>
                    <a:pt x="374" y="247"/>
                    <a:pt x="374" y="247"/>
                  </a:cubicBezTo>
                  <a:cubicBezTo>
                    <a:pt x="375" y="247"/>
                    <a:pt x="375" y="248"/>
                    <a:pt x="376" y="248"/>
                  </a:cubicBezTo>
                  <a:cubicBezTo>
                    <a:pt x="379" y="248"/>
                    <a:pt x="379" y="248"/>
                    <a:pt x="379" y="248"/>
                  </a:cubicBezTo>
                  <a:cubicBezTo>
                    <a:pt x="379" y="251"/>
                    <a:pt x="379" y="251"/>
                    <a:pt x="379" y="251"/>
                  </a:cubicBezTo>
                  <a:cubicBezTo>
                    <a:pt x="379" y="252"/>
                    <a:pt x="379" y="252"/>
                    <a:pt x="379" y="253"/>
                  </a:cubicBezTo>
                  <a:cubicBezTo>
                    <a:pt x="379" y="254"/>
                    <a:pt x="379" y="256"/>
                    <a:pt x="379" y="257"/>
                  </a:cubicBezTo>
                  <a:cubicBezTo>
                    <a:pt x="380" y="257"/>
                    <a:pt x="381" y="257"/>
                    <a:pt x="381" y="257"/>
                  </a:cubicBezTo>
                  <a:cubicBezTo>
                    <a:pt x="384" y="257"/>
                    <a:pt x="384" y="257"/>
                    <a:pt x="384" y="257"/>
                  </a:cubicBezTo>
                  <a:cubicBezTo>
                    <a:pt x="384" y="264"/>
                    <a:pt x="384" y="264"/>
                    <a:pt x="384" y="264"/>
                  </a:cubicBezTo>
                  <a:cubicBezTo>
                    <a:pt x="384" y="264"/>
                    <a:pt x="384" y="265"/>
                    <a:pt x="384" y="265"/>
                  </a:cubicBezTo>
                  <a:cubicBezTo>
                    <a:pt x="384" y="266"/>
                    <a:pt x="384" y="266"/>
                    <a:pt x="384" y="266"/>
                  </a:cubicBezTo>
                  <a:cubicBezTo>
                    <a:pt x="384" y="267"/>
                    <a:pt x="385" y="267"/>
                    <a:pt x="386" y="267"/>
                  </a:cubicBezTo>
                  <a:cubicBezTo>
                    <a:pt x="388" y="267"/>
                    <a:pt x="388" y="267"/>
                    <a:pt x="388" y="267"/>
                  </a:cubicBezTo>
                  <a:cubicBezTo>
                    <a:pt x="389" y="270"/>
                    <a:pt x="389" y="270"/>
                    <a:pt x="389" y="270"/>
                  </a:cubicBezTo>
                  <a:cubicBezTo>
                    <a:pt x="389" y="271"/>
                    <a:pt x="389" y="272"/>
                    <a:pt x="389" y="273"/>
                  </a:cubicBezTo>
                  <a:cubicBezTo>
                    <a:pt x="388" y="274"/>
                    <a:pt x="388" y="275"/>
                    <a:pt x="389" y="276"/>
                  </a:cubicBezTo>
                  <a:cubicBezTo>
                    <a:pt x="389" y="276"/>
                    <a:pt x="389" y="276"/>
                    <a:pt x="389" y="276"/>
                  </a:cubicBezTo>
                  <a:cubicBezTo>
                    <a:pt x="389" y="276"/>
                    <a:pt x="390" y="276"/>
                    <a:pt x="390" y="276"/>
                  </a:cubicBezTo>
                  <a:cubicBezTo>
                    <a:pt x="391" y="276"/>
                    <a:pt x="392" y="277"/>
                    <a:pt x="393" y="277"/>
                  </a:cubicBezTo>
                  <a:cubicBezTo>
                    <a:pt x="394" y="279"/>
                    <a:pt x="394" y="280"/>
                    <a:pt x="393" y="281"/>
                  </a:cubicBezTo>
                  <a:cubicBezTo>
                    <a:pt x="393" y="281"/>
                    <a:pt x="393" y="281"/>
                    <a:pt x="393" y="282"/>
                  </a:cubicBezTo>
                  <a:cubicBezTo>
                    <a:pt x="393" y="284"/>
                    <a:pt x="393" y="286"/>
                    <a:pt x="392" y="288"/>
                  </a:cubicBezTo>
                  <a:cubicBezTo>
                    <a:pt x="392" y="289"/>
                    <a:pt x="392" y="290"/>
                    <a:pt x="392" y="291"/>
                  </a:cubicBezTo>
                  <a:cubicBezTo>
                    <a:pt x="391" y="293"/>
                    <a:pt x="391" y="296"/>
                    <a:pt x="391" y="299"/>
                  </a:cubicBezTo>
                  <a:cubicBezTo>
                    <a:pt x="391" y="305"/>
                    <a:pt x="392" y="311"/>
                    <a:pt x="393" y="319"/>
                  </a:cubicBezTo>
                  <a:cubicBezTo>
                    <a:pt x="395" y="334"/>
                    <a:pt x="399" y="348"/>
                    <a:pt x="403" y="358"/>
                  </a:cubicBezTo>
                  <a:cubicBezTo>
                    <a:pt x="405" y="365"/>
                    <a:pt x="405" y="365"/>
                    <a:pt x="405" y="365"/>
                  </a:cubicBezTo>
                  <a:cubicBezTo>
                    <a:pt x="398" y="362"/>
                    <a:pt x="398" y="362"/>
                    <a:pt x="398" y="362"/>
                  </a:cubicBezTo>
                  <a:cubicBezTo>
                    <a:pt x="395" y="361"/>
                    <a:pt x="392" y="359"/>
                    <a:pt x="389" y="356"/>
                  </a:cubicBezTo>
                  <a:cubicBezTo>
                    <a:pt x="388" y="353"/>
                    <a:pt x="387" y="351"/>
                    <a:pt x="387" y="349"/>
                  </a:cubicBezTo>
                  <a:cubicBezTo>
                    <a:pt x="387" y="349"/>
                    <a:pt x="387" y="349"/>
                    <a:pt x="387" y="349"/>
                  </a:cubicBezTo>
                  <a:cubicBezTo>
                    <a:pt x="383" y="348"/>
                    <a:pt x="382" y="346"/>
                    <a:pt x="382" y="344"/>
                  </a:cubicBezTo>
                  <a:cubicBezTo>
                    <a:pt x="382" y="337"/>
                    <a:pt x="382" y="337"/>
                    <a:pt x="382" y="337"/>
                  </a:cubicBezTo>
                  <a:cubicBezTo>
                    <a:pt x="382" y="336"/>
                    <a:pt x="382" y="335"/>
                    <a:pt x="382" y="334"/>
                  </a:cubicBezTo>
                  <a:cubicBezTo>
                    <a:pt x="382" y="334"/>
                    <a:pt x="382" y="334"/>
                    <a:pt x="382" y="334"/>
                  </a:cubicBezTo>
                  <a:cubicBezTo>
                    <a:pt x="382" y="334"/>
                    <a:pt x="382" y="334"/>
                    <a:pt x="381" y="334"/>
                  </a:cubicBezTo>
                  <a:cubicBezTo>
                    <a:pt x="377" y="334"/>
                    <a:pt x="378" y="329"/>
                    <a:pt x="378" y="328"/>
                  </a:cubicBezTo>
                  <a:cubicBezTo>
                    <a:pt x="378" y="327"/>
                    <a:pt x="378" y="326"/>
                    <a:pt x="378" y="325"/>
                  </a:cubicBezTo>
                  <a:cubicBezTo>
                    <a:pt x="378" y="325"/>
                    <a:pt x="378" y="325"/>
                    <a:pt x="377" y="325"/>
                  </a:cubicBezTo>
                  <a:cubicBezTo>
                    <a:pt x="376" y="325"/>
                    <a:pt x="374" y="325"/>
                    <a:pt x="373" y="322"/>
                  </a:cubicBezTo>
                  <a:cubicBezTo>
                    <a:pt x="373" y="321"/>
                    <a:pt x="372" y="321"/>
                    <a:pt x="371" y="320"/>
                  </a:cubicBezTo>
                  <a:cubicBezTo>
                    <a:pt x="370" y="318"/>
                    <a:pt x="369" y="317"/>
                    <a:pt x="369" y="315"/>
                  </a:cubicBezTo>
                  <a:cubicBezTo>
                    <a:pt x="368" y="314"/>
                    <a:pt x="368" y="313"/>
                    <a:pt x="368" y="312"/>
                  </a:cubicBezTo>
                  <a:cubicBezTo>
                    <a:pt x="368" y="311"/>
                    <a:pt x="368" y="311"/>
                    <a:pt x="368" y="311"/>
                  </a:cubicBezTo>
                  <a:cubicBezTo>
                    <a:pt x="368" y="311"/>
                    <a:pt x="368" y="311"/>
                    <a:pt x="368" y="311"/>
                  </a:cubicBezTo>
                  <a:cubicBezTo>
                    <a:pt x="367" y="311"/>
                    <a:pt x="367" y="311"/>
                    <a:pt x="367" y="311"/>
                  </a:cubicBezTo>
                  <a:cubicBezTo>
                    <a:pt x="365" y="311"/>
                    <a:pt x="364" y="309"/>
                    <a:pt x="364" y="306"/>
                  </a:cubicBezTo>
                  <a:cubicBezTo>
                    <a:pt x="364" y="304"/>
                    <a:pt x="364" y="304"/>
                    <a:pt x="364" y="304"/>
                  </a:cubicBezTo>
                  <a:cubicBezTo>
                    <a:pt x="364" y="303"/>
                    <a:pt x="364" y="302"/>
                    <a:pt x="363" y="301"/>
                  </a:cubicBezTo>
                  <a:cubicBezTo>
                    <a:pt x="363" y="301"/>
                    <a:pt x="363" y="301"/>
                    <a:pt x="363" y="301"/>
                  </a:cubicBezTo>
                  <a:cubicBezTo>
                    <a:pt x="363" y="301"/>
                    <a:pt x="363" y="301"/>
                    <a:pt x="362" y="301"/>
                  </a:cubicBezTo>
                  <a:cubicBezTo>
                    <a:pt x="358" y="301"/>
                    <a:pt x="359" y="296"/>
                    <a:pt x="359" y="295"/>
                  </a:cubicBezTo>
                  <a:cubicBezTo>
                    <a:pt x="359" y="294"/>
                    <a:pt x="359" y="293"/>
                    <a:pt x="359" y="292"/>
                  </a:cubicBezTo>
                  <a:cubicBezTo>
                    <a:pt x="359" y="292"/>
                    <a:pt x="359" y="292"/>
                    <a:pt x="359" y="292"/>
                  </a:cubicBezTo>
                  <a:cubicBezTo>
                    <a:pt x="355" y="292"/>
                    <a:pt x="354" y="289"/>
                    <a:pt x="354" y="287"/>
                  </a:cubicBezTo>
                  <a:cubicBezTo>
                    <a:pt x="354" y="285"/>
                    <a:pt x="354" y="285"/>
                    <a:pt x="353" y="283"/>
                  </a:cubicBezTo>
                  <a:cubicBezTo>
                    <a:pt x="352" y="280"/>
                    <a:pt x="351" y="279"/>
                    <a:pt x="349" y="278"/>
                  </a:cubicBezTo>
                  <a:cubicBezTo>
                    <a:pt x="349" y="278"/>
                    <a:pt x="348" y="278"/>
                    <a:pt x="347" y="278"/>
                  </a:cubicBezTo>
                  <a:cubicBezTo>
                    <a:pt x="345" y="278"/>
                    <a:pt x="341" y="277"/>
                    <a:pt x="340" y="273"/>
                  </a:cubicBezTo>
                  <a:cubicBezTo>
                    <a:pt x="340" y="271"/>
                    <a:pt x="340" y="270"/>
                    <a:pt x="340" y="270"/>
                  </a:cubicBezTo>
                  <a:cubicBezTo>
                    <a:pt x="340" y="269"/>
                    <a:pt x="340" y="269"/>
                    <a:pt x="340" y="268"/>
                  </a:cubicBezTo>
                  <a:cubicBezTo>
                    <a:pt x="340" y="268"/>
                    <a:pt x="340" y="268"/>
                    <a:pt x="340" y="268"/>
                  </a:cubicBezTo>
                  <a:cubicBezTo>
                    <a:pt x="339" y="268"/>
                    <a:pt x="339" y="268"/>
                    <a:pt x="338" y="268"/>
                  </a:cubicBezTo>
                  <a:cubicBezTo>
                    <a:pt x="335" y="268"/>
                    <a:pt x="335" y="268"/>
                    <a:pt x="335" y="268"/>
                  </a:cubicBezTo>
                  <a:cubicBezTo>
                    <a:pt x="335" y="260"/>
                    <a:pt x="335" y="260"/>
                    <a:pt x="335" y="260"/>
                  </a:cubicBezTo>
                  <a:cubicBezTo>
                    <a:pt x="335" y="258"/>
                    <a:pt x="335" y="256"/>
                    <a:pt x="335" y="254"/>
                  </a:cubicBezTo>
                  <a:cubicBezTo>
                    <a:pt x="335" y="254"/>
                    <a:pt x="335" y="254"/>
                    <a:pt x="335" y="254"/>
                  </a:cubicBezTo>
                  <a:cubicBezTo>
                    <a:pt x="335" y="254"/>
                    <a:pt x="335" y="254"/>
                    <a:pt x="333" y="254"/>
                  </a:cubicBezTo>
                  <a:cubicBezTo>
                    <a:pt x="330" y="254"/>
                    <a:pt x="330" y="254"/>
                    <a:pt x="330" y="254"/>
                  </a:cubicBezTo>
                  <a:cubicBezTo>
                    <a:pt x="331" y="250"/>
                    <a:pt x="331" y="250"/>
                    <a:pt x="331" y="250"/>
                  </a:cubicBezTo>
                  <a:cubicBezTo>
                    <a:pt x="331" y="250"/>
                    <a:pt x="331" y="250"/>
                    <a:pt x="331" y="250"/>
                  </a:cubicBezTo>
                  <a:cubicBezTo>
                    <a:pt x="331" y="250"/>
                    <a:pt x="331" y="250"/>
                    <a:pt x="331" y="250"/>
                  </a:cubicBezTo>
                  <a:cubicBezTo>
                    <a:pt x="331" y="250"/>
                    <a:pt x="330" y="249"/>
                    <a:pt x="329" y="249"/>
                  </a:cubicBezTo>
                  <a:cubicBezTo>
                    <a:pt x="327" y="249"/>
                    <a:pt x="327" y="249"/>
                    <a:pt x="327" y="249"/>
                  </a:cubicBezTo>
                  <a:cubicBezTo>
                    <a:pt x="326" y="247"/>
                    <a:pt x="326" y="247"/>
                    <a:pt x="326" y="247"/>
                  </a:cubicBezTo>
                  <a:cubicBezTo>
                    <a:pt x="325" y="245"/>
                    <a:pt x="324" y="243"/>
                    <a:pt x="323" y="242"/>
                  </a:cubicBezTo>
                  <a:cubicBezTo>
                    <a:pt x="323" y="242"/>
                    <a:pt x="322" y="245"/>
                    <a:pt x="322" y="245"/>
                  </a:cubicBezTo>
                  <a:cubicBezTo>
                    <a:pt x="316" y="245"/>
                    <a:pt x="316" y="245"/>
                    <a:pt x="316" y="245"/>
                  </a:cubicBezTo>
                  <a:cubicBezTo>
                    <a:pt x="320" y="250"/>
                    <a:pt x="324" y="256"/>
                    <a:pt x="327" y="261"/>
                  </a:cubicBezTo>
                  <a:cubicBezTo>
                    <a:pt x="330" y="265"/>
                    <a:pt x="330" y="265"/>
                    <a:pt x="330" y="265"/>
                  </a:cubicBezTo>
                  <a:cubicBezTo>
                    <a:pt x="334" y="270"/>
                    <a:pt x="338" y="276"/>
                    <a:pt x="342" y="282"/>
                  </a:cubicBezTo>
                  <a:cubicBezTo>
                    <a:pt x="343" y="283"/>
                    <a:pt x="344" y="285"/>
                    <a:pt x="346" y="287"/>
                  </a:cubicBezTo>
                  <a:cubicBezTo>
                    <a:pt x="346" y="288"/>
                    <a:pt x="346" y="288"/>
                    <a:pt x="346" y="288"/>
                  </a:cubicBezTo>
                  <a:cubicBezTo>
                    <a:pt x="346" y="289"/>
                    <a:pt x="346" y="289"/>
                    <a:pt x="346" y="289"/>
                  </a:cubicBezTo>
                  <a:cubicBezTo>
                    <a:pt x="346" y="290"/>
                    <a:pt x="346" y="290"/>
                    <a:pt x="346" y="290"/>
                  </a:cubicBezTo>
                  <a:cubicBezTo>
                    <a:pt x="347" y="290"/>
                    <a:pt x="347" y="290"/>
                    <a:pt x="348" y="290"/>
                  </a:cubicBezTo>
                  <a:cubicBezTo>
                    <a:pt x="351" y="290"/>
                    <a:pt x="351" y="290"/>
                    <a:pt x="351" y="290"/>
                  </a:cubicBezTo>
                  <a:cubicBezTo>
                    <a:pt x="351" y="293"/>
                    <a:pt x="351" y="293"/>
                    <a:pt x="351" y="293"/>
                  </a:cubicBezTo>
                  <a:cubicBezTo>
                    <a:pt x="351" y="294"/>
                    <a:pt x="351" y="294"/>
                    <a:pt x="351" y="294"/>
                  </a:cubicBezTo>
                  <a:cubicBezTo>
                    <a:pt x="351" y="296"/>
                    <a:pt x="351" y="297"/>
                    <a:pt x="351" y="299"/>
                  </a:cubicBezTo>
                  <a:cubicBezTo>
                    <a:pt x="351" y="299"/>
                    <a:pt x="351" y="299"/>
                    <a:pt x="351" y="299"/>
                  </a:cubicBezTo>
                  <a:cubicBezTo>
                    <a:pt x="352" y="299"/>
                    <a:pt x="355" y="300"/>
                    <a:pt x="356" y="303"/>
                  </a:cubicBezTo>
                  <a:cubicBezTo>
                    <a:pt x="356" y="304"/>
                    <a:pt x="358" y="306"/>
                    <a:pt x="360" y="307"/>
                  </a:cubicBezTo>
                  <a:cubicBezTo>
                    <a:pt x="360" y="308"/>
                    <a:pt x="360" y="308"/>
                    <a:pt x="360" y="308"/>
                  </a:cubicBezTo>
                  <a:cubicBezTo>
                    <a:pt x="362" y="310"/>
                    <a:pt x="365" y="314"/>
                    <a:pt x="365" y="318"/>
                  </a:cubicBezTo>
                  <a:cubicBezTo>
                    <a:pt x="365" y="318"/>
                    <a:pt x="365" y="318"/>
                    <a:pt x="367" y="319"/>
                  </a:cubicBezTo>
                  <a:cubicBezTo>
                    <a:pt x="371" y="319"/>
                    <a:pt x="371" y="319"/>
                    <a:pt x="371" y="319"/>
                  </a:cubicBezTo>
                  <a:cubicBezTo>
                    <a:pt x="370" y="322"/>
                    <a:pt x="370" y="322"/>
                    <a:pt x="370" y="322"/>
                  </a:cubicBezTo>
                  <a:cubicBezTo>
                    <a:pt x="368" y="330"/>
                    <a:pt x="369" y="336"/>
                    <a:pt x="373" y="340"/>
                  </a:cubicBezTo>
                  <a:cubicBezTo>
                    <a:pt x="374" y="341"/>
                    <a:pt x="375" y="342"/>
                    <a:pt x="376" y="343"/>
                  </a:cubicBezTo>
                  <a:cubicBezTo>
                    <a:pt x="377" y="344"/>
                    <a:pt x="378" y="345"/>
                    <a:pt x="379" y="346"/>
                  </a:cubicBezTo>
                  <a:cubicBezTo>
                    <a:pt x="380" y="348"/>
                    <a:pt x="381" y="349"/>
                    <a:pt x="382" y="350"/>
                  </a:cubicBezTo>
                  <a:cubicBezTo>
                    <a:pt x="383" y="351"/>
                    <a:pt x="383" y="352"/>
                    <a:pt x="383" y="353"/>
                  </a:cubicBezTo>
                  <a:cubicBezTo>
                    <a:pt x="384" y="354"/>
                    <a:pt x="384" y="355"/>
                    <a:pt x="384" y="356"/>
                  </a:cubicBezTo>
                  <a:cubicBezTo>
                    <a:pt x="384" y="356"/>
                    <a:pt x="384" y="356"/>
                    <a:pt x="384" y="356"/>
                  </a:cubicBezTo>
                  <a:cubicBezTo>
                    <a:pt x="384" y="356"/>
                    <a:pt x="384" y="356"/>
                    <a:pt x="385" y="356"/>
                  </a:cubicBezTo>
                  <a:cubicBezTo>
                    <a:pt x="389" y="357"/>
                    <a:pt x="389" y="361"/>
                    <a:pt x="389" y="364"/>
                  </a:cubicBezTo>
                  <a:cubicBezTo>
                    <a:pt x="389" y="364"/>
                    <a:pt x="389" y="365"/>
                    <a:pt x="389" y="365"/>
                  </a:cubicBezTo>
                  <a:cubicBezTo>
                    <a:pt x="389" y="365"/>
                    <a:pt x="389" y="366"/>
                    <a:pt x="390" y="366"/>
                  </a:cubicBezTo>
                  <a:cubicBezTo>
                    <a:pt x="392" y="366"/>
                    <a:pt x="393" y="368"/>
                    <a:pt x="394" y="370"/>
                  </a:cubicBezTo>
                  <a:cubicBezTo>
                    <a:pt x="395" y="370"/>
                    <a:pt x="395" y="371"/>
                    <a:pt x="395" y="371"/>
                  </a:cubicBezTo>
                  <a:cubicBezTo>
                    <a:pt x="396" y="372"/>
                    <a:pt x="398" y="375"/>
                    <a:pt x="398" y="378"/>
                  </a:cubicBezTo>
                  <a:cubicBezTo>
                    <a:pt x="398" y="379"/>
                    <a:pt x="398" y="379"/>
                    <a:pt x="398" y="379"/>
                  </a:cubicBezTo>
                  <a:cubicBezTo>
                    <a:pt x="398" y="379"/>
                    <a:pt x="398" y="379"/>
                    <a:pt x="398" y="379"/>
                  </a:cubicBezTo>
                  <a:cubicBezTo>
                    <a:pt x="398" y="379"/>
                    <a:pt x="398" y="380"/>
                    <a:pt x="398" y="380"/>
                  </a:cubicBezTo>
                  <a:cubicBezTo>
                    <a:pt x="399" y="380"/>
                    <a:pt x="403" y="380"/>
                    <a:pt x="403" y="380"/>
                  </a:cubicBezTo>
                  <a:cubicBezTo>
                    <a:pt x="403" y="394"/>
                    <a:pt x="403" y="394"/>
                    <a:pt x="403" y="394"/>
                  </a:cubicBezTo>
                  <a:cubicBezTo>
                    <a:pt x="404" y="395"/>
                    <a:pt x="405" y="397"/>
                    <a:pt x="405" y="398"/>
                  </a:cubicBezTo>
                  <a:cubicBezTo>
                    <a:pt x="408" y="401"/>
                    <a:pt x="412" y="405"/>
                    <a:pt x="415" y="408"/>
                  </a:cubicBezTo>
                  <a:cubicBezTo>
                    <a:pt x="418" y="411"/>
                    <a:pt x="417" y="415"/>
                    <a:pt x="417" y="418"/>
                  </a:cubicBezTo>
                  <a:cubicBezTo>
                    <a:pt x="417" y="419"/>
                    <a:pt x="417" y="419"/>
                    <a:pt x="417" y="420"/>
                  </a:cubicBezTo>
                  <a:cubicBezTo>
                    <a:pt x="417" y="442"/>
                    <a:pt x="417" y="442"/>
                    <a:pt x="417" y="442"/>
                  </a:cubicBezTo>
                  <a:cubicBezTo>
                    <a:pt x="414" y="443"/>
                    <a:pt x="414" y="443"/>
                    <a:pt x="414" y="443"/>
                  </a:cubicBezTo>
                  <a:cubicBezTo>
                    <a:pt x="414" y="443"/>
                    <a:pt x="413" y="443"/>
                    <a:pt x="413" y="443"/>
                  </a:cubicBezTo>
                  <a:cubicBezTo>
                    <a:pt x="413" y="445"/>
                    <a:pt x="412" y="447"/>
                    <a:pt x="412" y="450"/>
                  </a:cubicBezTo>
                  <a:cubicBezTo>
                    <a:pt x="412" y="451"/>
                    <a:pt x="412" y="452"/>
                    <a:pt x="412" y="453"/>
                  </a:cubicBezTo>
                  <a:cubicBezTo>
                    <a:pt x="412" y="455"/>
                    <a:pt x="412" y="457"/>
                    <a:pt x="412" y="459"/>
                  </a:cubicBezTo>
                  <a:cubicBezTo>
                    <a:pt x="412" y="460"/>
                    <a:pt x="412" y="461"/>
                    <a:pt x="412" y="462"/>
                  </a:cubicBezTo>
                  <a:cubicBezTo>
                    <a:pt x="412" y="465"/>
                    <a:pt x="410" y="466"/>
                    <a:pt x="409" y="466"/>
                  </a:cubicBezTo>
                  <a:cubicBezTo>
                    <a:pt x="409" y="466"/>
                    <a:pt x="409" y="466"/>
                    <a:pt x="409" y="467"/>
                  </a:cubicBezTo>
                  <a:cubicBezTo>
                    <a:pt x="407" y="469"/>
                    <a:pt x="408" y="473"/>
                    <a:pt x="408" y="477"/>
                  </a:cubicBezTo>
                  <a:cubicBezTo>
                    <a:pt x="408" y="478"/>
                    <a:pt x="408" y="478"/>
                    <a:pt x="408" y="478"/>
                  </a:cubicBezTo>
                  <a:cubicBezTo>
                    <a:pt x="408" y="479"/>
                    <a:pt x="407" y="480"/>
                    <a:pt x="407" y="481"/>
                  </a:cubicBezTo>
                  <a:cubicBezTo>
                    <a:pt x="407" y="485"/>
                    <a:pt x="407" y="487"/>
                    <a:pt x="409" y="488"/>
                  </a:cubicBezTo>
                  <a:cubicBezTo>
                    <a:pt x="409" y="488"/>
                    <a:pt x="409" y="488"/>
                    <a:pt x="409" y="488"/>
                  </a:cubicBezTo>
                  <a:cubicBezTo>
                    <a:pt x="411" y="489"/>
                    <a:pt x="412" y="490"/>
                    <a:pt x="412" y="493"/>
                  </a:cubicBezTo>
                  <a:cubicBezTo>
                    <a:pt x="412" y="509"/>
                    <a:pt x="412" y="509"/>
                    <a:pt x="412" y="509"/>
                  </a:cubicBezTo>
                  <a:cubicBezTo>
                    <a:pt x="408" y="509"/>
                    <a:pt x="408" y="509"/>
                    <a:pt x="408" y="509"/>
                  </a:cubicBezTo>
                  <a:cubicBezTo>
                    <a:pt x="408" y="509"/>
                    <a:pt x="408" y="509"/>
                    <a:pt x="408" y="509"/>
                  </a:cubicBezTo>
                  <a:cubicBezTo>
                    <a:pt x="407" y="509"/>
                    <a:pt x="407" y="512"/>
                    <a:pt x="408" y="514"/>
                  </a:cubicBezTo>
                  <a:cubicBezTo>
                    <a:pt x="408" y="514"/>
                    <a:pt x="408" y="515"/>
                    <a:pt x="408" y="515"/>
                  </a:cubicBezTo>
                  <a:cubicBezTo>
                    <a:pt x="408" y="519"/>
                    <a:pt x="408" y="519"/>
                    <a:pt x="408" y="519"/>
                  </a:cubicBezTo>
                  <a:cubicBezTo>
                    <a:pt x="404" y="518"/>
                    <a:pt x="404" y="518"/>
                    <a:pt x="404" y="518"/>
                  </a:cubicBezTo>
                  <a:cubicBezTo>
                    <a:pt x="403" y="518"/>
                    <a:pt x="403" y="518"/>
                    <a:pt x="403" y="518"/>
                  </a:cubicBezTo>
                  <a:cubicBezTo>
                    <a:pt x="403" y="518"/>
                    <a:pt x="403" y="518"/>
                    <a:pt x="403" y="518"/>
                  </a:cubicBezTo>
                  <a:cubicBezTo>
                    <a:pt x="403" y="518"/>
                    <a:pt x="403" y="518"/>
                    <a:pt x="403" y="520"/>
                  </a:cubicBezTo>
                  <a:cubicBezTo>
                    <a:pt x="403" y="521"/>
                    <a:pt x="403" y="521"/>
                    <a:pt x="403" y="521"/>
                  </a:cubicBezTo>
                  <a:cubicBezTo>
                    <a:pt x="402" y="521"/>
                    <a:pt x="402" y="521"/>
                    <a:pt x="402" y="521"/>
                  </a:cubicBezTo>
                  <a:cubicBezTo>
                    <a:pt x="401" y="523"/>
                    <a:pt x="400" y="525"/>
                    <a:pt x="400" y="528"/>
                  </a:cubicBezTo>
                  <a:cubicBezTo>
                    <a:pt x="398" y="533"/>
                    <a:pt x="398" y="539"/>
                    <a:pt x="398" y="545"/>
                  </a:cubicBezTo>
                  <a:cubicBezTo>
                    <a:pt x="398" y="550"/>
                    <a:pt x="398" y="555"/>
                    <a:pt x="398" y="560"/>
                  </a:cubicBezTo>
                  <a:cubicBezTo>
                    <a:pt x="398" y="569"/>
                    <a:pt x="399" y="577"/>
                    <a:pt x="398" y="586"/>
                  </a:cubicBezTo>
                  <a:cubicBezTo>
                    <a:pt x="398" y="589"/>
                    <a:pt x="398" y="589"/>
                    <a:pt x="398" y="589"/>
                  </a:cubicBezTo>
                  <a:cubicBezTo>
                    <a:pt x="394" y="589"/>
                    <a:pt x="394" y="589"/>
                    <a:pt x="394" y="589"/>
                  </a:cubicBezTo>
                  <a:cubicBezTo>
                    <a:pt x="394" y="589"/>
                    <a:pt x="394" y="589"/>
                    <a:pt x="394" y="589"/>
                  </a:cubicBezTo>
                  <a:cubicBezTo>
                    <a:pt x="394" y="589"/>
                    <a:pt x="394" y="589"/>
                    <a:pt x="394" y="589"/>
                  </a:cubicBezTo>
                  <a:cubicBezTo>
                    <a:pt x="394" y="589"/>
                    <a:pt x="394" y="589"/>
                    <a:pt x="394" y="589"/>
                  </a:cubicBezTo>
                  <a:cubicBezTo>
                    <a:pt x="393" y="590"/>
                    <a:pt x="393" y="590"/>
                    <a:pt x="393" y="590"/>
                  </a:cubicBezTo>
                  <a:cubicBezTo>
                    <a:pt x="393" y="591"/>
                    <a:pt x="393" y="592"/>
                    <a:pt x="392" y="593"/>
                  </a:cubicBezTo>
                  <a:cubicBezTo>
                    <a:pt x="391" y="594"/>
                    <a:pt x="391" y="594"/>
                    <a:pt x="391" y="595"/>
                  </a:cubicBezTo>
                  <a:cubicBezTo>
                    <a:pt x="389" y="598"/>
                    <a:pt x="389" y="603"/>
                    <a:pt x="388" y="607"/>
                  </a:cubicBezTo>
                  <a:cubicBezTo>
                    <a:pt x="388" y="611"/>
                    <a:pt x="388" y="615"/>
                    <a:pt x="389" y="619"/>
                  </a:cubicBezTo>
                  <a:cubicBezTo>
                    <a:pt x="389" y="620"/>
                    <a:pt x="389" y="621"/>
                    <a:pt x="389" y="623"/>
                  </a:cubicBezTo>
                  <a:cubicBezTo>
                    <a:pt x="389" y="625"/>
                    <a:pt x="389" y="628"/>
                    <a:pt x="389" y="631"/>
                  </a:cubicBezTo>
                  <a:cubicBezTo>
                    <a:pt x="389" y="634"/>
                    <a:pt x="388" y="635"/>
                    <a:pt x="386" y="636"/>
                  </a:cubicBezTo>
                  <a:cubicBezTo>
                    <a:pt x="384" y="637"/>
                    <a:pt x="383" y="638"/>
                    <a:pt x="382" y="639"/>
                  </a:cubicBezTo>
                  <a:cubicBezTo>
                    <a:pt x="378" y="642"/>
                    <a:pt x="374" y="646"/>
                    <a:pt x="370" y="650"/>
                  </a:cubicBezTo>
                  <a:cubicBezTo>
                    <a:pt x="368" y="652"/>
                    <a:pt x="367" y="655"/>
                    <a:pt x="365" y="657"/>
                  </a:cubicBezTo>
                  <a:cubicBezTo>
                    <a:pt x="365" y="658"/>
                    <a:pt x="365" y="659"/>
                    <a:pt x="365" y="660"/>
                  </a:cubicBezTo>
                  <a:cubicBezTo>
                    <a:pt x="365" y="661"/>
                    <a:pt x="365" y="662"/>
                    <a:pt x="365" y="663"/>
                  </a:cubicBezTo>
                  <a:cubicBezTo>
                    <a:pt x="365" y="666"/>
                    <a:pt x="365" y="669"/>
                    <a:pt x="363" y="671"/>
                  </a:cubicBezTo>
                  <a:cubicBezTo>
                    <a:pt x="361" y="673"/>
                    <a:pt x="359" y="673"/>
                    <a:pt x="358" y="674"/>
                  </a:cubicBezTo>
                  <a:cubicBezTo>
                    <a:pt x="357" y="674"/>
                    <a:pt x="356" y="675"/>
                    <a:pt x="356" y="675"/>
                  </a:cubicBezTo>
                  <a:cubicBezTo>
                    <a:pt x="354" y="676"/>
                    <a:pt x="352" y="677"/>
                    <a:pt x="352" y="678"/>
                  </a:cubicBezTo>
                  <a:cubicBezTo>
                    <a:pt x="351" y="680"/>
                    <a:pt x="351" y="681"/>
                    <a:pt x="351" y="684"/>
                  </a:cubicBezTo>
                  <a:cubicBezTo>
                    <a:pt x="351" y="689"/>
                    <a:pt x="351" y="689"/>
                    <a:pt x="351" y="689"/>
                  </a:cubicBezTo>
                  <a:cubicBezTo>
                    <a:pt x="347" y="688"/>
                    <a:pt x="347" y="688"/>
                    <a:pt x="347" y="688"/>
                  </a:cubicBezTo>
                  <a:cubicBezTo>
                    <a:pt x="347" y="688"/>
                    <a:pt x="347" y="688"/>
                    <a:pt x="347" y="688"/>
                  </a:cubicBezTo>
                  <a:cubicBezTo>
                    <a:pt x="346" y="688"/>
                    <a:pt x="346" y="692"/>
                    <a:pt x="346" y="693"/>
                  </a:cubicBezTo>
                  <a:cubicBezTo>
                    <a:pt x="346" y="696"/>
                    <a:pt x="346" y="696"/>
                    <a:pt x="346" y="696"/>
                  </a:cubicBezTo>
                  <a:cubicBezTo>
                    <a:pt x="346" y="700"/>
                    <a:pt x="347" y="705"/>
                    <a:pt x="346" y="709"/>
                  </a:cubicBezTo>
                  <a:cubicBezTo>
                    <a:pt x="345" y="716"/>
                    <a:pt x="341" y="719"/>
                    <a:pt x="338" y="720"/>
                  </a:cubicBezTo>
                  <a:cubicBezTo>
                    <a:pt x="337" y="720"/>
                    <a:pt x="336" y="721"/>
                    <a:pt x="335" y="721"/>
                  </a:cubicBezTo>
                  <a:cubicBezTo>
                    <a:pt x="334" y="721"/>
                    <a:pt x="334" y="721"/>
                    <a:pt x="334" y="721"/>
                  </a:cubicBezTo>
                  <a:cubicBezTo>
                    <a:pt x="333" y="721"/>
                    <a:pt x="332" y="721"/>
                    <a:pt x="332" y="721"/>
                  </a:cubicBezTo>
                  <a:cubicBezTo>
                    <a:pt x="332" y="721"/>
                    <a:pt x="332" y="722"/>
                    <a:pt x="332" y="723"/>
                  </a:cubicBezTo>
                  <a:cubicBezTo>
                    <a:pt x="332" y="726"/>
                    <a:pt x="332" y="726"/>
                    <a:pt x="332" y="726"/>
                  </a:cubicBezTo>
                  <a:cubicBezTo>
                    <a:pt x="328" y="725"/>
                    <a:pt x="328" y="725"/>
                    <a:pt x="328" y="725"/>
                  </a:cubicBezTo>
                  <a:cubicBezTo>
                    <a:pt x="328" y="725"/>
                    <a:pt x="328" y="725"/>
                    <a:pt x="328" y="725"/>
                  </a:cubicBezTo>
                  <a:cubicBezTo>
                    <a:pt x="328" y="725"/>
                    <a:pt x="328" y="725"/>
                    <a:pt x="328" y="725"/>
                  </a:cubicBezTo>
                  <a:cubicBezTo>
                    <a:pt x="328" y="725"/>
                    <a:pt x="328" y="726"/>
                    <a:pt x="328" y="726"/>
                  </a:cubicBezTo>
                  <a:cubicBezTo>
                    <a:pt x="328" y="726"/>
                    <a:pt x="328" y="726"/>
                    <a:pt x="327" y="726"/>
                  </a:cubicBezTo>
                  <a:cubicBezTo>
                    <a:pt x="327" y="728"/>
                    <a:pt x="327" y="729"/>
                    <a:pt x="325" y="730"/>
                  </a:cubicBezTo>
                  <a:cubicBezTo>
                    <a:pt x="324" y="730"/>
                    <a:pt x="324" y="731"/>
                    <a:pt x="324" y="731"/>
                  </a:cubicBezTo>
                  <a:cubicBezTo>
                    <a:pt x="323" y="732"/>
                    <a:pt x="322" y="735"/>
                    <a:pt x="323" y="737"/>
                  </a:cubicBezTo>
                  <a:cubicBezTo>
                    <a:pt x="323" y="738"/>
                    <a:pt x="324" y="738"/>
                    <a:pt x="324" y="738"/>
                  </a:cubicBezTo>
                  <a:cubicBezTo>
                    <a:pt x="326" y="738"/>
                    <a:pt x="327" y="740"/>
                    <a:pt x="327" y="743"/>
                  </a:cubicBezTo>
                  <a:cubicBezTo>
                    <a:pt x="327" y="747"/>
                    <a:pt x="327" y="747"/>
                    <a:pt x="327" y="747"/>
                  </a:cubicBezTo>
                  <a:cubicBezTo>
                    <a:pt x="327" y="748"/>
                    <a:pt x="327" y="750"/>
                    <a:pt x="327" y="751"/>
                  </a:cubicBezTo>
                  <a:cubicBezTo>
                    <a:pt x="328" y="753"/>
                    <a:pt x="328" y="755"/>
                    <a:pt x="328" y="757"/>
                  </a:cubicBezTo>
                  <a:cubicBezTo>
                    <a:pt x="327" y="759"/>
                    <a:pt x="327" y="762"/>
                    <a:pt x="321" y="763"/>
                  </a:cubicBezTo>
                  <a:cubicBezTo>
                    <a:pt x="320" y="763"/>
                    <a:pt x="319" y="763"/>
                    <a:pt x="318" y="763"/>
                  </a:cubicBezTo>
                  <a:cubicBezTo>
                    <a:pt x="316" y="763"/>
                    <a:pt x="315" y="763"/>
                    <a:pt x="313" y="763"/>
                  </a:cubicBezTo>
                  <a:cubicBezTo>
                    <a:pt x="312" y="763"/>
                    <a:pt x="310" y="763"/>
                    <a:pt x="309" y="763"/>
                  </a:cubicBezTo>
                  <a:cubicBezTo>
                    <a:pt x="308" y="763"/>
                    <a:pt x="308" y="763"/>
                    <a:pt x="307" y="763"/>
                  </a:cubicBezTo>
                  <a:cubicBezTo>
                    <a:pt x="303" y="763"/>
                    <a:pt x="299" y="764"/>
                    <a:pt x="297" y="766"/>
                  </a:cubicBezTo>
                  <a:cubicBezTo>
                    <a:pt x="290" y="769"/>
                    <a:pt x="290" y="776"/>
                    <a:pt x="290" y="784"/>
                  </a:cubicBezTo>
                  <a:cubicBezTo>
                    <a:pt x="290" y="786"/>
                    <a:pt x="290" y="786"/>
                    <a:pt x="290" y="786"/>
                  </a:cubicBezTo>
                  <a:cubicBezTo>
                    <a:pt x="288" y="787"/>
                    <a:pt x="288" y="787"/>
                    <a:pt x="288" y="787"/>
                  </a:cubicBezTo>
                  <a:cubicBezTo>
                    <a:pt x="285" y="788"/>
                    <a:pt x="282" y="789"/>
                    <a:pt x="281" y="792"/>
                  </a:cubicBezTo>
                  <a:cubicBezTo>
                    <a:pt x="281" y="792"/>
                    <a:pt x="280" y="793"/>
                    <a:pt x="280" y="793"/>
                  </a:cubicBezTo>
                  <a:cubicBezTo>
                    <a:pt x="280" y="795"/>
                    <a:pt x="278" y="796"/>
                    <a:pt x="276" y="796"/>
                  </a:cubicBezTo>
                  <a:cubicBezTo>
                    <a:pt x="276" y="796"/>
                    <a:pt x="276" y="796"/>
                    <a:pt x="275" y="796"/>
                  </a:cubicBezTo>
                  <a:cubicBezTo>
                    <a:pt x="275" y="796"/>
                    <a:pt x="275" y="796"/>
                    <a:pt x="275" y="796"/>
                  </a:cubicBezTo>
                  <a:cubicBezTo>
                    <a:pt x="269" y="796"/>
                    <a:pt x="269" y="796"/>
                    <a:pt x="269" y="796"/>
                  </a:cubicBezTo>
                  <a:cubicBezTo>
                    <a:pt x="264" y="799"/>
                    <a:pt x="258" y="800"/>
                    <a:pt x="253" y="800"/>
                  </a:cubicBezTo>
                  <a:cubicBezTo>
                    <a:pt x="253" y="800"/>
                    <a:pt x="250" y="800"/>
                    <a:pt x="249" y="800"/>
                  </a:cubicBezTo>
                  <a:cubicBezTo>
                    <a:pt x="244" y="800"/>
                    <a:pt x="239" y="800"/>
                    <a:pt x="235" y="802"/>
                  </a:cubicBezTo>
                  <a:cubicBezTo>
                    <a:pt x="235" y="802"/>
                    <a:pt x="234" y="803"/>
                    <a:pt x="234" y="803"/>
                  </a:cubicBezTo>
                  <a:cubicBezTo>
                    <a:pt x="233" y="804"/>
                    <a:pt x="231" y="806"/>
                    <a:pt x="229" y="806"/>
                  </a:cubicBezTo>
                  <a:close/>
                  <a:moveTo>
                    <a:pt x="172" y="130"/>
                  </a:moveTo>
                  <a:cubicBezTo>
                    <a:pt x="172" y="130"/>
                    <a:pt x="172" y="130"/>
                    <a:pt x="176" y="130"/>
                  </a:cubicBezTo>
                  <a:cubicBezTo>
                    <a:pt x="175" y="130"/>
                    <a:pt x="175" y="129"/>
                    <a:pt x="175" y="129"/>
                  </a:cubicBezTo>
                  <a:cubicBezTo>
                    <a:pt x="175" y="128"/>
                    <a:pt x="175" y="128"/>
                    <a:pt x="175" y="128"/>
                  </a:cubicBezTo>
                  <a:cubicBezTo>
                    <a:pt x="174" y="127"/>
                    <a:pt x="173" y="126"/>
                    <a:pt x="172" y="125"/>
                  </a:cubicBezTo>
                  <a:cubicBezTo>
                    <a:pt x="171" y="123"/>
                    <a:pt x="171" y="123"/>
                    <a:pt x="169" y="122"/>
                  </a:cubicBezTo>
                  <a:cubicBezTo>
                    <a:pt x="168" y="122"/>
                    <a:pt x="166" y="121"/>
                    <a:pt x="165" y="121"/>
                  </a:cubicBezTo>
                  <a:cubicBezTo>
                    <a:pt x="164" y="120"/>
                    <a:pt x="163" y="120"/>
                    <a:pt x="163" y="119"/>
                  </a:cubicBezTo>
                  <a:cubicBezTo>
                    <a:pt x="161" y="118"/>
                    <a:pt x="160" y="117"/>
                    <a:pt x="159" y="117"/>
                  </a:cubicBezTo>
                  <a:cubicBezTo>
                    <a:pt x="155" y="117"/>
                    <a:pt x="155" y="117"/>
                    <a:pt x="155" y="117"/>
                  </a:cubicBezTo>
                  <a:cubicBezTo>
                    <a:pt x="156" y="113"/>
                    <a:pt x="156" y="113"/>
                    <a:pt x="156" y="113"/>
                  </a:cubicBezTo>
                  <a:cubicBezTo>
                    <a:pt x="156" y="113"/>
                    <a:pt x="156" y="113"/>
                    <a:pt x="156" y="113"/>
                  </a:cubicBezTo>
                  <a:cubicBezTo>
                    <a:pt x="156" y="113"/>
                    <a:pt x="155" y="112"/>
                    <a:pt x="153" y="112"/>
                  </a:cubicBezTo>
                  <a:cubicBezTo>
                    <a:pt x="153" y="112"/>
                    <a:pt x="152" y="112"/>
                    <a:pt x="152" y="112"/>
                  </a:cubicBezTo>
                  <a:cubicBezTo>
                    <a:pt x="152" y="113"/>
                    <a:pt x="153" y="113"/>
                    <a:pt x="153" y="114"/>
                  </a:cubicBezTo>
                  <a:cubicBezTo>
                    <a:pt x="155" y="117"/>
                    <a:pt x="157" y="120"/>
                    <a:pt x="160" y="121"/>
                  </a:cubicBezTo>
                  <a:cubicBezTo>
                    <a:pt x="163" y="121"/>
                    <a:pt x="163" y="121"/>
                    <a:pt x="163" y="121"/>
                  </a:cubicBezTo>
                  <a:cubicBezTo>
                    <a:pt x="162" y="124"/>
                    <a:pt x="162" y="124"/>
                    <a:pt x="162" y="124"/>
                  </a:cubicBezTo>
                  <a:cubicBezTo>
                    <a:pt x="162" y="125"/>
                    <a:pt x="162" y="125"/>
                    <a:pt x="162" y="125"/>
                  </a:cubicBezTo>
                  <a:cubicBezTo>
                    <a:pt x="162" y="125"/>
                    <a:pt x="162" y="125"/>
                    <a:pt x="162" y="125"/>
                  </a:cubicBezTo>
                  <a:cubicBezTo>
                    <a:pt x="162" y="125"/>
                    <a:pt x="163" y="125"/>
                    <a:pt x="166" y="125"/>
                  </a:cubicBezTo>
                  <a:cubicBezTo>
                    <a:pt x="166" y="125"/>
                    <a:pt x="167" y="125"/>
                    <a:pt x="167" y="125"/>
                  </a:cubicBezTo>
                  <a:cubicBezTo>
                    <a:pt x="168" y="125"/>
                    <a:pt x="168" y="125"/>
                    <a:pt x="169" y="125"/>
                  </a:cubicBezTo>
                  <a:cubicBezTo>
                    <a:pt x="172" y="125"/>
                    <a:pt x="172" y="125"/>
                    <a:pt x="172" y="125"/>
                  </a:cubicBezTo>
                  <a:cubicBezTo>
                    <a:pt x="172" y="129"/>
                    <a:pt x="172" y="129"/>
                    <a:pt x="172" y="129"/>
                  </a:cubicBezTo>
                  <a:cubicBezTo>
                    <a:pt x="172" y="129"/>
                    <a:pt x="172" y="129"/>
                    <a:pt x="172" y="130"/>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Freeform 12"/>
            <p:cNvSpPr/>
            <p:nvPr/>
          </p:nvSpPr>
          <p:spPr bwMode="auto">
            <a:xfrm>
              <a:off x="4544865" y="2290031"/>
              <a:ext cx="1301475" cy="2722838"/>
            </a:xfrm>
            <a:custGeom>
              <a:avLst/>
              <a:gdLst>
                <a:gd name="T0" fmla="*/ 255 w 445"/>
                <a:gd name="T1" fmla="*/ 921 h 931"/>
                <a:gd name="T2" fmla="*/ 231 w 445"/>
                <a:gd name="T3" fmla="*/ 895 h 931"/>
                <a:gd name="T4" fmla="*/ 203 w 445"/>
                <a:gd name="T5" fmla="*/ 859 h 931"/>
                <a:gd name="T6" fmla="*/ 184 w 445"/>
                <a:gd name="T7" fmla="*/ 805 h 931"/>
                <a:gd name="T8" fmla="*/ 174 w 445"/>
                <a:gd name="T9" fmla="*/ 723 h 931"/>
                <a:gd name="T10" fmla="*/ 164 w 445"/>
                <a:gd name="T11" fmla="*/ 704 h 931"/>
                <a:gd name="T12" fmla="*/ 144 w 445"/>
                <a:gd name="T13" fmla="*/ 671 h 931"/>
                <a:gd name="T14" fmla="*/ 113 w 445"/>
                <a:gd name="T15" fmla="*/ 642 h 931"/>
                <a:gd name="T16" fmla="*/ 99 w 445"/>
                <a:gd name="T17" fmla="*/ 602 h 931"/>
                <a:gd name="T18" fmla="*/ 83 w 445"/>
                <a:gd name="T19" fmla="*/ 571 h 931"/>
                <a:gd name="T20" fmla="*/ 75 w 445"/>
                <a:gd name="T21" fmla="*/ 517 h 931"/>
                <a:gd name="T22" fmla="*/ 84 w 445"/>
                <a:gd name="T23" fmla="*/ 481 h 931"/>
                <a:gd name="T24" fmla="*/ 77 w 445"/>
                <a:gd name="T25" fmla="*/ 426 h 931"/>
                <a:gd name="T26" fmla="*/ 54 w 445"/>
                <a:gd name="T27" fmla="*/ 397 h 931"/>
                <a:gd name="T28" fmla="*/ 38 w 445"/>
                <a:gd name="T29" fmla="*/ 375 h 931"/>
                <a:gd name="T30" fmla="*/ 14 w 445"/>
                <a:gd name="T31" fmla="*/ 355 h 931"/>
                <a:gd name="T32" fmla="*/ 9 w 445"/>
                <a:gd name="T33" fmla="*/ 274 h 931"/>
                <a:gd name="T34" fmla="*/ 276 w 445"/>
                <a:gd name="T35" fmla="*/ 0 h 931"/>
                <a:gd name="T36" fmla="*/ 265 w 445"/>
                <a:gd name="T37" fmla="*/ 30 h 931"/>
                <a:gd name="T38" fmla="*/ 246 w 445"/>
                <a:gd name="T39" fmla="*/ 47 h 931"/>
                <a:gd name="T40" fmla="*/ 240 w 445"/>
                <a:gd name="T41" fmla="*/ 75 h 931"/>
                <a:gd name="T42" fmla="*/ 268 w 445"/>
                <a:gd name="T43" fmla="*/ 38 h 931"/>
                <a:gd name="T44" fmla="*/ 318 w 445"/>
                <a:gd name="T45" fmla="*/ 39 h 931"/>
                <a:gd name="T46" fmla="*/ 336 w 445"/>
                <a:gd name="T47" fmla="*/ 77 h 931"/>
                <a:gd name="T48" fmla="*/ 308 w 445"/>
                <a:gd name="T49" fmla="*/ 86 h 931"/>
                <a:gd name="T50" fmla="*/ 251 w 445"/>
                <a:gd name="T51" fmla="*/ 101 h 931"/>
                <a:gd name="T52" fmla="*/ 257 w 445"/>
                <a:gd name="T53" fmla="*/ 114 h 931"/>
                <a:gd name="T54" fmla="*/ 233 w 445"/>
                <a:gd name="T55" fmla="*/ 129 h 931"/>
                <a:gd name="T56" fmla="*/ 210 w 445"/>
                <a:gd name="T57" fmla="*/ 152 h 931"/>
                <a:gd name="T58" fmla="*/ 176 w 445"/>
                <a:gd name="T59" fmla="*/ 192 h 931"/>
                <a:gd name="T60" fmla="*/ 147 w 445"/>
                <a:gd name="T61" fmla="*/ 220 h 931"/>
                <a:gd name="T62" fmla="*/ 129 w 445"/>
                <a:gd name="T63" fmla="*/ 243 h 931"/>
                <a:gd name="T64" fmla="*/ 107 w 445"/>
                <a:gd name="T65" fmla="*/ 266 h 931"/>
                <a:gd name="T66" fmla="*/ 72 w 445"/>
                <a:gd name="T67" fmla="*/ 239 h 931"/>
                <a:gd name="T68" fmla="*/ 45 w 445"/>
                <a:gd name="T69" fmla="*/ 270 h 931"/>
                <a:gd name="T70" fmla="*/ 34 w 445"/>
                <a:gd name="T71" fmla="*/ 304 h 931"/>
                <a:gd name="T72" fmla="*/ 30 w 445"/>
                <a:gd name="T73" fmla="*/ 320 h 931"/>
                <a:gd name="T74" fmla="*/ 51 w 445"/>
                <a:gd name="T75" fmla="*/ 311 h 931"/>
                <a:gd name="T76" fmla="*/ 58 w 445"/>
                <a:gd name="T77" fmla="*/ 327 h 931"/>
                <a:gd name="T78" fmla="*/ 67 w 445"/>
                <a:gd name="T79" fmla="*/ 349 h 931"/>
                <a:gd name="T80" fmla="*/ 67 w 445"/>
                <a:gd name="T81" fmla="*/ 400 h 931"/>
                <a:gd name="T82" fmla="*/ 99 w 445"/>
                <a:gd name="T83" fmla="*/ 413 h 931"/>
                <a:gd name="T84" fmla="*/ 108 w 445"/>
                <a:gd name="T85" fmla="*/ 396 h 931"/>
                <a:gd name="T86" fmla="*/ 147 w 445"/>
                <a:gd name="T87" fmla="*/ 386 h 931"/>
                <a:gd name="T88" fmla="*/ 202 w 445"/>
                <a:gd name="T89" fmla="*/ 401 h 931"/>
                <a:gd name="T90" fmla="*/ 232 w 445"/>
                <a:gd name="T91" fmla="*/ 424 h 931"/>
                <a:gd name="T92" fmla="*/ 280 w 445"/>
                <a:gd name="T93" fmla="*/ 449 h 931"/>
                <a:gd name="T94" fmla="*/ 304 w 445"/>
                <a:gd name="T95" fmla="*/ 473 h 931"/>
                <a:gd name="T96" fmla="*/ 295 w 445"/>
                <a:gd name="T97" fmla="*/ 504 h 931"/>
                <a:gd name="T98" fmla="*/ 341 w 445"/>
                <a:gd name="T99" fmla="*/ 513 h 931"/>
                <a:gd name="T100" fmla="*/ 394 w 445"/>
                <a:gd name="T101" fmla="*/ 523 h 931"/>
                <a:gd name="T102" fmla="*/ 441 w 445"/>
                <a:gd name="T103" fmla="*/ 542 h 931"/>
                <a:gd name="T104" fmla="*/ 445 w 445"/>
                <a:gd name="T105" fmla="*/ 578 h 931"/>
                <a:gd name="T106" fmla="*/ 417 w 445"/>
                <a:gd name="T107" fmla="*/ 613 h 931"/>
                <a:gd name="T108" fmla="*/ 407 w 445"/>
                <a:gd name="T109" fmla="*/ 673 h 931"/>
                <a:gd name="T110" fmla="*/ 369 w 445"/>
                <a:gd name="T111" fmla="*/ 714 h 931"/>
                <a:gd name="T112" fmla="*/ 327 w 445"/>
                <a:gd name="T113" fmla="*/ 734 h 931"/>
                <a:gd name="T114" fmla="*/ 303 w 445"/>
                <a:gd name="T115" fmla="*/ 804 h 931"/>
                <a:gd name="T116" fmla="*/ 283 w 445"/>
                <a:gd name="T117" fmla="*/ 836 h 931"/>
                <a:gd name="T118" fmla="*/ 256 w 445"/>
                <a:gd name="T119" fmla="*/ 856 h 931"/>
                <a:gd name="T120" fmla="*/ 270 w 445"/>
                <a:gd name="T121" fmla="*/ 899 h 931"/>
                <a:gd name="T122" fmla="*/ 279 w 445"/>
                <a:gd name="T123" fmla="*/ 928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5" h="931">
                  <a:moveTo>
                    <a:pt x="272" y="931"/>
                  </a:moveTo>
                  <a:cubicBezTo>
                    <a:pt x="270" y="931"/>
                    <a:pt x="269" y="931"/>
                    <a:pt x="268" y="930"/>
                  </a:cubicBezTo>
                  <a:cubicBezTo>
                    <a:pt x="267" y="930"/>
                    <a:pt x="267" y="930"/>
                    <a:pt x="267" y="930"/>
                  </a:cubicBezTo>
                  <a:cubicBezTo>
                    <a:pt x="263" y="930"/>
                    <a:pt x="263" y="930"/>
                    <a:pt x="263" y="930"/>
                  </a:cubicBezTo>
                  <a:cubicBezTo>
                    <a:pt x="264" y="927"/>
                    <a:pt x="264" y="927"/>
                    <a:pt x="264" y="927"/>
                  </a:cubicBezTo>
                  <a:cubicBezTo>
                    <a:pt x="264" y="926"/>
                    <a:pt x="264" y="926"/>
                    <a:pt x="264" y="926"/>
                  </a:cubicBezTo>
                  <a:cubicBezTo>
                    <a:pt x="264" y="926"/>
                    <a:pt x="264" y="926"/>
                    <a:pt x="264" y="926"/>
                  </a:cubicBezTo>
                  <a:cubicBezTo>
                    <a:pt x="264" y="926"/>
                    <a:pt x="263" y="926"/>
                    <a:pt x="261" y="926"/>
                  </a:cubicBezTo>
                  <a:cubicBezTo>
                    <a:pt x="260" y="926"/>
                    <a:pt x="259" y="926"/>
                    <a:pt x="259" y="926"/>
                  </a:cubicBezTo>
                  <a:cubicBezTo>
                    <a:pt x="258" y="926"/>
                    <a:pt x="258" y="926"/>
                    <a:pt x="258" y="926"/>
                  </a:cubicBezTo>
                  <a:cubicBezTo>
                    <a:pt x="254" y="926"/>
                    <a:pt x="254" y="926"/>
                    <a:pt x="254" y="926"/>
                  </a:cubicBezTo>
                  <a:cubicBezTo>
                    <a:pt x="254" y="922"/>
                    <a:pt x="254" y="922"/>
                    <a:pt x="254" y="922"/>
                  </a:cubicBezTo>
                  <a:cubicBezTo>
                    <a:pt x="255" y="921"/>
                    <a:pt x="255" y="921"/>
                    <a:pt x="255" y="921"/>
                  </a:cubicBezTo>
                  <a:cubicBezTo>
                    <a:pt x="255" y="921"/>
                    <a:pt x="255" y="921"/>
                    <a:pt x="255" y="921"/>
                  </a:cubicBezTo>
                  <a:cubicBezTo>
                    <a:pt x="254" y="921"/>
                    <a:pt x="254" y="921"/>
                    <a:pt x="254" y="921"/>
                  </a:cubicBezTo>
                  <a:cubicBezTo>
                    <a:pt x="253" y="921"/>
                    <a:pt x="253" y="921"/>
                    <a:pt x="253" y="921"/>
                  </a:cubicBezTo>
                  <a:cubicBezTo>
                    <a:pt x="251" y="921"/>
                    <a:pt x="248" y="920"/>
                    <a:pt x="245" y="918"/>
                  </a:cubicBezTo>
                  <a:cubicBezTo>
                    <a:pt x="245" y="917"/>
                    <a:pt x="244" y="917"/>
                    <a:pt x="243" y="916"/>
                  </a:cubicBezTo>
                  <a:cubicBezTo>
                    <a:pt x="241" y="915"/>
                    <a:pt x="241" y="914"/>
                    <a:pt x="240" y="913"/>
                  </a:cubicBezTo>
                  <a:cubicBezTo>
                    <a:pt x="240" y="913"/>
                    <a:pt x="240" y="912"/>
                    <a:pt x="240" y="912"/>
                  </a:cubicBezTo>
                  <a:cubicBezTo>
                    <a:pt x="239" y="911"/>
                    <a:pt x="238" y="909"/>
                    <a:pt x="236" y="908"/>
                  </a:cubicBezTo>
                  <a:cubicBezTo>
                    <a:pt x="235" y="908"/>
                    <a:pt x="234" y="907"/>
                    <a:pt x="233" y="907"/>
                  </a:cubicBezTo>
                  <a:cubicBezTo>
                    <a:pt x="230" y="905"/>
                    <a:pt x="231" y="903"/>
                    <a:pt x="231" y="902"/>
                  </a:cubicBezTo>
                  <a:cubicBezTo>
                    <a:pt x="231" y="902"/>
                    <a:pt x="231" y="901"/>
                    <a:pt x="231" y="901"/>
                  </a:cubicBezTo>
                  <a:cubicBezTo>
                    <a:pt x="231" y="901"/>
                    <a:pt x="231" y="901"/>
                    <a:pt x="231" y="901"/>
                  </a:cubicBezTo>
                  <a:cubicBezTo>
                    <a:pt x="231" y="899"/>
                    <a:pt x="231" y="898"/>
                    <a:pt x="232" y="897"/>
                  </a:cubicBezTo>
                  <a:cubicBezTo>
                    <a:pt x="231" y="897"/>
                    <a:pt x="231" y="897"/>
                    <a:pt x="231" y="897"/>
                  </a:cubicBezTo>
                  <a:cubicBezTo>
                    <a:pt x="231" y="895"/>
                    <a:pt x="231" y="895"/>
                    <a:pt x="231" y="895"/>
                  </a:cubicBezTo>
                  <a:cubicBezTo>
                    <a:pt x="230" y="892"/>
                    <a:pt x="228" y="890"/>
                    <a:pt x="225" y="887"/>
                  </a:cubicBezTo>
                  <a:cubicBezTo>
                    <a:pt x="224" y="886"/>
                    <a:pt x="222" y="885"/>
                    <a:pt x="221" y="884"/>
                  </a:cubicBezTo>
                  <a:cubicBezTo>
                    <a:pt x="218" y="881"/>
                    <a:pt x="217" y="878"/>
                    <a:pt x="217" y="874"/>
                  </a:cubicBezTo>
                  <a:cubicBezTo>
                    <a:pt x="217" y="874"/>
                    <a:pt x="217" y="874"/>
                    <a:pt x="217" y="874"/>
                  </a:cubicBezTo>
                  <a:cubicBezTo>
                    <a:pt x="216" y="874"/>
                    <a:pt x="216" y="874"/>
                    <a:pt x="215" y="874"/>
                  </a:cubicBezTo>
                  <a:cubicBezTo>
                    <a:pt x="215" y="874"/>
                    <a:pt x="212" y="873"/>
                    <a:pt x="212" y="870"/>
                  </a:cubicBezTo>
                  <a:cubicBezTo>
                    <a:pt x="212" y="869"/>
                    <a:pt x="211" y="868"/>
                    <a:pt x="210" y="867"/>
                  </a:cubicBezTo>
                  <a:cubicBezTo>
                    <a:pt x="209" y="866"/>
                    <a:pt x="208" y="864"/>
                    <a:pt x="207" y="862"/>
                  </a:cubicBezTo>
                  <a:cubicBezTo>
                    <a:pt x="207" y="861"/>
                    <a:pt x="207" y="861"/>
                    <a:pt x="207" y="861"/>
                  </a:cubicBezTo>
                  <a:cubicBezTo>
                    <a:pt x="207" y="861"/>
                    <a:pt x="207" y="861"/>
                    <a:pt x="207" y="861"/>
                  </a:cubicBezTo>
                  <a:cubicBezTo>
                    <a:pt x="207" y="860"/>
                    <a:pt x="207" y="860"/>
                    <a:pt x="207" y="860"/>
                  </a:cubicBezTo>
                  <a:cubicBezTo>
                    <a:pt x="207" y="860"/>
                    <a:pt x="207" y="860"/>
                    <a:pt x="207" y="860"/>
                  </a:cubicBezTo>
                  <a:cubicBezTo>
                    <a:pt x="207" y="860"/>
                    <a:pt x="207" y="860"/>
                    <a:pt x="205" y="860"/>
                  </a:cubicBezTo>
                  <a:cubicBezTo>
                    <a:pt x="203" y="859"/>
                    <a:pt x="203" y="859"/>
                    <a:pt x="203" y="859"/>
                  </a:cubicBezTo>
                  <a:cubicBezTo>
                    <a:pt x="203" y="857"/>
                    <a:pt x="203" y="857"/>
                    <a:pt x="203" y="857"/>
                  </a:cubicBezTo>
                  <a:cubicBezTo>
                    <a:pt x="202" y="854"/>
                    <a:pt x="200" y="852"/>
                    <a:pt x="196" y="849"/>
                  </a:cubicBezTo>
                  <a:cubicBezTo>
                    <a:pt x="196" y="849"/>
                    <a:pt x="196" y="849"/>
                    <a:pt x="196" y="849"/>
                  </a:cubicBezTo>
                  <a:cubicBezTo>
                    <a:pt x="190" y="845"/>
                    <a:pt x="188" y="840"/>
                    <a:pt x="188" y="833"/>
                  </a:cubicBezTo>
                  <a:cubicBezTo>
                    <a:pt x="188" y="833"/>
                    <a:pt x="188" y="832"/>
                    <a:pt x="188" y="830"/>
                  </a:cubicBezTo>
                  <a:cubicBezTo>
                    <a:pt x="188" y="829"/>
                    <a:pt x="188" y="828"/>
                    <a:pt x="188" y="826"/>
                  </a:cubicBezTo>
                  <a:cubicBezTo>
                    <a:pt x="188" y="825"/>
                    <a:pt x="188" y="823"/>
                    <a:pt x="188" y="822"/>
                  </a:cubicBezTo>
                  <a:cubicBezTo>
                    <a:pt x="189" y="821"/>
                    <a:pt x="189" y="820"/>
                    <a:pt x="189" y="818"/>
                  </a:cubicBezTo>
                  <a:cubicBezTo>
                    <a:pt x="189" y="814"/>
                    <a:pt x="189" y="813"/>
                    <a:pt x="188" y="813"/>
                  </a:cubicBezTo>
                  <a:cubicBezTo>
                    <a:pt x="188" y="813"/>
                    <a:pt x="188" y="812"/>
                    <a:pt x="187" y="812"/>
                  </a:cubicBezTo>
                  <a:cubicBezTo>
                    <a:pt x="187" y="812"/>
                    <a:pt x="187" y="812"/>
                    <a:pt x="187" y="812"/>
                  </a:cubicBezTo>
                  <a:cubicBezTo>
                    <a:pt x="184" y="813"/>
                    <a:pt x="184" y="813"/>
                    <a:pt x="184" y="813"/>
                  </a:cubicBezTo>
                  <a:cubicBezTo>
                    <a:pt x="184" y="809"/>
                    <a:pt x="184" y="809"/>
                    <a:pt x="184" y="809"/>
                  </a:cubicBezTo>
                  <a:cubicBezTo>
                    <a:pt x="184" y="808"/>
                    <a:pt x="184" y="806"/>
                    <a:pt x="184" y="805"/>
                  </a:cubicBezTo>
                  <a:cubicBezTo>
                    <a:pt x="184" y="801"/>
                    <a:pt x="183" y="798"/>
                    <a:pt x="184" y="794"/>
                  </a:cubicBezTo>
                  <a:cubicBezTo>
                    <a:pt x="184" y="792"/>
                    <a:pt x="184" y="790"/>
                    <a:pt x="182" y="789"/>
                  </a:cubicBezTo>
                  <a:cubicBezTo>
                    <a:pt x="182" y="789"/>
                    <a:pt x="182" y="789"/>
                    <a:pt x="182" y="789"/>
                  </a:cubicBezTo>
                  <a:cubicBezTo>
                    <a:pt x="180" y="788"/>
                    <a:pt x="179" y="787"/>
                    <a:pt x="179" y="785"/>
                  </a:cubicBezTo>
                  <a:cubicBezTo>
                    <a:pt x="179" y="781"/>
                    <a:pt x="179" y="781"/>
                    <a:pt x="179" y="781"/>
                  </a:cubicBezTo>
                  <a:cubicBezTo>
                    <a:pt x="179" y="780"/>
                    <a:pt x="179" y="780"/>
                    <a:pt x="179" y="780"/>
                  </a:cubicBezTo>
                  <a:cubicBezTo>
                    <a:pt x="179" y="780"/>
                    <a:pt x="179" y="780"/>
                    <a:pt x="179" y="780"/>
                  </a:cubicBezTo>
                  <a:cubicBezTo>
                    <a:pt x="179" y="780"/>
                    <a:pt x="178" y="779"/>
                    <a:pt x="177" y="779"/>
                  </a:cubicBezTo>
                  <a:cubicBezTo>
                    <a:pt x="174" y="779"/>
                    <a:pt x="174" y="779"/>
                    <a:pt x="174" y="779"/>
                  </a:cubicBezTo>
                  <a:cubicBezTo>
                    <a:pt x="174" y="776"/>
                    <a:pt x="174" y="776"/>
                    <a:pt x="174" y="776"/>
                  </a:cubicBezTo>
                  <a:cubicBezTo>
                    <a:pt x="174" y="740"/>
                    <a:pt x="174" y="740"/>
                    <a:pt x="174" y="740"/>
                  </a:cubicBezTo>
                  <a:cubicBezTo>
                    <a:pt x="174" y="738"/>
                    <a:pt x="174" y="736"/>
                    <a:pt x="174" y="734"/>
                  </a:cubicBezTo>
                  <a:cubicBezTo>
                    <a:pt x="174" y="732"/>
                    <a:pt x="174" y="731"/>
                    <a:pt x="174" y="729"/>
                  </a:cubicBezTo>
                  <a:cubicBezTo>
                    <a:pt x="174" y="727"/>
                    <a:pt x="174" y="725"/>
                    <a:pt x="174" y="723"/>
                  </a:cubicBezTo>
                  <a:cubicBezTo>
                    <a:pt x="173" y="723"/>
                    <a:pt x="173" y="723"/>
                    <a:pt x="172" y="723"/>
                  </a:cubicBezTo>
                  <a:cubicBezTo>
                    <a:pt x="170" y="722"/>
                    <a:pt x="170" y="722"/>
                    <a:pt x="170" y="722"/>
                  </a:cubicBezTo>
                  <a:cubicBezTo>
                    <a:pt x="170" y="720"/>
                    <a:pt x="170" y="720"/>
                    <a:pt x="170" y="720"/>
                  </a:cubicBezTo>
                  <a:cubicBezTo>
                    <a:pt x="170" y="719"/>
                    <a:pt x="170" y="718"/>
                    <a:pt x="170" y="717"/>
                  </a:cubicBezTo>
                  <a:cubicBezTo>
                    <a:pt x="170" y="716"/>
                    <a:pt x="170" y="715"/>
                    <a:pt x="170" y="714"/>
                  </a:cubicBezTo>
                  <a:cubicBezTo>
                    <a:pt x="170" y="714"/>
                    <a:pt x="169" y="714"/>
                    <a:pt x="169" y="714"/>
                  </a:cubicBezTo>
                  <a:cubicBezTo>
                    <a:pt x="169" y="714"/>
                    <a:pt x="169" y="714"/>
                    <a:pt x="168" y="713"/>
                  </a:cubicBezTo>
                  <a:cubicBezTo>
                    <a:pt x="167" y="713"/>
                    <a:pt x="166" y="713"/>
                    <a:pt x="166" y="712"/>
                  </a:cubicBezTo>
                  <a:cubicBezTo>
                    <a:pt x="164" y="711"/>
                    <a:pt x="165" y="709"/>
                    <a:pt x="165" y="708"/>
                  </a:cubicBezTo>
                  <a:cubicBezTo>
                    <a:pt x="165" y="708"/>
                    <a:pt x="165" y="708"/>
                    <a:pt x="165" y="708"/>
                  </a:cubicBezTo>
                  <a:cubicBezTo>
                    <a:pt x="165" y="707"/>
                    <a:pt x="165" y="707"/>
                    <a:pt x="165" y="707"/>
                  </a:cubicBezTo>
                  <a:cubicBezTo>
                    <a:pt x="165" y="706"/>
                    <a:pt x="165" y="705"/>
                    <a:pt x="165" y="704"/>
                  </a:cubicBezTo>
                  <a:cubicBezTo>
                    <a:pt x="165" y="704"/>
                    <a:pt x="165" y="704"/>
                    <a:pt x="165" y="704"/>
                  </a:cubicBezTo>
                  <a:cubicBezTo>
                    <a:pt x="165" y="704"/>
                    <a:pt x="164" y="704"/>
                    <a:pt x="164" y="704"/>
                  </a:cubicBezTo>
                  <a:cubicBezTo>
                    <a:pt x="160" y="704"/>
                    <a:pt x="160" y="699"/>
                    <a:pt x="160" y="698"/>
                  </a:cubicBezTo>
                  <a:cubicBezTo>
                    <a:pt x="160" y="697"/>
                    <a:pt x="160" y="697"/>
                    <a:pt x="160" y="696"/>
                  </a:cubicBezTo>
                  <a:cubicBezTo>
                    <a:pt x="160" y="695"/>
                    <a:pt x="160" y="694"/>
                    <a:pt x="160" y="693"/>
                  </a:cubicBezTo>
                  <a:cubicBezTo>
                    <a:pt x="160" y="690"/>
                    <a:pt x="160" y="688"/>
                    <a:pt x="160" y="686"/>
                  </a:cubicBezTo>
                  <a:cubicBezTo>
                    <a:pt x="161" y="683"/>
                    <a:pt x="161" y="680"/>
                    <a:pt x="161" y="678"/>
                  </a:cubicBezTo>
                  <a:cubicBezTo>
                    <a:pt x="161" y="677"/>
                    <a:pt x="160" y="676"/>
                    <a:pt x="160" y="676"/>
                  </a:cubicBezTo>
                  <a:cubicBezTo>
                    <a:pt x="160" y="676"/>
                    <a:pt x="159" y="676"/>
                    <a:pt x="159" y="676"/>
                  </a:cubicBezTo>
                  <a:cubicBezTo>
                    <a:pt x="158" y="676"/>
                    <a:pt x="158" y="676"/>
                    <a:pt x="157" y="676"/>
                  </a:cubicBezTo>
                  <a:cubicBezTo>
                    <a:pt x="157" y="676"/>
                    <a:pt x="157" y="676"/>
                    <a:pt x="156" y="676"/>
                  </a:cubicBezTo>
                  <a:cubicBezTo>
                    <a:pt x="156" y="676"/>
                    <a:pt x="156" y="676"/>
                    <a:pt x="156" y="676"/>
                  </a:cubicBezTo>
                  <a:cubicBezTo>
                    <a:pt x="155" y="676"/>
                    <a:pt x="155" y="676"/>
                    <a:pt x="155" y="676"/>
                  </a:cubicBezTo>
                  <a:cubicBezTo>
                    <a:pt x="153" y="676"/>
                    <a:pt x="151" y="674"/>
                    <a:pt x="151" y="672"/>
                  </a:cubicBezTo>
                  <a:cubicBezTo>
                    <a:pt x="150" y="672"/>
                    <a:pt x="148" y="672"/>
                    <a:pt x="147" y="671"/>
                  </a:cubicBezTo>
                  <a:cubicBezTo>
                    <a:pt x="146" y="671"/>
                    <a:pt x="145" y="671"/>
                    <a:pt x="144" y="671"/>
                  </a:cubicBezTo>
                  <a:cubicBezTo>
                    <a:pt x="144" y="671"/>
                    <a:pt x="143" y="671"/>
                    <a:pt x="143" y="671"/>
                  </a:cubicBezTo>
                  <a:cubicBezTo>
                    <a:pt x="142" y="671"/>
                    <a:pt x="142" y="671"/>
                    <a:pt x="142" y="671"/>
                  </a:cubicBezTo>
                  <a:cubicBezTo>
                    <a:pt x="142" y="671"/>
                    <a:pt x="142" y="671"/>
                    <a:pt x="141" y="671"/>
                  </a:cubicBezTo>
                  <a:cubicBezTo>
                    <a:pt x="141" y="671"/>
                    <a:pt x="141" y="671"/>
                    <a:pt x="140" y="671"/>
                  </a:cubicBezTo>
                  <a:cubicBezTo>
                    <a:pt x="139" y="671"/>
                    <a:pt x="137" y="670"/>
                    <a:pt x="137" y="667"/>
                  </a:cubicBezTo>
                  <a:cubicBezTo>
                    <a:pt x="137" y="660"/>
                    <a:pt x="137" y="660"/>
                    <a:pt x="137" y="660"/>
                  </a:cubicBezTo>
                  <a:cubicBezTo>
                    <a:pt x="137" y="659"/>
                    <a:pt x="137" y="659"/>
                    <a:pt x="137" y="658"/>
                  </a:cubicBezTo>
                  <a:cubicBezTo>
                    <a:pt x="137" y="658"/>
                    <a:pt x="137" y="657"/>
                    <a:pt x="137" y="657"/>
                  </a:cubicBezTo>
                  <a:cubicBezTo>
                    <a:pt x="136" y="657"/>
                    <a:pt x="135" y="657"/>
                    <a:pt x="135" y="657"/>
                  </a:cubicBezTo>
                  <a:cubicBezTo>
                    <a:pt x="117" y="657"/>
                    <a:pt x="117" y="657"/>
                    <a:pt x="117" y="657"/>
                  </a:cubicBezTo>
                  <a:cubicBezTo>
                    <a:pt x="118" y="653"/>
                    <a:pt x="118" y="653"/>
                    <a:pt x="118" y="653"/>
                  </a:cubicBezTo>
                  <a:cubicBezTo>
                    <a:pt x="118" y="651"/>
                    <a:pt x="118" y="649"/>
                    <a:pt x="117" y="648"/>
                  </a:cubicBezTo>
                  <a:cubicBezTo>
                    <a:pt x="116" y="648"/>
                    <a:pt x="116" y="648"/>
                    <a:pt x="116" y="647"/>
                  </a:cubicBezTo>
                  <a:cubicBezTo>
                    <a:pt x="114" y="647"/>
                    <a:pt x="113" y="646"/>
                    <a:pt x="113" y="642"/>
                  </a:cubicBezTo>
                  <a:cubicBezTo>
                    <a:pt x="113" y="642"/>
                    <a:pt x="113" y="642"/>
                    <a:pt x="113" y="642"/>
                  </a:cubicBezTo>
                  <a:cubicBezTo>
                    <a:pt x="113" y="641"/>
                    <a:pt x="113" y="640"/>
                    <a:pt x="112" y="639"/>
                  </a:cubicBezTo>
                  <a:cubicBezTo>
                    <a:pt x="111" y="636"/>
                    <a:pt x="109" y="635"/>
                    <a:pt x="108" y="634"/>
                  </a:cubicBezTo>
                  <a:cubicBezTo>
                    <a:pt x="107" y="634"/>
                    <a:pt x="107" y="633"/>
                    <a:pt x="106" y="633"/>
                  </a:cubicBezTo>
                  <a:cubicBezTo>
                    <a:pt x="104" y="633"/>
                    <a:pt x="104" y="633"/>
                    <a:pt x="104" y="633"/>
                  </a:cubicBezTo>
                  <a:cubicBezTo>
                    <a:pt x="104" y="627"/>
                    <a:pt x="104" y="627"/>
                    <a:pt x="104" y="627"/>
                  </a:cubicBezTo>
                  <a:cubicBezTo>
                    <a:pt x="104" y="626"/>
                    <a:pt x="103" y="626"/>
                    <a:pt x="103" y="625"/>
                  </a:cubicBezTo>
                  <a:cubicBezTo>
                    <a:pt x="103" y="625"/>
                    <a:pt x="103" y="624"/>
                    <a:pt x="103" y="624"/>
                  </a:cubicBezTo>
                  <a:cubicBezTo>
                    <a:pt x="103" y="622"/>
                    <a:pt x="103" y="620"/>
                    <a:pt x="104" y="617"/>
                  </a:cubicBezTo>
                  <a:cubicBezTo>
                    <a:pt x="104" y="613"/>
                    <a:pt x="105" y="607"/>
                    <a:pt x="103" y="605"/>
                  </a:cubicBezTo>
                  <a:cubicBezTo>
                    <a:pt x="103" y="605"/>
                    <a:pt x="103" y="605"/>
                    <a:pt x="102" y="605"/>
                  </a:cubicBezTo>
                  <a:cubicBezTo>
                    <a:pt x="102" y="605"/>
                    <a:pt x="102" y="605"/>
                    <a:pt x="102" y="605"/>
                  </a:cubicBezTo>
                  <a:cubicBezTo>
                    <a:pt x="99" y="605"/>
                    <a:pt x="99" y="605"/>
                    <a:pt x="99" y="605"/>
                  </a:cubicBezTo>
                  <a:cubicBezTo>
                    <a:pt x="99" y="602"/>
                    <a:pt x="99" y="602"/>
                    <a:pt x="99" y="602"/>
                  </a:cubicBezTo>
                  <a:cubicBezTo>
                    <a:pt x="99" y="601"/>
                    <a:pt x="99" y="600"/>
                    <a:pt x="99" y="600"/>
                  </a:cubicBezTo>
                  <a:cubicBezTo>
                    <a:pt x="99" y="599"/>
                    <a:pt x="99" y="596"/>
                    <a:pt x="99" y="596"/>
                  </a:cubicBezTo>
                  <a:cubicBezTo>
                    <a:pt x="99" y="596"/>
                    <a:pt x="98" y="596"/>
                    <a:pt x="98" y="596"/>
                  </a:cubicBezTo>
                  <a:cubicBezTo>
                    <a:pt x="96" y="595"/>
                    <a:pt x="95" y="595"/>
                    <a:pt x="95" y="594"/>
                  </a:cubicBezTo>
                  <a:cubicBezTo>
                    <a:pt x="94" y="593"/>
                    <a:pt x="94" y="591"/>
                    <a:pt x="94" y="590"/>
                  </a:cubicBezTo>
                  <a:cubicBezTo>
                    <a:pt x="94" y="590"/>
                    <a:pt x="94" y="590"/>
                    <a:pt x="94" y="590"/>
                  </a:cubicBezTo>
                  <a:cubicBezTo>
                    <a:pt x="94" y="590"/>
                    <a:pt x="94" y="589"/>
                    <a:pt x="94" y="588"/>
                  </a:cubicBezTo>
                  <a:cubicBezTo>
                    <a:pt x="94" y="588"/>
                    <a:pt x="94" y="587"/>
                    <a:pt x="94" y="586"/>
                  </a:cubicBezTo>
                  <a:cubicBezTo>
                    <a:pt x="94" y="586"/>
                    <a:pt x="94" y="586"/>
                    <a:pt x="93" y="586"/>
                  </a:cubicBezTo>
                  <a:cubicBezTo>
                    <a:pt x="93" y="586"/>
                    <a:pt x="93" y="586"/>
                    <a:pt x="93" y="586"/>
                  </a:cubicBezTo>
                  <a:cubicBezTo>
                    <a:pt x="91" y="586"/>
                    <a:pt x="90" y="585"/>
                    <a:pt x="89" y="583"/>
                  </a:cubicBezTo>
                  <a:cubicBezTo>
                    <a:pt x="89" y="582"/>
                    <a:pt x="88" y="581"/>
                    <a:pt x="88" y="581"/>
                  </a:cubicBezTo>
                  <a:cubicBezTo>
                    <a:pt x="87" y="579"/>
                    <a:pt x="86" y="577"/>
                    <a:pt x="85" y="575"/>
                  </a:cubicBezTo>
                  <a:cubicBezTo>
                    <a:pt x="84" y="574"/>
                    <a:pt x="84" y="573"/>
                    <a:pt x="83" y="571"/>
                  </a:cubicBezTo>
                  <a:cubicBezTo>
                    <a:pt x="82" y="570"/>
                    <a:pt x="81" y="568"/>
                    <a:pt x="81" y="567"/>
                  </a:cubicBezTo>
                  <a:cubicBezTo>
                    <a:pt x="78" y="562"/>
                    <a:pt x="77" y="558"/>
                    <a:pt x="73" y="555"/>
                  </a:cubicBezTo>
                  <a:cubicBezTo>
                    <a:pt x="71" y="555"/>
                    <a:pt x="70" y="554"/>
                    <a:pt x="69" y="553"/>
                  </a:cubicBezTo>
                  <a:cubicBezTo>
                    <a:pt x="65" y="552"/>
                    <a:pt x="66" y="548"/>
                    <a:pt x="66" y="545"/>
                  </a:cubicBezTo>
                  <a:cubicBezTo>
                    <a:pt x="66" y="545"/>
                    <a:pt x="66" y="544"/>
                    <a:pt x="66" y="544"/>
                  </a:cubicBezTo>
                  <a:cubicBezTo>
                    <a:pt x="66" y="527"/>
                    <a:pt x="66" y="527"/>
                    <a:pt x="66" y="527"/>
                  </a:cubicBezTo>
                  <a:cubicBezTo>
                    <a:pt x="70" y="528"/>
                    <a:pt x="70" y="528"/>
                    <a:pt x="70" y="528"/>
                  </a:cubicBezTo>
                  <a:cubicBezTo>
                    <a:pt x="70" y="528"/>
                    <a:pt x="70" y="528"/>
                    <a:pt x="70" y="528"/>
                  </a:cubicBezTo>
                  <a:cubicBezTo>
                    <a:pt x="70" y="528"/>
                    <a:pt x="70" y="528"/>
                    <a:pt x="70" y="528"/>
                  </a:cubicBezTo>
                  <a:cubicBezTo>
                    <a:pt x="70" y="528"/>
                    <a:pt x="70" y="525"/>
                    <a:pt x="70" y="524"/>
                  </a:cubicBezTo>
                  <a:cubicBezTo>
                    <a:pt x="70" y="523"/>
                    <a:pt x="70" y="523"/>
                    <a:pt x="70" y="523"/>
                  </a:cubicBezTo>
                  <a:cubicBezTo>
                    <a:pt x="70" y="521"/>
                    <a:pt x="71" y="520"/>
                    <a:pt x="74" y="518"/>
                  </a:cubicBezTo>
                  <a:cubicBezTo>
                    <a:pt x="74" y="518"/>
                    <a:pt x="74" y="518"/>
                    <a:pt x="74" y="518"/>
                  </a:cubicBezTo>
                  <a:cubicBezTo>
                    <a:pt x="74" y="518"/>
                    <a:pt x="74" y="518"/>
                    <a:pt x="75" y="517"/>
                  </a:cubicBezTo>
                  <a:cubicBezTo>
                    <a:pt x="75" y="516"/>
                    <a:pt x="74" y="515"/>
                    <a:pt x="74" y="515"/>
                  </a:cubicBezTo>
                  <a:cubicBezTo>
                    <a:pt x="70" y="515"/>
                    <a:pt x="70" y="510"/>
                    <a:pt x="70" y="506"/>
                  </a:cubicBezTo>
                  <a:cubicBezTo>
                    <a:pt x="70" y="506"/>
                    <a:pt x="70" y="505"/>
                    <a:pt x="70" y="505"/>
                  </a:cubicBezTo>
                  <a:cubicBezTo>
                    <a:pt x="70" y="494"/>
                    <a:pt x="70" y="494"/>
                    <a:pt x="70" y="494"/>
                  </a:cubicBezTo>
                  <a:cubicBezTo>
                    <a:pt x="74" y="495"/>
                    <a:pt x="74" y="495"/>
                    <a:pt x="74" y="495"/>
                  </a:cubicBezTo>
                  <a:cubicBezTo>
                    <a:pt x="74" y="495"/>
                    <a:pt x="75" y="495"/>
                    <a:pt x="75" y="495"/>
                  </a:cubicBezTo>
                  <a:cubicBezTo>
                    <a:pt x="75" y="495"/>
                    <a:pt x="75" y="494"/>
                    <a:pt x="75" y="494"/>
                  </a:cubicBezTo>
                  <a:cubicBezTo>
                    <a:pt x="75" y="493"/>
                    <a:pt x="75" y="492"/>
                    <a:pt x="76" y="491"/>
                  </a:cubicBezTo>
                  <a:cubicBezTo>
                    <a:pt x="77" y="489"/>
                    <a:pt x="78" y="488"/>
                    <a:pt x="78" y="487"/>
                  </a:cubicBezTo>
                  <a:cubicBezTo>
                    <a:pt x="79" y="486"/>
                    <a:pt x="80" y="485"/>
                    <a:pt x="80" y="484"/>
                  </a:cubicBezTo>
                  <a:cubicBezTo>
                    <a:pt x="80" y="480"/>
                    <a:pt x="80" y="480"/>
                    <a:pt x="80" y="480"/>
                  </a:cubicBezTo>
                  <a:cubicBezTo>
                    <a:pt x="84" y="481"/>
                    <a:pt x="84" y="481"/>
                    <a:pt x="84" y="481"/>
                  </a:cubicBezTo>
                  <a:cubicBezTo>
                    <a:pt x="84" y="481"/>
                    <a:pt x="84" y="481"/>
                    <a:pt x="84" y="481"/>
                  </a:cubicBezTo>
                  <a:cubicBezTo>
                    <a:pt x="84" y="481"/>
                    <a:pt x="84" y="481"/>
                    <a:pt x="84" y="481"/>
                  </a:cubicBezTo>
                  <a:cubicBezTo>
                    <a:pt x="84" y="481"/>
                    <a:pt x="84" y="481"/>
                    <a:pt x="85" y="479"/>
                  </a:cubicBezTo>
                  <a:cubicBezTo>
                    <a:pt x="85" y="460"/>
                    <a:pt x="85" y="460"/>
                    <a:pt x="85" y="460"/>
                  </a:cubicBezTo>
                  <a:cubicBezTo>
                    <a:pt x="89" y="462"/>
                    <a:pt x="89" y="462"/>
                    <a:pt x="89" y="462"/>
                  </a:cubicBezTo>
                  <a:cubicBezTo>
                    <a:pt x="90" y="462"/>
                    <a:pt x="91" y="460"/>
                    <a:pt x="91" y="456"/>
                  </a:cubicBezTo>
                  <a:cubicBezTo>
                    <a:pt x="91" y="452"/>
                    <a:pt x="90" y="449"/>
                    <a:pt x="89" y="449"/>
                  </a:cubicBezTo>
                  <a:cubicBezTo>
                    <a:pt x="85" y="451"/>
                    <a:pt x="85" y="451"/>
                    <a:pt x="85" y="451"/>
                  </a:cubicBezTo>
                  <a:cubicBezTo>
                    <a:pt x="85" y="446"/>
                    <a:pt x="85" y="446"/>
                    <a:pt x="85" y="446"/>
                  </a:cubicBezTo>
                  <a:cubicBezTo>
                    <a:pt x="85" y="445"/>
                    <a:pt x="85" y="444"/>
                    <a:pt x="85" y="443"/>
                  </a:cubicBezTo>
                  <a:cubicBezTo>
                    <a:pt x="85" y="441"/>
                    <a:pt x="85" y="438"/>
                    <a:pt x="84" y="436"/>
                  </a:cubicBezTo>
                  <a:cubicBezTo>
                    <a:pt x="84" y="436"/>
                    <a:pt x="83" y="436"/>
                    <a:pt x="83" y="436"/>
                  </a:cubicBezTo>
                  <a:cubicBezTo>
                    <a:pt x="82" y="435"/>
                    <a:pt x="80" y="434"/>
                    <a:pt x="80" y="431"/>
                  </a:cubicBezTo>
                  <a:cubicBezTo>
                    <a:pt x="80" y="425"/>
                    <a:pt x="80" y="425"/>
                    <a:pt x="80" y="425"/>
                  </a:cubicBezTo>
                  <a:cubicBezTo>
                    <a:pt x="79" y="426"/>
                    <a:pt x="78" y="426"/>
                    <a:pt x="77" y="426"/>
                  </a:cubicBezTo>
                  <a:cubicBezTo>
                    <a:pt x="77" y="426"/>
                    <a:pt x="77" y="426"/>
                    <a:pt x="77" y="426"/>
                  </a:cubicBezTo>
                  <a:cubicBezTo>
                    <a:pt x="76" y="426"/>
                    <a:pt x="76" y="426"/>
                    <a:pt x="76" y="426"/>
                  </a:cubicBezTo>
                  <a:cubicBezTo>
                    <a:pt x="60" y="426"/>
                    <a:pt x="60" y="426"/>
                    <a:pt x="60" y="426"/>
                  </a:cubicBezTo>
                  <a:cubicBezTo>
                    <a:pt x="61" y="422"/>
                    <a:pt x="61" y="422"/>
                    <a:pt x="61" y="422"/>
                  </a:cubicBezTo>
                  <a:cubicBezTo>
                    <a:pt x="61" y="422"/>
                    <a:pt x="61" y="421"/>
                    <a:pt x="61" y="421"/>
                  </a:cubicBezTo>
                  <a:cubicBezTo>
                    <a:pt x="61" y="421"/>
                    <a:pt x="61" y="421"/>
                    <a:pt x="61" y="421"/>
                  </a:cubicBezTo>
                  <a:cubicBezTo>
                    <a:pt x="61" y="421"/>
                    <a:pt x="61" y="421"/>
                    <a:pt x="60" y="421"/>
                  </a:cubicBezTo>
                  <a:cubicBezTo>
                    <a:pt x="60" y="421"/>
                    <a:pt x="60" y="421"/>
                    <a:pt x="60" y="421"/>
                  </a:cubicBezTo>
                  <a:cubicBezTo>
                    <a:pt x="58" y="421"/>
                    <a:pt x="56" y="420"/>
                    <a:pt x="56" y="417"/>
                  </a:cubicBezTo>
                  <a:cubicBezTo>
                    <a:pt x="56" y="414"/>
                    <a:pt x="56" y="414"/>
                    <a:pt x="56" y="414"/>
                  </a:cubicBezTo>
                  <a:cubicBezTo>
                    <a:pt x="56" y="413"/>
                    <a:pt x="56" y="413"/>
                    <a:pt x="56" y="413"/>
                  </a:cubicBezTo>
                  <a:cubicBezTo>
                    <a:pt x="56" y="412"/>
                    <a:pt x="56" y="412"/>
                    <a:pt x="56" y="411"/>
                  </a:cubicBezTo>
                  <a:cubicBezTo>
                    <a:pt x="56" y="410"/>
                    <a:pt x="56" y="409"/>
                    <a:pt x="56" y="407"/>
                  </a:cubicBezTo>
                  <a:cubicBezTo>
                    <a:pt x="57" y="404"/>
                    <a:pt x="57" y="401"/>
                    <a:pt x="56" y="399"/>
                  </a:cubicBezTo>
                  <a:cubicBezTo>
                    <a:pt x="56" y="398"/>
                    <a:pt x="55" y="398"/>
                    <a:pt x="54" y="397"/>
                  </a:cubicBezTo>
                  <a:cubicBezTo>
                    <a:pt x="52" y="397"/>
                    <a:pt x="52" y="397"/>
                    <a:pt x="52" y="397"/>
                  </a:cubicBezTo>
                  <a:cubicBezTo>
                    <a:pt x="52" y="395"/>
                    <a:pt x="52" y="395"/>
                    <a:pt x="52" y="395"/>
                  </a:cubicBezTo>
                  <a:cubicBezTo>
                    <a:pt x="52" y="394"/>
                    <a:pt x="51" y="393"/>
                    <a:pt x="50" y="393"/>
                  </a:cubicBezTo>
                  <a:cubicBezTo>
                    <a:pt x="50" y="392"/>
                    <a:pt x="49" y="392"/>
                    <a:pt x="49" y="391"/>
                  </a:cubicBezTo>
                  <a:cubicBezTo>
                    <a:pt x="47" y="389"/>
                    <a:pt x="47" y="387"/>
                    <a:pt x="47" y="385"/>
                  </a:cubicBezTo>
                  <a:cubicBezTo>
                    <a:pt x="47" y="385"/>
                    <a:pt x="47" y="384"/>
                    <a:pt x="47" y="384"/>
                  </a:cubicBezTo>
                  <a:cubicBezTo>
                    <a:pt x="47" y="383"/>
                    <a:pt x="46" y="383"/>
                    <a:pt x="45" y="383"/>
                  </a:cubicBezTo>
                  <a:cubicBezTo>
                    <a:pt x="42" y="383"/>
                    <a:pt x="42" y="383"/>
                    <a:pt x="42" y="383"/>
                  </a:cubicBezTo>
                  <a:cubicBezTo>
                    <a:pt x="42" y="380"/>
                    <a:pt x="42" y="380"/>
                    <a:pt x="42" y="380"/>
                  </a:cubicBezTo>
                  <a:cubicBezTo>
                    <a:pt x="42" y="379"/>
                    <a:pt x="42" y="379"/>
                    <a:pt x="42" y="379"/>
                  </a:cubicBezTo>
                  <a:cubicBezTo>
                    <a:pt x="42" y="379"/>
                    <a:pt x="42" y="379"/>
                    <a:pt x="42" y="379"/>
                  </a:cubicBezTo>
                  <a:cubicBezTo>
                    <a:pt x="42" y="379"/>
                    <a:pt x="42" y="379"/>
                    <a:pt x="40" y="379"/>
                  </a:cubicBezTo>
                  <a:cubicBezTo>
                    <a:pt x="37" y="378"/>
                    <a:pt x="37" y="378"/>
                    <a:pt x="37" y="378"/>
                  </a:cubicBezTo>
                  <a:cubicBezTo>
                    <a:pt x="38" y="375"/>
                    <a:pt x="38" y="375"/>
                    <a:pt x="38" y="375"/>
                  </a:cubicBezTo>
                  <a:cubicBezTo>
                    <a:pt x="38" y="374"/>
                    <a:pt x="38" y="374"/>
                    <a:pt x="38" y="374"/>
                  </a:cubicBezTo>
                  <a:cubicBezTo>
                    <a:pt x="38" y="374"/>
                    <a:pt x="38" y="374"/>
                    <a:pt x="38" y="374"/>
                  </a:cubicBezTo>
                  <a:cubicBezTo>
                    <a:pt x="37" y="374"/>
                    <a:pt x="37" y="374"/>
                    <a:pt x="34" y="374"/>
                  </a:cubicBezTo>
                  <a:cubicBezTo>
                    <a:pt x="34" y="374"/>
                    <a:pt x="33" y="374"/>
                    <a:pt x="33" y="374"/>
                  </a:cubicBezTo>
                  <a:cubicBezTo>
                    <a:pt x="32" y="374"/>
                    <a:pt x="32" y="374"/>
                    <a:pt x="31" y="374"/>
                  </a:cubicBezTo>
                  <a:cubicBezTo>
                    <a:pt x="29" y="374"/>
                    <a:pt x="29" y="374"/>
                    <a:pt x="29" y="374"/>
                  </a:cubicBezTo>
                  <a:cubicBezTo>
                    <a:pt x="28" y="372"/>
                    <a:pt x="28" y="372"/>
                    <a:pt x="28" y="372"/>
                  </a:cubicBezTo>
                  <a:cubicBezTo>
                    <a:pt x="27" y="369"/>
                    <a:pt x="25" y="366"/>
                    <a:pt x="22" y="365"/>
                  </a:cubicBezTo>
                  <a:cubicBezTo>
                    <a:pt x="22" y="365"/>
                    <a:pt x="22" y="365"/>
                    <a:pt x="22" y="365"/>
                  </a:cubicBezTo>
                  <a:cubicBezTo>
                    <a:pt x="19" y="364"/>
                    <a:pt x="19" y="362"/>
                    <a:pt x="19" y="360"/>
                  </a:cubicBezTo>
                  <a:cubicBezTo>
                    <a:pt x="19" y="359"/>
                    <a:pt x="19" y="359"/>
                    <a:pt x="19" y="359"/>
                  </a:cubicBezTo>
                  <a:cubicBezTo>
                    <a:pt x="19" y="359"/>
                    <a:pt x="19" y="358"/>
                    <a:pt x="19" y="357"/>
                  </a:cubicBezTo>
                  <a:cubicBezTo>
                    <a:pt x="19" y="357"/>
                    <a:pt x="18" y="357"/>
                    <a:pt x="18" y="356"/>
                  </a:cubicBezTo>
                  <a:cubicBezTo>
                    <a:pt x="17" y="356"/>
                    <a:pt x="16" y="356"/>
                    <a:pt x="14" y="355"/>
                  </a:cubicBezTo>
                  <a:cubicBezTo>
                    <a:pt x="12" y="355"/>
                    <a:pt x="10" y="355"/>
                    <a:pt x="8" y="353"/>
                  </a:cubicBezTo>
                  <a:cubicBezTo>
                    <a:pt x="7" y="353"/>
                    <a:pt x="7" y="352"/>
                    <a:pt x="6" y="352"/>
                  </a:cubicBezTo>
                  <a:cubicBezTo>
                    <a:pt x="6" y="351"/>
                    <a:pt x="5" y="351"/>
                    <a:pt x="4" y="351"/>
                  </a:cubicBezTo>
                  <a:cubicBezTo>
                    <a:pt x="4" y="351"/>
                    <a:pt x="4" y="351"/>
                    <a:pt x="4" y="350"/>
                  </a:cubicBezTo>
                  <a:cubicBezTo>
                    <a:pt x="0" y="350"/>
                    <a:pt x="0" y="348"/>
                    <a:pt x="0" y="346"/>
                  </a:cubicBezTo>
                  <a:cubicBezTo>
                    <a:pt x="0" y="282"/>
                    <a:pt x="0" y="282"/>
                    <a:pt x="0" y="282"/>
                  </a:cubicBezTo>
                  <a:cubicBezTo>
                    <a:pt x="4" y="283"/>
                    <a:pt x="4" y="283"/>
                    <a:pt x="4" y="283"/>
                  </a:cubicBezTo>
                  <a:cubicBezTo>
                    <a:pt x="4" y="283"/>
                    <a:pt x="4" y="283"/>
                    <a:pt x="4" y="283"/>
                  </a:cubicBezTo>
                  <a:cubicBezTo>
                    <a:pt x="5" y="282"/>
                    <a:pt x="5" y="279"/>
                    <a:pt x="4" y="278"/>
                  </a:cubicBezTo>
                  <a:cubicBezTo>
                    <a:pt x="4" y="277"/>
                    <a:pt x="4" y="277"/>
                    <a:pt x="4" y="276"/>
                  </a:cubicBezTo>
                  <a:cubicBezTo>
                    <a:pt x="4" y="273"/>
                    <a:pt x="4" y="273"/>
                    <a:pt x="4" y="273"/>
                  </a:cubicBezTo>
                  <a:cubicBezTo>
                    <a:pt x="8" y="273"/>
                    <a:pt x="8" y="273"/>
                    <a:pt x="8" y="273"/>
                  </a:cubicBezTo>
                  <a:cubicBezTo>
                    <a:pt x="8" y="273"/>
                    <a:pt x="9" y="274"/>
                    <a:pt x="9" y="274"/>
                  </a:cubicBezTo>
                  <a:cubicBezTo>
                    <a:pt x="9" y="274"/>
                    <a:pt x="9" y="274"/>
                    <a:pt x="9" y="274"/>
                  </a:cubicBezTo>
                  <a:cubicBezTo>
                    <a:pt x="9" y="274"/>
                    <a:pt x="9" y="273"/>
                    <a:pt x="9" y="271"/>
                  </a:cubicBezTo>
                  <a:cubicBezTo>
                    <a:pt x="9" y="264"/>
                    <a:pt x="9" y="264"/>
                    <a:pt x="9" y="264"/>
                  </a:cubicBezTo>
                  <a:cubicBezTo>
                    <a:pt x="9" y="260"/>
                    <a:pt x="12" y="259"/>
                    <a:pt x="12" y="259"/>
                  </a:cubicBezTo>
                  <a:cubicBezTo>
                    <a:pt x="13" y="259"/>
                    <a:pt x="13" y="259"/>
                    <a:pt x="13" y="259"/>
                  </a:cubicBezTo>
                  <a:cubicBezTo>
                    <a:pt x="13" y="258"/>
                    <a:pt x="13" y="257"/>
                    <a:pt x="13" y="256"/>
                  </a:cubicBezTo>
                  <a:cubicBezTo>
                    <a:pt x="13" y="256"/>
                    <a:pt x="13" y="256"/>
                    <a:pt x="11" y="256"/>
                  </a:cubicBezTo>
                  <a:cubicBezTo>
                    <a:pt x="10" y="256"/>
                    <a:pt x="10" y="256"/>
                    <a:pt x="9" y="256"/>
                  </a:cubicBezTo>
                  <a:cubicBezTo>
                    <a:pt x="9" y="256"/>
                    <a:pt x="8" y="256"/>
                    <a:pt x="8" y="256"/>
                  </a:cubicBezTo>
                  <a:cubicBezTo>
                    <a:pt x="2" y="256"/>
                    <a:pt x="2" y="256"/>
                    <a:pt x="2" y="256"/>
                  </a:cubicBezTo>
                  <a:cubicBezTo>
                    <a:pt x="5" y="251"/>
                    <a:pt x="5" y="251"/>
                    <a:pt x="5" y="251"/>
                  </a:cubicBezTo>
                  <a:cubicBezTo>
                    <a:pt x="17" y="229"/>
                    <a:pt x="31" y="208"/>
                    <a:pt x="46" y="188"/>
                  </a:cubicBezTo>
                  <a:cubicBezTo>
                    <a:pt x="83" y="137"/>
                    <a:pt x="129" y="92"/>
                    <a:pt x="183" y="53"/>
                  </a:cubicBezTo>
                  <a:cubicBezTo>
                    <a:pt x="209" y="35"/>
                    <a:pt x="238" y="18"/>
                    <a:pt x="268" y="2"/>
                  </a:cubicBezTo>
                  <a:cubicBezTo>
                    <a:pt x="271" y="0"/>
                    <a:pt x="273" y="0"/>
                    <a:pt x="276" y="0"/>
                  </a:cubicBezTo>
                  <a:cubicBezTo>
                    <a:pt x="283" y="0"/>
                    <a:pt x="283" y="0"/>
                    <a:pt x="283" y="0"/>
                  </a:cubicBezTo>
                  <a:cubicBezTo>
                    <a:pt x="286" y="0"/>
                    <a:pt x="292" y="0"/>
                    <a:pt x="293" y="6"/>
                  </a:cubicBezTo>
                  <a:cubicBezTo>
                    <a:pt x="293" y="9"/>
                    <a:pt x="293" y="12"/>
                    <a:pt x="291" y="16"/>
                  </a:cubicBezTo>
                  <a:cubicBezTo>
                    <a:pt x="290" y="17"/>
                    <a:pt x="289" y="18"/>
                    <a:pt x="288" y="19"/>
                  </a:cubicBezTo>
                  <a:cubicBezTo>
                    <a:pt x="287" y="21"/>
                    <a:pt x="287" y="21"/>
                    <a:pt x="287" y="21"/>
                  </a:cubicBezTo>
                  <a:cubicBezTo>
                    <a:pt x="285" y="20"/>
                    <a:pt x="285" y="20"/>
                    <a:pt x="285" y="20"/>
                  </a:cubicBezTo>
                  <a:cubicBezTo>
                    <a:pt x="285" y="20"/>
                    <a:pt x="285" y="20"/>
                    <a:pt x="285" y="20"/>
                  </a:cubicBezTo>
                  <a:cubicBezTo>
                    <a:pt x="284" y="20"/>
                    <a:pt x="284" y="20"/>
                    <a:pt x="284" y="21"/>
                  </a:cubicBezTo>
                  <a:cubicBezTo>
                    <a:pt x="284" y="21"/>
                    <a:pt x="284" y="21"/>
                    <a:pt x="284" y="21"/>
                  </a:cubicBezTo>
                  <a:cubicBezTo>
                    <a:pt x="284" y="24"/>
                    <a:pt x="283" y="25"/>
                    <a:pt x="280" y="25"/>
                  </a:cubicBezTo>
                  <a:cubicBezTo>
                    <a:pt x="273" y="25"/>
                    <a:pt x="273" y="25"/>
                    <a:pt x="273" y="25"/>
                  </a:cubicBezTo>
                  <a:cubicBezTo>
                    <a:pt x="272" y="25"/>
                    <a:pt x="271" y="25"/>
                    <a:pt x="270" y="25"/>
                  </a:cubicBezTo>
                  <a:cubicBezTo>
                    <a:pt x="270" y="25"/>
                    <a:pt x="270" y="25"/>
                    <a:pt x="270" y="26"/>
                  </a:cubicBezTo>
                  <a:cubicBezTo>
                    <a:pt x="270" y="28"/>
                    <a:pt x="269" y="30"/>
                    <a:pt x="265" y="30"/>
                  </a:cubicBezTo>
                  <a:cubicBezTo>
                    <a:pt x="265" y="30"/>
                    <a:pt x="264" y="30"/>
                    <a:pt x="264" y="30"/>
                  </a:cubicBezTo>
                  <a:cubicBezTo>
                    <a:pt x="264" y="30"/>
                    <a:pt x="264" y="30"/>
                    <a:pt x="263" y="30"/>
                  </a:cubicBezTo>
                  <a:cubicBezTo>
                    <a:pt x="252" y="30"/>
                    <a:pt x="252" y="30"/>
                    <a:pt x="252" y="30"/>
                  </a:cubicBezTo>
                  <a:cubicBezTo>
                    <a:pt x="252" y="30"/>
                    <a:pt x="252" y="30"/>
                    <a:pt x="252" y="30"/>
                  </a:cubicBezTo>
                  <a:cubicBezTo>
                    <a:pt x="252" y="30"/>
                    <a:pt x="252" y="30"/>
                    <a:pt x="252" y="30"/>
                  </a:cubicBezTo>
                  <a:cubicBezTo>
                    <a:pt x="252" y="30"/>
                    <a:pt x="252" y="30"/>
                    <a:pt x="252" y="30"/>
                  </a:cubicBezTo>
                  <a:cubicBezTo>
                    <a:pt x="252" y="30"/>
                    <a:pt x="251" y="30"/>
                    <a:pt x="251" y="32"/>
                  </a:cubicBezTo>
                  <a:cubicBezTo>
                    <a:pt x="251" y="35"/>
                    <a:pt x="251" y="35"/>
                    <a:pt x="251" y="35"/>
                  </a:cubicBezTo>
                  <a:cubicBezTo>
                    <a:pt x="247" y="34"/>
                    <a:pt x="247" y="34"/>
                    <a:pt x="247" y="34"/>
                  </a:cubicBezTo>
                  <a:cubicBezTo>
                    <a:pt x="247" y="34"/>
                    <a:pt x="247" y="34"/>
                    <a:pt x="247" y="34"/>
                  </a:cubicBezTo>
                  <a:cubicBezTo>
                    <a:pt x="246" y="35"/>
                    <a:pt x="246" y="37"/>
                    <a:pt x="246" y="38"/>
                  </a:cubicBezTo>
                  <a:cubicBezTo>
                    <a:pt x="246" y="43"/>
                    <a:pt x="246" y="43"/>
                    <a:pt x="246" y="43"/>
                  </a:cubicBezTo>
                  <a:cubicBezTo>
                    <a:pt x="246" y="43"/>
                    <a:pt x="246" y="44"/>
                    <a:pt x="247" y="44"/>
                  </a:cubicBezTo>
                  <a:cubicBezTo>
                    <a:pt x="247" y="44"/>
                    <a:pt x="247" y="46"/>
                    <a:pt x="246" y="47"/>
                  </a:cubicBezTo>
                  <a:cubicBezTo>
                    <a:pt x="244" y="49"/>
                    <a:pt x="243" y="49"/>
                    <a:pt x="242" y="49"/>
                  </a:cubicBezTo>
                  <a:cubicBezTo>
                    <a:pt x="242" y="49"/>
                    <a:pt x="242" y="49"/>
                    <a:pt x="242" y="49"/>
                  </a:cubicBezTo>
                  <a:cubicBezTo>
                    <a:pt x="242" y="54"/>
                    <a:pt x="242" y="54"/>
                    <a:pt x="242" y="54"/>
                  </a:cubicBezTo>
                  <a:cubicBezTo>
                    <a:pt x="238" y="53"/>
                    <a:pt x="238" y="53"/>
                    <a:pt x="238" y="53"/>
                  </a:cubicBezTo>
                  <a:cubicBezTo>
                    <a:pt x="238" y="53"/>
                    <a:pt x="238" y="53"/>
                    <a:pt x="237" y="53"/>
                  </a:cubicBezTo>
                  <a:cubicBezTo>
                    <a:pt x="237" y="54"/>
                    <a:pt x="237" y="57"/>
                    <a:pt x="237" y="58"/>
                  </a:cubicBezTo>
                  <a:cubicBezTo>
                    <a:pt x="237" y="58"/>
                    <a:pt x="237" y="59"/>
                    <a:pt x="237" y="59"/>
                  </a:cubicBezTo>
                  <a:cubicBezTo>
                    <a:pt x="237" y="60"/>
                    <a:pt x="238" y="61"/>
                    <a:pt x="238" y="61"/>
                  </a:cubicBezTo>
                  <a:cubicBezTo>
                    <a:pt x="239" y="64"/>
                    <a:pt x="241" y="67"/>
                    <a:pt x="240" y="70"/>
                  </a:cubicBezTo>
                  <a:cubicBezTo>
                    <a:pt x="239" y="72"/>
                    <a:pt x="238" y="73"/>
                    <a:pt x="238" y="74"/>
                  </a:cubicBezTo>
                  <a:cubicBezTo>
                    <a:pt x="237" y="74"/>
                    <a:pt x="237" y="75"/>
                    <a:pt x="237" y="75"/>
                  </a:cubicBezTo>
                  <a:cubicBezTo>
                    <a:pt x="237" y="75"/>
                    <a:pt x="237" y="75"/>
                    <a:pt x="238" y="75"/>
                  </a:cubicBezTo>
                  <a:cubicBezTo>
                    <a:pt x="238" y="75"/>
                    <a:pt x="238" y="75"/>
                    <a:pt x="239" y="75"/>
                  </a:cubicBezTo>
                  <a:cubicBezTo>
                    <a:pt x="239" y="75"/>
                    <a:pt x="240" y="75"/>
                    <a:pt x="240" y="75"/>
                  </a:cubicBezTo>
                  <a:cubicBezTo>
                    <a:pt x="240" y="75"/>
                    <a:pt x="240" y="75"/>
                    <a:pt x="240" y="75"/>
                  </a:cubicBezTo>
                  <a:cubicBezTo>
                    <a:pt x="240" y="72"/>
                    <a:pt x="242" y="71"/>
                    <a:pt x="243" y="71"/>
                  </a:cubicBezTo>
                  <a:cubicBezTo>
                    <a:pt x="245" y="70"/>
                    <a:pt x="247" y="68"/>
                    <a:pt x="249" y="67"/>
                  </a:cubicBezTo>
                  <a:cubicBezTo>
                    <a:pt x="250" y="66"/>
                    <a:pt x="250" y="65"/>
                    <a:pt x="252" y="64"/>
                  </a:cubicBezTo>
                  <a:cubicBezTo>
                    <a:pt x="254" y="62"/>
                    <a:pt x="256" y="61"/>
                    <a:pt x="259" y="61"/>
                  </a:cubicBezTo>
                  <a:cubicBezTo>
                    <a:pt x="259" y="61"/>
                    <a:pt x="260" y="61"/>
                    <a:pt x="260" y="61"/>
                  </a:cubicBezTo>
                  <a:cubicBezTo>
                    <a:pt x="261" y="61"/>
                    <a:pt x="262" y="61"/>
                    <a:pt x="263" y="61"/>
                  </a:cubicBezTo>
                  <a:cubicBezTo>
                    <a:pt x="264" y="60"/>
                    <a:pt x="264" y="59"/>
                    <a:pt x="264" y="57"/>
                  </a:cubicBezTo>
                  <a:cubicBezTo>
                    <a:pt x="264" y="57"/>
                    <a:pt x="264" y="57"/>
                    <a:pt x="264" y="57"/>
                  </a:cubicBezTo>
                  <a:cubicBezTo>
                    <a:pt x="264" y="54"/>
                    <a:pt x="265" y="53"/>
                    <a:pt x="267" y="52"/>
                  </a:cubicBezTo>
                  <a:cubicBezTo>
                    <a:pt x="267" y="51"/>
                    <a:pt x="268" y="51"/>
                    <a:pt x="268" y="51"/>
                  </a:cubicBezTo>
                  <a:cubicBezTo>
                    <a:pt x="269" y="49"/>
                    <a:pt x="269" y="45"/>
                    <a:pt x="269" y="43"/>
                  </a:cubicBezTo>
                  <a:cubicBezTo>
                    <a:pt x="269" y="41"/>
                    <a:pt x="269" y="41"/>
                    <a:pt x="269" y="41"/>
                  </a:cubicBezTo>
                  <a:cubicBezTo>
                    <a:pt x="268" y="38"/>
                    <a:pt x="268" y="38"/>
                    <a:pt x="268" y="38"/>
                  </a:cubicBezTo>
                  <a:cubicBezTo>
                    <a:pt x="280" y="38"/>
                    <a:pt x="280" y="38"/>
                    <a:pt x="280" y="38"/>
                  </a:cubicBezTo>
                  <a:cubicBezTo>
                    <a:pt x="281" y="38"/>
                    <a:pt x="281" y="38"/>
                    <a:pt x="282" y="38"/>
                  </a:cubicBezTo>
                  <a:cubicBezTo>
                    <a:pt x="282" y="38"/>
                    <a:pt x="283" y="38"/>
                    <a:pt x="284" y="38"/>
                  </a:cubicBezTo>
                  <a:cubicBezTo>
                    <a:pt x="285" y="38"/>
                    <a:pt x="286" y="38"/>
                    <a:pt x="286" y="37"/>
                  </a:cubicBezTo>
                  <a:cubicBezTo>
                    <a:pt x="289" y="36"/>
                    <a:pt x="290" y="34"/>
                    <a:pt x="292" y="31"/>
                  </a:cubicBezTo>
                  <a:cubicBezTo>
                    <a:pt x="293" y="29"/>
                    <a:pt x="294" y="28"/>
                    <a:pt x="297" y="28"/>
                  </a:cubicBezTo>
                  <a:cubicBezTo>
                    <a:pt x="316" y="28"/>
                    <a:pt x="316" y="28"/>
                    <a:pt x="316" y="28"/>
                  </a:cubicBezTo>
                  <a:cubicBezTo>
                    <a:pt x="317" y="28"/>
                    <a:pt x="317" y="28"/>
                    <a:pt x="317" y="28"/>
                  </a:cubicBezTo>
                  <a:cubicBezTo>
                    <a:pt x="317" y="28"/>
                    <a:pt x="318" y="28"/>
                    <a:pt x="318" y="28"/>
                  </a:cubicBezTo>
                  <a:cubicBezTo>
                    <a:pt x="320" y="28"/>
                    <a:pt x="322" y="29"/>
                    <a:pt x="322" y="32"/>
                  </a:cubicBezTo>
                  <a:cubicBezTo>
                    <a:pt x="322" y="40"/>
                    <a:pt x="322" y="40"/>
                    <a:pt x="322" y="40"/>
                  </a:cubicBezTo>
                  <a:cubicBezTo>
                    <a:pt x="318" y="39"/>
                    <a:pt x="318" y="39"/>
                    <a:pt x="318" y="39"/>
                  </a:cubicBezTo>
                  <a:cubicBezTo>
                    <a:pt x="318" y="39"/>
                    <a:pt x="318" y="39"/>
                    <a:pt x="318" y="39"/>
                  </a:cubicBezTo>
                  <a:cubicBezTo>
                    <a:pt x="318" y="39"/>
                    <a:pt x="318" y="39"/>
                    <a:pt x="318" y="39"/>
                  </a:cubicBezTo>
                  <a:cubicBezTo>
                    <a:pt x="318" y="39"/>
                    <a:pt x="317" y="39"/>
                    <a:pt x="317" y="41"/>
                  </a:cubicBezTo>
                  <a:cubicBezTo>
                    <a:pt x="317" y="41"/>
                    <a:pt x="318" y="41"/>
                    <a:pt x="319" y="42"/>
                  </a:cubicBezTo>
                  <a:cubicBezTo>
                    <a:pt x="320" y="42"/>
                    <a:pt x="320" y="42"/>
                    <a:pt x="321" y="42"/>
                  </a:cubicBezTo>
                  <a:cubicBezTo>
                    <a:pt x="322" y="42"/>
                    <a:pt x="323" y="42"/>
                    <a:pt x="324" y="42"/>
                  </a:cubicBezTo>
                  <a:cubicBezTo>
                    <a:pt x="324" y="42"/>
                    <a:pt x="325" y="42"/>
                    <a:pt x="325" y="42"/>
                  </a:cubicBezTo>
                  <a:cubicBezTo>
                    <a:pt x="326" y="42"/>
                    <a:pt x="327" y="41"/>
                    <a:pt x="327" y="41"/>
                  </a:cubicBezTo>
                  <a:cubicBezTo>
                    <a:pt x="328" y="39"/>
                    <a:pt x="330" y="38"/>
                    <a:pt x="332" y="38"/>
                  </a:cubicBezTo>
                  <a:cubicBezTo>
                    <a:pt x="336" y="37"/>
                    <a:pt x="336" y="37"/>
                    <a:pt x="336" y="37"/>
                  </a:cubicBezTo>
                  <a:cubicBezTo>
                    <a:pt x="336" y="54"/>
                    <a:pt x="336" y="54"/>
                    <a:pt x="336" y="54"/>
                  </a:cubicBezTo>
                  <a:cubicBezTo>
                    <a:pt x="336" y="55"/>
                    <a:pt x="337" y="57"/>
                    <a:pt x="338" y="59"/>
                  </a:cubicBezTo>
                  <a:cubicBezTo>
                    <a:pt x="338" y="59"/>
                    <a:pt x="338" y="59"/>
                    <a:pt x="338" y="59"/>
                  </a:cubicBezTo>
                  <a:cubicBezTo>
                    <a:pt x="340" y="62"/>
                    <a:pt x="341" y="64"/>
                    <a:pt x="341" y="68"/>
                  </a:cubicBezTo>
                  <a:cubicBezTo>
                    <a:pt x="341" y="69"/>
                    <a:pt x="341" y="71"/>
                    <a:pt x="341" y="73"/>
                  </a:cubicBezTo>
                  <a:cubicBezTo>
                    <a:pt x="341" y="74"/>
                    <a:pt x="340" y="77"/>
                    <a:pt x="336" y="77"/>
                  </a:cubicBezTo>
                  <a:cubicBezTo>
                    <a:pt x="335" y="77"/>
                    <a:pt x="335" y="77"/>
                    <a:pt x="334" y="77"/>
                  </a:cubicBezTo>
                  <a:cubicBezTo>
                    <a:pt x="334" y="77"/>
                    <a:pt x="333" y="77"/>
                    <a:pt x="333" y="77"/>
                  </a:cubicBezTo>
                  <a:cubicBezTo>
                    <a:pt x="333" y="77"/>
                    <a:pt x="332" y="77"/>
                    <a:pt x="332" y="77"/>
                  </a:cubicBezTo>
                  <a:cubicBezTo>
                    <a:pt x="330" y="77"/>
                    <a:pt x="329" y="77"/>
                    <a:pt x="327" y="77"/>
                  </a:cubicBezTo>
                  <a:cubicBezTo>
                    <a:pt x="326" y="77"/>
                    <a:pt x="325" y="76"/>
                    <a:pt x="323" y="76"/>
                  </a:cubicBezTo>
                  <a:cubicBezTo>
                    <a:pt x="321" y="76"/>
                    <a:pt x="320" y="77"/>
                    <a:pt x="318" y="77"/>
                  </a:cubicBezTo>
                  <a:cubicBezTo>
                    <a:pt x="318" y="77"/>
                    <a:pt x="318" y="78"/>
                    <a:pt x="317" y="78"/>
                  </a:cubicBezTo>
                  <a:cubicBezTo>
                    <a:pt x="317" y="78"/>
                    <a:pt x="317" y="78"/>
                    <a:pt x="317" y="79"/>
                  </a:cubicBezTo>
                  <a:cubicBezTo>
                    <a:pt x="316" y="81"/>
                    <a:pt x="315" y="81"/>
                    <a:pt x="313" y="82"/>
                  </a:cubicBezTo>
                  <a:cubicBezTo>
                    <a:pt x="313" y="82"/>
                    <a:pt x="312" y="82"/>
                    <a:pt x="312" y="82"/>
                  </a:cubicBezTo>
                  <a:cubicBezTo>
                    <a:pt x="312" y="82"/>
                    <a:pt x="312" y="82"/>
                    <a:pt x="312" y="82"/>
                  </a:cubicBezTo>
                  <a:cubicBezTo>
                    <a:pt x="313" y="87"/>
                    <a:pt x="313" y="87"/>
                    <a:pt x="313" y="87"/>
                  </a:cubicBezTo>
                  <a:cubicBezTo>
                    <a:pt x="309" y="86"/>
                    <a:pt x="309" y="86"/>
                    <a:pt x="309" y="86"/>
                  </a:cubicBezTo>
                  <a:cubicBezTo>
                    <a:pt x="309" y="86"/>
                    <a:pt x="308" y="86"/>
                    <a:pt x="308" y="86"/>
                  </a:cubicBezTo>
                  <a:cubicBezTo>
                    <a:pt x="308" y="87"/>
                    <a:pt x="308" y="87"/>
                    <a:pt x="308" y="88"/>
                  </a:cubicBezTo>
                  <a:cubicBezTo>
                    <a:pt x="308" y="91"/>
                    <a:pt x="308" y="91"/>
                    <a:pt x="308" y="91"/>
                  </a:cubicBezTo>
                  <a:cubicBezTo>
                    <a:pt x="272" y="91"/>
                    <a:pt x="272" y="91"/>
                    <a:pt x="272" y="91"/>
                  </a:cubicBezTo>
                  <a:cubicBezTo>
                    <a:pt x="271" y="91"/>
                    <a:pt x="270" y="91"/>
                    <a:pt x="269" y="91"/>
                  </a:cubicBezTo>
                  <a:cubicBezTo>
                    <a:pt x="268" y="91"/>
                    <a:pt x="268" y="91"/>
                    <a:pt x="267" y="91"/>
                  </a:cubicBezTo>
                  <a:cubicBezTo>
                    <a:pt x="266" y="91"/>
                    <a:pt x="266" y="91"/>
                    <a:pt x="266" y="91"/>
                  </a:cubicBezTo>
                  <a:cubicBezTo>
                    <a:pt x="266" y="91"/>
                    <a:pt x="265" y="95"/>
                    <a:pt x="265" y="95"/>
                  </a:cubicBezTo>
                  <a:cubicBezTo>
                    <a:pt x="262" y="96"/>
                    <a:pt x="262" y="96"/>
                    <a:pt x="262" y="96"/>
                  </a:cubicBezTo>
                  <a:cubicBezTo>
                    <a:pt x="262" y="96"/>
                    <a:pt x="261" y="96"/>
                    <a:pt x="260" y="96"/>
                  </a:cubicBezTo>
                  <a:cubicBezTo>
                    <a:pt x="259" y="95"/>
                    <a:pt x="258" y="95"/>
                    <a:pt x="257" y="95"/>
                  </a:cubicBezTo>
                  <a:cubicBezTo>
                    <a:pt x="256" y="95"/>
                    <a:pt x="256" y="95"/>
                    <a:pt x="256" y="95"/>
                  </a:cubicBezTo>
                  <a:cubicBezTo>
                    <a:pt x="256" y="96"/>
                    <a:pt x="256" y="100"/>
                    <a:pt x="256" y="100"/>
                  </a:cubicBezTo>
                  <a:cubicBezTo>
                    <a:pt x="253" y="100"/>
                    <a:pt x="253" y="100"/>
                    <a:pt x="253" y="100"/>
                  </a:cubicBezTo>
                  <a:cubicBezTo>
                    <a:pt x="252" y="100"/>
                    <a:pt x="251" y="101"/>
                    <a:pt x="251" y="101"/>
                  </a:cubicBezTo>
                  <a:cubicBezTo>
                    <a:pt x="251" y="101"/>
                    <a:pt x="251" y="101"/>
                    <a:pt x="251" y="101"/>
                  </a:cubicBezTo>
                  <a:cubicBezTo>
                    <a:pt x="251" y="102"/>
                    <a:pt x="252" y="103"/>
                    <a:pt x="253" y="103"/>
                  </a:cubicBezTo>
                  <a:cubicBezTo>
                    <a:pt x="254" y="103"/>
                    <a:pt x="255" y="103"/>
                    <a:pt x="256" y="103"/>
                  </a:cubicBezTo>
                  <a:cubicBezTo>
                    <a:pt x="257" y="103"/>
                    <a:pt x="258" y="103"/>
                    <a:pt x="259" y="103"/>
                  </a:cubicBezTo>
                  <a:cubicBezTo>
                    <a:pt x="259" y="102"/>
                    <a:pt x="259" y="102"/>
                    <a:pt x="259" y="102"/>
                  </a:cubicBezTo>
                  <a:cubicBezTo>
                    <a:pt x="259" y="100"/>
                    <a:pt x="261" y="99"/>
                    <a:pt x="263" y="99"/>
                  </a:cubicBezTo>
                  <a:cubicBezTo>
                    <a:pt x="275" y="99"/>
                    <a:pt x="275" y="99"/>
                    <a:pt x="275" y="99"/>
                  </a:cubicBezTo>
                  <a:cubicBezTo>
                    <a:pt x="275" y="102"/>
                    <a:pt x="275" y="102"/>
                    <a:pt x="275" y="102"/>
                  </a:cubicBezTo>
                  <a:cubicBezTo>
                    <a:pt x="275" y="106"/>
                    <a:pt x="273" y="108"/>
                    <a:pt x="271" y="110"/>
                  </a:cubicBezTo>
                  <a:cubicBezTo>
                    <a:pt x="271" y="110"/>
                    <a:pt x="270" y="111"/>
                    <a:pt x="270" y="111"/>
                  </a:cubicBezTo>
                  <a:cubicBezTo>
                    <a:pt x="269" y="113"/>
                    <a:pt x="268" y="115"/>
                    <a:pt x="266" y="115"/>
                  </a:cubicBezTo>
                  <a:cubicBezTo>
                    <a:pt x="265" y="115"/>
                    <a:pt x="265" y="115"/>
                    <a:pt x="265" y="115"/>
                  </a:cubicBezTo>
                  <a:cubicBezTo>
                    <a:pt x="259" y="115"/>
                    <a:pt x="259" y="115"/>
                    <a:pt x="259" y="115"/>
                  </a:cubicBezTo>
                  <a:cubicBezTo>
                    <a:pt x="258" y="115"/>
                    <a:pt x="258" y="115"/>
                    <a:pt x="257" y="114"/>
                  </a:cubicBezTo>
                  <a:cubicBezTo>
                    <a:pt x="257" y="114"/>
                    <a:pt x="257" y="114"/>
                    <a:pt x="256" y="114"/>
                  </a:cubicBezTo>
                  <a:cubicBezTo>
                    <a:pt x="256" y="114"/>
                    <a:pt x="256" y="114"/>
                    <a:pt x="256" y="114"/>
                  </a:cubicBezTo>
                  <a:cubicBezTo>
                    <a:pt x="256" y="115"/>
                    <a:pt x="256" y="115"/>
                    <a:pt x="256" y="116"/>
                  </a:cubicBezTo>
                  <a:cubicBezTo>
                    <a:pt x="256" y="117"/>
                    <a:pt x="255" y="119"/>
                    <a:pt x="251" y="119"/>
                  </a:cubicBezTo>
                  <a:cubicBezTo>
                    <a:pt x="250" y="119"/>
                    <a:pt x="249" y="119"/>
                    <a:pt x="249" y="119"/>
                  </a:cubicBezTo>
                  <a:cubicBezTo>
                    <a:pt x="248" y="119"/>
                    <a:pt x="247" y="119"/>
                    <a:pt x="247" y="119"/>
                  </a:cubicBezTo>
                  <a:cubicBezTo>
                    <a:pt x="247" y="119"/>
                    <a:pt x="247" y="119"/>
                    <a:pt x="247" y="119"/>
                  </a:cubicBezTo>
                  <a:cubicBezTo>
                    <a:pt x="247" y="120"/>
                    <a:pt x="246" y="124"/>
                    <a:pt x="246" y="124"/>
                  </a:cubicBezTo>
                  <a:cubicBezTo>
                    <a:pt x="243" y="124"/>
                    <a:pt x="243" y="124"/>
                    <a:pt x="243" y="124"/>
                  </a:cubicBezTo>
                  <a:cubicBezTo>
                    <a:pt x="243" y="124"/>
                    <a:pt x="242" y="124"/>
                    <a:pt x="241" y="124"/>
                  </a:cubicBezTo>
                  <a:cubicBezTo>
                    <a:pt x="240" y="124"/>
                    <a:pt x="239" y="124"/>
                    <a:pt x="238" y="124"/>
                  </a:cubicBezTo>
                  <a:cubicBezTo>
                    <a:pt x="238" y="124"/>
                    <a:pt x="237" y="124"/>
                    <a:pt x="237" y="124"/>
                  </a:cubicBezTo>
                  <a:cubicBezTo>
                    <a:pt x="237" y="124"/>
                    <a:pt x="237" y="129"/>
                    <a:pt x="237" y="129"/>
                  </a:cubicBezTo>
                  <a:cubicBezTo>
                    <a:pt x="233" y="129"/>
                    <a:pt x="233" y="129"/>
                    <a:pt x="233" y="129"/>
                  </a:cubicBezTo>
                  <a:cubicBezTo>
                    <a:pt x="233" y="129"/>
                    <a:pt x="233" y="129"/>
                    <a:pt x="233" y="129"/>
                  </a:cubicBezTo>
                  <a:cubicBezTo>
                    <a:pt x="233" y="129"/>
                    <a:pt x="233" y="129"/>
                    <a:pt x="233" y="129"/>
                  </a:cubicBezTo>
                  <a:cubicBezTo>
                    <a:pt x="233" y="129"/>
                    <a:pt x="232" y="129"/>
                    <a:pt x="232" y="131"/>
                  </a:cubicBezTo>
                  <a:cubicBezTo>
                    <a:pt x="232" y="133"/>
                    <a:pt x="232" y="133"/>
                    <a:pt x="232" y="133"/>
                  </a:cubicBezTo>
                  <a:cubicBezTo>
                    <a:pt x="229" y="133"/>
                    <a:pt x="229" y="133"/>
                    <a:pt x="229" y="133"/>
                  </a:cubicBezTo>
                  <a:cubicBezTo>
                    <a:pt x="229" y="133"/>
                    <a:pt x="229" y="133"/>
                    <a:pt x="228" y="135"/>
                  </a:cubicBezTo>
                  <a:cubicBezTo>
                    <a:pt x="228" y="136"/>
                    <a:pt x="228" y="137"/>
                    <a:pt x="228" y="138"/>
                  </a:cubicBezTo>
                  <a:cubicBezTo>
                    <a:pt x="228" y="140"/>
                    <a:pt x="228" y="143"/>
                    <a:pt x="226" y="145"/>
                  </a:cubicBezTo>
                  <a:cubicBezTo>
                    <a:pt x="226" y="146"/>
                    <a:pt x="225" y="147"/>
                    <a:pt x="224" y="147"/>
                  </a:cubicBezTo>
                  <a:cubicBezTo>
                    <a:pt x="224" y="148"/>
                    <a:pt x="224" y="148"/>
                    <a:pt x="224" y="148"/>
                  </a:cubicBezTo>
                  <a:cubicBezTo>
                    <a:pt x="223" y="149"/>
                    <a:pt x="223" y="149"/>
                    <a:pt x="223" y="149"/>
                  </a:cubicBezTo>
                  <a:cubicBezTo>
                    <a:pt x="223" y="150"/>
                    <a:pt x="222" y="152"/>
                    <a:pt x="219" y="152"/>
                  </a:cubicBezTo>
                  <a:cubicBezTo>
                    <a:pt x="212" y="152"/>
                    <a:pt x="212" y="152"/>
                    <a:pt x="212" y="152"/>
                  </a:cubicBezTo>
                  <a:cubicBezTo>
                    <a:pt x="211" y="152"/>
                    <a:pt x="211" y="152"/>
                    <a:pt x="210" y="152"/>
                  </a:cubicBezTo>
                  <a:cubicBezTo>
                    <a:pt x="210" y="152"/>
                    <a:pt x="209" y="152"/>
                    <a:pt x="209" y="152"/>
                  </a:cubicBezTo>
                  <a:cubicBezTo>
                    <a:pt x="209" y="152"/>
                    <a:pt x="209" y="152"/>
                    <a:pt x="209" y="152"/>
                  </a:cubicBezTo>
                  <a:cubicBezTo>
                    <a:pt x="209" y="152"/>
                    <a:pt x="209" y="153"/>
                    <a:pt x="209" y="154"/>
                  </a:cubicBezTo>
                  <a:cubicBezTo>
                    <a:pt x="209" y="155"/>
                    <a:pt x="208" y="157"/>
                    <a:pt x="204" y="157"/>
                  </a:cubicBezTo>
                  <a:cubicBezTo>
                    <a:pt x="203" y="157"/>
                    <a:pt x="202" y="157"/>
                    <a:pt x="202" y="157"/>
                  </a:cubicBezTo>
                  <a:cubicBezTo>
                    <a:pt x="202" y="157"/>
                    <a:pt x="202" y="157"/>
                    <a:pt x="202" y="157"/>
                  </a:cubicBezTo>
                  <a:cubicBezTo>
                    <a:pt x="196" y="160"/>
                    <a:pt x="191" y="164"/>
                    <a:pt x="188" y="170"/>
                  </a:cubicBezTo>
                  <a:cubicBezTo>
                    <a:pt x="187" y="171"/>
                    <a:pt x="186" y="172"/>
                    <a:pt x="185" y="174"/>
                  </a:cubicBezTo>
                  <a:cubicBezTo>
                    <a:pt x="185" y="180"/>
                    <a:pt x="185" y="180"/>
                    <a:pt x="185" y="180"/>
                  </a:cubicBezTo>
                  <a:cubicBezTo>
                    <a:pt x="185" y="180"/>
                    <a:pt x="185" y="180"/>
                    <a:pt x="185" y="180"/>
                  </a:cubicBezTo>
                  <a:cubicBezTo>
                    <a:pt x="186" y="184"/>
                    <a:pt x="184" y="185"/>
                    <a:pt x="182" y="185"/>
                  </a:cubicBezTo>
                  <a:cubicBezTo>
                    <a:pt x="181" y="186"/>
                    <a:pt x="181" y="186"/>
                    <a:pt x="180" y="186"/>
                  </a:cubicBezTo>
                  <a:cubicBezTo>
                    <a:pt x="180" y="186"/>
                    <a:pt x="179" y="187"/>
                    <a:pt x="178" y="188"/>
                  </a:cubicBezTo>
                  <a:cubicBezTo>
                    <a:pt x="177" y="189"/>
                    <a:pt x="177" y="190"/>
                    <a:pt x="176" y="192"/>
                  </a:cubicBezTo>
                  <a:cubicBezTo>
                    <a:pt x="176" y="192"/>
                    <a:pt x="176" y="192"/>
                    <a:pt x="176" y="192"/>
                  </a:cubicBezTo>
                  <a:cubicBezTo>
                    <a:pt x="175" y="194"/>
                    <a:pt x="173" y="195"/>
                    <a:pt x="171" y="195"/>
                  </a:cubicBezTo>
                  <a:cubicBezTo>
                    <a:pt x="169" y="195"/>
                    <a:pt x="169" y="195"/>
                    <a:pt x="169" y="195"/>
                  </a:cubicBezTo>
                  <a:cubicBezTo>
                    <a:pt x="166" y="196"/>
                    <a:pt x="164" y="197"/>
                    <a:pt x="162" y="199"/>
                  </a:cubicBezTo>
                  <a:cubicBezTo>
                    <a:pt x="160" y="201"/>
                    <a:pt x="158" y="203"/>
                    <a:pt x="157" y="206"/>
                  </a:cubicBezTo>
                  <a:cubicBezTo>
                    <a:pt x="156" y="208"/>
                    <a:pt x="154" y="209"/>
                    <a:pt x="151" y="209"/>
                  </a:cubicBezTo>
                  <a:cubicBezTo>
                    <a:pt x="150" y="209"/>
                    <a:pt x="150" y="209"/>
                    <a:pt x="149" y="209"/>
                  </a:cubicBezTo>
                  <a:cubicBezTo>
                    <a:pt x="149" y="209"/>
                    <a:pt x="148" y="209"/>
                    <a:pt x="148" y="209"/>
                  </a:cubicBezTo>
                  <a:cubicBezTo>
                    <a:pt x="143" y="209"/>
                    <a:pt x="143" y="209"/>
                    <a:pt x="143" y="209"/>
                  </a:cubicBezTo>
                  <a:cubicBezTo>
                    <a:pt x="143" y="209"/>
                    <a:pt x="143" y="209"/>
                    <a:pt x="143" y="209"/>
                  </a:cubicBezTo>
                  <a:cubicBezTo>
                    <a:pt x="143" y="210"/>
                    <a:pt x="143" y="210"/>
                    <a:pt x="143" y="211"/>
                  </a:cubicBezTo>
                  <a:cubicBezTo>
                    <a:pt x="144" y="212"/>
                    <a:pt x="144" y="212"/>
                    <a:pt x="145" y="212"/>
                  </a:cubicBezTo>
                  <a:cubicBezTo>
                    <a:pt x="148" y="213"/>
                    <a:pt x="148" y="217"/>
                    <a:pt x="148" y="219"/>
                  </a:cubicBezTo>
                  <a:cubicBezTo>
                    <a:pt x="147" y="219"/>
                    <a:pt x="147" y="220"/>
                    <a:pt x="147" y="220"/>
                  </a:cubicBezTo>
                  <a:cubicBezTo>
                    <a:pt x="147" y="223"/>
                    <a:pt x="147" y="223"/>
                    <a:pt x="147" y="223"/>
                  </a:cubicBezTo>
                  <a:cubicBezTo>
                    <a:pt x="144" y="223"/>
                    <a:pt x="144" y="223"/>
                    <a:pt x="144" y="223"/>
                  </a:cubicBezTo>
                  <a:cubicBezTo>
                    <a:pt x="143" y="223"/>
                    <a:pt x="143" y="223"/>
                    <a:pt x="142" y="223"/>
                  </a:cubicBezTo>
                  <a:cubicBezTo>
                    <a:pt x="141" y="223"/>
                    <a:pt x="140" y="223"/>
                    <a:pt x="139" y="224"/>
                  </a:cubicBezTo>
                  <a:cubicBezTo>
                    <a:pt x="139" y="224"/>
                    <a:pt x="138" y="224"/>
                    <a:pt x="138" y="225"/>
                  </a:cubicBezTo>
                  <a:cubicBezTo>
                    <a:pt x="138" y="226"/>
                    <a:pt x="136" y="228"/>
                    <a:pt x="133" y="228"/>
                  </a:cubicBezTo>
                  <a:cubicBezTo>
                    <a:pt x="132" y="228"/>
                    <a:pt x="132" y="228"/>
                    <a:pt x="131" y="228"/>
                  </a:cubicBezTo>
                  <a:cubicBezTo>
                    <a:pt x="131" y="228"/>
                    <a:pt x="130" y="228"/>
                    <a:pt x="130" y="228"/>
                  </a:cubicBezTo>
                  <a:cubicBezTo>
                    <a:pt x="130" y="228"/>
                    <a:pt x="130" y="228"/>
                    <a:pt x="130" y="228"/>
                  </a:cubicBezTo>
                  <a:cubicBezTo>
                    <a:pt x="130" y="228"/>
                    <a:pt x="130" y="228"/>
                    <a:pt x="130" y="228"/>
                  </a:cubicBezTo>
                  <a:cubicBezTo>
                    <a:pt x="129" y="228"/>
                    <a:pt x="129" y="228"/>
                    <a:pt x="129" y="228"/>
                  </a:cubicBezTo>
                  <a:cubicBezTo>
                    <a:pt x="128" y="228"/>
                    <a:pt x="128" y="231"/>
                    <a:pt x="128" y="236"/>
                  </a:cubicBezTo>
                  <a:cubicBezTo>
                    <a:pt x="129" y="237"/>
                    <a:pt x="129" y="238"/>
                    <a:pt x="129" y="239"/>
                  </a:cubicBezTo>
                  <a:cubicBezTo>
                    <a:pt x="129" y="243"/>
                    <a:pt x="129" y="243"/>
                    <a:pt x="129" y="243"/>
                  </a:cubicBezTo>
                  <a:cubicBezTo>
                    <a:pt x="125" y="242"/>
                    <a:pt x="125" y="242"/>
                    <a:pt x="125" y="242"/>
                  </a:cubicBezTo>
                  <a:cubicBezTo>
                    <a:pt x="125" y="242"/>
                    <a:pt x="124" y="242"/>
                    <a:pt x="124" y="242"/>
                  </a:cubicBezTo>
                  <a:cubicBezTo>
                    <a:pt x="124" y="242"/>
                    <a:pt x="124" y="246"/>
                    <a:pt x="124" y="247"/>
                  </a:cubicBezTo>
                  <a:cubicBezTo>
                    <a:pt x="124" y="247"/>
                    <a:pt x="124" y="248"/>
                    <a:pt x="124" y="248"/>
                  </a:cubicBezTo>
                  <a:cubicBezTo>
                    <a:pt x="124" y="252"/>
                    <a:pt x="124" y="252"/>
                    <a:pt x="124" y="252"/>
                  </a:cubicBezTo>
                  <a:cubicBezTo>
                    <a:pt x="120" y="251"/>
                    <a:pt x="120" y="251"/>
                    <a:pt x="120" y="251"/>
                  </a:cubicBezTo>
                  <a:cubicBezTo>
                    <a:pt x="120" y="251"/>
                    <a:pt x="120" y="251"/>
                    <a:pt x="120" y="251"/>
                  </a:cubicBezTo>
                  <a:cubicBezTo>
                    <a:pt x="119" y="252"/>
                    <a:pt x="119" y="255"/>
                    <a:pt x="119" y="257"/>
                  </a:cubicBezTo>
                  <a:cubicBezTo>
                    <a:pt x="119" y="262"/>
                    <a:pt x="119" y="269"/>
                    <a:pt x="112" y="270"/>
                  </a:cubicBezTo>
                  <a:cubicBezTo>
                    <a:pt x="107" y="271"/>
                    <a:pt x="107" y="271"/>
                    <a:pt x="107" y="271"/>
                  </a:cubicBezTo>
                  <a:cubicBezTo>
                    <a:pt x="108" y="266"/>
                    <a:pt x="108" y="266"/>
                    <a:pt x="108" y="266"/>
                  </a:cubicBezTo>
                  <a:cubicBezTo>
                    <a:pt x="108" y="266"/>
                    <a:pt x="108" y="266"/>
                    <a:pt x="108" y="266"/>
                  </a:cubicBezTo>
                  <a:cubicBezTo>
                    <a:pt x="108" y="266"/>
                    <a:pt x="108" y="266"/>
                    <a:pt x="108" y="266"/>
                  </a:cubicBezTo>
                  <a:cubicBezTo>
                    <a:pt x="107" y="266"/>
                    <a:pt x="107" y="266"/>
                    <a:pt x="107" y="266"/>
                  </a:cubicBezTo>
                  <a:cubicBezTo>
                    <a:pt x="105" y="265"/>
                    <a:pt x="104" y="264"/>
                    <a:pt x="104" y="261"/>
                  </a:cubicBezTo>
                  <a:cubicBezTo>
                    <a:pt x="104" y="255"/>
                    <a:pt x="104" y="255"/>
                    <a:pt x="104" y="255"/>
                  </a:cubicBezTo>
                  <a:cubicBezTo>
                    <a:pt x="106" y="255"/>
                    <a:pt x="106" y="255"/>
                    <a:pt x="106" y="255"/>
                  </a:cubicBezTo>
                  <a:cubicBezTo>
                    <a:pt x="107" y="254"/>
                    <a:pt x="107" y="253"/>
                    <a:pt x="108" y="253"/>
                  </a:cubicBezTo>
                  <a:cubicBezTo>
                    <a:pt x="109" y="250"/>
                    <a:pt x="110" y="246"/>
                    <a:pt x="109" y="242"/>
                  </a:cubicBezTo>
                  <a:cubicBezTo>
                    <a:pt x="108" y="237"/>
                    <a:pt x="106" y="234"/>
                    <a:pt x="104" y="233"/>
                  </a:cubicBezTo>
                  <a:cubicBezTo>
                    <a:pt x="104" y="232"/>
                    <a:pt x="103" y="232"/>
                    <a:pt x="102" y="232"/>
                  </a:cubicBezTo>
                  <a:cubicBezTo>
                    <a:pt x="102" y="232"/>
                    <a:pt x="101" y="232"/>
                    <a:pt x="100" y="232"/>
                  </a:cubicBezTo>
                  <a:cubicBezTo>
                    <a:pt x="100" y="232"/>
                    <a:pt x="99" y="232"/>
                    <a:pt x="98" y="232"/>
                  </a:cubicBezTo>
                  <a:cubicBezTo>
                    <a:pt x="96" y="232"/>
                    <a:pt x="92" y="235"/>
                    <a:pt x="91" y="235"/>
                  </a:cubicBezTo>
                  <a:cubicBezTo>
                    <a:pt x="90" y="236"/>
                    <a:pt x="90" y="236"/>
                    <a:pt x="89" y="237"/>
                  </a:cubicBezTo>
                  <a:cubicBezTo>
                    <a:pt x="86" y="239"/>
                    <a:pt x="83" y="241"/>
                    <a:pt x="79" y="241"/>
                  </a:cubicBezTo>
                  <a:cubicBezTo>
                    <a:pt x="79" y="241"/>
                    <a:pt x="78" y="241"/>
                    <a:pt x="78" y="240"/>
                  </a:cubicBezTo>
                  <a:cubicBezTo>
                    <a:pt x="75" y="240"/>
                    <a:pt x="73" y="239"/>
                    <a:pt x="72" y="239"/>
                  </a:cubicBezTo>
                  <a:cubicBezTo>
                    <a:pt x="71" y="238"/>
                    <a:pt x="70" y="238"/>
                    <a:pt x="70" y="238"/>
                  </a:cubicBezTo>
                  <a:cubicBezTo>
                    <a:pt x="69" y="237"/>
                    <a:pt x="68" y="237"/>
                    <a:pt x="68" y="237"/>
                  </a:cubicBezTo>
                  <a:cubicBezTo>
                    <a:pt x="67" y="237"/>
                    <a:pt x="67" y="238"/>
                    <a:pt x="67" y="239"/>
                  </a:cubicBezTo>
                  <a:cubicBezTo>
                    <a:pt x="67" y="240"/>
                    <a:pt x="67" y="240"/>
                    <a:pt x="67" y="241"/>
                  </a:cubicBezTo>
                  <a:cubicBezTo>
                    <a:pt x="66" y="246"/>
                    <a:pt x="62" y="248"/>
                    <a:pt x="59" y="251"/>
                  </a:cubicBezTo>
                  <a:cubicBezTo>
                    <a:pt x="57" y="252"/>
                    <a:pt x="56" y="253"/>
                    <a:pt x="55" y="254"/>
                  </a:cubicBezTo>
                  <a:cubicBezTo>
                    <a:pt x="54" y="255"/>
                    <a:pt x="54" y="256"/>
                    <a:pt x="53" y="257"/>
                  </a:cubicBezTo>
                  <a:cubicBezTo>
                    <a:pt x="53" y="260"/>
                    <a:pt x="51" y="261"/>
                    <a:pt x="50" y="261"/>
                  </a:cubicBezTo>
                  <a:cubicBezTo>
                    <a:pt x="49" y="261"/>
                    <a:pt x="49" y="261"/>
                    <a:pt x="49" y="261"/>
                  </a:cubicBezTo>
                  <a:cubicBezTo>
                    <a:pt x="48" y="261"/>
                    <a:pt x="48" y="261"/>
                    <a:pt x="48" y="261"/>
                  </a:cubicBezTo>
                  <a:cubicBezTo>
                    <a:pt x="48" y="261"/>
                    <a:pt x="48" y="264"/>
                    <a:pt x="48" y="265"/>
                  </a:cubicBezTo>
                  <a:cubicBezTo>
                    <a:pt x="48" y="266"/>
                    <a:pt x="48" y="267"/>
                    <a:pt x="48" y="267"/>
                  </a:cubicBezTo>
                  <a:cubicBezTo>
                    <a:pt x="48" y="271"/>
                    <a:pt x="48" y="271"/>
                    <a:pt x="48" y="271"/>
                  </a:cubicBezTo>
                  <a:cubicBezTo>
                    <a:pt x="45" y="270"/>
                    <a:pt x="45" y="270"/>
                    <a:pt x="45" y="270"/>
                  </a:cubicBezTo>
                  <a:cubicBezTo>
                    <a:pt x="44" y="270"/>
                    <a:pt x="44" y="270"/>
                    <a:pt x="44" y="270"/>
                  </a:cubicBezTo>
                  <a:cubicBezTo>
                    <a:pt x="44" y="271"/>
                    <a:pt x="44" y="274"/>
                    <a:pt x="44" y="275"/>
                  </a:cubicBezTo>
                  <a:cubicBezTo>
                    <a:pt x="44" y="276"/>
                    <a:pt x="44" y="276"/>
                    <a:pt x="44" y="276"/>
                  </a:cubicBezTo>
                  <a:cubicBezTo>
                    <a:pt x="44" y="280"/>
                    <a:pt x="44" y="280"/>
                    <a:pt x="44" y="280"/>
                  </a:cubicBezTo>
                  <a:cubicBezTo>
                    <a:pt x="40" y="280"/>
                    <a:pt x="40" y="280"/>
                    <a:pt x="40" y="280"/>
                  </a:cubicBezTo>
                  <a:cubicBezTo>
                    <a:pt x="40" y="279"/>
                    <a:pt x="40" y="279"/>
                    <a:pt x="39" y="279"/>
                  </a:cubicBezTo>
                  <a:cubicBezTo>
                    <a:pt x="39" y="280"/>
                    <a:pt x="39" y="283"/>
                    <a:pt x="39" y="288"/>
                  </a:cubicBezTo>
                  <a:cubicBezTo>
                    <a:pt x="39" y="289"/>
                    <a:pt x="39" y="290"/>
                    <a:pt x="39" y="291"/>
                  </a:cubicBezTo>
                  <a:cubicBezTo>
                    <a:pt x="39" y="294"/>
                    <a:pt x="39" y="294"/>
                    <a:pt x="39" y="294"/>
                  </a:cubicBezTo>
                  <a:cubicBezTo>
                    <a:pt x="35" y="294"/>
                    <a:pt x="35" y="294"/>
                    <a:pt x="35" y="294"/>
                  </a:cubicBezTo>
                  <a:cubicBezTo>
                    <a:pt x="35" y="294"/>
                    <a:pt x="35" y="294"/>
                    <a:pt x="35" y="294"/>
                  </a:cubicBezTo>
                  <a:cubicBezTo>
                    <a:pt x="34" y="294"/>
                    <a:pt x="34" y="297"/>
                    <a:pt x="34" y="299"/>
                  </a:cubicBezTo>
                  <a:cubicBezTo>
                    <a:pt x="34" y="299"/>
                    <a:pt x="34" y="300"/>
                    <a:pt x="34" y="300"/>
                  </a:cubicBezTo>
                  <a:cubicBezTo>
                    <a:pt x="34" y="304"/>
                    <a:pt x="34" y="304"/>
                    <a:pt x="34" y="304"/>
                  </a:cubicBezTo>
                  <a:cubicBezTo>
                    <a:pt x="30" y="303"/>
                    <a:pt x="30" y="303"/>
                    <a:pt x="30" y="303"/>
                  </a:cubicBezTo>
                  <a:cubicBezTo>
                    <a:pt x="30" y="303"/>
                    <a:pt x="30" y="303"/>
                    <a:pt x="30" y="303"/>
                  </a:cubicBezTo>
                  <a:cubicBezTo>
                    <a:pt x="30" y="303"/>
                    <a:pt x="30" y="303"/>
                    <a:pt x="30" y="303"/>
                  </a:cubicBezTo>
                  <a:cubicBezTo>
                    <a:pt x="30" y="303"/>
                    <a:pt x="30" y="303"/>
                    <a:pt x="30" y="305"/>
                  </a:cubicBezTo>
                  <a:cubicBezTo>
                    <a:pt x="29" y="309"/>
                    <a:pt x="29" y="309"/>
                    <a:pt x="29" y="309"/>
                  </a:cubicBezTo>
                  <a:cubicBezTo>
                    <a:pt x="26" y="308"/>
                    <a:pt x="26" y="308"/>
                    <a:pt x="26" y="308"/>
                  </a:cubicBezTo>
                  <a:cubicBezTo>
                    <a:pt x="26" y="308"/>
                    <a:pt x="25" y="308"/>
                    <a:pt x="25" y="308"/>
                  </a:cubicBezTo>
                  <a:cubicBezTo>
                    <a:pt x="25" y="308"/>
                    <a:pt x="25" y="308"/>
                    <a:pt x="25" y="308"/>
                  </a:cubicBezTo>
                  <a:cubicBezTo>
                    <a:pt x="25" y="308"/>
                    <a:pt x="25" y="308"/>
                    <a:pt x="25" y="311"/>
                  </a:cubicBezTo>
                  <a:cubicBezTo>
                    <a:pt x="25" y="311"/>
                    <a:pt x="25" y="312"/>
                    <a:pt x="25" y="313"/>
                  </a:cubicBezTo>
                  <a:cubicBezTo>
                    <a:pt x="25" y="314"/>
                    <a:pt x="25" y="315"/>
                    <a:pt x="25" y="316"/>
                  </a:cubicBezTo>
                  <a:cubicBezTo>
                    <a:pt x="25" y="316"/>
                    <a:pt x="25" y="316"/>
                    <a:pt x="25" y="316"/>
                  </a:cubicBezTo>
                  <a:cubicBezTo>
                    <a:pt x="25" y="316"/>
                    <a:pt x="25" y="316"/>
                    <a:pt x="26" y="316"/>
                  </a:cubicBezTo>
                  <a:cubicBezTo>
                    <a:pt x="28" y="316"/>
                    <a:pt x="30" y="317"/>
                    <a:pt x="30" y="320"/>
                  </a:cubicBezTo>
                  <a:cubicBezTo>
                    <a:pt x="30" y="324"/>
                    <a:pt x="30" y="324"/>
                    <a:pt x="30" y="324"/>
                  </a:cubicBezTo>
                  <a:cubicBezTo>
                    <a:pt x="30" y="324"/>
                    <a:pt x="30" y="325"/>
                    <a:pt x="30" y="325"/>
                  </a:cubicBezTo>
                  <a:cubicBezTo>
                    <a:pt x="29" y="326"/>
                    <a:pt x="29" y="327"/>
                    <a:pt x="30" y="328"/>
                  </a:cubicBezTo>
                  <a:cubicBezTo>
                    <a:pt x="32" y="327"/>
                    <a:pt x="35" y="325"/>
                    <a:pt x="37" y="323"/>
                  </a:cubicBezTo>
                  <a:cubicBezTo>
                    <a:pt x="37" y="322"/>
                    <a:pt x="38" y="321"/>
                    <a:pt x="39" y="321"/>
                  </a:cubicBezTo>
                  <a:cubicBezTo>
                    <a:pt x="39" y="320"/>
                    <a:pt x="39" y="320"/>
                    <a:pt x="39" y="320"/>
                  </a:cubicBezTo>
                  <a:cubicBezTo>
                    <a:pt x="41" y="319"/>
                    <a:pt x="42" y="317"/>
                    <a:pt x="44" y="316"/>
                  </a:cubicBezTo>
                  <a:cubicBezTo>
                    <a:pt x="45" y="316"/>
                    <a:pt x="45" y="316"/>
                    <a:pt x="45" y="316"/>
                  </a:cubicBezTo>
                  <a:cubicBezTo>
                    <a:pt x="46" y="316"/>
                    <a:pt x="46" y="316"/>
                    <a:pt x="46" y="316"/>
                  </a:cubicBezTo>
                  <a:cubicBezTo>
                    <a:pt x="46" y="316"/>
                    <a:pt x="46" y="316"/>
                    <a:pt x="47" y="316"/>
                  </a:cubicBezTo>
                  <a:cubicBezTo>
                    <a:pt x="46" y="316"/>
                    <a:pt x="46" y="316"/>
                    <a:pt x="46" y="316"/>
                  </a:cubicBezTo>
                  <a:cubicBezTo>
                    <a:pt x="47" y="316"/>
                    <a:pt x="47" y="315"/>
                    <a:pt x="47" y="314"/>
                  </a:cubicBezTo>
                  <a:cubicBezTo>
                    <a:pt x="47" y="310"/>
                    <a:pt x="47" y="310"/>
                    <a:pt x="47" y="310"/>
                  </a:cubicBezTo>
                  <a:cubicBezTo>
                    <a:pt x="51" y="311"/>
                    <a:pt x="51" y="311"/>
                    <a:pt x="51" y="311"/>
                  </a:cubicBezTo>
                  <a:cubicBezTo>
                    <a:pt x="51" y="311"/>
                    <a:pt x="51" y="311"/>
                    <a:pt x="51" y="311"/>
                  </a:cubicBezTo>
                  <a:cubicBezTo>
                    <a:pt x="51" y="311"/>
                    <a:pt x="51" y="311"/>
                    <a:pt x="51" y="311"/>
                  </a:cubicBezTo>
                  <a:cubicBezTo>
                    <a:pt x="51" y="311"/>
                    <a:pt x="51" y="311"/>
                    <a:pt x="52" y="310"/>
                  </a:cubicBezTo>
                  <a:cubicBezTo>
                    <a:pt x="52" y="306"/>
                    <a:pt x="54" y="303"/>
                    <a:pt x="58" y="302"/>
                  </a:cubicBezTo>
                  <a:cubicBezTo>
                    <a:pt x="60" y="302"/>
                    <a:pt x="62" y="301"/>
                    <a:pt x="64" y="301"/>
                  </a:cubicBezTo>
                  <a:cubicBezTo>
                    <a:pt x="65" y="301"/>
                    <a:pt x="67" y="302"/>
                    <a:pt x="68" y="302"/>
                  </a:cubicBezTo>
                  <a:cubicBezTo>
                    <a:pt x="72" y="302"/>
                    <a:pt x="72" y="302"/>
                    <a:pt x="72" y="302"/>
                  </a:cubicBezTo>
                  <a:cubicBezTo>
                    <a:pt x="72" y="305"/>
                    <a:pt x="72" y="305"/>
                    <a:pt x="72" y="305"/>
                  </a:cubicBezTo>
                  <a:cubicBezTo>
                    <a:pt x="72" y="306"/>
                    <a:pt x="72" y="307"/>
                    <a:pt x="72" y="308"/>
                  </a:cubicBezTo>
                  <a:cubicBezTo>
                    <a:pt x="72" y="310"/>
                    <a:pt x="72" y="313"/>
                    <a:pt x="72" y="316"/>
                  </a:cubicBezTo>
                  <a:cubicBezTo>
                    <a:pt x="71" y="325"/>
                    <a:pt x="66" y="327"/>
                    <a:pt x="62" y="327"/>
                  </a:cubicBezTo>
                  <a:cubicBezTo>
                    <a:pt x="61" y="327"/>
                    <a:pt x="61" y="327"/>
                    <a:pt x="60" y="327"/>
                  </a:cubicBezTo>
                  <a:cubicBezTo>
                    <a:pt x="59" y="327"/>
                    <a:pt x="59" y="327"/>
                    <a:pt x="58" y="327"/>
                  </a:cubicBezTo>
                  <a:cubicBezTo>
                    <a:pt x="58" y="327"/>
                    <a:pt x="58" y="327"/>
                    <a:pt x="58" y="327"/>
                  </a:cubicBezTo>
                  <a:cubicBezTo>
                    <a:pt x="58" y="327"/>
                    <a:pt x="58" y="327"/>
                    <a:pt x="58" y="327"/>
                  </a:cubicBezTo>
                  <a:cubicBezTo>
                    <a:pt x="58" y="330"/>
                    <a:pt x="58" y="332"/>
                    <a:pt x="58" y="335"/>
                  </a:cubicBezTo>
                  <a:cubicBezTo>
                    <a:pt x="58" y="336"/>
                    <a:pt x="58" y="337"/>
                    <a:pt x="58" y="338"/>
                  </a:cubicBezTo>
                  <a:cubicBezTo>
                    <a:pt x="58" y="342"/>
                    <a:pt x="58" y="342"/>
                    <a:pt x="58" y="342"/>
                  </a:cubicBezTo>
                  <a:cubicBezTo>
                    <a:pt x="54" y="341"/>
                    <a:pt x="54" y="341"/>
                    <a:pt x="54" y="341"/>
                  </a:cubicBezTo>
                  <a:cubicBezTo>
                    <a:pt x="54" y="341"/>
                    <a:pt x="54" y="341"/>
                    <a:pt x="54" y="341"/>
                  </a:cubicBezTo>
                  <a:cubicBezTo>
                    <a:pt x="53" y="341"/>
                    <a:pt x="53" y="345"/>
                    <a:pt x="53" y="346"/>
                  </a:cubicBezTo>
                  <a:cubicBezTo>
                    <a:pt x="53" y="346"/>
                    <a:pt x="53" y="347"/>
                    <a:pt x="53" y="347"/>
                  </a:cubicBezTo>
                  <a:cubicBezTo>
                    <a:pt x="53" y="348"/>
                    <a:pt x="54" y="349"/>
                    <a:pt x="58" y="349"/>
                  </a:cubicBezTo>
                  <a:cubicBezTo>
                    <a:pt x="58" y="349"/>
                    <a:pt x="59" y="349"/>
                    <a:pt x="59" y="349"/>
                  </a:cubicBezTo>
                  <a:cubicBezTo>
                    <a:pt x="60" y="349"/>
                    <a:pt x="62" y="349"/>
                    <a:pt x="63" y="349"/>
                  </a:cubicBezTo>
                  <a:cubicBezTo>
                    <a:pt x="63" y="349"/>
                    <a:pt x="63" y="349"/>
                    <a:pt x="63" y="349"/>
                  </a:cubicBezTo>
                  <a:cubicBezTo>
                    <a:pt x="64" y="349"/>
                    <a:pt x="64" y="349"/>
                    <a:pt x="64" y="349"/>
                  </a:cubicBezTo>
                  <a:cubicBezTo>
                    <a:pt x="65" y="349"/>
                    <a:pt x="66" y="349"/>
                    <a:pt x="67" y="349"/>
                  </a:cubicBezTo>
                  <a:cubicBezTo>
                    <a:pt x="71" y="349"/>
                    <a:pt x="72" y="351"/>
                    <a:pt x="72" y="352"/>
                  </a:cubicBezTo>
                  <a:cubicBezTo>
                    <a:pt x="72" y="354"/>
                    <a:pt x="72" y="356"/>
                    <a:pt x="72" y="358"/>
                  </a:cubicBezTo>
                  <a:cubicBezTo>
                    <a:pt x="72" y="360"/>
                    <a:pt x="72" y="362"/>
                    <a:pt x="72" y="364"/>
                  </a:cubicBezTo>
                  <a:cubicBezTo>
                    <a:pt x="73" y="367"/>
                    <a:pt x="74" y="368"/>
                    <a:pt x="74" y="368"/>
                  </a:cubicBezTo>
                  <a:cubicBezTo>
                    <a:pt x="76" y="368"/>
                    <a:pt x="76" y="368"/>
                    <a:pt x="76" y="368"/>
                  </a:cubicBezTo>
                  <a:cubicBezTo>
                    <a:pt x="77" y="370"/>
                    <a:pt x="77" y="370"/>
                    <a:pt x="77" y="370"/>
                  </a:cubicBezTo>
                  <a:cubicBezTo>
                    <a:pt x="77" y="372"/>
                    <a:pt x="78" y="376"/>
                    <a:pt x="76" y="380"/>
                  </a:cubicBezTo>
                  <a:cubicBezTo>
                    <a:pt x="74" y="383"/>
                    <a:pt x="70" y="384"/>
                    <a:pt x="67" y="385"/>
                  </a:cubicBezTo>
                  <a:cubicBezTo>
                    <a:pt x="65" y="385"/>
                    <a:pt x="64" y="386"/>
                    <a:pt x="63" y="386"/>
                  </a:cubicBezTo>
                  <a:cubicBezTo>
                    <a:pt x="63" y="386"/>
                    <a:pt x="63" y="386"/>
                    <a:pt x="63" y="386"/>
                  </a:cubicBezTo>
                  <a:cubicBezTo>
                    <a:pt x="63" y="388"/>
                    <a:pt x="63" y="389"/>
                    <a:pt x="63" y="390"/>
                  </a:cubicBezTo>
                  <a:cubicBezTo>
                    <a:pt x="63" y="391"/>
                    <a:pt x="64" y="393"/>
                    <a:pt x="65" y="394"/>
                  </a:cubicBezTo>
                  <a:cubicBezTo>
                    <a:pt x="65" y="394"/>
                    <a:pt x="65" y="395"/>
                    <a:pt x="65" y="395"/>
                  </a:cubicBezTo>
                  <a:cubicBezTo>
                    <a:pt x="66" y="396"/>
                    <a:pt x="67" y="398"/>
                    <a:pt x="67" y="400"/>
                  </a:cubicBezTo>
                  <a:cubicBezTo>
                    <a:pt x="67" y="400"/>
                    <a:pt x="68" y="401"/>
                    <a:pt x="68" y="401"/>
                  </a:cubicBezTo>
                  <a:cubicBezTo>
                    <a:pt x="69" y="401"/>
                    <a:pt x="72" y="401"/>
                    <a:pt x="72" y="405"/>
                  </a:cubicBezTo>
                  <a:cubicBezTo>
                    <a:pt x="72" y="405"/>
                    <a:pt x="72" y="405"/>
                    <a:pt x="72" y="406"/>
                  </a:cubicBezTo>
                  <a:cubicBezTo>
                    <a:pt x="72" y="406"/>
                    <a:pt x="72" y="406"/>
                    <a:pt x="72" y="406"/>
                  </a:cubicBezTo>
                  <a:cubicBezTo>
                    <a:pt x="73" y="406"/>
                    <a:pt x="73" y="406"/>
                    <a:pt x="73" y="406"/>
                  </a:cubicBezTo>
                  <a:cubicBezTo>
                    <a:pt x="74" y="406"/>
                    <a:pt x="75" y="406"/>
                    <a:pt x="76" y="407"/>
                  </a:cubicBezTo>
                  <a:cubicBezTo>
                    <a:pt x="77" y="406"/>
                    <a:pt x="79" y="405"/>
                    <a:pt x="83" y="403"/>
                  </a:cubicBezTo>
                  <a:cubicBezTo>
                    <a:pt x="83" y="403"/>
                    <a:pt x="84" y="403"/>
                    <a:pt x="84" y="403"/>
                  </a:cubicBezTo>
                  <a:cubicBezTo>
                    <a:pt x="85" y="402"/>
                    <a:pt x="87" y="402"/>
                    <a:pt x="88" y="402"/>
                  </a:cubicBezTo>
                  <a:cubicBezTo>
                    <a:pt x="90" y="402"/>
                    <a:pt x="93" y="402"/>
                    <a:pt x="95" y="406"/>
                  </a:cubicBezTo>
                  <a:cubicBezTo>
                    <a:pt x="95" y="407"/>
                    <a:pt x="95" y="407"/>
                    <a:pt x="96" y="408"/>
                  </a:cubicBezTo>
                  <a:cubicBezTo>
                    <a:pt x="96" y="409"/>
                    <a:pt x="96" y="409"/>
                    <a:pt x="97" y="410"/>
                  </a:cubicBezTo>
                  <a:cubicBezTo>
                    <a:pt x="97" y="410"/>
                    <a:pt x="97" y="410"/>
                    <a:pt x="97" y="410"/>
                  </a:cubicBezTo>
                  <a:cubicBezTo>
                    <a:pt x="98" y="411"/>
                    <a:pt x="99" y="412"/>
                    <a:pt x="99" y="413"/>
                  </a:cubicBezTo>
                  <a:cubicBezTo>
                    <a:pt x="100" y="414"/>
                    <a:pt x="100" y="414"/>
                    <a:pt x="100" y="415"/>
                  </a:cubicBezTo>
                  <a:cubicBezTo>
                    <a:pt x="101" y="415"/>
                    <a:pt x="101" y="415"/>
                    <a:pt x="101" y="415"/>
                  </a:cubicBezTo>
                  <a:cubicBezTo>
                    <a:pt x="101" y="415"/>
                    <a:pt x="102" y="415"/>
                    <a:pt x="103" y="415"/>
                  </a:cubicBezTo>
                  <a:cubicBezTo>
                    <a:pt x="103" y="415"/>
                    <a:pt x="104" y="415"/>
                    <a:pt x="105" y="415"/>
                  </a:cubicBezTo>
                  <a:cubicBezTo>
                    <a:pt x="105" y="415"/>
                    <a:pt x="106" y="415"/>
                    <a:pt x="106" y="415"/>
                  </a:cubicBezTo>
                  <a:cubicBezTo>
                    <a:pt x="108" y="414"/>
                    <a:pt x="110" y="413"/>
                    <a:pt x="111" y="412"/>
                  </a:cubicBezTo>
                  <a:cubicBezTo>
                    <a:pt x="111" y="412"/>
                    <a:pt x="108" y="411"/>
                    <a:pt x="108" y="411"/>
                  </a:cubicBezTo>
                  <a:cubicBezTo>
                    <a:pt x="108" y="408"/>
                    <a:pt x="108" y="408"/>
                    <a:pt x="108" y="408"/>
                  </a:cubicBezTo>
                  <a:cubicBezTo>
                    <a:pt x="108" y="408"/>
                    <a:pt x="108" y="408"/>
                    <a:pt x="108" y="407"/>
                  </a:cubicBezTo>
                  <a:cubicBezTo>
                    <a:pt x="108" y="406"/>
                    <a:pt x="107" y="406"/>
                    <a:pt x="106" y="405"/>
                  </a:cubicBezTo>
                  <a:cubicBezTo>
                    <a:pt x="105" y="404"/>
                    <a:pt x="104" y="402"/>
                    <a:pt x="104" y="400"/>
                  </a:cubicBezTo>
                  <a:cubicBezTo>
                    <a:pt x="103" y="396"/>
                    <a:pt x="103" y="396"/>
                    <a:pt x="103" y="396"/>
                  </a:cubicBezTo>
                  <a:cubicBezTo>
                    <a:pt x="107" y="396"/>
                    <a:pt x="107" y="396"/>
                    <a:pt x="107" y="396"/>
                  </a:cubicBezTo>
                  <a:cubicBezTo>
                    <a:pt x="108" y="396"/>
                    <a:pt x="108" y="396"/>
                    <a:pt x="108" y="396"/>
                  </a:cubicBezTo>
                  <a:cubicBezTo>
                    <a:pt x="109" y="396"/>
                    <a:pt x="111" y="396"/>
                    <a:pt x="112" y="396"/>
                  </a:cubicBezTo>
                  <a:cubicBezTo>
                    <a:pt x="115" y="396"/>
                    <a:pt x="117" y="396"/>
                    <a:pt x="118" y="395"/>
                  </a:cubicBezTo>
                  <a:cubicBezTo>
                    <a:pt x="118" y="391"/>
                    <a:pt x="121" y="391"/>
                    <a:pt x="122" y="391"/>
                  </a:cubicBezTo>
                  <a:cubicBezTo>
                    <a:pt x="124" y="391"/>
                    <a:pt x="124" y="391"/>
                    <a:pt x="124" y="391"/>
                  </a:cubicBezTo>
                  <a:cubicBezTo>
                    <a:pt x="125" y="391"/>
                    <a:pt x="126" y="391"/>
                    <a:pt x="127" y="391"/>
                  </a:cubicBezTo>
                  <a:cubicBezTo>
                    <a:pt x="127" y="391"/>
                    <a:pt x="127" y="391"/>
                    <a:pt x="127" y="391"/>
                  </a:cubicBezTo>
                  <a:cubicBezTo>
                    <a:pt x="127" y="391"/>
                    <a:pt x="127" y="391"/>
                    <a:pt x="127" y="390"/>
                  </a:cubicBezTo>
                  <a:cubicBezTo>
                    <a:pt x="126" y="387"/>
                    <a:pt x="126" y="387"/>
                    <a:pt x="126" y="387"/>
                  </a:cubicBezTo>
                  <a:cubicBezTo>
                    <a:pt x="130" y="387"/>
                    <a:pt x="130" y="387"/>
                    <a:pt x="130" y="387"/>
                  </a:cubicBezTo>
                  <a:cubicBezTo>
                    <a:pt x="134" y="387"/>
                    <a:pt x="139" y="387"/>
                    <a:pt x="141" y="390"/>
                  </a:cubicBezTo>
                  <a:cubicBezTo>
                    <a:pt x="141" y="390"/>
                    <a:pt x="141" y="390"/>
                    <a:pt x="141" y="390"/>
                  </a:cubicBezTo>
                  <a:cubicBezTo>
                    <a:pt x="141" y="388"/>
                    <a:pt x="143" y="386"/>
                    <a:pt x="145" y="386"/>
                  </a:cubicBezTo>
                  <a:cubicBezTo>
                    <a:pt x="145" y="386"/>
                    <a:pt x="145" y="386"/>
                    <a:pt x="145" y="386"/>
                  </a:cubicBezTo>
                  <a:cubicBezTo>
                    <a:pt x="146" y="386"/>
                    <a:pt x="147" y="386"/>
                    <a:pt x="147" y="386"/>
                  </a:cubicBezTo>
                  <a:cubicBezTo>
                    <a:pt x="148" y="386"/>
                    <a:pt x="149" y="386"/>
                    <a:pt x="151" y="387"/>
                  </a:cubicBezTo>
                  <a:cubicBezTo>
                    <a:pt x="153" y="387"/>
                    <a:pt x="156" y="388"/>
                    <a:pt x="158" y="389"/>
                  </a:cubicBezTo>
                  <a:cubicBezTo>
                    <a:pt x="160" y="390"/>
                    <a:pt x="162" y="391"/>
                    <a:pt x="164" y="392"/>
                  </a:cubicBezTo>
                  <a:cubicBezTo>
                    <a:pt x="166" y="394"/>
                    <a:pt x="168" y="395"/>
                    <a:pt x="170" y="396"/>
                  </a:cubicBezTo>
                  <a:cubicBezTo>
                    <a:pt x="173" y="397"/>
                    <a:pt x="175" y="397"/>
                    <a:pt x="178" y="397"/>
                  </a:cubicBezTo>
                  <a:cubicBezTo>
                    <a:pt x="180" y="397"/>
                    <a:pt x="183" y="397"/>
                    <a:pt x="186" y="396"/>
                  </a:cubicBezTo>
                  <a:cubicBezTo>
                    <a:pt x="191" y="395"/>
                    <a:pt x="191" y="395"/>
                    <a:pt x="191" y="395"/>
                  </a:cubicBezTo>
                  <a:cubicBezTo>
                    <a:pt x="190" y="400"/>
                    <a:pt x="190" y="400"/>
                    <a:pt x="190" y="400"/>
                  </a:cubicBezTo>
                  <a:cubicBezTo>
                    <a:pt x="189" y="401"/>
                    <a:pt x="193" y="404"/>
                    <a:pt x="195" y="405"/>
                  </a:cubicBezTo>
                  <a:cubicBezTo>
                    <a:pt x="196" y="406"/>
                    <a:pt x="196" y="406"/>
                    <a:pt x="197" y="406"/>
                  </a:cubicBezTo>
                  <a:cubicBezTo>
                    <a:pt x="197" y="406"/>
                    <a:pt x="197" y="406"/>
                    <a:pt x="197" y="406"/>
                  </a:cubicBezTo>
                  <a:cubicBezTo>
                    <a:pt x="197" y="406"/>
                    <a:pt x="198" y="405"/>
                    <a:pt x="198" y="405"/>
                  </a:cubicBezTo>
                  <a:cubicBezTo>
                    <a:pt x="198" y="404"/>
                    <a:pt x="198" y="404"/>
                    <a:pt x="198" y="404"/>
                  </a:cubicBezTo>
                  <a:cubicBezTo>
                    <a:pt x="198" y="402"/>
                    <a:pt x="199" y="401"/>
                    <a:pt x="202" y="401"/>
                  </a:cubicBezTo>
                  <a:cubicBezTo>
                    <a:pt x="209" y="401"/>
                    <a:pt x="209" y="401"/>
                    <a:pt x="209" y="401"/>
                  </a:cubicBezTo>
                  <a:cubicBezTo>
                    <a:pt x="209" y="404"/>
                    <a:pt x="209" y="404"/>
                    <a:pt x="209" y="404"/>
                  </a:cubicBezTo>
                  <a:cubicBezTo>
                    <a:pt x="209" y="405"/>
                    <a:pt x="209" y="405"/>
                    <a:pt x="209" y="405"/>
                  </a:cubicBezTo>
                  <a:cubicBezTo>
                    <a:pt x="209" y="405"/>
                    <a:pt x="209" y="405"/>
                    <a:pt x="209" y="405"/>
                  </a:cubicBezTo>
                  <a:cubicBezTo>
                    <a:pt x="209" y="405"/>
                    <a:pt x="209" y="405"/>
                    <a:pt x="211" y="405"/>
                  </a:cubicBezTo>
                  <a:cubicBezTo>
                    <a:pt x="217" y="406"/>
                    <a:pt x="217" y="406"/>
                    <a:pt x="217" y="406"/>
                  </a:cubicBezTo>
                  <a:cubicBezTo>
                    <a:pt x="213" y="411"/>
                    <a:pt x="213" y="411"/>
                    <a:pt x="213" y="411"/>
                  </a:cubicBezTo>
                  <a:cubicBezTo>
                    <a:pt x="211" y="412"/>
                    <a:pt x="210" y="413"/>
                    <a:pt x="209" y="414"/>
                  </a:cubicBezTo>
                  <a:cubicBezTo>
                    <a:pt x="211" y="414"/>
                    <a:pt x="213" y="414"/>
                    <a:pt x="214" y="414"/>
                  </a:cubicBezTo>
                  <a:cubicBezTo>
                    <a:pt x="217" y="414"/>
                    <a:pt x="217" y="414"/>
                    <a:pt x="217" y="414"/>
                  </a:cubicBezTo>
                  <a:cubicBezTo>
                    <a:pt x="219" y="414"/>
                    <a:pt x="221" y="414"/>
                    <a:pt x="224" y="415"/>
                  </a:cubicBezTo>
                  <a:cubicBezTo>
                    <a:pt x="225" y="415"/>
                    <a:pt x="229" y="416"/>
                    <a:pt x="231" y="419"/>
                  </a:cubicBezTo>
                  <a:cubicBezTo>
                    <a:pt x="232" y="421"/>
                    <a:pt x="232" y="422"/>
                    <a:pt x="232" y="423"/>
                  </a:cubicBezTo>
                  <a:cubicBezTo>
                    <a:pt x="232" y="424"/>
                    <a:pt x="232" y="424"/>
                    <a:pt x="232" y="424"/>
                  </a:cubicBezTo>
                  <a:cubicBezTo>
                    <a:pt x="232" y="424"/>
                    <a:pt x="233" y="424"/>
                    <a:pt x="234" y="424"/>
                  </a:cubicBezTo>
                  <a:cubicBezTo>
                    <a:pt x="236" y="425"/>
                    <a:pt x="237" y="427"/>
                    <a:pt x="238" y="429"/>
                  </a:cubicBezTo>
                  <a:cubicBezTo>
                    <a:pt x="238" y="430"/>
                    <a:pt x="238" y="430"/>
                    <a:pt x="238" y="431"/>
                  </a:cubicBezTo>
                  <a:cubicBezTo>
                    <a:pt x="239" y="432"/>
                    <a:pt x="240" y="432"/>
                    <a:pt x="241" y="433"/>
                  </a:cubicBezTo>
                  <a:cubicBezTo>
                    <a:pt x="243" y="434"/>
                    <a:pt x="245" y="434"/>
                    <a:pt x="248" y="434"/>
                  </a:cubicBezTo>
                  <a:cubicBezTo>
                    <a:pt x="249" y="434"/>
                    <a:pt x="250" y="434"/>
                    <a:pt x="252" y="434"/>
                  </a:cubicBezTo>
                  <a:cubicBezTo>
                    <a:pt x="256" y="433"/>
                    <a:pt x="256" y="433"/>
                    <a:pt x="256" y="433"/>
                  </a:cubicBezTo>
                  <a:cubicBezTo>
                    <a:pt x="256" y="437"/>
                    <a:pt x="256" y="437"/>
                    <a:pt x="256" y="437"/>
                  </a:cubicBezTo>
                  <a:cubicBezTo>
                    <a:pt x="256" y="437"/>
                    <a:pt x="256" y="438"/>
                    <a:pt x="264" y="438"/>
                  </a:cubicBezTo>
                  <a:cubicBezTo>
                    <a:pt x="266" y="438"/>
                    <a:pt x="266" y="438"/>
                    <a:pt x="266" y="438"/>
                  </a:cubicBezTo>
                  <a:cubicBezTo>
                    <a:pt x="268" y="438"/>
                    <a:pt x="270" y="441"/>
                    <a:pt x="272" y="443"/>
                  </a:cubicBezTo>
                  <a:cubicBezTo>
                    <a:pt x="273" y="443"/>
                    <a:pt x="273" y="444"/>
                    <a:pt x="274" y="445"/>
                  </a:cubicBezTo>
                  <a:cubicBezTo>
                    <a:pt x="275" y="446"/>
                    <a:pt x="276" y="446"/>
                    <a:pt x="278" y="447"/>
                  </a:cubicBezTo>
                  <a:cubicBezTo>
                    <a:pt x="278" y="448"/>
                    <a:pt x="279" y="448"/>
                    <a:pt x="280" y="449"/>
                  </a:cubicBezTo>
                  <a:cubicBezTo>
                    <a:pt x="282" y="450"/>
                    <a:pt x="285" y="452"/>
                    <a:pt x="287" y="455"/>
                  </a:cubicBezTo>
                  <a:cubicBezTo>
                    <a:pt x="288" y="456"/>
                    <a:pt x="288" y="458"/>
                    <a:pt x="289" y="459"/>
                  </a:cubicBezTo>
                  <a:cubicBezTo>
                    <a:pt x="289" y="460"/>
                    <a:pt x="289" y="460"/>
                    <a:pt x="289" y="460"/>
                  </a:cubicBezTo>
                  <a:cubicBezTo>
                    <a:pt x="289" y="460"/>
                    <a:pt x="289" y="460"/>
                    <a:pt x="289" y="460"/>
                  </a:cubicBezTo>
                  <a:cubicBezTo>
                    <a:pt x="289" y="461"/>
                    <a:pt x="289" y="461"/>
                    <a:pt x="289" y="462"/>
                  </a:cubicBezTo>
                  <a:cubicBezTo>
                    <a:pt x="289" y="462"/>
                    <a:pt x="289" y="462"/>
                    <a:pt x="289" y="463"/>
                  </a:cubicBezTo>
                  <a:cubicBezTo>
                    <a:pt x="291" y="464"/>
                    <a:pt x="294" y="466"/>
                    <a:pt x="296" y="469"/>
                  </a:cubicBezTo>
                  <a:cubicBezTo>
                    <a:pt x="296" y="470"/>
                    <a:pt x="297" y="471"/>
                    <a:pt x="297" y="472"/>
                  </a:cubicBezTo>
                  <a:cubicBezTo>
                    <a:pt x="297" y="472"/>
                    <a:pt x="297" y="472"/>
                    <a:pt x="297" y="472"/>
                  </a:cubicBezTo>
                  <a:cubicBezTo>
                    <a:pt x="298" y="472"/>
                    <a:pt x="298" y="472"/>
                    <a:pt x="299" y="471"/>
                  </a:cubicBezTo>
                  <a:cubicBezTo>
                    <a:pt x="299" y="471"/>
                    <a:pt x="300" y="471"/>
                    <a:pt x="300" y="471"/>
                  </a:cubicBezTo>
                  <a:cubicBezTo>
                    <a:pt x="301" y="471"/>
                    <a:pt x="301" y="471"/>
                    <a:pt x="301" y="471"/>
                  </a:cubicBezTo>
                  <a:cubicBezTo>
                    <a:pt x="302" y="472"/>
                    <a:pt x="302" y="472"/>
                    <a:pt x="302" y="472"/>
                  </a:cubicBezTo>
                  <a:cubicBezTo>
                    <a:pt x="302" y="472"/>
                    <a:pt x="303" y="473"/>
                    <a:pt x="304" y="473"/>
                  </a:cubicBezTo>
                  <a:cubicBezTo>
                    <a:pt x="307" y="475"/>
                    <a:pt x="311" y="477"/>
                    <a:pt x="314" y="481"/>
                  </a:cubicBezTo>
                  <a:cubicBezTo>
                    <a:pt x="316" y="483"/>
                    <a:pt x="317" y="486"/>
                    <a:pt x="317" y="489"/>
                  </a:cubicBezTo>
                  <a:cubicBezTo>
                    <a:pt x="317" y="490"/>
                    <a:pt x="317" y="491"/>
                    <a:pt x="317" y="492"/>
                  </a:cubicBezTo>
                  <a:cubicBezTo>
                    <a:pt x="318" y="494"/>
                    <a:pt x="317" y="495"/>
                    <a:pt x="317" y="495"/>
                  </a:cubicBezTo>
                  <a:cubicBezTo>
                    <a:pt x="316" y="496"/>
                    <a:pt x="315" y="497"/>
                    <a:pt x="314" y="497"/>
                  </a:cubicBezTo>
                  <a:cubicBezTo>
                    <a:pt x="313" y="497"/>
                    <a:pt x="313" y="497"/>
                    <a:pt x="312" y="497"/>
                  </a:cubicBezTo>
                  <a:cubicBezTo>
                    <a:pt x="303" y="497"/>
                    <a:pt x="303" y="497"/>
                    <a:pt x="303" y="497"/>
                  </a:cubicBezTo>
                  <a:cubicBezTo>
                    <a:pt x="302" y="497"/>
                    <a:pt x="302" y="497"/>
                    <a:pt x="302" y="498"/>
                  </a:cubicBezTo>
                  <a:cubicBezTo>
                    <a:pt x="301" y="501"/>
                    <a:pt x="297" y="501"/>
                    <a:pt x="296" y="501"/>
                  </a:cubicBezTo>
                  <a:cubicBezTo>
                    <a:pt x="295" y="501"/>
                    <a:pt x="295" y="501"/>
                    <a:pt x="295" y="501"/>
                  </a:cubicBezTo>
                  <a:cubicBezTo>
                    <a:pt x="295" y="501"/>
                    <a:pt x="294" y="501"/>
                    <a:pt x="294" y="501"/>
                  </a:cubicBezTo>
                  <a:cubicBezTo>
                    <a:pt x="293" y="502"/>
                    <a:pt x="293" y="502"/>
                    <a:pt x="293" y="502"/>
                  </a:cubicBezTo>
                  <a:cubicBezTo>
                    <a:pt x="293" y="502"/>
                    <a:pt x="293" y="502"/>
                    <a:pt x="294" y="503"/>
                  </a:cubicBezTo>
                  <a:cubicBezTo>
                    <a:pt x="294" y="503"/>
                    <a:pt x="295" y="504"/>
                    <a:pt x="295" y="504"/>
                  </a:cubicBezTo>
                  <a:cubicBezTo>
                    <a:pt x="296" y="505"/>
                    <a:pt x="298" y="505"/>
                    <a:pt x="299" y="505"/>
                  </a:cubicBezTo>
                  <a:cubicBezTo>
                    <a:pt x="300" y="505"/>
                    <a:pt x="302" y="505"/>
                    <a:pt x="303" y="505"/>
                  </a:cubicBezTo>
                  <a:cubicBezTo>
                    <a:pt x="304" y="505"/>
                    <a:pt x="304" y="505"/>
                    <a:pt x="304" y="505"/>
                  </a:cubicBezTo>
                  <a:cubicBezTo>
                    <a:pt x="306" y="504"/>
                    <a:pt x="307" y="504"/>
                    <a:pt x="309" y="504"/>
                  </a:cubicBezTo>
                  <a:cubicBezTo>
                    <a:pt x="315" y="504"/>
                    <a:pt x="315" y="504"/>
                    <a:pt x="315" y="504"/>
                  </a:cubicBezTo>
                  <a:cubicBezTo>
                    <a:pt x="331" y="504"/>
                    <a:pt x="331" y="504"/>
                    <a:pt x="331" y="504"/>
                  </a:cubicBezTo>
                  <a:cubicBezTo>
                    <a:pt x="331" y="504"/>
                    <a:pt x="331" y="504"/>
                    <a:pt x="331" y="504"/>
                  </a:cubicBezTo>
                  <a:cubicBezTo>
                    <a:pt x="331" y="504"/>
                    <a:pt x="332" y="504"/>
                    <a:pt x="332" y="504"/>
                  </a:cubicBezTo>
                  <a:cubicBezTo>
                    <a:pt x="334" y="504"/>
                    <a:pt x="336" y="506"/>
                    <a:pt x="336" y="508"/>
                  </a:cubicBezTo>
                  <a:cubicBezTo>
                    <a:pt x="336" y="508"/>
                    <a:pt x="336" y="509"/>
                    <a:pt x="336" y="509"/>
                  </a:cubicBezTo>
                  <a:cubicBezTo>
                    <a:pt x="337" y="509"/>
                    <a:pt x="337" y="509"/>
                    <a:pt x="337" y="509"/>
                  </a:cubicBezTo>
                  <a:cubicBezTo>
                    <a:pt x="337" y="509"/>
                    <a:pt x="337" y="509"/>
                    <a:pt x="337" y="509"/>
                  </a:cubicBezTo>
                  <a:cubicBezTo>
                    <a:pt x="340" y="509"/>
                    <a:pt x="340" y="511"/>
                    <a:pt x="341" y="512"/>
                  </a:cubicBezTo>
                  <a:cubicBezTo>
                    <a:pt x="341" y="512"/>
                    <a:pt x="341" y="512"/>
                    <a:pt x="341" y="513"/>
                  </a:cubicBezTo>
                  <a:cubicBezTo>
                    <a:pt x="341" y="513"/>
                    <a:pt x="342" y="513"/>
                    <a:pt x="343" y="513"/>
                  </a:cubicBezTo>
                  <a:cubicBezTo>
                    <a:pt x="344" y="514"/>
                    <a:pt x="346" y="514"/>
                    <a:pt x="348" y="514"/>
                  </a:cubicBezTo>
                  <a:cubicBezTo>
                    <a:pt x="349" y="514"/>
                    <a:pt x="350" y="514"/>
                    <a:pt x="351" y="514"/>
                  </a:cubicBezTo>
                  <a:cubicBezTo>
                    <a:pt x="354" y="514"/>
                    <a:pt x="355" y="517"/>
                    <a:pt x="355" y="519"/>
                  </a:cubicBezTo>
                  <a:cubicBezTo>
                    <a:pt x="356" y="519"/>
                    <a:pt x="356" y="519"/>
                    <a:pt x="357" y="519"/>
                  </a:cubicBezTo>
                  <a:cubicBezTo>
                    <a:pt x="361" y="519"/>
                    <a:pt x="361" y="519"/>
                    <a:pt x="361" y="519"/>
                  </a:cubicBezTo>
                  <a:cubicBezTo>
                    <a:pt x="362" y="519"/>
                    <a:pt x="362" y="519"/>
                    <a:pt x="363" y="518"/>
                  </a:cubicBezTo>
                  <a:cubicBezTo>
                    <a:pt x="365" y="518"/>
                    <a:pt x="368" y="518"/>
                    <a:pt x="370" y="518"/>
                  </a:cubicBezTo>
                  <a:cubicBezTo>
                    <a:pt x="374" y="518"/>
                    <a:pt x="378" y="518"/>
                    <a:pt x="379" y="521"/>
                  </a:cubicBezTo>
                  <a:cubicBezTo>
                    <a:pt x="379" y="522"/>
                    <a:pt x="380" y="523"/>
                    <a:pt x="382" y="523"/>
                  </a:cubicBezTo>
                  <a:cubicBezTo>
                    <a:pt x="383" y="523"/>
                    <a:pt x="384" y="523"/>
                    <a:pt x="386" y="523"/>
                  </a:cubicBezTo>
                  <a:cubicBezTo>
                    <a:pt x="387" y="523"/>
                    <a:pt x="390" y="523"/>
                    <a:pt x="390" y="523"/>
                  </a:cubicBezTo>
                  <a:cubicBezTo>
                    <a:pt x="391" y="523"/>
                    <a:pt x="391" y="523"/>
                    <a:pt x="391" y="523"/>
                  </a:cubicBezTo>
                  <a:cubicBezTo>
                    <a:pt x="392" y="523"/>
                    <a:pt x="393" y="523"/>
                    <a:pt x="394" y="523"/>
                  </a:cubicBezTo>
                  <a:cubicBezTo>
                    <a:pt x="395" y="523"/>
                    <a:pt x="396" y="523"/>
                    <a:pt x="397" y="523"/>
                  </a:cubicBezTo>
                  <a:cubicBezTo>
                    <a:pt x="397" y="523"/>
                    <a:pt x="397" y="523"/>
                    <a:pt x="397" y="523"/>
                  </a:cubicBezTo>
                  <a:cubicBezTo>
                    <a:pt x="398" y="523"/>
                    <a:pt x="398" y="523"/>
                    <a:pt x="398" y="523"/>
                  </a:cubicBezTo>
                  <a:cubicBezTo>
                    <a:pt x="400" y="523"/>
                    <a:pt x="402" y="524"/>
                    <a:pt x="402" y="526"/>
                  </a:cubicBezTo>
                  <a:cubicBezTo>
                    <a:pt x="402" y="527"/>
                    <a:pt x="403" y="528"/>
                    <a:pt x="403" y="528"/>
                  </a:cubicBezTo>
                  <a:cubicBezTo>
                    <a:pt x="404" y="530"/>
                    <a:pt x="407" y="531"/>
                    <a:pt x="409" y="533"/>
                  </a:cubicBezTo>
                  <a:cubicBezTo>
                    <a:pt x="412" y="533"/>
                    <a:pt x="412" y="533"/>
                    <a:pt x="412" y="533"/>
                  </a:cubicBezTo>
                  <a:cubicBezTo>
                    <a:pt x="413" y="533"/>
                    <a:pt x="415" y="533"/>
                    <a:pt x="416" y="536"/>
                  </a:cubicBezTo>
                  <a:cubicBezTo>
                    <a:pt x="416" y="536"/>
                    <a:pt x="416" y="536"/>
                    <a:pt x="417" y="536"/>
                  </a:cubicBezTo>
                  <a:cubicBezTo>
                    <a:pt x="417" y="537"/>
                    <a:pt x="418" y="538"/>
                    <a:pt x="418" y="539"/>
                  </a:cubicBezTo>
                  <a:cubicBezTo>
                    <a:pt x="420" y="541"/>
                    <a:pt x="423" y="542"/>
                    <a:pt x="429" y="542"/>
                  </a:cubicBezTo>
                  <a:cubicBezTo>
                    <a:pt x="430" y="542"/>
                    <a:pt x="432" y="542"/>
                    <a:pt x="433" y="542"/>
                  </a:cubicBezTo>
                  <a:cubicBezTo>
                    <a:pt x="434" y="542"/>
                    <a:pt x="436" y="542"/>
                    <a:pt x="437" y="542"/>
                  </a:cubicBezTo>
                  <a:cubicBezTo>
                    <a:pt x="441" y="542"/>
                    <a:pt x="441" y="542"/>
                    <a:pt x="441" y="542"/>
                  </a:cubicBezTo>
                  <a:cubicBezTo>
                    <a:pt x="440" y="546"/>
                    <a:pt x="440" y="546"/>
                    <a:pt x="440" y="546"/>
                  </a:cubicBezTo>
                  <a:cubicBezTo>
                    <a:pt x="440" y="546"/>
                    <a:pt x="440" y="546"/>
                    <a:pt x="440" y="547"/>
                  </a:cubicBezTo>
                  <a:cubicBezTo>
                    <a:pt x="440" y="547"/>
                    <a:pt x="440" y="547"/>
                    <a:pt x="440" y="547"/>
                  </a:cubicBezTo>
                  <a:cubicBezTo>
                    <a:pt x="440" y="547"/>
                    <a:pt x="440" y="547"/>
                    <a:pt x="442" y="547"/>
                  </a:cubicBezTo>
                  <a:cubicBezTo>
                    <a:pt x="445" y="547"/>
                    <a:pt x="445" y="547"/>
                    <a:pt x="445" y="547"/>
                  </a:cubicBezTo>
                  <a:cubicBezTo>
                    <a:pt x="445" y="568"/>
                    <a:pt x="445" y="568"/>
                    <a:pt x="445" y="568"/>
                  </a:cubicBezTo>
                  <a:cubicBezTo>
                    <a:pt x="441" y="567"/>
                    <a:pt x="441" y="567"/>
                    <a:pt x="441" y="567"/>
                  </a:cubicBezTo>
                  <a:cubicBezTo>
                    <a:pt x="441" y="567"/>
                    <a:pt x="440" y="567"/>
                    <a:pt x="440" y="567"/>
                  </a:cubicBezTo>
                  <a:cubicBezTo>
                    <a:pt x="440" y="567"/>
                    <a:pt x="440" y="567"/>
                    <a:pt x="440" y="567"/>
                  </a:cubicBezTo>
                  <a:cubicBezTo>
                    <a:pt x="440" y="567"/>
                    <a:pt x="440" y="567"/>
                    <a:pt x="440" y="568"/>
                  </a:cubicBezTo>
                  <a:cubicBezTo>
                    <a:pt x="439" y="572"/>
                    <a:pt x="439" y="574"/>
                    <a:pt x="440" y="575"/>
                  </a:cubicBezTo>
                  <a:cubicBezTo>
                    <a:pt x="440" y="575"/>
                    <a:pt x="441" y="575"/>
                    <a:pt x="442" y="575"/>
                  </a:cubicBezTo>
                  <a:cubicBezTo>
                    <a:pt x="444" y="575"/>
                    <a:pt x="444" y="575"/>
                    <a:pt x="444" y="575"/>
                  </a:cubicBezTo>
                  <a:cubicBezTo>
                    <a:pt x="445" y="578"/>
                    <a:pt x="445" y="578"/>
                    <a:pt x="445" y="578"/>
                  </a:cubicBezTo>
                  <a:cubicBezTo>
                    <a:pt x="445" y="579"/>
                    <a:pt x="445" y="579"/>
                    <a:pt x="445" y="579"/>
                  </a:cubicBezTo>
                  <a:cubicBezTo>
                    <a:pt x="445" y="581"/>
                    <a:pt x="445" y="585"/>
                    <a:pt x="442" y="586"/>
                  </a:cubicBezTo>
                  <a:cubicBezTo>
                    <a:pt x="441" y="587"/>
                    <a:pt x="440" y="587"/>
                    <a:pt x="439" y="588"/>
                  </a:cubicBezTo>
                  <a:cubicBezTo>
                    <a:pt x="435" y="591"/>
                    <a:pt x="431" y="594"/>
                    <a:pt x="428" y="599"/>
                  </a:cubicBezTo>
                  <a:cubicBezTo>
                    <a:pt x="427" y="600"/>
                    <a:pt x="426" y="601"/>
                    <a:pt x="426" y="602"/>
                  </a:cubicBezTo>
                  <a:cubicBezTo>
                    <a:pt x="424" y="605"/>
                    <a:pt x="423" y="605"/>
                    <a:pt x="422" y="605"/>
                  </a:cubicBezTo>
                  <a:cubicBezTo>
                    <a:pt x="422" y="605"/>
                    <a:pt x="421" y="605"/>
                    <a:pt x="421" y="605"/>
                  </a:cubicBezTo>
                  <a:cubicBezTo>
                    <a:pt x="421" y="605"/>
                    <a:pt x="421" y="605"/>
                    <a:pt x="421" y="605"/>
                  </a:cubicBezTo>
                  <a:cubicBezTo>
                    <a:pt x="421" y="605"/>
                    <a:pt x="421" y="605"/>
                    <a:pt x="421" y="605"/>
                  </a:cubicBezTo>
                  <a:cubicBezTo>
                    <a:pt x="421" y="605"/>
                    <a:pt x="421" y="606"/>
                    <a:pt x="421" y="606"/>
                  </a:cubicBezTo>
                  <a:cubicBezTo>
                    <a:pt x="422" y="610"/>
                    <a:pt x="422" y="610"/>
                    <a:pt x="422" y="610"/>
                  </a:cubicBezTo>
                  <a:cubicBezTo>
                    <a:pt x="418" y="610"/>
                    <a:pt x="418" y="610"/>
                    <a:pt x="418" y="610"/>
                  </a:cubicBezTo>
                  <a:cubicBezTo>
                    <a:pt x="418" y="610"/>
                    <a:pt x="417" y="610"/>
                    <a:pt x="417" y="612"/>
                  </a:cubicBezTo>
                  <a:cubicBezTo>
                    <a:pt x="417" y="612"/>
                    <a:pt x="417" y="613"/>
                    <a:pt x="417" y="613"/>
                  </a:cubicBezTo>
                  <a:cubicBezTo>
                    <a:pt x="417" y="614"/>
                    <a:pt x="417" y="615"/>
                    <a:pt x="416" y="616"/>
                  </a:cubicBezTo>
                  <a:cubicBezTo>
                    <a:pt x="416" y="617"/>
                    <a:pt x="415" y="619"/>
                    <a:pt x="411" y="619"/>
                  </a:cubicBezTo>
                  <a:cubicBezTo>
                    <a:pt x="410" y="619"/>
                    <a:pt x="410" y="619"/>
                    <a:pt x="409" y="619"/>
                  </a:cubicBezTo>
                  <a:cubicBezTo>
                    <a:pt x="409" y="619"/>
                    <a:pt x="409" y="619"/>
                    <a:pt x="408" y="619"/>
                  </a:cubicBezTo>
                  <a:cubicBezTo>
                    <a:pt x="402" y="619"/>
                    <a:pt x="402" y="619"/>
                    <a:pt x="402" y="619"/>
                  </a:cubicBezTo>
                  <a:cubicBezTo>
                    <a:pt x="402" y="620"/>
                    <a:pt x="402" y="620"/>
                    <a:pt x="402" y="620"/>
                  </a:cubicBezTo>
                  <a:cubicBezTo>
                    <a:pt x="402" y="620"/>
                    <a:pt x="402" y="621"/>
                    <a:pt x="402" y="622"/>
                  </a:cubicBezTo>
                  <a:cubicBezTo>
                    <a:pt x="402" y="623"/>
                    <a:pt x="402" y="626"/>
                    <a:pt x="402" y="627"/>
                  </a:cubicBezTo>
                  <a:cubicBezTo>
                    <a:pt x="402" y="627"/>
                    <a:pt x="403" y="627"/>
                    <a:pt x="404" y="627"/>
                  </a:cubicBezTo>
                  <a:cubicBezTo>
                    <a:pt x="407" y="627"/>
                    <a:pt x="407" y="627"/>
                    <a:pt x="407" y="627"/>
                  </a:cubicBezTo>
                  <a:cubicBezTo>
                    <a:pt x="407" y="630"/>
                    <a:pt x="407" y="630"/>
                    <a:pt x="407" y="630"/>
                  </a:cubicBezTo>
                  <a:cubicBezTo>
                    <a:pt x="407" y="649"/>
                    <a:pt x="407" y="649"/>
                    <a:pt x="407" y="649"/>
                  </a:cubicBezTo>
                  <a:cubicBezTo>
                    <a:pt x="407" y="652"/>
                    <a:pt x="407" y="654"/>
                    <a:pt x="407" y="657"/>
                  </a:cubicBezTo>
                  <a:cubicBezTo>
                    <a:pt x="407" y="662"/>
                    <a:pt x="406" y="668"/>
                    <a:pt x="407" y="673"/>
                  </a:cubicBezTo>
                  <a:cubicBezTo>
                    <a:pt x="407" y="676"/>
                    <a:pt x="406" y="680"/>
                    <a:pt x="399" y="680"/>
                  </a:cubicBezTo>
                  <a:cubicBezTo>
                    <a:pt x="398" y="681"/>
                    <a:pt x="396" y="681"/>
                    <a:pt x="395" y="683"/>
                  </a:cubicBezTo>
                  <a:cubicBezTo>
                    <a:pt x="393" y="685"/>
                    <a:pt x="392" y="687"/>
                    <a:pt x="391" y="690"/>
                  </a:cubicBezTo>
                  <a:cubicBezTo>
                    <a:pt x="391" y="692"/>
                    <a:pt x="390" y="694"/>
                    <a:pt x="389" y="696"/>
                  </a:cubicBezTo>
                  <a:cubicBezTo>
                    <a:pt x="388" y="698"/>
                    <a:pt x="387" y="699"/>
                    <a:pt x="384" y="699"/>
                  </a:cubicBezTo>
                  <a:cubicBezTo>
                    <a:pt x="382" y="699"/>
                    <a:pt x="382" y="699"/>
                    <a:pt x="382" y="699"/>
                  </a:cubicBezTo>
                  <a:cubicBezTo>
                    <a:pt x="382" y="699"/>
                    <a:pt x="381" y="699"/>
                    <a:pt x="380" y="700"/>
                  </a:cubicBezTo>
                  <a:cubicBezTo>
                    <a:pt x="380" y="700"/>
                    <a:pt x="379" y="700"/>
                    <a:pt x="378" y="701"/>
                  </a:cubicBezTo>
                  <a:cubicBezTo>
                    <a:pt x="377" y="702"/>
                    <a:pt x="376" y="702"/>
                    <a:pt x="375" y="703"/>
                  </a:cubicBezTo>
                  <a:cubicBezTo>
                    <a:pt x="374" y="704"/>
                    <a:pt x="372" y="704"/>
                    <a:pt x="371" y="704"/>
                  </a:cubicBezTo>
                  <a:cubicBezTo>
                    <a:pt x="370" y="704"/>
                    <a:pt x="370" y="704"/>
                    <a:pt x="369" y="704"/>
                  </a:cubicBezTo>
                  <a:cubicBezTo>
                    <a:pt x="369" y="705"/>
                    <a:pt x="369" y="707"/>
                    <a:pt x="369" y="708"/>
                  </a:cubicBezTo>
                  <a:cubicBezTo>
                    <a:pt x="369" y="709"/>
                    <a:pt x="369" y="710"/>
                    <a:pt x="369" y="710"/>
                  </a:cubicBezTo>
                  <a:cubicBezTo>
                    <a:pt x="369" y="714"/>
                    <a:pt x="369" y="714"/>
                    <a:pt x="369" y="714"/>
                  </a:cubicBezTo>
                  <a:cubicBezTo>
                    <a:pt x="365" y="713"/>
                    <a:pt x="365" y="713"/>
                    <a:pt x="365" y="713"/>
                  </a:cubicBezTo>
                  <a:cubicBezTo>
                    <a:pt x="365" y="713"/>
                    <a:pt x="365" y="713"/>
                    <a:pt x="365" y="713"/>
                  </a:cubicBezTo>
                  <a:cubicBezTo>
                    <a:pt x="365" y="713"/>
                    <a:pt x="365" y="713"/>
                    <a:pt x="365" y="713"/>
                  </a:cubicBezTo>
                  <a:cubicBezTo>
                    <a:pt x="365" y="713"/>
                    <a:pt x="365" y="713"/>
                    <a:pt x="365" y="714"/>
                  </a:cubicBezTo>
                  <a:cubicBezTo>
                    <a:pt x="365" y="714"/>
                    <a:pt x="365" y="714"/>
                    <a:pt x="365" y="714"/>
                  </a:cubicBezTo>
                  <a:cubicBezTo>
                    <a:pt x="364" y="717"/>
                    <a:pt x="363" y="718"/>
                    <a:pt x="360" y="718"/>
                  </a:cubicBezTo>
                  <a:cubicBezTo>
                    <a:pt x="355" y="718"/>
                    <a:pt x="355" y="718"/>
                    <a:pt x="355" y="718"/>
                  </a:cubicBezTo>
                  <a:cubicBezTo>
                    <a:pt x="354" y="718"/>
                    <a:pt x="352" y="718"/>
                    <a:pt x="350" y="718"/>
                  </a:cubicBezTo>
                  <a:cubicBezTo>
                    <a:pt x="349" y="718"/>
                    <a:pt x="347" y="718"/>
                    <a:pt x="345" y="718"/>
                  </a:cubicBezTo>
                  <a:cubicBezTo>
                    <a:pt x="342" y="718"/>
                    <a:pt x="340" y="718"/>
                    <a:pt x="338" y="719"/>
                  </a:cubicBezTo>
                  <a:cubicBezTo>
                    <a:pt x="334" y="719"/>
                    <a:pt x="333" y="722"/>
                    <a:pt x="332" y="724"/>
                  </a:cubicBezTo>
                  <a:cubicBezTo>
                    <a:pt x="331" y="725"/>
                    <a:pt x="331" y="725"/>
                    <a:pt x="331" y="725"/>
                  </a:cubicBezTo>
                  <a:cubicBezTo>
                    <a:pt x="331" y="727"/>
                    <a:pt x="330" y="729"/>
                    <a:pt x="328" y="731"/>
                  </a:cubicBezTo>
                  <a:cubicBezTo>
                    <a:pt x="327" y="732"/>
                    <a:pt x="327" y="733"/>
                    <a:pt x="327" y="734"/>
                  </a:cubicBezTo>
                  <a:cubicBezTo>
                    <a:pt x="327" y="738"/>
                    <a:pt x="327" y="738"/>
                    <a:pt x="327" y="738"/>
                  </a:cubicBezTo>
                  <a:cubicBezTo>
                    <a:pt x="323" y="737"/>
                    <a:pt x="323" y="737"/>
                    <a:pt x="323" y="737"/>
                  </a:cubicBezTo>
                  <a:cubicBezTo>
                    <a:pt x="323" y="737"/>
                    <a:pt x="322" y="737"/>
                    <a:pt x="322" y="737"/>
                  </a:cubicBezTo>
                  <a:cubicBezTo>
                    <a:pt x="322" y="737"/>
                    <a:pt x="322" y="737"/>
                    <a:pt x="322" y="739"/>
                  </a:cubicBezTo>
                  <a:cubicBezTo>
                    <a:pt x="322" y="766"/>
                    <a:pt x="322" y="766"/>
                    <a:pt x="322" y="766"/>
                  </a:cubicBezTo>
                  <a:cubicBezTo>
                    <a:pt x="322" y="770"/>
                    <a:pt x="322" y="773"/>
                    <a:pt x="320" y="776"/>
                  </a:cubicBezTo>
                  <a:cubicBezTo>
                    <a:pt x="318" y="782"/>
                    <a:pt x="313" y="785"/>
                    <a:pt x="309" y="787"/>
                  </a:cubicBezTo>
                  <a:cubicBezTo>
                    <a:pt x="307" y="788"/>
                    <a:pt x="307" y="788"/>
                    <a:pt x="307" y="788"/>
                  </a:cubicBezTo>
                  <a:cubicBezTo>
                    <a:pt x="306" y="789"/>
                    <a:pt x="305" y="789"/>
                    <a:pt x="304" y="789"/>
                  </a:cubicBezTo>
                  <a:cubicBezTo>
                    <a:pt x="304" y="789"/>
                    <a:pt x="303" y="789"/>
                    <a:pt x="303" y="789"/>
                  </a:cubicBezTo>
                  <a:cubicBezTo>
                    <a:pt x="303" y="789"/>
                    <a:pt x="303" y="789"/>
                    <a:pt x="303" y="789"/>
                  </a:cubicBezTo>
                  <a:cubicBezTo>
                    <a:pt x="303" y="791"/>
                    <a:pt x="303" y="794"/>
                    <a:pt x="303" y="797"/>
                  </a:cubicBezTo>
                  <a:cubicBezTo>
                    <a:pt x="303" y="798"/>
                    <a:pt x="303" y="799"/>
                    <a:pt x="303" y="800"/>
                  </a:cubicBezTo>
                  <a:cubicBezTo>
                    <a:pt x="303" y="804"/>
                    <a:pt x="303" y="804"/>
                    <a:pt x="303" y="804"/>
                  </a:cubicBezTo>
                  <a:cubicBezTo>
                    <a:pt x="299" y="803"/>
                    <a:pt x="299" y="803"/>
                    <a:pt x="299" y="803"/>
                  </a:cubicBezTo>
                  <a:cubicBezTo>
                    <a:pt x="299" y="803"/>
                    <a:pt x="299" y="803"/>
                    <a:pt x="299" y="803"/>
                  </a:cubicBezTo>
                  <a:cubicBezTo>
                    <a:pt x="299" y="803"/>
                    <a:pt x="299" y="803"/>
                    <a:pt x="299" y="803"/>
                  </a:cubicBezTo>
                  <a:cubicBezTo>
                    <a:pt x="299" y="803"/>
                    <a:pt x="298" y="803"/>
                    <a:pt x="298" y="805"/>
                  </a:cubicBezTo>
                  <a:cubicBezTo>
                    <a:pt x="298" y="808"/>
                    <a:pt x="298" y="808"/>
                    <a:pt x="298" y="808"/>
                  </a:cubicBezTo>
                  <a:cubicBezTo>
                    <a:pt x="279" y="808"/>
                    <a:pt x="279" y="808"/>
                    <a:pt x="279" y="808"/>
                  </a:cubicBezTo>
                  <a:cubicBezTo>
                    <a:pt x="280" y="809"/>
                    <a:pt x="280" y="809"/>
                    <a:pt x="280" y="810"/>
                  </a:cubicBezTo>
                  <a:cubicBezTo>
                    <a:pt x="280" y="810"/>
                    <a:pt x="281" y="811"/>
                    <a:pt x="284" y="811"/>
                  </a:cubicBezTo>
                  <a:cubicBezTo>
                    <a:pt x="284" y="811"/>
                    <a:pt x="285" y="811"/>
                    <a:pt x="285" y="811"/>
                  </a:cubicBezTo>
                  <a:cubicBezTo>
                    <a:pt x="289" y="810"/>
                    <a:pt x="289" y="810"/>
                    <a:pt x="289" y="810"/>
                  </a:cubicBezTo>
                  <a:cubicBezTo>
                    <a:pt x="289" y="814"/>
                    <a:pt x="289" y="814"/>
                    <a:pt x="289" y="814"/>
                  </a:cubicBezTo>
                  <a:cubicBezTo>
                    <a:pt x="289" y="815"/>
                    <a:pt x="290" y="817"/>
                    <a:pt x="291" y="819"/>
                  </a:cubicBezTo>
                  <a:cubicBezTo>
                    <a:pt x="293" y="822"/>
                    <a:pt x="295" y="826"/>
                    <a:pt x="293" y="831"/>
                  </a:cubicBezTo>
                  <a:cubicBezTo>
                    <a:pt x="291" y="834"/>
                    <a:pt x="288" y="836"/>
                    <a:pt x="283" y="836"/>
                  </a:cubicBezTo>
                  <a:cubicBezTo>
                    <a:pt x="283" y="836"/>
                    <a:pt x="282" y="836"/>
                    <a:pt x="282" y="836"/>
                  </a:cubicBezTo>
                  <a:cubicBezTo>
                    <a:pt x="281" y="836"/>
                    <a:pt x="281" y="836"/>
                    <a:pt x="281" y="836"/>
                  </a:cubicBezTo>
                  <a:cubicBezTo>
                    <a:pt x="280" y="836"/>
                    <a:pt x="280" y="836"/>
                    <a:pt x="280" y="836"/>
                  </a:cubicBezTo>
                  <a:cubicBezTo>
                    <a:pt x="280" y="836"/>
                    <a:pt x="280" y="837"/>
                    <a:pt x="279" y="838"/>
                  </a:cubicBezTo>
                  <a:cubicBezTo>
                    <a:pt x="279" y="842"/>
                    <a:pt x="279" y="842"/>
                    <a:pt x="279" y="842"/>
                  </a:cubicBezTo>
                  <a:cubicBezTo>
                    <a:pt x="275" y="841"/>
                    <a:pt x="275" y="841"/>
                    <a:pt x="275" y="841"/>
                  </a:cubicBezTo>
                  <a:cubicBezTo>
                    <a:pt x="274" y="840"/>
                    <a:pt x="271" y="839"/>
                    <a:pt x="270" y="839"/>
                  </a:cubicBezTo>
                  <a:cubicBezTo>
                    <a:pt x="268" y="839"/>
                    <a:pt x="268" y="839"/>
                    <a:pt x="268" y="840"/>
                  </a:cubicBezTo>
                  <a:cubicBezTo>
                    <a:pt x="267" y="840"/>
                    <a:pt x="266" y="842"/>
                    <a:pt x="266" y="844"/>
                  </a:cubicBezTo>
                  <a:cubicBezTo>
                    <a:pt x="266" y="845"/>
                    <a:pt x="266" y="845"/>
                    <a:pt x="266" y="845"/>
                  </a:cubicBezTo>
                  <a:cubicBezTo>
                    <a:pt x="265" y="848"/>
                    <a:pt x="264" y="853"/>
                    <a:pt x="259" y="854"/>
                  </a:cubicBezTo>
                  <a:cubicBezTo>
                    <a:pt x="259" y="855"/>
                    <a:pt x="258" y="855"/>
                    <a:pt x="257" y="855"/>
                  </a:cubicBezTo>
                  <a:cubicBezTo>
                    <a:pt x="257" y="855"/>
                    <a:pt x="256" y="855"/>
                    <a:pt x="256" y="855"/>
                  </a:cubicBezTo>
                  <a:cubicBezTo>
                    <a:pt x="256" y="855"/>
                    <a:pt x="256" y="856"/>
                    <a:pt x="256" y="856"/>
                  </a:cubicBezTo>
                  <a:cubicBezTo>
                    <a:pt x="256" y="857"/>
                    <a:pt x="257" y="857"/>
                    <a:pt x="257" y="858"/>
                  </a:cubicBezTo>
                  <a:cubicBezTo>
                    <a:pt x="258" y="858"/>
                    <a:pt x="258" y="858"/>
                    <a:pt x="258" y="858"/>
                  </a:cubicBezTo>
                  <a:cubicBezTo>
                    <a:pt x="261" y="859"/>
                    <a:pt x="261" y="859"/>
                    <a:pt x="261" y="859"/>
                  </a:cubicBezTo>
                  <a:cubicBezTo>
                    <a:pt x="261" y="861"/>
                    <a:pt x="261" y="861"/>
                    <a:pt x="261" y="861"/>
                  </a:cubicBezTo>
                  <a:cubicBezTo>
                    <a:pt x="261" y="862"/>
                    <a:pt x="261" y="862"/>
                    <a:pt x="261" y="863"/>
                  </a:cubicBezTo>
                  <a:cubicBezTo>
                    <a:pt x="261" y="863"/>
                    <a:pt x="262" y="864"/>
                    <a:pt x="262" y="865"/>
                  </a:cubicBezTo>
                  <a:cubicBezTo>
                    <a:pt x="264" y="867"/>
                    <a:pt x="265" y="869"/>
                    <a:pt x="265" y="872"/>
                  </a:cubicBezTo>
                  <a:cubicBezTo>
                    <a:pt x="265" y="873"/>
                    <a:pt x="265" y="874"/>
                    <a:pt x="265" y="876"/>
                  </a:cubicBezTo>
                  <a:cubicBezTo>
                    <a:pt x="265" y="879"/>
                    <a:pt x="265" y="883"/>
                    <a:pt x="265" y="886"/>
                  </a:cubicBezTo>
                  <a:cubicBezTo>
                    <a:pt x="266" y="886"/>
                    <a:pt x="266" y="886"/>
                    <a:pt x="267" y="886"/>
                  </a:cubicBezTo>
                  <a:cubicBezTo>
                    <a:pt x="268" y="887"/>
                    <a:pt x="269" y="887"/>
                    <a:pt x="269" y="888"/>
                  </a:cubicBezTo>
                  <a:cubicBezTo>
                    <a:pt x="270" y="889"/>
                    <a:pt x="270" y="891"/>
                    <a:pt x="270" y="891"/>
                  </a:cubicBezTo>
                  <a:cubicBezTo>
                    <a:pt x="270" y="892"/>
                    <a:pt x="270" y="892"/>
                    <a:pt x="270" y="892"/>
                  </a:cubicBezTo>
                  <a:cubicBezTo>
                    <a:pt x="270" y="899"/>
                    <a:pt x="270" y="899"/>
                    <a:pt x="270" y="899"/>
                  </a:cubicBezTo>
                  <a:cubicBezTo>
                    <a:pt x="270" y="900"/>
                    <a:pt x="270" y="900"/>
                    <a:pt x="270" y="900"/>
                  </a:cubicBezTo>
                  <a:cubicBezTo>
                    <a:pt x="270" y="900"/>
                    <a:pt x="270" y="900"/>
                    <a:pt x="270" y="900"/>
                  </a:cubicBezTo>
                  <a:cubicBezTo>
                    <a:pt x="270" y="901"/>
                    <a:pt x="271" y="901"/>
                    <a:pt x="272" y="901"/>
                  </a:cubicBezTo>
                  <a:cubicBezTo>
                    <a:pt x="273" y="901"/>
                    <a:pt x="276" y="902"/>
                    <a:pt x="278" y="904"/>
                  </a:cubicBezTo>
                  <a:cubicBezTo>
                    <a:pt x="279" y="906"/>
                    <a:pt x="280" y="908"/>
                    <a:pt x="280" y="910"/>
                  </a:cubicBezTo>
                  <a:cubicBezTo>
                    <a:pt x="280" y="911"/>
                    <a:pt x="280" y="912"/>
                    <a:pt x="279" y="914"/>
                  </a:cubicBezTo>
                  <a:cubicBezTo>
                    <a:pt x="279" y="916"/>
                    <a:pt x="279" y="916"/>
                    <a:pt x="279" y="916"/>
                  </a:cubicBezTo>
                  <a:cubicBezTo>
                    <a:pt x="276" y="916"/>
                    <a:pt x="276" y="916"/>
                    <a:pt x="276" y="916"/>
                  </a:cubicBezTo>
                  <a:cubicBezTo>
                    <a:pt x="276" y="916"/>
                    <a:pt x="275" y="916"/>
                    <a:pt x="275" y="916"/>
                  </a:cubicBezTo>
                  <a:cubicBezTo>
                    <a:pt x="275" y="916"/>
                    <a:pt x="274" y="916"/>
                    <a:pt x="274" y="916"/>
                  </a:cubicBezTo>
                  <a:cubicBezTo>
                    <a:pt x="274" y="917"/>
                    <a:pt x="274" y="917"/>
                    <a:pt x="274" y="917"/>
                  </a:cubicBezTo>
                  <a:cubicBezTo>
                    <a:pt x="275" y="917"/>
                    <a:pt x="275" y="918"/>
                    <a:pt x="276" y="919"/>
                  </a:cubicBezTo>
                  <a:cubicBezTo>
                    <a:pt x="277" y="921"/>
                    <a:pt x="278" y="922"/>
                    <a:pt x="279" y="924"/>
                  </a:cubicBezTo>
                  <a:cubicBezTo>
                    <a:pt x="280" y="926"/>
                    <a:pt x="279" y="927"/>
                    <a:pt x="279" y="928"/>
                  </a:cubicBezTo>
                  <a:cubicBezTo>
                    <a:pt x="277" y="930"/>
                    <a:pt x="274" y="931"/>
                    <a:pt x="272" y="931"/>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Freeform 13"/>
            <p:cNvSpPr/>
            <p:nvPr/>
          </p:nvSpPr>
          <p:spPr bwMode="auto">
            <a:xfrm>
              <a:off x="7318378" y="4158815"/>
              <a:ext cx="123597" cy="216294"/>
            </a:xfrm>
            <a:custGeom>
              <a:avLst/>
              <a:gdLst>
                <a:gd name="T0" fmla="*/ 8 w 42"/>
                <a:gd name="T1" fmla="*/ 74 h 74"/>
                <a:gd name="T2" fmla="*/ 4 w 42"/>
                <a:gd name="T3" fmla="*/ 74 h 74"/>
                <a:gd name="T4" fmla="*/ 1 w 42"/>
                <a:gd name="T5" fmla="*/ 73 h 74"/>
                <a:gd name="T6" fmla="*/ 2 w 42"/>
                <a:gd name="T7" fmla="*/ 70 h 74"/>
                <a:gd name="T8" fmla="*/ 1 w 42"/>
                <a:gd name="T9" fmla="*/ 63 h 74"/>
                <a:gd name="T10" fmla="*/ 3 w 42"/>
                <a:gd name="T11" fmla="*/ 47 h 74"/>
                <a:gd name="T12" fmla="*/ 6 w 42"/>
                <a:gd name="T13" fmla="*/ 45 h 74"/>
                <a:gd name="T14" fmla="*/ 6 w 42"/>
                <a:gd name="T15" fmla="*/ 44 h 74"/>
                <a:gd name="T16" fmla="*/ 9 w 42"/>
                <a:gd name="T17" fmla="*/ 32 h 74"/>
                <a:gd name="T18" fmla="*/ 11 w 42"/>
                <a:gd name="T19" fmla="*/ 30 h 74"/>
                <a:gd name="T20" fmla="*/ 11 w 42"/>
                <a:gd name="T21" fmla="*/ 30 h 74"/>
                <a:gd name="T22" fmla="*/ 13 w 42"/>
                <a:gd name="T23" fmla="*/ 22 h 74"/>
                <a:gd name="T24" fmla="*/ 16 w 42"/>
                <a:gd name="T25" fmla="*/ 21 h 74"/>
                <a:gd name="T26" fmla="*/ 16 w 42"/>
                <a:gd name="T27" fmla="*/ 20 h 74"/>
                <a:gd name="T28" fmla="*/ 19 w 42"/>
                <a:gd name="T29" fmla="*/ 12 h 74"/>
                <a:gd name="T30" fmla="*/ 24 w 42"/>
                <a:gd name="T31" fmla="*/ 7 h 74"/>
                <a:gd name="T32" fmla="*/ 30 w 42"/>
                <a:gd name="T33" fmla="*/ 0 h 74"/>
                <a:gd name="T34" fmla="*/ 36 w 42"/>
                <a:gd name="T35" fmla="*/ 1 h 74"/>
                <a:gd name="T36" fmla="*/ 36 w 42"/>
                <a:gd name="T37" fmla="*/ 3 h 74"/>
                <a:gd name="T38" fmla="*/ 39 w 42"/>
                <a:gd name="T39" fmla="*/ 1 h 74"/>
                <a:gd name="T40" fmla="*/ 40 w 42"/>
                <a:gd name="T41" fmla="*/ 5 h 74"/>
                <a:gd name="T42" fmla="*/ 29 w 42"/>
                <a:gd name="T43" fmla="*/ 29 h 74"/>
                <a:gd name="T44" fmla="*/ 27 w 42"/>
                <a:gd name="T45" fmla="*/ 30 h 74"/>
                <a:gd name="T46" fmla="*/ 27 w 42"/>
                <a:gd name="T47" fmla="*/ 30 h 74"/>
                <a:gd name="T48" fmla="*/ 27 w 42"/>
                <a:gd name="T49" fmla="*/ 32 h 74"/>
                <a:gd name="T50" fmla="*/ 27 w 42"/>
                <a:gd name="T51" fmla="*/ 34 h 74"/>
                <a:gd name="T52" fmla="*/ 23 w 42"/>
                <a:gd name="T53" fmla="*/ 40 h 74"/>
                <a:gd name="T54" fmla="*/ 22 w 42"/>
                <a:gd name="T55" fmla="*/ 41 h 74"/>
                <a:gd name="T56" fmla="*/ 22 w 42"/>
                <a:gd name="T57" fmla="*/ 43 h 74"/>
                <a:gd name="T58" fmla="*/ 22 w 42"/>
                <a:gd name="T59" fmla="*/ 45 h 74"/>
                <a:gd name="T60" fmla="*/ 22 w 42"/>
                <a:gd name="T61" fmla="*/ 47 h 74"/>
                <a:gd name="T62" fmla="*/ 22 w 42"/>
                <a:gd name="T63" fmla="*/ 52 h 74"/>
                <a:gd name="T64" fmla="*/ 21 w 42"/>
                <a:gd name="T65" fmla="*/ 58 h 74"/>
                <a:gd name="T66" fmla="*/ 20 w 42"/>
                <a:gd name="T67" fmla="*/ 60 h 74"/>
                <a:gd name="T68" fmla="*/ 19 w 42"/>
                <a:gd name="T69" fmla="*/ 63 h 74"/>
                <a:gd name="T70" fmla="*/ 8 w 42"/>
                <a:gd name="T71"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 h="74">
                  <a:moveTo>
                    <a:pt x="8" y="74"/>
                  </a:moveTo>
                  <a:cubicBezTo>
                    <a:pt x="6" y="74"/>
                    <a:pt x="5" y="74"/>
                    <a:pt x="4" y="74"/>
                  </a:cubicBezTo>
                  <a:cubicBezTo>
                    <a:pt x="1" y="73"/>
                    <a:pt x="1" y="73"/>
                    <a:pt x="1" y="73"/>
                  </a:cubicBezTo>
                  <a:cubicBezTo>
                    <a:pt x="2" y="70"/>
                    <a:pt x="2" y="70"/>
                    <a:pt x="2" y="70"/>
                  </a:cubicBezTo>
                  <a:cubicBezTo>
                    <a:pt x="2" y="69"/>
                    <a:pt x="2" y="65"/>
                    <a:pt x="1" y="63"/>
                  </a:cubicBezTo>
                  <a:cubicBezTo>
                    <a:pt x="1" y="57"/>
                    <a:pt x="0" y="50"/>
                    <a:pt x="3" y="47"/>
                  </a:cubicBezTo>
                  <a:cubicBezTo>
                    <a:pt x="4" y="46"/>
                    <a:pt x="5" y="45"/>
                    <a:pt x="6" y="45"/>
                  </a:cubicBezTo>
                  <a:cubicBezTo>
                    <a:pt x="6" y="45"/>
                    <a:pt x="6" y="44"/>
                    <a:pt x="6" y="44"/>
                  </a:cubicBezTo>
                  <a:cubicBezTo>
                    <a:pt x="6" y="40"/>
                    <a:pt x="5" y="35"/>
                    <a:pt x="9" y="32"/>
                  </a:cubicBezTo>
                  <a:cubicBezTo>
                    <a:pt x="10" y="31"/>
                    <a:pt x="11" y="31"/>
                    <a:pt x="11" y="30"/>
                  </a:cubicBezTo>
                  <a:cubicBezTo>
                    <a:pt x="11" y="30"/>
                    <a:pt x="11" y="30"/>
                    <a:pt x="11" y="30"/>
                  </a:cubicBezTo>
                  <a:cubicBezTo>
                    <a:pt x="11" y="28"/>
                    <a:pt x="10" y="24"/>
                    <a:pt x="13" y="22"/>
                  </a:cubicBezTo>
                  <a:cubicBezTo>
                    <a:pt x="14" y="22"/>
                    <a:pt x="15" y="21"/>
                    <a:pt x="16" y="21"/>
                  </a:cubicBezTo>
                  <a:cubicBezTo>
                    <a:pt x="16" y="21"/>
                    <a:pt x="16" y="20"/>
                    <a:pt x="16" y="20"/>
                  </a:cubicBezTo>
                  <a:cubicBezTo>
                    <a:pt x="16" y="17"/>
                    <a:pt x="17" y="14"/>
                    <a:pt x="19" y="12"/>
                  </a:cubicBezTo>
                  <a:cubicBezTo>
                    <a:pt x="21" y="10"/>
                    <a:pt x="23" y="8"/>
                    <a:pt x="24" y="7"/>
                  </a:cubicBezTo>
                  <a:cubicBezTo>
                    <a:pt x="28" y="4"/>
                    <a:pt x="30" y="3"/>
                    <a:pt x="30" y="0"/>
                  </a:cubicBezTo>
                  <a:cubicBezTo>
                    <a:pt x="36" y="1"/>
                    <a:pt x="36" y="1"/>
                    <a:pt x="36" y="1"/>
                  </a:cubicBezTo>
                  <a:cubicBezTo>
                    <a:pt x="36" y="1"/>
                    <a:pt x="36" y="2"/>
                    <a:pt x="36" y="3"/>
                  </a:cubicBezTo>
                  <a:cubicBezTo>
                    <a:pt x="39" y="1"/>
                    <a:pt x="39" y="1"/>
                    <a:pt x="39" y="1"/>
                  </a:cubicBezTo>
                  <a:cubicBezTo>
                    <a:pt x="40" y="5"/>
                    <a:pt x="40" y="5"/>
                    <a:pt x="40" y="5"/>
                  </a:cubicBezTo>
                  <a:cubicBezTo>
                    <a:pt x="42" y="14"/>
                    <a:pt x="36" y="25"/>
                    <a:pt x="29" y="29"/>
                  </a:cubicBezTo>
                  <a:cubicBezTo>
                    <a:pt x="28" y="30"/>
                    <a:pt x="28" y="30"/>
                    <a:pt x="27" y="30"/>
                  </a:cubicBezTo>
                  <a:cubicBezTo>
                    <a:pt x="27" y="30"/>
                    <a:pt x="27" y="30"/>
                    <a:pt x="27" y="30"/>
                  </a:cubicBezTo>
                  <a:cubicBezTo>
                    <a:pt x="27" y="31"/>
                    <a:pt x="27" y="31"/>
                    <a:pt x="27" y="32"/>
                  </a:cubicBezTo>
                  <a:cubicBezTo>
                    <a:pt x="27" y="33"/>
                    <a:pt x="27" y="33"/>
                    <a:pt x="27" y="34"/>
                  </a:cubicBezTo>
                  <a:cubicBezTo>
                    <a:pt x="27" y="37"/>
                    <a:pt x="25" y="40"/>
                    <a:pt x="23" y="40"/>
                  </a:cubicBezTo>
                  <a:cubicBezTo>
                    <a:pt x="22" y="40"/>
                    <a:pt x="22" y="41"/>
                    <a:pt x="22" y="41"/>
                  </a:cubicBezTo>
                  <a:cubicBezTo>
                    <a:pt x="22" y="41"/>
                    <a:pt x="22" y="43"/>
                    <a:pt x="22" y="43"/>
                  </a:cubicBezTo>
                  <a:cubicBezTo>
                    <a:pt x="22" y="44"/>
                    <a:pt x="22" y="45"/>
                    <a:pt x="22" y="45"/>
                  </a:cubicBezTo>
                  <a:cubicBezTo>
                    <a:pt x="22" y="47"/>
                    <a:pt x="22" y="47"/>
                    <a:pt x="22" y="47"/>
                  </a:cubicBezTo>
                  <a:cubicBezTo>
                    <a:pt x="22" y="48"/>
                    <a:pt x="22" y="50"/>
                    <a:pt x="22" y="52"/>
                  </a:cubicBezTo>
                  <a:cubicBezTo>
                    <a:pt x="22" y="54"/>
                    <a:pt x="22" y="56"/>
                    <a:pt x="21" y="58"/>
                  </a:cubicBezTo>
                  <a:cubicBezTo>
                    <a:pt x="21" y="59"/>
                    <a:pt x="21" y="59"/>
                    <a:pt x="20" y="60"/>
                  </a:cubicBezTo>
                  <a:cubicBezTo>
                    <a:pt x="20" y="61"/>
                    <a:pt x="19" y="62"/>
                    <a:pt x="19" y="63"/>
                  </a:cubicBezTo>
                  <a:cubicBezTo>
                    <a:pt x="18" y="67"/>
                    <a:pt x="15" y="74"/>
                    <a:pt x="8" y="74"/>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8" name="Freeform 14"/>
            <p:cNvSpPr/>
            <p:nvPr/>
          </p:nvSpPr>
          <p:spPr bwMode="auto">
            <a:xfrm>
              <a:off x="7412312" y="4150164"/>
              <a:ext cx="25955" cy="40787"/>
            </a:xfrm>
            <a:custGeom>
              <a:avLst/>
              <a:gdLst>
                <a:gd name="T0" fmla="*/ 2 w 9"/>
                <a:gd name="T1" fmla="*/ 9 h 14"/>
                <a:gd name="T2" fmla="*/ 0 w 9"/>
                <a:gd name="T3" fmla="*/ 6 h 14"/>
                <a:gd name="T4" fmla="*/ 2 w 9"/>
                <a:gd name="T5" fmla="*/ 0 h 14"/>
                <a:gd name="T6" fmla="*/ 9 w 9"/>
                <a:gd name="T7" fmla="*/ 8 h 14"/>
                <a:gd name="T8" fmla="*/ 7 w 9"/>
                <a:gd name="T9" fmla="*/ 11 h 14"/>
                <a:gd name="T10" fmla="*/ 3 w 9"/>
                <a:gd name="T11" fmla="*/ 14 h 14"/>
                <a:gd name="T12" fmla="*/ 2 w 9"/>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9" h="14">
                  <a:moveTo>
                    <a:pt x="2" y="9"/>
                  </a:moveTo>
                  <a:cubicBezTo>
                    <a:pt x="2" y="8"/>
                    <a:pt x="1" y="7"/>
                    <a:pt x="0" y="6"/>
                  </a:cubicBezTo>
                  <a:cubicBezTo>
                    <a:pt x="2" y="0"/>
                    <a:pt x="2" y="0"/>
                    <a:pt x="2" y="0"/>
                  </a:cubicBezTo>
                  <a:cubicBezTo>
                    <a:pt x="7" y="3"/>
                    <a:pt x="9" y="5"/>
                    <a:pt x="9" y="8"/>
                  </a:cubicBezTo>
                  <a:cubicBezTo>
                    <a:pt x="9" y="9"/>
                    <a:pt x="8" y="11"/>
                    <a:pt x="7" y="11"/>
                  </a:cubicBezTo>
                  <a:cubicBezTo>
                    <a:pt x="3" y="14"/>
                    <a:pt x="3" y="14"/>
                    <a:pt x="3" y="14"/>
                  </a:cubicBezTo>
                  <a:lnTo>
                    <a:pt x="2" y="9"/>
                  </a:ln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Freeform 15"/>
            <p:cNvSpPr/>
            <p:nvPr/>
          </p:nvSpPr>
          <p:spPr bwMode="auto">
            <a:xfrm>
              <a:off x="6374098" y="2283851"/>
              <a:ext cx="40787" cy="29663"/>
            </a:xfrm>
            <a:custGeom>
              <a:avLst/>
              <a:gdLst>
                <a:gd name="T0" fmla="*/ 14 w 14"/>
                <a:gd name="T1" fmla="*/ 10 h 10"/>
                <a:gd name="T2" fmla="*/ 11 w 14"/>
                <a:gd name="T3" fmla="*/ 4 h 10"/>
                <a:gd name="T4" fmla="*/ 10 w 14"/>
                <a:gd name="T5" fmla="*/ 0 h 10"/>
                <a:gd name="T6" fmla="*/ 3 w 14"/>
                <a:gd name="T7" fmla="*/ 0 h 10"/>
                <a:gd name="T8" fmla="*/ 0 w 14"/>
                <a:gd name="T9" fmla="*/ 0 h 10"/>
                <a:gd name="T10" fmla="*/ 0 w 14"/>
                <a:gd name="T11" fmla="*/ 4 h 10"/>
                <a:gd name="T12" fmla="*/ 0 w 14"/>
                <a:gd name="T13" fmla="*/ 7 h 10"/>
                <a:gd name="T14" fmla="*/ 1 w 14"/>
                <a:gd name="T15" fmla="*/ 10 h 10"/>
                <a:gd name="T16" fmla="*/ 14 w 14"/>
                <a:gd name="T17" fmla="*/ 10 h 10"/>
                <a:gd name="T18" fmla="*/ 14 w 14"/>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0">
                  <a:moveTo>
                    <a:pt x="14" y="10"/>
                  </a:moveTo>
                  <a:cubicBezTo>
                    <a:pt x="14" y="7"/>
                    <a:pt x="12" y="6"/>
                    <a:pt x="11" y="4"/>
                  </a:cubicBezTo>
                  <a:cubicBezTo>
                    <a:pt x="10" y="3"/>
                    <a:pt x="10" y="2"/>
                    <a:pt x="10" y="0"/>
                  </a:cubicBezTo>
                  <a:cubicBezTo>
                    <a:pt x="7" y="0"/>
                    <a:pt x="5" y="0"/>
                    <a:pt x="3" y="0"/>
                  </a:cubicBezTo>
                  <a:cubicBezTo>
                    <a:pt x="2" y="0"/>
                    <a:pt x="1" y="0"/>
                    <a:pt x="0" y="0"/>
                  </a:cubicBezTo>
                  <a:cubicBezTo>
                    <a:pt x="0" y="1"/>
                    <a:pt x="0" y="3"/>
                    <a:pt x="0" y="4"/>
                  </a:cubicBezTo>
                  <a:cubicBezTo>
                    <a:pt x="0" y="5"/>
                    <a:pt x="0" y="6"/>
                    <a:pt x="0" y="7"/>
                  </a:cubicBezTo>
                  <a:cubicBezTo>
                    <a:pt x="0" y="9"/>
                    <a:pt x="0" y="10"/>
                    <a:pt x="1" y="10"/>
                  </a:cubicBezTo>
                  <a:cubicBezTo>
                    <a:pt x="6" y="10"/>
                    <a:pt x="10" y="10"/>
                    <a:pt x="14" y="10"/>
                  </a:cubicBezTo>
                  <a:cubicBezTo>
                    <a:pt x="14" y="6"/>
                    <a:pt x="11" y="10"/>
                    <a:pt x="14" y="10"/>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Freeform 16"/>
            <p:cNvSpPr/>
            <p:nvPr/>
          </p:nvSpPr>
          <p:spPr bwMode="auto">
            <a:xfrm>
              <a:off x="6374098" y="2311043"/>
              <a:ext cx="111237" cy="113709"/>
            </a:xfrm>
            <a:custGeom>
              <a:avLst/>
              <a:gdLst>
                <a:gd name="T0" fmla="*/ 5 w 38"/>
                <a:gd name="T1" fmla="*/ 29 h 39"/>
                <a:gd name="T2" fmla="*/ 10 w 38"/>
                <a:gd name="T3" fmla="*/ 34 h 39"/>
                <a:gd name="T4" fmla="*/ 14 w 38"/>
                <a:gd name="T5" fmla="*/ 38 h 39"/>
                <a:gd name="T6" fmla="*/ 26 w 38"/>
                <a:gd name="T7" fmla="*/ 37 h 39"/>
                <a:gd name="T8" fmla="*/ 30 w 38"/>
                <a:gd name="T9" fmla="*/ 35 h 39"/>
                <a:gd name="T10" fmla="*/ 34 w 38"/>
                <a:gd name="T11" fmla="*/ 33 h 39"/>
                <a:gd name="T12" fmla="*/ 37 w 38"/>
                <a:gd name="T13" fmla="*/ 23 h 39"/>
                <a:gd name="T14" fmla="*/ 34 w 38"/>
                <a:gd name="T15" fmla="*/ 13 h 39"/>
                <a:gd name="T16" fmla="*/ 35 w 38"/>
                <a:gd name="T17" fmla="*/ 11 h 39"/>
                <a:gd name="T18" fmla="*/ 38 w 38"/>
                <a:gd name="T19" fmla="*/ 9 h 39"/>
                <a:gd name="T20" fmla="*/ 38 w 38"/>
                <a:gd name="T21" fmla="*/ 5 h 39"/>
                <a:gd name="T22" fmla="*/ 36 w 38"/>
                <a:gd name="T23" fmla="*/ 5 h 39"/>
                <a:gd name="T24" fmla="*/ 32 w 38"/>
                <a:gd name="T25" fmla="*/ 3 h 39"/>
                <a:gd name="T26" fmla="*/ 22 w 38"/>
                <a:gd name="T27" fmla="*/ 1 h 39"/>
                <a:gd name="T28" fmla="*/ 19 w 38"/>
                <a:gd name="T29" fmla="*/ 1 h 39"/>
                <a:gd name="T30" fmla="*/ 19 w 38"/>
                <a:gd name="T31" fmla="*/ 3 h 39"/>
                <a:gd name="T32" fmla="*/ 18 w 38"/>
                <a:gd name="T33" fmla="*/ 7 h 39"/>
                <a:gd name="T34" fmla="*/ 10 w 38"/>
                <a:gd name="T35" fmla="*/ 10 h 39"/>
                <a:gd name="T36" fmla="*/ 5 w 38"/>
                <a:gd name="T37" fmla="*/ 15 h 39"/>
                <a:gd name="T38" fmla="*/ 1 w 38"/>
                <a:gd name="T39" fmla="*/ 15 h 39"/>
                <a:gd name="T40" fmla="*/ 0 w 38"/>
                <a:gd name="T41" fmla="*/ 17 h 39"/>
                <a:gd name="T42" fmla="*/ 0 w 38"/>
                <a:gd name="T43" fmla="*/ 24 h 39"/>
                <a:gd name="T44" fmla="*/ 5 w 38"/>
                <a:gd name="T45" fmla="*/ 29 h 39"/>
                <a:gd name="T46" fmla="*/ 5 w 38"/>
                <a:gd name="T47"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39">
                  <a:moveTo>
                    <a:pt x="5" y="29"/>
                  </a:moveTo>
                  <a:cubicBezTo>
                    <a:pt x="8" y="29"/>
                    <a:pt x="11" y="30"/>
                    <a:pt x="10" y="34"/>
                  </a:cubicBezTo>
                  <a:cubicBezTo>
                    <a:pt x="9" y="37"/>
                    <a:pt x="11" y="38"/>
                    <a:pt x="14" y="38"/>
                  </a:cubicBezTo>
                  <a:cubicBezTo>
                    <a:pt x="18" y="38"/>
                    <a:pt x="23" y="39"/>
                    <a:pt x="26" y="37"/>
                  </a:cubicBezTo>
                  <a:cubicBezTo>
                    <a:pt x="28" y="36"/>
                    <a:pt x="28" y="35"/>
                    <a:pt x="30" y="35"/>
                  </a:cubicBezTo>
                  <a:cubicBezTo>
                    <a:pt x="31" y="34"/>
                    <a:pt x="33" y="34"/>
                    <a:pt x="34" y="33"/>
                  </a:cubicBezTo>
                  <a:cubicBezTo>
                    <a:pt x="38" y="31"/>
                    <a:pt x="38" y="27"/>
                    <a:pt x="37" y="23"/>
                  </a:cubicBezTo>
                  <a:cubicBezTo>
                    <a:pt x="36" y="20"/>
                    <a:pt x="33" y="16"/>
                    <a:pt x="34" y="13"/>
                  </a:cubicBezTo>
                  <a:cubicBezTo>
                    <a:pt x="34" y="12"/>
                    <a:pt x="35" y="12"/>
                    <a:pt x="35" y="11"/>
                  </a:cubicBezTo>
                  <a:cubicBezTo>
                    <a:pt x="37" y="10"/>
                    <a:pt x="38" y="11"/>
                    <a:pt x="38" y="9"/>
                  </a:cubicBezTo>
                  <a:cubicBezTo>
                    <a:pt x="38" y="8"/>
                    <a:pt x="38" y="7"/>
                    <a:pt x="38" y="5"/>
                  </a:cubicBezTo>
                  <a:cubicBezTo>
                    <a:pt x="37" y="5"/>
                    <a:pt x="36" y="5"/>
                    <a:pt x="36" y="5"/>
                  </a:cubicBezTo>
                  <a:cubicBezTo>
                    <a:pt x="34" y="5"/>
                    <a:pt x="33" y="4"/>
                    <a:pt x="32" y="3"/>
                  </a:cubicBezTo>
                  <a:cubicBezTo>
                    <a:pt x="29" y="0"/>
                    <a:pt x="25" y="1"/>
                    <a:pt x="22" y="1"/>
                  </a:cubicBezTo>
                  <a:cubicBezTo>
                    <a:pt x="21" y="1"/>
                    <a:pt x="19" y="0"/>
                    <a:pt x="19" y="1"/>
                  </a:cubicBezTo>
                  <a:cubicBezTo>
                    <a:pt x="19" y="2"/>
                    <a:pt x="19" y="3"/>
                    <a:pt x="19" y="3"/>
                  </a:cubicBezTo>
                  <a:cubicBezTo>
                    <a:pt x="19" y="5"/>
                    <a:pt x="18" y="6"/>
                    <a:pt x="18" y="7"/>
                  </a:cubicBezTo>
                  <a:cubicBezTo>
                    <a:pt x="17" y="11"/>
                    <a:pt x="13" y="10"/>
                    <a:pt x="10" y="10"/>
                  </a:cubicBezTo>
                  <a:cubicBezTo>
                    <a:pt x="9" y="13"/>
                    <a:pt x="9" y="16"/>
                    <a:pt x="5" y="15"/>
                  </a:cubicBezTo>
                  <a:cubicBezTo>
                    <a:pt x="4" y="15"/>
                    <a:pt x="3" y="15"/>
                    <a:pt x="1" y="15"/>
                  </a:cubicBezTo>
                  <a:cubicBezTo>
                    <a:pt x="0" y="15"/>
                    <a:pt x="0" y="16"/>
                    <a:pt x="0" y="17"/>
                  </a:cubicBezTo>
                  <a:cubicBezTo>
                    <a:pt x="0" y="20"/>
                    <a:pt x="0" y="22"/>
                    <a:pt x="0" y="24"/>
                  </a:cubicBezTo>
                  <a:cubicBezTo>
                    <a:pt x="3" y="25"/>
                    <a:pt x="6" y="25"/>
                    <a:pt x="5" y="29"/>
                  </a:cubicBezTo>
                  <a:cubicBezTo>
                    <a:pt x="8" y="29"/>
                    <a:pt x="6" y="25"/>
                    <a:pt x="5" y="29"/>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Freeform 17"/>
            <p:cNvSpPr/>
            <p:nvPr/>
          </p:nvSpPr>
          <p:spPr bwMode="auto">
            <a:xfrm>
              <a:off x="6496459" y="2333290"/>
              <a:ext cx="72922" cy="61798"/>
            </a:xfrm>
            <a:custGeom>
              <a:avLst/>
              <a:gdLst>
                <a:gd name="T0" fmla="*/ 10 w 25"/>
                <a:gd name="T1" fmla="*/ 16 h 21"/>
                <a:gd name="T2" fmla="*/ 15 w 25"/>
                <a:gd name="T3" fmla="*/ 21 h 21"/>
                <a:gd name="T4" fmla="*/ 24 w 25"/>
                <a:gd name="T5" fmla="*/ 18 h 21"/>
                <a:gd name="T6" fmla="*/ 24 w 25"/>
                <a:gd name="T7" fmla="*/ 7 h 21"/>
                <a:gd name="T8" fmla="*/ 20 w 25"/>
                <a:gd name="T9" fmla="*/ 2 h 21"/>
                <a:gd name="T10" fmla="*/ 2 w 25"/>
                <a:gd name="T11" fmla="*/ 4 h 21"/>
                <a:gd name="T12" fmla="*/ 2 w 25"/>
                <a:gd name="T13" fmla="*/ 7 h 21"/>
                <a:gd name="T14" fmla="*/ 5 w 25"/>
                <a:gd name="T15" fmla="*/ 9 h 21"/>
                <a:gd name="T16" fmla="*/ 10 w 25"/>
                <a:gd name="T17" fmla="*/ 16 h 21"/>
                <a:gd name="T18" fmla="*/ 10 w 25"/>
                <a:gd name="T19"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10" y="16"/>
                  </a:moveTo>
                  <a:cubicBezTo>
                    <a:pt x="14" y="16"/>
                    <a:pt x="15" y="18"/>
                    <a:pt x="15" y="21"/>
                  </a:cubicBezTo>
                  <a:cubicBezTo>
                    <a:pt x="18" y="21"/>
                    <a:pt x="22" y="21"/>
                    <a:pt x="24" y="18"/>
                  </a:cubicBezTo>
                  <a:cubicBezTo>
                    <a:pt x="25" y="15"/>
                    <a:pt x="24" y="10"/>
                    <a:pt x="24" y="7"/>
                  </a:cubicBezTo>
                  <a:cubicBezTo>
                    <a:pt x="21" y="7"/>
                    <a:pt x="19" y="6"/>
                    <a:pt x="20" y="2"/>
                  </a:cubicBezTo>
                  <a:cubicBezTo>
                    <a:pt x="15" y="2"/>
                    <a:pt x="5" y="0"/>
                    <a:pt x="2" y="4"/>
                  </a:cubicBezTo>
                  <a:cubicBezTo>
                    <a:pt x="1" y="5"/>
                    <a:pt x="0" y="7"/>
                    <a:pt x="2" y="7"/>
                  </a:cubicBezTo>
                  <a:cubicBezTo>
                    <a:pt x="3" y="8"/>
                    <a:pt x="4" y="8"/>
                    <a:pt x="5" y="9"/>
                  </a:cubicBezTo>
                  <a:cubicBezTo>
                    <a:pt x="8" y="11"/>
                    <a:pt x="10" y="13"/>
                    <a:pt x="10" y="16"/>
                  </a:cubicBezTo>
                  <a:cubicBezTo>
                    <a:pt x="14" y="15"/>
                    <a:pt x="9" y="11"/>
                    <a:pt x="10" y="16"/>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2" name="Freeform 18"/>
            <p:cNvSpPr/>
            <p:nvPr/>
          </p:nvSpPr>
          <p:spPr bwMode="auto">
            <a:xfrm>
              <a:off x="6496459" y="2409920"/>
              <a:ext cx="72922" cy="40787"/>
            </a:xfrm>
            <a:custGeom>
              <a:avLst/>
              <a:gdLst>
                <a:gd name="T0" fmla="*/ 10 w 25"/>
                <a:gd name="T1" fmla="*/ 14 h 14"/>
                <a:gd name="T2" fmla="*/ 21 w 25"/>
                <a:gd name="T3" fmla="*/ 14 h 14"/>
                <a:gd name="T4" fmla="*/ 23 w 25"/>
                <a:gd name="T5" fmla="*/ 14 h 14"/>
                <a:gd name="T6" fmla="*/ 24 w 25"/>
                <a:gd name="T7" fmla="*/ 13 h 14"/>
                <a:gd name="T8" fmla="*/ 24 w 25"/>
                <a:gd name="T9" fmla="*/ 8 h 14"/>
                <a:gd name="T10" fmla="*/ 21 w 25"/>
                <a:gd name="T11" fmla="*/ 4 h 14"/>
                <a:gd name="T12" fmla="*/ 15 w 25"/>
                <a:gd name="T13" fmla="*/ 2 h 14"/>
                <a:gd name="T14" fmla="*/ 15 w 25"/>
                <a:gd name="T15" fmla="*/ 0 h 14"/>
                <a:gd name="T16" fmla="*/ 9 w 25"/>
                <a:gd name="T17" fmla="*/ 0 h 14"/>
                <a:gd name="T18" fmla="*/ 4 w 25"/>
                <a:gd name="T19" fmla="*/ 0 h 14"/>
                <a:gd name="T20" fmla="*/ 2 w 25"/>
                <a:gd name="T21" fmla="*/ 0 h 14"/>
                <a:gd name="T22" fmla="*/ 1 w 25"/>
                <a:gd name="T23" fmla="*/ 2 h 14"/>
                <a:gd name="T24" fmla="*/ 1 w 25"/>
                <a:gd name="T25" fmla="*/ 7 h 14"/>
                <a:gd name="T26" fmla="*/ 1 w 25"/>
                <a:gd name="T27" fmla="*/ 9 h 14"/>
                <a:gd name="T28" fmla="*/ 4 w 25"/>
                <a:gd name="T29" fmla="*/ 9 h 14"/>
                <a:gd name="T30" fmla="*/ 9 w 25"/>
                <a:gd name="T31" fmla="*/ 9 h 14"/>
                <a:gd name="T32" fmla="*/ 10 w 25"/>
                <a:gd name="T33" fmla="*/ 10 h 14"/>
                <a:gd name="T34" fmla="*/ 10 w 25"/>
                <a:gd name="T35" fmla="*/ 14 h 14"/>
                <a:gd name="T36" fmla="*/ 10 w 25"/>
                <a:gd name="T3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14">
                  <a:moveTo>
                    <a:pt x="10" y="14"/>
                  </a:moveTo>
                  <a:cubicBezTo>
                    <a:pt x="14" y="14"/>
                    <a:pt x="17" y="14"/>
                    <a:pt x="21" y="14"/>
                  </a:cubicBezTo>
                  <a:cubicBezTo>
                    <a:pt x="22" y="14"/>
                    <a:pt x="22" y="14"/>
                    <a:pt x="23" y="14"/>
                  </a:cubicBezTo>
                  <a:cubicBezTo>
                    <a:pt x="24" y="14"/>
                    <a:pt x="25" y="14"/>
                    <a:pt x="24" y="13"/>
                  </a:cubicBezTo>
                  <a:cubicBezTo>
                    <a:pt x="24" y="11"/>
                    <a:pt x="24" y="9"/>
                    <a:pt x="24" y="8"/>
                  </a:cubicBezTo>
                  <a:cubicBezTo>
                    <a:pt x="24" y="6"/>
                    <a:pt x="23" y="4"/>
                    <a:pt x="21" y="4"/>
                  </a:cubicBezTo>
                  <a:cubicBezTo>
                    <a:pt x="18" y="4"/>
                    <a:pt x="16" y="5"/>
                    <a:pt x="15" y="2"/>
                  </a:cubicBezTo>
                  <a:cubicBezTo>
                    <a:pt x="15" y="2"/>
                    <a:pt x="15" y="1"/>
                    <a:pt x="15" y="0"/>
                  </a:cubicBezTo>
                  <a:cubicBezTo>
                    <a:pt x="13" y="0"/>
                    <a:pt x="11" y="0"/>
                    <a:pt x="9" y="0"/>
                  </a:cubicBezTo>
                  <a:cubicBezTo>
                    <a:pt x="7" y="0"/>
                    <a:pt x="6" y="0"/>
                    <a:pt x="4" y="0"/>
                  </a:cubicBezTo>
                  <a:cubicBezTo>
                    <a:pt x="4" y="0"/>
                    <a:pt x="3" y="0"/>
                    <a:pt x="2" y="0"/>
                  </a:cubicBezTo>
                  <a:cubicBezTo>
                    <a:pt x="0" y="0"/>
                    <a:pt x="1" y="0"/>
                    <a:pt x="1" y="2"/>
                  </a:cubicBezTo>
                  <a:cubicBezTo>
                    <a:pt x="1" y="4"/>
                    <a:pt x="1" y="5"/>
                    <a:pt x="1" y="7"/>
                  </a:cubicBezTo>
                  <a:cubicBezTo>
                    <a:pt x="1" y="8"/>
                    <a:pt x="1" y="8"/>
                    <a:pt x="1" y="9"/>
                  </a:cubicBezTo>
                  <a:cubicBezTo>
                    <a:pt x="2" y="9"/>
                    <a:pt x="3" y="9"/>
                    <a:pt x="4" y="9"/>
                  </a:cubicBezTo>
                  <a:cubicBezTo>
                    <a:pt x="6" y="9"/>
                    <a:pt x="7" y="9"/>
                    <a:pt x="9" y="9"/>
                  </a:cubicBezTo>
                  <a:cubicBezTo>
                    <a:pt x="10" y="9"/>
                    <a:pt x="11" y="9"/>
                    <a:pt x="10" y="10"/>
                  </a:cubicBezTo>
                  <a:cubicBezTo>
                    <a:pt x="10" y="11"/>
                    <a:pt x="10" y="13"/>
                    <a:pt x="10" y="14"/>
                  </a:cubicBezTo>
                  <a:cubicBezTo>
                    <a:pt x="13" y="14"/>
                    <a:pt x="10" y="12"/>
                    <a:pt x="10" y="14"/>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Freeform 19"/>
            <p:cNvSpPr/>
            <p:nvPr/>
          </p:nvSpPr>
          <p:spPr bwMode="auto">
            <a:xfrm>
              <a:off x="5712855" y="2184974"/>
              <a:ext cx="304048" cy="212587"/>
            </a:xfrm>
            <a:custGeom>
              <a:avLst/>
              <a:gdLst>
                <a:gd name="T0" fmla="*/ 5 w 104"/>
                <a:gd name="T1" fmla="*/ 6 h 73"/>
                <a:gd name="T2" fmla="*/ 5 w 104"/>
                <a:gd name="T3" fmla="*/ 10 h 73"/>
                <a:gd name="T4" fmla="*/ 6 w 104"/>
                <a:gd name="T5" fmla="*/ 11 h 73"/>
                <a:gd name="T6" fmla="*/ 10 w 104"/>
                <a:gd name="T7" fmla="*/ 14 h 73"/>
                <a:gd name="T8" fmla="*/ 14 w 104"/>
                <a:gd name="T9" fmla="*/ 25 h 73"/>
                <a:gd name="T10" fmla="*/ 14 w 104"/>
                <a:gd name="T11" fmla="*/ 37 h 73"/>
                <a:gd name="T12" fmla="*/ 11 w 104"/>
                <a:gd name="T13" fmla="*/ 39 h 73"/>
                <a:gd name="T14" fmla="*/ 9 w 104"/>
                <a:gd name="T15" fmla="*/ 40 h 73"/>
                <a:gd name="T16" fmla="*/ 7 w 104"/>
                <a:gd name="T17" fmla="*/ 43 h 73"/>
                <a:gd name="T18" fmla="*/ 0 w 104"/>
                <a:gd name="T19" fmla="*/ 48 h 73"/>
                <a:gd name="T20" fmla="*/ 0 w 104"/>
                <a:gd name="T21" fmla="*/ 55 h 73"/>
                <a:gd name="T22" fmla="*/ 1 w 104"/>
                <a:gd name="T23" fmla="*/ 59 h 73"/>
                <a:gd name="T24" fmla="*/ 4 w 104"/>
                <a:gd name="T25" fmla="*/ 62 h 73"/>
                <a:gd name="T26" fmla="*/ 14 w 104"/>
                <a:gd name="T27" fmla="*/ 72 h 73"/>
                <a:gd name="T28" fmla="*/ 29 w 104"/>
                <a:gd name="T29" fmla="*/ 72 h 73"/>
                <a:gd name="T30" fmla="*/ 37 w 104"/>
                <a:gd name="T31" fmla="*/ 69 h 73"/>
                <a:gd name="T32" fmla="*/ 39 w 104"/>
                <a:gd name="T33" fmla="*/ 61 h 73"/>
                <a:gd name="T34" fmla="*/ 41 w 104"/>
                <a:gd name="T35" fmla="*/ 58 h 73"/>
                <a:gd name="T36" fmla="*/ 42 w 104"/>
                <a:gd name="T37" fmla="*/ 57 h 73"/>
                <a:gd name="T38" fmla="*/ 43 w 104"/>
                <a:gd name="T39" fmla="*/ 55 h 73"/>
                <a:gd name="T40" fmla="*/ 53 w 104"/>
                <a:gd name="T41" fmla="*/ 53 h 73"/>
                <a:gd name="T42" fmla="*/ 60 w 104"/>
                <a:gd name="T43" fmla="*/ 53 h 73"/>
                <a:gd name="T44" fmla="*/ 62 w 104"/>
                <a:gd name="T45" fmla="*/ 50 h 73"/>
                <a:gd name="T46" fmla="*/ 65 w 104"/>
                <a:gd name="T47" fmla="*/ 48 h 73"/>
                <a:gd name="T48" fmla="*/ 68 w 104"/>
                <a:gd name="T49" fmla="*/ 48 h 73"/>
                <a:gd name="T50" fmla="*/ 71 w 104"/>
                <a:gd name="T51" fmla="*/ 47 h 73"/>
                <a:gd name="T52" fmla="*/ 78 w 104"/>
                <a:gd name="T53" fmla="*/ 40 h 73"/>
                <a:gd name="T54" fmla="*/ 84 w 104"/>
                <a:gd name="T55" fmla="*/ 39 h 73"/>
                <a:gd name="T56" fmla="*/ 87 w 104"/>
                <a:gd name="T57" fmla="*/ 39 h 73"/>
                <a:gd name="T58" fmla="*/ 90 w 104"/>
                <a:gd name="T59" fmla="*/ 38 h 73"/>
                <a:gd name="T60" fmla="*/ 93 w 104"/>
                <a:gd name="T61" fmla="*/ 34 h 73"/>
                <a:gd name="T62" fmla="*/ 97 w 104"/>
                <a:gd name="T63" fmla="*/ 31 h 73"/>
                <a:gd name="T64" fmla="*/ 95 w 104"/>
                <a:gd name="T65" fmla="*/ 27 h 73"/>
                <a:gd name="T66" fmla="*/ 95 w 104"/>
                <a:gd name="T67" fmla="*/ 19 h 73"/>
                <a:gd name="T68" fmla="*/ 99 w 104"/>
                <a:gd name="T69" fmla="*/ 13 h 73"/>
                <a:gd name="T70" fmla="*/ 103 w 104"/>
                <a:gd name="T71" fmla="*/ 11 h 73"/>
                <a:gd name="T72" fmla="*/ 104 w 104"/>
                <a:gd name="T73" fmla="*/ 6 h 73"/>
                <a:gd name="T74" fmla="*/ 104 w 104"/>
                <a:gd name="T75" fmla="*/ 4 h 73"/>
                <a:gd name="T76" fmla="*/ 103 w 104"/>
                <a:gd name="T77" fmla="*/ 1 h 73"/>
                <a:gd name="T78" fmla="*/ 97 w 104"/>
                <a:gd name="T79" fmla="*/ 1 h 73"/>
                <a:gd name="T80" fmla="*/ 85 w 104"/>
                <a:gd name="T81" fmla="*/ 0 h 73"/>
                <a:gd name="T82" fmla="*/ 5 w 104"/>
                <a:gd name="T83" fmla="*/ 6 h 73"/>
                <a:gd name="T84" fmla="*/ 5 w 104"/>
                <a:gd name="T8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73">
                  <a:moveTo>
                    <a:pt x="5" y="6"/>
                  </a:moveTo>
                  <a:cubicBezTo>
                    <a:pt x="5" y="7"/>
                    <a:pt x="5" y="8"/>
                    <a:pt x="5" y="10"/>
                  </a:cubicBezTo>
                  <a:cubicBezTo>
                    <a:pt x="5" y="11"/>
                    <a:pt x="5" y="11"/>
                    <a:pt x="6" y="11"/>
                  </a:cubicBezTo>
                  <a:cubicBezTo>
                    <a:pt x="8" y="12"/>
                    <a:pt x="9" y="13"/>
                    <a:pt x="10" y="14"/>
                  </a:cubicBezTo>
                  <a:cubicBezTo>
                    <a:pt x="14" y="17"/>
                    <a:pt x="14" y="20"/>
                    <a:pt x="14" y="25"/>
                  </a:cubicBezTo>
                  <a:cubicBezTo>
                    <a:pt x="14" y="29"/>
                    <a:pt x="15" y="33"/>
                    <a:pt x="14" y="37"/>
                  </a:cubicBezTo>
                  <a:cubicBezTo>
                    <a:pt x="13" y="38"/>
                    <a:pt x="12" y="39"/>
                    <a:pt x="11" y="39"/>
                  </a:cubicBezTo>
                  <a:cubicBezTo>
                    <a:pt x="10" y="39"/>
                    <a:pt x="10" y="39"/>
                    <a:pt x="9" y="40"/>
                  </a:cubicBezTo>
                  <a:cubicBezTo>
                    <a:pt x="9" y="41"/>
                    <a:pt x="8" y="42"/>
                    <a:pt x="7" y="43"/>
                  </a:cubicBezTo>
                  <a:cubicBezTo>
                    <a:pt x="6" y="45"/>
                    <a:pt x="3" y="48"/>
                    <a:pt x="0" y="48"/>
                  </a:cubicBezTo>
                  <a:cubicBezTo>
                    <a:pt x="0" y="51"/>
                    <a:pt x="0" y="53"/>
                    <a:pt x="0" y="55"/>
                  </a:cubicBezTo>
                  <a:cubicBezTo>
                    <a:pt x="0" y="57"/>
                    <a:pt x="0" y="58"/>
                    <a:pt x="1" y="59"/>
                  </a:cubicBezTo>
                  <a:cubicBezTo>
                    <a:pt x="2" y="60"/>
                    <a:pt x="3" y="61"/>
                    <a:pt x="4" y="62"/>
                  </a:cubicBezTo>
                  <a:cubicBezTo>
                    <a:pt x="8" y="65"/>
                    <a:pt x="11" y="69"/>
                    <a:pt x="14" y="72"/>
                  </a:cubicBezTo>
                  <a:cubicBezTo>
                    <a:pt x="19" y="72"/>
                    <a:pt x="24" y="72"/>
                    <a:pt x="29" y="72"/>
                  </a:cubicBezTo>
                  <a:cubicBezTo>
                    <a:pt x="32" y="72"/>
                    <a:pt x="37" y="73"/>
                    <a:pt x="37" y="69"/>
                  </a:cubicBezTo>
                  <a:cubicBezTo>
                    <a:pt x="38" y="66"/>
                    <a:pt x="38" y="63"/>
                    <a:pt x="39" y="61"/>
                  </a:cubicBezTo>
                  <a:cubicBezTo>
                    <a:pt x="39" y="60"/>
                    <a:pt x="40" y="58"/>
                    <a:pt x="41" y="58"/>
                  </a:cubicBezTo>
                  <a:cubicBezTo>
                    <a:pt x="42" y="58"/>
                    <a:pt x="42" y="58"/>
                    <a:pt x="42" y="57"/>
                  </a:cubicBezTo>
                  <a:cubicBezTo>
                    <a:pt x="43" y="56"/>
                    <a:pt x="43" y="56"/>
                    <a:pt x="43" y="55"/>
                  </a:cubicBezTo>
                  <a:cubicBezTo>
                    <a:pt x="44" y="52"/>
                    <a:pt x="50" y="53"/>
                    <a:pt x="53" y="53"/>
                  </a:cubicBezTo>
                  <a:cubicBezTo>
                    <a:pt x="55" y="53"/>
                    <a:pt x="58" y="53"/>
                    <a:pt x="60" y="53"/>
                  </a:cubicBezTo>
                  <a:cubicBezTo>
                    <a:pt x="62" y="53"/>
                    <a:pt x="61" y="51"/>
                    <a:pt x="62" y="50"/>
                  </a:cubicBezTo>
                  <a:cubicBezTo>
                    <a:pt x="63" y="49"/>
                    <a:pt x="64" y="48"/>
                    <a:pt x="65" y="48"/>
                  </a:cubicBezTo>
                  <a:cubicBezTo>
                    <a:pt x="66" y="48"/>
                    <a:pt x="67" y="48"/>
                    <a:pt x="68" y="48"/>
                  </a:cubicBezTo>
                  <a:cubicBezTo>
                    <a:pt x="70" y="48"/>
                    <a:pt x="71" y="49"/>
                    <a:pt x="71" y="47"/>
                  </a:cubicBezTo>
                  <a:cubicBezTo>
                    <a:pt x="73" y="44"/>
                    <a:pt x="75" y="41"/>
                    <a:pt x="78" y="40"/>
                  </a:cubicBezTo>
                  <a:cubicBezTo>
                    <a:pt x="80" y="39"/>
                    <a:pt x="82" y="39"/>
                    <a:pt x="84" y="39"/>
                  </a:cubicBezTo>
                  <a:cubicBezTo>
                    <a:pt x="85" y="39"/>
                    <a:pt x="86" y="39"/>
                    <a:pt x="87" y="39"/>
                  </a:cubicBezTo>
                  <a:cubicBezTo>
                    <a:pt x="89" y="39"/>
                    <a:pt x="89" y="39"/>
                    <a:pt x="90" y="38"/>
                  </a:cubicBezTo>
                  <a:cubicBezTo>
                    <a:pt x="90" y="36"/>
                    <a:pt x="91" y="34"/>
                    <a:pt x="93" y="34"/>
                  </a:cubicBezTo>
                  <a:cubicBezTo>
                    <a:pt x="95" y="34"/>
                    <a:pt x="98" y="34"/>
                    <a:pt x="97" y="31"/>
                  </a:cubicBezTo>
                  <a:cubicBezTo>
                    <a:pt x="96" y="30"/>
                    <a:pt x="95" y="29"/>
                    <a:pt x="95" y="27"/>
                  </a:cubicBezTo>
                  <a:cubicBezTo>
                    <a:pt x="94" y="25"/>
                    <a:pt x="94" y="21"/>
                    <a:pt x="95" y="19"/>
                  </a:cubicBezTo>
                  <a:cubicBezTo>
                    <a:pt x="96" y="17"/>
                    <a:pt x="97" y="14"/>
                    <a:pt x="99" y="13"/>
                  </a:cubicBezTo>
                  <a:cubicBezTo>
                    <a:pt x="100" y="12"/>
                    <a:pt x="101" y="11"/>
                    <a:pt x="103" y="11"/>
                  </a:cubicBezTo>
                  <a:cubicBezTo>
                    <a:pt x="104" y="10"/>
                    <a:pt x="104" y="8"/>
                    <a:pt x="104" y="6"/>
                  </a:cubicBezTo>
                  <a:cubicBezTo>
                    <a:pt x="104" y="5"/>
                    <a:pt x="104" y="4"/>
                    <a:pt x="104" y="4"/>
                  </a:cubicBezTo>
                  <a:cubicBezTo>
                    <a:pt x="104" y="2"/>
                    <a:pt x="104" y="1"/>
                    <a:pt x="103" y="1"/>
                  </a:cubicBezTo>
                  <a:cubicBezTo>
                    <a:pt x="101" y="1"/>
                    <a:pt x="99" y="1"/>
                    <a:pt x="97" y="1"/>
                  </a:cubicBezTo>
                  <a:cubicBezTo>
                    <a:pt x="93" y="1"/>
                    <a:pt x="89" y="0"/>
                    <a:pt x="85" y="0"/>
                  </a:cubicBezTo>
                  <a:cubicBezTo>
                    <a:pt x="58" y="0"/>
                    <a:pt x="32" y="6"/>
                    <a:pt x="5" y="6"/>
                  </a:cubicBezTo>
                  <a:cubicBezTo>
                    <a:pt x="5" y="8"/>
                    <a:pt x="39" y="5"/>
                    <a:pt x="5" y="6"/>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Freeform 20"/>
            <p:cNvSpPr/>
            <p:nvPr/>
          </p:nvSpPr>
          <p:spPr bwMode="auto">
            <a:xfrm>
              <a:off x="6265333" y="2313515"/>
              <a:ext cx="1202597" cy="2333508"/>
            </a:xfrm>
            <a:custGeom>
              <a:avLst/>
              <a:gdLst>
                <a:gd name="T0" fmla="*/ 382 w 411"/>
                <a:gd name="T1" fmla="*/ 360 h 798"/>
                <a:gd name="T2" fmla="*/ 358 w 411"/>
                <a:gd name="T3" fmla="*/ 312 h 798"/>
                <a:gd name="T4" fmla="*/ 321 w 411"/>
                <a:gd name="T5" fmla="*/ 256 h 798"/>
                <a:gd name="T6" fmla="*/ 325 w 411"/>
                <a:gd name="T7" fmla="*/ 240 h 798"/>
                <a:gd name="T8" fmla="*/ 352 w 411"/>
                <a:gd name="T9" fmla="*/ 276 h 798"/>
                <a:gd name="T10" fmla="*/ 368 w 411"/>
                <a:gd name="T11" fmla="*/ 308 h 798"/>
                <a:gd name="T12" fmla="*/ 386 w 411"/>
                <a:gd name="T13" fmla="*/ 343 h 798"/>
                <a:gd name="T14" fmla="*/ 384 w 411"/>
                <a:gd name="T15" fmla="*/ 273 h 798"/>
                <a:gd name="T16" fmla="*/ 367 w 411"/>
                <a:gd name="T17" fmla="*/ 240 h 798"/>
                <a:gd name="T18" fmla="*/ 353 w 411"/>
                <a:gd name="T19" fmla="*/ 215 h 798"/>
                <a:gd name="T20" fmla="*/ 335 w 411"/>
                <a:gd name="T21" fmla="*/ 184 h 798"/>
                <a:gd name="T22" fmla="*/ 305 w 411"/>
                <a:gd name="T23" fmla="*/ 147 h 798"/>
                <a:gd name="T24" fmla="*/ 229 w 411"/>
                <a:gd name="T25" fmla="*/ 76 h 798"/>
                <a:gd name="T26" fmla="*/ 189 w 411"/>
                <a:gd name="T27" fmla="*/ 44 h 798"/>
                <a:gd name="T28" fmla="*/ 114 w 411"/>
                <a:gd name="T29" fmla="*/ 5 h 798"/>
                <a:gd name="T30" fmla="*/ 118 w 411"/>
                <a:gd name="T31" fmla="*/ 38 h 798"/>
                <a:gd name="T32" fmla="*/ 112 w 411"/>
                <a:gd name="T33" fmla="*/ 56 h 798"/>
                <a:gd name="T34" fmla="*/ 76 w 411"/>
                <a:gd name="T35" fmla="*/ 74 h 798"/>
                <a:gd name="T36" fmla="*/ 125 w 411"/>
                <a:gd name="T37" fmla="*/ 127 h 798"/>
                <a:gd name="T38" fmla="*/ 154 w 411"/>
                <a:gd name="T39" fmla="*/ 135 h 798"/>
                <a:gd name="T40" fmla="*/ 189 w 411"/>
                <a:gd name="T41" fmla="*/ 166 h 798"/>
                <a:gd name="T42" fmla="*/ 146 w 411"/>
                <a:gd name="T43" fmla="*/ 109 h 798"/>
                <a:gd name="T44" fmla="*/ 179 w 411"/>
                <a:gd name="T45" fmla="*/ 122 h 798"/>
                <a:gd name="T46" fmla="*/ 215 w 411"/>
                <a:gd name="T47" fmla="*/ 152 h 798"/>
                <a:gd name="T48" fmla="*/ 212 w 411"/>
                <a:gd name="T49" fmla="*/ 113 h 798"/>
                <a:gd name="T50" fmla="*/ 246 w 411"/>
                <a:gd name="T51" fmla="*/ 118 h 798"/>
                <a:gd name="T52" fmla="*/ 252 w 411"/>
                <a:gd name="T53" fmla="*/ 136 h 798"/>
                <a:gd name="T54" fmla="*/ 259 w 411"/>
                <a:gd name="T55" fmla="*/ 169 h 798"/>
                <a:gd name="T56" fmla="*/ 289 w 411"/>
                <a:gd name="T57" fmla="*/ 188 h 798"/>
                <a:gd name="T58" fmla="*/ 266 w 411"/>
                <a:gd name="T59" fmla="*/ 212 h 798"/>
                <a:gd name="T60" fmla="*/ 202 w 411"/>
                <a:gd name="T61" fmla="*/ 198 h 798"/>
                <a:gd name="T62" fmla="*/ 174 w 411"/>
                <a:gd name="T63" fmla="*/ 171 h 798"/>
                <a:gd name="T64" fmla="*/ 85 w 411"/>
                <a:gd name="T65" fmla="*/ 179 h 798"/>
                <a:gd name="T66" fmla="*/ 56 w 411"/>
                <a:gd name="T67" fmla="*/ 208 h 798"/>
                <a:gd name="T68" fmla="*/ 26 w 411"/>
                <a:gd name="T69" fmla="*/ 238 h 798"/>
                <a:gd name="T70" fmla="*/ 3 w 411"/>
                <a:gd name="T71" fmla="*/ 290 h 798"/>
                <a:gd name="T72" fmla="*/ 12 w 411"/>
                <a:gd name="T73" fmla="*/ 321 h 798"/>
                <a:gd name="T74" fmla="*/ 12 w 411"/>
                <a:gd name="T75" fmla="*/ 366 h 798"/>
                <a:gd name="T76" fmla="*/ 61 w 411"/>
                <a:gd name="T77" fmla="*/ 423 h 798"/>
                <a:gd name="T78" fmla="*/ 90 w 411"/>
                <a:gd name="T79" fmla="*/ 448 h 798"/>
                <a:gd name="T80" fmla="*/ 119 w 411"/>
                <a:gd name="T81" fmla="*/ 443 h 798"/>
                <a:gd name="T82" fmla="*/ 152 w 411"/>
                <a:gd name="T83" fmla="*/ 435 h 798"/>
                <a:gd name="T84" fmla="*/ 212 w 411"/>
                <a:gd name="T85" fmla="*/ 448 h 798"/>
                <a:gd name="T86" fmla="*/ 226 w 411"/>
                <a:gd name="T87" fmla="*/ 497 h 798"/>
                <a:gd name="T88" fmla="*/ 250 w 411"/>
                <a:gd name="T89" fmla="*/ 540 h 798"/>
                <a:gd name="T90" fmla="*/ 255 w 411"/>
                <a:gd name="T91" fmla="*/ 587 h 798"/>
                <a:gd name="T92" fmla="*/ 235 w 411"/>
                <a:gd name="T93" fmla="*/ 632 h 798"/>
                <a:gd name="T94" fmla="*/ 231 w 411"/>
                <a:gd name="T95" fmla="*/ 689 h 798"/>
                <a:gd name="T96" fmla="*/ 239 w 411"/>
                <a:gd name="T97" fmla="*/ 761 h 798"/>
                <a:gd name="T98" fmla="*/ 247 w 411"/>
                <a:gd name="T99" fmla="*/ 791 h 798"/>
                <a:gd name="T100" fmla="*/ 317 w 411"/>
                <a:gd name="T101" fmla="*/ 754 h 798"/>
                <a:gd name="T102" fmla="*/ 321 w 411"/>
                <a:gd name="T103" fmla="*/ 719 h 798"/>
                <a:gd name="T104" fmla="*/ 350 w 411"/>
                <a:gd name="T105" fmla="*/ 666 h 798"/>
                <a:gd name="T106" fmla="*/ 382 w 411"/>
                <a:gd name="T107" fmla="*/ 617 h 798"/>
                <a:gd name="T108" fmla="*/ 396 w 411"/>
                <a:gd name="T109" fmla="*/ 514 h 798"/>
                <a:gd name="T110" fmla="*/ 403 w 411"/>
                <a:gd name="T111" fmla="*/ 458 h 798"/>
                <a:gd name="T112" fmla="*/ 396 w 411"/>
                <a:gd name="T113" fmla="*/ 391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1" h="798">
                  <a:moveTo>
                    <a:pt x="396" y="391"/>
                  </a:moveTo>
                  <a:cubicBezTo>
                    <a:pt x="396" y="388"/>
                    <a:pt x="396" y="385"/>
                    <a:pt x="396" y="382"/>
                  </a:cubicBezTo>
                  <a:cubicBezTo>
                    <a:pt x="396" y="380"/>
                    <a:pt x="396" y="379"/>
                    <a:pt x="396" y="377"/>
                  </a:cubicBezTo>
                  <a:cubicBezTo>
                    <a:pt x="395" y="377"/>
                    <a:pt x="394" y="377"/>
                    <a:pt x="393" y="376"/>
                  </a:cubicBezTo>
                  <a:cubicBezTo>
                    <a:pt x="391" y="376"/>
                    <a:pt x="391" y="374"/>
                    <a:pt x="391" y="372"/>
                  </a:cubicBezTo>
                  <a:cubicBezTo>
                    <a:pt x="391" y="370"/>
                    <a:pt x="390" y="368"/>
                    <a:pt x="389" y="367"/>
                  </a:cubicBezTo>
                  <a:cubicBezTo>
                    <a:pt x="388" y="366"/>
                    <a:pt x="387" y="363"/>
                    <a:pt x="386" y="363"/>
                  </a:cubicBezTo>
                  <a:cubicBezTo>
                    <a:pt x="384" y="363"/>
                    <a:pt x="382" y="362"/>
                    <a:pt x="382" y="360"/>
                  </a:cubicBezTo>
                  <a:cubicBezTo>
                    <a:pt x="381" y="359"/>
                    <a:pt x="383" y="353"/>
                    <a:pt x="381" y="353"/>
                  </a:cubicBezTo>
                  <a:cubicBezTo>
                    <a:pt x="379" y="353"/>
                    <a:pt x="377" y="353"/>
                    <a:pt x="377" y="351"/>
                  </a:cubicBezTo>
                  <a:cubicBezTo>
                    <a:pt x="377" y="350"/>
                    <a:pt x="377" y="349"/>
                    <a:pt x="377" y="348"/>
                  </a:cubicBezTo>
                  <a:cubicBezTo>
                    <a:pt x="376" y="347"/>
                    <a:pt x="376" y="347"/>
                    <a:pt x="376" y="346"/>
                  </a:cubicBezTo>
                  <a:cubicBezTo>
                    <a:pt x="375" y="345"/>
                    <a:pt x="374" y="344"/>
                    <a:pt x="373" y="343"/>
                  </a:cubicBezTo>
                  <a:cubicBezTo>
                    <a:pt x="371" y="340"/>
                    <a:pt x="369" y="338"/>
                    <a:pt x="367" y="336"/>
                  </a:cubicBezTo>
                  <a:cubicBezTo>
                    <a:pt x="362" y="330"/>
                    <a:pt x="361" y="323"/>
                    <a:pt x="363" y="316"/>
                  </a:cubicBezTo>
                  <a:cubicBezTo>
                    <a:pt x="360" y="315"/>
                    <a:pt x="358" y="315"/>
                    <a:pt x="358" y="312"/>
                  </a:cubicBezTo>
                  <a:cubicBezTo>
                    <a:pt x="358" y="309"/>
                    <a:pt x="356" y="306"/>
                    <a:pt x="354" y="304"/>
                  </a:cubicBezTo>
                  <a:cubicBezTo>
                    <a:pt x="352" y="302"/>
                    <a:pt x="350" y="300"/>
                    <a:pt x="349" y="298"/>
                  </a:cubicBezTo>
                  <a:cubicBezTo>
                    <a:pt x="348" y="295"/>
                    <a:pt x="343" y="297"/>
                    <a:pt x="344" y="293"/>
                  </a:cubicBezTo>
                  <a:cubicBezTo>
                    <a:pt x="344" y="291"/>
                    <a:pt x="344" y="289"/>
                    <a:pt x="344" y="287"/>
                  </a:cubicBezTo>
                  <a:cubicBezTo>
                    <a:pt x="343" y="287"/>
                    <a:pt x="341" y="287"/>
                    <a:pt x="340" y="286"/>
                  </a:cubicBezTo>
                  <a:cubicBezTo>
                    <a:pt x="339" y="286"/>
                    <a:pt x="339" y="284"/>
                    <a:pt x="339" y="283"/>
                  </a:cubicBezTo>
                  <a:cubicBezTo>
                    <a:pt x="338" y="281"/>
                    <a:pt x="336" y="279"/>
                    <a:pt x="335" y="278"/>
                  </a:cubicBezTo>
                  <a:cubicBezTo>
                    <a:pt x="330" y="271"/>
                    <a:pt x="325" y="263"/>
                    <a:pt x="321" y="256"/>
                  </a:cubicBezTo>
                  <a:cubicBezTo>
                    <a:pt x="316" y="249"/>
                    <a:pt x="312" y="243"/>
                    <a:pt x="306" y="236"/>
                  </a:cubicBezTo>
                  <a:cubicBezTo>
                    <a:pt x="305" y="234"/>
                    <a:pt x="299" y="230"/>
                    <a:pt x="303" y="228"/>
                  </a:cubicBezTo>
                  <a:cubicBezTo>
                    <a:pt x="305" y="226"/>
                    <a:pt x="307" y="229"/>
                    <a:pt x="308" y="231"/>
                  </a:cubicBezTo>
                  <a:cubicBezTo>
                    <a:pt x="309" y="232"/>
                    <a:pt x="310" y="233"/>
                    <a:pt x="310" y="234"/>
                  </a:cubicBezTo>
                  <a:cubicBezTo>
                    <a:pt x="311" y="235"/>
                    <a:pt x="310" y="235"/>
                    <a:pt x="312" y="235"/>
                  </a:cubicBezTo>
                  <a:cubicBezTo>
                    <a:pt x="313" y="235"/>
                    <a:pt x="314" y="235"/>
                    <a:pt x="316" y="235"/>
                  </a:cubicBezTo>
                  <a:cubicBezTo>
                    <a:pt x="316" y="233"/>
                    <a:pt x="318" y="231"/>
                    <a:pt x="320" y="233"/>
                  </a:cubicBezTo>
                  <a:cubicBezTo>
                    <a:pt x="322" y="235"/>
                    <a:pt x="324" y="238"/>
                    <a:pt x="325" y="240"/>
                  </a:cubicBezTo>
                  <a:cubicBezTo>
                    <a:pt x="328" y="240"/>
                    <a:pt x="330" y="241"/>
                    <a:pt x="330" y="245"/>
                  </a:cubicBezTo>
                  <a:cubicBezTo>
                    <a:pt x="332" y="245"/>
                    <a:pt x="335" y="246"/>
                    <a:pt x="335" y="249"/>
                  </a:cubicBezTo>
                  <a:cubicBezTo>
                    <a:pt x="334" y="251"/>
                    <a:pt x="334" y="253"/>
                    <a:pt x="334" y="256"/>
                  </a:cubicBezTo>
                  <a:cubicBezTo>
                    <a:pt x="334" y="257"/>
                    <a:pt x="334" y="258"/>
                    <a:pt x="334" y="259"/>
                  </a:cubicBezTo>
                  <a:cubicBezTo>
                    <a:pt x="335" y="259"/>
                    <a:pt x="336" y="259"/>
                    <a:pt x="336" y="259"/>
                  </a:cubicBezTo>
                  <a:cubicBezTo>
                    <a:pt x="340" y="260"/>
                    <a:pt x="339" y="263"/>
                    <a:pt x="339" y="266"/>
                  </a:cubicBezTo>
                  <a:cubicBezTo>
                    <a:pt x="340" y="270"/>
                    <a:pt x="344" y="268"/>
                    <a:pt x="346" y="269"/>
                  </a:cubicBezTo>
                  <a:cubicBezTo>
                    <a:pt x="349" y="271"/>
                    <a:pt x="351" y="273"/>
                    <a:pt x="352" y="276"/>
                  </a:cubicBezTo>
                  <a:cubicBezTo>
                    <a:pt x="353" y="278"/>
                    <a:pt x="353" y="279"/>
                    <a:pt x="353" y="281"/>
                  </a:cubicBezTo>
                  <a:cubicBezTo>
                    <a:pt x="353" y="283"/>
                    <a:pt x="355" y="283"/>
                    <a:pt x="357" y="283"/>
                  </a:cubicBezTo>
                  <a:cubicBezTo>
                    <a:pt x="360" y="285"/>
                    <a:pt x="357" y="292"/>
                    <a:pt x="359" y="292"/>
                  </a:cubicBezTo>
                  <a:cubicBezTo>
                    <a:pt x="363" y="293"/>
                    <a:pt x="363" y="294"/>
                    <a:pt x="363" y="298"/>
                  </a:cubicBezTo>
                  <a:cubicBezTo>
                    <a:pt x="363" y="299"/>
                    <a:pt x="363" y="300"/>
                    <a:pt x="363" y="300"/>
                  </a:cubicBezTo>
                  <a:cubicBezTo>
                    <a:pt x="363" y="302"/>
                    <a:pt x="363" y="301"/>
                    <a:pt x="364" y="302"/>
                  </a:cubicBezTo>
                  <a:cubicBezTo>
                    <a:pt x="365" y="302"/>
                    <a:pt x="367" y="302"/>
                    <a:pt x="367" y="303"/>
                  </a:cubicBezTo>
                  <a:cubicBezTo>
                    <a:pt x="368" y="305"/>
                    <a:pt x="367" y="306"/>
                    <a:pt x="368" y="308"/>
                  </a:cubicBezTo>
                  <a:cubicBezTo>
                    <a:pt x="368" y="309"/>
                    <a:pt x="369" y="310"/>
                    <a:pt x="370" y="312"/>
                  </a:cubicBezTo>
                  <a:cubicBezTo>
                    <a:pt x="371" y="313"/>
                    <a:pt x="371" y="314"/>
                    <a:pt x="372" y="315"/>
                  </a:cubicBezTo>
                  <a:cubicBezTo>
                    <a:pt x="372" y="316"/>
                    <a:pt x="374" y="316"/>
                    <a:pt x="375" y="316"/>
                  </a:cubicBezTo>
                  <a:cubicBezTo>
                    <a:pt x="378" y="318"/>
                    <a:pt x="375" y="325"/>
                    <a:pt x="378" y="325"/>
                  </a:cubicBezTo>
                  <a:cubicBezTo>
                    <a:pt x="382" y="326"/>
                    <a:pt x="382" y="327"/>
                    <a:pt x="382" y="331"/>
                  </a:cubicBezTo>
                  <a:cubicBezTo>
                    <a:pt x="382" y="333"/>
                    <a:pt x="382" y="336"/>
                    <a:pt x="382" y="338"/>
                  </a:cubicBezTo>
                  <a:cubicBezTo>
                    <a:pt x="382" y="340"/>
                    <a:pt x="383" y="339"/>
                    <a:pt x="385" y="340"/>
                  </a:cubicBezTo>
                  <a:cubicBezTo>
                    <a:pt x="386" y="340"/>
                    <a:pt x="387" y="342"/>
                    <a:pt x="386" y="343"/>
                  </a:cubicBezTo>
                  <a:cubicBezTo>
                    <a:pt x="386" y="345"/>
                    <a:pt x="387" y="346"/>
                    <a:pt x="388" y="348"/>
                  </a:cubicBezTo>
                  <a:cubicBezTo>
                    <a:pt x="390" y="350"/>
                    <a:pt x="393" y="352"/>
                    <a:pt x="396" y="353"/>
                  </a:cubicBezTo>
                  <a:cubicBezTo>
                    <a:pt x="392" y="340"/>
                    <a:pt x="388" y="327"/>
                    <a:pt x="386" y="314"/>
                  </a:cubicBezTo>
                  <a:cubicBezTo>
                    <a:pt x="385" y="307"/>
                    <a:pt x="384" y="300"/>
                    <a:pt x="384" y="293"/>
                  </a:cubicBezTo>
                  <a:cubicBezTo>
                    <a:pt x="384" y="290"/>
                    <a:pt x="384" y="287"/>
                    <a:pt x="384" y="284"/>
                  </a:cubicBezTo>
                  <a:cubicBezTo>
                    <a:pt x="385" y="281"/>
                    <a:pt x="386" y="279"/>
                    <a:pt x="386" y="276"/>
                  </a:cubicBezTo>
                  <a:cubicBezTo>
                    <a:pt x="386" y="274"/>
                    <a:pt x="387" y="273"/>
                    <a:pt x="386" y="273"/>
                  </a:cubicBezTo>
                  <a:cubicBezTo>
                    <a:pt x="385" y="273"/>
                    <a:pt x="384" y="273"/>
                    <a:pt x="384" y="273"/>
                  </a:cubicBezTo>
                  <a:cubicBezTo>
                    <a:pt x="382" y="272"/>
                    <a:pt x="382" y="272"/>
                    <a:pt x="381" y="270"/>
                  </a:cubicBezTo>
                  <a:cubicBezTo>
                    <a:pt x="381" y="268"/>
                    <a:pt x="382" y="266"/>
                    <a:pt x="382" y="264"/>
                  </a:cubicBezTo>
                  <a:cubicBezTo>
                    <a:pt x="380" y="264"/>
                    <a:pt x="378" y="264"/>
                    <a:pt x="377" y="262"/>
                  </a:cubicBezTo>
                  <a:cubicBezTo>
                    <a:pt x="376" y="261"/>
                    <a:pt x="377" y="259"/>
                    <a:pt x="377" y="258"/>
                  </a:cubicBezTo>
                  <a:cubicBezTo>
                    <a:pt x="377" y="257"/>
                    <a:pt x="377" y="256"/>
                    <a:pt x="377" y="254"/>
                  </a:cubicBezTo>
                  <a:cubicBezTo>
                    <a:pt x="376" y="254"/>
                    <a:pt x="375" y="254"/>
                    <a:pt x="375" y="254"/>
                  </a:cubicBezTo>
                  <a:cubicBezTo>
                    <a:pt x="371" y="253"/>
                    <a:pt x="372" y="248"/>
                    <a:pt x="372" y="245"/>
                  </a:cubicBezTo>
                  <a:cubicBezTo>
                    <a:pt x="369" y="245"/>
                    <a:pt x="367" y="244"/>
                    <a:pt x="367" y="240"/>
                  </a:cubicBezTo>
                  <a:cubicBezTo>
                    <a:pt x="367" y="239"/>
                    <a:pt x="367" y="238"/>
                    <a:pt x="367" y="237"/>
                  </a:cubicBezTo>
                  <a:cubicBezTo>
                    <a:pt x="367" y="235"/>
                    <a:pt x="367" y="236"/>
                    <a:pt x="366" y="235"/>
                  </a:cubicBezTo>
                  <a:cubicBezTo>
                    <a:pt x="365" y="235"/>
                    <a:pt x="363" y="235"/>
                    <a:pt x="363" y="233"/>
                  </a:cubicBezTo>
                  <a:cubicBezTo>
                    <a:pt x="362" y="232"/>
                    <a:pt x="363" y="230"/>
                    <a:pt x="362" y="228"/>
                  </a:cubicBezTo>
                  <a:cubicBezTo>
                    <a:pt x="362" y="227"/>
                    <a:pt x="361" y="226"/>
                    <a:pt x="360" y="225"/>
                  </a:cubicBezTo>
                  <a:cubicBezTo>
                    <a:pt x="359" y="224"/>
                    <a:pt x="358" y="223"/>
                    <a:pt x="358" y="221"/>
                  </a:cubicBezTo>
                  <a:cubicBezTo>
                    <a:pt x="357" y="221"/>
                    <a:pt x="355" y="221"/>
                    <a:pt x="354" y="220"/>
                  </a:cubicBezTo>
                  <a:cubicBezTo>
                    <a:pt x="353" y="219"/>
                    <a:pt x="353" y="217"/>
                    <a:pt x="353" y="215"/>
                  </a:cubicBezTo>
                  <a:cubicBezTo>
                    <a:pt x="353" y="214"/>
                    <a:pt x="353" y="213"/>
                    <a:pt x="353" y="212"/>
                  </a:cubicBezTo>
                  <a:cubicBezTo>
                    <a:pt x="353" y="212"/>
                    <a:pt x="352" y="212"/>
                    <a:pt x="351" y="212"/>
                  </a:cubicBezTo>
                  <a:cubicBezTo>
                    <a:pt x="347" y="211"/>
                    <a:pt x="349" y="207"/>
                    <a:pt x="348" y="204"/>
                  </a:cubicBezTo>
                  <a:cubicBezTo>
                    <a:pt x="347" y="203"/>
                    <a:pt x="346" y="202"/>
                    <a:pt x="345" y="201"/>
                  </a:cubicBezTo>
                  <a:cubicBezTo>
                    <a:pt x="345" y="200"/>
                    <a:pt x="344" y="198"/>
                    <a:pt x="343" y="198"/>
                  </a:cubicBezTo>
                  <a:cubicBezTo>
                    <a:pt x="342" y="198"/>
                    <a:pt x="341" y="197"/>
                    <a:pt x="340" y="196"/>
                  </a:cubicBezTo>
                  <a:cubicBezTo>
                    <a:pt x="338" y="195"/>
                    <a:pt x="339" y="193"/>
                    <a:pt x="339" y="191"/>
                  </a:cubicBezTo>
                  <a:cubicBezTo>
                    <a:pt x="338" y="189"/>
                    <a:pt x="336" y="187"/>
                    <a:pt x="335" y="184"/>
                  </a:cubicBezTo>
                  <a:cubicBezTo>
                    <a:pt x="334" y="183"/>
                    <a:pt x="332" y="182"/>
                    <a:pt x="331" y="182"/>
                  </a:cubicBezTo>
                  <a:cubicBezTo>
                    <a:pt x="329" y="181"/>
                    <a:pt x="328" y="180"/>
                    <a:pt x="327" y="178"/>
                  </a:cubicBezTo>
                  <a:cubicBezTo>
                    <a:pt x="325" y="175"/>
                    <a:pt x="325" y="172"/>
                    <a:pt x="323" y="169"/>
                  </a:cubicBezTo>
                  <a:cubicBezTo>
                    <a:pt x="322" y="168"/>
                    <a:pt x="321" y="167"/>
                    <a:pt x="321" y="166"/>
                  </a:cubicBezTo>
                  <a:cubicBezTo>
                    <a:pt x="320" y="165"/>
                    <a:pt x="321" y="165"/>
                    <a:pt x="319" y="164"/>
                  </a:cubicBezTo>
                  <a:cubicBezTo>
                    <a:pt x="318" y="164"/>
                    <a:pt x="317" y="163"/>
                    <a:pt x="316" y="163"/>
                  </a:cubicBezTo>
                  <a:cubicBezTo>
                    <a:pt x="313" y="161"/>
                    <a:pt x="311" y="159"/>
                    <a:pt x="309" y="156"/>
                  </a:cubicBezTo>
                  <a:cubicBezTo>
                    <a:pt x="307" y="153"/>
                    <a:pt x="306" y="150"/>
                    <a:pt x="305" y="147"/>
                  </a:cubicBezTo>
                  <a:cubicBezTo>
                    <a:pt x="302" y="142"/>
                    <a:pt x="296" y="140"/>
                    <a:pt x="293" y="135"/>
                  </a:cubicBezTo>
                  <a:cubicBezTo>
                    <a:pt x="292" y="134"/>
                    <a:pt x="292" y="132"/>
                    <a:pt x="291" y="131"/>
                  </a:cubicBezTo>
                  <a:cubicBezTo>
                    <a:pt x="289" y="130"/>
                    <a:pt x="288" y="129"/>
                    <a:pt x="286" y="127"/>
                  </a:cubicBezTo>
                  <a:cubicBezTo>
                    <a:pt x="282" y="125"/>
                    <a:pt x="279" y="122"/>
                    <a:pt x="276" y="119"/>
                  </a:cubicBezTo>
                  <a:cubicBezTo>
                    <a:pt x="270" y="113"/>
                    <a:pt x="264" y="106"/>
                    <a:pt x="259" y="99"/>
                  </a:cubicBezTo>
                  <a:cubicBezTo>
                    <a:pt x="253" y="97"/>
                    <a:pt x="249" y="91"/>
                    <a:pt x="245" y="87"/>
                  </a:cubicBezTo>
                  <a:cubicBezTo>
                    <a:pt x="243" y="84"/>
                    <a:pt x="241" y="82"/>
                    <a:pt x="238" y="81"/>
                  </a:cubicBezTo>
                  <a:cubicBezTo>
                    <a:pt x="235" y="79"/>
                    <a:pt x="232" y="78"/>
                    <a:pt x="229" y="76"/>
                  </a:cubicBezTo>
                  <a:cubicBezTo>
                    <a:pt x="226" y="74"/>
                    <a:pt x="224" y="71"/>
                    <a:pt x="222" y="68"/>
                  </a:cubicBezTo>
                  <a:cubicBezTo>
                    <a:pt x="222" y="67"/>
                    <a:pt x="222" y="67"/>
                    <a:pt x="221" y="66"/>
                  </a:cubicBezTo>
                  <a:cubicBezTo>
                    <a:pt x="220" y="66"/>
                    <a:pt x="219" y="66"/>
                    <a:pt x="218" y="66"/>
                  </a:cubicBezTo>
                  <a:cubicBezTo>
                    <a:pt x="216" y="66"/>
                    <a:pt x="214" y="64"/>
                    <a:pt x="212" y="63"/>
                  </a:cubicBezTo>
                  <a:cubicBezTo>
                    <a:pt x="209" y="62"/>
                    <a:pt x="207" y="59"/>
                    <a:pt x="205" y="56"/>
                  </a:cubicBezTo>
                  <a:cubicBezTo>
                    <a:pt x="204" y="55"/>
                    <a:pt x="203" y="53"/>
                    <a:pt x="202" y="52"/>
                  </a:cubicBezTo>
                  <a:cubicBezTo>
                    <a:pt x="200" y="52"/>
                    <a:pt x="198" y="52"/>
                    <a:pt x="195" y="50"/>
                  </a:cubicBezTo>
                  <a:cubicBezTo>
                    <a:pt x="193" y="49"/>
                    <a:pt x="190" y="47"/>
                    <a:pt x="189" y="44"/>
                  </a:cubicBezTo>
                  <a:cubicBezTo>
                    <a:pt x="188" y="42"/>
                    <a:pt x="189" y="42"/>
                    <a:pt x="187" y="42"/>
                  </a:cubicBezTo>
                  <a:cubicBezTo>
                    <a:pt x="186" y="42"/>
                    <a:pt x="185" y="42"/>
                    <a:pt x="184" y="42"/>
                  </a:cubicBezTo>
                  <a:cubicBezTo>
                    <a:pt x="182" y="40"/>
                    <a:pt x="180" y="39"/>
                    <a:pt x="179" y="37"/>
                  </a:cubicBezTo>
                  <a:cubicBezTo>
                    <a:pt x="173" y="32"/>
                    <a:pt x="166" y="27"/>
                    <a:pt x="159" y="23"/>
                  </a:cubicBezTo>
                  <a:cubicBezTo>
                    <a:pt x="144" y="15"/>
                    <a:pt x="128" y="8"/>
                    <a:pt x="114" y="0"/>
                  </a:cubicBezTo>
                  <a:cubicBezTo>
                    <a:pt x="113" y="0"/>
                    <a:pt x="113" y="0"/>
                    <a:pt x="113" y="0"/>
                  </a:cubicBezTo>
                  <a:cubicBezTo>
                    <a:pt x="113" y="1"/>
                    <a:pt x="113" y="2"/>
                    <a:pt x="113" y="3"/>
                  </a:cubicBezTo>
                  <a:cubicBezTo>
                    <a:pt x="113" y="5"/>
                    <a:pt x="113" y="4"/>
                    <a:pt x="114" y="5"/>
                  </a:cubicBezTo>
                  <a:cubicBezTo>
                    <a:pt x="115" y="5"/>
                    <a:pt x="117" y="5"/>
                    <a:pt x="117" y="6"/>
                  </a:cubicBezTo>
                  <a:cubicBezTo>
                    <a:pt x="118" y="8"/>
                    <a:pt x="117" y="10"/>
                    <a:pt x="117" y="11"/>
                  </a:cubicBezTo>
                  <a:cubicBezTo>
                    <a:pt x="117" y="13"/>
                    <a:pt x="117" y="14"/>
                    <a:pt x="118" y="14"/>
                  </a:cubicBezTo>
                  <a:cubicBezTo>
                    <a:pt x="119" y="14"/>
                    <a:pt x="120" y="14"/>
                    <a:pt x="120" y="14"/>
                  </a:cubicBezTo>
                  <a:cubicBezTo>
                    <a:pt x="124" y="15"/>
                    <a:pt x="122" y="21"/>
                    <a:pt x="122" y="23"/>
                  </a:cubicBezTo>
                  <a:cubicBezTo>
                    <a:pt x="122" y="26"/>
                    <a:pt x="121" y="29"/>
                    <a:pt x="117" y="28"/>
                  </a:cubicBezTo>
                  <a:cubicBezTo>
                    <a:pt x="117" y="30"/>
                    <a:pt x="117" y="31"/>
                    <a:pt x="117" y="33"/>
                  </a:cubicBezTo>
                  <a:cubicBezTo>
                    <a:pt x="117" y="34"/>
                    <a:pt x="117" y="37"/>
                    <a:pt x="118" y="38"/>
                  </a:cubicBezTo>
                  <a:cubicBezTo>
                    <a:pt x="121" y="38"/>
                    <a:pt x="123" y="40"/>
                    <a:pt x="124" y="42"/>
                  </a:cubicBezTo>
                  <a:cubicBezTo>
                    <a:pt x="126" y="44"/>
                    <a:pt x="126" y="46"/>
                    <a:pt x="128" y="47"/>
                  </a:cubicBezTo>
                  <a:cubicBezTo>
                    <a:pt x="130" y="48"/>
                    <a:pt x="131" y="50"/>
                    <a:pt x="132" y="52"/>
                  </a:cubicBezTo>
                  <a:cubicBezTo>
                    <a:pt x="132" y="53"/>
                    <a:pt x="132" y="54"/>
                    <a:pt x="132" y="55"/>
                  </a:cubicBezTo>
                  <a:cubicBezTo>
                    <a:pt x="132" y="57"/>
                    <a:pt x="130" y="56"/>
                    <a:pt x="129" y="57"/>
                  </a:cubicBezTo>
                  <a:cubicBezTo>
                    <a:pt x="128" y="57"/>
                    <a:pt x="126" y="58"/>
                    <a:pt x="125" y="59"/>
                  </a:cubicBezTo>
                  <a:cubicBezTo>
                    <a:pt x="123" y="60"/>
                    <a:pt x="123" y="57"/>
                    <a:pt x="122" y="56"/>
                  </a:cubicBezTo>
                  <a:cubicBezTo>
                    <a:pt x="119" y="56"/>
                    <a:pt x="115" y="56"/>
                    <a:pt x="112" y="56"/>
                  </a:cubicBezTo>
                  <a:cubicBezTo>
                    <a:pt x="110" y="56"/>
                    <a:pt x="108" y="56"/>
                    <a:pt x="108" y="57"/>
                  </a:cubicBezTo>
                  <a:cubicBezTo>
                    <a:pt x="108" y="58"/>
                    <a:pt x="108" y="59"/>
                    <a:pt x="107" y="60"/>
                  </a:cubicBezTo>
                  <a:cubicBezTo>
                    <a:pt x="106" y="62"/>
                    <a:pt x="102" y="61"/>
                    <a:pt x="100" y="61"/>
                  </a:cubicBezTo>
                  <a:cubicBezTo>
                    <a:pt x="98" y="61"/>
                    <a:pt x="97" y="61"/>
                    <a:pt x="95" y="61"/>
                  </a:cubicBezTo>
                  <a:cubicBezTo>
                    <a:pt x="93" y="61"/>
                    <a:pt x="94" y="62"/>
                    <a:pt x="93" y="63"/>
                  </a:cubicBezTo>
                  <a:cubicBezTo>
                    <a:pt x="91" y="65"/>
                    <a:pt x="89" y="66"/>
                    <a:pt x="87" y="66"/>
                  </a:cubicBezTo>
                  <a:cubicBezTo>
                    <a:pt x="84" y="66"/>
                    <a:pt x="82" y="66"/>
                    <a:pt x="80" y="68"/>
                  </a:cubicBezTo>
                  <a:cubicBezTo>
                    <a:pt x="78" y="69"/>
                    <a:pt x="77" y="72"/>
                    <a:pt x="76" y="74"/>
                  </a:cubicBezTo>
                  <a:cubicBezTo>
                    <a:pt x="75" y="76"/>
                    <a:pt x="74" y="78"/>
                    <a:pt x="72" y="80"/>
                  </a:cubicBezTo>
                  <a:cubicBezTo>
                    <a:pt x="71" y="82"/>
                    <a:pt x="68" y="83"/>
                    <a:pt x="66" y="85"/>
                  </a:cubicBezTo>
                  <a:cubicBezTo>
                    <a:pt x="71" y="94"/>
                    <a:pt x="80" y="102"/>
                    <a:pt x="88" y="110"/>
                  </a:cubicBezTo>
                  <a:cubicBezTo>
                    <a:pt x="96" y="119"/>
                    <a:pt x="102" y="129"/>
                    <a:pt x="103" y="141"/>
                  </a:cubicBezTo>
                  <a:cubicBezTo>
                    <a:pt x="107" y="140"/>
                    <a:pt x="108" y="137"/>
                    <a:pt x="108" y="134"/>
                  </a:cubicBezTo>
                  <a:cubicBezTo>
                    <a:pt x="108" y="130"/>
                    <a:pt x="108" y="126"/>
                    <a:pt x="113" y="127"/>
                  </a:cubicBezTo>
                  <a:cubicBezTo>
                    <a:pt x="116" y="127"/>
                    <a:pt x="118" y="127"/>
                    <a:pt x="121" y="127"/>
                  </a:cubicBezTo>
                  <a:cubicBezTo>
                    <a:pt x="122" y="127"/>
                    <a:pt x="123" y="127"/>
                    <a:pt x="125" y="127"/>
                  </a:cubicBezTo>
                  <a:cubicBezTo>
                    <a:pt x="126" y="127"/>
                    <a:pt x="127" y="127"/>
                    <a:pt x="127" y="126"/>
                  </a:cubicBezTo>
                  <a:cubicBezTo>
                    <a:pt x="128" y="124"/>
                    <a:pt x="130" y="123"/>
                    <a:pt x="133" y="122"/>
                  </a:cubicBezTo>
                  <a:cubicBezTo>
                    <a:pt x="135" y="122"/>
                    <a:pt x="138" y="123"/>
                    <a:pt x="140" y="125"/>
                  </a:cubicBezTo>
                  <a:cubicBezTo>
                    <a:pt x="140" y="125"/>
                    <a:pt x="141" y="126"/>
                    <a:pt x="141" y="126"/>
                  </a:cubicBezTo>
                  <a:cubicBezTo>
                    <a:pt x="141" y="127"/>
                    <a:pt x="142" y="127"/>
                    <a:pt x="143" y="127"/>
                  </a:cubicBezTo>
                  <a:cubicBezTo>
                    <a:pt x="146" y="127"/>
                    <a:pt x="148" y="127"/>
                    <a:pt x="150" y="129"/>
                  </a:cubicBezTo>
                  <a:cubicBezTo>
                    <a:pt x="151" y="130"/>
                    <a:pt x="152" y="131"/>
                    <a:pt x="153" y="133"/>
                  </a:cubicBezTo>
                  <a:cubicBezTo>
                    <a:pt x="154" y="134"/>
                    <a:pt x="154" y="134"/>
                    <a:pt x="154" y="135"/>
                  </a:cubicBezTo>
                  <a:cubicBezTo>
                    <a:pt x="155" y="137"/>
                    <a:pt x="156" y="136"/>
                    <a:pt x="158" y="136"/>
                  </a:cubicBezTo>
                  <a:cubicBezTo>
                    <a:pt x="161" y="136"/>
                    <a:pt x="166" y="136"/>
                    <a:pt x="165" y="141"/>
                  </a:cubicBezTo>
                  <a:cubicBezTo>
                    <a:pt x="168" y="141"/>
                    <a:pt x="172" y="141"/>
                    <a:pt x="174" y="144"/>
                  </a:cubicBezTo>
                  <a:cubicBezTo>
                    <a:pt x="176" y="146"/>
                    <a:pt x="179" y="149"/>
                    <a:pt x="179" y="152"/>
                  </a:cubicBezTo>
                  <a:cubicBezTo>
                    <a:pt x="179" y="156"/>
                    <a:pt x="179" y="160"/>
                    <a:pt x="179" y="165"/>
                  </a:cubicBezTo>
                  <a:cubicBezTo>
                    <a:pt x="182" y="165"/>
                    <a:pt x="184" y="166"/>
                    <a:pt x="184" y="169"/>
                  </a:cubicBezTo>
                  <a:cubicBezTo>
                    <a:pt x="185" y="169"/>
                    <a:pt x="187" y="169"/>
                    <a:pt x="188" y="169"/>
                  </a:cubicBezTo>
                  <a:cubicBezTo>
                    <a:pt x="188" y="168"/>
                    <a:pt x="189" y="167"/>
                    <a:pt x="189" y="166"/>
                  </a:cubicBezTo>
                  <a:cubicBezTo>
                    <a:pt x="190" y="164"/>
                    <a:pt x="192" y="162"/>
                    <a:pt x="193" y="160"/>
                  </a:cubicBezTo>
                  <a:cubicBezTo>
                    <a:pt x="193" y="156"/>
                    <a:pt x="193" y="152"/>
                    <a:pt x="193" y="148"/>
                  </a:cubicBezTo>
                  <a:cubicBezTo>
                    <a:pt x="193" y="146"/>
                    <a:pt x="193" y="144"/>
                    <a:pt x="193" y="142"/>
                  </a:cubicBezTo>
                  <a:cubicBezTo>
                    <a:pt x="193" y="141"/>
                    <a:pt x="191" y="140"/>
                    <a:pt x="190" y="140"/>
                  </a:cubicBezTo>
                  <a:cubicBezTo>
                    <a:pt x="185" y="137"/>
                    <a:pt x="181" y="132"/>
                    <a:pt x="179" y="127"/>
                  </a:cubicBezTo>
                  <a:cubicBezTo>
                    <a:pt x="175" y="127"/>
                    <a:pt x="163" y="129"/>
                    <a:pt x="165" y="122"/>
                  </a:cubicBezTo>
                  <a:cubicBezTo>
                    <a:pt x="161" y="122"/>
                    <a:pt x="154" y="123"/>
                    <a:pt x="155" y="118"/>
                  </a:cubicBezTo>
                  <a:cubicBezTo>
                    <a:pt x="151" y="117"/>
                    <a:pt x="148" y="113"/>
                    <a:pt x="146" y="109"/>
                  </a:cubicBezTo>
                  <a:cubicBezTo>
                    <a:pt x="146" y="108"/>
                    <a:pt x="144" y="108"/>
                    <a:pt x="143" y="107"/>
                  </a:cubicBezTo>
                  <a:cubicBezTo>
                    <a:pt x="142" y="105"/>
                    <a:pt x="144" y="104"/>
                    <a:pt x="145" y="104"/>
                  </a:cubicBezTo>
                  <a:cubicBezTo>
                    <a:pt x="148" y="103"/>
                    <a:pt x="156" y="103"/>
                    <a:pt x="155" y="108"/>
                  </a:cubicBezTo>
                  <a:cubicBezTo>
                    <a:pt x="158" y="108"/>
                    <a:pt x="160" y="110"/>
                    <a:pt x="163" y="112"/>
                  </a:cubicBezTo>
                  <a:cubicBezTo>
                    <a:pt x="166" y="114"/>
                    <a:pt x="168" y="114"/>
                    <a:pt x="171" y="117"/>
                  </a:cubicBezTo>
                  <a:cubicBezTo>
                    <a:pt x="172" y="118"/>
                    <a:pt x="173" y="119"/>
                    <a:pt x="173" y="121"/>
                  </a:cubicBezTo>
                  <a:cubicBezTo>
                    <a:pt x="174" y="122"/>
                    <a:pt x="174" y="122"/>
                    <a:pt x="175" y="122"/>
                  </a:cubicBezTo>
                  <a:cubicBezTo>
                    <a:pt x="176" y="122"/>
                    <a:pt x="178" y="122"/>
                    <a:pt x="179" y="122"/>
                  </a:cubicBezTo>
                  <a:cubicBezTo>
                    <a:pt x="182" y="123"/>
                    <a:pt x="184" y="123"/>
                    <a:pt x="184" y="127"/>
                  </a:cubicBezTo>
                  <a:cubicBezTo>
                    <a:pt x="187" y="127"/>
                    <a:pt x="194" y="126"/>
                    <a:pt x="193" y="132"/>
                  </a:cubicBezTo>
                  <a:cubicBezTo>
                    <a:pt x="195" y="132"/>
                    <a:pt x="201" y="131"/>
                    <a:pt x="202" y="134"/>
                  </a:cubicBezTo>
                  <a:cubicBezTo>
                    <a:pt x="203" y="135"/>
                    <a:pt x="202" y="137"/>
                    <a:pt x="203" y="138"/>
                  </a:cubicBezTo>
                  <a:cubicBezTo>
                    <a:pt x="203" y="140"/>
                    <a:pt x="204" y="141"/>
                    <a:pt x="205" y="142"/>
                  </a:cubicBezTo>
                  <a:cubicBezTo>
                    <a:pt x="206" y="143"/>
                    <a:pt x="207" y="144"/>
                    <a:pt x="207" y="146"/>
                  </a:cubicBezTo>
                  <a:cubicBezTo>
                    <a:pt x="209" y="146"/>
                    <a:pt x="210" y="147"/>
                    <a:pt x="212" y="148"/>
                  </a:cubicBezTo>
                  <a:cubicBezTo>
                    <a:pt x="213" y="149"/>
                    <a:pt x="214" y="150"/>
                    <a:pt x="215" y="152"/>
                  </a:cubicBezTo>
                  <a:cubicBezTo>
                    <a:pt x="215" y="152"/>
                    <a:pt x="215" y="153"/>
                    <a:pt x="216" y="154"/>
                  </a:cubicBezTo>
                  <a:cubicBezTo>
                    <a:pt x="216" y="155"/>
                    <a:pt x="216" y="155"/>
                    <a:pt x="218" y="155"/>
                  </a:cubicBezTo>
                  <a:cubicBezTo>
                    <a:pt x="219" y="155"/>
                    <a:pt x="220" y="155"/>
                    <a:pt x="221" y="154"/>
                  </a:cubicBezTo>
                  <a:cubicBezTo>
                    <a:pt x="221" y="153"/>
                    <a:pt x="221" y="152"/>
                    <a:pt x="221" y="152"/>
                  </a:cubicBezTo>
                  <a:cubicBezTo>
                    <a:pt x="221" y="150"/>
                    <a:pt x="222" y="150"/>
                    <a:pt x="223" y="149"/>
                  </a:cubicBezTo>
                  <a:cubicBezTo>
                    <a:pt x="225" y="146"/>
                    <a:pt x="226" y="143"/>
                    <a:pt x="226" y="139"/>
                  </a:cubicBezTo>
                  <a:cubicBezTo>
                    <a:pt x="225" y="132"/>
                    <a:pt x="221" y="126"/>
                    <a:pt x="217" y="120"/>
                  </a:cubicBezTo>
                  <a:cubicBezTo>
                    <a:pt x="215" y="118"/>
                    <a:pt x="213" y="115"/>
                    <a:pt x="212" y="113"/>
                  </a:cubicBezTo>
                  <a:cubicBezTo>
                    <a:pt x="212" y="111"/>
                    <a:pt x="211" y="109"/>
                    <a:pt x="213" y="107"/>
                  </a:cubicBezTo>
                  <a:cubicBezTo>
                    <a:pt x="213" y="105"/>
                    <a:pt x="214" y="104"/>
                    <a:pt x="216" y="104"/>
                  </a:cubicBezTo>
                  <a:cubicBezTo>
                    <a:pt x="220" y="101"/>
                    <a:pt x="226" y="104"/>
                    <a:pt x="230" y="106"/>
                  </a:cubicBezTo>
                  <a:cubicBezTo>
                    <a:pt x="233" y="107"/>
                    <a:pt x="235" y="109"/>
                    <a:pt x="237" y="110"/>
                  </a:cubicBezTo>
                  <a:cubicBezTo>
                    <a:pt x="238" y="111"/>
                    <a:pt x="238" y="112"/>
                    <a:pt x="239" y="112"/>
                  </a:cubicBezTo>
                  <a:cubicBezTo>
                    <a:pt x="240" y="113"/>
                    <a:pt x="241" y="113"/>
                    <a:pt x="243" y="113"/>
                  </a:cubicBezTo>
                  <a:cubicBezTo>
                    <a:pt x="244" y="114"/>
                    <a:pt x="245" y="115"/>
                    <a:pt x="245" y="116"/>
                  </a:cubicBezTo>
                  <a:cubicBezTo>
                    <a:pt x="245" y="117"/>
                    <a:pt x="244" y="117"/>
                    <a:pt x="246" y="118"/>
                  </a:cubicBezTo>
                  <a:cubicBezTo>
                    <a:pt x="246" y="118"/>
                    <a:pt x="247" y="119"/>
                    <a:pt x="248" y="119"/>
                  </a:cubicBezTo>
                  <a:cubicBezTo>
                    <a:pt x="251" y="121"/>
                    <a:pt x="254" y="123"/>
                    <a:pt x="256" y="126"/>
                  </a:cubicBezTo>
                  <a:cubicBezTo>
                    <a:pt x="257" y="127"/>
                    <a:pt x="258" y="132"/>
                    <a:pt x="259" y="132"/>
                  </a:cubicBezTo>
                  <a:cubicBezTo>
                    <a:pt x="261" y="132"/>
                    <a:pt x="262" y="132"/>
                    <a:pt x="263" y="134"/>
                  </a:cubicBezTo>
                  <a:cubicBezTo>
                    <a:pt x="263" y="135"/>
                    <a:pt x="264" y="139"/>
                    <a:pt x="262" y="139"/>
                  </a:cubicBezTo>
                  <a:cubicBezTo>
                    <a:pt x="261" y="140"/>
                    <a:pt x="260" y="139"/>
                    <a:pt x="260" y="138"/>
                  </a:cubicBezTo>
                  <a:cubicBezTo>
                    <a:pt x="259" y="137"/>
                    <a:pt x="259" y="136"/>
                    <a:pt x="258" y="136"/>
                  </a:cubicBezTo>
                  <a:cubicBezTo>
                    <a:pt x="256" y="136"/>
                    <a:pt x="254" y="136"/>
                    <a:pt x="252" y="136"/>
                  </a:cubicBezTo>
                  <a:cubicBezTo>
                    <a:pt x="250" y="136"/>
                    <a:pt x="249" y="136"/>
                    <a:pt x="247" y="136"/>
                  </a:cubicBezTo>
                  <a:cubicBezTo>
                    <a:pt x="245" y="136"/>
                    <a:pt x="245" y="136"/>
                    <a:pt x="245" y="139"/>
                  </a:cubicBezTo>
                  <a:cubicBezTo>
                    <a:pt x="244" y="141"/>
                    <a:pt x="242" y="142"/>
                    <a:pt x="240" y="141"/>
                  </a:cubicBezTo>
                  <a:cubicBezTo>
                    <a:pt x="240" y="145"/>
                    <a:pt x="241" y="149"/>
                    <a:pt x="243" y="153"/>
                  </a:cubicBezTo>
                  <a:cubicBezTo>
                    <a:pt x="244" y="154"/>
                    <a:pt x="244" y="155"/>
                    <a:pt x="246" y="155"/>
                  </a:cubicBezTo>
                  <a:cubicBezTo>
                    <a:pt x="248" y="156"/>
                    <a:pt x="249" y="156"/>
                    <a:pt x="250" y="158"/>
                  </a:cubicBezTo>
                  <a:cubicBezTo>
                    <a:pt x="250" y="160"/>
                    <a:pt x="249" y="165"/>
                    <a:pt x="253" y="165"/>
                  </a:cubicBezTo>
                  <a:cubicBezTo>
                    <a:pt x="256" y="165"/>
                    <a:pt x="260" y="165"/>
                    <a:pt x="259" y="169"/>
                  </a:cubicBezTo>
                  <a:cubicBezTo>
                    <a:pt x="262" y="170"/>
                    <a:pt x="263" y="171"/>
                    <a:pt x="265" y="172"/>
                  </a:cubicBezTo>
                  <a:cubicBezTo>
                    <a:pt x="268" y="174"/>
                    <a:pt x="270" y="175"/>
                    <a:pt x="273" y="174"/>
                  </a:cubicBezTo>
                  <a:cubicBezTo>
                    <a:pt x="273" y="171"/>
                    <a:pt x="274" y="169"/>
                    <a:pt x="278" y="169"/>
                  </a:cubicBezTo>
                  <a:cubicBezTo>
                    <a:pt x="281" y="170"/>
                    <a:pt x="283" y="171"/>
                    <a:pt x="283" y="174"/>
                  </a:cubicBezTo>
                  <a:cubicBezTo>
                    <a:pt x="284" y="174"/>
                    <a:pt x="287" y="175"/>
                    <a:pt x="287" y="176"/>
                  </a:cubicBezTo>
                  <a:cubicBezTo>
                    <a:pt x="288" y="178"/>
                    <a:pt x="287" y="179"/>
                    <a:pt x="287" y="180"/>
                  </a:cubicBezTo>
                  <a:cubicBezTo>
                    <a:pt x="287" y="182"/>
                    <a:pt x="287" y="184"/>
                    <a:pt x="287" y="186"/>
                  </a:cubicBezTo>
                  <a:cubicBezTo>
                    <a:pt x="287" y="188"/>
                    <a:pt x="287" y="188"/>
                    <a:pt x="289" y="188"/>
                  </a:cubicBezTo>
                  <a:cubicBezTo>
                    <a:pt x="290" y="189"/>
                    <a:pt x="291" y="189"/>
                    <a:pt x="291" y="190"/>
                  </a:cubicBezTo>
                  <a:cubicBezTo>
                    <a:pt x="293" y="191"/>
                    <a:pt x="292" y="196"/>
                    <a:pt x="292" y="198"/>
                  </a:cubicBezTo>
                  <a:cubicBezTo>
                    <a:pt x="294" y="198"/>
                    <a:pt x="296" y="198"/>
                    <a:pt x="297" y="200"/>
                  </a:cubicBezTo>
                  <a:cubicBezTo>
                    <a:pt x="297" y="202"/>
                    <a:pt x="297" y="205"/>
                    <a:pt x="296" y="207"/>
                  </a:cubicBezTo>
                  <a:cubicBezTo>
                    <a:pt x="295" y="211"/>
                    <a:pt x="292" y="213"/>
                    <a:pt x="287" y="212"/>
                  </a:cubicBezTo>
                  <a:cubicBezTo>
                    <a:pt x="287" y="217"/>
                    <a:pt x="279" y="217"/>
                    <a:pt x="275" y="215"/>
                  </a:cubicBezTo>
                  <a:cubicBezTo>
                    <a:pt x="274" y="214"/>
                    <a:pt x="274" y="214"/>
                    <a:pt x="273" y="212"/>
                  </a:cubicBezTo>
                  <a:cubicBezTo>
                    <a:pt x="273" y="211"/>
                    <a:pt x="267" y="212"/>
                    <a:pt x="266" y="212"/>
                  </a:cubicBezTo>
                  <a:cubicBezTo>
                    <a:pt x="263" y="212"/>
                    <a:pt x="258" y="212"/>
                    <a:pt x="259" y="207"/>
                  </a:cubicBezTo>
                  <a:cubicBezTo>
                    <a:pt x="255" y="207"/>
                    <a:pt x="253" y="203"/>
                    <a:pt x="250" y="202"/>
                  </a:cubicBezTo>
                  <a:cubicBezTo>
                    <a:pt x="250" y="206"/>
                    <a:pt x="250" y="211"/>
                    <a:pt x="248" y="214"/>
                  </a:cubicBezTo>
                  <a:cubicBezTo>
                    <a:pt x="246" y="218"/>
                    <a:pt x="242" y="217"/>
                    <a:pt x="238" y="216"/>
                  </a:cubicBezTo>
                  <a:cubicBezTo>
                    <a:pt x="235" y="216"/>
                    <a:pt x="231" y="216"/>
                    <a:pt x="231" y="212"/>
                  </a:cubicBezTo>
                  <a:cubicBezTo>
                    <a:pt x="227" y="212"/>
                    <a:pt x="220" y="213"/>
                    <a:pt x="221" y="207"/>
                  </a:cubicBezTo>
                  <a:cubicBezTo>
                    <a:pt x="218" y="207"/>
                    <a:pt x="216" y="206"/>
                    <a:pt x="217" y="202"/>
                  </a:cubicBezTo>
                  <a:cubicBezTo>
                    <a:pt x="213" y="202"/>
                    <a:pt x="201" y="205"/>
                    <a:pt x="202" y="198"/>
                  </a:cubicBezTo>
                  <a:cubicBezTo>
                    <a:pt x="198" y="197"/>
                    <a:pt x="193" y="198"/>
                    <a:pt x="188" y="198"/>
                  </a:cubicBezTo>
                  <a:cubicBezTo>
                    <a:pt x="183" y="197"/>
                    <a:pt x="182" y="193"/>
                    <a:pt x="184" y="188"/>
                  </a:cubicBezTo>
                  <a:cubicBezTo>
                    <a:pt x="182" y="188"/>
                    <a:pt x="181" y="188"/>
                    <a:pt x="180" y="187"/>
                  </a:cubicBezTo>
                  <a:cubicBezTo>
                    <a:pt x="178" y="186"/>
                    <a:pt x="179" y="184"/>
                    <a:pt x="179" y="182"/>
                  </a:cubicBezTo>
                  <a:cubicBezTo>
                    <a:pt x="179" y="181"/>
                    <a:pt x="179" y="180"/>
                    <a:pt x="179" y="179"/>
                  </a:cubicBezTo>
                  <a:cubicBezTo>
                    <a:pt x="178" y="179"/>
                    <a:pt x="177" y="179"/>
                    <a:pt x="177" y="179"/>
                  </a:cubicBezTo>
                  <a:cubicBezTo>
                    <a:pt x="175" y="178"/>
                    <a:pt x="174" y="177"/>
                    <a:pt x="174" y="176"/>
                  </a:cubicBezTo>
                  <a:cubicBezTo>
                    <a:pt x="174" y="174"/>
                    <a:pt x="175" y="173"/>
                    <a:pt x="174" y="171"/>
                  </a:cubicBezTo>
                  <a:cubicBezTo>
                    <a:pt x="173" y="170"/>
                    <a:pt x="171" y="170"/>
                    <a:pt x="170" y="170"/>
                  </a:cubicBezTo>
                  <a:cubicBezTo>
                    <a:pt x="167" y="169"/>
                    <a:pt x="164" y="169"/>
                    <a:pt x="165" y="165"/>
                  </a:cubicBezTo>
                  <a:cubicBezTo>
                    <a:pt x="158" y="165"/>
                    <a:pt x="157" y="174"/>
                    <a:pt x="151" y="175"/>
                  </a:cubicBezTo>
                  <a:cubicBezTo>
                    <a:pt x="146" y="175"/>
                    <a:pt x="142" y="171"/>
                    <a:pt x="138" y="170"/>
                  </a:cubicBezTo>
                  <a:cubicBezTo>
                    <a:pt x="131" y="169"/>
                    <a:pt x="124" y="169"/>
                    <a:pt x="117" y="169"/>
                  </a:cubicBezTo>
                  <a:cubicBezTo>
                    <a:pt x="119" y="175"/>
                    <a:pt x="112" y="174"/>
                    <a:pt x="108" y="174"/>
                  </a:cubicBezTo>
                  <a:cubicBezTo>
                    <a:pt x="109" y="182"/>
                    <a:pt x="99" y="179"/>
                    <a:pt x="94" y="179"/>
                  </a:cubicBezTo>
                  <a:cubicBezTo>
                    <a:pt x="91" y="178"/>
                    <a:pt x="88" y="178"/>
                    <a:pt x="85" y="179"/>
                  </a:cubicBezTo>
                  <a:cubicBezTo>
                    <a:pt x="83" y="179"/>
                    <a:pt x="81" y="178"/>
                    <a:pt x="80" y="180"/>
                  </a:cubicBezTo>
                  <a:cubicBezTo>
                    <a:pt x="80" y="181"/>
                    <a:pt x="80" y="182"/>
                    <a:pt x="80" y="183"/>
                  </a:cubicBezTo>
                  <a:cubicBezTo>
                    <a:pt x="80" y="184"/>
                    <a:pt x="79" y="185"/>
                    <a:pt x="78" y="187"/>
                  </a:cubicBezTo>
                  <a:cubicBezTo>
                    <a:pt x="76" y="191"/>
                    <a:pt x="72" y="193"/>
                    <a:pt x="67" y="193"/>
                  </a:cubicBezTo>
                  <a:cubicBezTo>
                    <a:pt x="65" y="193"/>
                    <a:pt x="66" y="194"/>
                    <a:pt x="65" y="195"/>
                  </a:cubicBezTo>
                  <a:cubicBezTo>
                    <a:pt x="65" y="196"/>
                    <a:pt x="65" y="197"/>
                    <a:pt x="64" y="197"/>
                  </a:cubicBezTo>
                  <a:cubicBezTo>
                    <a:pt x="63" y="199"/>
                    <a:pt x="60" y="197"/>
                    <a:pt x="59" y="198"/>
                  </a:cubicBezTo>
                  <a:cubicBezTo>
                    <a:pt x="55" y="199"/>
                    <a:pt x="56" y="205"/>
                    <a:pt x="56" y="208"/>
                  </a:cubicBezTo>
                  <a:cubicBezTo>
                    <a:pt x="56" y="211"/>
                    <a:pt x="56" y="216"/>
                    <a:pt x="51" y="217"/>
                  </a:cubicBezTo>
                  <a:cubicBezTo>
                    <a:pt x="52" y="221"/>
                    <a:pt x="53" y="228"/>
                    <a:pt x="48" y="230"/>
                  </a:cubicBezTo>
                  <a:cubicBezTo>
                    <a:pt x="46" y="232"/>
                    <a:pt x="44" y="232"/>
                    <a:pt x="41" y="231"/>
                  </a:cubicBezTo>
                  <a:cubicBezTo>
                    <a:pt x="40" y="231"/>
                    <a:pt x="38" y="230"/>
                    <a:pt x="37" y="231"/>
                  </a:cubicBezTo>
                  <a:cubicBezTo>
                    <a:pt x="37" y="233"/>
                    <a:pt x="36" y="234"/>
                    <a:pt x="34" y="235"/>
                  </a:cubicBezTo>
                  <a:cubicBezTo>
                    <a:pt x="33" y="235"/>
                    <a:pt x="31" y="236"/>
                    <a:pt x="30" y="236"/>
                  </a:cubicBezTo>
                  <a:cubicBezTo>
                    <a:pt x="29" y="236"/>
                    <a:pt x="28" y="235"/>
                    <a:pt x="27" y="236"/>
                  </a:cubicBezTo>
                  <a:cubicBezTo>
                    <a:pt x="27" y="237"/>
                    <a:pt x="27" y="237"/>
                    <a:pt x="26" y="238"/>
                  </a:cubicBezTo>
                  <a:cubicBezTo>
                    <a:pt x="24" y="242"/>
                    <a:pt x="23" y="246"/>
                    <a:pt x="23" y="250"/>
                  </a:cubicBezTo>
                  <a:cubicBezTo>
                    <a:pt x="22" y="252"/>
                    <a:pt x="23" y="255"/>
                    <a:pt x="21" y="257"/>
                  </a:cubicBezTo>
                  <a:cubicBezTo>
                    <a:pt x="21" y="258"/>
                    <a:pt x="20" y="259"/>
                    <a:pt x="18" y="259"/>
                  </a:cubicBezTo>
                  <a:cubicBezTo>
                    <a:pt x="18" y="262"/>
                    <a:pt x="18" y="265"/>
                    <a:pt x="18" y="267"/>
                  </a:cubicBezTo>
                  <a:cubicBezTo>
                    <a:pt x="18" y="270"/>
                    <a:pt x="16" y="274"/>
                    <a:pt x="14" y="276"/>
                  </a:cubicBezTo>
                  <a:cubicBezTo>
                    <a:pt x="12" y="277"/>
                    <a:pt x="11" y="278"/>
                    <a:pt x="9" y="278"/>
                  </a:cubicBezTo>
                  <a:cubicBezTo>
                    <a:pt x="9" y="280"/>
                    <a:pt x="9" y="282"/>
                    <a:pt x="8" y="284"/>
                  </a:cubicBezTo>
                  <a:cubicBezTo>
                    <a:pt x="7" y="286"/>
                    <a:pt x="6" y="289"/>
                    <a:pt x="3" y="290"/>
                  </a:cubicBezTo>
                  <a:cubicBezTo>
                    <a:pt x="2" y="291"/>
                    <a:pt x="1" y="292"/>
                    <a:pt x="0" y="292"/>
                  </a:cubicBezTo>
                  <a:cubicBezTo>
                    <a:pt x="0" y="295"/>
                    <a:pt x="0" y="298"/>
                    <a:pt x="0" y="300"/>
                  </a:cubicBezTo>
                  <a:cubicBezTo>
                    <a:pt x="0" y="304"/>
                    <a:pt x="2" y="305"/>
                    <a:pt x="4" y="308"/>
                  </a:cubicBezTo>
                  <a:cubicBezTo>
                    <a:pt x="4" y="309"/>
                    <a:pt x="4" y="309"/>
                    <a:pt x="4" y="310"/>
                  </a:cubicBezTo>
                  <a:cubicBezTo>
                    <a:pt x="4" y="311"/>
                    <a:pt x="5" y="311"/>
                    <a:pt x="6" y="311"/>
                  </a:cubicBezTo>
                  <a:cubicBezTo>
                    <a:pt x="7" y="311"/>
                    <a:pt x="9" y="312"/>
                    <a:pt x="9" y="313"/>
                  </a:cubicBezTo>
                  <a:cubicBezTo>
                    <a:pt x="10" y="315"/>
                    <a:pt x="9" y="317"/>
                    <a:pt x="9" y="319"/>
                  </a:cubicBezTo>
                  <a:cubicBezTo>
                    <a:pt x="9" y="321"/>
                    <a:pt x="11" y="320"/>
                    <a:pt x="12" y="321"/>
                  </a:cubicBezTo>
                  <a:cubicBezTo>
                    <a:pt x="14" y="322"/>
                    <a:pt x="14" y="323"/>
                    <a:pt x="14" y="324"/>
                  </a:cubicBezTo>
                  <a:cubicBezTo>
                    <a:pt x="14" y="326"/>
                    <a:pt x="14" y="329"/>
                    <a:pt x="15" y="331"/>
                  </a:cubicBezTo>
                  <a:cubicBezTo>
                    <a:pt x="15" y="335"/>
                    <a:pt x="14" y="340"/>
                    <a:pt x="11" y="343"/>
                  </a:cubicBezTo>
                  <a:cubicBezTo>
                    <a:pt x="9" y="347"/>
                    <a:pt x="6" y="350"/>
                    <a:pt x="4" y="353"/>
                  </a:cubicBezTo>
                  <a:cubicBezTo>
                    <a:pt x="6" y="353"/>
                    <a:pt x="7" y="354"/>
                    <a:pt x="8" y="355"/>
                  </a:cubicBezTo>
                  <a:cubicBezTo>
                    <a:pt x="10" y="356"/>
                    <a:pt x="9" y="359"/>
                    <a:pt x="9" y="360"/>
                  </a:cubicBezTo>
                  <a:cubicBezTo>
                    <a:pt x="9" y="362"/>
                    <a:pt x="9" y="362"/>
                    <a:pt x="10" y="363"/>
                  </a:cubicBezTo>
                  <a:cubicBezTo>
                    <a:pt x="11" y="364"/>
                    <a:pt x="12" y="365"/>
                    <a:pt x="12" y="366"/>
                  </a:cubicBezTo>
                  <a:cubicBezTo>
                    <a:pt x="14" y="368"/>
                    <a:pt x="15" y="370"/>
                    <a:pt x="16" y="372"/>
                  </a:cubicBezTo>
                  <a:cubicBezTo>
                    <a:pt x="17" y="373"/>
                    <a:pt x="18" y="376"/>
                    <a:pt x="19" y="377"/>
                  </a:cubicBezTo>
                  <a:cubicBezTo>
                    <a:pt x="20" y="378"/>
                    <a:pt x="21" y="379"/>
                    <a:pt x="23" y="380"/>
                  </a:cubicBezTo>
                  <a:cubicBezTo>
                    <a:pt x="25" y="382"/>
                    <a:pt x="28" y="383"/>
                    <a:pt x="31" y="386"/>
                  </a:cubicBezTo>
                  <a:cubicBezTo>
                    <a:pt x="36" y="391"/>
                    <a:pt x="38" y="397"/>
                    <a:pt x="37" y="404"/>
                  </a:cubicBezTo>
                  <a:cubicBezTo>
                    <a:pt x="37" y="407"/>
                    <a:pt x="36" y="413"/>
                    <a:pt x="40" y="414"/>
                  </a:cubicBezTo>
                  <a:cubicBezTo>
                    <a:pt x="43" y="415"/>
                    <a:pt x="48" y="415"/>
                    <a:pt x="47" y="419"/>
                  </a:cubicBezTo>
                  <a:cubicBezTo>
                    <a:pt x="50" y="419"/>
                    <a:pt x="60" y="419"/>
                    <a:pt x="61" y="423"/>
                  </a:cubicBezTo>
                  <a:cubicBezTo>
                    <a:pt x="61" y="425"/>
                    <a:pt x="64" y="424"/>
                    <a:pt x="66" y="424"/>
                  </a:cubicBezTo>
                  <a:cubicBezTo>
                    <a:pt x="67" y="424"/>
                    <a:pt x="68" y="424"/>
                    <a:pt x="69" y="425"/>
                  </a:cubicBezTo>
                  <a:cubicBezTo>
                    <a:pt x="70" y="426"/>
                    <a:pt x="71" y="427"/>
                    <a:pt x="70" y="428"/>
                  </a:cubicBezTo>
                  <a:cubicBezTo>
                    <a:pt x="70" y="430"/>
                    <a:pt x="71" y="431"/>
                    <a:pt x="72" y="432"/>
                  </a:cubicBezTo>
                  <a:cubicBezTo>
                    <a:pt x="74" y="435"/>
                    <a:pt x="76" y="437"/>
                    <a:pt x="79" y="438"/>
                  </a:cubicBezTo>
                  <a:cubicBezTo>
                    <a:pt x="82" y="439"/>
                    <a:pt x="85" y="441"/>
                    <a:pt x="87" y="443"/>
                  </a:cubicBezTo>
                  <a:cubicBezTo>
                    <a:pt x="87" y="444"/>
                    <a:pt x="88" y="445"/>
                    <a:pt x="89" y="446"/>
                  </a:cubicBezTo>
                  <a:cubicBezTo>
                    <a:pt x="89" y="447"/>
                    <a:pt x="89" y="448"/>
                    <a:pt x="90" y="448"/>
                  </a:cubicBezTo>
                  <a:cubicBezTo>
                    <a:pt x="92" y="448"/>
                    <a:pt x="93" y="448"/>
                    <a:pt x="94" y="448"/>
                  </a:cubicBezTo>
                  <a:cubicBezTo>
                    <a:pt x="94" y="445"/>
                    <a:pt x="95" y="443"/>
                    <a:pt x="98" y="443"/>
                  </a:cubicBezTo>
                  <a:cubicBezTo>
                    <a:pt x="100" y="443"/>
                    <a:pt x="101" y="443"/>
                    <a:pt x="103" y="443"/>
                  </a:cubicBezTo>
                  <a:cubicBezTo>
                    <a:pt x="103" y="442"/>
                    <a:pt x="104" y="441"/>
                    <a:pt x="104" y="440"/>
                  </a:cubicBezTo>
                  <a:cubicBezTo>
                    <a:pt x="106" y="439"/>
                    <a:pt x="108" y="438"/>
                    <a:pt x="110" y="438"/>
                  </a:cubicBezTo>
                  <a:cubicBezTo>
                    <a:pt x="112" y="438"/>
                    <a:pt x="114" y="439"/>
                    <a:pt x="116" y="440"/>
                  </a:cubicBezTo>
                  <a:cubicBezTo>
                    <a:pt x="116" y="441"/>
                    <a:pt x="117" y="441"/>
                    <a:pt x="117" y="442"/>
                  </a:cubicBezTo>
                  <a:cubicBezTo>
                    <a:pt x="118" y="443"/>
                    <a:pt x="117" y="443"/>
                    <a:pt x="119" y="443"/>
                  </a:cubicBezTo>
                  <a:cubicBezTo>
                    <a:pt x="120" y="443"/>
                    <a:pt x="121" y="443"/>
                    <a:pt x="122" y="443"/>
                  </a:cubicBezTo>
                  <a:cubicBezTo>
                    <a:pt x="123" y="443"/>
                    <a:pt x="127" y="442"/>
                    <a:pt x="127" y="444"/>
                  </a:cubicBezTo>
                  <a:cubicBezTo>
                    <a:pt x="127" y="445"/>
                    <a:pt x="128" y="446"/>
                    <a:pt x="129" y="446"/>
                  </a:cubicBezTo>
                  <a:cubicBezTo>
                    <a:pt x="131" y="447"/>
                    <a:pt x="134" y="447"/>
                    <a:pt x="137" y="447"/>
                  </a:cubicBezTo>
                  <a:cubicBezTo>
                    <a:pt x="138" y="447"/>
                    <a:pt x="139" y="447"/>
                    <a:pt x="140" y="448"/>
                  </a:cubicBezTo>
                  <a:cubicBezTo>
                    <a:pt x="142" y="448"/>
                    <a:pt x="146" y="448"/>
                    <a:pt x="146" y="447"/>
                  </a:cubicBezTo>
                  <a:cubicBezTo>
                    <a:pt x="146" y="444"/>
                    <a:pt x="147" y="442"/>
                    <a:pt x="150" y="443"/>
                  </a:cubicBezTo>
                  <a:cubicBezTo>
                    <a:pt x="150" y="440"/>
                    <a:pt x="151" y="438"/>
                    <a:pt x="152" y="435"/>
                  </a:cubicBezTo>
                  <a:cubicBezTo>
                    <a:pt x="153" y="433"/>
                    <a:pt x="155" y="431"/>
                    <a:pt x="157" y="430"/>
                  </a:cubicBezTo>
                  <a:cubicBezTo>
                    <a:pt x="159" y="428"/>
                    <a:pt x="163" y="429"/>
                    <a:pt x="166" y="429"/>
                  </a:cubicBezTo>
                  <a:cubicBezTo>
                    <a:pt x="169" y="429"/>
                    <a:pt x="173" y="429"/>
                    <a:pt x="176" y="429"/>
                  </a:cubicBezTo>
                  <a:cubicBezTo>
                    <a:pt x="181" y="429"/>
                    <a:pt x="186" y="432"/>
                    <a:pt x="188" y="436"/>
                  </a:cubicBezTo>
                  <a:cubicBezTo>
                    <a:pt x="188" y="438"/>
                    <a:pt x="188" y="438"/>
                    <a:pt x="191" y="438"/>
                  </a:cubicBezTo>
                  <a:cubicBezTo>
                    <a:pt x="192" y="438"/>
                    <a:pt x="194" y="438"/>
                    <a:pt x="195" y="439"/>
                  </a:cubicBezTo>
                  <a:cubicBezTo>
                    <a:pt x="197" y="439"/>
                    <a:pt x="198" y="441"/>
                    <a:pt x="198" y="443"/>
                  </a:cubicBezTo>
                  <a:cubicBezTo>
                    <a:pt x="201" y="443"/>
                    <a:pt x="213" y="441"/>
                    <a:pt x="212" y="448"/>
                  </a:cubicBezTo>
                  <a:cubicBezTo>
                    <a:pt x="215" y="448"/>
                    <a:pt x="217" y="448"/>
                    <a:pt x="220" y="449"/>
                  </a:cubicBezTo>
                  <a:cubicBezTo>
                    <a:pt x="222" y="450"/>
                    <a:pt x="224" y="452"/>
                    <a:pt x="225" y="453"/>
                  </a:cubicBezTo>
                  <a:cubicBezTo>
                    <a:pt x="229" y="457"/>
                    <a:pt x="231" y="461"/>
                    <a:pt x="231" y="467"/>
                  </a:cubicBezTo>
                  <a:cubicBezTo>
                    <a:pt x="231" y="471"/>
                    <a:pt x="229" y="474"/>
                    <a:pt x="227" y="477"/>
                  </a:cubicBezTo>
                  <a:cubicBezTo>
                    <a:pt x="226" y="481"/>
                    <a:pt x="226" y="487"/>
                    <a:pt x="221" y="485"/>
                  </a:cubicBezTo>
                  <a:cubicBezTo>
                    <a:pt x="221" y="487"/>
                    <a:pt x="221" y="489"/>
                    <a:pt x="221" y="490"/>
                  </a:cubicBezTo>
                  <a:cubicBezTo>
                    <a:pt x="222" y="490"/>
                    <a:pt x="223" y="490"/>
                    <a:pt x="224" y="491"/>
                  </a:cubicBezTo>
                  <a:cubicBezTo>
                    <a:pt x="227" y="492"/>
                    <a:pt x="226" y="495"/>
                    <a:pt x="226" y="497"/>
                  </a:cubicBezTo>
                  <a:cubicBezTo>
                    <a:pt x="226" y="499"/>
                    <a:pt x="226" y="499"/>
                    <a:pt x="227" y="500"/>
                  </a:cubicBezTo>
                  <a:cubicBezTo>
                    <a:pt x="229" y="500"/>
                    <a:pt x="230" y="501"/>
                    <a:pt x="231" y="501"/>
                  </a:cubicBezTo>
                  <a:cubicBezTo>
                    <a:pt x="232" y="503"/>
                    <a:pt x="234" y="505"/>
                    <a:pt x="235" y="506"/>
                  </a:cubicBezTo>
                  <a:cubicBezTo>
                    <a:pt x="236" y="510"/>
                    <a:pt x="237" y="514"/>
                    <a:pt x="240" y="518"/>
                  </a:cubicBezTo>
                  <a:cubicBezTo>
                    <a:pt x="241" y="520"/>
                    <a:pt x="240" y="523"/>
                    <a:pt x="240" y="525"/>
                  </a:cubicBezTo>
                  <a:cubicBezTo>
                    <a:pt x="241" y="527"/>
                    <a:pt x="242" y="528"/>
                    <a:pt x="243" y="529"/>
                  </a:cubicBezTo>
                  <a:cubicBezTo>
                    <a:pt x="245" y="531"/>
                    <a:pt x="248" y="532"/>
                    <a:pt x="249" y="535"/>
                  </a:cubicBezTo>
                  <a:cubicBezTo>
                    <a:pt x="250" y="536"/>
                    <a:pt x="250" y="538"/>
                    <a:pt x="250" y="540"/>
                  </a:cubicBezTo>
                  <a:cubicBezTo>
                    <a:pt x="250" y="541"/>
                    <a:pt x="250" y="543"/>
                    <a:pt x="250" y="544"/>
                  </a:cubicBezTo>
                  <a:cubicBezTo>
                    <a:pt x="250" y="545"/>
                    <a:pt x="250" y="546"/>
                    <a:pt x="250" y="547"/>
                  </a:cubicBezTo>
                  <a:cubicBezTo>
                    <a:pt x="250" y="547"/>
                    <a:pt x="251" y="547"/>
                    <a:pt x="252" y="547"/>
                  </a:cubicBezTo>
                  <a:cubicBezTo>
                    <a:pt x="254" y="548"/>
                    <a:pt x="255" y="549"/>
                    <a:pt x="254" y="551"/>
                  </a:cubicBezTo>
                  <a:cubicBezTo>
                    <a:pt x="254" y="555"/>
                    <a:pt x="254" y="558"/>
                    <a:pt x="254" y="562"/>
                  </a:cubicBezTo>
                  <a:cubicBezTo>
                    <a:pt x="254" y="566"/>
                    <a:pt x="256" y="576"/>
                    <a:pt x="250" y="575"/>
                  </a:cubicBezTo>
                  <a:cubicBezTo>
                    <a:pt x="250" y="578"/>
                    <a:pt x="250" y="581"/>
                    <a:pt x="250" y="584"/>
                  </a:cubicBezTo>
                  <a:cubicBezTo>
                    <a:pt x="251" y="585"/>
                    <a:pt x="253" y="586"/>
                    <a:pt x="255" y="587"/>
                  </a:cubicBezTo>
                  <a:cubicBezTo>
                    <a:pt x="256" y="588"/>
                    <a:pt x="257" y="590"/>
                    <a:pt x="257" y="591"/>
                  </a:cubicBezTo>
                  <a:cubicBezTo>
                    <a:pt x="257" y="592"/>
                    <a:pt x="257" y="593"/>
                    <a:pt x="256" y="593"/>
                  </a:cubicBezTo>
                  <a:cubicBezTo>
                    <a:pt x="256" y="593"/>
                    <a:pt x="255" y="593"/>
                    <a:pt x="255" y="594"/>
                  </a:cubicBezTo>
                  <a:cubicBezTo>
                    <a:pt x="254" y="594"/>
                    <a:pt x="254" y="594"/>
                    <a:pt x="254" y="595"/>
                  </a:cubicBezTo>
                  <a:cubicBezTo>
                    <a:pt x="252" y="599"/>
                    <a:pt x="249" y="601"/>
                    <a:pt x="246" y="605"/>
                  </a:cubicBezTo>
                  <a:cubicBezTo>
                    <a:pt x="244" y="608"/>
                    <a:pt x="245" y="614"/>
                    <a:pt x="240" y="613"/>
                  </a:cubicBezTo>
                  <a:cubicBezTo>
                    <a:pt x="240" y="617"/>
                    <a:pt x="240" y="622"/>
                    <a:pt x="240" y="627"/>
                  </a:cubicBezTo>
                  <a:cubicBezTo>
                    <a:pt x="240" y="630"/>
                    <a:pt x="239" y="632"/>
                    <a:pt x="235" y="632"/>
                  </a:cubicBezTo>
                  <a:cubicBezTo>
                    <a:pt x="235" y="635"/>
                    <a:pt x="233" y="637"/>
                    <a:pt x="231" y="640"/>
                  </a:cubicBezTo>
                  <a:cubicBezTo>
                    <a:pt x="230" y="643"/>
                    <a:pt x="231" y="647"/>
                    <a:pt x="226" y="646"/>
                  </a:cubicBezTo>
                  <a:cubicBezTo>
                    <a:pt x="226" y="653"/>
                    <a:pt x="226" y="661"/>
                    <a:pt x="226" y="669"/>
                  </a:cubicBezTo>
                  <a:cubicBezTo>
                    <a:pt x="226" y="673"/>
                    <a:pt x="226" y="677"/>
                    <a:pt x="226" y="681"/>
                  </a:cubicBezTo>
                  <a:cubicBezTo>
                    <a:pt x="226" y="682"/>
                    <a:pt x="226" y="683"/>
                    <a:pt x="226" y="683"/>
                  </a:cubicBezTo>
                  <a:cubicBezTo>
                    <a:pt x="227" y="684"/>
                    <a:pt x="227" y="684"/>
                    <a:pt x="228" y="684"/>
                  </a:cubicBezTo>
                  <a:cubicBezTo>
                    <a:pt x="229" y="684"/>
                    <a:pt x="230" y="684"/>
                    <a:pt x="230" y="685"/>
                  </a:cubicBezTo>
                  <a:cubicBezTo>
                    <a:pt x="231" y="686"/>
                    <a:pt x="231" y="688"/>
                    <a:pt x="231" y="689"/>
                  </a:cubicBezTo>
                  <a:cubicBezTo>
                    <a:pt x="231" y="690"/>
                    <a:pt x="231" y="691"/>
                    <a:pt x="231" y="692"/>
                  </a:cubicBezTo>
                  <a:cubicBezTo>
                    <a:pt x="231" y="693"/>
                    <a:pt x="231" y="693"/>
                    <a:pt x="232" y="693"/>
                  </a:cubicBezTo>
                  <a:cubicBezTo>
                    <a:pt x="235" y="693"/>
                    <a:pt x="236" y="695"/>
                    <a:pt x="235" y="698"/>
                  </a:cubicBezTo>
                  <a:cubicBezTo>
                    <a:pt x="235" y="701"/>
                    <a:pt x="237" y="713"/>
                    <a:pt x="231" y="712"/>
                  </a:cubicBezTo>
                  <a:cubicBezTo>
                    <a:pt x="231" y="722"/>
                    <a:pt x="231" y="732"/>
                    <a:pt x="231" y="742"/>
                  </a:cubicBezTo>
                  <a:cubicBezTo>
                    <a:pt x="231" y="745"/>
                    <a:pt x="231" y="747"/>
                    <a:pt x="231" y="749"/>
                  </a:cubicBezTo>
                  <a:cubicBezTo>
                    <a:pt x="232" y="750"/>
                    <a:pt x="233" y="751"/>
                    <a:pt x="234" y="752"/>
                  </a:cubicBezTo>
                  <a:cubicBezTo>
                    <a:pt x="237" y="755"/>
                    <a:pt x="238" y="758"/>
                    <a:pt x="239" y="761"/>
                  </a:cubicBezTo>
                  <a:cubicBezTo>
                    <a:pt x="240" y="764"/>
                    <a:pt x="241" y="768"/>
                    <a:pt x="239" y="771"/>
                  </a:cubicBezTo>
                  <a:cubicBezTo>
                    <a:pt x="238" y="774"/>
                    <a:pt x="236" y="776"/>
                    <a:pt x="233" y="777"/>
                  </a:cubicBezTo>
                  <a:cubicBezTo>
                    <a:pt x="231" y="778"/>
                    <a:pt x="228" y="779"/>
                    <a:pt x="225" y="780"/>
                  </a:cubicBezTo>
                  <a:cubicBezTo>
                    <a:pt x="224" y="781"/>
                    <a:pt x="223" y="781"/>
                    <a:pt x="222" y="782"/>
                  </a:cubicBezTo>
                  <a:cubicBezTo>
                    <a:pt x="220" y="783"/>
                    <a:pt x="221" y="787"/>
                    <a:pt x="222" y="788"/>
                  </a:cubicBezTo>
                  <a:cubicBezTo>
                    <a:pt x="222" y="791"/>
                    <a:pt x="222" y="794"/>
                    <a:pt x="224" y="796"/>
                  </a:cubicBezTo>
                  <a:cubicBezTo>
                    <a:pt x="226" y="798"/>
                    <a:pt x="228" y="794"/>
                    <a:pt x="230" y="793"/>
                  </a:cubicBezTo>
                  <a:cubicBezTo>
                    <a:pt x="235" y="791"/>
                    <a:pt x="242" y="791"/>
                    <a:pt x="247" y="791"/>
                  </a:cubicBezTo>
                  <a:cubicBezTo>
                    <a:pt x="253" y="791"/>
                    <a:pt x="259" y="791"/>
                    <a:pt x="264" y="787"/>
                  </a:cubicBezTo>
                  <a:cubicBezTo>
                    <a:pt x="266" y="787"/>
                    <a:pt x="268" y="787"/>
                    <a:pt x="271" y="787"/>
                  </a:cubicBezTo>
                  <a:cubicBezTo>
                    <a:pt x="272" y="787"/>
                    <a:pt x="273" y="788"/>
                    <a:pt x="273" y="786"/>
                  </a:cubicBezTo>
                  <a:cubicBezTo>
                    <a:pt x="274" y="785"/>
                    <a:pt x="274" y="785"/>
                    <a:pt x="274" y="784"/>
                  </a:cubicBezTo>
                  <a:cubicBezTo>
                    <a:pt x="276" y="781"/>
                    <a:pt x="279" y="779"/>
                    <a:pt x="283" y="778"/>
                  </a:cubicBezTo>
                  <a:cubicBezTo>
                    <a:pt x="283" y="769"/>
                    <a:pt x="283" y="761"/>
                    <a:pt x="291" y="757"/>
                  </a:cubicBezTo>
                  <a:cubicBezTo>
                    <a:pt x="295" y="755"/>
                    <a:pt x="299" y="754"/>
                    <a:pt x="303" y="754"/>
                  </a:cubicBezTo>
                  <a:cubicBezTo>
                    <a:pt x="307" y="754"/>
                    <a:pt x="312" y="755"/>
                    <a:pt x="317" y="754"/>
                  </a:cubicBezTo>
                  <a:cubicBezTo>
                    <a:pt x="319" y="754"/>
                    <a:pt x="320" y="753"/>
                    <a:pt x="320" y="751"/>
                  </a:cubicBezTo>
                  <a:cubicBezTo>
                    <a:pt x="321" y="748"/>
                    <a:pt x="320" y="744"/>
                    <a:pt x="320" y="741"/>
                  </a:cubicBezTo>
                  <a:cubicBezTo>
                    <a:pt x="320" y="740"/>
                    <a:pt x="320" y="738"/>
                    <a:pt x="320" y="737"/>
                  </a:cubicBezTo>
                  <a:cubicBezTo>
                    <a:pt x="320" y="735"/>
                    <a:pt x="320" y="736"/>
                    <a:pt x="319" y="735"/>
                  </a:cubicBezTo>
                  <a:cubicBezTo>
                    <a:pt x="317" y="734"/>
                    <a:pt x="317" y="733"/>
                    <a:pt x="316" y="732"/>
                  </a:cubicBezTo>
                  <a:cubicBezTo>
                    <a:pt x="315" y="729"/>
                    <a:pt x="316" y="725"/>
                    <a:pt x="318" y="723"/>
                  </a:cubicBezTo>
                  <a:cubicBezTo>
                    <a:pt x="318" y="722"/>
                    <a:pt x="319" y="722"/>
                    <a:pt x="319" y="721"/>
                  </a:cubicBezTo>
                  <a:cubicBezTo>
                    <a:pt x="321" y="721"/>
                    <a:pt x="320" y="720"/>
                    <a:pt x="321" y="719"/>
                  </a:cubicBezTo>
                  <a:cubicBezTo>
                    <a:pt x="321" y="717"/>
                    <a:pt x="323" y="716"/>
                    <a:pt x="325" y="716"/>
                  </a:cubicBezTo>
                  <a:cubicBezTo>
                    <a:pt x="325" y="715"/>
                    <a:pt x="325" y="713"/>
                    <a:pt x="327" y="712"/>
                  </a:cubicBezTo>
                  <a:cubicBezTo>
                    <a:pt x="328" y="711"/>
                    <a:pt x="331" y="712"/>
                    <a:pt x="333" y="711"/>
                  </a:cubicBezTo>
                  <a:cubicBezTo>
                    <a:pt x="337" y="710"/>
                    <a:pt x="338" y="706"/>
                    <a:pt x="339" y="702"/>
                  </a:cubicBezTo>
                  <a:cubicBezTo>
                    <a:pt x="340" y="698"/>
                    <a:pt x="339" y="693"/>
                    <a:pt x="339" y="688"/>
                  </a:cubicBezTo>
                  <a:cubicBezTo>
                    <a:pt x="339" y="685"/>
                    <a:pt x="338" y="678"/>
                    <a:pt x="344" y="679"/>
                  </a:cubicBezTo>
                  <a:cubicBezTo>
                    <a:pt x="344" y="676"/>
                    <a:pt x="344" y="673"/>
                    <a:pt x="345" y="671"/>
                  </a:cubicBezTo>
                  <a:cubicBezTo>
                    <a:pt x="346" y="669"/>
                    <a:pt x="348" y="667"/>
                    <a:pt x="350" y="666"/>
                  </a:cubicBezTo>
                  <a:cubicBezTo>
                    <a:pt x="352" y="665"/>
                    <a:pt x="355" y="665"/>
                    <a:pt x="356" y="663"/>
                  </a:cubicBezTo>
                  <a:cubicBezTo>
                    <a:pt x="358" y="661"/>
                    <a:pt x="358" y="659"/>
                    <a:pt x="358" y="657"/>
                  </a:cubicBezTo>
                  <a:cubicBezTo>
                    <a:pt x="358" y="655"/>
                    <a:pt x="357" y="651"/>
                    <a:pt x="359" y="650"/>
                  </a:cubicBezTo>
                  <a:cubicBezTo>
                    <a:pt x="360" y="647"/>
                    <a:pt x="362" y="645"/>
                    <a:pt x="364" y="642"/>
                  </a:cubicBezTo>
                  <a:cubicBezTo>
                    <a:pt x="367" y="638"/>
                    <a:pt x="372" y="634"/>
                    <a:pt x="377" y="630"/>
                  </a:cubicBezTo>
                  <a:cubicBezTo>
                    <a:pt x="378" y="629"/>
                    <a:pt x="379" y="629"/>
                    <a:pt x="380" y="628"/>
                  </a:cubicBezTo>
                  <a:cubicBezTo>
                    <a:pt x="381" y="627"/>
                    <a:pt x="382" y="627"/>
                    <a:pt x="382" y="625"/>
                  </a:cubicBezTo>
                  <a:cubicBezTo>
                    <a:pt x="382" y="622"/>
                    <a:pt x="382" y="620"/>
                    <a:pt x="382" y="617"/>
                  </a:cubicBezTo>
                  <a:cubicBezTo>
                    <a:pt x="382" y="611"/>
                    <a:pt x="381" y="606"/>
                    <a:pt x="381" y="600"/>
                  </a:cubicBezTo>
                  <a:cubicBezTo>
                    <a:pt x="382" y="596"/>
                    <a:pt x="382" y="591"/>
                    <a:pt x="384" y="588"/>
                  </a:cubicBezTo>
                  <a:cubicBezTo>
                    <a:pt x="384" y="587"/>
                    <a:pt x="385" y="586"/>
                    <a:pt x="385" y="585"/>
                  </a:cubicBezTo>
                  <a:cubicBezTo>
                    <a:pt x="386" y="584"/>
                    <a:pt x="386" y="584"/>
                    <a:pt x="387" y="582"/>
                  </a:cubicBezTo>
                  <a:cubicBezTo>
                    <a:pt x="387" y="580"/>
                    <a:pt x="389" y="579"/>
                    <a:pt x="391" y="580"/>
                  </a:cubicBezTo>
                  <a:cubicBezTo>
                    <a:pt x="392" y="566"/>
                    <a:pt x="390" y="552"/>
                    <a:pt x="391" y="539"/>
                  </a:cubicBezTo>
                  <a:cubicBezTo>
                    <a:pt x="391" y="533"/>
                    <a:pt x="391" y="527"/>
                    <a:pt x="393" y="521"/>
                  </a:cubicBezTo>
                  <a:cubicBezTo>
                    <a:pt x="393" y="518"/>
                    <a:pt x="394" y="516"/>
                    <a:pt x="396" y="514"/>
                  </a:cubicBezTo>
                  <a:cubicBezTo>
                    <a:pt x="396" y="511"/>
                    <a:pt x="397" y="508"/>
                    <a:pt x="400" y="509"/>
                  </a:cubicBezTo>
                  <a:cubicBezTo>
                    <a:pt x="400" y="505"/>
                    <a:pt x="399" y="498"/>
                    <a:pt x="405" y="500"/>
                  </a:cubicBezTo>
                  <a:cubicBezTo>
                    <a:pt x="405" y="497"/>
                    <a:pt x="405" y="494"/>
                    <a:pt x="405" y="491"/>
                  </a:cubicBezTo>
                  <a:cubicBezTo>
                    <a:pt x="405" y="490"/>
                    <a:pt x="405" y="488"/>
                    <a:pt x="405" y="487"/>
                  </a:cubicBezTo>
                  <a:cubicBezTo>
                    <a:pt x="405" y="485"/>
                    <a:pt x="405" y="485"/>
                    <a:pt x="403" y="485"/>
                  </a:cubicBezTo>
                  <a:cubicBezTo>
                    <a:pt x="399" y="482"/>
                    <a:pt x="400" y="476"/>
                    <a:pt x="400" y="472"/>
                  </a:cubicBezTo>
                  <a:cubicBezTo>
                    <a:pt x="400" y="468"/>
                    <a:pt x="400" y="463"/>
                    <a:pt x="402" y="459"/>
                  </a:cubicBezTo>
                  <a:cubicBezTo>
                    <a:pt x="402" y="459"/>
                    <a:pt x="403" y="458"/>
                    <a:pt x="403" y="458"/>
                  </a:cubicBezTo>
                  <a:cubicBezTo>
                    <a:pt x="405" y="457"/>
                    <a:pt x="405" y="458"/>
                    <a:pt x="405" y="456"/>
                  </a:cubicBezTo>
                  <a:cubicBezTo>
                    <a:pt x="405" y="453"/>
                    <a:pt x="405" y="450"/>
                    <a:pt x="405" y="447"/>
                  </a:cubicBezTo>
                  <a:cubicBezTo>
                    <a:pt x="406" y="444"/>
                    <a:pt x="405" y="440"/>
                    <a:pt x="406" y="436"/>
                  </a:cubicBezTo>
                  <a:cubicBezTo>
                    <a:pt x="407" y="435"/>
                    <a:pt x="408" y="434"/>
                    <a:pt x="410" y="434"/>
                  </a:cubicBezTo>
                  <a:cubicBezTo>
                    <a:pt x="410" y="430"/>
                    <a:pt x="410" y="427"/>
                    <a:pt x="410" y="424"/>
                  </a:cubicBezTo>
                  <a:cubicBezTo>
                    <a:pt x="410" y="420"/>
                    <a:pt x="410" y="417"/>
                    <a:pt x="410" y="414"/>
                  </a:cubicBezTo>
                  <a:cubicBezTo>
                    <a:pt x="410" y="411"/>
                    <a:pt x="411" y="406"/>
                    <a:pt x="409" y="404"/>
                  </a:cubicBezTo>
                  <a:cubicBezTo>
                    <a:pt x="404" y="400"/>
                    <a:pt x="400" y="396"/>
                    <a:pt x="396" y="391"/>
                  </a:cubicBezTo>
                  <a:cubicBezTo>
                    <a:pt x="396" y="386"/>
                    <a:pt x="400" y="396"/>
                    <a:pt x="396" y="391"/>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Freeform 21"/>
            <p:cNvSpPr/>
            <p:nvPr/>
          </p:nvSpPr>
          <p:spPr bwMode="auto">
            <a:xfrm>
              <a:off x="4553517" y="2298683"/>
              <a:ext cx="1284171" cy="2708007"/>
            </a:xfrm>
            <a:custGeom>
              <a:avLst/>
              <a:gdLst>
                <a:gd name="T0" fmla="*/ 394 w 439"/>
                <a:gd name="T1" fmla="*/ 523 h 926"/>
                <a:gd name="T2" fmla="*/ 349 w 439"/>
                <a:gd name="T3" fmla="*/ 520 h 926"/>
                <a:gd name="T4" fmla="*/ 328 w 439"/>
                <a:gd name="T5" fmla="*/ 505 h 926"/>
                <a:gd name="T6" fmla="*/ 310 w 439"/>
                <a:gd name="T7" fmla="*/ 490 h 926"/>
                <a:gd name="T8" fmla="*/ 283 w 439"/>
                <a:gd name="T9" fmla="*/ 457 h 926"/>
                <a:gd name="T10" fmla="*/ 230 w 439"/>
                <a:gd name="T11" fmla="*/ 424 h 926"/>
                <a:gd name="T12" fmla="*/ 198 w 439"/>
                <a:gd name="T13" fmla="*/ 402 h 926"/>
                <a:gd name="T14" fmla="*/ 141 w 439"/>
                <a:gd name="T15" fmla="*/ 387 h 926"/>
                <a:gd name="T16" fmla="*/ 117 w 439"/>
                <a:gd name="T17" fmla="*/ 393 h 926"/>
                <a:gd name="T18" fmla="*/ 94 w 439"/>
                <a:gd name="T19" fmla="*/ 415 h 926"/>
                <a:gd name="T20" fmla="*/ 68 w 439"/>
                <a:gd name="T21" fmla="*/ 405 h 926"/>
                <a:gd name="T22" fmla="*/ 70 w 439"/>
                <a:gd name="T23" fmla="*/ 375 h 926"/>
                <a:gd name="T24" fmla="*/ 52 w 439"/>
                <a:gd name="T25" fmla="*/ 324 h 926"/>
                <a:gd name="T26" fmla="*/ 38 w 439"/>
                <a:gd name="T27" fmla="*/ 320 h 926"/>
                <a:gd name="T28" fmla="*/ 28 w 439"/>
                <a:gd name="T29" fmla="*/ 297 h 926"/>
                <a:gd name="T30" fmla="*/ 61 w 439"/>
                <a:gd name="T31" fmla="*/ 237 h 926"/>
                <a:gd name="T32" fmla="*/ 107 w 439"/>
                <a:gd name="T33" fmla="*/ 251 h 926"/>
                <a:gd name="T34" fmla="*/ 127 w 439"/>
                <a:gd name="T35" fmla="*/ 222 h 926"/>
                <a:gd name="T36" fmla="*/ 139 w 439"/>
                <a:gd name="T37" fmla="*/ 203 h 926"/>
                <a:gd name="T38" fmla="*/ 176 w 439"/>
                <a:gd name="T39" fmla="*/ 180 h 926"/>
                <a:gd name="T40" fmla="*/ 209 w 439"/>
                <a:gd name="T41" fmla="*/ 146 h 926"/>
                <a:gd name="T42" fmla="*/ 240 w 439"/>
                <a:gd name="T43" fmla="*/ 118 h 926"/>
                <a:gd name="T44" fmla="*/ 269 w 439"/>
                <a:gd name="T45" fmla="*/ 99 h 926"/>
                <a:gd name="T46" fmla="*/ 259 w 439"/>
                <a:gd name="T47" fmla="*/ 90 h 926"/>
                <a:gd name="T48" fmla="*/ 310 w 439"/>
                <a:gd name="T49" fmla="*/ 76 h 926"/>
                <a:gd name="T50" fmla="*/ 330 w 439"/>
                <a:gd name="T51" fmla="*/ 38 h 926"/>
                <a:gd name="T52" fmla="*/ 298 w 439"/>
                <a:gd name="T53" fmla="*/ 28 h 926"/>
                <a:gd name="T54" fmla="*/ 264 w 439"/>
                <a:gd name="T55" fmla="*/ 54 h 926"/>
                <a:gd name="T56" fmla="*/ 234 w 439"/>
                <a:gd name="T57" fmla="*/ 67 h 926"/>
                <a:gd name="T58" fmla="*/ 245 w 439"/>
                <a:gd name="T59" fmla="*/ 28 h 926"/>
                <a:gd name="T60" fmla="*/ 279 w 439"/>
                <a:gd name="T61" fmla="*/ 15 h 926"/>
                <a:gd name="T62" fmla="*/ 45 w 439"/>
                <a:gd name="T63" fmla="*/ 186 h 926"/>
                <a:gd name="T64" fmla="*/ 0 w 439"/>
                <a:gd name="T65" fmla="*/ 320 h 926"/>
                <a:gd name="T66" fmla="*/ 20 w 439"/>
                <a:gd name="T67" fmla="*/ 359 h 926"/>
                <a:gd name="T68" fmla="*/ 56 w 439"/>
                <a:gd name="T69" fmla="*/ 408 h 926"/>
                <a:gd name="T70" fmla="*/ 80 w 439"/>
                <a:gd name="T71" fmla="*/ 420 h 926"/>
                <a:gd name="T72" fmla="*/ 71 w 439"/>
                <a:gd name="T73" fmla="*/ 495 h 926"/>
                <a:gd name="T74" fmla="*/ 66 w 439"/>
                <a:gd name="T75" fmla="*/ 541 h 926"/>
                <a:gd name="T76" fmla="*/ 94 w 439"/>
                <a:gd name="T77" fmla="*/ 587 h 926"/>
                <a:gd name="T78" fmla="*/ 112 w 439"/>
                <a:gd name="T79" fmla="*/ 634 h 926"/>
                <a:gd name="T80" fmla="*/ 137 w 439"/>
                <a:gd name="T81" fmla="*/ 664 h 926"/>
                <a:gd name="T82" fmla="*/ 160 w 439"/>
                <a:gd name="T83" fmla="*/ 690 h 926"/>
                <a:gd name="T84" fmla="*/ 173 w 439"/>
                <a:gd name="T85" fmla="*/ 719 h 926"/>
                <a:gd name="T86" fmla="*/ 181 w 439"/>
                <a:gd name="T87" fmla="*/ 784 h 926"/>
                <a:gd name="T88" fmla="*/ 207 w 439"/>
                <a:gd name="T89" fmla="*/ 858 h 926"/>
                <a:gd name="T90" fmla="*/ 232 w 439"/>
                <a:gd name="T91" fmla="*/ 896 h 926"/>
                <a:gd name="T92" fmla="*/ 255 w 439"/>
                <a:gd name="T93" fmla="*/ 920 h 926"/>
                <a:gd name="T94" fmla="*/ 265 w 439"/>
                <a:gd name="T95" fmla="*/ 900 h 926"/>
                <a:gd name="T96" fmla="*/ 255 w 439"/>
                <a:gd name="T97" fmla="*/ 858 h 926"/>
                <a:gd name="T98" fmla="*/ 279 w 439"/>
                <a:gd name="T99" fmla="*/ 830 h 926"/>
                <a:gd name="T100" fmla="*/ 297 w 439"/>
                <a:gd name="T101" fmla="*/ 797 h 926"/>
                <a:gd name="T102" fmla="*/ 323 w 439"/>
                <a:gd name="T103" fmla="*/ 726 h 926"/>
                <a:gd name="T104" fmla="*/ 371 w 439"/>
                <a:gd name="T105" fmla="*/ 697 h 926"/>
                <a:gd name="T106" fmla="*/ 401 w 439"/>
                <a:gd name="T107" fmla="*/ 633 h 926"/>
                <a:gd name="T108" fmla="*/ 411 w 439"/>
                <a:gd name="T109" fmla="*/ 608 h 926"/>
                <a:gd name="T110" fmla="*/ 434 w 439"/>
                <a:gd name="T111" fmla="*/ 573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9" h="926">
                  <a:moveTo>
                    <a:pt x="434" y="542"/>
                  </a:moveTo>
                  <a:cubicBezTo>
                    <a:pt x="427" y="542"/>
                    <a:pt x="418" y="544"/>
                    <a:pt x="413" y="538"/>
                  </a:cubicBezTo>
                  <a:cubicBezTo>
                    <a:pt x="412" y="537"/>
                    <a:pt x="411" y="535"/>
                    <a:pt x="411" y="534"/>
                  </a:cubicBezTo>
                  <a:cubicBezTo>
                    <a:pt x="410" y="533"/>
                    <a:pt x="411" y="533"/>
                    <a:pt x="409" y="533"/>
                  </a:cubicBezTo>
                  <a:cubicBezTo>
                    <a:pt x="408" y="533"/>
                    <a:pt x="407" y="533"/>
                    <a:pt x="405" y="533"/>
                  </a:cubicBezTo>
                  <a:cubicBezTo>
                    <a:pt x="402" y="531"/>
                    <a:pt x="399" y="530"/>
                    <a:pt x="397" y="527"/>
                  </a:cubicBezTo>
                  <a:cubicBezTo>
                    <a:pt x="397" y="526"/>
                    <a:pt x="396" y="525"/>
                    <a:pt x="396" y="524"/>
                  </a:cubicBezTo>
                  <a:cubicBezTo>
                    <a:pt x="396" y="523"/>
                    <a:pt x="395" y="523"/>
                    <a:pt x="394" y="523"/>
                  </a:cubicBezTo>
                  <a:cubicBezTo>
                    <a:pt x="392" y="523"/>
                    <a:pt x="390" y="523"/>
                    <a:pt x="388" y="523"/>
                  </a:cubicBezTo>
                  <a:cubicBezTo>
                    <a:pt x="385" y="523"/>
                    <a:pt x="382" y="523"/>
                    <a:pt x="378" y="523"/>
                  </a:cubicBezTo>
                  <a:cubicBezTo>
                    <a:pt x="376" y="523"/>
                    <a:pt x="373" y="522"/>
                    <a:pt x="373" y="519"/>
                  </a:cubicBezTo>
                  <a:cubicBezTo>
                    <a:pt x="372" y="518"/>
                    <a:pt x="360" y="519"/>
                    <a:pt x="358" y="519"/>
                  </a:cubicBezTo>
                  <a:cubicBezTo>
                    <a:pt x="357" y="519"/>
                    <a:pt x="356" y="519"/>
                    <a:pt x="355" y="519"/>
                  </a:cubicBezTo>
                  <a:cubicBezTo>
                    <a:pt x="353" y="519"/>
                    <a:pt x="354" y="519"/>
                    <a:pt x="353" y="520"/>
                  </a:cubicBezTo>
                  <a:cubicBezTo>
                    <a:pt x="353" y="521"/>
                    <a:pt x="352" y="521"/>
                    <a:pt x="352" y="522"/>
                  </a:cubicBezTo>
                  <a:cubicBezTo>
                    <a:pt x="350" y="522"/>
                    <a:pt x="350" y="521"/>
                    <a:pt x="349" y="520"/>
                  </a:cubicBezTo>
                  <a:cubicBezTo>
                    <a:pt x="349" y="519"/>
                    <a:pt x="349" y="514"/>
                    <a:pt x="348" y="514"/>
                  </a:cubicBezTo>
                  <a:cubicBezTo>
                    <a:pt x="345" y="514"/>
                    <a:pt x="342" y="514"/>
                    <a:pt x="339" y="513"/>
                  </a:cubicBezTo>
                  <a:cubicBezTo>
                    <a:pt x="338" y="513"/>
                    <a:pt x="337" y="513"/>
                    <a:pt x="336" y="512"/>
                  </a:cubicBezTo>
                  <a:cubicBezTo>
                    <a:pt x="336" y="511"/>
                    <a:pt x="335" y="511"/>
                    <a:pt x="335" y="510"/>
                  </a:cubicBezTo>
                  <a:cubicBezTo>
                    <a:pt x="334" y="509"/>
                    <a:pt x="335" y="510"/>
                    <a:pt x="333" y="509"/>
                  </a:cubicBezTo>
                  <a:cubicBezTo>
                    <a:pt x="332" y="509"/>
                    <a:pt x="331" y="508"/>
                    <a:pt x="330" y="507"/>
                  </a:cubicBezTo>
                  <a:cubicBezTo>
                    <a:pt x="330" y="507"/>
                    <a:pt x="330" y="506"/>
                    <a:pt x="330" y="505"/>
                  </a:cubicBezTo>
                  <a:cubicBezTo>
                    <a:pt x="330" y="504"/>
                    <a:pt x="329" y="505"/>
                    <a:pt x="328" y="505"/>
                  </a:cubicBezTo>
                  <a:cubicBezTo>
                    <a:pt x="322" y="505"/>
                    <a:pt x="317" y="505"/>
                    <a:pt x="312" y="505"/>
                  </a:cubicBezTo>
                  <a:cubicBezTo>
                    <a:pt x="309" y="505"/>
                    <a:pt x="305" y="504"/>
                    <a:pt x="301" y="505"/>
                  </a:cubicBezTo>
                  <a:cubicBezTo>
                    <a:pt x="298" y="505"/>
                    <a:pt x="295" y="505"/>
                    <a:pt x="292" y="504"/>
                  </a:cubicBezTo>
                  <a:cubicBezTo>
                    <a:pt x="288" y="503"/>
                    <a:pt x="285" y="497"/>
                    <a:pt x="290" y="495"/>
                  </a:cubicBezTo>
                  <a:cubicBezTo>
                    <a:pt x="292" y="495"/>
                    <a:pt x="295" y="496"/>
                    <a:pt x="296" y="494"/>
                  </a:cubicBezTo>
                  <a:cubicBezTo>
                    <a:pt x="297" y="493"/>
                    <a:pt x="297" y="491"/>
                    <a:pt x="297" y="490"/>
                  </a:cubicBezTo>
                  <a:cubicBezTo>
                    <a:pt x="299" y="490"/>
                    <a:pt x="302" y="490"/>
                    <a:pt x="304" y="490"/>
                  </a:cubicBezTo>
                  <a:cubicBezTo>
                    <a:pt x="306" y="490"/>
                    <a:pt x="308" y="490"/>
                    <a:pt x="310" y="490"/>
                  </a:cubicBezTo>
                  <a:cubicBezTo>
                    <a:pt x="311" y="491"/>
                    <a:pt x="311" y="490"/>
                    <a:pt x="311" y="489"/>
                  </a:cubicBezTo>
                  <a:cubicBezTo>
                    <a:pt x="311" y="488"/>
                    <a:pt x="311" y="488"/>
                    <a:pt x="311" y="487"/>
                  </a:cubicBezTo>
                  <a:cubicBezTo>
                    <a:pt x="311" y="484"/>
                    <a:pt x="310" y="482"/>
                    <a:pt x="308" y="480"/>
                  </a:cubicBezTo>
                  <a:cubicBezTo>
                    <a:pt x="306" y="476"/>
                    <a:pt x="301" y="474"/>
                    <a:pt x="297" y="472"/>
                  </a:cubicBezTo>
                  <a:cubicBezTo>
                    <a:pt x="295" y="472"/>
                    <a:pt x="293" y="472"/>
                    <a:pt x="292" y="471"/>
                  </a:cubicBezTo>
                  <a:cubicBezTo>
                    <a:pt x="291" y="470"/>
                    <a:pt x="291" y="468"/>
                    <a:pt x="290" y="467"/>
                  </a:cubicBezTo>
                  <a:cubicBezTo>
                    <a:pt x="288" y="465"/>
                    <a:pt x="286" y="463"/>
                    <a:pt x="284" y="462"/>
                  </a:cubicBezTo>
                  <a:cubicBezTo>
                    <a:pt x="282" y="462"/>
                    <a:pt x="283" y="459"/>
                    <a:pt x="283" y="457"/>
                  </a:cubicBezTo>
                  <a:cubicBezTo>
                    <a:pt x="282" y="456"/>
                    <a:pt x="282" y="455"/>
                    <a:pt x="281" y="454"/>
                  </a:cubicBezTo>
                  <a:cubicBezTo>
                    <a:pt x="279" y="452"/>
                    <a:pt x="277" y="450"/>
                    <a:pt x="275" y="448"/>
                  </a:cubicBezTo>
                  <a:cubicBezTo>
                    <a:pt x="273" y="447"/>
                    <a:pt x="271" y="446"/>
                    <a:pt x="269" y="444"/>
                  </a:cubicBezTo>
                  <a:cubicBezTo>
                    <a:pt x="267" y="443"/>
                    <a:pt x="265" y="439"/>
                    <a:pt x="263" y="439"/>
                  </a:cubicBezTo>
                  <a:cubicBezTo>
                    <a:pt x="259" y="439"/>
                    <a:pt x="250" y="439"/>
                    <a:pt x="250" y="434"/>
                  </a:cubicBezTo>
                  <a:cubicBezTo>
                    <a:pt x="245" y="434"/>
                    <a:pt x="241" y="435"/>
                    <a:pt x="236" y="433"/>
                  </a:cubicBezTo>
                  <a:cubicBezTo>
                    <a:pt x="235" y="432"/>
                    <a:pt x="234" y="431"/>
                    <a:pt x="233" y="429"/>
                  </a:cubicBezTo>
                  <a:cubicBezTo>
                    <a:pt x="232" y="428"/>
                    <a:pt x="231" y="424"/>
                    <a:pt x="230" y="424"/>
                  </a:cubicBezTo>
                  <a:cubicBezTo>
                    <a:pt x="229" y="424"/>
                    <a:pt x="227" y="424"/>
                    <a:pt x="226" y="422"/>
                  </a:cubicBezTo>
                  <a:cubicBezTo>
                    <a:pt x="226" y="421"/>
                    <a:pt x="226" y="419"/>
                    <a:pt x="226" y="418"/>
                  </a:cubicBezTo>
                  <a:cubicBezTo>
                    <a:pt x="224" y="416"/>
                    <a:pt x="222" y="415"/>
                    <a:pt x="220" y="415"/>
                  </a:cubicBezTo>
                  <a:cubicBezTo>
                    <a:pt x="215" y="414"/>
                    <a:pt x="211" y="415"/>
                    <a:pt x="206" y="414"/>
                  </a:cubicBezTo>
                  <a:cubicBezTo>
                    <a:pt x="200" y="413"/>
                    <a:pt x="205" y="408"/>
                    <a:pt x="207" y="406"/>
                  </a:cubicBezTo>
                  <a:cubicBezTo>
                    <a:pt x="204" y="405"/>
                    <a:pt x="202" y="404"/>
                    <a:pt x="203" y="401"/>
                  </a:cubicBezTo>
                  <a:cubicBezTo>
                    <a:pt x="201" y="401"/>
                    <a:pt x="200" y="401"/>
                    <a:pt x="199" y="401"/>
                  </a:cubicBezTo>
                  <a:cubicBezTo>
                    <a:pt x="197" y="401"/>
                    <a:pt x="198" y="401"/>
                    <a:pt x="198" y="402"/>
                  </a:cubicBezTo>
                  <a:cubicBezTo>
                    <a:pt x="198" y="403"/>
                    <a:pt x="197" y="404"/>
                    <a:pt x="197" y="405"/>
                  </a:cubicBezTo>
                  <a:cubicBezTo>
                    <a:pt x="195" y="406"/>
                    <a:pt x="193" y="406"/>
                    <a:pt x="191" y="405"/>
                  </a:cubicBezTo>
                  <a:cubicBezTo>
                    <a:pt x="188" y="404"/>
                    <a:pt x="183" y="400"/>
                    <a:pt x="184" y="396"/>
                  </a:cubicBezTo>
                  <a:cubicBezTo>
                    <a:pt x="178" y="398"/>
                    <a:pt x="172" y="398"/>
                    <a:pt x="166" y="396"/>
                  </a:cubicBezTo>
                  <a:cubicBezTo>
                    <a:pt x="162" y="394"/>
                    <a:pt x="158" y="391"/>
                    <a:pt x="154" y="389"/>
                  </a:cubicBezTo>
                  <a:cubicBezTo>
                    <a:pt x="152" y="388"/>
                    <a:pt x="150" y="387"/>
                    <a:pt x="147" y="387"/>
                  </a:cubicBezTo>
                  <a:cubicBezTo>
                    <a:pt x="146" y="386"/>
                    <a:pt x="144" y="386"/>
                    <a:pt x="143" y="387"/>
                  </a:cubicBezTo>
                  <a:cubicBezTo>
                    <a:pt x="142" y="387"/>
                    <a:pt x="141" y="386"/>
                    <a:pt x="141" y="387"/>
                  </a:cubicBezTo>
                  <a:cubicBezTo>
                    <a:pt x="141" y="388"/>
                    <a:pt x="141" y="389"/>
                    <a:pt x="141" y="390"/>
                  </a:cubicBezTo>
                  <a:cubicBezTo>
                    <a:pt x="141" y="395"/>
                    <a:pt x="143" y="405"/>
                    <a:pt x="137" y="406"/>
                  </a:cubicBezTo>
                  <a:cubicBezTo>
                    <a:pt x="136" y="401"/>
                    <a:pt x="137" y="397"/>
                    <a:pt x="137" y="393"/>
                  </a:cubicBezTo>
                  <a:cubicBezTo>
                    <a:pt x="136" y="387"/>
                    <a:pt x="132" y="387"/>
                    <a:pt x="127" y="387"/>
                  </a:cubicBezTo>
                  <a:cubicBezTo>
                    <a:pt x="128" y="389"/>
                    <a:pt x="127" y="391"/>
                    <a:pt x="125" y="391"/>
                  </a:cubicBezTo>
                  <a:cubicBezTo>
                    <a:pt x="123" y="391"/>
                    <a:pt x="122" y="391"/>
                    <a:pt x="121" y="391"/>
                  </a:cubicBezTo>
                  <a:cubicBezTo>
                    <a:pt x="121" y="391"/>
                    <a:pt x="120" y="391"/>
                    <a:pt x="119" y="391"/>
                  </a:cubicBezTo>
                  <a:cubicBezTo>
                    <a:pt x="117" y="391"/>
                    <a:pt x="118" y="391"/>
                    <a:pt x="117" y="393"/>
                  </a:cubicBezTo>
                  <a:cubicBezTo>
                    <a:pt x="115" y="398"/>
                    <a:pt x="108" y="396"/>
                    <a:pt x="104" y="396"/>
                  </a:cubicBezTo>
                  <a:cubicBezTo>
                    <a:pt x="104" y="399"/>
                    <a:pt x="107" y="400"/>
                    <a:pt x="108" y="403"/>
                  </a:cubicBezTo>
                  <a:cubicBezTo>
                    <a:pt x="108" y="404"/>
                    <a:pt x="108" y="405"/>
                    <a:pt x="108" y="406"/>
                  </a:cubicBezTo>
                  <a:cubicBezTo>
                    <a:pt x="109" y="406"/>
                    <a:pt x="110" y="406"/>
                    <a:pt x="110" y="406"/>
                  </a:cubicBezTo>
                  <a:cubicBezTo>
                    <a:pt x="111" y="407"/>
                    <a:pt x="111" y="409"/>
                    <a:pt x="111" y="410"/>
                  </a:cubicBezTo>
                  <a:cubicBezTo>
                    <a:pt x="110" y="412"/>
                    <a:pt x="107" y="414"/>
                    <a:pt x="104" y="415"/>
                  </a:cubicBezTo>
                  <a:cubicBezTo>
                    <a:pt x="102" y="415"/>
                    <a:pt x="100" y="415"/>
                    <a:pt x="98" y="415"/>
                  </a:cubicBezTo>
                  <a:cubicBezTo>
                    <a:pt x="97" y="415"/>
                    <a:pt x="95" y="415"/>
                    <a:pt x="94" y="415"/>
                  </a:cubicBezTo>
                  <a:cubicBezTo>
                    <a:pt x="94" y="414"/>
                    <a:pt x="94" y="413"/>
                    <a:pt x="94" y="412"/>
                  </a:cubicBezTo>
                  <a:cubicBezTo>
                    <a:pt x="93" y="411"/>
                    <a:pt x="92" y="410"/>
                    <a:pt x="91" y="409"/>
                  </a:cubicBezTo>
                  <a:cubicBezTo>
                    <a:pt x="90" y="407"/>
                    <a:pt x="90" y="406"/>
                    <a:pt x="89" y="405"/>
                  </a:cubicBezTo>
                  <a:cubicBezTo>
                    <a:pt x="88" y="402"/>
                    <a:pt x="85" y="401"/>
                    <a:pt x="82" y="403"/>
                  </a:cubicBezTo>
                  <a:cubicBezTo>
                    <a:pt x="81" y="403"/>
                    <a:pt x="75" y="405"/>
                    <a:pt x="75" y="406"/>
                  </a:cubicBezTo>
                  <a:cubicBezTo>
                    <a:pt x="75" y="408"/>
                    <a:pt x="72" y="410"/>
                    <a:pt x="71" y="407"/>
                  </a:cubicBezTo>
                  <a:cubicBezTo>
                    <a:pt x="71" y="406"/>
                    <a:pt x="71" y="406"/>
                    <a:pt x="70" y="406"/>
                  </a:cubicBezTo>
                  <a:cubicBezTo>
                    <a:pt x="69" y="406"/>
                    <a:pt x="68" y="406"/>
                    <a:pt x="68" y="405"/>
                  </a:cubicBezTo>
                  <a:cubicBezTo>
                    <a:pt x="67" y="405"/>
                    <a:pt x="66" y="403"/>
                    <a:pt x="66" y="402"/>
                  </a:cubicBezTo>
                  <a:cubicBezTo>
                    <a:pt x="66" y="400"/>
                    <a:pt x="65" y="401"/>
                    <a:pt x="63" y="400"/>
                  </a:cubicBezTo>
                  <a:cubicBezTo>
                    <a:pt x="62" y="400"/>
                    <a:pt x="61" y="399"/>
                    <a:pt x="61" y="397"/>
                  </a:cubicBezTo>
                  <a:cubicBezTo>
                    <a:pt x="61" y="395"/>
                    <a:pt x="60" y="394"/>
                    <a:pt x="59" y="393"/>
                  </a:cubicBezTo>
                  <a:cubicBezTo>
                    <a:pt x="58" y="391"/>
                    <a:pt x="58" y="390"/>
                    <a:pt x="57" y="388"/>
                  </a:cubicBezTo>
                  <a:cubicBezTo>
                    <a:pt x="57" y="386"/>
                    <a:pt x="56" y="384"/>
                    <a:pt x="56" y="382"/>
                  </a:cubicBezTo>
                  <a:cubicBezTo>
                    <a:pt x="57" y="381"/>
                    <a:pt x="58" y="381"/>
                    <a:pt x="59" y="380"/>
                  </a:cubicBezTo>
                  <a:cubicBezTo>
                    <a:pt x="63" y="379"/>
                    <a:pt x="68" y="379"/>
                    <a:pt x="70" y="375"/>
                  </a:cubicBezTo>
                  <a:cubicBezTo>
                    <a:pt x="72" y="373"/>
                    <a:pt x="71" y="370"/>
                    <a:pt x="71" y="368"/>
                  </a:cubicBezTo>
                  <a:cubicBezTo>
                    <a:pt x="68" y="367"/>
                    <a:pt x="67" y="364"/>
                    <a:pt x="66" y="362"/>
                  </a:cubicBezTo>
                  <a:cubicBezTo>
                    <a:pt x="66" y="358"/>
                    <a:pt x="66" y="354"/>
                    <a:pt x="66" y="350"/>
                  </a:cubicBezTo>
                  <a:cubicBezTo>
                    <a:pt x="66" y="348"/>
                    <a:pt x="62" y="349"/>
                    <a:pt x="61" y="349"/>
                  </a:cubicBezTo>
                  <a:cubicBezTo>
                    <a:pt x="58" y="349"/>
                    <a:pt x="56" y="349"/>
                    <a:pt x="54" y="349"/>
                  </a:cubicBezTo>
                  <a:cubicBezTo>
                    <a:pt x="51" y="349"/>
                    <a:pt x="47" y="348"/>
                    <a:pt x="47" y="344"/>
                  </a:cubicBezTo>
                  <a:cubicBezTo>
                    <a:pt x="47" y="341"/>
                    <a:pt x="46" y="334"/>
                    <a:pt x="52" y="335"/>
                  </a:cubicBezTo>
                  <a:cubicBezTo>
                    <a:pt x="52" y="331"/>
                    <a:pt x="51" y="327"/>
                    <a:pt x="52" y="324"/>
                  </a:cubicBezTo>
                  <a:cubicBezTo>
                    <a:pt x="52" y="321"/>
                    <a:pt x="54" y="320"/>
                    <a:pt x="57" y="321"/>
                  </a:cubicBezTo>
                  <a:cubicBezTo>
                    <a:pt x="63" y="322"/>
                    <a:pt x="65" y="318"/>
                    <a:pt x="66" y="313"/>
                  </a:cubicBezTo>
                  <a:cubicBezTo>
                    <a:pt x="66" y="309"/>
                    <a:pt x="66" y="305"/>
                    <a:pt x="66" y="302"/>
                  </a:cubicBezTo>
                  <a:cubicBezTo>
                    <a:pt x="63" y="302"/>
                    <a:pt x="59" y="301"/>
                    <a:pt x="56" y="302"/>
                  </a:cubicBezTo>
                  <a:cubicBezTo>
                    <a:pt x="53" y="303"/>
                    <a:pt x="52" y="304"/>
                    <a:pt x="52" y="307"/>
                  </a:cubicBezTo>
                  <a:cubicBezTo>
                    <a:pt x="51" y="310"/>
                    <a:pt x="50" y="312"/>
                    <a:pt x="47" y="311"/>
                  </a:cubicBezTo>
                  <a:cubicBezTo>
                    <a:pt x="47" y="314"/>
                    <a:pt x="46" y="317"/>
                    <a:pt x="42" y="316"/>
                  </a:cubicBezTo>
                  <a:cubicBezTo>
                    <a:pt x="41" y="317"/>
                    <a:pt x="39" y="319"/>
                    <a:pt x="38" y="320"/>
                  </a:cubicBezTo>
                  <a:cubicBezTo>
                    <a:pt x="35" y="323"/>
                    <a:pt x="31" y="327"/>
                    <a:pt x="27" y="328"/>
                  </a:cubicBezTo>
                  <a:cubicBezTo>
                    <a:pt x="25" y="329"/>
                    <a:pt x="24" y="328"/>
                    <a:pt x="24" y="326"/>
                  </a:cubicBezTo>
                  <a:cubicBezTo>
                    <a:pt x="23" y="325"/>
                    <a:pt x="23" y="322"/>
                    <a:pt x="23" y="321"/>
                  </a:cubicBezTo>
                  <a:cubicBezTo>
                    <a:pt x="23" y="319"/>
                    <a:pt x="23" y="318"/>
                    <a:pt x="23" y="317"/>
                  </a:cubicBezTo>
                  <a:cubicBezTo>
                    <a:pt x="23" y="315"/>
                    <a:pt x="23" y="316"/>
                    <a:pt x="21" y="316"/>
                  </a:cubicBezTo>
                  <a:cubicBezTo>
                    <a:pt x="17" y="315"/>
                    <a:pt x="19" y="311"/>
                    <a:pt x="19" y="308"/>
                  </a:cubicBezTo>
                  <a:cubicBezTo>
                    <a:pt x="19" y="304"/>
                    <a:pt x="19" y="301"/>
                    <a:pt x="23" y="302"/>
                  </a:cubicBezTo>
                  <a:cubicBezTo>
                    <a:pt x="24" y="299"/>
                    <a:pt x="25" y="296"/>
                    <a:pt x="28" y="297"/>
                  </a:cubicBezTo>
                  <a:cubicBezTo>
                    <a:pt x="28" y="294"/>
                    <a:pt x="27" y="286"/>
                    <a:pt x="33" y="288"/>
                  </a:cubicBezTo>
                  <a:cubicBezTo>
                    <a:pt x="33" y="284"/>
                    <a:pt x="31" y="272"/>
                    <a:pt x="38" y="273"/>
                  </a:cubicBezTo>
                  <a:cubicBezTo>
                    <a:pt x="38" y="270"/>
                    <a:pt x="37" y="263"/>
                    <a:pt x="42" y="264"/>
                  </a:cubicBezTo>
                  <a:cubicBezTo>
                    <a:pt x="42" y="262"/>
                    <a:pt x="41" y="256"/>
                    <a:pt x="44" y="255"/>
                  </a:cubicBezTo>
                  <a:cubicBezTo>
                    <a:pt x="45" y="254"/>
                    <a:pt x="45" y="254"/>
                    <a:pt x="46" y="254"/>
                  </a:cubicBezTo>
                  <a:cubicBezTo>
                    <a:pt x="48" y="255"/>
                    <a:pt x="47" y="254"/>
                    <a:pt x="47" y="253"/>
                  </a:cubicBezTo>
                  <a:cubicBezTo>
                    <a:pt x="48" y="252"/>
                    <a:pt x="49" y="250"/>
                    <a:pt x="50" y="249"/>
                  </a:cubicBezTo>
                  <a:cubicBezTo>
                    <a:pt x="53" y="245"/>
                    <a:pt x="59" y="243"/>
                    <a:pt x="61" y="237"/>
                  </a:cubicBezTo>
                  <a:cubicBezTo>
                    <a:pt x="61" y="235"/>
                    <a:pt x="61" y="231"/>
                    <a:pt x="64" y="231"/>
                  </a:cubicBezTo>
                  <a:cubicBezTo>
                    <a:pt x="66" y="231"/>
                    <a:pt x="68" y="232"/>
                    <a:pt x="70" y="233"/>
                  </a:cubicBezTo>
                  <a:cubicBezTo>
                    <a:pt x="71" y="234"/>
                    <a:pt x="73" y="234"/>
                    <a:pt x="75" y="234"/>
                  </a:cubicBezTo>
                  <a:cubicBezTo>
                    <a:pt x="80" y="235"/>
                    <a:pt x="83" y="232"/>
                    <a:pt x="86" y="230"/>
                  </a:cubicBezTo>
                  <a:cubicBezTo>
                    <a:pt x="89" y="228"/>
                    <a:pt x="92" y="226"/>
                    <a:pt x="95" y="226"/>
                  </a:cubicBezTo>
                  <a:cubicBezTo>
                    <a:pt x="98" y="226"/>
                    <a:pt x="101" y="226"/>
                    <a:pt x="103" y="227"/>
                  </a:cubicBezTo>
                  <a:cubicBezTo>
                    <a:pt x="107" y="229"/>
                    <a:pt x="108" y="234"/>
                    <a:pt x="109" y="238"/>
                  </a:cubicBezTo>
                  <a:cubicBezTo>
                    <a:pt x="110" y="242"/>
                    <a:pt x="110" y="248"/>
                    <a:pt x="107" y="251"/>
                  </a:cubicBezTo>
                  <a:cubicBezTo>
                    <a:pt x="107" y="253"/>
                    <a:pt x="105" y="254"/>
                    <a:pt x="104" y="255"/>
                  </a:cubicBezTo>
                  <a:cubicBezTo>
                    <a:pt x="104" y="256"/>
                    <a:pt x="104" y="257"/>
                    <a:pt x="104" y="258"/>
                  </a:cubicBezTo>
                  <a:cubicBezTo>
                    <a:pt x="104" y="260"/>
                    <a:pt x="104" y="259"/>
                    <a:pt x="105" y="260"/>
                  </a:cubicBezTo>
                  <a:cubicBezTo>
                    <a:pt x="106" y="260"/>
                    <a:pt x="108" y="260"/>
                    <a:pt x="108" y="262"/>
                  </a:cubicBezTo>
                  <a:cubicBezTo>
                    <a:pt x="109" y="262"/>
                    <a:pt x="108" y="263"/>
                    <a:pt x="108" y="264"/>
                  </a:cubicBezTo>
                  <a:cubicBezTo>
                    <a:pt x="117" y="263"/>
                    <a:pt x="108" y="243"/>
                    <a:pt x="118" y="245"/>
                  </a:cubicBezTo>
                  <a:cubicBezTo>
                    <a:pt x="118" y="242"/>
                    <a:pt x="117" y="235"/>
                    <a:pt x="122" y="236"/>
                  </a:cubicBezTo>
                  <a:cubicBezTo>
                    <a:pt x="122" y="232"/>
                    <a:pt x="120" y="220"/>
                    <a:pt x="127" y="222"/>
                  </a:cubicBezTo>
                  <a:cubicBezTo>
                    <a:pt x="129" y="222"/>
                    <a:pt x="132" y="222"/>
                    <a:pt x="132" y="221"/>
                  </a:cubicBezTo>
                  <a:cubicBezTo>
                    <a:pt x="132" y="220"/>
                    <a:pt x="133" y="219"/>
                    <a:pt x="134" y="218"/>
                  </a:cubicBezTo>
                  <a:cubicBezTo>
                    <a:pt x="136" y="217"/>
                    <a:pt x="139" y="217"/>
                    <a:pt x="141" y="217"/>
                  </a:cubicBezTo>
                  <a:cubicBezTo>
                    <a:pt x="141" y="216"/>
                    <a:pt x="142" y="212"/>
                    <a:pt x="141" y="212"/>
                  </a:cubicBezTo>
                  <a:cubicBezTo>
                    <a:pt x="139" y="212"/>
                    <a:pt x="138" y="211"/>
                    <a:pt x="138" y="210"/>
                  </a:cubicBezTo>
                  <a:cubicBezTo>
                    <a:pt x="137" y="209"/>
                    <a:pt x="137" y="208"/>
                    <a:pt x="137" y="206"/>
                  </a:cubicBezTo>
                  <a:cubicBezTo>
                    <a:pt x="136" y="206"/>
                    <a:pt x="136" y="205"/>
                    <a:pt x="137" y="204"/>
                  </a:cubicBezTo>
                  <a:cubicBezTo>
                    <a:pt x="137" y="202"/>
                    <a:pt x="138" y="203"/>
                    <a:pt x="139" y="203"/>
                  </a:cubicBezTo>
                  <a:cubicBezTo>
                    <a:pt x="141" y="203"/>
                    <a:pt x="143" y="203"/>
                    <a:pt x="145" y="203"/>
                  </a:cubicBezTo>
                  <a:cubicBezTo>
                    <a:pt x="147" y="203"/>
                    <a:pt x="150" y="203"/>
                    <a:pt x="151" y="202"/>
                  </a:cubicBezTo>
                  <a:cubicBezTo>
                    <a:pt x="152" y="199"/>
                    <a:pt x="154" y="196"/>
                    <a:pt x="157" y="194"/>
                  </a:cubicBezTo>
                  <a:cubicBezTo>
                    <a:pt x="159" y="191"/>
                    <a:pt x="162" y="190"/>
                    <a:pt x="165" y="189"/>
                  </a:cubicBezTo>
                  <a:cubicBezTo>
                    <a:pt x="166" y="189"/>
                    <a:pt x="167" y="189"/>
                    <a:pt x="168" y="189"/>
                  </a:cubicBezTo>
                  <a:cubicBezTo>
                    <a:pt x="170" y="189"/>
                    <a:pt x="170" y="188"/>
                    <a:pt x="170" y="187"/>
                  </a:cubicBezTo>
                  <a:cubicBezTo>
                    <a:pt x="171" y="186"/>
                    <a:pt x="172" y="184"/>
                    <a:pt x="173" y="183"/>
                  </a:cubicBezTo>
                  <a:cubicBezTo>
                    <a:pt x="174" y="182"/>
                    <a:pt x="175" y="181"/>
                    <a:pt x="176" y="180"/>
                  </a:cubicBezTo>
                  <a:cubicBezTo>
                    <a:pt x="177" y="180"/>
                    <a:pt x="177" y="180"/>
                    <a:pt x="178" y="179"/>
                  </a:cubicBezTo>
                  <a:cubicBezTo>
                    <a:pt x="180" y="179"/>
                    <a:pt x="179" y="178"/>
                    <a:pt x="179" y="177"/>
                  </a:cubicBezTo>
                  <a:cubicBezTo>
                    <a:pt x="179" y="174"/>
                    <a:pt x="179" y="172"/>
                    <a:pt x="179" y="170"/>
                  </a:cubicBezTo>
                  <a:cubicBezTo>
                    <a:pt x="180" y="168"/>
                    <a:pt x="181" y="166"/>
                    <a:pt x="182" y="165"/>
                  </a:cubicBezTo>
                  <a:cubicBezTo>
                    <a:pt x="186" y="159"/>
                    <a:pt x="192" y="154"/>
                    <a:pt x="198" y="151"/>
                  </a:cubicBezTo>
                  <a:cubicBezTo>
                    <a:pt x="199" y="151"/>
                    <a:pt x="203" y="151"/>
                    <a:pt x="203" y="150"/>
                  </a:cubicBezTo>
                  <a:cubicBezTo>
                    <a:pt x="203" y="149"/>
                    <a:pt x="203" y="148"/>
                    <a:pt x="204" y="147"/>
                  </a:cubicBezTo>
                  <a:cubicBezTo>
                    <a:pt x="205" y="146"/>
                    <a:pt x="207" y="146"/>
                    <a:pt x="209" y="146"/>
                  </a:cubicBezTo>
                  <a:cubicBezTo>
                    <a:pt x="211" y="146"/>
                    <a:pt x="213" y="146"/>
                    <a:pt x="216" y="146"/>
                  </a:cubicBezTo>
                  <a:cubicBezTo>
                    <a:pt x="217" y="146"/>
                    <a:pt x="217" y="145"/>
                    <a:pt x="218" y="144"/>
                  </a:cubicBezTo>
                  <a:cubicBezTo>
                    <a:pt x="219" y="143"/>
                    <a:pt x="220" y="142"/>
                    <a:pt x="220" y="140"/>
                  </a:cubicBezTo>
                  <a:cubicBezTo>
                    <a:pt x="222" y="138"/>
                    <a:pt x="222" y="135"/>
                    <a:pt x="222" y="132"/>
                  </a:cubicBezTo>
                  <a:cubicBezTo>
                    <a:pt x="223" y="130"/>
                    <a:pt x="224" y="127"/>
                    <a:pt x="226" y="127"/>
                  </a:cubicBezTo>
                  <a:cubicBezTo>
                    <a:pt x="226" y="124"/>
                    <a:pt x="227" y="122"/>
                    <a:pt x="231" y="123"/>
                  </a:cubicBezTo>
                  <a:cubicBezTo>
                    <a:pt x="231" y="121"/>
                    <a:pt x="231" y="119"/>
                    <a:pt x="233" y="118"/>
                  </a:cubicBezTo>
                  <a:cubicBezTo>
                    <a:pt x="235" y="117"/>
                    <a:pt x="238" y="118"/>
                    <a:pt x="240" y="118"/>
                  </a:cubicBezTo>
                  <a:cubicBezTo>
                    <a:pt x="241" y="116"/>
                    <a:pt x="241" y="114"/>
                    <a:pt x="242" y="113"/>
                  </a:cubicBezTo>
                  <a:cubicBezTo>
                    <a:pt x="244" y="112"/>
                    <a:pt x="250" y="114"/>
                    <a:pt x="250" y="112"/>
                  </a:cubicBezTo>
                  <a:cubicBezTo>
                    <a:pt x="250" y="111"/>
                    <a:pt x="250" y="109"/>
                    <a:pt x="252" y="108"/>
                  </a:cubicBezTo>
                  <a:cubicBezTo>
                    <a:pt x="253" y="108"/>
                    <a:pt x="255" y="108"/>
                    <a:pt x="256" y="108"/>
                  </a:cubicBezTo>
                  <a:cubicBezTo>
                    <a:pt x="258" y="108"/>
                    <a:pt x="260" y="108"/>
                    <a:pt x="262" y="108"/>
                  </a:cubicBezTo>
                  <a:cubicBezTo>
                    <a:pt x="264" y="108"/>
                    <a:pt x="264" y="109"/>
                    <a:pt x="264" y="107"/>
                  </a:cubicBezTo>
                  <a:cubicBezTo>
                    <a:pt x="265" y="106"/>
                    <a:pt x="265" y="106"/>
                    <a:pt x="266" y="105"/>
                  </a:cubicBezTo>
                  <a:cubicBezTo>
                    <a:pt x="267" y="103"/>
                    <a:pt x="269" y="101"/>
                    <a:pt x="269" y="99"/>
                  </a:cubicBezTo>
                  <a:cubicBezTo>
                    <a:pt x="266" y="99"/>
                    <a:pt x="263" y="99"/>
                    <a:pt x="260" y="99"/>
                  </a:cubicBezTo>
                  <a:cubicBezTo>
                    <a:pt x="259" y="99"/>
                    <a:pt x="259" y="99"/>
                    <a:pt x="259" y="100"/>
                  </a:cubicBezTo>
                  <a:cubicBezTo>
                    <a:pt x="259" y="101"/>
                    <a:pt x="258" y="102"/>
                    <a:pt x="258" y="102"/>
                  </a:cubicBezTo>
                  <a:cubicBezTo>
                    <a:pt x="256" y="104"/>
                    <a:pt x="252" y="104"/>
                    <a:pt x="249" y="103"/>
                  </a:cubicBezTo>
                  <a:cubicBezTo>
                    <a:pt x="247" y="102"/>
                    <a:pt x="244" y="99"/>
                    <a:pt x="245" y="96"/>
                  </a:cubicBezTo>
                  <a:cubicBezTo>
                    <a:pt x="246" y="95"/>
                    <a:pt x="248" y="94"/>
                    <a:pt x="250" y="94"/>
                  </a:cubicBezTo>
                  <a:cubicBezTo>
                    <a:pt x="250" y="93"/>
                    <a:pt x="250" y="91"/>
                    <a:pt x="252" y="90"/>
                  </a:cubicBezTo>
                  <a:cubicBezTo>
                    <a:pt x="253" y="89"/>
                    <a:pt x="257" y="90"/>
                    <a:pt x="259" y="90"/>
                  </a:cubicBezTo>
                  <a:cubicBezTo>
                    <a:pt x="259" y="88"/>
                    <a:pt x="259" y="86"/>
                    <a:pt x="261" y="85"/>
                  </a:cubicBezTo>
                  <a:cubicBezTo>
                    <a:pt x="263" y="84"/>
                    <a:pt x="267" y="85"/>
                    <a:pt x="269" y="85"/>
                  </a:cubicBezTo>
                  <a:cubicBezTo>
                    <a:pt x="272" y="85"/>
                    <a:pt x="275" y="85"/>
                    <a:pt x="278" y="85"/>
                  </a:cubicBezTo>
                  <a:cubicBezTo>
                    <a:pt x="284" y="85"/>
                    <a:pt x="291" y="85"/>
                    <a:pt x="297" y="85"/>
                  </a:cubicBezTo>
                  <a:cubicBezTo>
                    <a:pt x="299" y="85"/>
                    <a:pt x="300" y="85"/>
                    <a:pt x="302" y="85"/>
                  </a:cubicBezTo>
                  <a:cubicBezTo>
                    <a:pt x="302" y="84"/>
                    <a:pt x="302" y="83"/>
                    <a:pt x="302" y="82"/>
                  </a:cubicBezTo>
                  <a:cubicBezTo>
                    <a:pt x="303" y="80"/>
                    <a:pt x="304" y="80"/>
                    <a:pt x="306" y="80"/>
                  </a:cubicBezTo>
                  <a:cubicBezTo>
                    <a:pt x="306" y="77"/>
                    <a:pt x="307" y="76"/>
                    <a:pt x="310" y="76"/>
                  </a:cubicBezTo>
                  <a:cubicBezTo>
                    <a:pt x="311" y="75"/>
                    <a:pt x="311" y="75"/>
                    <a:pt x="312" y="74"/>
                  </a:cubicBezTo>
                  <a:cubicBezTo>
                    <a:pt x="312" y="73"/>
                    <a:pt x="313" y="72"/>
                    <a:pt x="314" y="71"/>
                  </a:cubicBezTo>
                  <a:cubicBezTo>
                    <a:pt x="319" y="69"/>
                    <a:pt x="325" y="71"/>
                    <a:pt x="330" y="71"/>
                  </a:cubicBezTo>
                  <a:cubicBezTo>
                    <a:pt x="332" y="71"/>
                    <a:pt x="335" y="71"/>
                    <a:pt x="335" y="70"/>
                  </a:cubicBezTo>
                  <a:cubicBezTo>
                    <a:pt x="335" y="68"/>
                    <a:pt x="335" y="67"/>
                    <a:pt x="335" y="65"/>
                  </a:cubicBezTo>
                  <a:cubicBezTo>
                    <a:pt x="335" y="63"/>
                    <a:pt x="334" y="60"/>
                    <a:pt x="333" y="58"/>
                  </a:cubicBezTo>
                  <a:cubicBezTo>
                    <a:pt x="331" y="56"/>
                    <a:pt x="330" y="53"/>
                    <a:pt x="330" y="51"/>
                  </a:cubicBezTo>
                  <a:cubicBezTo>
                    <a:pt x="330" y="46"/>
                    <a:pt x="330" y="42"/>
                    <a:pt x="330" y="38"/>
                  </a:cubicBezTo>
                  <a:cubicBezTo>
                    <a:pt x="327" y="38"/>
                    <a:pt x="326" y="41"/>
                    <a:pt x="324" y="42"/>
                  </a:cubicBezTo>
                  <a:cubicBezTo>
                    <a:pt x="321" y="43"/>
                    <a:pt x="318" y="42"/>
                    <a:pt x="316" y="42"/>
                  </a:cubicBezTo>
                  <a:cubicBezTo>
                    <a:pt x="313" y="41"/>
                    <a:pt x="311" y="40"/>
                    <a:pt x="311" y="38"/>
                  </a:cubicBezTo>
                  <a:cubicBezTo>
                    <a:pt x="311" y="35"/>
                    <a:pt x="312" y="32"/>
                    <a:pt x="316" y="33"/>
                  </a:cubicBezTo>
                  <a:cubicBezTo>
                    <a:pt x="316" y="32"/>
                    <a:pt x="316" y="31"/>
                    <a:pt x="316" y="29"/>
                  </a:cubicBezTo>
                  <a:cubicBezTo>
                    <a:pt x="316" y="28"/>
                    <a:pt x="315" y="28"/>
                    <a:pt x="313" y="28"/>
                  </a:cubicBezTo>
                  <a:cubicBezTo>
                    <a:pt x="311" y="28"/>
                    <a:pt x="308" y="28"/>
                    <a:pt x="305" y="28"/>
                  </a:cubicBezTo>
                  <a:cubicBezTo>
                    <a:pt x="303" y="28"/>
                    <a:pt x="300" y="28"/>
                    <a:pt x="298" y="28"/>
                  </a:cubicBezTo>
                  <a:cubicBezTo>
                    <a:pt x="297" y="28"/>
                    <a:pt x="296" y="28"/>
                    <a:pt x="295" y="28"/>
                  </a:cubicBezTo>
                  <a:cubicBezTo>
                    <a:pt x="293" y="28"/>
                    <a:pt x="292" y="28"/>
                    <a:pt x="291" y="30"/>
                  </a:cubicBezTo>
                  <a:cubicBezTo>
                    <a:pt x="290" y="33"/>
                    <a:pt x="288" y="36"/>
                    <a:pt x="285" y="37"/>
                  </a:cubicBezTo>
                  <a:cubicBezTo>
                    <a:pt x="282" y="38"/>
                    <a:pt x="279" y="38"/>
                    <a:pt x="277" y="38"/>
                  </a:cubicBezTo>
                  <a:cubicBezTo>
                    <a:pt x="274" y="38"/>
                    <a:pt x="271" y="38"/>
                    <a:pt x="269" y="38"/>
                  </a:cubicBezTo>
                  <a:cubicBezTo>
                    <a:pt x="269" y="41"/>
                    <a:pt x="270" y="47"/>
                    <a:pt x="267" y="50"/>
                  </a:cubicBezTo>
                  <a:cubicBezTo>
                    <a:pt x="267" y="51"/>
                    <a:pt x="266" y="51"/>
                    <a:pt x="265" y="51"/>
                  </a:cubicBezTo>
                  <a:cubicBezTo>
                    <a:pt x="264" y="52"/>
                    <a:pt x="264" y="52"/>
                    <a:pt x="264" y="54"/>
                  </a:cubicBezTo>
                  <a:cubicBezTo>
                    <a:pt x="264" y="56"/>
                    <a:pt x="264" y="58"/>
                    <a:pt x="262" y="60"/>
                  </a:cubicBezTo>
                  <a:cubicBezTo>
                    <a:pt x="260" y="61"/>
                    <a:pt x="258" y="61"/>
                    <a:pt x="256" y="61"/>
                  </a:cubicBezTo>
                  <a:cubicBezTo>
                    <a:pt x="254" y="61"/>
                    <a:pt x="252" y="62"/>
                    <a:pt x="250" y="63"/>
                  </a:cubicBezTo>
                  <a:cubicBezTo>
                    <a:pt x="247" y="66"/>
                    <a:pt x="245" y="70"/>
                    <a:pt x="241" y="71"/>
                  </a:cubicBezTo>
                  <a:cubicBezTo>
                    <a:pt x="240" y="71"/>
                    <a:pt x="241" y="73"/>
                    <a:pt x="239" y="74"/>
                  </a:cubicBezTo>
                  <a:cubicBezTo>
                    <a:pt x="238" y="75"/>
                    <a:pt x="236" y="76"/>
                    <a:pt x="234" y="75"/>
                  </a:cubicBezTo>
                  <a:cubicBezTo>
                    <a:pt x="233" y="75"/>
                    <a:pt x="231" y="74"/>
                    <a:pt x="231" y="72"/>
                  </a:cubicBezTo>
                  <a:cubicBezTo>
                    <a:pt x="231" y="70"/>
                    <a:pt x="233" y="69"/>
                    <a:pt x="234" y="67"/>
                  </a:cubicBezTo>
                  <a:cubicBezTo>
                    <a:pt x="235" y="63"/>
                    <a:pt x="232" y="60"/>
                    <a:pt x="231" y="57"/>
                  </a:cubicBezTo>
                  <a:cubicBezTo>
                    <a:pt x="231" y="53"/>
                    <a:pt x="230" y="46"/>
                    <a:pt x="236" y="47"/>
                  </a:cubicBezTo>
                  <a:cubicBezTo>
                    <a:pt x="236" y="46"/>
                    <a:pt x="236" y="45"/>
                    <a:pt x="236" y="44"/>
                  </a:cubicBezTo>
                  <a:cubicBezTo>
                    <a:pt x="235" y="42"/>
                    <a:pt x="236" y="42"/>
                    <a:pt x="237" y="42"/>
                  </a:cubicBezTo>
                  <a:cubicBezTo>
                    <a:pt x="238" y="42"/>
                    <a:pt x="238" y="42"/>
                    <a:pt x="239" y="42"/>
                  </a:cubicBezTo>
                  <a:cubicBezTo>
                    <a:pt x="241" y="42"/>
                    <a:pt x="240" y="42"/>
                    <a:pt x="240" y="40"/>
                  </a:cubicBezTo>
                  <a:cubicBezTo>
                    <a:pt x="240" y="38"/>
                    <a:pt x="240" y="37"/>
                    <a:pt x="240" y="35"/>
                  </a:cubicBezTo>
                  <a:cubicBezTo>
                    <a:pt x="240" y="32"/>
                    <a:pt x="240" y="27"/>
                    <a:pt x="245" y="28"/>
                  </a:cubicBezTo>
                  <a:cubicBezTo>
                    <a:pt x="245" y="25"/>
                    <a:pt x="246" y="23"/>
                    <a:pt x="250" y="24"/>
                  </a:cubicBezTo>
                  <a:cubicBezTo>
                    <a:pt x="252" y="24"/>
                    <a:pt x="255" y="24"/>
                    <a:pt x="257" y="24"/>
                  </a:cubicBezTo>
                  <a:cubicBezTo>
                    <a:pt x="258" y="24"/>
                    <a:pt x="259" y="24"/>
                    <a:pt x="260" y="24"/>
                  </a:cubicBezTo>
                  <a:cubicBezTo>
                    <a:pt x="262" y="24"/>
                    <a:pt x="264" y="24"/>
                    <a:pt x="264" y="23"/>
                  </a:cubicBezTo>
                  <a:cubicBezTo>
                    <a:pt x="264" y="19"/>
                    <a:pt x="266" y="19"/>
                    <a:pt x="270" y="19"/>
                  </a:cubicBezTo>
                  <a:cubicBezTo>
                    <a:pt x="272" y="19"/>
                    <a:pt x="275" y="19"/>
                    <a:pt x="277" y="19"/>
                  </a:cubicBezTo>
                  <a:cubicBezTo>
                    <a:pt x="279" y="19"/>
                    <a:pt x="278" y="19"/>
                    <a:pt x="278" y="17"/>
                  </a:cubicBezTo>
                  <a:cubicBezTo>
                    <a:pt x="278" y="17"/>
                    <a:pt x="279" y="16"/>
                    <a:pt x="279" y="15"/>
                  </a:cubicBezTo>
                  <a:cubicBezTo>
                    <a:pt x="280" y="14"/>
                    <a:pt x="281" y="14"/>
                    <a:pt x="283" y="14"/>
                  </a:cubicBezTo>
                  <a:cubicBezTo>
                    <a:pt x="284" y="13"/>
                    <a:pt x="284" y="12"/>
                    <a:pt x="285" y="11"/>
                  </a:cubicBezTo>
                  <a:cubicBezTo>
                    <a:pt x="286" y="9"/>
                    <a:pt x="287" y="6"/>
                    <a:pt x="287" y="4"/>
                  </a:cubicBezTo>
                  <a:cubicBezTo>
                    <a:pt x="286" y="0"/>
                    <a:pt x="283" y="0"/>
                    <a:pt x="280" y="0"/>
                  </a:cubicBezTo>
                  <a:cubicBezTo>
                    <a:pt x="278" y="0"/>
                    <a:pt x="276" y="0"/>
                    <a:pt x="273" y="0"/>
                  </a:cubicBezTo>
                  <a:cubicBezTo>
                    <a:pt x="270" y="0"/>
                    <a:pt x="269" y="0"/>
                    <a:pt x="266" y="1"/>
                  </a:cubicBezTo>
                  <a:cubicBezTo>
                    <a:pt x="237" y="17"/>
                    <a:pt x="209" y="34"/>
                    <a:pt x="182" y="53"/>
                  </a:cubicBezTo>
                  <a:cubicBezTo>
                    <a:pt x="130" y="90"/>
                    <a:pt x="83" y="135"/>
                    <a:pt x="45" y="186"/>
                  </a:cubicBezTo>
                  <a:cubicBezTo>
                    <a:pt x="30" y="207"/>
                    <a:pt x="17" y="228"/>
                    <a:pt x="5" y="250"/>
                  </a:cubicBezTo>
                  <a:cubicBezTo>
                    <a:pt x="7" y="250"/>
                    <a:pt x="11" y="249"/>
                    <a:pt x="13" y="252"/>
                  </a:cubicBezTo>
                  <a:cubicBezTo>
                    <a:pt x="14" y="254"/>
                    <a:pt x="14" y="256"/>
                    <a:pt x="12" y="258"/>
                  </a:cubicBezTo>
                  <a:cubicBezTo>
                    <a:pt x="11" y="259"/>
                    <a:pt x="9" y="259"/>
                    <a:pt x="9" y="261"/>
                  </a:cubicBezTo>
                  <a:cubicBezTo>
                    <a:pt x="9" y="263"/>
                    <a:pt x="9" y="265"/>
                    <a:pt x="9" y="268"/>
                  </a:cubicBezTo>
                  <a:cubicBezTo>
                    <a:pt x="9" y="271"/>
                    <a:pt x="9" y="274"/>
                    <a:pt x="5" y="273"/>
                  </a:cubicBezTo>
                  <a:cubicBezTo>
                    <a:pt x="5" y="277"/>
                    <a:pt x="6" y="284"/>
                    <a:pt x="0" y="283"/>
                  </a:cubicBezTo>
                  <a:cubicBezTo>
                    <a:pt x="0" y="295"/>
                    <a:pt x="0" y="307"/>
                    <a:pt x="0" y="320"/>
                  </a:cubicBezTo>
                  <a:cubicBezTo>
                    <a:pt x="0" y="326"/>
                    <a:pt x="0" y="332"/>
                    <a:pt x="0" y="338"/>
                  </a:cubicBezTo>
                  <a:cubicBezTo>
                    <a:pt x="0" y="340"/>
                    <a:pt x="0" y="341"/>
                    <a:pt x="0" y="343"/>
                  </a:cubicBezTo>
                  <a:cubicBezTo>
                    <a:pt x="0" y="345"/>
                    <a:pt x="1" y="344"/>
                    <a:pt x="2" y="345"/>
                  </a:cubicBezTo>
                  <a:cubicBezTo>
                    <a:pt x="4" y="345"/>
                    <a:pt x="5" y="347"/>
                    <a:pt x="7" y="348"/>
                  </a:cubicBezTo>
                  <a:cubicBezTo>
                    <a:pt x="10" y="350"/>
                    <a:pt x="13" y="349"/>
                    <a:pt x="16" y="351"/>
                  </a:cubicBezTo>
                  <a:cubicBezTo>
                    <a:pt x="18" y="351"/>
                    <a:pt x="18" y="352"/>
                    <a:pt x="19" y="354"/>
                  </a:cubicBezTo>
                  <a:cubicBezTo>
                    <a:pt x="19" y="355"/>
                    <a:pt x="19" y="356"/>
                    <a:pt x="19" y="356"/>
                  </a:cubicBezTo>
                  <a:cubicBezTo>
                    <a:pt x="19" y="359"/>
                    <a:pt x="19" y="358"/>
                    <a:pt x="20" y="359"/>
                  </a:cubicBezTo>
                  <a:cubicBezTo>
                    <a:pt x="24" y="360"/>
                    <a:pt x="26" y="364"/>
                    <a:pt x="28" y="368"/>
                  </a:cubicBezTo>
                  <a:cubicBezTo>
                    <a:pt x="32" y="368"/>
                    <a:pt x="39" y="367"/>
                    <a:pt x="38" y="373"/>
                  </a:cubicBezTo>
                  <a:cubicBezTo>
                    <a:pt x="41" y="373"/>
                    <a:pt x="43" y="374"/>
                    <a:pt x="42" y="377"/>
                  </a:cubicBezTo>
                  <a:cubicBezTo>
                    <a:pt x="44" y="377"/>
                    <a:pt x="46" y="378"/>
                    <a:pt x="47" y="380"/>
                  </a:cubicBezTo>
                  <a:cubicBezTo>
                    <a:pt x="48" y="382"/>
                    <a:pt x="47" y="384"/>
                    <a:pt x="48" y="386"/>
                  </a:cubicBezTo>
                  <a:cubicBezTo>
                    <a:pt x="50" y="388"/>
                    <a:pt x="51" y="389"/>
                    <a:pt x="52" y="391"/>
                  </a:cubicBezTo>
                  <a:cubicBezTo>
                    <a:pt x="54" y="392"/>
                    <a:pt x="55" y="393"/>
                    <a:pt x="56" y="395"/>
                  </a:cubicBezTo>
                  <a:cubicBezTo>
                    <a:pt x="57" y="399"/>
                    <a:pt x="56" y="404"/>
                    <a:pt x="56" y="408"/>
                  </a:cubicBezTo>
                  <a:cubicBezTo>
                    <a:pt x="56" y="409"/>
                    <a:pt x="56" y="410"/>
                    <a:pt x="56" y="411"/>
                  </a:cubicBezTo>
                  <a:cubicBezTo>
                    <a:pt x="56" y="412"/>
                    <a:pt x="56" y="413"/>
                    <a:pt x="56" y="414"/>
                  </a:cubicBezTo>
                  <a:cubicBezTo>
                    <a:pt x="56" y="415"/>
                    <a:pt x="57" y="415"/>
                    <a:pt x="58" y="415"/>
                  </a:cubicBezTo>
                  <a:cubicBezTo>
                    <a:pt x="60" y="416"/>
                    <a:pt x="62" y="417"/>
                    <a:pt x="61" y="420"/>
                  </a:cubicBezTo>
                  <a:cubicBezTo>
                    <a:pt x="64" y="420"/>
                    <a:pt x="67" y="420"/>
                    <a:pt x="69" y="420"/>
                  </a:cubicBezTo>
                  <a:cubicBezTo>
                    <a:pt x="71" y="420"/>
                    <a:pt x="72" y="420"/>
                    <a:pt x="73" y="420"/>
                  </a:cubicBezTo>
                  <a:cubicBezTo>
                    <a:pt x="75" y="420"/>
                    <a:pt x="75" y="420"/>
                    <a:pt x="75" y="419"/>
                  </a:cubicBezTo>
                  <a:cubicBezTo>
                    <a:pt x="77" y="415"/>
                    <a:pt x="80" y="417"/>
                    <a:pt x="80" y="420"/>
                  </a:cubicBezTo>
                  <a:cubicBezTo>
                    <a:pt x="80" y="422"/>
                    <a:pt x="80" y="425"/>
                    <a:pt x="80" y="428"/>
                  </a:cubicBezTo>
                  <a:cubicBezTo>
                    <a:pt x="80" y="430"/>
                    <a:pt x="82" y="430"/>
                    <a:pt x="83" y="431"/>
                  </a:cubicBezTo>
                  <a:cubicBezTo>
                    <a:pt x="86" y="434"/>
                    <a:pt x="85" y="440"/>
                    <a:pt x="85" y="443"/>
                  </a:cubicBezTo>
                  <a:cubicBezTo>
                    <a:pt x="93" y="440"/>
                    <a:pt x="93" y="466"/>
                    <a:pt x="85" y="462"/>
                  </a:cubicBezTo>
                  <a:cubicBezTo>
                    <a:pt x="85" y="467"/>
                    <a:pt x="85" y="472"/>
                    <a:pt x="85" y="476"/>
                  </a:cubicBezTo>
                  <a:cubicBezTo>
                    <a:pt x="84" y="479"/>
                    <a:pt x="84" y="482"/>
                    <a:pt x="80" y="481"/>
                  </a:cubicBezTo>
                  <a:cubicBezTo>
                    <a:pt x="80" y="485"/>
                    <a:pt x="77" y="486"/>
                    <a:pt x="76" y="489"/>
                  </a:cubicBezTo>
                  <a:cubicBezTo>
                    <a:pt x="74" y="492"/>
                    <a:pt x="75" y="496"/>
                    <a:pt x="71" y="495"/>
                  </a:cubicBezTo>
                  <a:cubicBezTo>
                    <a:pt x="71" y="497"/>
                    <a:pt x="71" y="500"/>
                    <a:pt x="71" y="502"/>
                  </a:cubicBezTo>
                  <a:cubicBezTo>
                    <a:pt x="71" y="504"/>
                    <a:pt x="70" y="509"/>
                    <a:pt x="71" y="509"/>
                  </a:cubicBezTo>
                  <a:cubicBezTo>
                    <a:pt x="74" y="510"/>
                    <a:pt x="75" y="512"/>
                    <a:pt x="75" y="514"/>
                  </a:cubicBezTo>
                  <a:cubicBezTo>
                    <a:pt x="75" y="515"/>
                    <a:pt x="74" y="516"/>
                    <a:pt x="73" y="517"/>
                  </a:cubicBezTo>
                  <a:cubicBezTo>
                    <a:pt x="73" y="518"/>
                    <a:pt x="72" y="518"/>
                    <a:pt x="72" y="518"/>
                  </a:cubicBezTo>
                  <a:cubicBezTo>
                    <a:pt x="70" y="519"/>
                    <a:pt x="71" y="519"/>
                    <a:pt x="71" y="521"/>
                  </a:cubicBezTo>
                  <a:cubicBezTo>
                    <a:pt x="71" y="524"/>
                    <a:pt x="71" y="529"/>
                    <a:pt x="66" y="528"/>
                  </a:cubicBezTo>
                  <a:cubicBezTo>
                    <a:pt x="66" y="532"/>
                    <a:pt x="66" y="537"/>
                    <a:pt x="66" y="541"/>
                  </a:cubicBezTo>
                  <a:cubicBezTo>
                    <a:pt x="66" y="543"/>
                    <a:pt x="65" y="547"/>
                    <a:pt x="67" y="547"/>
                  </a:cubicBezTo>
                  <a:cubicBezTo>
                    <a:pt x="68" y="548"/>
                    <a:pt x="70" y="549"/>
                    <a:pt x="71" y="550"/>
                  </a:cubicBezTo>
                  <a:cubicBezTo>
                    <a:pt x="78" y="554"/>
                    <a:pt x="79" y="560"/>
                    <a:pt x="83" y="567"/>
                  </a:cubicBezTo>
                  <a:cubicBezTo>
                    <a:pt x="84" y="570"/>
                    <a:pt x="86" y="573"/>
                    <a:pt x="88" y="576"/>
                  </a:cubicBezTo>
                  <a:cubicBezTo>
                    <a:pt x="88" y="577"/>
                    <a:pt x="89" y="578"/>
                    <a:pt x="89" y="579"/>
                  </a:cubicBezTo>
                  <a:cubicBezTo>
                    <a:pt x="90" y="580"/>
                    <a:pt x="90" y="580"/>
                    <a:pt x="91" y="580"/>
                  </a:cubicBezTo>
                  <a:cubicBezTo>
                    <a:pt x="92" y="580"/>
                    <a:pt x="93" y="581"/>
                    <a:pt x="94" y="582"/>
                  </a:cubicBezTo>
                  <a:cubicBezTo>
                    <a:pt x="95" y="583"/>
                    <a:pt x="94" y="586"/>
                    <a:pt x="94" y="587"/>
                  </a:cubicBezTo>
                  <a:cubicBezTo>
                    <a:pt x="94" y="588"/>
                    <a:pt x="94" y="589"/>
                    <a:pt x="95" y="589"/>
                  </a:cubicBezTo>
                  <a:cubicBezTo>
                    <a:pt x="96" y="590"/>
                    <a:pt x="96" y="590"/>
                    <a:pt x="97" y="590"/>
                  </a:cubicBezTo>
                  <a:cubicBezTo>
                    <a:pt x="100" y="591"/>
                    <a:pt x="99" y="596"/>
                    <a:pt x="99" y="599"/>
                  </a:cubicBezTo>
                  <a:cubicBezTo>
                    <a:pt x="108" y="598"/>
                    <a:pt x="103" y="616"/>
                    <a:pt x="103" y="621"/>
                  </a:cubicBezTo>
                  <a:cubicBezTo>
                    <a:pt x="103" y="622"/>
                    <a:pt x="104" y="623"/>
                    <a:pt x="104" y="624"/>
                  </a:cubicBezTo>
                  <a:cubicBezTo>
                    <a:pt x="104" y="625"/>
                    <a:pt x="104" y="626"/>
                    <a:pt x="104" y="627"/>
                  </a:cubicBezTo>
                  <a:cubicBezTo>
                    <a:pt x="104" y="627"/>
                    <a:pt x="105" y="628"/>
                    <a:pt x="106" y="628"/>
                  </a:cubicBezTo>
                  <a:cubicBezTo>
                    <a:pt x="109" y="629"/>
                    <a:pt x="111" y="632"/>
                    <a:pt x="112" y="634"/>
                  </a:cubicBezTo>
                  <a:cubicBezTo>
                    <a:pt x="113" y="636"/>
                    <a:pt x="113" y="637"/>
                    <a:pt x="113" y="639"/>
                  </a:cubicBezTo>
                  <a:cubicBezTo>
                    <a:pt x="113" y="640"/>
                    <a:pt x="113" y="641"/>
                    <a:pt x="114" y="642"/>
                  </a:cubicBezTo>
                  <a:cubicBezTo>
                    <a:pt x="114" y="642"/>
                    <a:pt x="115" y="642"/>
                    <a:pt x="115" y="642"/>
                  </a:cubicBezTo>
                  <a:cubicBezTo>
                    <a:pt x="118" y="644"/>
                    <a:pt x="118" y="648"/>
                    <a:pt x="118" y="651"/>
                  </a:cubicBezTo>
                  <a:cubicBezTo>
                    <a:pt x="122" y="651"/>
                    <a:pt x="127" y="651"/>
                    <a:pt x="132" y="651"/>
                  </a:cubicBezTo>
                  <a:cubicBezTo>
                    <a:pt x="133" y="651"/>
                    <a:pt x="135" y="651"/>
                    <a:pt x="136" y="652"/>
                  </a:cubicBezTo>
                  <a:cubicBezTo>
                    <a:pt x="137" y="653"/>
                    <a:pt x="137" y="655"/>
                    <a:pt x="137" y="657"/>
                  </a:cubicBezTo>
                  <a:cubicBezTo>
                    <a:pt x="137" y="659"/>
                    <a:pt x="137" y="661"/>
                    <a:pt x="137" y="664"/>
                  </a:cubicBezTo>
                  <a:cubicBezTo>
                    <a:pt x="137" y="666"/>
                    <a:pt x="137" y="665"/>
                    <a:pt x="139" y="665"/>
                  </a:cubicBezTo>
                  <a:cubicBezTo>
                    <a:pt x="140" y="665"/>
                    <a:pt x="141" y="665"/>
                    <a:pt x="142" y="665"/>
                  </a:cubicBezTo>
                  <a:cubicBezTo>
                    <a:pt x="144" y="666"/>
                    <a:pt x="148" y="665"/>
                    <a:pt x="150" y="667"/>
                  </a:cubicBezTo>
                  <a:cubicBezTo>
                    <a:pt x="150" y="668"/>
                    <a:pt x="151" y="668"/>
                    <a:pt x="151" y="669"/>
                  </a:cubicBezTo>
                  <a:cubicBezTo>
                    <a:pt x="151" y="670"/>
                    <a:pt x="152" y="670"/>
                    <a:pt x="153" y="670"/>
                  </a:cubicBezTo>
                  <a:cubicBezTo>
                    <a:pt x="155" y="670"/>
                    <a:pt x="156" y="669"/>
                    <a:pt x="158" y="670"/>
                  </a:cubicBezTo>
                  <a:cubicBezTo>
                    <a:pt x="160" y="670"/>
                    <a:pt x="160" y="672"/>
                    <a:pt x="161" y="674"/>
                  </a:cubicBezTo>
                  <a:cubicBezTo>
                    <a:pt x="161" y="679"/>
                    <a:pt x="160" y="684"/>
                    <a:pt x="160" y="690"/>
                  </a:cubicBezTo>
                  <a:cubicBezTo>
                    <a:pt x="160" y="691"/>
                    <a:pt x="160" y="692"/>
                    <a:pt x="160" y="693"/>
                  </a:cubicBezTo>
                  <a:cubicBezTo>
                    <a:pt x="160" y="694"/>
                    <a:pt x="159" y="698"/>
                    <a:pt x="161" y="698"/>
                  </a:cubicBezTo>
                  <a:cubicBezTo>
                    <a:pt x="166" y="698"/>
                    <a:pt x="165" y="701"/>
                    <a:pt x="165" y="705"/>
                  </a:cubicBezTo>
                  <a:cubicBezTo>
                    <a:pt x="165" y="706"/>
                    <a:pt x="164" y="707"/>
                    <a:pt x="166" y="707"/>
                  </a:cubicBezTo>
                  <a:cubicBezTo>
                    <a:pt x="166" y="707"/>
                    <a:pt x="167" y="708"/>
                    <a:pt x="168" y="708"/>
                  </a:cubicBezTo>
                  <a:cubicBezTo>
                    <a:pt x="169" y="708"/>
                    <a:pt x="170" y="709"/>
                    <a:pt x="170" y="710"/>
                  </a:cubicBezTo>
                  <a:cubicBezTo>
                    <a:pt x="170" y="712"/>
                    <a:pt x="170" y="715"/>
                    <a:pt x="170" y="717"/>
                  </a:cubicBezTo>
                  <a:cubicBezTo>
                    <a:pt x="171" y="717"/>
                    <a:pt x="172" y="718"/>
                    <a:pt x="173" y="719"/>
                  </a:cubicBezTo>
                  <a:cubicBezTo>
                    <a:pt x="175" y="721"/>
                    <a:pt x="175" y="724"/>
                    <a:pt x="175" y="726"/>
                  </a:cubicBezTo>
                  <a:cubicBezTo>
                    <a:pt x="174" y="730"/>
                    <a:pt x="174" y="733"/>
                    <a:pt x="174" y="737"/>
                  </a:cubicBezTo>
                  <a:cubicBezTo>
                    <a:pt x="174" y="747"/>
                    <a:pt x="174" y="756"/>
                    <a:pt x="174" y="766"/>
                  </a:cubicBezTo>
                  <a:cubicBezTo>
                    <a:pt x="174" y="769"/>
                    <a:pt x="174" y="771"/>
                    <a:pt x="174" y="773"/>
                  </a:cubicBezTo>
                  <a:cubicBezTo>
                    <a:pt x="176" y="773"/>
                    <a:pt x="177" y="774"/>
                    <a:pt x="178" y="774"/>
                  </a:cubicBezTo>
                  <a:cubicBezTo>
                    <a:pt x="179" y="775"/>
                    <a:pt x="179" y="777"/>
                    <a:pt x="179" y="778"/>
                  </a:cubicBezTo>
                  <a:cubicBezTo>
                    <a:pt x="179" y="779"/>
                    <a:pt x="179" y="780"/>
                    <a:pt x="179" y="782"/>
                  </a:cubicBezTo>
                  <a:cubicBezTo>
                    <a:pt x="179" y="783"/>
                    <a:pt x="180" y="783"/>
                    <a:pt x="181" y="784"/>
                  </a:cubicBezTo>
                  <a:cubicBezTo>
                    <a:pt x="184" y="785"/>
                    <a:pt x="184" y="788"/>
                    <a:pt x="184" y="791"/>
                  </a:cubicBezTo>
                  <a:cubicBezTo>
                    <a:pt x="183" y="796"/>
                    <a:pt x="184" y="801"/>
                    <a:pt x="184" y="806"/>
                  </a:cubicBezTo>
                  <a:cubicBezTo>
                    <a:pt x="189" y="806"/>
                    <a:pt x="189" y="812"/>
                    <a:pt x="189" y="816"/>
                  </a:cubicBezTo>
                  <a:cubicBezTo>
                    <a:pt x="189" y="818"/>
                    <a:pt x="188" y="821"/>
                    <a:pt x="188" y="823"/>
                  </a:cubicBezTo>
                  <a:cubicBezTo>
                    <a:pt x="188" y="826"/>
                    <a:pt x="189" y="828"/>
                    <a:pt x="188" y="831"/>
                  </a:cubicBezTo>
                  <a:cubicBezTo>
                    <a:pt x="188" y="836"/>
                    <a:pt x="190" y="840"/>
                    <a:pt x="194" y="843"/>
                  </a:cubicBezTo>
                  <a:cubicBezTo>
                    <a:pt x="198" y="846"/>
                    <a:pt x="202" y="849"/>
                    <a:pt x="203" y="853"/>
                  </a:cubicBezTo>
                  <a:cubicBezTo>
                    <a:pt x="206" y="854"/>
                    <a:pt x="208" y="855"/>
                    <a:pt x="207" y="858"/>
                  </a:cubicBezTo>
                  <a:cubicBezTo>
                    <a:pt x="208" y="861"/>
                    <a:pt x="211" y="863"/>
                    <a:pt x="212" y="866"/>
                  </a:cubicBezTo>
                  <a:cubicBezTo>
                    <a:pt x="212" y="867"/>
                    <a:pt x="212" y="868"/>
                    <a:pt x="213" y="868"/>
                  </a:cubicBezTo>
                  <a:cubicBezTo>
                    <a:pt x="213" y="868"/>
                    <a:pt x="214" y="868"/>
                    <a:pt x="215" y="868"/>
                  </a:cubicBezTo>
                  <a:cubicBezTo>
                    <a:pt x="216" y="868"/>
                    <a:pt x="217" y="869"/>
                    <a:pt x="217" y="871"/>
                  </a:cubicBezTo>
                  <a:cubicBezTo>
                    <a:pt x="217" y="874"/>
                    <a:pt x="218" y="876"/>
                    <a:pt x="220" y="879"/>
                  </a:cubicBezTo>
                  <a:cubicBezTo>
                    <a:pt x="224" y="883"/>
                    <a:pt x="230" y="885"/>
                    <a:pt x="231" y="891"/>
                  </a:cubicBezTo>
                  <a:cubicBezTo>
                    <a:pt x="233" y="891"/>
                    <a:pt x="235" y="893"/>
                    <a:pt x="234" y="895"/>
                  </a:cubicBezTo>
                  <a:cubicBezTo>
                    <a:pt x="233" y="895"/>
                    <a:pt x="232" y="896"/>
                    <a:pt x="232" y="896"/>
                  </a:cubicBezTo>
                  <a:cubicBezTo>
                    <a:pt x="230" y="896"/>
                    <a:pt x="231" y="897"/>
                    <a:pt x="231" y="898"/>
                  </a:cubicBezTo>
                  <a:cubicBezTo>
                    <a:pt x="231" y="900"/>
                    <a:pt x="230" y="900"/>
                    <a:pt x="232" y="901"/>
                  </a:cubicBezTo>
                  <a:cubicBezTo>
                    <a:pt x="233" y="902"/>
                    <a:pt x="234" y="902"/>
                    <a:pt x="235" y="903"/>
                  </a:cubicBezTo>
                  <a:cubicBezTo>
                    <a:pt x="237" y="904"/>
                    <a:pt x="238" y="905"/>
                    <a:pt x="240" y="908"/>
                  </a:cubicBezTo>
                  <a:cubicBezTo>
                    <a:pt x="240" y="909"/>
                    <a:pt x="240" y="910"/>
                    <a:pt x="242" y="911"/>
                  </a:cubicBezTo>
                  <a:cubicBezTo>
                    <a:pt x="243" y="911"/>
                    <a:pt x="244" y="912"/>
                    <a:pt x="244" y="913"/>
                  </a:cubicBezTo>
                  <a:cubicBezTo>
                    <a:pt x="247" y="914"/>
                    <a:pt x="249" y="915"/>
                    <a:pt x="251" y="915"/>
                  </a:cubicBezTo>
                  <a:cubicBezTo>
                    <a:pt x="254" y="915"/>
                    <a:pt x="255" y="917"/>
                    <a:pt x="255" y="920"/>
                  </a:cubicBezTo>
                  <a:cubicBezTo>
                    <a:pt x="258" y="920"/>
                    <a:pt x="265" y="919"/>
                    <a:pt x="264" y="924"/>
                  </a:cubicBezTo>
                  <a:cubicBezTo>
                    <a:pt x="265" y="924"/>
                    <a:pt x="274" y="926"/>
                    <a:pt x="273" y="922"/>
                  </a:cubicBezTo>
                  <a:cubicBezTo>
                    <a:pt x="272" y="920"/>
                    <a:pt x="270" y="918"/>
                    <a:pt x="268" y="915"/>
                  </a:cubicBezTo>
                  <a:cubicBezTo>
                    <a:pt x="267" y="912"/>
                    <a:pt x="268" y="911"/>
                    <a:pt x="272" y="910"/>
                  </a:cubicBezTo>
                  <a:cubicBezTo>
                    <a:pt x="272" y="910"/>
                    <a:pt x="273" y="910"/>
                    <a:pt x="273" y="910"/>
                  </a:cubicBezTo>
                  <a:cubicBezTo>
                    <a:pt x="273" y="909"/>
                    <a:pt x="274" y="908"/>
                    <a:pt x="274" y="907"/>
                  </a:cubicBezTo>
                  <a:cubicBezTo>
                    <a:pt x="273" y="906"/>
                    <a:pt x="273" y="904"/>
                    <a:pt x="272" y="903"/>
                  </a:cubicBezTo>
                  <a:cubicBezTo>
                    <a:pt x="270" y="900"/>
                    <a:pt x="267" y="901"/>
                    <a:pt x="265" y="900"/>
                  </a:cubicBezTo>
                  <a:cubicBezTo>
                    <a:pt x="264" y="899"/>
                    <a:pt x="264" y="897"/>
                    <a:pt x="264" y="896"/>
                  </a:cubicBezTo>
                  <a:cubicBezTo>
                    <a:pt x="264" y="894"/>
                    <a:pt x="264" y="891"/>
                    <a:pt x="264" y="889"/>
                  </a:cubicBezTo>
                  <a:cubicBezTo>
                    <a:pt x="264" y="888"/>
                    <a:pt x="265" y="887"/>
                    <a:pt x="263" y="886"/>
                  </a:cubicBezTo>
                  <a:cubicBezTo>
                    <a:pt x="263" y="886"/>
                    <a:pt x="262" y="886"/>
                    <a:pt x="261" y="886"/>
                  </a:cubicBezTo>
                  <a:cubicBezTo>
                    <a:pt x="260" y="886"/>
                    <a:pt x="259" y="884"/>
                    <a:pt x="259" y="883"/>
                  </a:cubicBezTo>
                  <a:cubicBezTo>
                    <a:pt x="259" y="878"/>
                    <a:pt x="259" y="873"/>
                    <a:pt x="259" y="869"/>
                  </a:cubicBezTo>
                  <a:cubicBezTo>
                    <a:pt x="259" y="865"/>
                    <a:pt x="256" y="864"/>
                    <a:pt x="255" y="861"/>
                  </a:cubicBezTo>
                  <a:cubicBezTo>
                    <a:pt x="255" y="860"/>
                    <a:pt x="255" y="859"/>
                    <a:pt x="255" y="858"/>
                  </a:cubicBezTo>
                  <a:cubicBezTo>
                    <a:pt x="254" y="858"/>
                    <a:pt x="253" y="858"/>
                    <a:pt x="253" y="857"/>
                  </a:cubicBezTo>
                  <a:cubicBezTo>
                    <a:pt x="252" y="857"/>
                    <a:pt x="251" y="856"/>
                    <a:pt x="250" y="855"/>
                  </a:cubicBezTo>
                  <a:cubicBezTo>
                    <a:pt x="250" y="853"/>
                    <a:pt x="250" y="851"/>
                    <a:pt x="250" y="850"/>
                  </a:cubicBezTo>
                  <a:cubicBezTo>
                    <a:pt x="250" y="848"/>
                    <a:pt x="254" y="849"/>
                    <a:pt x="255" y="849"/>
                  </a:cubicBezTo>
                  <a:cubicBezTo>
                    <a:pt x="258" y="847"/>
                    <a:pt x="259" y="844"/>
                    <a:pt x="260" y="841"/>
                  </a:cubicBezTo>
                  <a:cubicBezTo>
                    <a:pt x="260" y="838"/>
                    <a:pt x="261" y="836"/>
                    <a:pt x="263" y="834"/>
                  </a:cubicBezTo>
                  <a:cubicBezTo>
                    <a:pt x="266" y="832"/>
                    <a:pt x="270" y="833"/>
                    <a:pt x="273" y="835"/>
                  </a:cubicBezTo>
                  <a:cubicBezTo>
                    <a:pt x="274" y="830"/>
                    <a:pt x="275" y="830"/>
                    <a:pt x="279" y="830"/>
                  </a:cubicBezTo>
                  <a:cubicBezTo>
                    <a:pt x="282" y="830"/>
                    <a:pt x="286" y="830"/>
                    <a:pt x="287" y="826"/>
                  </a:cubicBezTo>
                  <a:cubicBezTo>
                    <a:pt x="290" y="820"/>
                    <a:pt x="283" y="817"/>
                    <a:pt x="283" y="811"/>
                  </a:cubicBezTo>
                  <a:cubicBezTo>
                    <a:pt x="280" y="811"/>
                    <a:pt x="276" y="811"/>
                    <a:pt x="275" y="809"/>
                  </a:cubicBezTo>
                  <a:cubicBezTo>
                    <a:pt x="273" y="807"/>
                    <a:pt x="273" y="806"/>
                    <a:pt x="273" y="804"/>
                  </a:cubicBezTo>
                  <a:cubicBezTo>
                    <a:pt x="273" y="802"/>
                    <a:pt x="273" y="802"/>
                    <a:pt x="275" y="802"/>
                  </a:cubicBezTo>
                  <a:cubicBezTo>
                    <a:pt x="276" y="802"/>
                    <a:pt x="277" y="802"/>
                    <a:pt x="278" y="802"/>
                  </a:cubicBezTo>
                  <a:cubicBezTo>
                    <a:pt x="283" y="802"/>
                    <a:pt x="288" y="802"/>
                    <a:pt x="292" y="802"/>
                  </a:cubicBezTo>
                  <a:cubicBezTo>
                    <a:pt x="293" y="799"/>
                    <a:pt x="293" y="796"/>
                    <a:pt x="297" y="797"/>
                  </a:cubicBezTo>
                  <a:cubicBezTo>
                    <a:pt x="297" y="793"/>
                    <a:pt x="296" y="789"/>
                    <a:pt x="297" y="785"/>
                  </a:cubicBezTo>
                  <a:cubicBezTo>
                    <a:pt x="298" y="782"/>
                    <a:pt x="301" y="783"/>
                    <a:pt x="303" y="782"/>
                  </a:cubicBezTo>
                  <a:cubicBezTo>
                    <a:pt x="307" y="780"/>
                    <a:pt x="312" y="777"/>
                    <a:pt x="315" y="772"/>
                  </a:cubicBezTo>
                  <a:cubicBezTo>
                    <a:pt x="316" y="769"/>
                    <a:pt x="316" y="766"/>
                    <a:pt x="316" y="763"/>
                  </a:cubicBezTo>
                  <a:cubicBezTo>
                    <a:pt x="316" y="758"/>
                    <a:pt x="316" y="753"/>
                    <a:pt x="316" y="749"/>
                  </a:cubicBezTo>
                  <a:cubicBezTo>
                    <a:pt x="316" y="744"/>
                    <a:pt x="316" y="740"/>
                    <a:pt x="316" y="736"/>
                  </a:cubicBezTo>
                  <a:cubicBezTo>
                    <a:pt x="316" y="733"/>
                    <a:pt x="317" y="730"/>
                    <a:pt x="321" y="731"/>
                  </a:cubicBezTo>
                  <a:cubicBezTo>
                    <a:pt x="321" y="729"/>
                    <a:pt x="321" y="727"/>
                    <a:pt x="323" y="726"/>
                  </a:cubicBezTo>
                  <a:cubicBezTo>
                    <a:pt x="324" y="724"/>
                    <a:pt x="325" y="722"/>
                    <a:pt x="326" y="720"/>
                  </a:cubicBezTo>
                  <a:cubicBezTo>
                    <a:pt x="327" y="716"/>
                    <a:pt x="330" y="714"/>
                    <a:pt x="334" y="713"/>
                  </a:cubicBezTo>
                  <a:cubicBezTo>
                    <a:pt x="340" y="711"/>
                    <a:pt x="347" y="712"/>
                    <a:pt x="352" y="712"/>
                  </a:cubicBezTo>
                  <a:cubicBezTo>
                    <a:pt x="354" y="712"/>
                    <a:pt x="355" y="712"/>
                    <a:pt x="357" y="712"/>
                  </a:cubicBezTo>
                  <a:cubicBezTo>
                    <a:pt x="359" y="712"/>
                    <a:pt x="358" y="711"/>
                    <a:pt x="359" y="710"/>
                  </a:cubicBezTo>
                  <a:cubicBezTo>
                    <a:pt x="359" y="708"/>
                    <a:pt x="361" y="707"/>
                    <a:pt x="363" y="707"/>
                  </a:cubicBezTo>
                  <a:cubicBezTo>
                    <a:pt x="363" y="705"/>
                    <a:pt x="362" y="701"/>
                    <a:pt x="364" y="699"/>
                  </a:cubicBezTo>
                  <a:cubicBezTo>
                    <a:pt x="365" y="697"/>
                    <a:pt x="369" y="698"/>
                    <a:pt x="371" y="697"/>
                  </a:cubicBezTo>
                  <a:cubicBezTo>
                    <a:pt x="373" y="696"/>
                    <a:pt x="374" y="695"/>
                    <a:pt x="376" y="694"/>
                  </a:cubicBezTo>
                  <a:cubicBezTo>
                    <a:pt x="377" y="693"/>
                    <a:pt x="378" y="693"/>
                    <a:pt x="379" y="693"/>
                  </a:cubicBezTo>
                  <a:cubicBezTo>
                    <a:pt x="381" y="693"/>
                    <a:pt x="382" y="693"/>
                    <a:pt x="383" y="692"/>
                  </a:cubicBezTo>
                  <a:cubicBezTo>
                    <a:pt x="385" y="687"/>
                    <a:pt x="386" y="682"/>
                    <a:pt x="389" y="678"/>
                  </a:cubicBezTo>
                  <a:cubicBezTo>
                    <a:pt x="391" y="676"/>
                    <a:pt x="393" y="675"/>
                    <a:pt x="396" y="674"/>
                  </a:cubicBezTo>
                  <a:cubicBezTo>
                    <a:pt x="398" y="674"/>
                    <a:pt x="401" y="674"/>
                    <a:pt x="401" y="671"/>
                  </a:cubicBezTo>
                  <a:cubicBezTo>
                    <a:pt x="400" y="662"/>
                    <a:pt x="401" y="654"/>
                    <a:pt x="401" y="646"/>
                  </a:cubicBezTo>
                  <a:cubicBezTo>
                    <a:pt x="401" y="642"/>
                    <a:pt x="401" y="637"/>
                    <a:pt x="401" y="633"/>
                  </a:cubicBezTo>
                  <a:cubicBezTo>
                    <a:pt x="401" y="631"/>
                    <a:pt x="401" y="629"/>
                    <a:pt x="401" y="627"/>
                  </a:cubicBezTo>
                  <a:cubicBezTo>
                    <a:pt x="399" y="627"/>
                    <a:pt x="398" y="627"/>
                    <a:pt x="397" y="626"/>
                  </a:cubicBezTo>
                  <a:cubicBezTo>
                    <a:pt x="395" y="625"/>
                    <a:pt x="396" y="619"/>
                    <a:pt x="396" y="617"/>
                  </a:cubicBezTo>
                  <a:cubicBezTo>
                    <a:pt x="396" y="616"/>
                    <a:pt x="396" y="615"/>
                    <a:pt x="396" y="614"/>
                  </a:cubicBezTo>
                  <a:cubicBezTo>
                    <a:pt x="396" y="612"/>
                    <a:pt x="397" y="613"/>
                    <a:pt x="398" y="613"/>
                  </a:cubicBezTo>
                  <a:cubicBezTo>
                    <a:pt x="401" y="613"/>
                    <a:pt x="403" y="613"/>
                    <a:pt x="405" y="613"/>
                  </a:cubicBezTo>
                  <a:cubicBezTo>
                    <a:pt x="407" y="613"/>
                    <a:pt x="410" y="614"/>
                    <a:pt x="410" y="612"/>
                  </a:cubicBezTo>
                  <a:cubicBezTo>
                    <a:pt x="411" y="611"/>
                    <a:pt x="411" y="610"/>
                    <a:pt x="411" y="608"/>
                  </a:cubicBezTo>
                  <a:cubicBezTo>
                    <a:pt x="411" y="606"/>
                    <a:pt x="412" y="604"/>
                    <a:pt x="415" y="604"/>
                  </a:cubicBezTo>
                  <a:cubicBezTo>
                    <a:pt x="414" y="601"/>
                    <a:pt x="415" y="600"/>
                    <a:pt x="417" y="599"/>
                  </a:cubicBezTo>
                  <a:cubicBezTo>
                    <a:pt x="419" y="599"/>
                    <a:pt x="419" y="599"/>
                    <a:pt x="420" y="598"/>
                  </a:cubicBezTo>
                  <a:cubicBezTo>
                    <a:pt x="421" y="597"/>
                    <a:pt x="422" y="595"/>
                    <a:pt x="422" y="594"/>
                  </a:cubicBezTo>
                  <a:cubicBezTo>
                    <a:pt x="426" y="589"/>
                    <a:pt x="430" y="585"/>
                    <a:pt x="434" y="582"/>
                  </a:cubicBezTo>
                  <a:cubicBezTo>
                    <a:pt x="435" y="582"/>
                    <a:pt x="436" y="581"/>
                    <a:pt x="438" y="580"/>
                  </a:cubicBezTo>
                  <a:cubicBezTo>
                    <a:pt x="439" y="580"/>
                    <a:pt x="438" y="577"/>
                    <a:pt x="438" y="575"/>
                  </a:cubicBezTo>
                  <a:cubicBezTo>
                    <a:pt x="437" y="575"/>
                    <a:pt x="434" y="575"/>
                    <a:pt x="434" y="573"/>
                  </a:cubicBezTo>
                  <a:cubicBezTo>
                    <a:pt x="433" y="571"/>
                    <a:pt x="434" y="567"/>
                    <a:pt x="434" y="564"/>
                  </a:cubicBezTo>
                  <a:cubicBezTo>
                    <a:pt x="434" y="562"/>
                    <a:pt x="436" y="561"/>
                    <a:pt x="438" y="561"/>
                  </a:cubicBezTo>
                  <a:cubicBezTo>
                    <a:pt x="438" y="556"/>
                    <a:pt x="438" y="552"/>
                    <a:pt x="438" y="547"/>
                  </a:cubicBezTo>
                  <a:cubicBezTo>
                    <a:pt x="435" y="547"/>
                    <a:pt x="433" y="546"/>
                    <a:pt x="434" y="542"/>
                  </a:cubicBezTo>
                  <a:cubicBezTo>
                    <a:pt x="431" y="542"/>
                    <a:pt x="433" y="546"/>
                    <a:pt x="434" y="542"/>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Freeform 22"/>
            <p:cNvSpPr/>
            <p:nvPr/>
          </p:nvSpPr>
          <p:spPr bwMode="auto">
            <a:xfrm>
              <a:off x="7315906" y="4158815"/>
              <a:ext cx="117417" cy="213823"/>
            </a:xfrm>
            <a:custGeom>
              <a:avLst/>
              <a:gdLst>
                <a:gd name="T0" fmla="*/ 34 w 40"/>
                <a:gd name="T1" fmla="*/ 0 h 73"/>
                <a:gd name="T2" fmla="*/ 23 w 40"/>
                <a:gd name="T3" fmla="*/ 14 h 73"/>
                <a:gd name="T4" fmla="*/ 20 w 40"/>
                <a:gd name="T5" fmla="*/ 20 h 73"/>
                <a:gd name="T6" fmla="*/ 19 w 40"/>
                <a:gd name="T7" fmla="*/ 24 h 73"/>
                <a:gd name="T8" fmla="*/ 16 w 40"/>
                <a:gd name="T9" fmla="*/ 25 h 73"/>
                <a:gd name="T10" fmla="*/ 15 w 40"/>
                <a:gd name="T11" fmla="*/ 31 h 73"/>
                <a:gd name="T12" fmla="*/ 12 w 40"/>
                <a:gd name="T13" fmla="*/ 34 h 73"/>
                <a:gd name="T14" fmla="*/ 10 w 40"/>
                <a:gd name="T15" fmla="*/ 47 h 73"/>
                <a:gd name="T16" fmla="*/ 6 w 40"/>
                <a:gd name="T17" fmla="*/ 71 h 73"/>
                <a:gd name="T18" fmla="*/ 17 w 40"/>
                <a:gd name="T19" fmla="*/ 62 h 73"/>
                <a:gd name="T20" fmla="*/ 19 w 40"/>
                <a:gd name="T21" fmla="*/ 57 h 73"/>
                <a:gd name="T22" fmla="*/ 20 w 40"/>
                <a:gd name="T23" fmla="*/ 52 h 73"/>
                <a:gd name="T24" fmla="*/ 20 w 40"/>
                <a:gd name="T25" fmla="*/ 45 h 73"/>
                <a:gd name="T26" fmla="*/ 20 w 40"/>
                <a:gd name="T27" fmla="*/ 38 h 73"/>
                <a:gd name="T28" fmla="*/ 23 w 40"/>
                <a:gd name="T29" fmla="*/ 37 h 73"/>
                <a:gd name="T30" fmla="*/ 25 w 40"/>
                <a:gd name="T31" fmla="*/ 34 h 73"/>
                <a:gd name="T32" fmla="*/ 25 w 40"/>
                <a:gd name="T33" fmla="*/ 29 h 73"/>
                <a:gd name="T34" fmla="*/ 28 w 40"/>
                <a:gd name="T35" fmla="*/ 27 h 73"/>
                <a:gd name="T36" fmla="*/ 38 w 40"/>
                <a:gd name="T37" fmla="*/ 6 h 73"/>
                <a:gd name="T38" fmla="*/ 34 w 40"/>
                <a:gd name="T39" fmla="*/ 0 h 73"/>
                <a:gd name="T40" fmla="*/ 34 w 40"/>
                <a:gd name="T4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73">
                  <a:moveTo>
                    <a:pt x="34" y="0"/>
                  </a:moveTo>
                  <a:cubicBezTo>
                    <a:pt x="33" y="7"/>
                    <a:pt x="26" y="9"/>
                    <a:pt x="23" y="14"/>
                  </a:cubicBezTo>
                  <a:cubicBezTo>
                    <a:pt x="21" y="15"/>
                    <a:pt x="20" y="18"/>
                    <a:pt x="20" y="20"/>
                  </a:cubicBezTo>
                  <a:cubicBezTo>
                    <a:pt x="20" y="21"/>
                    <a:pt x="20" y="23"/>
                    <a:pt x="19" y="24"/>
                  </a:cubicBezTo>
                  <a:cubicBezTo>
                    <a:pt x="18" y="24"/>
                    <a:pt x="17" y="24"/>
                    <a:pt x="16" y="25"/>
                  </a:cubicBezTo>
                  <a:cubicBezTo>
                    <a:pt x="14" y="26"/>
                    <a:pt x="15" y="29"/>
                    <a:pt x="15" y="31"/>
                  </a:cubicBezTo>
                  <a:cubicBezTo>
                    <a:pt x="16" y="34"/>
                    <a:pt x="14" y="33"/>
                    <a:pt x="12" y="34"/>
                  </a:cubicBezTo>
                  <a:cubicBezTo>
                    <a:pt x="8" y="37"/>
                    <a:pt x="10" y="44"/>
                    <a:pt x="10" y="47"/>
                  </a:cubicBezTo>
                  <a:cubicBezTo>
                    <a:pt x="0" y="47"/>
                    <a:pt x="8" y="66"/>
                    <a:pt x="6" y="71"/>
                  </a:cubicBezTo>
                  <a:cubicBezTo>
                    <a:pt x="13" y="73"/>
                    <a:pt x="15" y="68"/>
                    <a:pt x="17" y="62"/>
                  </a:cubicBezTo>
                  <a:cubicBezTo>
                    <a:pt x="18" y="60"/>
                    <a:pt x="19" y="59"/>
                    <a:pt x="19" y="57"/>
                  </a:cubicBezTo>
                  <a:cubicBezTo>
                    <a:pt x="20" y="55"/>
                    <a:pt x="20" y="53"/>
                    <a:pt x="20" y="52"/>
                  </a:cubicBezTo>
                  <a:cubicBezTo>
                    <a:pt x="20" y="50"/>
                    <a:pt x="20" y="47"/>
                    <a:pt x="20" y="45"/>
                  </a:cubicBezTo>
                  <a:cubicBezTo>
                    <a:pt x="20" y="43"/>
                    <a:pt x="19" y="40"/>
                    <a:pt x="20" y="38"/>
                  </a:cubicBezTo>
                  <a:cubicBezTo>
                    <a:pt x="21" y="37"/>
                    <a:pt x="22" y="38"/>
                    <a:pt x="23" y="37"/>
                  </a:cubicBezTo>
                  <a:cubicBezTo>
                    <a:pt x="24" y="37"/>
                    <a:pt x="25" y="36"/>
                    <a:pt x="25" y="34"/>
                  </a:cubicBezTo>
                  <a:cubicBezTo>
                    <a:pt x="25" y="33"/>
                    <a:pt x="24" y="31"/>
                    <a:pt x="25" y="29"/>
                  </a:cubicBezTo>
                  <a:cubicBezTo>
                    <a:pt x="25" y="28"/>
                    <a:pt x="27" y="28"/>
                    <a:pt x="28" y="27"/>
                  </a:cubicBezTo>
                  <a:cubicBezTo>
                    <a:pt x="34" y="23"/>
                    <a:pt x="40" y="13"/>
                    <a:pt x="38" y="6"/>
                  </a:cubicBezTo>
                  <a:cubicBezTo>
                    <a:pt x="35" y="8"/>
                    <a:pt x="34" y="2"/>
                    <a:pt x="34" y="0"/>
                  </a:cubicBezTo>
                  <a:cubicBezTo>
                    <a:pt x="33" y="5"/>
                    <a:pt x="33" y="6"/>
                    <a:pt x="34" y="0"/>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Freeform 23"/>
            <p:cNvSpPr/>
            <p:nvPr/>
          </p:nvSpPr>
          <p:spPr bwMode="auto">
            <a:xfrm>
              <a:off x="7414784" y="4158815"/>
              <a:ext cx="18540" cy="17304"/>
            </a:xfrm>
            <a:custGeom>
              <a:avLst/>
              <a:gdLst>
                <a:gd name="T0" fmla="*/ 0 w 6"/>
                <a:gd name="T1" fmla="*/ 0 h 6"/>
                <a:gd name="T2" fmla="*/ 4 w 6"/>
                <a:gd name="T3" fmla="*/ 6 h 6"/>
                <a:gd name="T4" fmla="*/ 0 w 6"/>
                <a:gd name="T5" fmla="*/ 0 h 6"/>
              </a:gdLst>
              <a:ahLst/>
              <a:cxnLst>
                <a:cxn ang="0">
                  <a:pos x="T0" y="T1"/>
                </a:cxn>
                <a:cxn ang="0">
                  <a:pos x="T2" y="T3"/>
                </a:cxn>
                <a:cxn ang="0">
                  <a:pos x="T4" y="T5"/>
                </a:cxn>
              </a:cxnLst>
              <a:rect l="0" t="0" r="r" b="b"/>
              <a:pathLst>
                <a:path w="6" h="6">
                  <a:moveTo>
                    <a:pt x="0" y="0"/>
                  </a:moveTo>
                  <a:cubicBezTo>
                    <a:pt x="3" y="2"/>
                    <a:pt x="4" y="4"/>
                    <a:pt x="4" y="6"/>
                  </a:cubicBezTo>
                  <a:cubicBezTo>
                    <a:pt x="6" y="5"/>
                    <a:pt x="5" y="3"/>
                    <a:pt x="0" y="0"/>
                  </a:cubicBezTo>
                  <a:close/>
                </a:path>
              </a:pathLst>
            </a:cu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8" name="Oval 98"/>
          <p:cNvSpPr>
            <a:spLocks noChangeArrowheads="1"/>
          </p:cNvSpPr>
          <p:nvPr/>
        </p:nvSpPr>
        <p:spPr bwMode="auto">
          <a:xfrm>
            <a:off x="7735513" y="4324746"/>
            <a:ext cx="342363" cy="33989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Oval 99"/>
          <p:cNvSpPr>
            <a:spLocks noChangeArrowheads="1"/>
          </p:cNvSpPr>
          <p:nvPr/>
        </p:nvSpPr>
        <p:spPr bwMode="auto">
          <a:xfrm>
            <a:off x="7739220" y="4324746"/>
            <a:ext cx="338655" cy="33989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Oval 100"/>
          <p:cNvSpPr>
            <a:spLocks noChangeArrowheads="1"/>
          </p:cNvSpPr>
          <p:nvPr/>
        </p:nvSpPr>
        <p:spPr bwMode="auto">
          <a:xfrm>
            <a:off x="7739220" y="4324746"/>
            <a:ext cx="338655" cy="33989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Oval 101"/>
          <p:cNvSpPr>
            <a:spLocks noChangeArrowheads="1"/>
          </p:cNvSpPr>
          <p:nvPr/>
        </p:nvSpPr>
        <p:spPr bwMode="auto">
          <a:xfrm>
            <a:off x="7739220" y="4324746"/>
            <a:ext cx="338655" cy="33989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Oval 102"/>
          <p:cNvSpPr>
            <a:spLocks noChangeArrowheads="1"/>
          </p:cNvSpPr>
          <p:nvPr/>
        </p:nvSpPr>
        <p:spPr bwMode="auto">
          <a:xfrm>
            <a:off x="7739220" y="4324746"/>
            <a:ext cx="338655" cy="33989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Oval 103"/>
          <p:cNvSpPr>
            <a:spLocks noChangeArrowheads="1"/>
          </p:cNvSpPr>
          <p:nvPr/>
        </p:nvSpPr>
        <p:spPr bwMode="auto">
          <a:xfrm>
            <a:off x="7739220" y="4324746"/>
            <a:ext cx="338655" cy="33989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Oval 104"/>
          <p:cNvSpPr>
            <a:spLocks noChangeArrowheads="1"/>
          </p:cNvSpPr>
          <p:nvPr/>
        </p:nvSpPr>
        <p:spPr bwMode="auto">
          <a:xfrm>
            <a:off x="7739220" y="4327218"/>
            <a:ext cx="336183" cy="33371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Oval 105"/>
          <p:cNvSpPr>
            <a:spLocks noChangeArrowheads="1"/>
          </p:cNvSpPr>
          <p:nvPr/>
        </p:nvSpPr>
        <p:spPr bwMode="auto">
          <a:xfrm>
            <a:off x="7741692" y="4327218"/>
            <a:ext cx="333711" cy="33371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106"/>
          <p:cNvSpPr>
            <a:spLocks noChangeArrowheads="1"/>
          </p:cNvSpPr>
          <p:nvPr/>
        </p:nvSpPr>
        <p:spPr bwMode="auto">
          <a:xfrm>
            <a:off x="7741692" y="4327218"/>
            <a:ext cx="333711" cy="33371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Oval 107"/>
          <p:cNvSpPr>
            <a:spLocks noChangeArrowheads="1"/>
          </p:cNvSpPr>
          <p:nvPr/>
        </p:nvSpPr>
        <p:spPr bwMode="auto">
          <a:xfrm>
            <a:off x="7741692" y="4327218"/>
            <a:ext cx="333711" cy="33371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Oval 108"/>
          <p:cNvSpPr>
            <a:spLocks noChangeArrowheads="1"/>
          </p:cNvSpPr>
          <p:nvPr/>
        </p:nvSpPr>
        <p:spPr bwMode="auto">
          <a:xfrm>
            <a:off x="7741692" y="4327218"/>
            <a:ext cx="333711" cy="33371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Oval 109"/>
          <p:cNvSpPr>
            <a:spLocks noChangeArrowheads="1"/>
          </p:cNvSpPr>
          <p:nvPr/>
        </p:nvSpPr>
        <p:spPr bwMode="auto">
          <a:xfrm>
            <a:off x="7741692" y="4327218"/>
            <a:ext cx="333711" cy="333711"/>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Oval 110"/>
          <p:cNvSpPr>
            <a:spLocks noChangeArrowheads="1"/>
          </p:cNvSpPr>
          <p:nvPr/>
        </p:nvSpPr>
        <p:spPr bwMode="auto">
          <a:xfrm>
            <a:off x="7741692" y="4330923"/>
            <a:ext cx="331240" cy="327532"/>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Oval 111"/>
          <p:cNvSpPr>
            <a:spLocks noChangeArrowheads="1"/>
          </p:cNvSpPr>
          <p:nvPr/>
        </p:nvSpPr>
        <p:spPr bwMode="auto">
          <a:xfrm>
            <a:off x="7744164" y="4330923"/>
            <a:ext cx="328768" cy="327532"/>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Oval 112"/>
          <p:cNvSpPr>
            <a:spLocks noChangeArrowheads="1"/>
          </p:cNvSpPr>
          <p:nvPr/>
        </p:nvSpPr>
        <p:spPr bwMode="auto">
          <a:xfrm>
            <a:off x="7744164" y="4330923"/>
            <a:ext cx="328768" cy="327532"/>
          </a:xfrm>
          <a:prstGeom prst="ellipse">
            <a:avLst/>
          </a:prstGeom>
          <a:solidFill>
            <a:srgbClr val="FFFFFF"/>
          </a:solidFill>
          <a:ln w="22225">
            <a:solidFill>
              <a:schemeClr val="bg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24"/>
          <p:cNvSpPr/>
          <p:nvPr/>
        </p:nvSpPr>
        <p:spPr bwMode="auto">
          <a:xfrm>
            <a:off x="4090642" y="2205058"/>
            <a:ext cx="385623" cy="2488004"/>
          </a:xfrm>
          <a:custGeom>
            <a:avLst/>
            <a:gdLst>
              <a:gd name="T0" fmla="*/ 116 w 132"/>
              <a:gd name="T1" fmla="*/ 755 h 851"/>
              <a:gd name="T2" fmla="*/ 106 w 132"/>
              <a:gd name="T3" fmla="*/ 742 h 851"/>
              <a:gd name="T4" fmla="*/ 106 w 132"/>
              <a:gd name="T5" fmla="*/ 742 h 851"/>
              <a:gd name="T6" fmla="*/ 106 w 132"/>
              <a:gd name="T7" fmla="*/ 108 h 851"/>
              <a:gd name="T8" fmla="*/ 106 w 132"/>
              <a:gd name="T9" fmla="*/ 108 h 851"/>
              <a:gd name="T10" fmla="*/ 115 w 132"/>
              <a:gd name="T11" fmla="*/ 96 h 851"/>
              <a:gd name="T12" fmla="*/ 94 w 132"/>
              <a:gd name="T13" fmla="*/ 16 h 851"/>
              <a:gd name="T14" fmla="*/ 14 w 132"/>
              <a:gd name="T15" fmla="*/ 38 h 851"/>
              <a:gd name="T16" fmla="*/ 23 w 132"/>
              <a:gd name="T17" fmla="*/ 108 h 851"/>
              <a:gd name="T18" fmla="*/ 23 w 132"/>
              <a:gd name="T19" fmla="*/ 108 h 851"/>
              <a:gd name="T20" fmla="*/ 24 w 132"/>
              <a:gd name="T21" fmla="*/ 743 h 851"/>
              <a:gd name="T22" fmla="*/ 24 w 132"/>
              <a:gd name="T23" fmla="*/ 743 h 851"/>
              <a:gd name="T24" fmla="*/ 14 w 132"/>
              <a:gd name="T25" fmla="*/ 813 h 851"/>
              <a:gd name="T26" fmla="*/ 94 w 132"/>
              <a:gd name="T27" fmla="*/ 834 h 851"/>
              <a:gd name="T28" fmla="*/ 116 w 132"/>
              <a:gd name="T29" fmla="*/ 755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851">
                <a:moveTo>
                  <a:pt x="116" y="755"/>
                </a:moveTo>
                <a:cubicBezTo>
                  <a:pt x="113" y="750"/>
                  <a:pt x="110" y="746"/>
                  <a:pt x="106" y="742"/>
                </a:cubicBezTo>
                <a:cubicBezTo>
                  <a:pt x="106" y="742"/>
                  <a:pt x="106" y="742"/>
                  <a:pt x="106" y="742"/>
                </a:cubicBezTo>
                <a:cubicBezTo>
                  <a:pt x="65" y="701"/>
                  <a:pt x="64" y="150"/>
                  <a:pt x="106" y="108"/>
                </a:cubicBezTo>
                <a:cubicBezTo>
                  <a:pt x="106" y="108"/>
                  <a:pt x="106" y="108"/>
                  <a:pt x="106" y="108"/>
                </a:cubicBezTo>
                <a:cubicBezTo>
                  <a:pt x="109" y="105"/>
                  <a:pt x="112" y="101"/>
                  <a:pt x="115" y="96"/>
                </a:cubicBezTo>
                <a:cubicBezTo>
                  <a:pt x="131" y="68"/>
                  <a:pt x="121" y="33"/>
                  <a:pt x="94" y="16"/>
                </a:cubicBezTo>
                <a:cubicBezTo>
                  <a:pt x="66" y="0"/>
                  <a:pt x="30" y="10"/>
                  <a:pt x="14" y="38"/>
                </a:cubicBezTo>
                <a:cubicBezTo>
                  <a:pt x="0" y="61"/>
                  <a:pt x="5" y="90"/>
                  <a:pt x="23" y="108"/>
                </a:cubicBezTo>
                <a:cubicBezTo>
                  <a:pt x="23" y="108"/>
                  <a:pt x="23" y="108"/>
                  <a:pt x="23" y="108"/>
                </a:cubicBezTo>
                <a:cubicBezTo>
                  <a:pt x="64" y="150"/>
                  <a:pt x="65" y="701"/>
                  <a:pt x="24" y="743"/>
                </a:cubicBezTo>
                <a:cubicBezTo>
                  <a:pt x="24" y="743"/>
                  <a:pt x="24" y="743"/>
                  <a:pt x="24" y="743"/>
                </a:cubicBezTo>
                <a:cubicBezTo>
                  <a:pt x="6" y="761"/>
                  <a:pt x="1" y="790"/>
                  <a:pt x="14" y="813"/>
                </a:cubicBezTo>
                <a:cubicBezTo>
                  <a:pt x="31" y="841"/>
                  <a:pt x="66" y="851"/>
                  <a:pt x="94" y="834"/>
                </a:cubicBezTo>
                <a:cubicBezTo>
                  <a:pt x="122" y="818"/>
                  <a:pt x="132" y="783"/>
                  <a:pt x="116" y="755"/>
                </a:cubicBezTo>
                <a:close/>
              </a:path>
            </a:pathLst>
          </a:custGeom>
          <a:solidFill>
            <a:srgbClr val="1C50A2"/>
          </a:solidFill>
          <a:ln w="22225">
            <a:noFill/>
            <a:round/>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Freeform 25"/>
          <p:cNvSpPr/>
          <p:nvPr/>
        </p:nvSpPr>
        <p:spPr bwMode="auto">
          <a:xfrm>
            <a:off x="4084461" y="4301260"/>
            <a:ext cx="2185192" cy="1412712"/>
          </a:xfrm>
          <a:custGeom>
            <a:avLst/>
            <a:gdLst>
              <a:gd name="T0" fmla="*/ 688 w 747"/>
              <a:gd name="T1" fmla="*/ 366 h 483"/>
              <a:gd name="T2" fmla="*/ 673 w 747"/>
              <a:gd name="T3" fmla="*/ 368 h 483"/>
              <a:gd name="T4" fmla="*/ 673 w 747"/>
              <a:gd name="T5" fmla="*/ 368 h 483"/>
              <a:gd name="T6" fmla="*/ 124 w 747"/>
              <a:gd name="T7" fmla="*/ 52 h 483"/>
              <a:gd name="T8" fmla="*/ 123 w 747"/>
              <a:gd name="T9" fmla="*/ 52 h 483"/>
              <a:gd name="T10" fmla="*/ 118 w 747"/>
              <a:gd name="T11" fmla="*/ 38 h 483"/>
              <a:gd name="T12" fmla="*/ 38 w 747"/>
              <a:gd name="T13" fmla="*/ 16 h 483"/>
              <a:gd name="T14" fmla="*/ 16 w 747"/>
              <a:gd name="T15" fmla="*/ 96 h 483"/>
              <a:gd name="T16" fmla="*/ 82 w 747"/>
              <a:gd name="T17" fmla="*/ 123 h 483"/>
              <a:gd name="T18" fmla="*/ 82 w 747"/>
              <a:gd name="T19" fmla="*/ 123 h 483"/>
              <a:gd name="T20" fmla="*/ 632 w 747"/>
              <a:gd name="T21" fmla="*/ 440 h 483"/>
              <a:gd name="T22" fmla="*/ 632 w 747"/>
              <a:gd name="T23" fmla="*/ 440 h 483"/>
              <a:gd name="T24" fmla="*/ 688 w 747"/>
              <a:gd name="T25" fmla="*/ 483 h 483"/>
              <a:gd name="T26" fmla="*/ 747 w 747"/>
              <a:gd name="T27" fmla="*/ 425 h 483"/>
              <a:gd name="T28" fmla="*/ 688 w 747"/>
              <a:gd name="T29" fmla="*/ 366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7" h="483">
                <a:moveTo>
                  <a:pt x="688" y="366"/>
                </a:moveTo>
                <a:cubicBezTo>
                  <a:pt x="683" y="366"/>
                  <a:pt x="678" y="367"/>
                  <a:pt x="673" y="368"/>
                </a:cubicBezTo>
                <a:cubicBezTo>
                  <a:pt x="673" y="368"/>
                  <a:pt x="673" y="368"/>
                  <a:pt x="673" y="368"/>
                </a:cubicBezTo>
                <a:cubicBezTo>
                  <a:pt x="617" y="383"/>
                  <a:pt x="139" y="108"/>
                  <a:pt x="124" y="52"/>
                </a:cubicBezTo>
                <a:cubicBezTo>
                  <a:pt x="123" y="52"/>
                  <a:pt x="123" y="52"/>
                  <a:pt x="123" y="52"/>
                </a:cubicBezTo>
                <a:cubicBezTo>
                  <a:pt x="122" y="47"/>
                  <a:pt x="120" y="42"/>
                  <a:pt x="118" y="38"/>
                </a:cubicBezTo>
                <a:cubicBezTo>
                  <a:pt x="102" y="10"/>
                  <a:pt x="66" y="0"/>
                  <a:pt x="38" y="16"/>
                </a:cubicBezTo>
                <a:cubicBezTo>
                  <a:pt x="10" y="32"/>
                  <a:pt x="0" y="68"/>
                  <a:pt x="16" y="96"/>
                </a:cubicBezTo>
                <a:cubicBezTo>
                  <a:pt x="30" y="120"/>
                  <a:pt x="57" y="130"/>
                  <a:pt x="82" y="123"/>
                </a:cubicBezTo>
                <a:cubicBezTo>
                  <a:pt x="82" y="123"/>
                  <a:pt x="82" y="123"/>
                  <a:pt x="82" y="123"/>
                </a:cubicBezTo>
                <a:cubicBezTo>
                  <a:pt x="139" y="108"/>
                  <a:pt x="617" y="383"/>
                  <a:pt x="632" y="440"/>
                </a:cubicBezTo>
                <a:cubicBezTo>
                  <a:pt x="632" y="440"/>
                  <a:pt x="632" y="440"/>
                  <a:pt x="632" y="440"/>
                </a:cubicBezTo>
                <a:cubicBezTo>
                  <a:pt x="638" y="465"/>
                  <a:pt x="661" y="483"/>
                  <a:pt x="688" y="483"/>
                </a:cubicBezTo>
                <a:cubicBezTo>
                  <a:pt x="720" y="483"/>
                  <a:pt x="747" y="457"/>
                  <a:pt x="747" y="425"/>
                </a:cubicBezTo>
                <a:cubicBezTo>
                  <a:pt x="747" y="392"/>
                  <a:pt x="720" y="366"/>
                  <a:pt x="688" y="366"/>
                </a:cubicBezTo>
                <a:close/>
              </a:path>
            </a:pathLst>
          </a:custGeom>
          <a:solidFill>
            <a:srgbClr val="1C50A2"/>
          </a:solidFill>
          <a:ln w="222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Freeform 26"/>
          <p:cNvSpPr/>
          <p:nvPr/>
        </p:nvSpPr>
        <p:spPr bwMode="auto">
          <a:xfrm>
            <a:off x="5927290" y="4298788"/>
            <a:ext cx="2180248" cy="1415184"/>
          </a:xfrm>
          <a:custGeom>
            <a:avLst/>
            <a:gdLst>
              <a:gd name="T0" fmla="*/ 708 w 745"/>
              <a:gd name="T1" fmla="*/ 16 h 484"/>
              <a:gd name="T2" fmla="*/ 628 w 745"/>
              <a:gd name="T3" fmla="*/ 37 h 484"/>
              <a:gd name="T4" fmla="*/ 622 w 745"/>
              <a:gd name="T5" fmla="*/ 51 h 484"/>
              <a:gd name="T6" fmla="*/ 622 w 745"/>
              <a:gd name="T7" fmla="*/ 51 h 484"/>
              <a:gd name="T8" fmla="*/ 73 w 745"/>
              <a:gd name="T9" fmla="*/ 369 h 484"/>
              <a:gd name="T10" fmla="*/ 73 w 745"/>
              <a:gd name="T11" fmla="*/ 369 h 484"/>
              <a:gd name="T12" fmla="*/ 58 w 745"/>
              <a:gd name="T13" fmla="*/ 367 h 484"/>
              <a:gd name="T14" fmla="*/ 0 w 745"/>
              <a:gd name="T15" fmla="*/ 426 h 484"/>
              <a:gd name="T16" fmla="*/ 58 w 745"/>
              <a:gd name="T17" fmla="*/ 484 h 484"/>
              <a:gd name="T18" fmla="*/ 115 w 745"/>
              <a:gd name="T19" fmla="*/ 441 h 484"/>
              <a:gd name="T20" fmla="*/ 115 w 745"/>
              <a:gd name="T21" fmla="*/ 441 h 484"/>
              <a:gd name="T22" fmla="*/ 663 w 745"/>
              <a:gd name="T23" fmla="*/ 123 h 484"/>
              <a:gd name="T24" fmla="*/ 663 w 745"/>
              <a:gd name="T25" fmla="*/ 123 h 484"/>
              <a:gd name="T26" fmla="*/ 729 w 745"/>
              <a:gd name="T27" fmla="*/ 96 h 484"/>
              <a:gd name="T28" fmla="*/ 708 w 745"/>
              <a:gd name="T29" fmla="*/ 1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5" h="484">
                <a:moveTo>
                  <a:pt x="708" y="16"/>
                </a:moveTo>
                <a:cubicBezTo>
                  <a:pt x="680" y="0"/>
                  <a:pt x="644" y="9"/>
                  <a:pt x="628" y="37"/>
                </a:cubicBezTo>
                <a:cubicBezTo>
                  <a:pt x="625" y="42"/>
                  <a:pt x="623" y="47"/>
                  <a:pt x="622" y="51"/>
                </a:cubicBezTo>
                <a:cubicBezTo>
                  <a:pt x="622" y="51"/>
                  <a:pt x="622" y="51"/>
                  <a:pt x="622" y="51"/>
                </a:cubicBezTo>
                <a:cubicBezTo>
                  <a:pt x="607" y="108"/>
                  <a:pt x="130" y="384"/>
                  <a:pt x="73" y="369"/>
                </a:cubicBezTo>
                <a:cubicBezTo>
                  <a:pt x="73" y="369"/>
                  <a:pt x="73" y="369"/>
                  <a:pt x="73" y="369"/>
                </a:cubicBezTo>
                <a:cubicBezTo>
                  <a:pt x="68" y="368"/>
                  <a:pt x="63" y="367"/>
                  <a:pt x="58" y="367"/>
                </a:cubicBezTo>
                <a:cubicBezTo>
                  <a:pt x="26" y="367"/>
                  <a:pt x="0" y="393"/>
                  <a:pt x="0" y="426"/>
                </a:cubicBezTo>
                <a:cubicBezTo>
                  <a:pt x="0" y="458"/>
                  <a:pt x="26" y="484"/>
                  <a:pt x="58" y="484"/>
                </a:cubicBezTo>
                <a:cubicBezTo>
                  <a:pt x="85" y="484"/>
                  <a:pt x="108" y="466"/>
                  <a:pt x="115" y="441"/>
                </a:cubicBezTo>
                <a:cubicBezTo>
                  <a:pt x="115" y="441"/>
                  <a:pt x="115" y="441"/>
                  <a:pt x="115" y="441"/>
                </a:cubicBezTo>
                <a:cubicBezTo>
                  <a:pt x="130" y="384"/>
                  <a:pt x="607" y="108"/>
                  <a:pt x="663" y="123"/>
                </a:cubicBezTo>
                <a:cubicBezTo>
                  <a:pt x="663" y="123"/>
                  <a:pt x="663" y="123"/>
                  <a:pt x="663" y="123"/>
                </a:cubicBezTo>
                <a:cubicBezTo>
                  <a:pt x="688" y="130"/>
                  <a:pt x="716" y="119"/>
                  <a:pt x="729" y="96"/>
                </a:cubicBezTo>
                <a:cubicBezTo>
                  <a:pt x="745" y="68"/>
                  <a:pt x="736" y="32"/>
                  <a:pt x="708" y="16"/>
                </a:cubicBezTo>
                <a:close/>
              </a:path>
            </a:pathLst>
          </a:custGeom>
          <a:solidFill>
            <a:srgbClr val="1C50A2"/>
          </a:solidFill>
          <a:ln w="222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27"/>
          <p:cNvSpPr/>
          <p:nvPr/>
        </p:nvSpPr>
        <p:spPr bwMode="auto">
          <a:xfrm>
            <a:off x="7715736" y="2201350"/>
            <a:ext cx="385623" cy="2486768"/>
          </a:xfrm>
          <a:custGeom>
            <a:avLst/>
            <a:gdLst>
              <a:gd name="T0" fmla="*/ 109 w 132"/>
              <a:gd name="T1" fmla="*/ 742 h 850"/>
              <a:gd name="T2" fmla="*/ 109 w 132"/>
              <a:gd name="T3" fmla="*/ 742 h 850"/>
              <a:gd name="T4" fmla="*/ 108 w 132"/>
              <a:gd name="T5" fmla="*/ 108 h 850"/>
              <a:gd name="T6" fmla="*/ 108 w 132"/>
              <a:gd name="T7" fmla="*/ 108 h 850"/>
              <a:gd name="T8" fmla="*/ 117 w 132"/>
              <a:gd name="T9" fmla="*/ 38 h 850"/>
              <a:gd name="T10" fmla="*/ 37 w 132"/>
              <a:gd name="T11" fmla="*/ 16 h 850"/>
              <a:gd name="T12" fmla="*/ 16 w 132"/>
              <a:gd name="T13" fmla="*/ 96 h 850"/>
              <a:gd name="T14" fmla="*/ 25 w 132"/>
              <a:gd name="T15" fmla="*/ 108 h 850"/>
              <a:gd name="T16" fmla="*/ 25 w 132"/>
              <a:gd name="T17" fmla="*/ 108 h 850"/>
              <a:gd name="T18" fmla="*/ 26 w 132"/>
              <a:gd name="T19" fmla="*/ 742 h 850"/>
              <a:gd name="T20" fmla="*/ 26 w 132"/>
              <a:gd name="T21" fmla="*/ 742 h 850"/>
              <a:gd name="T22" fmla="*/ 17 w 132"/>
              <a:gd name="T23" fmla="*/ 754 h 850"/>
              <a:gd name="T24" fmla="*/ 38 w 132"/>
              <a:gd name="T25" fmla="*/ 834 h 850"/>
              <a:gd name="T26" fmla="*/ 118 w 132"/>
              <a:gd name="T27" fmla="*/ 813 h 850"/>
              <a:gd name="T28" fmla="*/ 109 w 132"/>
              <a:gd name="T29" fmla="*/ 74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850">
                <a:moveTo>
                  <a:pt x="109" y="742"/>
                </a:moveTo>
                <a:cubicBezTo>
                  <a:pt x="109" y="742"/>
                  <a:pt x="109" y="742"/>
                  <a:pt x="109" y="742"/>
                </a:cubicBezTo>
                <a:cubicBezTo>
                  <a:pt x="67" y="701"/>
                  <a:pt x="67" y="149"/>
                  <a:pt x="108" y="108"/>
                </a:cubicBezTo>
                <a:cubicBezTo>
                  <a:pt x="108" y="108"/>
                  <a:pt x="108" y="108"/>
                  <a:pt x="108" y="108"/>
                </a:cubicBezTo>
                <a:cubicBezTo>
                  <a:pt x="126" y="90"/>
                  <a:pt x="131" y="61"/>
                  <a:pt x="117" y="38"/>
                </a:cubicBezTo>
                <a:cubicBezTo>
                  <a:pt x="101" y="10"/>
                  <a:pt x="65" y="0"/>
                  <a:pt x="37" y="16"/>
                </a:cubicBezTo>
                <a:cubicBezTo>
                  <a:pt x="10" y="32"/>
                  <a:pt x="0" y="68"/>
                  <a:pt x="16" y="96"/>
                </a:cubicBezTo>
                <a:cubicBezTo>
                  <a:pt x="19" y="101"/>
                  <a:pt x="22" y="105"/>
                  <a:pt x="25" y="108"/>
                </a:cubicBezTo>
                <a:cubicBezTo>
                  <a:pt x="25" y="108"/>
                  <a:pt x="25" y="108"/>
                  <a:pt x="25" y="108"/>
                </a:cubicBezTo>
                <a:cubicBezTo>
                  <a:pt x="67" y="149"/>
                  <a:pt x="67" y="701"/>
                  <a:pt x="26" y="742"/>
                </a:cubicBezTo>
                <a:cubicBezTo>
                  <a:pt x="26" y="742"/>
                  <a:pt x="26" y="742"/>
                  <a:pt x="26" y="742"/>
                </a:cubicBezTo>
                <a:cubicBezTo>
                  <a:pt x="23" y="746"/>
                  <a:pt x="19" y="750"/>
                  <a:pt x="17" y="754"/>
                </a:cubicBezTo>
                <a:cubicBezTo>
                  <a:pt x="1" y="782"/>
                  <a:pt x="10" y="818"/>
                  <a:pt x="38" y="834"/>
                </a:cubicBezTo>
                <a:cubicBezTo>
                  <a:pt x="66" y="850"/>
                  <a:pt x="102" y="841"/>
                  <a:pt x="118" y="813"/>
                </a:cubicBezTo>
                <a:cubicBezTo>
                  <a:pt x="132" y="789"/>
                  <a:pt x="127" y="760"/>
                  <a:pt x="109" y="742"/>
                </a:cubicBezTo>
                <a:close/>
              </a:path>
            </a:pathLst>
          </a:custGeom>
          <a:solidFill>
            <a:srgbClr val="1C50A2"/>
          </a:solidFill>
          <a:ln w="222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28"/>
          <p:cNvSpPr/>
          <p:nvPr/>
        </p:nvSpPr>
        <p:spPr bwMode="auto">
          <a:xfrm>
            <a:off x="4084462" y="1152015"/>
            <a:ext cx="2206204" cy="1444847"/>
          </a:xfrm>
          <a:custGeom>
            <a:avLst/>
            <a:gdLst>
              <a:gd name="T0" fmla="*/ 716 w 754"/>
              <a:gd name="T1" fmla="*/ 16 h 494"/>
              <a:gd name="T2" fmla="*/ 636 w 754"/>
              <a:gd name="T3" fmla="*/ 37 h 494"/>
              <a:gd name="T4" fmla="*/ 630 w 754"/>
              <a:gd name="T5" fmla="*/ 53 h 494"/>
              <a:gd name="T6" fmla="*/ 630 w 754"/>
              <a:gd name="T7" fmla="*/ 53 h 494"/>
              <a:gd name="T8" fmla="*/ 81 w 754"/>
              <a:gd name="T9" fmla="*/ 371 h 494"/>
              <a:gd name="T10" fmla="*/ 81 w 754"/>
              <a:gd name="T11" fmla="*/ 371 h 494"/>
              <a:gd name="T12" fmla="*/ 16 w 754"/>
              <a:gd name="T13" fmla="*/ 398 h 494"/>
              <a:gd name="T14" fmla="*/ 37 w 754"/>
              <a:gd name="T15" fmla="*/ 478 h 494"/>
              <a:gd name="T16" fmla="*/ 117 w 754"/>
              <a:gd name="T17" fmla="*/ 456 h 494"/>
              <a:gd name="T18" fmla="*/ 123 w 754"/>
              <a:gd name="T19" fmla="*/ 442 h 494"/>
              <a:gd name="T20" fmla="*/ 123 w 754"/>
              <a:gd name="T21" fmla="*/ 442 h 494"/>
              <a:gd name="T22" fmla="*/ 672 w 754"/>
              <a:gd name="T23" fmla="*/ 125 h 494"/>
              <a:gd name="T24" fmla="*/ 670 w 754"/>
              <a:gd name="T25" fmla="*/ 123 h 494"/>
              <a:gd name="T26" fmla="*/ 738 w 754"/>
              <a:gd name="T27" fmla="*/ 96 h 494"/>
              <a:gd name="T28" fmla="*/ 716 w 754"/>
              <a:gd name="T29" fmla="*/ 1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4" h="494">
                <a:moveTo>
                  <a:pt x="716" y="16"/>
                </a:moveTo>
                <a:cubicBezTo>
                  <a:pt x="688" y="0"/>
                  <a:pt x="652" y="9"/>
                  <a:pt x="636" y="37"/>
                </a:cubicBezTo>
                <a:cubicBezTo>
                  <a:pt x="633" y="42"/>
                  <a:pt x="631" y="48"/>
                  <a:pt x="630" y="53"/>
                </a:cubicBezTo>
                <a:cubicBezTo>
                  <a:pt x="630" y="53"/>
                  <a:pt x="630" y="53"/>
                  <a:pt x="630" y="53"/>
                </a:cubicBezTo>
                <a:cubicBezTo>
                  <a:pt x="615" y="109"/>
                  <a:pt x="138" y="386"/>
                  <a:pt x="81" y="371"/>
                </a:cubicBezTo>
                <a:cubicBezTo>
                  <a:pt x="81" y="371"/>
                  <a:pt x="81" y="371"/>
                  <a:pt x="81" y="371"/>
                </a:cubicBezTo>
                <a:cubicBezTo>
                  <a:pt x="56" y="364"/>
                  <a:pt x="29" y="375"/>
                  <a:pt x="16" y="398"/>
                </a:cubicBezTo>
                <a:cubicBezTo>
                  <a:pt x="0" y="426"/>
                  <a:pt x="9" y="462"/>
                  <a:pt x="37" y="478"/>
                </a:cubicBezTo>
                <a:cubicBezTo>
                  <a:pt x="65" y="494"/>
                  <a:pt x="101" y="484"/>
                  <a:pt x="117" y="456"/>
                </a:cubicBezTo>
                <a:cubicBezTo>
                  <a:pt x="120" y="452"/>
                  <a:pt x="121" y="447"/>
                  <a:pt x="123" y="442"/>
                </a:cubicBezTo>
                <a:cubicBezTo>
                  <a:pt x="123" y="442"/>
                  <a:pt x="123" y="442"/>
                  <a:pt x="123" y="442"/>
                </a:cubicBezTo>
                <a:cubicBezTo>
                  <a:pt x="138" y="386"/>
                  <a:pt x="615" y="109"/>
                  <a:pt x="672" y="125"/>
                </a:cubicBezTo>
                <a:cubicBezTo>
                  <a:pt x="670" y="123"/>
                  <a:pt x="670" y="123"/>
                  <a:pt x="670" y="123"/>
                </a:cubicBezTo>
                <a:cubicBezTo>
                  <a:pt x="696" y="130"/>
                  <a:pt x="724" y="120"/>
                  <a:pt x="738" y="96"/>
                </a:cubicBezTo>
                <a:cubicBezTo>
                  <a:pt x="754" y="68"/>
                  <a:pt x="744" y="32"/>
                  <a:pt x="716" y="16"/>
                </a:cubicBezTo>
                <a:close/>
              </a:path>
            </a:pathLst>
          </a:custGeom>
          <a:solidFill>
            <a:srgbClr val="1C50A2"/>
          </a:solidFill>
          <a:ln w="222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Freeform 29"/>
          <p:cNvSpPr/>
          <p:nvPr/>
        </p:nvSpPr>
        <p:spPr bwMode="auto">
          <a:xfrm>
            <a:off x="5922346" y="1180440"/>
            <a:ext cx="2182720" cy="1410240"/>
          </a:xfrm>
          <a:custGeom>
            <a:avLst/>
            <a:gdLst>
              <a:gd name="T0" fmla="*/ 730 w 746"/>
              <a:gd name="T1" fmla="*/ 387 h 482"/>
              <a:gd name="T2" fmla="*/ 664 w 746"/>
              <a:gd name="T3" fmla="*/ 359 h 482"/>
              <a:gd name="T4" fmla="*/ 665 w 746"/>
              <a:gd name="T5" fmla="*/ 359 h 482"/>
              <a:gd name="T6" fmla="*/ 115 w 746"/>
              <a:gd name="T7" fmla="*/ 43 h 482"/>
              <a:gd name="T8" fmla="*/ 115 w 746"/>
              <a:gd name="T9" fmla="*/ 43 h 482"/>
              <a:gd name="T10" fmla="*/ 59 w 746"/>
              <a:gd name="T11" fmla="*/ 0 h 482"/>
              <a:gd name="T12" fmla="*/ 0 w 746"/>
              <a:gd name="T13" fmla="*/ 58 h 482"/>
              <a:gd name="T14" fmla="*/ 59 w 746"/>
              <a:gd name="T15" fmla="*/ 117 h 482"/>
              <a:gd name="T16" fmla="*/ 74 w 746"/>
              <a:gd name="T17" fmla="*/ 114 h 482"/>
              <a:gd name="T18" fmla="*/ 74 w 746"/>
              <a:gd name="T19" fmla="*/ 115 h 482"/>
              <a:gd name="T20" fmla="*/ 623 w 746"/>
              <a:gd name="T21" fmla="*/ 431 h 482"/>
              <a:gd name="T22" fmla="*/ 623 w 746"/>
              <a:gd name="T23" fmla="*/ 431 h 482"/>
              <a:gd name="T24" fmla="*/ 629 w 746"/>
              <a:gd name="T25" fmla="*/ 445 h 482"/>
              <a:gd name="T26" fmla="*/ 709 w 746"/>
              <a:gd name="T27" fmla="*/ 466 h 482"/>
              <a:gd name="T28" fmla="*/ 730 w 746"/>
              <a:gd name="T29" fmla="*/ 387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6" h="482">
                <a:moveTo>
                  <a:pt x="730" y="387"/>
                </a:moveTo>
                <a:cubicBezTo>
                  <a:pt x="717" y="363"/>
                  <a:pt x="689" y="353"/>
                  <a:pt x="664" y="359"/>
                </a:cubicBezTo>
                <a:cubicBezTo>
                  <a:pt x="665" y="359"/>
                  <a:pt x="665" y="359"/>
                  <a:pt x="665" y="359"/>
                </a:cubicBezTo>
                <a:cubicBezTo>
                  <a:pt x="608" y="374"/>
                  <a:pt x="130" y="99"/>
                  <a:pt x="115" y="43"/>
                </a:cubicBezTo>
                <a:cubicBezTo>
                  <a:pt x="115" y="43"/>
                  <a:pt x="115" y="43"/>
                  <a:pt x="115" y="43"/>
                </a:cubicBezTo>
                <a:cubicBezTo>
                  <a:pt x="108" y="18"/>
                  <a:pt x="86" y="0"/>
                  <a:pt x="59" y="0"/>
                </a:cubicBezTo>
                <a:cubicBezTo>
                  <a:pt x="26" y="0"/>
                  <a:pt x="0" y="26"/>
                  <a:pt x="0" y="58"/>
                </a:cubicBezTo>
                <a:cubicBezTo>
                  <a:pt x="0" y="90"/>
                  <a:pt x="26" y="117"/>
                  <a:pt x="59" y="117"/>
                </a:cubicBezTo>
                <a:cubicBezTo>
                  <a:pt x="64" y="117"/>
                  <a:pt x="69" y="116"/>
                  <a:pt x="74" y="114"/>
                </a:cubicBezTo>
                <a:cubicBezTo>
                  <a:pt x="74" y="115"/>
                  <a:pt x="74" y="115"/>
                  <a:pt x="74" y="115"/>
                </a:cubicBezTo>
                <a:cubicBezTo>
                  <a:pt x="130" y="99"/>
                  <a:pt x="608" y="374"/>
                  <a:pt x="623" y="431"/>
                </a:cubicBezTo>
                <a:cubicBezTo>
                  <a:pt x="623" y="431"/>
                  <a:pt x="623" y="431"/>
                  <a:pt x="623" y="431"/>
                </a:cubicBezTo>
                <a:cubicBezTo>
                  <a:pt x="625" y="436"/>
                  <a:pt x="626" y="440"/>
                  <a:pt x="629" y="445"/>
                </a:cubicBezTo>
                <a:cubicBezTo>
                  <a:pt x="645" y="473"/>
                  <a:pt x="681" y="482"/>
                  <a:pt x="709" y="466"/>
                </a:cubicBezTo>
                <a:cubicBezTo>
                  <a:pt x="737" y="450"/>
                  <a:pt x="746" y="414"/>
                  <a:pt x="730" y="387"/>
                </a:cubicBezTo>
                <a:close/>
              </a:path>
            </a:pathLst>
          </a:custGeom>
          <a:solidFill>
            <a:srgbClr val="1C50A2"/>
          </a:solidFill>
          <a:ln w="222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63"/>
          <p:cNvSpPr>
            <a:spLocks noChangeArrowheads="1"/>
          </p:cNvSpPr>
          <p:nvPr/>
        </p:nvSpPr>
        <p:spPr bwMode="auto">
          <a:xfrm>
            <a:off x="4105472" y="2242137"/>
            <a:ext cx="327532" cy="32753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00" name="Oval 80"/>
          <p:cNvSpPr>
            <a:spLocks noChangeArrowheads="1"/>
          </p:cNvSpPr>
          <p:nvPr/>
        </p:nvSpPr>
        <p:spPr bwMode="auto">
          <a:xfrm>
            <a:off x="4105472" y="4324744"/>
            <a:ext cx="327532" cy="32753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01" name="Oval 97"/>
          <p:cNvSpPr>
            <a:spLocks noChangeArrowheads="1"/>
          </p:cNvSpPr>
          <p:nvPr/>
        </p:nvSpPr>
        <p:spPr bwMode="auto">
          <a:xfrm>
            <a:off x="5927291" y="5380261"/>
            <a:ext cx="327532" cy="325060"/>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02" name="Oval 114"/>
          <p:cNvSpPr>
            <a:spLocks noChangeArrowheads="1"/>
          </p:cNvSpPr>
          <p:nvPr/>
        </p:nvSpPr>
        <p:spPr bwMode="auto">
          <a:xfrm>
            <a:off x="7744164" y="4330923"/>
            <a:ext cx="328768" cy="32753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03" name="Oval 131"/>
          <p:cNvSpPr>
            <a:spLocks noChangeArrowheads="1"/>
          </p:cNvSpPr>
          <p:nvPr/>
        </p:nvSpPr>
        <p:spPr bwMode="auto">
          <a:xfrm>
            <a:off x="7750344" y="2237193"/>
            <a:ext cx="327532" cy="323824"/>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04" name="Oval 63"/>
          <p:cNvSpPr>
            <a:spLocks noChangeArrowheads="1"/>
          </p:cNvSpPr>
          <p:nvPr/>
        </p:nvSpPr>
        <p:spPr bwMode="auto">
          <a:xfrm>
            <a:off x="5930603" y="1144029"/>
            <a:ext cx="327532" cy="32753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38" name="íślîďe"/>
          <p:cNvSpPr/>
          <p:nvPr/>
        </p:nvSpPr>
        <p:spPr bwMode="auto">
          <a:xfrm>
            <a:off x="8327541" y="2390118"/>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39" name="íṣḻíde"/>
          <p:cNvSpPr txBox="1"/>
          <p:nvPr/>
        </p:nvSpPr>
        <p:spPr bwMode="auto">
          <a:xfrm>
            <a:off x="8327540" y="1948314"/>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40" name="íślîďe"/>
          <p:cNvSpPr/>
          <p:nvPr/>
        </p:nvSpPr>
        <p:spPr bwMode="auto">
          <a:xfrm>
            <a:off x="8327541" y="4652275"/>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41" name="íṣḻíde"/>
          <p:cNvSpPr txBox="1"/>
          <p:nvPr/>
        </p:nvSpPr>
        <p:spPr bwMode="auto">
          <a:xfrm>
            <a:off x="8327540" y="4210471"/>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42" name="íślîďe"/>
          <p:cNvSpPr/>
          <p:nvPr/>
        </p:nvSpPr>
        <p:spPr bwMode="auto">
          <a:xfrm>
            <a:off x="1042631" y="4652275"/>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43" name="íṣḻíde"/>
          <p:cNvSpPr txBox="1"/>
          <p:nvPr/>
        </p:nvSpPr>
        <p:spPr bwMode="auto">
          <a:xfrm>
            <a:off x="1042630" y="4210471"/>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44" name="íślîďe"/>
          <p:cNvSpPr/>
          <p:nvPr/>
        </p:nvSpPr>
        <p:spPr bwMode="auto">
          <a:xfrm>
            <a:off x="1042631" y="2746202"/>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45" name="íṣḻíde"/>
          <p:cNvSpPr txBox="1"/>
          <p:nvPr/>
        </p:nvSpPr>
        <p:spPr bwMode="auto">
          <a:xfrm>
            <a:off x="1042630" y="2304398"/>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64" name="íślîďe"/>
          <p:cNvSpPr/>
          <p:nvPr/>
        </p:nvSpPr>
        <p:spPr bwMode="auto">
          <a:xfrm>
            <a:off x="2749504" y="863695"/>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65" name="íṣḻíde"/>
          <p:cNvSpPr txBox="1"/>
          <p:nvPr/>
        </p:nvSpPr>
        <p:spPr bwMode="auto">
          <a:xfrm>
            <a:off x="2749503" y="421891"/>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68" name="íślîďe"/>
          <p:cNvSpPr/>
          <p:nvPr/>
        </p:nvSpPr>
        <p:spPr bwMode="auto">
          <a:xfrm>
            <a:off x="6699772" y="5819383"/>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69" name="íṣḻíde"/>
          <p:cNvSpPr txBox="1"/>
          <p:nvPr/>
        </p:nvSpPr>
        <p:spPr bwMode="auto">
          <a:xfrm>
            <a:off x="6699771" y="5377579"/>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4909814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48663" y="2215290"/>
            <a:ext cx="2721764" cy="4108670"/>
            <a:chOff x="4648663" y="2215290"/>
            <a:chExt cx="2721764" cy="4108670"/>
          </a:xfrm>
          <a:solidFill>
            <a:srgbClr val="1C50A2"/>
          </a:solidFill>
        </p:grpSpPr>
        <p:sp>
          <p:nvSpPr>
            <p:cNvPr id="14" name="任意多边形 13"/>
            <p:cNvSpPr/>
            <p:nvPr/>
          </p:nvSpPr>
          <p:spPr>
            <a:xfrm>
              <a:off x="4648663" y="2215290"/>
              <a:ext cx="2721764" cy="3285383"/>
            </a:xfrm>
            <a:custGeom>
              <a:avLst/>
              <a:gdLst>
                <a:gd name="connsiteX0" fmla="*/ 1195827 w 2382916"/>
                <a:gd name="connsiteY0" fmla="*/ 0 h 2876366"/>
                <a:gd name="connsiteX1" fmla="*/ 1953127 w 2382916"/>
                <a:gd name="connsiteY1" fmla="*/ 2163140 h 2876366"/>
                <a:gd name="connsiteX2" fmla="*/ 1622815 w 2382916"/>
                <a:gd name="connsiteY2" fmla="*/ 2706946 h 2876366"/>
                <a:gd name="connsiteX3" fmla="*/ 1505998 w 2382916"/>
                <a:gd name="connsiteY3" fmla="*/ 2876130 h 2876366"/>
                <a:gd name="connsiteX4" fmla="*/ 893712 w 2382916"/>
                <a:gd name="connsiteY4" fmla="*/ 2876130 h 2876366"/>
                <a:gd name="connsiteX5" fmla="*/ 788979 w 2382916"/>
                <a:gd name="connsiteY5" fmla="*/ 2735143 h 2876366"/>
                <a:gd name="connsiteX6" fmla="*/ 438526 w 2382916"/>
                <a:gd name="connsiteY6" fmla="*/ 2187309 h 2876366"/>
                <a:gd name="connsiteX7" fmla="*/ 1195827 w 2382916"/>
                <a:gd name="connsiteY7" fmla="*/ 0 h 2876366"/>
                <a:gd name="connsiteX8" fmla="*/ 1191458 w 2382916"/>
                <a:gd name="connsiteY8" fmla="*/ 185295 h 2876366"/>
                <a:gd name="connsiteX9" fmla="*/ 194480 w 2382916"/>
                <a:gd name="connsiteY9" fmla="*/ 1182273 h 2876366"/>
                <a:gd name="connsiteX10" fmla="*/ 1191458 w 2382916"/>
                <a:gd name="connsiteY10" fmla="*/ 2179251 h 2876366"/>
                <a:gd name="connsiteX11" fmla="*/ 2188436 w 2382916"/>
                <a:gd name="connsiteY11" fmla="*/ 1182273 h 2876366"/>
                <a:gd name="connsiteX12" fmla="*/ 1191458 w 2382916"/>
                <a:gd name="connsiteY12" fmla="*/ 185295 h 287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82916" h="2876366">
                  <a:moveTo>
                    <a:pt x="1195827" y="0"/>
                  </a:moveTo>
                  <a:cubicBezTo>
                    <a:pt x="2036376" y="12085"/>
                    <a:pt x="2937349" y="1063442"/>
                    <a:pt x="1953127" y="2163140"/>
                  </a:cubicBezTo>
                  <a:cubicBezTo>
                    <a:pt x="1818853" y="2283986"/>
                    <a:pt x="1616101" y="2513592"/>
                    <a:pt x="1622815" y="2706946"/>
                  </a:cubicBezTo>
                  <a:cubicBezTo>
                    <a:pt x="1632215" y="2815707"/>
                    <a:pt x="1577163" y="2868074"/>
                    <a:pt x="1505998" y="2876130"/>
                  </a:cubicBezTo>
                  <a:lnTo>
                    <a:pt x="893712" y="2876130"/>
                  </a:lnTo>
                  <a:cubicBezTo>
                    <a:pt x="790322" y="2881501"/>
                    <a:pt x="815833" y="2794224"/>
                    <a:pt x="788979" y="2735143"/>
                  </a:cubicBezTo>
                  <a:cubicBezTo>
                    <a:pt x="712442" y="2463912"/>
                    <a:pt x="587570" y="2321582"/>
                    <a:pt x="438526" y="2187309"/>
                  </a:cubicBezTo>
                  <a:cubicBezTo>
                    <a:pt x="-537639" y="1232627"/>
                    <a:pt x="294854" y="12085"/>
                    <a:pt x="1195827" y="0"/>
                  </a:cubicBezTo>
                  <a:close/>
                  <a:moveTo>
                    <a:pt x="1191458" y="185295"/>
                  </a:moveTo>
                  <a:cubicBezTo>
                    <a:pt x="640842" y="185295"/>
                    <a:pt x="194480" y="631657"/>
                    <a:pt x="194480" y="1182273"/>
                  </a:cubicBezTo>
                  <a:cubicBezTo>
                    <a:pt x="194480" y="1732889"/>
                    <a:pt x="640842" y="2179251"/>
                    <a:pt x="1191458" y="2179251"/>
                  </a:cubicBezTo>
                  <a:cubicBezTo>
                    <a:pt x="1742074" y="2179251"/>
                    <a:pt x="2188436" y="1732889"/>
                    <a:pt x="2188436" y="1182273"/>
                  </a:cubicBezTo>
                  <a:cubicBezTo>
                    <a:pt x="2188436" y="631657"/>
                    <a:pt x="1742074" y="185295"/>
                    <a:pt x="1191458" y="185295"/>
                  </a:cubicBezTo>
                  <a:close/>
                </a:path>
              </a:pathLst>
            </a:custGeom>
            <a:grp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5649676" y="5624630"/>
              <a:ext cx="760544" cy="699330"/>
            </a:xfrm>
            <a:prstGeom prst="ellipse">
              <a:avLst/>
            </a:prstGeom>
            <a:grp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5559036" y="5546412"/>
              <a:ext cx="920200" cy="556722"/>
            </a:xfrm>
            <a:prstGeom prst="roundRect">
              <a:avLst/>
            </a:prstGeom>
            <a:grp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任意多边形 28"/>
          <p:cNvSpPr/>
          <p:nvPr/>
        </p:nvSpPr>
        <p:spPr>
          <a:xfrm>
            <a:off x="4367584" y="1628172"/>
            <a:ext cx="1150043" cy="1396481"/>
          </a:xfrm>
          <a:custGeom>
            <a:avLst/>
            <a:gdLst>
              <a:gd name="connsiteX0" fmla="*/ 1006867 w 1006867"/>
              <a:gd name="connsiteY0" fmla="*/ 955497 h 1222625"/>
              <a:gd name="connsiteX1" fmla="*/ 318498 w 1006867"/>
              <a:gd name="connsiteY1" fmla="*/ 0 h 1222625"/>
              <a:gd name="connsiteX2" fmla="*/ 0 w 1006867"/>
              <a:gd name="connsiteY2" fmla="*/ 380144 h 1222625"/>
              <a:gd name="connsiteX3" fmla="*/ 729465 w 1006867"/>
              <a:gd name="connsiteY3" fmla="*/ 1222625 h 1222625"/>
              <a:gd name="connsiteX4" fmla="*/ 1006867 w 1006867"/>
              <a:gd name="connsiteY4" fmla="*/ 955497 h 1222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867" h="1222625">
                <a:moveTo>
                  <a:pt x="1006867" y="955497"/>
                </a:moveTo>
                <a:lnTo>
                  <a:pt x="318498" y="0"/>
                </a:lnTo>
                <a:lnTo>
                  <a:pt x="0" y="380144"/>
                </a:lnTo>
                <a:lnTo>
                  <a:pt x="729465" y="1222625"/>
                </a:lnTo>
                <a:lnTo>
                  <a:pt x="1006867" y="955497"/>
                </a:lnTo>
                <a:close/>
              </a:path>
            </a:pathLst>
          </a:cu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cs typeface="Open Sans" panose="020B0606030504020204" pitchFamily="34" charset="0"/>
            </a:endParaRPr>
          </a:p>
        </p:txBody>
      </p:sp>
      <p:sp>
        <p:nvSpPr>
          <p:cNvPr id="30" name="任意多边形 29"/>
          <p:cNvSpPr/>
          <p:nvPr/>
        </p:nvSpPr>
        <p:spPr>
          <a:xfrm>
            <a:off x="3933385" y="4033874"/>
            <a:ext cx="1525567" cy="1103103"/>
          </a:xfrm>
          <a:custGeom>
            <a:avLst/>
            <a:gdLst>
              <a:gd name="connsiteX0" fmla="*/ 1037690 w 1335640"/>
              <a:gd name="connsiteY0" fmla="*/ 0 h 965771"/>
              <a:gd name="connsiteX1" fmla="*/ 0 w 1335640"/>
              <a:gd name="connsiteY1" fmla="*/ 626724 h 965771"/>
              <a:gd name="connsiteX2" fmla="*/ 339047 w 1335640"/>
              <a:gd name="connsiteY2" fmla="*/ 965771 h 965771"/>
              <a:gd name="connsiteX3" fmla="*/ 1335640 w 1335640"/>
              <a:gd name="connsiteY3" fmla="*/ 267128 h 965771"/>
              <a:gd name="connsiteX4" fmla="*/ 1037690 w 1335640"/>
              <a:gd name="connsiteY4" fmla="*/ 0 h 965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5640" h="965771">
                <a:moveTo>
                  <a:pt x="1037690" y="0"/>
                </a:moveTo>
                <a:lnTo>
                  <a:pt x="0" y="626724"/>
                </a:lnTo>
                <a:lnTo>
                  <a:pt x="339047" y="965771"/>
                </a:lnTo>
                <a:lnTo>
                  <a:pt x="1335640" y="267128"/>
                </a:lnTo>
                <a:lnTo>
                  <a:pt x="1037690" y="0"/>
                </a:lnTo>
                <a:close/>
              </a:path>
            </a:pathLst>
          </a:cu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cs typeface="Open Sans" panose="020B0606030504020204" pitchFamily="34" charset="0"/>
            </a:endParaRPr>
          </a:p>
        </p:txBody>
      </p:sp>
      <p:sp>
        <p:nvSpPr>
          <p:cNvPr id="31" name="任意多边形 30"/>
          <p:cNvSpPr/>
          <p:nvPr/>
        </p:nvSpPr>
        <p:spPr>
          <a:xfrm flipH="1">
            <a:off x="6445729" y="1628172"/>
            <a:ext cx="1150043" cy="1396481"/>
          </a:xfrm>
          <a:custGeom>
            <a:avLst/>
            <a:gdLst>
              <a:gd name="connsiteX0" fmla="*/ 1006867 w 1006867"/>
              <a:gd name="connsiteY0" fmla="*/ 955497 h 1222625"/>
              <a:gd name="connsiteX1" fmla="*/ 318498 w 1006867"/>
              <a:gd name="connsiteY1" fmla="*/ 0 h 1222625"/>
              <a:gd name="connsiteX2" fmla="*/ 0 w 1006867"/>
              <a:gd name="connsiteY2" fmla="*/ 380144 h 1222625"/>
              <a:gd name="connsiteX3" fmla="*/ 729465 w 1006867"/>
              <a:gd name="connsiteY3" fmla="*/ 1222625 h 1222625"/>
              <a:gd name="connsiteX4" fmla="*/ 1006867 w 1006867"/>
              <a:gd name="connsiteY4" fmla="*/ 955497 h 1222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867" h="1222625">
                <a:moveTo>
                  <a:pt x="1006867" y="955497"/>
                </a:moveTo>
                <a:lnTo>
                  <a:pt x="318498" y="0"/>
                </a:lnTo>
                <a:lnTo>
                  <a:pt x="0" y="380144"/>
                </a:lnTo>
                <a:lnTo>
                  <a:pt x="729465" y="1222625"/>
                </a:lnTo>
                <a:lnTo>
                  <a:pt x="1006867" y="955497"/>
                </a:lnTo>
                <a:close/>
              </a:path>
            </a:pathLst>
          </a:cu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cs typeface="Open Sans" panose="020B0606030504020204" pitchFamily="34" charset="0"/>
            </a:endParaRPr>
          </a:p>
        </p:txBody>
      </p:sp>
      <p:sp>
        <p:nvSpPr>
          <p:cNvPr id="32" name="任意多边形 31"/>
          <p:cNvSpPr/>
          <p:nvPr/>
        </p:nvSpPr>
        <p:spPr>
          <a:xfrm flipH="1">
            <a:off x="6525486" y="4033874"/>
            <a:ext cx="1525567" cy="1103103"/>
          </a:xfrm>
          <a:custGeom>
            <a:avLst/>
            <a:gdLst>
              <a:gd name="connsiteX0" fmla="*/ 1037690 w 1335640"/>
              <a:gd name="connsiteY0" fmla="*/ 0 h 965771"/>
              <a:gd name="connsiteX1" fmla="*/ 0 w 1335640"/>
              <a:gd name="connsiteY1" fmla="*/ 626724 h 965771"/>
              <a:gd name="connsiteX2" fmla="*/ 339047 w 1335640"/>
              <a:gd name="connsiteY2" fmla="*/ 965771 h 965771"/>
              <a:gd name="connsiteX3" fmla="*/ 1335640 w 1335640"/>
              <a:gd name="connsiteY3" fmla="*/ 267128 h 965771"/>
              <a:gd name="connsiteX4" fmla="*/ 1037690 w 1335640"/>
              <a:gd name="connsiteY4" fmla="*/ 0 h 965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5640" h="965771">
                <a:moveTo>
                  <a:pt x="1037690" y="0"/>
                </a:moveTo>
                <a:lnTo>
                  <a:pt x="0" y="626724"/>
                </a:lnTo>
                <a:lnTo>
                  <a:pt x="339047" y="965771"/>
                </a:lnTo>
                <a:lnTo>
                  <a:pt x="1335640" y="267128"/>
                </a:lnTo>
                <a:lnTo>
                  <a:pt x="1037690" y="0"/>
                </a:lnTo>
                <a:close/>
              </a:path>
            </a:pathLst>
          </a:cu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cs typeface="Open Sans" panose="020B0606030504020204" pitchFamily="34" charset="0"/>
            </a:endParaRPr>
          </a:p>
        </p:txBody>
      </p:sp>
      <p:sp>
        <p:nvSpPr>
          <p:cNvPr id="34" name="椭圆 33"/>
          <p:cNvSpPr/>
          <p:nvPr/>
        </p:nvSpPr>
        <p:spPr>
          <a:xfrm>
            <a:off x="5014042" y="2564758"/>
            <a:ext cx="2006708" cy="2006709"/>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5" name="组合 34"/>
          <p:cNvGrpSpPr/>
          <p:nvPr/>
        </p:nvGrpSpPr>
        <p:grpSpPr>
          <a:xfrm>
            <a:off x="5457596" y="3024685"/>
            <a:ext cx="1038747" cy="998951"/>
            <a:chOff x="2607983" y="4241292"/>
            <a:chExt cx="490600" cy="471805"/>
          </a:xfrm>
          <a:solidFill>
            <a:srgbClr val="1C50A2"/>
          </a:solidFill>
        </p:grpSpPr>
        <p:sp>
          <p:nvSpPr>
            <p:cNvPr id="36"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Open Sans" panose="020B0606030504020204" pitchFamily="34" charset="0"/>
                <a:cs typeface="Open Sans" panose="020B0606030504020204" pitchFamily="34" charset="0"/>
              </a:endParaRPr>
            </a:p>
          </p:txBody>
        </p:sp>
        <p:sp>
          <p:nvSpPr>
            <p:cNvPr id="3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Open Sans" panose="020B0606030504020204" pitchFamily="34" charset="0"/>
                <a:cs typeface="Open Sans" panose="020B0606030504020204" pitchFamily="34" charset="0"/>
              </a:endParaRPr>
            </a:p>
          </p:txBody>
        </p:sp>
      </p:grpSp>
      <p:sp>
        <p:nvSpPr>
          <p:cNvPr id="38" name="矩形 37"/>
          <p:cNvSpPr/>
          <p:nvPr/>
        </p:nvSpPr>
        <p:spPr>
          <a:xfrm>
            <a:off x="4578254" y="2037493"/>
            <a:ext cx="618895" cy="461665"/>
          </a:xfrm>
          <a:prstGeom prst="rect">
            <a:avLst/>
          </a:prstGeom>
        </p:spPr>
        <p:txBody>
          <a:bodyPr wrap="square">
            <a:spAutoFit/>
          </a:bodyPr>
          <a:lstStyle/>
          <a:p>
            <a:pPr algn="ctr"/>
            <a:r>
              <a:rPr lang="en-US" altLang="zh-CN"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4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9" name="矩形 38"/>
          <p:cNvSpPr/>
          <p:nvPr/>
        </p:nvSpPr>
        <p:spPr>
          <a:xfrm>
            <a:off x="6780795" y="2030799"/>
            <a:ext cx="618895" cy="461665"/>
          </a:xfrm>
          <a:prstGeom prst="rect">
            <a:avLst/>
          </a:prstGeom>
        </p:spPr>
        <p:txBody>
          <a:bodyPr wrap="square">
            <a:spAutoFit/>
          </a:bodyPr>
          <a:lstStyle/>
          <a:p>
            <a:pPr algn="ctr"/>
            <a:r>
              <a:rPr lang="en-US" altLang="zh-CN"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4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40" name="矩形 39"/>
          <p:cNvSpPr/>
          <p:nvPr/>
        </p:nvSpPr>
        <p:spPr>
          <a:xfrm>
            <a:off x="7134982" y="4481269"/>
            <a:ext cx="618895" cy="461665"/>
          </a:xfrm>
          <a:prstGeom prst="rect">
            <a:avLst/>
          </a:prstGeom>
        </p:spPr>
        <p:txBody>
          <a:bodyPr wrap="square">
            <a:spAutoFit/>
          </a:bodyPr>
          <a:lstStyle/>
          <a:p>
            <a:pPr algn="ctr"/>
            <a:r>
              <a:rPr lang="en-US" altLang="zh-CN"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4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41" name="矩形 40"/>
          <p:cNvSpPr/>
          <p:nvPr/>
        </p:nvSpPr>
        <p:spPr>
          <a:xfrm>
            <a:off x="4301694" y="4423099"/>
            <a:ext cx="618895" cy="461665"/>
          </a:xfrm>
          <a:prstGeom prst="rect">
            <a:avLst/>
          </a:prstGeom>
        </p:spPr>
        <p:txBody>
          <a:bodyPr wrap="square">
            <a:spAutoFit/>
          </a:bodyPr>
          <a:lstStyle/>
          <a:p>
            <a:pPr algn="ctr"/>
            <a:r>
              <a:rPr lang="en-US" altLang="zh-CN"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4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3" name="íślîďe"/>
          <p:cNvSpPr/>
          <p:nvPr/>
        </p:nvSpPr>
        <p:spPr bwMode="auto">
          <a:xfrm>
            <a:off x="7930839" y="2011259"/>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3" name="íṣḻíde"/>
          <p:cNvSpPr txBox="1"/>
          <p:nvPr/>
        </p:nvSpPr>
        <p:spPr bwMode="auto">
          <a:xfrm>
            <a:off x="7930838" y="1569455"/>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4" name="íślîďe"/>
          <p:cNvSpPr/>
          <p:nvPr/>
        </p:nvSpPr>
        <p:spPr bwMode="auto">
          <a:xfrm>
            <a:off x="7930839" y="5013271"/>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5" name="íṣḻíde"/>
          <p:cNvSpPr txBox="1"/>
          <p:nvPr/>
        </p:nvSpPr>
        <p:spPr bwMode="auto">
          <a:xfrm>
            <a:off x="7930838" y="4571467"/>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6" name="íślîďe"/>
          <p:cNvSpPr/>
          <p:nvPr/>
        </p:nvSpPr>
        <p:spPr bwMode="auto">
          <a:xfrm>
            <a:off x="794154" y="5013271"/>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7" name="íṣḻíde"/>
          <p:cNvSpPr txBox="1"/>
          <p:nvPr/>
        </p:nvSpPr>
        <p:spPr bwMode="auto">
          <a:xfrm>
            <a:off x="794153" y="4571467"/>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8" name="íślîďe"/>
          <p:cNvSpPr/>
          <p:nvPr/>
        </p:nvSpPr>
        <p:spPr bwMode="auto">
          <a:xfrm>
            <a:off x="794154" y="2453063"/>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9" name="íṣḻíde"/>
          <p:cNvSpPr txBox="1"/>
          <p:nvPr/>
        </p:nvSpPr>
        <p:spPr bwMode="auto">
          <a:xfrm>
            <a:off x="794153" y="2011259"/>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288151875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25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22" presetClass="entr" presetSubtype="4" fill="hold" grpId="0" nodeType="withEffect">
                                  <p:stCondLst>
                                    <p:cond delay="275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par>
                                <p:cTn id="18" presetID="22" presetClass="entr" presetSubtype="1" fill="hold" grpId="0" nodeType="withEffect">
                                  <p:stCondLst>
                                    <p:cond delay="2750"/>
                                  </p:stCondLst>
                                  <p:childTnLst>
                                    <p:set>
                                      <p:cBhvr>
                                        <p:cTn id="19" dur="1" fill="hold">
                                          <p:stCondLst>
                                            <p:cond delay="0"/>
                                          </p:stCondLst>
                                        </p:cTn>
                                        <p:tgtEl>
                                          <p:spTgt spid="30"/>
                                        </p:tgtEl>
                                        <p:attrNameLst>
                                          <p:attrName>style.visibility</p:attrName>
                                        </p:attrNameLst>
                                      </p:cBhvr>
                                      <p:to>
                                        <p:strVal val="visible"/>
                                      </p:to>
                                    </p:set>
                                    <p:animEffect transition="in" filter="wipe(up)">
                                      <p:cBhvr>
                                        <p:cTn id="20" dur="500"/>
                                        <p:tgtEl>
                                          <p:spTgt spid="30"/>
                                        </p:tgtEl>
                                      </p:cBhvr>
                                    </p:animEffect>
                                  </p:childTnLst>
                                </p:cTn>
                              </p:par>
                              <p:par>
                                <p:cTn id="21" presetID="22" presetClass="entr" presetSubtype="1" fill="hold" grpId="0" nodeType="withEffect">
                                  <p:stCondLst>
                                    <p:cond delay="27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par>
                                <p:cTn id="24" presetID="22" presetClass="entr" presetSubtype="4" fill="hold" grpId="0" nodeType="withEffect">
                                  <p:stCondLst>
                                    <p:cond delay="275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53" presetClass="entr" presetSubtype="16" fill="hold" grpId="0" nodeType="withEffect">
                                  <p:stCondLst>
                                    <p:cond delay="30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39"/>
                                        </p:tgtEl>
                                        <p:attrNameLst>
                                          <p:attrName>style.visibility</p:attrName>
                                        </p:attrNameLst>
                                      </p:cBhvr>
                                      <p:to>
                                        <p:strVal val="visible"/>
                                      </p:to>
                                    </p:set>
                                    <p:anim calcmode="lin" valueType="num">
                                      <p:cBhvr>
                                        <p:cTn id="44" dur="500" fill="hold"/>
                                        <p:tgtEl>
                                          <p:spTgt spid="39"/>
                                        </p:tgtEl>
                                        <p:attrNameLst>
                                          <p:attrName>ppt_w</p:attrName>
                                        </p:attrNameLst>
                                      </p:cBhvr>
                                      <p:tavLst>
                                        <p:tav tm="0">
                                          <p:val>
                                            <p:fltVal val="0"/>
                                          </p:val>
                                        </p:tav>
                                        <p:tav tm="100000">
                                          <p:val>
                                            <p:strVal val="#ppt_w"/>
                                          </p:val>
                                        </p:tav>
                                      </p:tavLst>
                                    </p:anim>
                                    <p:anim calcmode="lin" valueType="num">
                                      <p:cBhvr>
                                        <p:cTn id="45" dur="500" fill="hold"/>
                                        <p:tgtEl>
                                          <p:spTgt spid="39"/>
                                        </p:tgtEl>
                                        <p:attrNameLst>
                                          <p:attrName>ppt_h</p:attrName>
                                        </p:attrNameLst>
                                      </p:cBhvr>
                                      <p:tavLst>
                                        <p:tav tm="0">
                                          <p:val>
                                            <p:fltVal val="0"/>
                                          </p:val>
                                        </p:tav>
                                        <p:tav tm="100000">
                                          <p:val>
                                            <p:strVal val="#ppt_h"/>
                                          </p:val>
                                        </p:tav>
                                      </p:tavLst>
                                    </p:anim>
                                    <p:animEffect transition="in" filter="fade">
                                      <p:cBhvr>
                                        <p:cTn id="46" dur="500"/>
                                        <p:tgtEl>
                                          <p:spTgt spid="39"/>
                                        </p:tgtEl>
                                      </p:cBhvr>
                                    </p:animEffect>
                                  </p:childTnLst>
                                </p:cTn>
                              </p:par>
                              <p:par>
                                <p:cTn id="47" presetID="53" presetClass="entr" presetSubtype="16" fill="hold" nodeType="withEffect">
                                  <p:stCondLst>
                                    <p:cond delay="300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4" grpId="0" animBg="1"/>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3721" y="1935626"/>
            <a:ext cx="2375315" cy="4259247"/>
            <a:chOff x="5003720" y="1935625"/>
            <a:chExt cx="2375315" cy="4259247"/>
          </a:xfrm>
          <a:solidFill>
            <a:srgbClr val="1C50A2"/>
          </a:solidFill>
        </p:grpSpPr>
        <p:sp>
          <p:nvSpPr>
            <p:cNvPr id="10" name="泪滴形 9"/>
            <p:cNvSpPr/>
            <p:nvPr/>
          </p:nvSpPr>
          <p:spPr>
            <a:xfrm rot="8100000">
              <a:off x="5811084" y="5421789"/>
              <a:ext cx="768608" cy="773083"/>
            </a:xfrm>
            <a:prstGeom prst="teardrop">
              <a:avLst>
                <a:gd name="adj" fmla="val 154863"/>
              </a:avLst>
            </a:pr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5003720" y="4549616"/>
              <a:ext cx="482679" cy="1371600"/>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1" fmla="*/ 269119 w 448024"/>
                <a:gd name="connsiteY0-2" fmla="*/ 0 h 1371600"/>
                <a:gd name="connsiteX1-3" fmla="*/ 90215 w 448024"/>
                <a:gd name="connsiteY1-4" fmla="*/ 1371600 h 1371600"/>
                <a:gd name="connsiteX2-5" fmla="*/ 448024 w 448024"/>
                <a:gd name="connsiteY2-6" fmla="*/ 506896 h 1371600"/>
                <a:gd name="connsiteX3-7" fmla="*/ 269119 w 448024"/>
                <a:gd name="connsiteY3-8" fmla="*/ 0 h 1371600"/>
                <a:gd name="connsiteX0-9" fmla="*/ 303774 w 482679"/>
                <a:gd name="connsiteY0-10" fmla="*/ 0 h 1371600"/>
                <a:gd name="connsiteX1-11" fmla="*/ 124870 w 482679"/>
                <a:gd name="connsiteY1-12" fmla="*/ 1371600 h 1371600"/>
                <a:gd name="connsiteX2-13" fmla="*/ 482679 w 482679"/>
                <a:gd name="connsiteY2-14" fmla="*/ 506896 h 1371600"/>
                <a:gd name="connsiteX3-15" fmla="*/ 303774 w 482679"/>
                <a:gd name="connsiteY3-16" fmla="*/ 0 h 1371600"/>
                <a:gd name="connsiteX0-17" fmla="*/ 303774 w 482679"/>
                <a:gd name="connsiteY0-18" fmla="*/ 0 h 1371600"/>
                <a:gd name="connsiteX1-19" fmla="*/ 124870 w 482679"/>
                <a:gd name="connsiteY1-20" fmla="*/ 1371600 h 1371600"/>
                <a:gd name="connsiteX2-21" fmla="*/ 482679 w 482679"/>
                <a:gd name="connsiteY2-22" fmla="*/ 506896 h 1371600"/>
                <a:gd name="connsiteX3-23" fmla="*/ 303774 w 482679"/>
                <a:gd name="connsiteY3-24" fmla="*/ 0 h 1371600"/>
                <a:gd name="connsiteX0-25" fmla="*/ 303774 w 482679"/>
                <a:gd name="connsiteY0-26" fmla="*/ 0 h 1371600"/>
                <a:gd name="connsiteX1-27" fmla="*/ 124870 w 482679"/>
                <a:gd name="connsiteY1-28" fmla="*/ 1371600 h 1371600"/>
                <a:gd name="connsiteX2-29" fmla="*/ 482679 w 482679"/>
                <a:gd name="connsiteY2-30" fmla="*/ 506896 h 1371600"/>
                <a:gd name="connsiteX3-31" fmla="*/ 303774 w 482679"/>
                <a:gd name="connsiteY3-32" fmla="*/ 0 h 1371600"/>
                <a:gd name="connsiteX0-33" fmla="*/ 303774 w 482679"/>
                <a:gd name="connsiteY0-34" fmla="*/ 0 h 1371600"/>
                <a:gd name="connsiteX1-35" fmla="*/ 124870 w 482679"/>
                <a:gd name="connsiteY1-36" fmla="*/ 1371600 h 1371600"/>
                <a:gd name="connsiteX2-37" fmla="*/ 482679 w 482679"/>
                <a:gd name="connsiteY2-38" fmla="*/ 506896 h 1371600"/>
                <a:gd name="connsiteX3-39" fmla="*/ 303774 w 482679"/>
                <a:gd name="connsiteY3-40" fmla="*/ 0 h 1371600"/>
                <a:gd name="connsiteX0-41" fmla="*/ 303774 w 482679"/>
                <a:gd name="connsiteY0-42" fmla="*/ 0 h 1371600"/>
                <a:gd name="connsiteX1-43" fmla="*/ 124870 w 482679"/>
                <a:gd name="connsiteY1-44" fmla="*/ 1371600 h 1371600"/>
                <a:gd name="connsiteX2-45" fmla="*/ 482679 w 482679"/>
                <a:gd name="connsiteY2-46" fmla="*/ 506896 h 1371600"/>
                <a:gd name="connsiteX3-47" fmla="*/ 303774 w 482679"/>
                <a:gd name="connsiteY3-48" fmla="*/ 0 h 1371600"/>
              </a:gdLst>
              <a:ahLst/>
              <a:cxnLst>
                <a:cxn ang="0">
                  <a:pos x="connsiteX0-1" y="connsiteY0-2"/>
                </a:cxn>
                <a:cxn ang="0">
                  <a:pos x="connsiteX1-3" y="connsiteY1-4"/>
                </a:cxn>
                <a:cxn ang="0">
                  <a:pos x="connsiteX2-5" y="connsiteY2-6"/>
                </a:cxn>
                <a:cxn ang="0">
                  <a:pos x="connsiteX3-7" y="connsiteY3-8"/>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flipH="1">
              <a:off x="6896356" y="4549616"/>
              <a:ext cx="482679" cy="1371600"/>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1" fmla="*/ 269119 w 448024"/>
                <a:gd name="connsiteY0-2" fmla="*/ 0 h 1371600"/>
                <a:gd name="connsiteX1-3" fmla="*/ 90215 w 448024"/>
                <a:gd name="connsiteY1-4" fmla="*/ 1371600 h 1371600"/>
                <a:gd name="connsiteX2-5" fmla="*/ 448024 w 448024"/>
                <a:gd name="connsiteY2-6" fmla="*/ 506896 h 1371600"/>
                <a:gd name="connsiteX3-7" fmla="*/ 269119 w 448024"/>
                <a:gd name="connsiteY3-8" fmla="*/ 0 h 1371600"/>
                <a:gd name="connsiteX0-9" fmla="*/ 303774 w 482679"/>
                <a:gd name="connsiteY0-10" fmla="*/ 0 h 1371600"/>
                <a:gd name="connsiteX1-11" fmla="*/ 124870 w 482679"/>
                <a:gd name="connsiteY1-12" fmla="*/ 1371600 h 1371600"/>
                <a:gd name="connsiteX2-13" fmla="*/ 482679 w 482679"/>
                <a:gd name="connsiteY2-14" fmla="*/ 506896 h 1371600"/>
                <a:gd name="connsiteX3-15" fmla="*/ 303774 w 482679"/>
                <a:gd name="connsiteY3-16" fmla="*/ 0 h 1371600"/>
                <a:gd name="connsiteX0-17" fmla="*/ 303774 w 482679"/>
                <a:gd name="connsiteY0-18" fmla="*/ 0 h 1371600"/>
                <a:gd name="connsiteX1-19" fmla="*/ 124870 w 482679"/>
                <a:gd name="connsiteY1-20" fmla="*/ 1371600 h 1371600"/>
                <a:gd name="connsiteX2-21" fmla="*/ 482679 w 482679"/>
                <a:gd name="connsiteY2-22" fmla="*/ 506896 h 1371600"/>
                <a:gd name="connsiteX3-23" fmla="*/ 303774 w 482679"/>
                <a:gd name="connsiteY3-24" fmla="*/ 0 h 1371600"/>
                <a:gd name="connsiteX0-25" fmla="*/ 303774 w 482679"/>
                <a:gd name="connsiteY0-26" fmla="*/ 0 h 1371600"/>
                <a:gd name="connsiteX1-27" fmla="*/ 124870 w 482679"/>
                <a:gd name="connsiteY1-28" fmla="*/ 1371600 h 1371600"/>
                <a:gd name="connsiteX2-29" fmla="*/ 482679 w 482679"/>
                <a:gd name="connsiteY2-30" fmla="*/ 506896 h 1371600"/>
                <a:gd name="connsiteX3-31" fmla="*/ 303774 w 482679"/>
                <a:gd name="connsiteY3-32" fmla="*/ 0 h 1371600"/>
                <a:gd name="connsiteX0-33" fmla="*/ 303774 w 482679"/>
                <a:gd name="connsiteY0-34" fmla="*/ 0 h 1371600"/>
                <a:gd name="connsiteX1-35" fmla="*/ 124870 w 482679"/>
                <a:gd name="connsiteY1-36" fmla="*/ 1371600 h 1371600"/>
                <a:gd name="connsiteX2-37" fmla="*/ 482679 w 482679"/>
                <a:gd name="connsiteY2-38" fmla="*/ 506896 h 1371600"/>
                <a:gd name="connsiteX3-39" fmla="*/ 303774 w 482679"/>
                <a:gd name="connsiteY3-40" fmla="*/ 0 h 1371600"/>
                <a:gd name="connsiteX0-41" fmla="*/ 303774 w 482679"/>
                <a:gd name="connsiteY0-42" fmla="*/ 0 h 1371600"/>
                <a:gd name="connsiteX1-43" fmla="*/ 124870 w 482679"/>
                <a:gd name="connsiteY1-44" fmla="*/ 1371600 h 1371600"/>
                <a:gd name="connsiteX2-45" fmla="*/ 482679 w 482679"/>
                <a:gd name="connsiteY2-46" fmla="*/ 506896 h 1371600"/>
                <a:gd name="connsiteX3-47" fmla="*/ 303774 w 482679"/>
                <a:gd name="connsiteY3-48" fmla="*/ 0 h 1371600"/>
              </a:gdLst>
              <a:ahLst/>
              <a:cxnLst>
                <a:cxn ang="0">
                  <a:pos x="connsiteX0-1" y="connsiteY0-2"/>
                </a:cxn>
                <a:cxn ang="0">
                  <a:pos x="connsiteX1-3" y="connsiteY1-4"/>
                </a:cxn>
                <a:cxn ang="0">
                  <a:pos x="connsiteX2-5" y="connsiteY2-6"/>
                </a:cxn>
                <a:cxn ang="0">
                  <a:pos x="connsiteX3-7" y="connsiteY3-8"/>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a:off x="5559536" y="1935625"/>
              <a:ext cx="1250184" cy="838966"/>
            </a:xfrm>
            <a:custGeom>
              <a:avLst/>
              <a:gdLst>
                <a:gd name="connsiteX0" fmla="*/ 642481 w 1250184"/>
                <a:gd name="connsiteY0" fmla="*/ 0 h 838966"/>
                <a:gd name="connsiteX1" fmla="*/ 1248768 w 1250184"/>
                <a:gd name="connsiteY1" fmla="*/ 835974 h 838966"/>
                <a:gd name="connsiteX2" fmla="*/ 1250184 w 1250184"/>
                <a:gd name="connsiteY2" fmla="*/ 838966 h 838966"/>
                <a:gd name="connsiteX3" fmla="*/ 0 w 1250184"/>
                <a:gd name="connsiteY3" fmla="*/ 838966 h 838966"/>
                <a:gd name="connsiteX4" fmla="*/ 25634 w 1250184"/>
                <a:gd name="connsiteY4" fmla="*/ 785657 h 838966"/>
                <a:gd name="connsiteX5" fmla="*/ 642481 w 1250184"/>
                <a:gd name="connsiteY5" fmla="*/ 0 h 83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0184" h="838966">
                  <a:moveTo>
                    <a:pt x="642481" y="0"/>
                  </a:moveTo>
                  <a:cubicBezTo>
                    <a:pt x="899242" y="269185"/>
                    <a:pt x="1100095" y="550173"/>
                    <a:pt x="1248768" y="835974"/>
                  </a:cubicBezTo>
                  <a:lnTo>
                    <a:pt x="1250184" y="838966"/>
                  </a:lnTo>
                  <a:lnTo>
                    <a:pt x="0" y="838966"/>
                  </a:lnTo>
                  <a:lnTo>
                    <a:pt x="25634" y="785657"/>
                  </a:lnTo>
                  <a:cubicBezTo>
                    <a:pt x="175342" y="505447"/>
                    <a:pt x="379094" y="239368"/>
                    <a:pt x="642481" y="0"/>
                  </a:cubicBez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5291001" y="2774591"/>
              <a:ext cx="1805119" cy="834137"/>
            </a:xfrm>
            <a:custGeom>
              <a:avLst/>
              <a:gdLst>
                <a:gd name="connsiteX0" fmla="*/ 268535 w 1805119"/>
                <a:gd name="connsiteY0" fmla="*/ 0 h 834137"/>
                <a:gd name="connsiteX1" fmla="*/ 1518719 w 1805119"/>
                <a:gd name="connsiteY1" fmla="*/ 0 h 834137"/>
                <a:gd name="connsiteX2" fmla="*/ 1619082 w 1805119"/>
                <a:gd name="connsiteY2" fmla="*/ 212153 h 834137"/>
                <a:gd name="connsiteX3" fmla="*/ 1800931 w 1805119"/>
                <a:gd name="connsiteY3" fmla="*/ 807761 h 834137"/>
                <a:gd name="connsiteX4" fmla="*/ 1805119 w 1805119"/>
                <a:gd name="connsiteY4" fmla="*/ 834137 h 834137"/>
                <a:gd name="connsiteX5" fmla="*/ 0 w 1805119"/>
                <a:gd name="connsiteY5" fmla="*/ 834137 h 834137"/>
                <a:gd name="connsiteX6" fmla="*/ 11006 w 1805119"/>
                <a:gd name="connsiteY6" fmla="*/ 761683 h 834137"/>
                <a:gd name="connsiteX7" fmla="*/ 191933 w 1805119"/>
                <a:gd name="connsiteY7" fmla="*/ 159303 h 834137"/>
                <a:gd name="connsiteX8" fmla="*/ 268535 w 1805119"/>
                <a:gd name="connsiteY8" fmla="*/ 0 h 834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119" h="834137">
                  <a:moveTo>
                    <a:pt x="268535" y="0"/>
                  </a:moveTo>
                  <a:lnTo>
                    <a:pt x="1518719" y="0"/>
                  </a:lnTo>
                  <a:lnTo>
                    <a:pt x="1619082" y="212153"/>
                  </a:lnTo>
                  <a:cubicBezTo>
                    <a:pt x="1703518" y="409996"/>
                    <a:pt x="1763731" y="609289"/>
                    <a:pt x="1800931" y="807761"/>
                  </a:cubicBezTo>
                  <a:lnTo>
                    <a:pt x="1805119" y="834137"/>
                  </a:lnTo>
                  <a:lnTo>
                    <a:pt x="0" y="834137"/>
                  </a:lnTo>
                  <a:lnTo>
                    <a:pt x="11006" y="761683"/>
                  </a:lnTo>
                  <a:cubicBezTo>
                    <a:pt x="47643" y="558421"/>
                    <a:pt x="107346" y="356266"/>
                    <a:pt x="191933" y="159303"/>
                  </a:cubicBezTo>
                  <a:lnTo>
                    <a:pt x="268535"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任意多边形 18"/>
            <p:cNvSpPr/>
            <p:nvPr/>
          </p:nvSpPr>
          <p:spPr>
            <a:xfrm>
              <a:off x="5257411" y="3608729"/>
              <a:ext cx="1880285" cy="855703"/>
            </a:xfrm>
            <a:custGeom>
              <a:avLst/>
              <a:gdLst>
                <a:gd name="connsiteX0" fmla="*/ 33590 w 1880285"/>
                <a:gd name="connsiteY0" fmla="*/ 0 h 855703"/>
                <a:gd name="connsiteX1" fmla="*/ 1838709 w 1880285"/>
                <a:gd name="connsiteY1" fmla="*/ 0 h 855703"/>
                <a:gd name="connsiteX2" fmla="*/ 1858126 w 1880285"/>
                <a:gd name="connsiteY2" fmla="*/ 122288 h 855703"/>
                <a:gd name="connsiteX3" fmla="*/ 1866730 w 1880285"/>
                <a:gd name="connsiteY3" fmla="*/ 727680 h 855703"/>
                <a:gd name="connsiteX4" fmla="*/ 1848586 w 1880285"/>
                <a:gd name="connsiteY4" fmla="*/ 855703 h 855703"/>
                <a:gd name="connsiteX5" fmla="*/ 33689 w 1880285"/>
                <a:gd name="connsiteY5" fmla="*/ 855703 h 855703"/>
                <a:gd name="connsiteX6" fmla="*/ 13554 w 1880285"/>
                <a:gd name="connsiteY6" fmla="*/ 705679 h 855703"/>
                <a:gd name="connsiteX7" fmla="*/ 21416 w 1880285"/>
                <a:gd name="connsiteY7" fmla="*/ 80135 h 855703"/>
                <a:gd name="connsiteX8" fmla="*/ 33590 w 1880285"/>
                <a:gd name="connsiteY8" fmla="*/ 0 h 85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285" h="855703">
                  <a:moveTo>
                    <a:pt x="33590" y="0"/>
                  </a:moveTo>
                  <a:lnTo>
                    <a:pt x="1838709" y="0"/>
                  </a:lnTo>
                  <a:lnTo>
                    <a:pt x="1858126" y="122288"/>
                  </a:lnTo>
                  <a:cubicBezTo>
                    <a:pt x="1884702" y="326393"/>
                    <a:pt x="1887127" y="529020"/>
                    <a:pt x="1866730" y="727680"/>
                  </a:cubicBezTo>
                  <a:lnTo>
                    <a:pt x="1848586" y="855703"/>
                  </a:lnTo>
                  <a:lnTo>
                    <a:pt x="33689" y="855703"/>
                  </a:lnTo>
                  <a:lnTo>
                    <a:pt x="13554" y="705679"/>
                  </a:lnTo>
                  <a:cubicBezTo>
                    <a:pt x="-6545" y="500064"/>
                    <a:pt x="-4589" y="290055"/>
                    <a:pt x="21416" y="80135"/>
                  </a:cubicBezTo>
                  <a:lnTo>
                    <a:pt x="33590"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a:off x="5291100" y="4464432"/>
              <a:ext cx="1814897" cy="820681"/>
            </a:xfrm>
            <a:custGeom>
              <a:avLst/>
              <a:gdLst>
                <a:gd name="connsiteX0" fmla="*/ 0 w 1814897"/>
                <a:gd name="connsiteY0" fmla="*/ 0 h 820681"/>
                <a:gd name="connsiteX1" fmla="*/ 1814897 w 1814897"/>
                <a:gd name="connsiteY1" fmla="*/ 0 h 820681"/>
                <a:gd name="connsiteX2" fmla="*/ 1805086 w 1814897"/>
                <a:gd name="connsiteY2" fmla="*/ 69221 h 820681"/>
                <a:gd name="connsiteX3" fmla="*/ 1547021 w 1814897"/>
                <a:gd name="connsiteY3" fmla="*/ 820681 h 820681"/>
                <a:gd name="connsiteX4" fmla="*/ 254934 w 1814897"/>
                <a:gd name="connsiteY4" fmla="*/ 820681 h 820681"/>
                <a:gd name="connsiteX5" fmla="*/ 7242 w 1814897"/>
                <a:gd name="connsiteY5" fmla="*/ 53961 h 820681"/>
                <a:gd name="connsiteX6" fmla="*/ 0 w 1814897"/>
                <a:gd name="connsiteY6" fmla="*/ 0 h 82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4897" h="820681">
                  <a:moveTo>
                    <a:pt x="0" y="0"/>
                  </a:moveTo>
                  <a:lnTo>
                    <a:pt x="1814897" y="0"/>
                  </a:lnTo>
                  <a:lnTo>
                    <a:pt x="1805086" y="69221"/>
                  </a:lnTo>
                  <a:cubicBezTo>
                    <a:pt x="1757801" y="330205"/>
                    <a:pt x="1670730" y="582660"/>
                    <a:pt x="1547021" y="820681"/>
                  </a:cubicBezTo>
                  <a:lnTo>
                    <a:pt x="254934" y="820681"/>
                  </a:lnTo>
                  <a:cubicBezTo>
                    <a:pt x="137490" y="582660"/>
                    <a:pt x="53351" y="323544"/>
                    <a:pt x="7242" y="53961"/>
                  </a:cubicBezTo>
                  <a:lnTo>
                    <a:pt x="0"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任意多边形 20"/>
          <p:cNvSpPr/>
          <p:nvPr/>
        </p:nvSpPr>
        <p:spPr bwMode="auto">
          <a:xfrm>
            <a:off x="3657600" y="1208222"/>
            <a:ext cx="2047984" cy="1140083"/>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2" name="任意多边形 21"/>
          <p:cNvSpPr/>
          <p:nvPr/>
        </p:nvSpPr>
        <p:spPr bwMode="auto">
          <a:xfrm>
            <a:off x="3657601" y="3397533"/>
            <a:ext cx="2005935" cy="1116674"/>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3" name="任意多边形 22"/>
          <p:cNvSpPr/>
          <p:nvPr/>
        </p:nvSpPr>
        <p:spPr bwMode="auto">
          <a:xfrm>
            <a:off x="6778486" y="3892025"/>
            <a:ext cx="1844407" cy="1026754"/>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8" name="任意多边形 27"/>
          <p:cNvSpPr/>
          <p:nvPr/>
        </p:nvSpPr>
        <p:spPr bwMode="auto">
          <a:xfrm>
            <a:off x="6622773" y="1818771"/>
            <a:ext cx="1977471" cy="1100828"/>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9" name="矩形 28"/>
          <p:cNvSpPr/>
          <p:nvPr/>
        </p:nvSpPr>
        <p:spPr>
          <a:xfrm>
            <a:off x="5815403" y="4629932"/>
            <a:ext cx="735237" cy="461665"/>
          </a:xfrm>
          <a:prstGeom prst="rect">
            <a:avLst/>
          </a:prstGeom>
        </p:spPr>
        <p:txBody>
          <a:bodyPr wrap="square">
            <a:spAutoFit/>
          </a:bodyPr>
          <a:lstStyle/>
          <a:p>
            <a:pPr algn="ctr"/>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4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0" name="矩形 29"/>
          <p:cNvSpPr/>
          <p:nvPr/>
        </p:nvSpPr>
        <p:spPr>
          <a:xfrm>
            <a:off x="5815403" y="3800586"/>
            <a:ext cx="735237" cy="461665"/>
          </a:xfrm>
          <a:prstGeom prst="rect">
            <a:avLst/>
          </a:prstGeom>
        </p:spPr>
        <p:txBody>
          <a:bodyPr wrap="square">
            <a:spAutoFit/>
          </a:bodyPr>
          <a:lstStyle/>
          <a:p>
            <a:pPr algn="ctr"/>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4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1" name="矩形 30"/>
          <p:cNvSpPr/>
          <p:nvPr/>
        </p:nvSpPr>
        <p:spPr>
          <a:xfrm>
            <a:off x="5815403" y="3003372"/>
            <a:ext cx="735237" cy="461665"/>
          </a:xfrm>
          <a:prstGeom prst="rect">
            <a:avLst/>
          </a:prstGeom>
        </p:spPr>
        <p:txBody>
          <a:bodyPr wrap="square">
            <a:spAutoFit/>
          </a:bodyPr>
          <a:lstStyle/>
          <a:p>
            <a:pPr algn="ctr"/>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4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2" name="矩形 31"/>
          <p:cNvSpPr/>
          <p:nvPr/>
        </p:nvSpPr>
        <p:spPr>
          <a:xfrm>
            <a:off x="5796560" y="2257557"/>
            <a:ext cx="735237" cy="461665"/>
          </a:xfrm>
          <a:prstGeom prst="rect">
            <a:avLst/>
          </a:prstGeom>
        </p:spPr>
        <p:txBody>
          <a:bodyPr wrap="square">
            <a:spAutoFit/>
          </a:bodyPr>
          <a:lstStyle/>
          <a:p>
            <a:pPr algn="ctr"/>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4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grpSp>
        <p:nvGrpSpPr>
          <p:cNvPr id="33" name="组合 32"/>
          <p:cNvGrpSpPr/>
          <p:nvPr/>
        </p:nvGrpSpPr>
        <p:grpSpPr>
          <a:xfrm>
            <a:off x="7195518" y="4213730"/>
            <a:ext cx="822727" cy="625113"/>
            <a:chOff x="4268086" y="4221191"/>
            <a:chExt cx="509646" cy="387231"/>
          </a:xfrm>
          <a:solidFill>
            <a:srgbClr val="1C50A2"/>
          </a:solidFill>
        </p:grpSpPr>
        <p:sp>
          <p:nvSpPr>
            <p:cNvPr id="34"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35"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36" name="组合 35"/>
          <p:cNvGrpSpPr/>
          <p:nvPr/>
        </p:nvGrpSpPr>
        <p:grpSpPr>
          <a:xfrm>
            <a:off x="7327759" y="2209499"/>
            <a:ext cx="534547" cy="529035"/>
            <a:chOff x="6967126" y="4092464"/>
            <a:chExt cx="453105" cy="448433"/>
          </a:xfrm>
          <a:solidFill>
            <a:srgbClr val="1C50A2"/>
          </a:solidFill>
        </p:grpSpPr>
        <p:sp>
          <p:nvSpPr>
            <p:cNvPr id="37"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3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39" name="组合 38"/>
          <p:cNvGrpSpPr/>
          <p:nvPr/>
        </p:nvGrpSpPr>
        <p:grpSpPr>
          <a:xfrm>
            <a:off x="4343223" y="1650911"/>
            <a:ext cx="550428" cy="526418"/>
            <a:chOff x="1004888" y="993775"/>
            <a:chExt cx="2438400" cy="2332038"/>
          </a:xfrm>
          <a:solidFill>
            <a:srgbClr val="1C50A2"/>
          </a:solidFill>
        </p:grpSpPr>
        <p:sp>
          <p:nvSpPr>
            <p:cNvPr id="40"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41" name="任意多边形 40"/>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42" name="组合 41"/>
          <p:cNvGrpSpPr/>
          <p:nvPr/>
        </p:nvGrpSpPr>
        <p:grpSpPr>
          <a:xfrm>
            <a:off x="4335585" y="3702966"/>
            <a:ext cx="477947" cy="611237"/>
            <a:chOff x="1605187" y="572440"/>
            <a:chExt cx="563561" cy="720725"/>
          </a:xfrm>
          <a:solidFill>
            <a:srgbClr val="1C50A2"/>
          </a:solidFill>
        </p:grpSpPr>
        <p:sp>
          <p:nvSpPr>
            <p:cNvPr id="43"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33"/>
            <p:cNvSpPr/>
            <p:nvPr/>
          </p:nvSpPr>
          <p:spPr bwMode="auto">
            <a:xfrm>
              <a:off x="1605187" y="101217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57" name="íślîďe"/>
          <p:cNvSpPr/>
          <p:nvPr/>
        </p:nvSpPr>
        <p:spPr bwMode="auto">
          <a:xfrm>
            <a:off x="8380345" y="1652266"/>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8" name="íṣḻíde"/>
          <p:cNvSpPr txBox="1"/>
          <p:nvPr/>
        </p:nvSpPr>
        <p:spPr bwMode="auto">
          <a:xfrm>
            <a:off x="8380344" y="1210462"/>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9" name="íślîďe"/>
          <p:cNvSpPr/>
          <p:nvPr/>
        </p:nvSpPr>
        <p:spPr bwMode="auto">
          <a:xfrm>
            <a:off x="8380345" y="4736427"/>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0" name="íṣḻíde"/>
          <p:cNvSpPr txBox="1"/>
          <p:nvPr/>
        </p:nvSpPr>
        <p:spPr bwMode="auto">
          <a:xfrm>
            <a:off x="8380344" y="4294623"/>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61" name="íślîďe"/>
          <p:cNvSpPr/>
          <p:nvPr/>
        </p:nvSpPr>
        <p:spPr bwMode="auto">
          <a:xfrm>
            <a:off x="1075812" y="4736427"/>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2" name="íṣḻíde"/>
          <p:cNvSpPr txBox="1"/>
          <p:nvPr/>
        </p:nvSpPr>
        <p:spPr bwMode="auto">
          <a:xfrm>
            <a:off x="1075811" y="4294623"/>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63" name="íślîďe"/>
          <p:cNvSpPr/>
          <p:nvPr/>
        </p:nvSpPr>
        <p:spPr bwMode="auto">
          <a:xfrm>
            <a:off x="1075812" y="2260575"/>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4" name="íṣḻíde"/>
          <p:cNvSpPr txBox="1"/>
          <p:nvPr/>
        </p:nvSpPr>
        <p:spPr bwMode="auto">
          <a:xfrm>
            <a:off x="1075811" y="1818771"/>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224582504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250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63" presetClass="path" presetSubtype="0" accel="50000" decel="50000" fill="hold" grpId="1" nodeType="withEffect">
                                  <p:stCondLst>
                                    <p:cond delay="2500"/>
                                  </p:stCondLst>
                                  <p:childTnLst>
                                    <p:animMotion origin="layout" path="M -0.08398 7.40741E-7 L 4.16667E-6 7.40741E-7 " pathEditMode="relative" rAng="0" ptsTypes="AA">
                                      <p:cBhvr>
                                        <p:cTn id="13" dur="2000" fill="hold"/>
                                        <p:tgtEl>
                                          <p:spTgt spid="21"/>
                                        </p:tgtEl>
                                        <p:attrNameLst>
                                          <p:attrName>ppt_x</p:attrName>
                                          <p:attrName>ppt_y</p:attrName>
                                        </p:attrNameLst>
                                      </p:cBhvr>
                                      <p:rCtr x="4245" y="0"/>
                                    </p:animMotion>
                                  </p:childTnLst>
                                </p:cTn>
                              </p:par>
                              <p:par>
                                <p:cTn id="14" presetID="10" presetClass="entr" presetSubtype="0" fill="hold" grpId="0" nodeType="withEffect">
                                  <p:stCondLst>
                                    <p:cond delay="275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63" presetClass="path" presetSubtype="0" accel="50000" decel="50000" fill="hold" grpId="1" nodeType="withEffect">
                                  <p:stCondLst>
                                    <p:cond delay="2750"/>
                                  </p:stCondLst>
                                  <p:childTnLst>
                                    <p:animMotion origin="layout" path="M -0.08398 7.40741E-7 L 4.16667E-6 7.40741E-7 " pathEditMode="relative" rAng="0" ptsTypes="AA">
                                      <p:cBhvr>
                                        <p:cTn id="18" dur="2000" fill="hold"/>
                                        <p:tgtEl>
                                          <p:spTgt spid="22"/>
                                        </p:tgtEl>
                                        <p:attrNameLst>
                                          <p:attrName>ppt_x</p:attrName>
                                          <p:attrName>ppt_y</p:attrName>
                                        </p:attrNameLst>
                                      </p:cBhvr>
                                      <p:rCtr x="4245" y="0"/>
                                    </p:animMotion>
                                  </p:childTnLst>
                                </p:cTn>
                              </p:par>
                              <p:par>
                                <p:cTn id="19" presetID="10" presetClass="entr" presetSubtype="0" fill="hold" grpId="0" nodeType="withEffect">
                                  <p:stCondLst>
                                    <p:cond delay="250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63" presetClass="path" presetSubtype="0" accel="50000" decel="50000" fill="hold" grpId="1" nodeType="withEffect">
                                  <p:stCondLst>
                                    <p:cond delay="2500"/>
                                  </p:stCondLst>
                                  <p:childTnLst>
                                    <p:animMotion origin="layout" path="M 0.10638 -3.7037E-7 L 1.25E-6 -3.7037E-7 " pathEditMode="relative" rAng="0" ptsTypes="AA">
                                      <p:cBhvr>
                                        <p:cTn id="23" dur="2000" fill="hold"/>
                                        <p:tgtEl>
                                          <p:spTgt spid="28"/>
                                        </p:tgtEl>
                                        <p:attrNameLst>
                                          <p:attrName>ppt_x</p:attrName>
                                          <p:attrName>ppt_y</p:attrName>
                                        </p:attrNameLst>
                                      </p:cBhvr>
                                      <p:rCtr x="-5326" y="0"/>
                                    </p:animMotion>
                                  </p:childTnLst>
                                </p:cTn>
                              </p:par>
                              <p:par>
                                <p:cTn id="24" presetID="10" presetClass="entr" presetSubtype="0" fill="hold" grpId="0" nodeType="withEffect">
                                  <p:stCondLst>
                                    <p:cond delay="275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63" presetClass="path" presetSubtype="0" accel="50000" decel="50000" fill="hold" grpId="1" nodeType="withEffect">
                                  <p:stCondLst>
                                    <p:cond delay="2750"/>
                                  </p:stCondLst>
                                  <p:childTnLst>
                                    <p:animMotion origin="layout" path="M 0.10638 -3.7037E-7 L 1.25E-6 -3.7037E-7 " pathEditMode="relative" rAng="0" ptsTypes="AA">
                                      <p:cBhvr>
                                        <p:cTn id="28" dur="2000" fill="hold"/>
                                        <p:tgtEl>
                                          <p:spTgt spid="23"/>
                                        </p:tgtEl>
                                        <p:attrNameLst>
                                          <p:attrName>ppt_x</p:attrName>
                                          <p:attrName>ppt_y</p:attrName>
                                        </p:attrNameLst>
                                      </p:cBhvr>
                                      <p:rCtr x="-5326" y="0"/>
                                    </p:animMotion>
                                  </p:childTnLst>
                                </p:cTn>
                              </p:par>
                              <p:par>
                                <p:cTn id="29" presetID="53" presetClass="entr" presetSubtype="16" fill="hold" grpId="0" nodeType="withEffect">
                                  <p:stCondLst>
                                    <p:cond delay="400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par>
                                <p:cTn id="34" presetID="53" presetClass="entr" presetSubtype="16" fill="hold" grpId="0" nodeType="withEffect">
                                  <p:stCondLst>
                                    <p:cond delay="40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53" presetClass="entr" presetSubtype="16" fill="hold" grpId="0" nodeType="withEffect">
                                  <p:stCondLst>
                                    <p:cond delay="40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par>
                                <p:cTn id="44" presetID="53" presetClass="entr" presetSubtype="16" fill="hold" grpId="0" nodeType="withEffect">
                                  <p:stCondLst>
                                    <p:cond delay="40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par>
                                <p:cTn id="49" presetID="53" presetClass="entr" presetSubtype="16" fill="hold" nodeType="withEffect">
                                  <p:stCondLst>
                                    <p:cond delay="400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par>
                                <p:cTn id="54" presetID="53" presetClass="entr" presetSubtype="16" fill="hold" nodeType="withEffect">
                                  <p:stCondLst>
                                    <p:cond delay="4000"/>
                                  </p:stCondLst>
                                  <p:childTnLst>
                                    <p:set>
                                      <p:cBhvr>
                                        <p:cTn id="55" dur="1" fill="hold">
                                          <p:stCondLst>
                                            <p:cond delay="0"/>
                                          </p:stCondLst>
                                        </p:cTn>
                                        <p:tgtEl>
                                          <p:spTgt spid="39"/>
                                        </p:tgtEl>
                                        <p:attrNameLst>
                                          <p:attrName>style.visibility</p:attrName>
                                        </p:attrNameLst>
                                      </p:cBhvr>
                                      <p:to>
                                        <p:strVal val="visible"/>
                                      </p:to>
                                    </p:set>
                                    <p:anim calcmode="lin" valueType="num">
                                      <p:cBhvr>
                                        <p:cTn id="56" dur="500" fill="hold"/>
                                        <p:tgtEl>
                                          <p:spTgt spid="39"/>
                                        </p:tgtEl>
                                        <p:attrNameLst>
                                          <p:attrName>ppt_w</p:attrName>
                                        </p:attrNameLst>
                                      </p:cBhvr>
                                      <p:tavLst>
                                        <p:tav tm="0">
                                          <p:val>
                                            <p:fltVal val="0"/>
                                          </p:val>
                                        </p:tav>
                                        <p:tav tm="100000">
                                          <p:val>
                                            <p:strVal val="#ppt_w"/>
                                          </p:val>
                                        </p:tav>
                                      </p:tavLst>
                                    </p:anim>
                                    <p:anim calcmode="lin" valueType="num">
                                      <p:cBhvr>
                                        <p:cTn id="57" dur="500" fill="hold"/>
                                        <p:tgtEl>
                                          <p:spTgt spid="39"/>
                                        </p:tgtEl>
                                        <p:attrNameLst>
                                          <p:attrName>ppt_h</p:attrName>
                                        </p:attrNameLst>
                                      </p:cBhvr>
                                      <p:tavLst>
                                        <p:tav tm="0">
                                          <p:val>
                                            <p:fltVal val="0"/>
                                          </p:val>
                                        </p:tav>
                                        <p:tav tm="100000">
                                          <p:val>
                                            <p:strVal val="#ppt_h"/>
                                          </p:val>
                                        </p:tav>
                                      </p:tavLst>
                                    </p:anim>
                                    <p:animEffect transition="in" filter="fade">
                                      <p:cBhvr>
                                        <p:cTn id="58" dur="500"/>
                                        <p:tgtEl>
                                          <p:spTgt spid="39"/>
                                        </p:tgtEl>
                                      </p:cBhvr>
                                    </p:animEffect>
                                  </p:childTnLst>
                                </p:cTn>
                              </p:par>
                              <p:par>
                                <p:cTn id="59" presetID="53" presetClass="entr" presetSubtype="16" fill="hold" nodeType="withEffect">
                                  <p:stCondLst>
                                    <p:cond delay="400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par>
                                <p:cTn id="64" presetID="53" presetClass="entr" presetSubtype="16" fill="hold" nodeType="withEffect">
                                  <p:stCondLst>
                                    <p:cond delay="4000"/>
                                  </p:stCondLst>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fltVal val="0"/>
                                          </p:val>
                                        </p:tav>
                                        <p:tav tm="100000">
                                          <p:val>
                                            <p:strVal val="#ppt_w"/>
                                          </p:val>
                                        </p:tav>
                                      </p:tavLst>
                                    </p:anim>
                                    <p:anim calcmode="lin" valueType="num">
                                      <p:cBhvr>
                                        <p:cTn id="67" dur="500" fill="hold"/>
                                        <p:tgtEl>
                                          <p:spTgt spid="33"/>
                                        </p:tgtEl>
                                        <p:attrNameLst>
                                          <p:attrName>ppt_h</p:attrName>
                                        </p:attrNameLst>
                                      </p:cBhvr>
                                      <p:tavLst>
                                        <p:tav tm="0">
                                          <p:val>
                                            <p:fltVal val="0"/>
                                          </p:val>
                                        </p:tav>
                                        <p:tav tm="100000">
                                          <p:val>
                                            <p:strVal val="#ppt_h"/>
                                          </p:val>
                                        </p:tav>
                                      </p:tavLst>
                                    </p:anim>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28" grpId="0" animBg="1"/>
      <p:bldP spid="28" grpId="1" animBg="1"/>
      <p:bldP spid="29" grpId="0"/>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rot="2700000">
            <a:off x="5426918" y="1762551"/>
            <a:ext cx="1445801" cy="1445800"/>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rot="10800000">
            <a:off x="5175475" y="2627736"/>
            <a:ext cx="1948687" cy="963867"/>
          </a:xfrm>
          <a:prstGeom prst="triangle">
            <a:avLst/>
          </a:pr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cs typeface="Open Sans" panose="020B0606030504020204" pitchFamily="34" charset="0"/>
            </a:endParaRPr>
          </a:p>
        </p:txBody>
      </p:sp>
      <p:sp>
        <p:nvSpPr>
          <p:cNvPr id="21" name="矩形 20"/>
          <p:cNvSpPr/>
          <p:nvPr/>
        </p:nvSpPr>
        <p:spPr>
          <a:xfrm rot="8100000">
            <a:off x="6847823" y="3193936"/>
            <a:ext cx="1445800" cy="1445801"/>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6200000">
            <a:off x="5972163" y="3434902"/>
            <a:ext cx="1948687" cy="963867"/>
          </a:xfrm>
          <a:prstGeom prst="triangle">
            <a:avLst/>
          </a:pr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cs typeface="Open Sans" panose="020B0606030504020204" pitchFamily="34" charset="0"/>
            </a:endParaRPr>
          </a:p>
        </p:txBody>
      </p:sp>
      <p:sp>
        <p:nvSpPr>
          <p:cNvPr id="23" name="矩形 22"/>
          <p:cNvSpPr/>
          <p:nvPr/>
        </p:nvSpPr>
        <p:spPr>
          <a:xfrm rot="13500000">
            <a:off x="5388505" y="4560463"/>
            <a:ext cx="1445801" cy="1445800"/>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a:off x="5137062" y="4177215"/>
            <a:ext cx="1948687" cy="963867"/>
          </a:xfrm>
          <a:prstGeom prst="triangle">
            <a:avLst/>
          </a:pr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cs typeface="Open Sans" panose="020B0606030504020204" pitchFamily="34" charset="0"/>
            </a:endParaRPr>
          </a:p>
        </p:txBody>
      </p:sp>
      <p:sp>
        <p:nvSpPr>
          <p:cNvPr id="29" name="矩形 28"/>
          <p:cNvSpPr/>
          <p:nvPr/>
        </p:nvSpPr>
        <p:spPr>
          <a:xfrm rot="18900000">
            <a:off x="3990975" y="3187907"/>
            <a:ext cx="1445800" cy="1445801"/>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5400000">
            <a:off x="4363750" y="3428872"/>
            <a:ext cx="1948687" cy="963867"/>
          </a:xfrm>
          <a:prstGeom prst="triangle">
            <a:avLst/>
          </a:pr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cs typeface="Open Sans" panose="020B0606030504020204" pitchFamily="34" charset="0"/>
            </a:endParaRPr>
          </a:p>
        </p:txBody>
      </p:sp>
      <p:sp>
        <p:nvSpPr>
          <p:cNvPr id="31" name="矩形 30"/>
          <p:cNvSpPr/>
          <p:nvPr/>
        </p:nvSpPr>
        <p:spPr>
          <a:xfrm>
            <a:off x="5753918" y="2660699"/>
            <a:ext cx="652375" cy="523220"/>
          </a:xfrm>
          <a:prstGeom prst="rect">
            <a:avLst/>
          </a:prstGeom>
        </p:spPr>
        <p:txBody>
          <a:bodyPr wrap="square">
            <a:spAutoFit/>
          </a:bodyPr>
          <a:lstStyle/>
          <a:p>
            <a:pPr algn="ctr"/>
            <a:r>
              <a:rPr lang="en-US" altLang="zh-CN"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8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2" name="矩形 31"/>
          <p:cNvSpPr/>
          <p:nvPr/>
        </p:nvSpPr>
        <p:spPr>
          <a:xfrm>
            <a:off x="6734579" y="3670135"/>
            <a:ext cx="652375" cy="523220"/>
          </a:xfrm>
          <a:prstGeom prst="rect">
            <a:avLst/>
          </a:prstGeom>
        </p:spPr>
        <p:txBody>
          <a:bodyPr wrap="square">
            <a:spAutoFit/>
          </a:bodyPr>
          <a:lstStyle/>
          <a:p>
            <a:pPr algn="ctr"/>
            <a:r>
              <a:rPr lang="en-US" altLang="zh-CN"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8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3" name="矩形 32"/>
          <p:cNvSpPr/>
          <p:nvPr/>
        </p:nvSpPr>
        <p:spPr>
          <a:xfrm>
            <a:off x="5736213" y="4520963"/>
            <a:ext cx="652375" cy="523220"/>
          </a:xfrm>
          <a:prstGeom prst="rect">
            <a:avLst/>
          </a:prstGeom>
        </p:spPr>
        <p:txBody>
          <a:bodyPr wrap="square">
            <a:spAutoFit/>
          </a:bodyPr>
          <a:lstStyle/>
          <a:p>
            <a:pPr algn="ctr"/>
            <a:r>
              <a:rPr lang="en-US" altLang="zh-CN"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8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4" name="矩形 33"/>
          <p:cNvSpPr/>
          <p:nvPr/>
        </p:nvSpPr>
        <p:spPr>
          <a:xfrm>
            <a:off x="4838742" y="3577274"/>
            <a:ext cx="652375" cy="523220"/>
          </a:xfrm>
          <a:prstGeom prst="rect">
            <a:avLst/>
          </a:prstGeom>
        </p:spPr>
        <p:txBody>
          <a:bodyPr wrap="square">
            <a:spAutoFit/>
          </a:bodyPr>
          <a:lstStyle/>
          <a:p>
            <a:pPr algn="ctr"/>
            <a:r>
              <a:rPr lang="en-US" altLang="zh-CN"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8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grpSp>
        <p:nvGrpSpPr>
          <p:cNvPr id="35" name="组合 34"/>
          <p:cNvGrpSpPr/>
          <p:nvPr/>
        </p:nvGrpSpPr>
        <p:grpSpPr>
          <a:xfrm>
            <a:off x="7701428" y="3564360"/>
            <a:ext cx="389632" cy="577350"/>
            <a:chOff x="1788810" y="2276744"/>
            <a:chExt cx="392113" cy="581026"/>
          </a:xfrm>
          <a:solidFill>
            <a:srgbClr val="1C50A2"/>
          </a:solidFill>
        </p:grpSpPr>
        <p:sp>
          <p:nvSpPr>
            <p:cNvPr id="41"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en Sans" panose="020B0606030504020204" pitchFamily="34" charset="0"/>
                <a:cs typeface="Open Sans" panose="020B0606030504020204" pitchFamily="34" charset="0"/>
              </a:endParaRPr>
            </a:p>
          </p:txBody>
        </p:sp>
        <p:sp>
          <p:nvSpPr>
            <p:cNvPr id="42"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en Sans" panose="020B0606030504020204" pitchFamily="34" charset="0"/>
                <a:cs typeface="Open Sans" panose="020B0606030504020204" pitchFamily="34" charset="0"/>
              </a:endParaRPr>
            </a:p>
          </p:txBody>
        </p:sp>
        <p:sp>
          <p:nvSpPr>
            <p:cNvPr id="43"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en Sans" panose="020B0606030504020204" pitchFamily="34" charset="0"/>
                <a:cs typeface="Open Sans" panose="020B0606030504020204" pitchFamily="34" charset="0"/>
              </a:endParaRPr>
            </a:p>
          </p:txBody>
        </p:sp>
      </p:grpSp>
      <p:sp>
        <p:nvSpPr>
          <p:cNvPr id="36" name="Freeform 13"/>
          <p:cNvSpPr>
            <a:spLocks noEditPoints="1"/>
          </p:cNvSpPr>
          <p:nvPr/>
        </p:nvSpPr>
        <p:spPr bwMode="auto">
          <a:xfrm>
            <a:off x="5913851" y="5312313"/>
            <a:ext cx="340731" cy="583660"/>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en Sans" panose="020B0606030504020204" pitchFamily="34" charset="0"/>
              <a:cs typeface="Open Sans" panose="020B0606030504020204" pitchFamily="34" charset="0"/>
            </a:endParaRPr>
          </a:p>
        </p:txBody>
      </p:sp>
      <p:sp>
        <p:nvSpPr>
          <p:cNvPr id="37" name="Freeform 19"/>
          <p:cNvSpPr>
            <a:spLocks noEditPoints="1"/>
          </p:cNvSpPr>
          <p:nvPr/>
        </p:nvSpPr>
        <p:spPr bwMode="auto">
          <a:xfrm>
            <a:off x="4182318" y="3705377"/>
            <a:ext cx="480391" cy="48104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en Sans" panose="020B0606030504020204" pitchFamily="34" charset="0"/>
              <a:cs typeface="Open Sans" panose="020B0606030504020204" pitchFamily="34" charset="0"/>
            </a:endParaRPr>
          </a:p>
        </p:txBody>
      </p:sp>
      <p:grpSp>
        <p:nvGrpSpPr>
          <p:cNvPr id="38" name="组合 37"/>
          <p:cNvGrpSpPr/>
          <p:nvPr/>
        </p:nvGrpSpPr>
        <p:grpSpPr>
          <a:xfrm>
            <a:off x="5882712" y="1925281"/>
            <a:ext cx="457381" cy="439854"/>
            <a:chOff x="2607983" y="4241292"/>
            <a:chExt cx="490600" cy="471805"/>
          </a:xfrm>
          <a:solidFill>
            <a:srgbClr val="1C50A2"/>
          </a:solidFill>
        </p:grpSpPr>
        <p:sp>
          <p:nvSpPr>
            <p:cNvPr id="39"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Open Sans" panose="020B0606030504020204" pitchFamily="34" charset="0"/>
                <a:cs typeface="Open Sans" panose="020B0606030504020204" pitchFamily="34" charset="0"/>
              </a:endParaRPr>
            </a:p>
          </p:txBody>
        </p:sp>
        <p:sp>
          <p:nvSpPr>
            <p:cNvPr id="40"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Open Sans" panose="020B0606030504020204" pitchFamily="34" charset="0"/>
                <a:cs typeface="Open Sans" panose="020B0606030504020204" pitchFamily="34" charset="0"/>
              </a:endParaRPr>
            </a:p>
          </p:txBody>
        </p:sp>
      </p:grpSp>
      <p:sp>
        <p:nvSpPr>
          <p:cNvPr id="55" name="íślîďe"/>
          <p:cNvSpPr/>
          <p:nvPr/>
        </p:nvSpPr>
        <p:spPr bwMode="auto">
          <a:xfrm>
            <a:off x="7684901" y="5426839"/>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6" name="íṣḻíde"/>
          <p:cNvSpPr txBox="1"/>
          <p:nvPr/>
        </p:nvSpPr>
        <p:spPr bwMode="auto">
          <a:xfrm>
            <a:off x="7684900" y="4985035"/>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7" name="íślîďe"/>
          <p:cNvSpPr/>
          <p:nvPr/>
        </p:nvSpPr>
        <p:spPr bwMode="auto">
          <a:xfrm>
            <a:off x="7684901" y="1746440"/>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8" name="íṣḻíde"/>
          <p:cNvSpPr txBox="1"/>
          <p:nvPr/>
        </p:nvSpPr>
        <p:spPr bwMode="auto">
          <a:xfrm>
            <a:off x="7684900" y="1304636"/>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9" name="íślîďe"/>
          <p:cNvSpPr/>
          <p:nvPr/>
        </p:nvSpPr>
        <p:spPr bwMode="auto">
          <a:xfrm>
            <a:off x="1163813" y="1746440"/>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0" name="íṣḻíde"/>
          <p:cNvSpPr txBox="1"/>
          <p:nvPr/>
        </p:nvSpPr>
        <p:spPr bwMode="auto">
          <a:xfrm>
            <a:off x="1163812" y="1304636"/>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61" name="íślîďe"/>
          <p:cNvSpPr/>
          <p:nvPr/>
        </p:nvSpPr>
        <p:spPr bwMode="auto">
          <a:xfrm>
            <a:off x="1163813" y="5154044"/>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2" name="íṣḻíde"/>
          <p:cNvSpPr txBox="1"/>
          <p:nvPr/>
        </p:nvSpPr>
        <p:spPr bwMode="auto">
          <a:xfrm>
            <a:off x="1163812" y="4712240"/>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3219161231"/>
      </p:ext>
    </p:extLst>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2000"/>
                                      </p:stCondLst>
                                      <p:childTnLst>
                                        <p:set>
                                          <p:cBhvr>
                                            <p:cTn id="6" dur="1" fill="hold">
                                              <p:stCondLst>
                                                <p:cond delay="0"/>
                                              </p:stCondLst>
                                            </p:cTn>
                                            <p:tgtEl>
                                              <p:spTgt spid="30"/>
                                            </p:tgtEl>
                                            <p:attrNameLst>
                                              <p:attrName>style.visibility</p:attrName>
                                            </p:attrNameLst>
                                          </p:cBhvr>
                                          <p:to>
                                            <p:strVal val="visible"/>
                                          </p:to>
                                        </p:set>
                                        <p:anim calcmode="lin" valueType="num" p14:bounceEnd="40000">
                                          <p:cBhvr additive="base">
                                            <p:cTn id="7" dur="500" fill="hold"/>
                                            <p:tgtEl>
                                              <p:spTgt spid="30"/>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14:presetBounceEnd="40000">
                                      <p:stCondLst>
                                        <p:cond delay="2000"/>
                                      </p:stCondLst>
                                      <p:childTnLst>
                                        <p:set>
                                          <p:cBhvr>
                                            <p:cTn id="10" dur="1" fill="hold">
                                              <p:stCondLst>
                                                <p:cond delay="0"/>
                                              </p:stCondLst>
                                            </p:cTn>
                                            <p:tgtEl>
                                              <p:spTgt spid="20"/>
                                            </p:tgtEl>
                                            <p:attrNameLst>
                                              <p:attrName>style.visibility</p:attrName>
                                            </p:attrNameLst>
                                          </p:cBhvr>
                                          <p:to>
                                            <p:strVal val="visible"/>
                                          </p:to>
                                        </p:set>
                                        <p:anim calcmode="lin" valueType="num" p14:bounceEnd="40000">
                                          <p:cBhvr additive="base">
                                            <p:cTn id="11" dur="5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14:presetBounceEnd="40000">
                                      <p:stCondLst>
                                        <p:cond delay="2000"/>
                                      </p:stCondLst>
                                      <p:childTnLst>
                                        <p:set>
                                          <p:cBhvr>
                                            <p:cTn id="14" dur="1" fill="hold">
                                              <p:stCondLst>
                                                <p:cond delay="0"/>
                                              </p:stCondLst>
                                            </p:cTn>
                                            <p:tgtEl>
                                              <p:spTgt spid="22"/>
                                            </p:tgtEl>
                                            <p:attrNameLst>
                                              <p:attrName>style.visibility</p:attrName>
                                            </p:attrNameLst>
                                          </p:cBhvr>
                                          <p:to>
                                            <p:strVal val="visible"/>
                                          </p:to>
                                        </p:set>
                                        <p:anim calcmode="lin" valueType="num" p14:bounceEnd="40000">
                                          <p:cBhvr additive="base">
                                            <p:cTn id="15"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14:presetBounceEnd="40000">
                                      <p:stCondLst>
                                        <p:cond delay="2000"/>
                                      </p:stCondLst>
                                      <p:childTnLst>
                                        <p:set>
                                          <p:cBhvr>
                                            <p:cTn id="18" dur="1" fill="hold">
                                              <p:stCondLst>
                                                <p:cond delay="0"/>
                                              </p:stCondLst>
                                            </p:cTn>
                                            <p:tgtEl>
                                              <p:spTgt spid="28"/>
                                            </p:tgtEl>
                                            <p:attrNameLst>
                                              <p:attrName>style.visibility</p:attrName>
                                            </p:attrNameLst>
                                          </p:cBhvr>
                                          <p:to>
                                            <p:strVal val="visible"/>
                                          </p:to>
                                        </p:set>
                                        <p:anim calcmode="lin" valueType="num" p14:bounceEnd="40000">
                                          <p:cBhvr additive="base">
                                            <p:cTn id="19"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14:presetBounceEnd="40000">
                                      <p:stCondLst>
                                        <p:cond delay="2250"/>
                                      </p:stCondLst>
                                      <p:childTnLst>
                                        <p:set>
                                          <p:cBhvr>
                                            <p:cTn id="22" dur="1" fill="hold">
                                              <p:stCondLst>
                                                <p:cond delay="0"/>
                                              </p:stCondLst>
                                            </p:cTn>
                                            <p:tgtEl>
                                              <p:spTgt spid="29"/>
                                            </p:tgtEl>
                                            <p:attrNameLst>
                                              <p:attrName>style.visibility</p:attrName>
                                            </p:attrNameLst>
                                          </p:cBhvr>
                                          <p:to>
                                            <p:strVal val="visible"/>
                                          </p:to>
                                        </p:set>
                                        <p:anim calcmode="lin" valueType="num" p14:bounceEnd="40000">
                                          <p:cBhvr additive="base">
                                            <p:cTn id="23" dur="500" fill="hold"/>
                                            <p:tgtEl>
                                              <p:spTgt spid="29"/>
                                            </p:tgtEl>
                                            <p:attrNameLst>
                                              <p:attrName>ppt_x</p:attrName>
                                            </p:attrNameLst>
                                          </p:cBhvr>
                                          <p:tavLst>
                                            <p:tav tm="0">
                                              <p:val>
                                                <p:strVal val="0-#ppt_w/2"/>
                                              </p:val>
                                            </p:tav>
                                            <p:tav tm="100000">
                                              <p:val>
                                                <p:strVal val="#ppt_x"/>
                                              </p:val>
                                            </p:tav>
                                          </p:tavLst>
                                        </p:anim>
                                        <p:anim calcmode="lin" valueType="num" p14:bounceEnd="40000">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14:presetBounceEnd="40000">
                                      <p:stCondLst>
                                        <p:cond delay="2250"/>
                                      </p:stCondLst>
                                      <p:childTnLst>
                                        <p:set>
                                          <p:cBhvr>
                                            <p:cTn id="26" dur="1" fill="hold">
                                              <p:stCondLst>
                                                <p:cond delay="0"/>
                                              </p:stCondLst>
                                            </p:cTn>
                                            <p:tgtEl>
                                              <p:spTgt spid="19"/>
                                            </p:tgtEl>
                                            <p:attrNameLst>
                                              <p:attrName>style.visibility</p:attrName>
                                            </p:attrNameLst>
                                          </p:cBhvr>
                                          <p:to>
                                            <p:strVal val="visible"/>
                                          </p:to>
                                        </p:set>
                                        <p:anim calcmode="lin" valueType="num" p14:bounceEnd="40000">
                                          <p:cBhvr additive="base">
                                            <p:cTn id="27"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2" fill="hold" grpId="0" nodeType="withEffect" p14:presetBounceEnd="40000">
                                      <p:stCondLst>
                                        <p:cond delay="2250"/>
                                      </p:stCondLst>
                                      <p:childTnLst>
                                        <p:set>
                                          <p:cBhvr>
                                            <p:cTn id="30" dur="1" fill="hold">
                                              <p:stCondLst>
                                                <p:cond delay="0"/>
                                              </p:stCondLst>
                                            </p:cTn>
                                            <p:tgtEl>
                                              <p:spTgt spid="21"/>
                                            </p:tgtEl>
                                            <p:attrNameLst>
                                              <p:attrName>style.visibility</p:attrName>
                                            </p:attrNameLst>
                                          </p:cBhvr>
                                          <p:to>
                                            <p:strVal val="visible"/>
                                          </p:to>
                                        </p:set>
                                        <p:anim calcmode="lin" valueType="num" p14:bounceEnd="40000">
                                          <p:cBhvr additive="base">
                                            <p:cTn id="31" dur="5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4" fill="hold" grpId="0" nodeType="withEffect" p14:presetBounceEnd="40000">
                                      <p:stCondLst>
                                        <p:cond delay="2250"/>
                                      </p:stCondLst>
                                      <p:childTnLst>
                                        <p:set>
                                          <p:cBhvr>
                                            <p:cTn id="34" dur="1" fill="hold">
                                              <p:stCondLst>
                                                <p:cond delay="0"/>
                                              </p:stCondLst>
                                            </p:cTn>
                                            <p:tgtEl>
                                              <p:spTgt spid="23"/>
                                            </p:tgtEl>
                                            <p:attrNameLst>
                                              <p:attrName>style.visibility</p:attrName>
                                            </p:attrNameLst>
                                          </p:cBhvr>
                                          <p:to>
                                            <p:strVal val="visible"/>
                                          </p:to>
                                        </p:set>
                                        <p:anim calcmode="lin" valueType="num" p14:bounceEnd="40000">
                                          <p:cBhvr additive="base">
                                            <p:cTn id="35"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53" presetClass="entr" presetSubtype="16" fill="hold" nodeType="withEffect">
                                      <p:stCondLst>
                                        <p:cond delay="275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fltVal val="0"/>
                                              </p:val>
                                            </p:tav>
                                            <p:tav tm="100000">
                                              <p:val>
                                                <p:strVal val="#ppt_w"/>
                                              </p:val>
                                            </p:tav>
                                          </p:tavLst>
                                        </p:anim>
                                        <p:anim calcmode="lin" valueType="num">
                                          <p:cBhvr>
                                            <p:cTn id="45" dur="500" fill="hold"/>
                                            <p:tgtEl>
                                              <p:spTgt spid="37"/>
                                            </p:tgtEl>
                                            <p:attrNameLst>
                                              <p:attrName>ppt_h</p:attrName>
                                            </p:attrNameLst>
                                          </p:cBhvr>
                                          <p:tavLst>
                                            <p:tav tm="0">
                                              <p:val>
                                                <p:fltVal val="0"/>
                                              </p:val>
                                            </p:tav>
                                            <p:tav tm="100000">
                                              <p:val>
                                                <p:strVal val="#ppt_h"/>
                                              </p:val>
                                            </p:tav>
                                          </p:tavLst>
                                        </p:anim>
                                        <p:animEffect transition="in" filter="fade">
                                          <p:cBhvr>
                                            <p:cTn id="46" dur="500"/>
                                            <p:tgtEl>
                                              <p:spTgt spid="37"/>
                                            </p:tgtEl>
                                          </p:cBhvr>
                                        </p:animEffect>
                                      </p:childTnLst>
                                    </p:cTn>
                                  </p:par>
                                  <p:par>
                                    <p:cTn id="47" presetID="53" presetClass="entr" presetSubtype="16" fill="hold" nodeType="withEffect">
                                      <p:stCondLst>
                                        <p:cond delay="275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par>
                                    <p:cTn id="57" presetID="53" presetClass="entr" presetSubtype="16" fill="hold" grpId="0" nodeType="withEffect">
                                      <p:stCondLst>
                                        <p:cond delay="275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75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par>
                                    <p:cTn id="67" presetID="53" presetClass="entr" presetSubtype="16" fill="hold" grpId="0" nodeType="withEffect">
                                      <p:stCondLst>
                                        <p:cond delay="275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par>
                                    <p:cTn id="72" presetID="53" presetClass="entr" presetSubtype="16" fill="hold" grpId="0" nodeType="withEffect">
                                      <p:stCondLst>
                                        <p:cond delay="2750"/>
                                      </p:stCondLst>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ppt_w</p:attrName>
                                            </p:attrNameLst>
                                          </p:cBhvr>
                                          <p:tavLst>
                                            <p:tav tm="0">
                                              <p:val>
                                                <p:fltVal val="0"/>
                                              </p:val>
                                            </p:tav>
                                            <p:tav tm="100000">
                                              <p:val>
                                                <p:strVal val="#ppt_w"/>
                                              </p:val>
                                            </p:tav>
                                          </p:tavLst>
                                        </p:anim>
                                        <p:anim calcmode="lin" valueType="num">
                                          <p:cBhvr>
                                            <p:cTn id="75" dur="500" fill="hold"/>
                                            <p:tgtEl>
                                              <p:spTgt spid="32"/>
                                            </p:tgtEl>
                                            <p:attrNameLst>
                                              <p:attrName>ppt_h</p:attrName>
                                            </p:attrNameLst>
                                          </p:cBhvr>
                                          <p:tavLst>
                                            <p:tav tm="0">
                                              <p:val>
                                                <p:fltVal val="0"/>
                                              </p:val>
                                            </p:tav>
                                            <p:tav tm="100000">
                                              <p:val>
                                                <p:strVal val="#ppt_h"/>
                                              </p:val>
                                            </p:tav>
                                          </p:tavLst>
                                        </p:anim>
                                        <p:animEffect transition="in" filter="fade">
                                          <p:cBhvr>
                                            <p:cTn id="7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8" grpId="0" animBg="1"/>
          <p:bldP spid="29" grpId="0" animBg="1"/>
          <p:bldP spid="30" grpId="0" animBg="1"/>
          <p:bldP spid="31" grpId="0"/>
          <p:bldP spid="32" grpId="0"/>
          <p:bldP spid="33" grpId="0"/>
          <p:bldP spid="34" grpId="0"/>
          <p:bldP spid="36" grpId="0" animBg="1"/>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20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20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20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225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stCondLst>
                                        <p:cond delay="225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2" fill="hold" grpId="0" nodeType="withEffect">
                                      <p:stCondLst>
                                        <p:cond delay="225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4" fill="hold" grpId="0" nodeType="withEffect">
                                      <p:stCondLst>
                                        <p:cond delay="225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53" presetClass="entr" presetSubtype="16" fill="hold" nodeType="withEffect">
                                      <p:stCondLst>
                                        <p:cond delay="275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fltVal val="0"/>
                                              </p:val>
                                            </p:tav>
                                            <p:tav tm="100000">
                                              <p:val>
                                                <p:strVal val="#ppt_w"/>
                                              </p:val>
                                            </p:tav>
                                          </p:tavLst>
                                        </p:anim>
                                        <p:anim calcmode="lin" valueType="num">
                                          <p:cBhvr>
                                            <p:cTn id="45" dur="500" fill="hold"/>
                                            <p:tgtEl>
                                              <p:spTgt spid="37"/>
                                            </p:tgtEl>
                                            <p:attrNameLst>
                                              <p:attrName>ppt_h</p:attrName>
                                            </p:attrNameLst>
                                          </p:cBhvr>
                                          <p:tavLst>
                                            <p:tav tm="0">
                                              <p:val>
                                                <p:fltVal val="0"/>
                                              </p:val>
                                            </p:tav>
                                            <p:tav tm="100000">
                                              <p:val>
                                                <p:strVal val="#ppt_h"/>
                                              </p:val>
                                            </p:tav>
                                          </p:tavLst>
                                        </p:anim>
                                        <p:animEffect transition="in" filter="fade">
                                          <p:cBhvr>
                                            <p:cTn id="46" dur="500"/>
                                            <p:tgtEl>
                                              <p:spTgt spid="37"/>
                                            </p:tgtEl>
                                          </p:cBhvr>
                                        </p:animEffect>
                                      </p:childTnLst>
                                    </p:cTn>
                                  </p:par>
                                  <p:par>
                                    <p:cTn id="47" presetID="53" presetClass="entr" presetSubtype="16" fill="hold" nodeType="withEffect">
                                      <p:stCondLst>
                                        <p:cond delay="275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par>
                                    <p:cTn id="57" presetID="53" presetClass="entr" presetSubtype="16" fill="hold" grpId="0" nodeType="withEffect">
                                      <p:stCondLst>
                                        <p:cond delay="275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75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par>
                                    <p:cTn id="67" presetID="53" presetClass="entr" presetSubtype="16" fill="hold" grpId="0" nodeType="withEffect">
                                      <p:stCondLst>
                                        <p:cond delay="275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par>
                                    <p:cTn id="72" presetID="53" presetClass="entr" presetSubtype="16" fill="hold" grpId="0" nodeType="withEffect">
                                      <p:stCondLst>
                                        <p:cond delay="2750"/>
                                      </p:stCondLst>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ppt_w</p:attrName>
                                            </p:attrNameLst>
                                          </p:cBhvr>
                                          <p:tavLst>
                                            <p:tav tm="0">
                                              <p:val>
                                                <p:fltVal val="0"/>
                                              </p:val>
                                            </p:tav>
                                            <p:tav tm="100000">
                                              <p:val>
                                                <p:strVal val="#ppt_w"/>
                                              </p:val>
                                            </p:tav>
                                          </p:tavLst>
                                        </p:anim>
                                        <p:anim calcmode="lin" valueType="num">
                                          <p:cBhvr>
                                            <p:cTn id="75" dur="500" fill="hold"/>
                                            <p:tgtEl>
                                              <p:spTgt spid="32"/>
                                            </p:tgtEl>
                                            <p:attrNameLst>
                                              <p:attrName>ppt_h</p:attrName>
                                            </p:attrNameLst>
                                          </p:cBhvr>
                                          <p:tavLst>
                                            <p:tav tm="0">
                                              <p:val>
                                                <p:fltVal val="0"/>
                                              </p:val>
                                            </p:tav>
                                            <p:tav tm="100000">
                                              <p:val>
                                                <p:strVal val="#ppt_h"/>
                                              </p:val>
                                            </p:tav>
                                          </p:tavLst>
                                        </p:anim>
                                        <p:animEffect transition="in" filter="fade">
                                          <p:cBhvr>
                                            <p:cTn id="7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8" grpId="0" animBg="1"/>
          <p:bldP spid="29" grpId="0" animBg="1"/>
          <p:bldP spid="30" grpId="0" animBg="1"/>
          <p:bldP spid="31" grpId="0"/>
          <p:bldP spid="32" grpId="0"/>
          <p:bldP spid="33" grpId="0"/>
          <p:bldP spid="34" grpId="0"/>
          <p:bldP spid="36" grpId="0" animBg="1"/>
          <p:bldP spid="37"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4493713" y="1767688"/>
            <a:ext cx="1272313" cy="1257421"/>
          </a:xfrm>
          <a:custGeom>
            <a:avLst/>
            <a:gdLst>
              <a:gd name="connsiteX0" fmla="*/ 1170878 w 1176453"/>
              <a:gd name="connsiteY0" fmla="*/ 741556 h 1143000"/>
              <a:gd name="connsiteX1" fmla="*/ 585439 w 1176453"/>
              <a:gd name="connsiteY1" fmla="*/ 0 h 1143000"/>
              <a:gd name="connsiteX2" fmla="*/ 390292 w 1176453"/>
              <a:gd name="connsiteY2" fmla="*/ 22302 h 1143000"/>
              <a:gd name="connsiteX3" fmla="*/ 0 w 1176453"/>
              <a:gd name="connsiteY3" fmla="*/ 998034 h 1143000"/>
              <a:gd name="connsiteX4" fmla="*/ 117087 w 1176453"/>
              <a:gd name="connsiteY4" fmla="*/ 1143000 h 1143000"/>
              <a:gd name="connsiteX5" fmla="*/ 1020336 w 1176453"/>
              <a:gd name="connsiteY5" fmla="*/ 1143000 h 1143000"/>
              <a:gd name="connsiteX6" fmla="*/ 1137424 w 1176453"/>
              <a:gd name="connsiteY6" fmla="*/ 1042639 h 1143000"/>
              <a:gd name="connsiteX7" fmla="*/ 1176453 w 1176453"/>
              <a:gd name="connsiteY7" fmla="*/ 841917 h 1143000"/>
              <a:gd name="connsiteX8" fmla="*/ 1170878 w 1176453"/>
              <a:gd name="connsiteY8" fmla="*/ 741556 h 1143000"/>
              <a:gd name="connsiteX0-1" fmla="*/ 1170878 w 1176453"/>
              <a:gd name="connsiteY0-2" fmla="*/ 741556 h 1143000"/>
              <a:gd name="connsiteX1-3" fmla="*/ 585439 w 1176453"/>
              <a:gd name="connsiteY1-4" fmla="*/ 0 h 1143000"/>
              <a:gd name="connsiteX2-5" fmla="*/ 390292 w 1176453"/>
              <a:gd name="connsiteY2-6" fmla="*/ 22302 h 1143000"/>
              <a:gd name="connsiteX3-7" fmla="*/ 0 w 1176453"/>
              <a:gd name="connsiteY3-8" fmla="*/ 998034 h 1143000"/>
              <a:gd name="connsiteX4-9" fmla="*/ 117087 w 1176453"/>
              <a:gd name="connsiteY4-10" fmla="*/ 1143000 h 1143000"/>
              <a:gd name="connsiteX5-11" fmla="*/ 1020336 w 1176453"/>
              <a:gd name="connsiteY5-12" fmla="*/ 1143000 h 1143000"/>
              <a:gd name="connsiteX6-13" fmla="*/ 1137424 w 1176453"/>
              <a:gd name="connsiteY6-14" fmla="*/ 1042639 h 1143000"/>
              <a:gd name="connsiteX7-15" fmla="*/ 1176453 w 1176453"/>
              <a:gd name="connsiteY7-16" fmla="*/ 841917 h 1143000"/>
              <a:gd name="connsiteX8-17" fmla="*/ 1170878 w 1176453"/>
              <a:gd name="connsiteY8-18" fmla="*/ 741556 h 1143000"/>
              <a:gd name="connsiteX0-19" fmla="*/ 1170878 w 1176453"/>
              <a:gd name="connsiteY0-20" fmla="*/ 741556 h 1143000"/>
              <a:gd name="connsiteX1-21" fmla="*/ 585439 w 1176453"/>
              <a:gd name="connsiteY1-22" fmla="*/ 0 h 1143000"/>
              <a:gd name="connsiteX2-23" fmla="*/ 390292 w 1176453"/>
              <a:gd name="connsiteY2-24" fmla="*/ 22302 h 1143000"/>
              <a:gd name="connsiteX3-25" fmla="*/ 0 w 1176453"/>
              <a:gd name="connsiteY3-26" fmla="*/ 998034 h 1143000"/>
              <a:gd name="connsiteX4-27" fmla="*/ 117087 w 1176453"/>
              <a:gd name="connsiteY4-28" fmla="*/ 1143000 h 1143000"/>
              <a:gd name="connsiteX5-29" fmla="*/ 1020336 w 1176453"/>
              <a:gd name="connsiteY5-30" fmla="*/ 1143000 h 1143000"/>
              <a:gd name="connsiteX6-31" fmla="*/ 1137424 w 1176453"/>
              <a:gd name="connsiteY6-32" fmla="*/ 1042639 h 1143000"/>
              <a:gd name="connsiteX7-33" fmla="*/ 1176453 w 1176453"/>
              <a:gd name="connsiteY7-34" fmla="*/ 841917 h 1143000"/>
              <a:gd name="connsiteX8-35" fmla="*/ 1170878 w 1176453"/>
              <a:gd name="connsiteY8-36" fmla="*/ 741556 h 1143000"/>
              <a:gd name="connsiteX0-37" fmla="*/ 1170878 w 1176453"/>
              <a:gd name="connsiteY0-38" fmla="*/ 754669 h 1156113"/>
              <a:gd name="connsiteX1-39" fmla="*/ 585439 w 1176453"/>
              <a:gd name="connsiteY1-40" fmla="*/ 13113 h 1156113"/>
              <a:gd name="connsiteX2-41" fmla="*/ 390292 w 1176453"/>
              <a:gd name="connsiteY2-42" fmla="*/ 35415 h 1156113"/>
              <a:gd name="connsiteX3-43" fmla="*/ 0 w 1176453"/>
              <a:gd name="connsiteY3-44" fmla="*/ 1011147 h 1156113"/>
              <a:gd name="connsiteX4-45" fmla="*/ 117087 w 1176453"/>
              <a:gd name="connsiteY4-46" fmla="*/ 1156113 h 1156113"/>
              <a:gd name="connsiteX5-47" fmla="*/ 1020336 w 1176453"/>
              <a:gd name="connsiteY5-48" fmla="*/ 1156113 h 1156113"/>
              <a:gd name="connsiteX6-49" fmla="*/ 1137424 w 1176453"/>
              <a:gd name="connsiteY6-50" fmla="*/ 1055752 h 1156113"/>
              <a:gd name="connsiteX7-51" fmla="*/ 1176453 w 1176453"/>
              <a:gd name="connsiteY7-52" fmla="*/ 855030 h 1156113"/>
              <a:gd name="connsiteX8-53" fmla="*/ 1170878 w 1176453"/>
              <a:gd name="connsiteY8-54" fmla="*/ 754669 h 1156113"/>
              <a:gd name="connsiteX0-55" fmla="*/ 1170878 w 1176453"/>
              <a:gd name="connsiteY0-56" fmla="*/ 779400 h 1180844"/>
              <a:gd name="connsiteX1-57" fmla="*/ 585439 w 1176453"/>
              <a:gd name="connsiteY1-58" fmla="*/ 37844 h 1180844"/>
              <a:gd name="connsiteX2-59" fmla="*/ 390292 w 1176453"/>
              <a:gd name="connsiteY2-60" fmla="*/ 60146 h 1180844"/>
              <a:gd name="connsiteX3-61" fmla="*/ 0 w 1176453"/>
              <a:gd name="connsiteY3-62" fmla="*/ 1035878 h 1180844"/>
              <a:gd name="connsiteX4-63" fmla="*/ 117087 w 1176453"/>
              <a:gd name="connsiteY4-64" fmla="*/ 1180844 h 1180844"/>
              <a:gd name="connsiteX5-65" fmla="*/ 1020336 w 1176453"/>
              <a:gd name="connsiteY5-66" fmla="*/ 1180844 h 1180844"/>
              <a:gd name="connsiteX6-67" fmla="*/ 1137424 w 1176453"/>
              <a:gd name="connsiteY6-68" fmla="*/ 1080483 h 1180844"/>
              <a:gd name="connsiteX7-69" fmla="*/ 1176453 w 1176453"/>
              <a:gd name="connsiteY7-70" fmla="*/ 879761 h 1180844"/>
              <a:gd name="connsiteX8-71" fmla="*/ 1170878 w 1176453"/>
              <a:gd name="connsiteY8-72" fmla="*/ 779400 h 1180844"/>
              <a:gd name="connsiteX0-73" fmla="*/ 1171143 w 1176718"/>
              <a:gd name="connsiteY0-74" fmla="*/ 779400 h 1180844"/>
              <a:gd name="connsiteX1-75" fmla="*/ 585704 w 1176718"/>
              <a:gd name="connsiteY1-76" fmla="*/ 37844 h 1180844"/>
              <a:gd name="connsiteX2-77" fmla="*/ 390557 w 1176718"/>
              <a:gd name="connsiteY2-78" fmla="*/ 60146 h 1180844"/>
              <a:gd name="connsiteX3-79" fmla="*/ 265 w 1176718"/>
              <a:gd name="connsiteY3-80" fmla="*/ 1035878 h 1180844"/>
              <a:gd name="connsiteX4-81" fmla="*/ 117352 w 1176718"/>
              <a:gd name="connsiteY4-82" fmla="*/ 1180844 h 1180844"/>
              <a:gd name="connsiteX5-83" fmla="*/ 1020601 w 1176718"/>
              <a:gd name="connsiteY5-84" fmla="*/ 1180844 h 1180844"/>
              <a:gd name="connsiteX6-85" fmla="*/ 1137689 w 1176718"/>
              <a:gd name="connsiteY6-86" fmla="*/ 1080483 h 1180844"/>
              <a:gd name="connsiteX7-87" fmla="*/ 1176718 w 1176718"/>
              <a:gd name="connsiteY7-88" fmla="*/ 879761 h 1180844"/>
              <a:gd name="connsiteX8-89" fmla="*/ 1171143 w 1176718"/>
              <a:gd name="connsiteY8-90" fmla="*/ 779400 h 1180844"/>
              <a:gd name="connsiteX0-91" fmla="*/ 1171231 w 1176806"/>
              <a:gd name="connsiteY0-92" fmla="*/ 779400 h 1180844"/>
              <a:gd name="connsiteX1-93" fmla="*/ 585792 w 1176806"/>
              <a:gd name="connsiteY1-94" fmla="*/ 37844 h 1180844"/>
              <a:gd name="connsiteX2-95" fmla="*/ 390645 w 1176806"/>
              <a:gd name="connsiteY2-96" fmla="*/ 60146 h 1180844"/>
              <a:gd name="connsiteX3-97" fmla="*/ 353 w 1176806"/>
              <a:gd name="connsiteY3-98" fmla="*/ 1035878 h 1180844"/>
              <a:gd name="connsiteX4-99" fmla="*/ 117440 w 1176806"/>
              <a:gd name="connsiteY4-100" fmla="*/ 1180844 h 1180844"/>
              <a:gd name="connsiteX5-101" fmla="*/ 1020689 w 1176806"/>
              <a:gd name="connsiteY5-102" fmla="*/ 1180844 h 1180844"/>
              <a:gd name="connsiteX6-103" fmla="*/ 1137777 w 1176806"/>
              <a:gd name="connsiteY6-104" fmla="*/ 1080483 h 1180844"/>
              <a:gd name="connsiteX7-105" fmla="*/ 1176806 w 1176806"/>
              <a:gd name="connsiteY7-106" fmla="*/ 879761 h 1180844"/>
              <a:gd name="connsiteX8-107" fmla="*/ 1171231 w 1176806"/>
              <a:gd name="connsiteY8-108" fmla="*/ 779400 h 1180844"/>
              <a:gd name="connsiteX0-109" fmla="*/ 1171231 w 1176806"/>
              <a:gd name="connsiteY0-110" fmla="*/ 779400 h 1180844"/>
              <a:gd name="connsiteX1-111" fmla="*/ 585792 w 1176806"/>
              <a:gd name="connsiteY1-112" fmla="*/ 37844 h 1180844"/>
              <a:gd name="connsiteX2-113" fmla="*/ 390645 w 1176806"/>
              <a:gd name="connsiteY2-114" fmla="*/ 60146 h 1180844"/>
              <a:gd name="connsiteX3-115" fmla="*/ 353 w 1176806"/>
              <a:gd name="connsiteY3-116" fmla="*/ 1035878 h 1180844"/>
              <a:gd name="connsiteX4-117" fmla="*/ 117440 w 1176806"/>
              <a:gd name="connsiteY4-118" fmla="*/ 1180844 h 1180844"/>
              <a:gd name="connsiteX5-119" fmla="*/ 1020689 w 1176806"/>
              <a:gd name="connsiteY5-120" fmla="*/ 1180844 h 1180844"/>
              <a:gd name="connsiteX6-121" fmla="*/ 1137777 w 1176806"/>
              <a:gd name="connsiteY6-122" fmla="*/ 1080483 h 1180844"/>
              <a:gd name="connsiteX7-123" fmla="*/ 1176806 w 1176806"/>
              <a:gd name="connsiteY7-124" fmla="*/ 879761 h 1180844"/>
              <a:gd name="connsiteX8-125" fmla="*/ 1171231 w 1176806"/>
              <a:gd name="connsiteY8-126" fmla="*/ 779400 h 1180844"/>
              <a:gd name="connsiteX0-127" fmla="*/ 1171231 w 1176806"/>
              <a:gd name="connsiteY0-128" fmla="*/ 779400 h 1180844"/>
              <a:gd name="connsiteX1-129" fmla="*/ 585792 w 1176806"/>
              <a:gd name="connsiteY1-130" fmla="*/ 37844 h 1180844"/>
              <a:gd name="connsiteX2-131" fmla="*/ 390645 w 1176806"/>
              <a:gd name="connsiteY2-132" fmla="*/ 60146 h 1180844"/>
              <a:gd name="connsiteX3-133" fmla="*/ 353 w 1176806"/>
              <a:gd name="connsiteY3-134" fmla="*/ 1035878 h 1180844"/>
              <a:gd name="connsiteX4-135" fmla="*/ 117440 w 1176806"/>
              <a:gd name="connsiteY4-136" fmla="*/ 1180844 h 1180844"/>
              <a:gd name="connsiteX5-137" fmla="*/ 1020689 w 1176806"/>
              <a:gd name="connsiteY5-138" fmla="*/ 1180844 h 1180844"/>
              <a:gd name="connsiteX6-139" fmla="*/ 1137777 w 1176806"/>
              <a:gd name="connsiteY6-140" fmla="*/ 1080483 h 1180844"/>
              <a:gd name="connsiteX7-141" fmla="*/ 1176806 w 1176806"/>
              <a:gd name="connsiteY7-142" fmla="*/ 879761 h 1180844"/>
              <a:gd name="connsiteX8-143" fmla="*/ 1171231 w 1176806"/>
              <a:gd name="connsiteY8-144" fmla="*/ 779400 h 1180844"/>
              <a:gd name="connsiteX0-145" fmla="*/ 1171231 w 1176806"/>
              <a:gd name="connsiteY0-146" fmla="*/ 779400 h 1180844"/>
              <a:gd name="connsiteX1-147" fmla="*/ 585792 w 1176806"/>
              <a:gd name="connsiteY1-148" fmla="*/ 37844 h 1180844"/>
              <a:gd name="connsiteX2-149" fmla="*/ 390645 w 1176806"/>
              <a:gd name="connsiteY2-150" fmla="*/ 60146 h 1180844"/>
              <a:gd name="connsiteX3-151" fmla="*/ 353 w 1176806"/>
              <a:gd name="connsiteY3-152" fmla="*/ 1035878 h 1180844"/>
              <a:gd name="connsiteX4-153" fmla="*/ 117440 w 1176806"/>
              <a:gd name="connsiteY4-154" fmla="*/ 1180844 h 1180844"/>
              <a:gd name="connsiteX5-155" fmla="*/ 1020689 w 1176806"/>
              <a:gd name="connsiteY5-156" fmla="*/ 1180844 h 1180844"/>
              <a:gd name="connsiteX6-157" fmla="*/ 1137777 w 1176806"/>
              <a:gd name="connsiteY6-158" fmla="*/ 1080483 h 1180844"/>
              <a:gd name="connsiteX7-159" fmla="*/ 1176806 w 1176806"/>
              <a:gd name="connsiteY7-160" fmla="*/ 879761 h 1180844"/>
              <a:gd name="connsiteX8-161" fmla="*/ 1171231 w 1176806"/>
              <a:gd name="connsiteY8-162" fmla="*/ 779400 h 1180844"/>
              <a:gd name="connsiteX0-163" fmla="*/ 1171231 w 1176806"/>
              <a:gd name="connsiteY0-164" fmla="*/ 779400 h 1180844"/>
              <a:gd name="connsiteX1-165" fmla="*/ 585792 w 1176806"/>
              <a:gd name="connsiteY1-166" fmla="*/ 37844 h 1180844"/>
              <a:gd name="connsiteX2-167" fmla="*/ 390645 w 1176806"/>
              <a:gd name="connsiteY2-168" fmla="*/ 60146 h 1180844"/>
              <a:gd name="connsiteX3-169" fmla="*/ 353 w 1176806"/>
              <a:gd name="connsiteY3-170" fmla="*/ 1035878 h 1180844"/>
              <a:gd name="connsiteX4-171" fmla="*/ 117440 w 1176806"/>
              <a:gd name="connsiteY4-172" fmla="*/ 1180844 h 1180844"/>
              <a:gd name="connsiteX5-173" fmla="*/ 1020689 w 1176806"/>
              <a:gd name="connsiteY5-174" fmla="*/ 1180844 h 1180844"/>
              <a:gd name="connsiteX6-175" fmla="*/ 1137777 w 1176806"/>
              <a:gd name="connsiteY6-176" fmla="*/ 1080483 h 1180844"/>
              <a:gd name="connsiteX7-177" fmla="*/ 1176806 w 1176806"/>
              <a:gd name="connsiteY7-178" fmla="*/ 879761 h 1180844"/>
              <a:gd name="connsiteX8-179" fmla="*/ 1171231 w 1176806"/>
              <a:gd name="connsiteY8-180" fmla="*/ 779400 h 1180844"/>
              <a:gd name="connsiteX0-181" fmla="*/ 1171231 w 1189891"/>
              <a:gd name="connsiteY0-182" fmla="*/ 779400 h 1180844"/>
              <a:gd name="connsiteX1-183" fmla="*/ 585792 w 1189891"/>
              <a:gd name="connsiteY1-184" fmla="*/ 37844 h 1180844"/>
              <a:gd name="connsiteX2-185" fmla="*/ 390645 w 1189891"/>
              <a:gd name="connsiteY2-186" fmla="*/ 60146 h 1180844"/>
              <a:gd name="connsiteX3-187" fmla="*/ 353 w 1189891"/>
              <a:gd name="connsiteY3-188" fmla="*/ 1035878 h 1180844"/>
              <a:gd name="connsiteX4-189" fmla="*/ 117440 w 1189891"/>
              <a:gd name="connsiteY4-190" fmla="*/ 1180844 h 1180844"/>
              <a:gd name="connsiteX5-191" fmla="*/ 1020689 w 1189891"/>
              <a:gd name="connsiteY5-192" fmla="*/ 1180844 h 1180844"/>
              <a:gd name="connsiteX6-193" fmla="*/ 1137777 w 1189891"/>
              <a:gd name="connsiteY6-194" fmla="*/ 1080483 h 1180844"/>
              <a:gd name="connsiteX7-195" fmla="*/ 1176806 w 1189891"/>
              <a:gd name="connsiteY7-196" fmla="*/ 879761 h 1180844"/>
              <a:gd name="connsiteX8-197" fmla="*/ 1171231 w 1189891"/>
              <a:gd name="connsiteY8-198" fmla="*/ 779400 h 1180844"/>
              <a:gd name="connsiteX0-199" fmla="*/ 1171231 w 1194829"/>
              <a:gd name="connsiteY0-200" fmla="*/ 779400 h 1180844"/>
              <a:gd name="connsiteX1-201" fmla="*/ 585792 w 1194829"/>
              <a:gd name="connsiteY1-202" fmla="*/ 37844 h 1180844"/>
              <a:gd name="connsiteX2-203" fmla="*/ 390645 w 1194829"/>
              <a:gd name="connsiteY2-204" fmla="*/ 60146 h 1180844"/>
              <a:gd name="connsiteX3-205" fmla="*/ 353 w 1194829"/>
              <a:gd name="connsiteY3-206" fmla="*/ 1035878 h 1180844"/>
              <a:gd name="connsiteX4-207" fmla="*/ 117440 w 1194829"/>
              <a:gd name="connsiteY4-208" fmla="*/ 1180844 h 1180844"/>
              <a:gd name="connsiteX5-209" fmla="*/ 1020689 w 1194829"/>
              <a:gd name="connsiteY5-210" fmla="*/ 1180844 h 1180844"/>
              <a:gd name="connsiteX6-211" fmla="*/ 1137777 w 1194829"/>
              <a:gd name="connsiteY6-212" fmla="*/ 1080483 h 1180844"/>
              <a:gd name="connsiteX7-213" fmla="*/ 1176806 w 1194829"/>
              <a:gd name="connsiteY7-214" fmla="*/ 879761 h 1180844"/>
              <a:gd name="connsiteX8-215" fmla="*/ 1171231 w 1194829"/>
              <a:gd name="connsiteY8-216" fmla="*/ 779400 h 11808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194829" h="1180844">
                <a:moveTo>
                  <a:pt x="1171231" y="779400"/>
                </a:moveTo>
                <a:lnTo>
                  <a:pt x="585792" y="37844"/>
                </a:lnTo>
                <a:cubicBezTo>
                  <a:pt x="520743" y="-21629"/>
                  <a:pt x="455694" y="-8619"/>
                  <a:pt x="390645" y="60146"/>
                </a:cubicBezTo>
                <a:cubicBezTo>
                  <a:pt x="171338" y="262727"/>
                  <a:pt x="13363" y="643727"/>
                  <a:pt x="353" y="1035878"/>
                </a:cubicBezTo>
                <a:cubicBezTo>
                  <a:pt x="-5223" y="1145532"/>
                  <a:pt x="56108" y="1165976"/>
                  <a:pt x="117440" y="1180844"/>
                </a:cubicBezTo>
                <a:lnTo>
                  <a:pt x="1020689" y="1180844"/>
                </a:lnTo>
                <a:cubicBezTo>
                  <a:pt x="1082020" y="1169692"/>
                  <a:pt x="1109899" y="1125088"/>
                  <a:pt x="1137777" y="1080483"/>
                </a:cubicBezTo>
                <a:cubicBezTo>
                  <a:pt x="1122909" y="1013576"/>
                  <a:pt x="1130342" y="941092"/>
                  <a:pt x="1176806" y="879761"/>
                </a:cubicBezTo>
                <a:cubicBezTo>
                  <a:pt x="1219553" y="835155"/>
                  <a:pt x="1173089" y="812854"/>
                  <a:pt x="1171231" y="779400"/>
                </a:cubicBezTo>
                <a:close/>
              </a:path>
            </a:pathLst>
          </a:custGeom>
          <a:solidFill>
            <a:srgbClr val="1C50A2"/>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en Sans" panose="020B0606030504020204" pitchFamily="34" charset="0"/>
              <a:cs typeface="Open Sans" panose="020B0606030504020204" pitchFamily="34" charset="0"/>
            </a:endParaRPr>
          </a:p>
        </p:txBody>
      </p:sp>
      <p:sp>
        <p:nvSpPr>
          <p:cNvPr id="12" name="任意多边形 11"/>
          <p:cNvSpPr/>
          <p:nvPr/>
        </p:nvSpPr>
        <p:spPr>
          <a:xfrm>
            <a:off x="5219745" y="1321669"/>
            <a:ext cx="1857961" cy="1255150"/>
          </a:xfrm>
          <a:custGeom>
            <a:avLst/>
            <a:gdLst>
              <a:gd name="connsiteX0" fmla="*/ 646771 w 1689410"/>
              <a:gd name="connsiteY0" fmla="*/ 953429 h 970156"/>
              <a:gd name="connsiteX1" fmla="*/ 0 w 1689410"/>
              <a:gd name="connsiteY1" fmla="*/ 156117 h 970156"/>
              <a:gd name="connsiteX2" fmla="*/ 27878 w 1689410"/>
              <a:gd name="connsiteY2" fmla="*/ 0 h 970156"/>
              <a:gd name="connsiteX3" fmla="*/ 1689410 w 1689410"/>
              <a:gd name="connsiteY3" fmla="*/ 100361 h 970156"/>
              <a:gd name="connsiteX4" fmla="*/ 1683834 w 1689410"/>
              <a:gd name="connsiteY4" fmla="*/ 234175 h 970156"/>
              <a:gd name="connsiteX5" fmla="*/ 981307 w 1689410"/>
              <a:gd name="connsiteY5" fmla="*/ 947853 h 970156"/>
              <a:gd name="connsiteX6" fmla="*/ 847493 w 1689410"/>
              <a:gd name="connsiteY6" fmla="*/ 970156 h 970156"/>
              <a:gd name="connsiteX7" fmla="*/ 646771 w 1689410"/>
              <a:gd name="connsiteY7" fmla="*/ 953429 h 970156"/>
              <a:gd name="connsiteX0-1" fmla="*/ 668124 w 1710763"/>
              <a:gd name="connsiteY0-2" fmla="*/ 953429 h 970156"/>
              <a:gd name="connsiteX1-3" fmla="*/ 21353 w 1710763"/>
              <a:gd name="connsiteY1-4" fmla="*/ 156117 h 970156"/>
              <a:gd name="connsiteX2-5" fmla="*/ 49231 w 1710763"/>
              <a:gd name="connsiteY2-6" fmla="*/ 0 h 970156"/>
              <a:gd name="connsiteX3-7" fmla="*/ 1710763 w 1710763"/>
              <a:gd name="connsiteY3-8" fmla="*/ 100361 h 970156"/>
              <a:gd name="connsiteX4-9" fmla="*/ 1705187 w 1710763"/>
              <a:gd name="connsiteY4-10" fmla="*/ 234175 h 970156"/>
              <a:gd name="connsiteX5-11" fmla="*/ 1002660 w 1710763"/>
              <a:gd name="connsiteY5-12" fmla="*/ 947853 h 970156"/>
              <a:gd name="connsiteX6-13" fmla="*/ 868846 w 1710763"/>
              <a:gd name="connsiteY6-14" fmla="*/ 970156 h 970156"/>
              <a:gd name="connsiteX7-15" fmla="*/ 668124 w 1710763"/>
              <a:gd name="connsiteY7-16" fmla="*/ 953429 h 970156"/>
              <a:gd name="connsiteX0-17" fmla="*/ 673409 w 1716048"/>
              <a:gd name="connsiteY0-18" fmla="*/ 953429 h 970156"/>
              <a:gd name="connsiteX1-19" fmla="*/ 26638 w 1716048"/>
              <a:gd name="connsiteY1-20" fmla="*/ 156117 h 970156"/>
              <a:gd name="connsiteX2-21" fmla="*/ 54516 w 1716048"/>
              <a:gd name="connsiteY2-22" fmla="*/ 0 h 970156"/>
              <a:gd name="connsiteX3-23" fmla="*/ 1716048 w 1716048"/>
              <a:gd name="connsiteY3-24" fmla="*/ 100361 h 970156"/>
              <a:gd name="connsiteX4-25" fmla="*/ 1710472 w 1716048"/>
              <a:gd name="connsiteY4-26" fmla="*/ 234175 h 970156"/>
              <a:gd name="connsiteX5-27" fmla="*/ 1007945 w 1716048"/>
              <a:gd name="connsiteY5-28" fmla="*/ 947853 h 970156"/>
              <a:gd name="connsiteX6-29" fmla="*/ 874131 w 1716048"/>
              <a:gd name="connsiteY6-30" fmla="*/ 970156 h 970156"/>
              <a:gd name="connsiteX7-31" fmla="*/ 673409 w 1716048"/>
              <a:gd name="connsiteY7-32" fmla="*/ 953429 h 970156"/>
              <a:gd name="connsiteX0-33" fmla="*/ 673409 w 1716048"/>
              <a:gd name="connsiteY0-34" fmla="*/ 1063740 h 1080467"/>
              <a:gd name="connsiteX1-35" fmla="*/ 26638 w 1716048"/>
              <a:gd name="connsiteY1-36" fmla="*/ 266428 h 1080467"/>
              <a:gd name="connsiteX2-37" fmla="*/ 54516 w 1716048"/>
              <a:gd name="connsiteY2-38" fmla="*/ 110311 h 1080467"/>
              <a:gd name="connsiteX3-39" fmla="*/ 1716048 w 1716048"/>
              <a:gd name="connsiteY3-40" fmla="*/ 210672 h 1080467"/>
              <a:gd name="connsiteX4-41" fmla="*/ 1710472 w 1716048"/>
              <a:gd name="connsiteY4-42" fmla="*/ 344486 h 1080467"/>
              <a:gd name="connsiteX5-43" fmla="*/ 1007945 w 1716048"/>
              <a:gd name="connsiteY5-44" fmla="*/ 1058164 h 1080467"/>
              <a:gd name="connsiteX6-45" fmla="*/ 874131 w 1716048"/>
              <a:gd name="connsiteY6-46" fmla="*/ 1080467 h 1080467"/>
              <a:gd name="connsiteX7-47" fmla="*/ 673409 w 1716048"/>
              <a:gd name="connsiteY7-48" fmla="*/ 1063740 h 1080467"/>
              <a:gd name="connsiteX0-49" fmla="*/ 673409 w 1716048"/>
              <a:gd name="connsiteY0-50" fmla="*/ 1140572 h 1157299"/>
              <a:gd name="connsiteX1-51" fmla="*/ 26638 w 1716048"/>
              <a:gd name="connsiteY1-52" fmla="*/ 343260 h 1157299"/>
              <a:gd name="connsiteX2-53" fmla="*/ 54516 w 1716048"/>
              <a:gd name="connsiteY2-54" fmla="*/ 187143 h 1157299"/>
              <a:gd name="connsiteX3-55" fmla="*/ 1716048 w 1716048"/>
              <a:gd name="connsiteY3-56" fmla="*/ 287504 h 1157299"/>
              <a:gd name="connsiteX4-57" fmla="*/ 1710472 w 1716048"/>
              <a:gd name="connsiteY4-58" fmla="*/ 421318 h 1157299"/>
              <a:gd name="connsiteX5-59" fmla="*/ 1007945 w 1716048"/>
              <a:gd name="connsiteY5-60" fmla="*/ 1134996 h 1157299"/>
              <a:gd name="connsiteX6-61" fmla="*/ 874131 w 1716048"/>
              <a:gd name="connsiteY6-62" fmla="*/ 1157299 h 1157299"/>
              <a:gd name="connsiteX7-63" fmla="*/ 673409 w 1716048"/>
              <a:gd name="connsiteY7-64" fmla="*/ 1140572 h 1157299"/>
              <a:gd name="connsiteX0-65" fmla="*/ 673409 w 1734070"/>
              <a:gd name="connsiteY0-66" fmla="*/ 1140572 h 1157299"/>
              <a:gd name="connsiteX1-67" fmla="*/ 26638 w 1734070"/>
              <a:gd name="connsiteY1-68" fmla="*/ 343260 h 1157299"/>
              <a:gd name="connsiteX2-69" fmla="*/ 54516 w 1734070"/>
              <a:gd name="connsiteY2-70" fmla="*/ 187143 h 1157299"/>
              <a:gd name="connsiteX3-71" fmla="*/ 1716048 w 1734070"/>
              <a:gd name="connsiteY3-72" fmla="*/ 287504 h 1157299"/>
              <a:gd name="connsiteX4-73" fmla="*/ 1710472 w 1734070"/>
              <a:gd name="connsiteY4-74" fmla="*/ 421318 h 1157299"/>
              <a:gd name="connsiteX5-75" fmla="*/ 1007945 w 1734070"/>
              <a:gd name="connsiteY5-76" fmla="*/ 1134996 h 1157299"/>
              <a:gd name="connsiteX6-77" fmla="*/ 874131 w 1734070"/>
              <a:gd name="connsiteY6-78" fmla="*/ 1157299 h 1157299"/>
              <a:gd name="connsiteX7-79" fmla="*/ 673409 w 1734070"/>
              <a:gd name="connsiteY7-80" fmla="*/ 1140572 h 1157299"/>
              <a:gd name="connsiteX0-81" fmla="*/ 673409 w 1744811"/>
              <a:gd name="connsiteY0-82" fmla="*/ 1140572 h 1157299"/>
              <a:gd name="connsiteX1-83" fmla="*/ 26638 w 1744811"/>
              <a:gd name="connsiteY1-84" fmla="*/ 343260 h 1157299"/>
              <a:gd name="connsiteX2-85" fmla="*/ 54516 w 1744811"/>
              <a:gd name="connsiteY2-86" fmla="*/ 187143 h 1157299"/>
              <a:gd name="connsiteX3-87" fmla="*/ 1716048 w 1744811"/>
              <a:gd name="connsiteY3-88" fmla="*/ 287504 h 1157299"/>
              <a:gd name="connsiteX4-89" fmla="*/ 1710472 w 1744811"/>
              <a:gd name="connsiteY4-90" fmla="*/ 421318 h 1157299"/>
              <a:gd name="connsiteX5-91" fmla="*/ 1007945 w 1744811"/>
              <a:gd name="connsiteY5-92" fmla="*/ 1134996 h 1157299"/>
              <a:gd name="connsiteX6-93" fmla="*/ 874131 w 1744811"/>
              <a:gd name="connsiteY6-94" fmla="*/ 1157299 h 1157299"/>
              <a:gd name="connsiteX7-95" fmla="*/ 673409 w 1744811"/>
              <a:gd name="connsiteY7-96" fmla="*/ 1140572 h 1157299"/>
              <a:gd name="connsiteX0-97" fmla="*/ 673409 w 1744811"/>
              <a:gd name="connsiteY0-98" fmla="*/ 1140572 h 1165633"/>
              <a:gd name="connsiteX1-99" fmla="*/ 26638 w 1744811"/>
              <a:gd name="connsiteY1-100" fmla="*/ 343260 h 1165633"/>
              <a:gd name="connsiteX2-101" fmla="*/ 54516 w 1744811"/>
              <a:gd name="connsiteY2-102" fmla="*/ 187143 h 1165633"/>
              <a:gd name="connsiteX3-103" fmla="*/ 1716048 w 1744811"/>
              <a:gd name="connsiteY3-104" fmla="*/ 287504 h 1165633"/>
              <a:gd name="connsiteX4-105" fmla="*/ 1710472 w 1744811"/>
              <a:gd name="connsiteY4-106" fmla="*/ 421318 h 1165633"/>
              <a:gd name="connsiteX5-107" fmla="*/ 1007945 w 1744811"/>
              <a:gd name="connsiteY5-108" fmla="*/ 1134996 h 1165633"/>
              <a:gd name="connsiteX6-109" fmla="*/ 874131 w 1744811"/>
              <a:gd name="connsiteY6-110" fmla="*/ 1157299 h 1165633"/>
              <a:gd name="connsiteX7-111" fmla="*/ 673409 w 1744811"/>
              <a:gd name="connsiteY7-112" fmla="*/ 1140572 h 1165633"/>
              <a:gd name="connsiteX0-113" fmla="*/ 673409 w 1744811"/>
              <a:gd name="connsiteY0-114" fmla="*/ 1140572 h 1165633"/>
              <a:gd name="connsiteX1-115" fmla="*/ 26638 w 1744811"/>
              <a:gd name="connsiteY1-116" fmla="*/ 343260 h 1165633"/>
              <a:gd name="connsiteX2-117" fmla="*/ 54516 w 1744811"/>
              <a:gd name="connsiteY2-118" fmla="*/ 187143 h 1165633"/>
              <a:gd name="connsiteX3-119" fmla="*/ 1716048 w 1744811"/>
              <a:gd name="connsiteY3-120" fmla="*/ 287504 h 1165633"/>
              <a:gd name="connsiteX4-121" fmla="*/ 1710472 w 1744811"/>
              <a:gd name="connsiteY4-122" fmla="*/ 421318 h 1165633"/>
              <a:gd name="connsiteX5-123" fmla="*/ 1007945 w 1744811"/>
              <a:gd name="connsiteY5-124" fmla="*/ 1134996 h 1165633"/>
              <a:gd name="connsiteX6-125" fmla="*/ 874131 w 1744811"/>
              <a:gd name="connsiteY6-126" fmla="*/ 1157299 h 1165633"/>
              <a:gd name="connsiteX7-127" fmla="*/ 673409 w 1744811"/>
              <a:gd name="connsiteY7-128" fmla="*/ 1140572 h 1165633"/>
              <a:gd name="connsiteX0-129" fmla="*/ 673409 w 1744811"/>
              <a:gd name="connsiteY0-130" fmla="*/ 1153650 h 1178711"/>
              <a:gd name="connsiteX1-131" fmla="*/ 26638 w 1744811"/>
              <a:gd name="connsiteY1-132" fmla="*/ 356338 h 1178711"/>
              <a:gd name="connsiteX2-133" fmla="*/ 54516 w 1744811"/>
              <a:gd name="connsiteY2-134" fmla="*/ 200221 h 1178711"/>
              <a:gd name="connsiteX3-135" fmla="*/ 1716048 w 1744811"/>
              <a:gd name="connsiteY3-136" fmla="*/ 300582 h 1178711"/>
              <a:gd name="connsiteX4-137" fmla="*/ 1710472 w 1744811"/>
              <a:gd name="connsiteY4-138" fmla="*/ 434396 h 1178711"/>
              <a:gd name="connsiteX5-139" fmla="*/ 1007945 w 1744811"/>
              <a:gd name="connsiteY5-140" fmla="*/ 1148074 h 1178711"/>
              <a:gd name="connsiteX6-141" fmla="*/ 874131 w 1744811"/>
              <a:gd name="connsiteY6-142" fmla="*/ 1170377 h 1178711"/>
              <a:gd name="connsiteX7-143" fmla="*/ 673409 w 1744811"/>
              <a:gd name="connsiteY7-144" fmla="*/ 1153650 h 11787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744811" h="1178711">
                <a:moveTo>
                  <a:pt x="673409" y="1153650"/>
                </a:moveTo>
                <a:lnTo>
                  <a:pt x="26638" y="356338"/>
                </a:lnTo>
                <a:cubicBezTo>
                  <a:pt x="-30976" y="293148"/>
                  <a:pt x="17345" y="235533"/>
                  <a:pt x="54516" y="200221"/>
                </a:cubicBezTo>
                <a:cubicBezTo>
                  <a:pt x="541453" y="-84135"/>
                  <a:pt x="1229112" y="-78559"/>
                  <a:pt x="1716048" y="300582"/>
                </a:cubicBezTo>
                <a:cubicBezTo>
                  <a:pt x="1758794" y="345187"/>
                  <a:pt x="1751360" y="395367"/>
                  <a:pt x="1710472" y="434396"/>
                </a:cubicBezTo>
                <a:lnTo>
                  <a:pt x="1007945" y="1148074"/>
                </a:lnTo>
                <a:cubicBezTo>
                  <a:pt x="952189" y="1205689"/>
                  <a:pt x="918736" y="1162943"/>
                  <a:pt x="874131" y="1170377"/>
                </a:cubicBezTo>
                <a:cubicBezTo>
                  <a:pt x="807224" y="1136923"/>
                  <a:pt x="740316" y="1159226"/>
                  <a:pt x="673409" y="1153650"/>
                </a:cubicBezTo>
                <a:close/>
              </a:path>
            </a:pathLst>
          </a:custGeom>
          <a:solidFill>
            <a:srgbClr val="1C50A2"/>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en Sans" panose="020B0606030504020204" pitchFamily="34" charset="0"/>
              <a:cs typeface="Open Sans" panose="020B0606030504020204" pitchFamily="34" charset="0"/>
            </a:endParaRPr>
          </a:p>
        </p:txBody>
      </p:sp>
      <p:sp>
        <p:nvSpPr>
          <p:cNvPr id="13" name="任意多边形 12"/>
          <p:cNvSpPr/>
          <p:nvPr/>
        </p:nvSpPr>
        <p:spPr>
          <a:xfrm>
            <a:off x="6317345" y="1863550"/>
            <a:ext cx="1321363" cy="1996313"/>
          </a:xfrm>
          <a:custGeom>
            <a:avLst/>
            <a:gdLst>
              <a:gd name="connsiteX0" fmla="*/ 791736 w 903248"/>
              <a:gd name="connsiteY0" fmla="*/ 0 h 1828800"/>
              <a:gd name="connsiteX1" fmla="*/ 0 w 903248"/>
              <a:gd name="connsiteY1" fmla="*/ 802888 h 1828800"/>
              <a:gd name="connsiteX2" fmla="*/ 5575 w 903248"/>
              <a:gd name="connsiteY2" fmla="*/ 1098396 h 1828800"/>
              <a:gd name="connsiteX3" fmla="*/ 713678 w 903248"/>
              <a:gd name="connsiteY3" fmla="*/ 1828800 h 1828800"/>
              <a:gd name="connsiteX4" fmla="*/ 836341 w 903248"/>
              <a:gd name="connsiteY4" fmla="*/ 1806498 h 1828800"/>
              <a:gd name="connsiteX5" fmla="*/ 903248 w 903248"/>
              <a:gd name="connsiteY5" fmla="*/ 5576 h 1828800"/>
              <a:gd name="connsiteX6" fmla="*/ 791736 w 903248"/>
              <a:gd name="connsiteY6" fmla="*/ 0 h 1828800"/>
              <a:gd name="connsiteX0-1" fmla="*/ 791736 w 1136822"/>
              <a:gd name="connsiteY0-2" fmla="*/ 0 h 1828800"/>
              <a:gd name="connsiteX1-3" fmla="*/ 0 w 1136822"/>
              <a:gd name="connsiteY1-4" fmla="*/ 802888 h 1828800"/>
              <a:gd name="connsiteX2-5" fmla="*/ 5575 w 1136822"/>
              <a:gd name="connsiteY2-6" fmla="*/ 1098396 h 1828800"/>
              <a:gd name="connsiteX3-7" fmla="*/ 713678 w 1136822"/>
              <a:gd name="connsiteY3-8" fmla="*/ 1828800 h 1828800"/>
              <a:gd name="connsiteX4-9" fmla="*/ 836341 w 1136822"/>
              <a:gd name="connsiteY4-10" fmla="*/ 1806498 h 1828800"/>
              <a:gd name="connsiteX5-11" fmla="*/ 903248 w 1136822"/>
              <a:gd name="connsiteY5-12" fmla="*/ 5576 h 1828800"/>
              <a:gd name="connsiteX6-13" fmla="*/ 791736 w 1136822"/>
              <a:gd name="connsiteY6-14" fmla="*/ 0 h 1828800"/>
              <a:gd name="connsiteX0-15" fmla="*/ 791736 w 1224674"/>
              <a:gd name="connsiteY0-16" fmla="*/ 0 h 1828800"/>
              <a:gd name="connsiteX1-17" fmla="*/ 0 w 1224674"/>
              <a:gd name="connsiteY1-18" fmla="*/ 802888 h 1828800"/>
              <a:gd name="connsiteX2-19" fmla="*/ 5575 w 1224674"/>
              <a:gd name="connsiteY2-20" fmla="*/ 1098396 h 1828800"/>
              <a:gd name="connsiteX3-21" fmla="*/ 713678 w 1224674"/>
              <a:gd name="connsiteY3-22" fmla="*/ 1828800 h 1828800"/>
              <a:gd name="connsiteX4-23" fmla="*/ 836341 w 1224674"/>
              <a:gd name="connsiteY4-24" fmla="*/ 1806498 h 1828800"/>
              <a:gd name="connsiteX5-25" fmla="*/ 903248 w 1224674"/>
              <a:gd name="connsiteY5-26" fmla="*/ 5576 h 1828800"/>
              <a:gd name="connsiteX6-27" fmla="*/ 791736 w 1224674"/>
              <a:gd name="connsiteY6-28" fmla="*/ 0 h 1828800"/>
              <a:gd name="connsiteX0-29" fmla="*/ 791736 w 1224674"/>
              <a:gd name="connsiteY0-30" fmla="*/ 0 h 1830231"/>
              <a:gd name="connsiteX1-31" fmla="*/ 0 w 1224674"/>
              <a:gd name="connsiteY1-32" fmla="*/ 802888 h 1830231"/>
              <a:gd name="connsiteX2-33" fmla="*/ 5575 w 1224674"/>
              <a:gd name="connsiteY2-34" fmla="*/ 1098396 h 1830231"/>
              <a:gd name="connsiteX3-35" fmla="*/ 713678 w 1224674"/>
              <a:gd name="connsiteY3-36" fmla="*/ 1828800 h 1830231"/>
              <a:gd name="connsiteX4-37" fmla="*/ 836341 w 1224674"/>
              <a:gd name="connsiteY4-38" fmla="*/ 1806498 h 1830231"/>
              <a:gd name="connsiteX5-39" fmla="*/ 903248 w 1224674"/>
              <a:gd name="connsiteY5-40" fmla="*/ 5576 h 1830231"/>
              <a:gd name="connsiteX6-41" fmla="*/ 791736 w 1224674"/>
              <a:gd name="connsiteY6-42" fmla="*/ 0 h 1830231"/>
              <a:gd name="connsiteX0-43" fmla="*/ 791736 w 1224674"/>
              <a:gd name="connsiteY0-44" fmla="*/ 0 h 1848859"/>
              <a:gd name="connsiteX1-45" fmla="*/ 0 w 1224674"/>
              <a:gd name="connsiteY1-46" fmla="*/ 802888 h 1848859"/>
              <a:gd name="connsiteX2-47" fmla="*/ 5575 w 1224674"/>
              <a:gd name="connsiteY2-48" fmla="*/ 1098396 h 1848859"/>
              <a:gd name="connsiteX3-49" fmla="*/ 713678 w 1224674"/>
              <a:gd name="connsiteY3-50" fmla="*/ 1828800 h 1848859"/>
              <a:gd name="connsiteX4-51" fmla="*/ 836341 w 1224674"/>
              <a:gd name="connsiteY4-52" fmla="*/ 1806498 h 1848859"/>
              <a:gd name="connsiteX5-53" fmla="*/ 903248 w 1224674"/>
              <a:gd name="connsiteY5-54" fmla="*/ 5576 h 1848859"/>
              <a:gd name="connsiteX6-55" fmla="*/ 791736 w 1224674"/>
              <a:gd name="connsiteY6-56" fmla="*/ 0 h 1848859"/>
              <a:gd name="connsiteX0-57" fmla="*/ 815320 w 1248258"/>
              <a:gd name="connsiteY0-58" fmla="*/ 0 h 1848859"/>
              <a:gd name="connsiteX1-59" fmla="*/ 23584 w 1248258"/>
              <a:gd name="connsiteY1-60" fmla="*/ 802888 h 1848859"/>
              <a:gd name="connsiteX2-61" fmla="*/ 29159 w 1248258"/>
              <a:gd name="connsiteY2-62" fmla="*/ 1098396 h 1848859"/>
              <a:gd name="connsiteX3-63" fmla="*/ 737262 w 1248258"/>
              <a:gd name="connsiteY3-64" fmla="*/ 1828800 h 1848859"/>
              <a:gd name="connsiteX4-65" fmla="*/ 859925 w 1248258"/>
              <a:gd name="connsiteY4-66" fmla="*/ 1806498 h 1848859"/>
              <a:gd name="connsiteX5-67" fmla="*/ 926832 w 1248258"/>
              <a:gd name="connsiteY5-68" fmla="*/ 5576 h 1848859"/>
              <a:gd name="connsiteX6-69" fmla="*/ 815320 w 1248258"/>
              <a:gd name="connsiteY6-70" fmla="*/ 0 h 1848859"/>
              <a:gd name="connsiteX0-71" fmla="*/ 807953 w 1240891"/>
              <a:gd name="connsiteY0-72" fmla="*/ 0 h 1848859"/>
              <a:gd name="connsiteX1-73" fmla="*/ 16217 w 1240891"/>
              <a:gd name="connsiteY1-74" fmla="*/ 802888 h 1848859"/>
              <a:gd name="connsiteX2-75" fmla="*/ 21792 w 1240891"/>
              <a:gd name="connsiteY2-76" fmla="*/ 1098396 h 1848859"/>
              <a:gd name="connsiteX3-77" fmla="*/ 729895 w 1240891"/>
              <a:gd name="connsiteY3-78" fmla="*/ 1828800 h 1848859"/>
              <a:gd name="connsiteX4-79" fmla="*/ 852558 w 1240891"/>
              <a:gd name="connsiteY4-80" fmla="*/ 1806498 h 1848859"/>
              <a:gd name="connsiteX5-81" fmla="*/ 919465 w 1240891"/>
              <a:gd name="connsiteY5-82" fmla="*/ 5576 h 1848859"/>
              <a:gd name="connsiteX6-83" fmla="*/ 807953 w 1240891"/>
              <a:gd name="connsiteY6-84" fmla="*/ 0 h 1848859"/>
              <a:gd name="connsiteX0-85" fmla="*/ 807953 w 1240891"/>
              <a:gd name="connsiteY0-86" fmla="*/ 20494 h 1869353"/>
              <a:gd name="connsiteX1-87" fmla="*/ 16217 w 1240891"/>
              <a:gd name="connsiteY1-88" fmla="*/ 823382 h 1869353"/>
              <a:gd name="connsiteX2-89" fmla="*/ 21792 w 1240891"/>
              <a:gd name="connsiteY2-90" fmla="*/ 1118890 h 1869353"/>
              <a:gd name="connsiteX3-91" fmla="*/ 729895 w 1240891"/>
              <a:gd name="connsiteY3-92" fmla="*/ 1849294 h 1869353"/>
              <a:gd name="connsiteX4-93" fmla="*/ 852558 w 1240891"/>
              <a:gd name="connsiteY4-94" fmla="*/ 1826992 h 1869353"/>
              <a:gd name="connsiteX5-95" fmla="*/ 919465 w 1240891"/>
              <a:gd name="connsiteY5-96" fmla="*/ 26070 h 1869353"/>
              <a:gd name="connsiteX6-97" fmla="*/ 807953 w 1240891"/>
              <a:gd name="connsiteY6-98" fmla="*/ 20494 h 1869353"/>
              <a:gd name="connsiteX0-99" fmla="*/ 807953 w 1240891"/>
              <a:gd name="connsiteY0-100" fmla="*/ 25879 h 1874738"/>
              <a:gd name="connsiteX1-101" fmla="*/ 16217 w 1240891"/>
              <a:gd name="connsiteY1-102" fmla="*/ 828767 h 1874738"/>
              <a:gd name="connsiteX2-103" fmla="*/ 21792 w 1240891"/>
              <a:gd name="connsiteY2-104" fmla="*/ 1124275 h 1874738"/>
              <a:gd name="connsiteX3-105" fmla="*/ 729895 w 1240891"/>
              <a:gd name="connsiteY3-106" fmla="*/ 1854679 h 1874738"/>
              <a:gd name="connsiteX4-107" fmla="*/ 852558 w 1240891"/>
              <a:gd name="connsiteY4-108" fmla="*/ 1832377 h 1874738"/>
              <a:gd name="connsiteX5-109" fmla="*/ 919465 w 1240891"/>
              <a:gd name="connsiteY5-110" fmla="*/ 31455 h 1874738"/>
              <a:gd name="connsiteX6-111" fmla="*/ 807953 w 1240891"/>
              <a:gd name="connsiteY6-112" fmla="*/ 25879 h 18747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0891" h="1874738">
                <a:moveTo>
                  <a:pt x="807953" y="25879"/>
                </a:moveTo>
                <a:lnTo>
                  <a:pt x="16217" y="828767"/>
                </a:lnTo>
                <a:cubicBezTo>
                  <a:pt x="57104" y="1016480"/>
                  <a:pt x="-41397" y="1064801"/>
                  <a:pt x="21792" y="1124275"/>
                </a:cubicBezTo>
                <a:lnTo>
                  <a:pt x="729895" y="1854679"/>
                </a:lnTo>
                <a:cubicBezTo>
                  <a:pt x="770783" y="1891850"/>
                  <a:pt x="806095" y="1873265"/>
                  <a:pt x="852558" y="1832377"/>
                </a:cubicBezTo>
                <a:cubicBezTo>
                  <a:pt x="1220548" y="1583333"/>
                  <a:pt x="1471451" y="592733"/>
                  <a:pt x="919465" y="31455"/>
                </a:cubicBezTo>
                <a:cubicBezTo>
                  <a:pt x="887869" y="7293"/>
                  <a:pt x="850700" y="-22442"/>
                  <a:pt x="807953" y="25879"/>
                </a:cubicBezTo>
                <a:close/>
              </a:path>
            </a:pathLst>
          </a:custGeom>
          <a:solidFill>
            <a:srgbClr val="1C50A2"/>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en Sans" panose="020B0606030504020204" pitchFamily="34" charset="0"/>
              <a:cs typeface="Open Sans" panose="020B0606030504020204" pitchFamily="34" charset="0"/>
            </a:endParaRPr>
          </a:p>
        </p:txBody>
      </p:sp>
      <p:sp>
        <p:nvSpPr>
          <p:cNvPr id="14" name="任意多边形 13"/>
          <p:cNvSpPr/>
          <p:nvPr/>
        </p:nvSpPr>
        <p:spPr>
          <a:xfrm>
            <a:off x="5379661" y="3163618"/>
            <a:ext cx="1535481" cy="1316100"/>
          </a:xfrm>
          <a:custGeom>
            <a:avLst/>
            <a:gdLst>
              <a:gd name="connsiteX0" fmla="*/ 769434 w 1416205"/>
              <a:gd name="connsiteY0" fmla="*/ 0 h 1215483"/>
              <a:gd name="connsiteX1" fmla="*/ 1416205 w 1416205"/>
              <a:gd name="connsiteY1" fmla="*/ 646771 h 1215483"/>
              <a:gd name="connsiteX2" fmla="*/ 1221059 w 1416205"/>
              <a:gd name="connsiteY2" fmla="*/ 1115122 h 1215483"/>
              <a:gd name="connsiteX3" fmla="*/ 1137424 w 1416205"/>
              <a:gd name="connsiteY3" fmla="*/ 1215483 h 1215483"/>
              <a:gd name="connsiteX4" fmla="*/ 111512 w 1416205"/>
              <a:gd name="connsiteY4" fmla="*/ 1215483 h 1215483"/>
              <a:gd name="connsiteX5" fmla="*/ 0 w 1416205"/>
              <a:gd name="connsiteY5" fmla="*/ 1092820 h 1215483"/>
              <a:gd name="connsiteX6" fmla="*/ 613317 w 1416205"/>
              <a:gd name="connsiteY6" fmla="*/ 5576 h 1215483"/>
              <a:gd name="connsiteX7" fmla="*/ 769434 w 1416205"/>
              <a:gd name="connsiteY7" fmla="*/ 0 h 1215483"/>
              <a:gd name="connsiteX0-1" fmla="*/ 772739 w 1419510"/>
              <a:gd name="connsiteY0-2" fmla="*/ 0 h 1215483"/>
              <a:gd name="connsiteX1-3" fmla="*/ 1419510 w 1419510"/>
              <a:gd name="connsiteY1-4" fmla="*/ 646771 h 1215483"/>
              <a:gd name="connsiteX2-5" fmla="*/ 1224364 w 1419510"/>
              <a:gd name="connsiteY2-6" fmla="*/ 1115122 h 1215483"/>
              <a:gd name="connsiteX3-7" fmla="*/ 1140729 w 1419510"/>
              <a:gd name="connsiteY3-8" fmla="*/ 1215483 h 1215483"/>
              <a:gd name="connsiteX4-9" fmla="*/ 114817 w 1419510"/>
              <a:gd name="connsiteY4-10" fmla="*/ 1215483 h 1215483"/>
              <a:gd name="connsiteX5-11" fmla="*/ 3305 w 1419510"/>
              <a:gd name="connsiteY5-12" fmla="*/ 1092820 h 1215483"/>
              <a:gd name="connsiteX6-13" fmla="*/ 616622 w 1419510"/>
              <a:gd name="connsiteY6-14" fmla="*/ 5576 h 1215483"/>
              <a:gd name="connsiteX7-15" fmla="*/ 772739 w 1419510"/>
              <a:gd name="connsiteY7-16" fmla="*/ 0 h 1215483"/>
              <a:gd name="connsiteX0-17" fmla="*/ 774134 w 1420905"/>
              <a:gd name="connsiteY0-18" fmla="*/ 0 h 1215483"/>
              <a:gd name="connsiteX1-19" fmla="*/ 1420905 w 1420905"/>
              <a:gd name="connsiteY1-20" fmla="*/ 646771 h 1215483"/>
              <a:gd name="connsiteX2-21" fmla="*/ 1225759 w 1420905"/>
              <a:gd name="connsiteY2-22" fmla="*/ 1115122 h 1215483"/>
              <a:gd name="connsiteX3-23" fmla="*/ 1142124 w 1420905"/>
              <a:gd name="connsiteY3-24" fmla="*/ 1215483 h 1215483"/>
              <a:gd name="connsiteX4-25" fmla="*/ 116212 w 1420905"/>
              <a:gd name="connsiteY4-26" fmla="*/ 1215483 h 1215483"/>
              <a:gd name="connsiteX5-27" fmla="*/ 4700 w 1420905"/>
              <a:gd name="connsiteY5-28" fmla="*/ 1092820 h 1215483"/>
              <a:gd name="connsiteX6-29" fmla="*/ 618017 w 1420905"/>
              <a:gd name="connsiteY6-30" fmla="*/ 5576 h 1215483"/>
              <a:gd name="connsiteX7-31" fmla="*/ 774134 w 1420905"/>
              <a:gd name="connsiteY7-32" fmla="*/ 0 h 1215483"/>
              <a:gd name="connsiteX0-33" fmla="*/ 774134 w 1420905"/>
              <a:gd name="connsiteY0-34" fmla="*/ 8769 h 1224252"/>
              <a:gd name="connsiteX1-35" fmla="*/ 1420905 w 1420905"/>
              <a:gd name="connsiteY1-36" fmla="*/ 655540 h 1224252"/>
              <a:gd name="connsiteX2-37" fmla="*/ 1225759 w 1420905"/>
              <a:gd name="connsiteY2-38" fmla="*/ 1123891 h 1224252"/>
              <a:gd name="connsiteX3-39" fmla="*/ 1142124 w 1420905"/>
              <a:gd name="connsiteY3-40" fmla="*/ 1224252 h 1224252"/>
              <a:gd name="connsiteX4-41" fmla="*/ 116212 w 1420905"/>
              <a:gd name="connsiteY4-42" fmla="*/ 1224252 h 1224252"/>
              <a:gd name="connsiteX5-43" fmla="*/ 4700 w 1420905"/>
              <a:gd name="connsiteY5-44" fmla="*/ 1101589 h 1224252"/>
              <a:gd name="connsiteX6-45" fmla="*/ 618017 w 1420905"/>
              <a:gd name="connsiteY6-46" fmla="*/ 14345 h 1224252"/>
              <a:gd name="connsiteX7-47" fmla="*/ 774134 w 1420905"/>
              <a:gd name="connsiteY7-48" fmla="*/ 8769 h 1224252"/>
              <a:gd name="connsiteX0-49" fmla="*/ 774134 w 1420905"/>
              <a:gd name="connsiteY0-50" fmla="*/ 20467 h 1235950"/>
              <a:gd name="connsiteX1-51" fmla="*/ 1420905 w 1420905"/>
              <a:gd name="connsiteY1-52" fmla="*/ 667238 h 1235950"/>
              <a:gd name="connsiteX2-53" fmla="*/ 1225759 w 1420905"/>
              <a:gd name="connsiteY2-54" fmla="*/ 1135589 h 1235950"/>
              <a:gd name="connsiteX3-55" fmla="*/ 1142124 w 1420905"/>
              <a:gd name="connsiteY3-56" fmla="*/ 1235950 h 1235950"/>
              <a:gd name="connsiteX4-57" fmla="*/ 116212 w 1420905"/>
              <a:gd name="connsiteY4-58" fmla="*/ 1235950 h 1235950"/>
              <a:gd name="connsiteX5-59" fmla="*/ 4700 w 1420905"/>
              <a:gd name="connsiteY5-60" fmla="*/ 1113287 h 1235950"/>
              <a:gd name="connsiteX6-61" fmla="*/ 618017 w 1420905"/>
              <a:gd name="connsiteY6-62" fmla="*/ 26043 h 1235950"/>
              <a:gd name="connsiteX7-63" fmla="*/ 774134 w 1420905"/>
              <a:gd name="connsiteY7-64" fmla="*/ 20467 h 1235950"/>
              <a:gd name="connsiteX0-65" fmla="*/ 774134 w 1435161"/>
              <a:gd name="connsiteY0-66" fmla="*/ 20467 h 1235950"/>
              <a:gd name="connsiteX1-67" fmla="*/ 1420905 w 1435161"/>
              <a:gd name="connsiteY1-68" fmla="*/ 667238 h 1235950"/>
              <a:gd name="connsiteX2-69" fmla="*/ 1225759 w 1435161"/>
              <a:gd name="connsiteY2-70" fmla="*/ 1135589 h 1235950"/>
              <a:gd name="connsiteX3-71" fmla="*/ 1142124 w 1435161"/>
              <a:gd name="connsiteY3-72" fmla="*/ 1235950 h 1235950"/>
              <a:gd name="connsiteX4-73" fmla="*/ 116212 w 1435161"/>
              <a:gd name="connsiteY4-74" fmla="*/ 1235950 h 1235950"/>
              <a:gd name="connsiteX5-75" fmla="*/ 4700 w 1435161"/>
              <a:gd name="connsiteY5-76" fmla="*/ 1113287 h 1235950"/>
              <a:gd name="connsiteX6-77" fmla="*/ 618017 w 1435161"/>
              <a:gd name="connsiteY6-78" fmla="*/ 26043 h 1235950"/>
              <a:gd name="connsiteX7-79" fmla="*/ 774134 w 1435161"/>
              <a:gd name="connsiteY7-80" fmla="*/ 20467 h 1235950"/>
              <a:gd name="connsiteX0-81" fmla="*/ 774134 w 1433330"/>
              <a:gd name="connsiteY0-82" fmla="*/ 20467 h 1235950"/>
              <a:gd name="connsiteX1-83" fmla="*/ 1420905 w 1433330"/>
              <a:gd name="connsiteY1-84" fmla="*/ 667238 h 1235950"/>
              <a:gd name="connsiteX2-85" fmla="*/ 1225759 w 1433330"/>
              <a:gd name="connsiteY2-86" fmla="*/ 1135589 h 1235950"/>
              <a:gd name="connsiteX3-87" fmla="*/ 1142124 w 1433330"/>
              <a:gd name="connsiteY3-88" fmla="*/ 1235950 h 1235950"/>
              <a:gd name="connsiteX4-89" fmla="*/ 116212 w 1433330"/>
              <a:gd name="connsiteY4-90" fmla="*/ 1235950 h 1235950"/>
              <a:gd name="connsiteX5-91" fmla="*/ 4700 w 1433330"/>
              <a:gd name="connsiteY5-92" fmla="*/ 1113287 h 1235950"/>
              <a:gd name="connsiteX6-93" fmla="*/ 618017 w 1433330"/>
              <a:gd name="connsiteY6-94" fmla="*/ 26043 h 1235950"/>
              <a:gd name="connsiteX7-95" fmla="*/ 774134 w 1433330"/>
              <a:gd name="connsiteY7-96" fmla="*/ 20467 h 1235950"/>
              <a:gd name="connsiteX0-97" fmla="*/ 774134 w 1441970"/>
              <a:gd name="connsiteY0-98" fmla="*/ 20467 h 1235950"/>
              <a:gd name="connsiteX1-99" fmla="*/ 1420905 w 1441970"/>
              <a:gd name="connsiteY1-100" fmla="*/ 667238 h 1235950"/>
              <a:gd name="connsiteX2-101" fmla="*/ 1225759 w 1441970"/>
              <a:gd name="connsiteY2-102" fmla="*/ 1135589 h 1235950"/>
              <a:gd name="connsiteX3-103" fmla="*/ 1142124 w 1441970"/>
              <a:gd name="connsiteY3-104" fmla="*/ 1235950 h 1235950"/>
              <a:gd name="connsiteX4-105" fmla="*/ 116212 w 1441970"/>
              <a:gd name="connsiteY4-106" fmla="*/ 1235950 h 1235950"/>
              <a:gd name="connsiteX5-107" fmla="*/ 4700 w 1441970"/>
              <a:gd name="connsiteY5-108" fmla="*/ 1113287 h 1235950"/>
              <a:gd name="connsiteX6-109" fmla="*/ 618017 w 1441970"/>
              <a:gd name="connsiteY6-110" fmla="*/ 26043 h 1235950"/>
              <a:gd name="connsiteX7-111" fmla="*/ 774134 w 1441970"/>
              <a:gd name="connsiteY7-112" fmla="*/ 20467 h 1235950"/>
              <a:gd name="connsiteX0-113" fmla="*/ 774134 w 1441970"/>
              <a:gd name="connsiteY0-114" fmla="*/ 20467 h 1235950"/>
              <a:gd name="connsiteX1-115" fmla="*/ 1420905 w 1441970"/>
              <a:gd name="connsiteY1-116" fmla="*/ 667238 h 1235950"/>
              <a:gd name="connsiteX2-117" fmla="*/ 1225759 w 1441970"/>
              <a:gd name="connsiteY2-118" fmla="*/ 1135589 h 1235950"/>
              <a:gd name="connsiteX3-119" fmla="*/ 1142124 w 1441970"/>
              <a:gd name="connsiteY3-120" fmla="*/ 1235950 h 1235950"/>
              <a:gd name="connsiteX4-121" fmla="*/ 116212 w 1441970"/>
              <a:gd name="connsiteY4-122" fmla="*/ 1235950 h 1235950"/>
              <a:gd name="connsiteX5-123" fmla="*/ 4700 w 1441970"/>
              <a:gd name="connsiteY5-124" fmla="*/ 1113287 h 1235950"/>
              <a:gd name="connsiteX6-125" fmla="*/ 618017 w 1441970"/>
              <a:gd name="connsiteY6-126" fmla="*/ 26043 h 1235950"/>
              <a:gd name="connsiteX7-127" fmla="*/ 774134 w 1441970"/>
              <a:gd name="connsiteY7-128" fmla="*/ 20467 h 1235950"/>
              <a:gd name="connsiteX0-129" fmla="*/ 774134 w 1441970"/>
              <a:gd name="connsiteY0-130" fmla="*/ 20467 h 1235950"/>
              <a:gd name="connsiteX1-131" fmla="*/ 1420905 w 1441970"/>
              <a:gd name="connsiteY1-132" fmla="*/ 667238 h 1235950"/>
              <a:gd name="connsiteX2-133" fmla="*/ 1225759 w 1441970"/>
              <a:gd name="connsiteY2-134" fmla="*/ 1135589 h 1235950"/>
              <a:gd name="connsiteX3-135" fmla="*/ 1142124 w 1441970"/>
              <a:gd name="connsiteY3-136" fmla="*/ 1235950 h 1235950"/>
              <a:gd name="connsiteX4-137" fmla="*/ 116212 w 1441970"/>
              <a:gd name="connsiteY4-138" fmla="*/ 1235950 h 1235950"/>
              <a:gd name="connsiteX5-139" fmla="*/ 4700 w 1441970"/>
              <a:gd name="connsiteY5-140" fmla="*/ 1113287 h 1235950"/>
              <a:gd name="connsiteX6-141" fmla="*/ 618017 w 1441970"/>
              <a:gd name="connsiteY6-142" fmla="*/ 26043 h 1235950"/>
              <a:gd name="connsiteX7-143" fmla="*/ 774134 w 1441970"/>
              <a:gd name="connsiteY7-144" fmla="*/ 20467 h 1235950"/>
              <a:gd name="connsiteX0-145" fmla="*/ 774134 w 1441970"/>
              <a:gd name="connsiteY0-146" fmla="*/ 20467 h 1235950"/>
              <a:gd name="connsiteX1-147" fmla="*/ 1420905 w 1441970"/>
              <a:gd name="connsiteY1-148" fmla="*/ 667238 h 1235950"/>
              <a:gd name="connsiteX2-149" fmla="*/ 1225759 w 1441970"/>
              <a:gd name="connsiteY2-150" fmla="*/ 1135589 h 1235950"/>
              <a:gd name="connsiteX3-151" fmla="*/ 1142124 w 1441970"/>
              <a:gd name="connsiteY3-152" fmla="*/ 1235950 h 1235950"/>
              <a:gd name="connsiteX4-153" fmla="*/ 116212 w 1441970"/>
              <a:gd name="connsiteY4-154" fmla="*/ 1235950 h 1235950"/>
              <a:gd name="connsiteX5-155" fmla="*/ 4700 w 1441970"/>
              <a:gd name="connsiteY5-156" fmla="*/ 1113287 h 1235950"/>
              <a:gd name="connsiteX6-157" fmla="*/ 618017 w 1441970"/>
              <a:gd name="connsiteY6-158" fmla="*/ 26043 h 1235950"/>
              <a:gd name="connsiteX7-159" fmla="*/ 774134 w 1441970"/>
              <a:gd name="connsiteY7-160" fmla="*/ 20467 h 1235950"/>
              <a:gd name="connsiteX0-161" fmla="*/ 774134 w 1441970"/>
              <a:gd name="connsiteY0-162" fmla="*/ 20467 h 1235950"/>
              <a:gd name="connsiteX1-163" fmla="*/ 1420905 w 1441970"/>
              <a:gd name="connsiteY1-164" fmla="*/ 667238 h 1235950"/>
              <a:gd name="connsiteX2-165" fmla="*/ 1225759 w 1441970"/>
              <a:gd name="connsiteY2-166" fmla="*/ 1135589 h 1235950"/>
              <a:gd name="connsiteX3-167" fmla="*/ 1142124 w 1441970"/>
              <a:gd name="connsiteY3-168" fmla="*/ 1235950 h 1235950"/>
              <a:gd name="connsiteX4-169" fmla="*/ 116212 w 1441970"/>
              <a:gd name="connsiteY4-170" fmla="*/ 1235950 h 1235950"/>
              <a:gd name="connsiteX5-171" fmla="*/ 4700 w 1441970"/>
              <a:gd name="connsiteY5-172" fmla="*/ 1113287 h 1235950"/>
              <a:gd name="connsiteX6-173" fmla="*/ 618017 w 1441970"/>
              <a:gd name="connsiteY6-174" fmla="*/ 26043 h 1235950"/>
              <a:gd name="connsiteX7-175" fmla="*/ 774134 w 1441970"/>
              <a:gd name="connsiteY7-176" fmla="*/ 20467 h 1235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441970" h="1235950">
                <a:moveTo>
                  <a:pt x="774134" y="20467"/>
                </a:moveTo>
                <a:lnTo>
                  <a:pt x="1420905" y="667238"/>
                </a:lnTo>
                <a:cubicBezTo>
                  <a:pt x="1517549" y="762022"/>
                  <a:pt x="1251779" y="879111"/>
                  <a:pt x="1225759" y="1135589"/>
                </a:cubicBezTo>
                <a:cubicBezTo>
                  <a:pt x="1225759" y="1180194"/>
                  <a:pt x="1197880" y="1224798"/>
                  <a:pt x="1142124" y="1235950"/>
                </a:cubicBezTo>
                <a:lnTo>
                  <a:pt x="116212" y="1235950"/>
                </a:lnTo>
                <a:cubicBezTo>
                  <a:pt x="23284" y="1228516"/>
                  <a:pt x="8418" y="1182053"/>
                  <a:pt x="4700" y="1113287"/>
                </a:cubicBezTo>
                <a:cubicBezTo>
                  <a:pt x="-41764" y="315974"/>
                  <a:pt x="263036" y="187736"/>
                  <a:pt x="618017" y="26043"/>
                </a:cubicBezTo>
                <a:cubicBezTo>
                  <a:pt x="670056" y="-3694"/>
                  <a:pt x="727671" y="-11128"/>
                  <a:pt x="774134" y="20467"/>
                </a:cubicBezTo>
                <a:close/>
              </a:path>
            </a:pathLst>
          </a:custGeom>
          <a:solidFill>
            <a:srgbClr val="1C50A2"/>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en Sans" panose="020B0606030504020204" pitchFamily="34" charset="0"/>
              <a:cs typeface="Open Sans" panose="020B0606030504020204" pitchFamily="34" charset="0"/>
            </a:endParaRPr>
          </a:p>
        </p:txBody>
      </p:sp>
      <p:sp>
        <p:nvSpPr>
          <p:cNvPr id="19" name="椭圆 18"/>
          <p:cNvSpPr/>
          <p:nvPr/>
        </p:nvSpPr>
        <p:spPr>
          <a:xfrm>
            <a:off x="5189282" y="4657836"/>
            <a:ext cx="1703429" cy="1703429"/>
          </a:xfrm>
          <a:prstGeom prst="ellipse">
            <a:avLst/>
          </a:prstGeom>
          <a:solidFill>
            <a:srgbClr val="F39839"/>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Freeform 7"/>
          <p:cNvSpPr>
            <a:spLocks noEditPoints="1"/>
          </p:cNvSpPr>
          <p:nvPr/>
        </p:nvSpPr>
        <p:spPr bwMode="auto">
          <a:xfrm>
            <a:off x="5667534" y="5128161"/>
            <a:ext cx="746924" cy="728854"/>
          </a:xfrm>
          <a:custGeom>
            <a:avLst/>
            <a:gdLst>
              <a:gd name="T0" fmla="*/ 19 w 209"/>
              <a:gd name="T1" fmla="*/ 205 h 205"/>
              <a:gd name="T2" fmla="*/ 0 w 209"/>
              <a:gd name="T3" fmla="*/ 106 h 205"/>
              <a:gd name="T4" fmla="*/ 41 w 209"/>
              <a:gd name="T5" fmla="*/ 94 h 205"/>
              <a:gd name="T6" fmla="*/ 81 w 209"/>
              <a:gd name="T7" fmla="*/ 37 h 205"/>
              <a:gd name="T8" fmla="*/ 86 w 209"/>
              <a:gd name="T9" fmla="*/ 4 h 205"/>
              <a:gd name="T10" fmla="*/ 125 w 209"/>
              <a:gd name="T11" fmla="*/ 34 h 205"/>
              <a:gd name="T12" fmla="*/ 186 w 209"/>
              <a:gd name="T13" fmla="*/ 73 h 205"/>
              <a:gd name="T14" fmla="*/ 199 w 209"/>
              <a:gd name="T15" fmla="*/ 114 h 205"/>
              <a:gd name="T16" fmla="*/ 188 w 209"/>
              <a:gd name="T17" fmla="*/ 144 h 205"/>
              <a:gd name="T18" fmla="*/ 180 w 209"/>
              <a:gd name="T19" fmla="*/ 174 h 205"/>
              <a:gd name="T20" fmla="*/ 181 w 209"/>
              <a:gd name="T21" fmla="*/ 180 h 205"/>
              <a:gd name="T22" fmla="*/ 72 w 209"/>
              <a:gd name="T23" fmla="*/ 200 h 205"/>
              <a:gd name="T24" fmla="*/ 48 w 209"/>
              <a:gd name="T25" fmla="*/ 205 h 205"/>
              <a:gd name="T26" fmla="*/ 8 w 209"/>
              <a:gd name="T27" fmla="*/ 105 h 205"/>
              <a:gd name="T28" fmla="*/ 19 w 209"/>
              <a:gd name="T29" fmla="*/ 197 h 205"/>
              <a:gd name="T30" fmla="*/ 56 w 209"/>
              <a:gd name="T31" fmla="*/ 194 h 205"/>
              <a:gd name="T32" fmla="*/ 63 w 209"/>
              <a:gd name="T33" fmla="*/ 187 h 205"/>
              <a:gd name="T34" fmla="*/ 160 w 209"/>
              <a:gd name="T35" fmla="*/ 192 h 205"/>
              <a:gd name="T36" fmla="*/ 173 w 209"/>
              <a:gd name="T37" fmla="*/ 179 h 205"/>
              <a:gd name="T38" fmla="*/ 170 w 209"/>
              <a:gd name="T39" fmla="*/ 169 h 205"/>
              <a:gd name="T40" fmla="*/ 183 w 209"/>
              <a:gd name="T41" fmla="*/ 156 h 205"/>
              <a:gd name="T42" fmla="*/ 171 w 209"/>
              <a:gd name="T43" fmla="*/ 138 h 205"/>
              <a:gd name="T44" fmla="*/ 193 w 209"/>
              <a:gd name="T45" fmla="*/ 125 h 205"/>
              <a:gd name="T46" fmla="*/ 185 w 209"/>
              <a:gd name="T47" fmla="*/ 110 h 205"/>
              <a:gd name="T48" fmla="*/ 201 w 209"/>
              <a:gd name="T49" fmla="*/ 96 h 205"/>
              <a:gd name="T50" fmla="*/ 112 w 209"/>
              <a:gd name="T51" fmla="*/ 81 h 205"/>
              <a:gd name="T52" fmla="*/ 117 w 209"/>
              <a:gd name="T53" fmla="*/ 34 h 205"/>
              <a:gd name="T54" fmla="*/ 92 w 209"/>
              <a:gd name="T55" fmla="*/ 10 h 205"/>
              <a:gd name="T56" fmla="*/ 89 w 209"/>
              <a:gd name="T57" fmla="*/ 37 h 205"/>
              <a:gd name="T58" fmla="*/ 54 w 209"/>
              <a:gd name="T59" fmla="*/ 109 h 205"/>
              <a:gd name="T60" fmla="*/ 48 w 209"/>
              <a:gd name="T61" fmla="*/ 105 h 205"/>
              <a:gd name="T62" fmla="*/ 15 w 209"/>
              <a:gd name="T63" fmla="*/ 10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9" h="205">
                <a:moveTo>
                  <a:pt x="48" y="205"/>
                </a:moveTo>
                <a:cubicBezTo>
                  <a:pt x="19" y="205"/>
                  <a:pt x="19" y="205"/>
                  <a:pt x="19" y="205"/>
                </a:cubicBezTo>
                <a:cubicBezTo>
                  <a:pt x="15" y="205"/>
                  <a:pt x="4" y="205"/>
                  <a:pt x="4" y="194"/>
                </a:cubicBezTo>
                <a:cubicBezTo>
                  <a:pt x="0" y="106"/>
                  <a:pt x="0" y="106"/>
                  <a:pt x="0" y="106"/>
                </a:cubicBezTo>
                <a:cubicBezTo>
                  <a:pt x="0" y="94"/>
                  <a:pt x="11" y="94"/>
                  <a:pt x="15" y="94"/>
                </a:cubicBezTo>
                <a:cubicBezTo>
                  <a:pt x="41" y="94"/>
                  <a:pt x="41" y="94"/>
                  <a:pt x="41" y="94"/>
                </a:cubicBezTo>
                <a:cubicBezTo>
                  <a:pt x="44" y="94"/>
                  <a:pt x="51" y="94"/>
                  <a:pt x="54" y="100"/>
                </a:cubicBezTo>
                <a:cubicBezTo>
                  <a:pt x="69" y="87"/>
                  <a:pt x="81" y="47"/>
                  <a:pt x="81" y="37"/>
                </a:cubicBezTo>
                <a:cubicBezTo>
                  <a:pt x="81" y="35"/>
                  <a:pt x="81" y="33"/>
                  <a:pt x="81" y="31"/>
                </a:cubicBezTo>
                <a:cubicBezTo>
                  <a:pt x="81" y="21"/>
                  <a:pt x="80" y="10"/>
                  <a:pt x="86" y="4"/>
                </a:cubicBezTo>
                <a:cubicBezTo>
                  <a:pt x="89" y="1"/>
                  <a:pt x="92" y="0"/>
                  <a:pt x="96" y="0"/>
                </a:cubicBezTo>
                <a:cubicBezTo>
                  <a:pt x="113" y="0"/>
                  <a:pt x="123" y="17"/>
                  <a:pt x="125" y="34"/>
                </a:cubicBezTo>
                <a:cubicBezTo>
                  <a:pt x="126" y="52"/>
                  <a:pt x="126" y="65"/>
                  <a:pt x="124" y="73"/>
                </a:cubicBezTo>
                <a:cubicBezTo>
                  <a:pt x="186" y="73"/>
                  <a:pt x="186" y="73"/>
                  <a:pt x="186" y="73"/>
                </a:cubicBezTo>
                <a:cubicBezTo>
                  <a:pt x="199" y="73"/>
                  <a:pt x="209" y="83"/>
                  <a:pt x="209" y="95"/>
                </a:cubicBezTo>
                <a:cubicBezTo>
                  <a:pt x="209" y="103"/>
                  <a:pt x="205" y="110"/>
                  <a:pt x="199" y="114"/>
                </a:cubicBezTo>
                <a:cubicBezTo>
                  <a:pt x="200" y="117"/>
                  <a:pt x="201" y="121"/>
                  <a:pt x="201" y="124"/>
                </a:cubicBezTo>
                <a:cubicBezTo>
                  <a:pt x="201" y="133"/>
                  <a:pt x="196" y="141"/>
                  <a:pt x="188" y="144"/>
                </a:cubicBezTo>
                <a:cubicBezTo>
                  <a:pt x="190" y="148"/>
                  <a:pt x="191" y="151"/>
                  <a:pt x="191" y="155"/>
                </a:cubicBezTo>
                <a:cubicBezTo>
                  <a:pt x="191" y="163"/>
                  <a:pt x="187" y="170"/>
                  <a:pt x="180" y="174"/>
                </a:cubicBezTo>
                <a:cubicBezTo>
                  <a:pt x="180" y="175"/>
                  <a:pt x="181" y="177"/>
                  <a:pt x="181" y="179"/>
                </a:cubicBezTo>
                <a:cubicBezTo>
                  <a:pt x="181" y="180"/>
                  <a:pt x="181" y="180"/>
                  <a:pt x="181" y="180"/>
                </a:cubicBezTo>
                <a:cubicBezTo>
                  <a:pt x="181" y="191"/>
                  <a:pt x="171" y="200"/>
                  <a:pt x="160" y="200"/>
                </a:cubicBezTo>
                <a:cubicBezTo>
                  <a:pt x="72" y="200"/>
                  <a:pt x="72" y="200"/>
                  <a:pt x="72" y="200"/>
                </a:cubicBezTo>
                <a:cubicBezTo>
                  <a:pt x="69" y="200"/>
                  <a:pt x="66" y="199"/>
                  <a:pt x="63" y="198"/>
                </a:cubicBezTo>
                <a:cubicBezTo>
                  <a:pt x="61" y="205"/>
                  <a:pt x="52" y="205"/>
                  <a:pt x="48" y="205"/>
                </a:cubicBezTo>
                <a:moveTo>
                  <a:pt x="15" y="102"/>
                </a:moveTo>
                <a:cubicBezTo>
                  <a:pt x="8" y="102"/>
                  <a:pt x="8" y="104"/>
                  <a:pt x="8" y="105"/>
                </a:cubicBezTo>
                <a:cubicBezTo>
                  <a:pt x="12" y="194"/>
                  <a:pt x="12" y="194"/>
                  <a:pt x="12" y="194"/>
                </a:cubicBezTo>
                <a:cubicBezTo>
                  <a:pt x="12" y="196"/>
                  <a:pt x="12" y="197"/>
                  <a:pt x="19" y="197"/>
                </a:cubicBezTo>
                <a:cubicBezTo>
                  <a:pt x="48" y="197"/>
                  <a:pt x="48" y="197"/>
                  <a:pt x="48" y="197"/>
                </a:cubicBezTo>
                <a:cubicBezTo>
                  <a:pt x="56" y="197"/>
                  <a:pt x="56" y="196"/>
                  <a:pt x="56" y="194"/>
                </a:cubicBezTo>
                <a:cubicBezTo>
                  <a:pt x="56" y="180"/>
                  <a:pt x="56" y="180"/>
                  <a:pt x="56" y="180"/>
                </a:cubicBezTo>
                <a:cubicBezTo>
                  <a:pt x="63" y="187"/>
                  <a:pt x="63" y="187"/>
                  <a:pt x="63" y="187"/>
                </a:cubicBezTo>
                <a:cubicBezTo>
                  <a:pt x="65" y="190"/>
                  <a:pt x="69" y="192"/>
                  <a:pt x="72" y="192"/>
                </a:cubicBezTo>
                <a:cubicBezTo>
                  <a:pt x="160" y="192"/>
                  <a:pt x="160" y="192"/>
                  <a:pt x="160" y="192"/>
                </a:cubicBezTo>
                <a:cubicBezTo>
                  <a:pt x="167" y="192"/>
                  <a:pt x="173" y="186"/>
                  <a:pt x="173" y="180"/>
                </a:cubicBezTo>
                <a:cubicBezTo>
                  <a:pt x="173" y="179"/>
                  <a:pt x="173" y="179"/>
                  <a:pt x="173" y="179"/>
                </a:cubicBezTo>
                <a:cubicBezTo>
                  <a:pt x="173" y="177"/>
                  <a:pt x="172" y="175"/>
                  <a:pt x="171" y="173"/>
                </a:cubicBezTo>
                <a:cubicBezTo>
                  <a:pt x="170" y="169"/>
                  <a:pt x="170" y="169"/>
                  <a:pt x="170" y="169"/>
                </a:cubicBezTo>
                <a:cubicBezTo>
                  <a:pt x="174" y="168"/>
                  <a:pt x="174" y="168"/>
                  <a:pt x="174" y="168"/>
                </a:cubicBezTo>
                <a:cubicBezTo>
                  <a:pt x="179" y="166"/>
                  <a:pt x="183" y="161"/>
                  <a:pt x="183" y="156"/>
                </a:cubicBezTo>
                <a:cubicBezTo>
                  <a:pt x="183" y="151"/>
                  <a:pt x="181" y="147"/>
                  <a:pt x="178" y="144"/>
                </a:cubicBezTo>
                <a:cubicBezTo>
                  <a:pt x="171" y="138"/>
                  <a:pt x="171" y="138"/>
                  <a:pt x="171" y="138"/>
                </a:cubicBezTo>
                <a:cubicBezTo>
                  <a:pt x="181" y="137"/>
                  <a:pt x="181" y="137"/>
                  <a:pt x="181" y="137"/>
                </a:cubicBezTo>
                <a:cubicBezTo>
                  <a:pt x="188" y="137"/>
                  <a:pt x="193" y="132"/>
                  <a:pt x="193" y="125"/>
                </a:cubicBezTo>
                <a:cubicBezTo>
                  <a:pt x="193" y="121"/>
                  <a:pt x="192" y="117"/>
                  <a:pt x="189" y="114"/>
                </a:cubicBezTo>
                <a:cubicBezTo>
                  <a:pt x="185" y="110"/>
                  <a:pt x="185" y="110"/>
                  <a:pt x="185" y="110"/>
                </a:cubicBezTo>
                <a:cubicBezTo>
                  <a:pt x="191" y="108"/>
                  <a:pt x="191" y="108"/>
                  <a:pt x="191" y="108"/>
                </a:cubicBezTo>
                <a:cubicBezTo>
                  <a:pt x="197" y="106"/>
                  <a:pt x="201" y="101"/>
                  <a:pt x="201" y="96"/>
                </a:cubicBezTo>
                <a:cubicBezTo>
                  <a:pt x="201" y="87"/>
                  <a:pt x="194" y="81"/>
                  <a:pt x="186" y="81"/>
                </a:cubicBezTo>
                <a:cubicBezTo>
                  <a:pt x="112" y="81"/>
                  <a:pt x="112" y="81"/>
                  <a:pt x="112" y="81"/>
                </a:cubicBezTo>
                <a:cubicBezTo>
                  <a:pt x="115" y="75"/>
                  <a:pt x="115" y="75"/>
                  <a:pt x="115" y="75"/>
                </a:cubicBezTo>
                <a:cubicBezTo>
                  <a:pt x="116" y="72"/>
                  <a:pt x="119" y="63"/>
                  <a:pt x="117" y="34"/>
                </a:cubicBezTo>
                <a:cubicBezTo>
                  <a:pt x="116" y="24"/>
                  <a:pt x="110" y="8"/>
                  <a:pt x="96" y="8"/>
                </a:cubicBezTo>
                <a:cubicBezTo>
                  <a:pt x="94" y="8"/>
                  <a:pt x="92" y="9"/>
                  <a:pt x="92" y="10"/>
                </a:cubicBezTo>
                <a:cubicBezTo>
                  <a:pt x="88" y="13"/>
                  <a:pt x="89" y="23"/>
                  <a:pt x="89" y="30"/>
                </a:cubicBezTo>
                <a:cubicBezTo>
                  <a:pt x="89" y="33"/>
                  <a:pt x="89" y="35"/>
                  <a:pt x="89" y="37"/>
                </a:cubicBezTo>
                <a:cubicBezTo>
                  <a:pt x="89" y="50"/>
                  <a:pt x="74" y="99"/>
                  <a:pt x="55" y="109"/>
                </a:cubicBezTo>
                <a:cubicBezTo>
                  <a:pt x="54" y="109"/>
                  <a:pt x="54" y="109"/>
                  <a:pt x="54" y="109"/>
                </a:cubicBezTo>
                <a:cubicBezTo>
                  <a:pt x="48" y="109"/>
                  <a:pt x="48" y="109"/>
                  <a:pt x="48" y="109"/>
                </a:cubicBezTo>
                <a:cubicBezTo>
                  <a:pt x="48" y="105"/>
                  <a:pt x="48" y="105"/>
                  <a:pt x="48" y="105"/>
                </a:cubicBezTo>
                <a:cubicBezTo>
                  <a:pt x="48" y="104"/>
                  <a:pt x="48" y="102"/>
                  <a:pt x="41" y="102"/>
                </a:cubicBezTo>
                <a:lnTo>
                  <a:pt x="15" y="102"/>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4597227" y="2188559"/>
            <a:ext cx="890516" cy="646331"/>
          </a:xfrm>
          <a:prstGeom prst="rect">
            <a:avLst/>
          </a:prstGeom>
        </p:spPr>
        <p:txBody>
          <a:bodyPr wrap="square">
            <a:spAutoFit/>
          </a:bodyPr>
          <a:lstStyle/>
          <a:p>
            <a:pPr algn="ctr"/>
            <a:r>
              <a:rPr lang="en-US" altLang="zh-CN" sz="3600" dirty="0">
                <a:solidFill>
                  <a:schemeClr val="bg1"/>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36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22" name="矩形 21"/>
          <p:cNvSpPr/>
          <p:nvPr/>
        </p:nvSpPr>
        <p:spPr>
          <a:xfrm>
            <a:off x="5702142" y="1540384"/>
            <a:ext cx="890516" cy="646331"/>
          </a:xfrm>
          <a:prstGeom prst="rect">
            <a:avLst/>
          </a:prstGeom>
        </p:spPr>
        <p:txBody>
          <a:bodyPr wrap="square">
            <a:spAutoFit/>
          </a:bodyPr>
          <a:lstStyle/>
          <a:p>
            <a:pPr algn="ctr"/>
            <a:r>
              <a:rPr lang="en-US" altLang="zh-CN" sz="3600" dirty="0">
                <a:solidFill>
                  <a:schemeClr val="bg1"/>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36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23" name="矩形 22"/>
          <p:cNvSpPr/>
          <p:nvPr/>
        </p:nvSpPr>
        <p:spPr>
          <a:xfrm>
            <a:off x="6613799" y="2538540"/>
            <a:ext cx="890516" cy="646331"/>
          </a:xfrm>
          <a:prstGeom prst="rect">
            <a:avLst/>
          </a:prstGeom>
        </p:spPr>
        <p:txBody>
          <a:bodyPr wrap="square">
            <a:spAutoFit/>
          </a:bodyPr>
          <a:lstStyle/>
          <a:p>
            <a:pPr algn="ctr"/>
            <a:r>
              <a:rPr lang="en-US" altLang="zh-CN" sz="3600" dirty="0">
                <a:solidFill>
                  <a:schemeClr val="bg1"/>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36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28" name="矩形 27"/>
          <p:cNvSpPr/>
          <p:nvPr/>
        </p:nvSpPr>
        <p:spPr>
          <a:xfrm>
            <a:off x="5599283" y="3566988"/>
            <a:ext cx="890516" cy="646331"/>
          </a:xfrm>
          <a:prstGeom prst="rect">
            <a:avLst/>
          </a:prstGeom>
        </p:spPr>
        <p:txBody>
          <a:bodyPr wrap="square">
            <a:spAutoFit/>
          </a:bodyPr>
          <a:lstStyle/>
          <a:p>
            <a:pPr algn="ctr"/>
            <a:r>
              <a:rPr lang="en-US" altLang="zh-CN" sz="3600" dirty="0">
                <a:solidFill>
                  <a:schemeClr val="bg1"/>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3600" dirty="0">
              <a:solidFill>
                <a:schemeClr val="bg1"/>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24" name="íślîďe"/>
          <p:cNvSpPr/>
          <p:nvPr/>
        </p:nvSpPr>
        <p:spPr bwMode="auto">
          <a:xfrm>
            <a:off x="7852827" y="2834889"/>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5" name="íṣḻíde"/>
          <p:cNvSpPr txBox="1"/>
          <p:nvPr/>
        </p:nvSpPr>
        <p:spPr bwMode="auto">
          <a:xfrm>
            <a:off x="7852826" y="2393085"/>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6" name="íślîďe"/>
          <p:cNvSpPr/>
          <p:nvPr/>
        </p:nvSpPr>
        <p:spPr bwMode="auto">
          <a:xfrm>
            <a:off x="7421313" y="1307645"/>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7" name="íṣḻíde"/>
          <p:cNvSpPr txBox="1"/>
          <p:nvPr/>
        </p:nvSpPr>
        <p:spPr bwMode="auto">
          <a:xfrm>
            <a:off x="7421312" y="865841"/>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0" name="íślîďe"/>
          <p:cNvSpPr/>
          <p:nvPr/>
        </p:nvSpPr>
        <p:spPr bwMode="auto">
          <a:xfrm>
            <a:off x="1159785" y="2598931"/>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1" name="íṣḻíde"/>
          <p:cNvSpPr txBox="1"/>
          <p:nvPr/>
        </p:nvSpPr>
        <p:spPr bwMode="auto">
          <a:xfrm>
            <a:off x="1159784" y="2157127"/>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2" name="íślîďe"/>
          <p:cNvSpPr/>
          <p:nvPr/>
        </p:nvSpPr>
        <p:spPr bwMode="auto">
          <a:xfrm>
            <a:off x="7504316" y="4551692"/>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3" name="íṣḻíde"/>
          <p:cNvSpPr txBox="1"/>
          <p:nvPr/>
        </p:nvSpPr>
        <p:spPr bwMode="auto">
          <a:xfrm>
            <a:off x="7504315" y="4109888"/>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503376528"/>
      </p:ext>
    </p:extLst>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200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0" presetClass="entr" presetSubtype="0" decel="100000" fill="hold" grpId="0" nodeType="withEffect">
                                  <p:stCondLst>
                                    <p:cond delay="20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3"/>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par>
                                <p:cTn id="15" presetID="50" presetClass="entr" presetSubtype="0" decel="100000" fill="hold" grpId="0" nodeType="withEffect">
                                  <p:stCondLst>
                                    <p:cond delay="20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strVal val="#ppt_w+.3"/>
                                          </p:val>
                                        </p:tav>
                                        <p:tav tm="100000">
                                          <p:val>
                                            <p:strVal val="#ppt_w"/>
                                          </p:val>
                                        </p:tav>
                                      </p:tavLst>
                                    </p:anim>
                                    <p:anim calcmode="lin" valueType="num">
                                      <p:cBhvr>
                                        <p:cTn id="18" dur="1000" fill="hold"/>
                                        <p:tgtEl>
                                          <p:spTgt spid="13"/>
                                        </p:tgtEl>
                                        <p:attrNameLst>
                                          <p:attrName>ppt_h</p:attrName>
                                        </p:attrNameLst>
                                      </p:cBhvr>
                                      <p:tavLst>
                                        <p:tav tm="0">
                                          <p:val>
                                            <p:strVal val="#ppt_h"/>
                                          </p:val>
                                        </p:tav>
                                        <p:tav tm="100000">
                                          <p:val>
                                            <p:strVal val="#ppt_h"/>
                                          </p:val>
                                        </p:tav>
                                      </p:tavLst>
                                    </p:anim>
                                    <p:animEffect transition="in" filter="fade">
                                      <p:cBhvr>
                                        <p:cTn id="19" dur="1000"/>
                                        <p:tgtEl>
                                          <p:spTgt spid="13"/>
                                        </p:tgtEl>
                                      </p:cBhvr>
                                    </p:animEffect>
                                  </p:childTnLst>
                                </p:cTn>
                              </p:par>
                              <p:par>
                                <p:cTn id="20" presetID="50" presetClass="entr" presetSubtype="0" decel="100000" fill="hold" grpId="0" nodeType="withEffect">
                                  <p:stCondLst>
                                    <p:cond delay="200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strVal val="#ppt_w+.3"/>
                                          </p:val>
                                        </p:tav>
                                        <p:tav tm="100000">
                                          <p:val>
                                            <p:strVal val="#ppt_w"/>
                                          </p:val>
                                        </p:tav>
                                      </p:tavLst>
                                    </p:anim>
                                    <p:anim calcmode="lin" valueType="num">
                                      <p:cBhvr>
                                        <p:cTn id="23" dur="1000" fill="hold"/>
                                        <p:tgtEl>
                                          <p:spTgt spid="14"/>
                                        </p:tgtEl>
                                        <p:attrNameLst>
                                          <p:attrName>ppt_h</p:attrName>
                                        </p:attrNameLst>
                                      </p:cBhvr>
                                      <p:tavLst>
                                        <p:tav tm="0">
                                          <p:val>
                                            <p:strVal val="#ppt_h"/>
                                          </p:val>
                                        </p:tav>
                                        <p:tav tm="100000">
                                          <p:val>
                                            <p:strVal val="#ppt_h"/>
                                          </p:val>
                                        </p:tav>
                                      </p:tavLst>
                                    </p:anim>
                                    <p:animEffect transition="in" filter="fade">
                                      <p:cBhvr>
                                        <p:cTn id="24" dur="1000"/>
                                        <p:tgtEl>
                                          <p:spTgt spid="14"/>
                                        </p:tgtEl>
                                      </p:cBhvr>
                                    </p:animEffect>
                                  </p:childTnLst>
                                </p:cTn>
                              </p:par>
                              <p:par>
                                <p:cTn id="25" presetID="50" presetClass="entr" presetSubtype="0" decel="100000" fill="hold" grpId="0" nodeType="withEffect">
                                  <p:stCondLst>
                                    <p:cond delay="200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3" presetClass="entr" presetSubtype="16" fill="hold" grpId="0" nodeType="withEffect">
                                  <p:stCondLst>
                                    <p:cond delay="225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225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225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grpId="0" nodeType="withEffect">
                                  <p:stCondLst>
                                    <p:cond delay="225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9" grpId="0" animBg="1"/>
      <p:bldP spid="20" grpId="0" animBg="1"/>
      <p:bldP spid="21" grpId="0"/>
      <p:bldP spid="22" grpId="0"/>
      <p:bldP spid="23"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rot="2700000">
            <a:off x="4623479" y="-610863"/>
            <a:ext cx="2916704" cy="2916704"/>
          </a:xfrm>
          <a:prstGeom prst="roundRect">
            <a:avLst/>
          </a:prstGeom>
          <a:solidFill>
            <a:schemeClr val="bg1"/>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0" name="圆角矩形 19"/>
          <p:cNvSpPr/>
          <p:nvPr/>
        </p:nvSpPr>
        <p:spPr>
          <a:xfrm rot="2700000">
            <a:off x="4777253" y="-457089"/>
            <a:ext cx="2609154" cy="2609154"/>
          </a:xfrm>
          <a:prstGeom prst="roundRect">
            <a:avLst/>
          </a:prstGeom>
          <a:solidFill>
            <a:srgbClr val="1C50A2"/>
          </a:solidFill>
          <a:ln w="3175">
            <a:noFill/>
            <a:prstDash val="solid"/>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矩形 20"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343532" y="496909"/>
            <a:ext cx="3476596" cy="1200329"/>
          </a:xfrm>
          <a:prstGeom prst="rect">
            <a:avLst/>
          </a:prstGeom>
          <a:ln>
            <a:noFill/>
          </a:ln>
        </p:spPr>
        <p:txBody>
          <a:bodyPr wrap="square">
            <a:spAutoFit/>
          </a:bodyPr>
          <a:lstStyle/>
          <a:p>
            <a:pPr algn="ctr"/>
            <a:r>
              <a:rPr lang="zh-CN" altLang="en-US" sz="7200" b="1" dirty="0" smtClean="0">
                <a:solidFill>
                  <a:schemeClr val="bg1"/>
                </a:solidFill>
                <a:cs typeface="+mn-ea"/>
                <a:sym typeface="+mn-lt"/>
              </a:rPr>
              <a:t>目录</a:t>
            </a:r>
            <a:endParaRPr lang="en-US" altLang="zh-CN" sz="7200" b="1" dirty="0">
              <a:solidFill>
                <a:schemeClr val="bg1"/>
              </a:solidFill>
              <a:cs typeface="+mn-ea"/>
              <a:sym typeface="+mn-lt"/>
            </a:endParaRPr>
          </a:p>
        </p:txBody>
      </p:sp>
      <p:sp>
        <p:nvSpPr>
          <p:cNvPr id="29" name="矩形 2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343532" y="1621308"/>
            <a:ext cx="3476592" cy="369332"/>
          </a:xfrm>
          <a:prstGeom prst="rect">
            <a:avLst/>
          </a:prstGeom>
          <a:ln>
            <a:noFill/>
          </a:ln>
        </p:spPr>
        <p:txBody>
          <a:bodyPr wrap="square">
            <a:spAutoFit/>
          </a:bodyPr>
          <a:lstStyle/>
          <a:p>
            <a:pPr algn="ctr"/>
            <a:r>
              <a:rPr lang="en-US" altLang="zh-CN" dirty="0">
                <a:solidFill>
                  <a:schemeClr val="bg1"/>
                </a:solidFill>
                <a:latin typeface="+mj-ea"/>
                <a:ea typeface="+mj-ea"/>
                <a:cs typeface="+mn-ea"/>
                <a:sym typeface="+mn-lt"/>
              </a:rPr>
              <a:t>CONTENTS</a:t>
            </a:r>
          </a:p>
        </p:txBody>
      </p:sp>
      <p:sp>
        <p:nvSpPr>
          <p:cNvPr id="30" name="椭圆 29"/>
          <p:cNvSpPr/>
          <p:nvPr/>
        </p:nvSpPr>
        <p:spPr>
          <a:xfrm>
            <a:off x="1581176" y="3788675"/>
            <a:ext cx="789789" cy="789789"/>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effectLst>
                  <a:outerShdw blurRad="38100" dist="38100" dir="2700000" algn="tl">
                    <a:srgbClr val="000000">
                      <a:alpha val="43137"/>
                    </a:srgbClr>
                  </a:outerShdw>
                </a:effectLst>
                <a:latin typeface="+mn-ea"/>
                <a:cs typeface="+mn-ea"/>
                <a:sym typeface="+mn-lt"/>
              </a:rPr>
              <a:t>01</a:t>
            </a:r>
            <a:endParaRPr lang="zh-CN" altLang="en-US" sz="2400" b="1" dirty="0">
              <a:effectLst>
                <a:outerShdw blurRad="38100" dist="38100" dir="2700000" algn="tl">
                  <a:srgbClr val="000000">
                    <a:alpha val="43137"/>
                  </a:srgbClr>
                </a:outerShdw>
              </a:effectLst>
              <a:latin typeface="+mn-ea"/>
              <a:cs typeface="+mn-ea"/>
              <a:sym typeface="+mn-lt"/>
            </a:endParaRPr>
          </a:p>
        </p:txBody>
      </p:sp>
      <p:sp>
        <p:nvSpPr>
          <p:cNvPr id="38" name="椭圆 37"/>
          <p:cNvSpPr/>
          <p:nvPr/>
        </p:nvSpPr>
        <p:spPr>
          <a:xfrm>
            <a:off x="4236879" y="3788675"/>
            <a:ext cx="789789" cy="789789"/>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effectLst>
                  <a:outerShdw blurRad="38100" dist="38100" dir="2700000" algn="tl">
                    <a:srgbClr val="000000">
                      <a:alpha val="43137"/>
                    </a:srgbClr>
                  </a:outerShdw>
                </a:effectLst>
                <a:latin typeface="+mn-ea"/>
                <a:cs typeface="+mn-ea"/>
                <a:sym typeface="+mn-lt"/>
              </a:rPr>
              <a:t>02</a:t>
            </a:r>
            <a:endParaRPr lang="zh-CN" altLang="en-US" sz="2400" b="1" dirty="0">
              <a:effectLst>
                <a:outerShdw blurRad="38100" dist="38100" dir="2700000" algn="tl">
                  <a:srgbClr val="000000">
                    <a:alpha val="43137"/>
                  </a:srgbClr>
                </a:outerShdw>
              </a:effectLst>
              <a:latin typeface="+mn-ea"/>
              <a:cs typeface="+mn-ea"/>
              <a:sym typeface="+mn-lt"/>
            </a:endParaRPr>
          </a:p>
        </p:txBody>
      </p:sp>
      <p:sp>
        <p:nvSpPr>
          <p:cNvPr id="42" name="椭圆 41"/>
          <p:cNvSpPr/>
          <p:nvPr/>
        </p:nvSpPr>
        <p:spPr>
          <a:xfrm>
            <a:off x="6892582" y="3788675"/>
            <a:ext cx="789789" cy="789789"/>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effectLst>
                  <a:outerShdw blurRad="38100" dist="38100" dir="2700000" algn="tl">
                    <a:srgbClr val="000000">
                      <a:alpha val="43137"/>
                    </a:srgbClr>
                  </a:outerShdw>
                </a:effectLst>
                <a:latin typeface="+mn-ea"/>
                <a:cs typeface="+mn-ea"/>
                <a:sym typeface="+mn-lt"/>
              </a:rPr>
              <a:t>03</a:t>
            </a:r>
            <a:endParaRPr lang="zh-CN" altLang="en-US" sz="2400" b="1" dirty="0">
              <a:effectLst>
                <a:outerShdw blurRad="38100" dist="38100" dir="2700000" algn="tl">
                  <a:srgbClr val="000000">
                    <a:alpha val="43137"/>
                  </a:srgbClr>
                </a:outerShdw>
              </a:effectLst>
              <a:latin typeface="+mn-ea"/>
              <a:cs typeface="+mn-ea"/>
              <a:sym typeface="+mn-lt"/>
            </a:endParaRPr>
          </a:p>
        </p:txBody>
      </p:sp>
      <p:sp>
        <p:nvSpPr>
          <p:cNvPr id="46" name="椭圆 45"/>
          <p:cNvSpPr/>
          <p:nvPr/>
        </p:nvSpPr>
        <p:spPr>
          <a:xfrm>
            <a:off x="9548284" y="3788675"/>
            <a:ext cx="789789" cy="789789"/>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effectLst>
                  <a:outerShdw blurRad="38100" dist="38100" dir="2700000" algn="tl">
                    <a:srgbClr val="000000">
                      <a:alpha val="43137"/>
                    </a:srgbClr>
                  </a:outerShdw>
                </a:effectLst>
                <a:latin typeface="+mn-ea"/>
                <a:cs typeface="+mn-ea"/>
                <a:sym typeface="+mn-lt"/>
              </a:rPr>
              <a:t>04</a:t>
            </a:r>
            <a:endParaRPr lang="zh-CN" altLang="en-US" sz="2400" b="1" dirty="0">
              <a:effectLst>
                <a:outerShdw blurRad="38100" dist="38100" dir="2700000" algn="tl">
                  <a:srgbClr val="000000">
                    <a:alpha val="43137"/>
                  </a:srgbClr>
                </a:outerShdw>
              </a:effectLst>
              <a:latin typeface="+mn-ea"/>
              <a:cs typeface="+mn-ea"/>
              <a:sym typeface="+mn-lt"/>
            </a:endParaRPr>
          </a:p>
        </p:txBody>
      </p:sp>
      <p:sp>
        <p:nvSpPr>
          <p:cNvPr id="14" name="文本框 9"/>
          <p:cNvSpPr txBox="1"/>
          <p:nvPr/>
        </p:nvSpPr>
        <p:spPr>
          <a:xfrm>
            <a:off x="956898" y="4931255"/>
            <a:ext cx="2102061" cy="376994"/>
          </a:xfrm>
          <a:prstGeom prst="rect">
            <a:avLst/>
          </a:prstGeom>
          <a:noFill/>
        </p:spPr>
        <p:txBody>
          <a:bodyPr wrap="square" lIns="68548" tIns="34274" rIns="68548" bIns="342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2000" b="1" dirty="0">
                <a:solidFill>
                  <a:srgbClr val="1C50A2"/>
                </a:solidFill>
                <a:ea typeface="微软雅黑" panose="020B0503020204020204" charset="-122"/>
                <a:cs typeface="微软雅黑" panose="020B0503020204020204" charset="-122"/>
                <a:sym typeface="+mn-lt"/>
              </a:rPr>
              <a:t>年度工作</a:t>
            </a:r>
            <a:r>
              <a:rPr lang="zh-CN" altLang="en-US" sz="2000" b="1" dirty="0" smtClean="0">
                <a:solidFill>
                  <a:srgbClr val="1C50A2"/>
                </a:solidFill>
                <a:ea typeface="微软雅黑" panose="020B0503020204020204" charset="-122"/>
                <a:cs typeface="微软雅黑" panose="020B0503020204020204" charset="-122"/>
                <a:sym typeface="+mn-lt"/>
              </a:rPr>
              <a:t>概述</a:t>
            </a:r>
            <a:endParaRPr lang="en-US" altLang="zh-CN" sz="2000" b="1" dirty="0">
              <a:solidFill>
                <a:srgbClr val="1C50A2"/>
              </a:solidFill>
              <a:ea typeface="微软雅黑" panose="020B0503020204020204" charset="-122"/>
              <a:cs typeface="微软雅黑" panose="020B0503020204020204" charset="-122"/>
              <a:sym typeface="+mn-lt"/>
            </a:endParaRPr>
          </a:p>
        </p:txBody>
      </p:sp>
      <p:sp>
        <p:nvSpPr>
          <p:cNvPr id="15" name="文本框 9"/>
          <p:cNvSpPr txBox="1"/>
          <p:nvPr/>
        </p:nvSpPr>
        <p:spPr>
          <a:xfrm>
            <a:off x="3576265" y="4931255"/>
            <a:ext cx="2102061" cy="376994"/>
          </a:xfrm>
          <a:prstGeom prst="rect">
            <a:avLst/>
          </a:prstGeom>
          <a:noFill/>
        </p:spPr>
        <p:txBody>
          <a:bodyPr wrap="square" lIns="68548" tIns="34274" rIns="68548" bIns="342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2000" b="1" dirty="0">
                <a:solidFill>
                  <a:srgbClr val="1C50A2"/>
                </a:solidFill>
                <a:ea typeface="微软雅黑" panose="020B0503020204020204" charset="-122"/>
                <a:cs typeface="微软雅黑" panose="020B0503020204020204" charset="-122"/>
                <a:sym typeface="+mn-lt"/>
              </a:rPr>
              <a:t>工作完成</a:t>
            </a:r>
            <a:r>
              <a:rPr lang="zh-CN" altLang="en-US" sz="2000" b="1" dirty="0" smtClean="0">
                <a:solidFill>
                  <a:srgbClr val="1C50A2"/>
                </a:solidFill>
                <a:ea typeface="微软雅黑" panose="020B0503020204020204" charset="-122"/>
                <a:cs typeface="微软雅黑" panose="020B0503020204020204" charset="-122"/>
                <a:sym typeface="+mn-lt"/>
              </a:rPr>
              <a:t>情况</a:t>
            </a:r>
            <a:endParaRPr lang="en-US" altLang="zh-CN" sz="2000" b="1" dirty="0">
              <a:solidFill>
                <a:srgbClr val="1C50A2"/>
              </a:solidFill>
              <a:ea typeface="微软雅黑" panose="020B0503020204020204" charset="-122"/>
              <a:cs typeface="微软雅黑" panose="020B0503020204020204" charset="-122"/>
              <a:sym typeface="+mn-lt"/>
            </a:endParaRPr>
          </a:p>
        </p:txBody>
      </p:sp>
      <p:sp>
        <p:nvSpPr>
          <p:cNvPr id="16" name="文本框 9"/>
          <p:cNvSpPr txBox="1"/>
          <p:nvPr/>
        </p:nvSpPr>
        <p:spPr>
          <a:xfrm>
            <a:off x="6236445" y="4931255"/>
            <a:ext cx="2102061" cy="376994"/>
          </a:xfrm>
          <a:prstGeom prst="rect">
            <a:avLst/>
          </a:prstGeom>
          <a:noFill/>
        </p:spPr>
        <p:txBody>
          <a:bodyPr wrap="square" lIns="68548" tIns="34274" rIns="68548" bIns="342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2000" b="1" dirty="0">
                <a:solidFill>
                  <a:srgbClr val="1C50A2"/>
                </a:solidFill>
                <a:ea typeface="微软雅黑" panose="020B0503020204020204" charset="-122"/>
                <a:cs typeface="微软雅黑" panose="020B0503020204020204" charset="-122"/>
                <a:sym typeface="+mn-lt"/>
              </a:rPr>
              <a:t>工作不足之</a:t>
            </a:r>
            <a:r>
              <a:rPr lang="zh-CN" altLang="en-US" sz="2000" b="1" dirty="0" smtClean="0">
                <a:solidFill>
                  <a:srgbClr val="1C50A2"/>
                </a:solidFill>
                <a:ea typeface="微软雅黑" panose="020B0503020204020204" charset="-122"/>
                <a:cs typeface="微软雅黑" panose="020B0503020204020204" charset="-122"/>
                <a:sym typeface="+mn-lt"/>
              </a:rPr>
              <a:t>处</a:t>
            </a:r>
            <a:endParaRPr lang="en-US" altLang="zh-CN" sz="2000" b="1" dirty="0">
              <a:solidFill>
                <a:srgbClr val="1C50A2"/>
              </a:solidFill>
              <a:ea typeface="微软雅黑" panose="020B0503020204020204" charset="-122"/>
              <a:cs typeface="微软雅黑" panose="020B0503020204020204" charset="-122"/>
              <a:sym typeface="+mn-lt"/>
            </a:endParaRPr>
          </a:p>
        </p:txBody>
      </p:sp>
      <p:sp>
        <p:nvSpPr>
          <p:cNvPr id="17" name="文本框 9"/>
          <p:cNvSpPr txBox="1"/>
          <p:nvPr/>
        </p:nvSpPr>
        <p:spPr>
          <a:xfrm>
            <a:off x="8896625" y="4931255"/>
            <a:ext cx="2102061" cy="376994"/>
          </a:xfrm>
          <a:prstGeom prst="rect">
            <a:avLst/>
          </a:prstGeom>
          <a:noFill/>
        </p:spPr>
        <p:txBody>
          <a:bodyPr wrap="square" lIns="68548" tIns="34274" rIns="68548" bIns="342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2000" b="1" dirty="0">
                <a:solidFill>
                  <a:srgbClr val="1C50A2"/>
                </a:solidFill>
                <a:ea typeface="微软雅黑" panose="020B0503020204020204" charset="-122"/>
                <a:cs typeface="微软雅黑" panose="020B0503020204020204" charset="-122"/>
                <a:sym typeface="+mn-lt"/>
              </a:rPr>
              <a:t>明年工作</a:t>
            </a:r>
            <a:r>
              <a:rPr lang="zh-CN" altLang="en-US" sz="2000" b="1" dirty="0" smtClean="0">
                <a:solidFill>
                  <a:srgbClr val="1C50A2"/>
                </a:solidFill>
                <a:ea typeface="微软雅黑" panose="020B0503020204020204" charset="-122"/>
                <a:cs typeface="微软雅黑" panose="020B0503020204020204" charset="-122"/>
                <a:sym typeface="+mn-lt"/>
              </a:rPr>
              <a:t>计划</a:t>
            </a:r>
            <a:endParaRPr lang="en-US" altLang="zh-CN" sz="2000" b="1" dirty="0">
              <a:solidFill>
                <a:srgbClr val="1C50A2"/>
              </a:solidFill>
              <a:ea typeface="微软雅黑" panose="020B0503020204020204" charset="-122"/>
              <a:cs typeface="微软雅黑" panose="020B0503020204020204" charset="-122"/>
              <a:sym typeface="+mn-lt"/>
            </a:endParaRPr>
          </a:p>
        </p:txBody>
      </p:sp>
    </p:spTree>
    <p:extLst>
      <p:ext uri="{BB962C8B-B14F-4D97-AF65-F5344CB8AC3E}">
        <p14:creationId xmlns:p14="http://schemas.microsoft.com/office/powerpoint/2010/main" val="725939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grpId="0" nodeType="withEffect">
                                  <p:stCondLst>
                                    <p:cond delay="75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37899" y="1950606"/>
            <a:ext cx="6519809" cy="2644924"/>
            <a:chOff x="990601" y="1714299"/>
            <a:chExt cx="10182225" cy="4130675"/>
          </a:xfrm>
        </p:grpSpPr>
        <p:grpSp>
          <p:nvGrpSpPr>
            <p:cNvPr id="3" name="组合 2"/>
            <p:cNvGrpSpPr/>
            <p:nvPr/>
          </p:nvGrpSpPr>
          <p:grpSpPr>
            <a:xfrm>
              <a:off x="1011239" y="3784399"/>
              <a:ext cx="1700213" cy="2060575"/>
              <a:chOff x="1011238" y="3784397"/>
              <a:chExt cx="1700213" cy="2060575"/>
            </a:xfrm>
          </p:grpSpPr>
          <p:sp>
            <p:nvSpPr>
              <p:cNvPr id="10" name="Freeform 6"/>
              <p:cNvSpPr/>
              <p:nvPr/>
            </p:nvSpPr>
            <p:spPr bwMode="auto">
              <a:xfrm>
                <a:off x="1304926" y="37843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solidFill>
                <a:srgbClr val="1C50A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sp>
            <p:nvSpPr>
              <p:cNvPr id="11" name="Oval 13"/>
              <p:cNvSpPr>
                <a:spLocks noChangeArrowheads="1"/>
              </p:cNvSpPr>
              <p:nvPr/>
            </p:nvSpPr>
            <p:spPr bwMode="auto">
              <a:xfrm>
                <a:off x="1011238" y="4168572"/>
                <a:ext cx="1700213" cy="1676400"/>
              </a:xfrm>
              <a:prstGeom prst="ellipse">
                <a:avLst/>
              </a:prstGeom>
              <a:solidFill>
                <a:srgbClr val="1C50A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Open Sans" panose="020B0606030504020204" pitchFamily="34" charset="0"/>
                  <a:cs typeface="Open Sans" panose="020B0606030504020204" pitchFamily="34" charset="0"/>
                </a:endParaRPr>
              </a:p>
            </p:txBody>
          </p:sp>
        </p:grpSp>
        <p:sp>
          <p:nvSpPr>
            <p:cNvPr id="12" name="Oval 14"/>
            <p:cNvSpPr>
              <a:spLocks noChangeArrowheads="1"/>
            </p:cNvSpPr>
            <p:nvPr/>
          </p:nvSpPr>
          <p:spPr bwMode="auto">
            <a:xfrm>
              <a:off x="1279527" y="4424161"/>
              <a:ext cx="1177925" cy="11715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grpSp>
          <p:nvGrpSpPr>
            <p:cNvPr id="2" name="组合 1"/>
            <p:cNvGrpSpPr/>
            <p:nvPr/>
          </p:nvGrpSpPr>
          <p:grpSpPr>
            <a:xfrm>
              <a:off x="3784964" y="1714299"/>
              <a:ext cx="1700213" cy="2060575"/>
              <a:chOff x="3784963" y="1714297"/>
              <a:chExt cx="1700213" cy="2060575"/>
            </a:xfrm>
          </p:grpSpPr>
          <p:sp>
            <p:nvSpPr>
              <p:cNvPr id="13" name="Freeform 6"/>
              <p:cNvSpPr/>
              <p:nvPr/>
            </p:nvSpPr>
            <p:spPr bwMode="auto">
              <a:xfrm rot="10800000">
                <a:off x="4043725" y="33398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solidFill>
                <a:srgbClr val="1C50A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sp>
            <p:nvSpPr>
              <p:cNvPr id="14" name="Oval 13"/>
              <p:cNvSpPr>
                <a:spLocks noChangeArrowheads="1"/>
              </p:cNvSpPr>
              <p:nvPr/>
            </p:nvSpPr>
            <p:spPr bwMode="auto">
              <a:xfrm rot="10800000">
                <a:off x="3784963" y="1714297"/>
                <a:ext cx="1700213" cy="1676400"/>
              </a:xfrm>
              <a:prstGeom prst="ellipse">
                <a:avLst/>
              </a:prstGeom>
              <a:solidFill>
                <a:srgbClr val="1C50A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grpSp>
        <p:sp>
          <p:nvSpPr>
            <p:cNvPr id="19" name="Oval 14"/>
            <p:cNvSpPr>
              <a:spLocks noChangeArrowheads="1"/>
            </p:cNvSpPr>
            <p:nvPr/>
          </p:nvSpPr>
          <p:spPr bwMode="auto">
            <a:xfrm rot="10800000">
              <a:off x="4038963" y="1963536"/>
              <a:ext cx="1177926" cy="11715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grpSp>
          <p:nvGrpSpPr>
            <p:cNvPr id="5" name="组合 4"/>
            <p:cNvGrpSpPr/>
            <p:nvPr/>
          </p:nvGrpSpPr>
          <p:grpSpPr>
            <a:xfrm>
              <a:off x="6558688" y="3784399"/>
              <a:ext cx="1700213" cy="2060575"/>
              <a:chOff x="6558688" y="3784397"/>
              <a:chExt cx="1700213" cy="2060575"/>
            </a:xfrm>
          </p:grpSpPr>
          <p:sp>
            <p:nvSpPr>
              <p:cNvPr id="20" name="Freeform 6"/>
              <p:cNvSpPr/>
              <p:nvPr/>
            </p:nvSpPr>
            <p:spPr bwMode="auto">
              <a:xfrm>
                <a:off x="6852376" y="37843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solidFill>
                <a:srgbClr val="1C50A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sp>
            <p:nvSpPr>
              <p:cNvPr id="21" name="Oval 13"/>
              <p:cNvSpPr>
                <a:spLocks noChangeArrowheads="1"/>
              </p:cNvSpPr>
              <p:nvPr/>
            </p:nvSpPr>
            <p:spPr bwMode="auto">
              <a:xfrm>
                <a:off x="6558688" y="4168572"/>
                <a:ext cx="1700213" cy="1676400"/>
              </a:xfrm>
              <a:prstGeom prst="ellipse">
                <a:avLst/>
              </a:prstGeom>
              <a:solidFill>
                <a:srgbClr val="1C50A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grpSp>
        <p:sp>
          <p:nvSpPr>
            <p:cNvPr id="22" name="Oval 14"/>
            <p:cNvSpPr>
              <a:spLocks noChangeArrowheads="1"/>
            </p:cNvSpPr>
            <p:nvPr/>
          </p:nvSpPr>
          <p:spPr bwMode="auto">
            <a:xfrm>
              <a:off x="6826976" y="4424161"/>
              <a:ext cx="1177926" cy="11715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grpSp>
          <p:nvGrpSpPr>
            <p:cNvPr id="4" name="组合 3"/>
            <p:cNvGrpSpPr/>
            <p:nvPr/>
          </p:nvGrpSpPr>
          <p:grpSpPr>
            <a:xfrm>
              <a:off x="9332412" y="1714299"/>
              <a:ext cx="1700213" cy="2060575"/>
              <a:chOff x="9332412" y="1714297"/>
              <a:chExt cx="1700213" cy="2060575"/>
            </a:xfrm>
          </p:grpSpPr>
          <p:sp>
            <p:nvSpPr>
              <p:cNvPr id="23" name="Freeform 6"/>
              <p:cNvSpPr/>
              <p:nvPr/>
            </p:nvSpPr>
            <p:spPr bwMode="auto">
              <a:xfrm rot="10800000">
                <a:off x="9591174" y="33398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solidFill>
                <a:srgbClr val="1C50A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sp>
            <p:nvSpPr>
              <p:cNvPr id="28" name="Oval 13"/>
              <p:cNvSpPr>
                <a:spLocks noChangeArrowheads="1"/>
              </p:cNvSpPr>
              <p:nvPr/>
            </p:nvSpPr>
            <p:spPr bwMode="auto">
              <a:xfrm rot="10800000">
                <a:off x="9332412" y="1714297"/>
                <a:ext cx="1700213" cy="1676400"/>
              </a:xfrm>
              <a:prstGeom prst="ellipse">
                <a:avLst/>
              </a:prstGeom>
              <a:solidFill>
                <a:srgbClr val="1C50A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29" name="Oval 14"/>
            <p:cNvSpPr>
              <a:spLocks noChangeArrowheads="1"/>
            </p:cNvSpPr>
            <p:nvPr/>
          </p:nvSpPr>
          <p:spPr bwMode="auto">
            <a:xfrm rot="10800000">
              <a:off x="9586412" y="1963537"/>
              <a:ext cx="1177925" cy="11715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8478F"/>
                </a:solidFill>
                <a:latin typeface="Open Sans" panose="020B0606030504020204" pitchFamily="34" charset="0"/>
                <a:cs typeface="Open Sans" panose="020B0606030504020204" pitchFamily="34" charset="0"/>
              </a:endParaRPr>
            </a:p>
          </p:txBody>
        </p:sp>
        <p:sp>
          <p:nvSpPr>
            <p:cNvPr id="30" name="任意多边形 29"/>
            <p:cNvSpPr/>
            <p:nvPr/>
          </p:nvSpPr>
          <p:spPr>
            <a:xfrm>
              <a:off x="990601" y="3771900"/>
              <a:ext cx="10182225" cy="0"/>
            </a:xfrm>
            <a:custGeom>
              <a:avLst/>
              <a:gdLst>
                <a:gd name="connsiteX0" fmla="*/ 0 w 10182225"/>
                <a:gd name="connsiteY0" fmla="*/ 0 h 0"/>
                <a:gd name="connsiteX1" fmla="*/ 10182225 w 10182225"/>
                <a:gd name="connsiteY1" fmla="*/ 0 h 0"/>
              </a:gdLst>
              <a:ahLst/>
              <a:cxnLst>
                <a:cxn ang="0">
                  <a:pos x="connsiteX0" y="connsiteY0"/>
                </a:cxn>
                <a:cxn ang="0">
                  <a:pos x="connsiteX1" y="connsiteY1"/>
                </a:cxn>
              </a:cxnLst>
              <a:rect l="l" t="t" r="r" b="b"/>
              <a:pathLst>
                <a:path w="10182225">
                  <a:moveTo>
                    <a:pt x="0" y="0"/>
                  </a:moveTo>
                  <a:lnTo>
                    <a:pt x="10182225"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1" name="矩形 30"/>
            <p:cNvSpPr/>
            <p:nvPr/>
          </p:nvSpPr>
          <p:spPr>
            <a:xfrm>
              <a:off x="1442371" y="4474961"/>
              <a:ext cx="890516" cy="1009399"/>
            </a:xfrm>
            <a:prstGeom prst="rect">
              <a:avLst/>
            </a:prstGeom>
            <a:noFill/>
          </p:spPr>
          <p:txBody>
            <a:bodyPr wrap="square">
              <a:spAutoFit/>
            </a:bodyPr>
            <a:lstStyle/>
            <a:p>
              <a:pPr algn="ctr"/>
              <a:r>
                <a:rPr lang="en-US" altLang="zh-CN" sz="3600" b="1" dirty="0" smtClean="0">
                  <a:solidFill>
                    <a:srgbClr val="18478F"/>
                  </a:solidFill>
                  <a:latin typeface="Open Sans" panose="020B0606030504020204" pitchFamily="34" charset="0"/>
                  <a:ea typeface="Open Sans" panose="020B0606030504020204" pitchFamily="34" charset="0"/>
                  <a:cs typeface="Open Sans" panose="020B0606030504020204" pitchFamily="34" charset="0"/>
                </a:rPr>
                <a:t>1</a:t>
              </a:r>
              <a:endParaRPr lang="zh-CN" altLang="en-US" sz="3600" b="1"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2" name="矩形 31"/>
            <p:cNvSpPr/>
            <p:nvPr/>
          </p:nvSpPr>
          <p:spPr>
            <a:xfrm>
              <a:off x="4182667" y="2070566"/>
              <a:ext cx="890516" cy="1009399"/>
            </a:xfrm>
            <a:prstGeom prst="rect">
              <a:avLst/>
            </a:prstGeom>
            <a:noFill/>
          </p:spPr>
          <p:txBody>
            <a:bodyPr wrap="square">
              <a:spAutoFit/>
            </a:bodyPr>
            <a:lstStyle/>
            <a:p>
              <a:pPr algn="ctr"/>
              <a:r>
                <a:rPr lang="en-US" altLang="zh-CN" sz="3600" b="1" dirty="0" smtClean="0">
                  <a:solidFill>
                    <a:srgbClr val="18478F"/>
                  </a:solidFill>
                  <a:latin typeface="Open Sans" panose="020B0606030504020204" pitchFamily="34" charset="0"/>
                  <a:ea typeface="Open Sans" panose="020B0606030504020204" pitchFamily="34" charset="0"/>
                  <a:cs typeface="Open Sans" panose="020B0606030504020204" pitchFamily="34" charset="0"/>
                </a:rPr>
                <a:t>2</a:t>
              </a:r>
              <a:endParaRPr lang="zh-CN" altLang="en-US" sz="3600" b="1"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3" name="矩形 32"/>
            <p:cNvSpPr/>
            <p:nvPr/>
          </p:nvSpPr>
          <p:spPr>
            <a:xfrm>
              <a:off x="6980997" y="4521664"/>
              <a:ext cx="890516" cy="1009399"/>
            </a:xfrm>
            <a:prstGeom prst="rect">
              <a:avLst/>
            </a:prstGeom>
            <a:noFill/>
          </p:spPr>
          <p:txBody>
            <a:bodyPr wrap="square">
              <a:spAutoFit/>
            </a:bodyPr>
            <a:lstStyle/>
            <a:p>
              <a:pPr algn="ctr"/>
              <a:r>
                <a:rPr lang="en-US" altLang="zh-CN" sz="3600" b="1" dirty="0" smtClean="0">
                  <a:solidFill>
                    <a:srgbClr val="18478F"/>
                  </a:solidFill>
                  <a:latin typeface="Open Sans" panose="020B0606030504020204" pitchFamily="34" charset="0"/>
                  <a:ea typeface="Open Sans" panose="020B0606030504020204" pitchFamily="34" charset="0"/>
                  <a:cs typeface="Open Sans" panose="020B0606030504020204" pitchFamily="34" charset="0"/>
                </a:rPr>
                <a:t>3</a:t>
              </a:r>
              <a:endParaRPr lang="zh-CN" altLang="en-US" sz="3600" b="1"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34" name="矩形 33"/>
            <p:cNvSpPr/>
            <p:nvPr/>
          </p:nvSpPr>
          <p:spPr>
            <a:xfrm>
              <a:off x="9719796" y="2133371"/>
              <a:ext cx="890516" cy="1009399"/>
            </a:xfrm>
            <a:prstGeom prst="rect">
              <a:avLst/>
            </a:prstGeom>
            <a:noFill/>
          </p:spPr>
          <p:txBody>
            <a:bodyPr wrap="square">
              <a:spAutoFit/>
            </a:bodyPr>
            <a:lstStyle/>
            <a:p>
              <a:pPr algn="ctr"/>
              <a:r>
                <a:rPr lang="en-US" altLang="zh-CN" sz="3600" b="1" dirty="0" smtClean="0">
                  <a:solidFill>
                    <a:srgbClr val="18478F"/>
                  </a:solidFill>
                  <a:latin typeface="Open Sans" panose="020B0606030504020204" pitchFamily="34" charset="0"/>
                  <a:ea typeface="Open Sans" panose="020B0606030504020204" pitchFamily="34" charset="0"/>
                  <a:cs typeface="Open Sans" panose="020B0606030504020204" pitchFamily="34" charset="0"/>
                </a:rPr>
                <a:t>4</a:t>
              </a:r>
              <a:endParaRPr lang="zh-CN" altLang="en-US" sz="3600" b="1"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grpSp>
      <p:sp>
        <p:nvSpPr>
          <p:cNvPr id="47" name="íślîďe"/>
          <p:cNvSpPr/>
          <p:nvPr/>
        </p:nvSpPr>
        <p:spPr bwMode="auto">
          <a:xfrm>
            <a:off x="3079342" y="5495726"/>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8" name="íṣḻíde"/>
          <p:cNvSpPr txBox="1"/>
          <p:nvPr/>
        </p:nvSpPr>
        <p:spPr bwMode="auto">
          <a:xfrm>
            <a:off x="3079341" y="5053922"/>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9" name="íślîďe"/>
          <p:cNvSpPr/>
          <p:nvPr/>
        </p:nvSpPr>
        <p:spPr bwMode="auto">
          <a:xfrm>
            <a:off x="7043814" y="5495726"/>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0" name="íṣḻíde"/>
          <p:cNvSpPr txBox="1"/>
          <p:nvPr/>
        </p:nvSpPr>
        <p:spPr bwMode="auto">
          <a:xfrm>
            <a:off x="7043813" y="5053922"/>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1" name="íślîďe"/>
          <p:cNvSpPr/>
          <p:nvPr/>
        </p:nvSpPr>
        <p:spPr bwMode="auto">
          <a:xfrm>
            <a:off x="7043814" y="1068140"/>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2" name="íṣḻíde"/>
          <p:cNvSpPr txBox="1"/>
          <p:nvPr/>
        </p:nvSpPr>
        <p:spPr bwMode="auto">
          <a:xfrm>
            <a:off x="7043813" y="626336"/>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3" name="íślîďe"/>
          <p:cNvSpPr/>
          <p:nvPr/>
        </p:nvSpPr>
        <p:spPr bwMode="auto">
          <a:xfrm>
            <a:off x="3079342" y="1068140"/>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4" name="íṣḻíde"/>
          <p:cNvSpPr txBox="1"/>
          <p:nvPr/>
        </p:nvSpPr>
        <p:spPr bwMode="auto">
          <a:xfrm>
            <a:off x="3079341" y="626336"/>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3108146615"/>
      </p:ext>
    </p:extLst>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6759" y="2281242"/>
            <a:ext cx="7738925" cy="1910614"/>
            <a:chOff x="2606080" y="2281242"/>
            <a:chExt cx="6690731" cy="1651832"/>
          </a:xfrm>
        </p:grpSpPr>
        <p:grpSp>
          <p:nvGrpSpPr>
            <p:cNvPr id="28" name="组合 27"/>
            <p:cNvGrpSpPr/>
            <p:nvPr/>
          </p:nvGrpSpPr>
          <p:grpSpPr>
            <a:xfrm>
              <a:off x="7503661" y="2281242"/>
              <a:ext cx="1793150" cy="1610269"/>
              <a:chOff x="5979661" y="1813636"/>
              <a:chExt cx="1793150" cy="1610269"/>
            </a:xfrm>
            <a:effectLst>
              <a:outerShdw blurRad="254000" dist="50800" dir="7800000" sx="104000" sy="104000" algn="ctr" rotWithShape="0">
                <a:srgbClr val="000000">
                  <a:alpha val="50000"/>
                </a:srgbClr>
              </a:outerShdw>
            </a:effectLst>
          </p:grpSpPr>
          <p:sp>
            <p:nvSpPr>
              <p:cNvPr id="29" name="Freeform 46"/>
              <p:cNvSpPr>
                <a:spLocks/>
              </p:cNvSpPr>
              <p:nvPr/>
            </p:nvSpPr>
            <p:spPr bwMode="auto">
              <a:xfrm>
                <a:off x="5979661" y="1813636"/>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solidFill>
                <a:srgbClr val="1C50A2"/>
              </a:soli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fontAlgn="auto">
                  <a:spcBef>
                    <a:spcPts val="0"/>
                  </a:spcBef>
                  <a:spcAft>
                    <a:spcPts val="0"/>
                  </a:spcAft>
                  <a:defRPr/>
                </a:pPr>
                <a:endParaRPr lang="zh-CN" altLang="en-US" sz="1000" kern="0">
                  <a:solidFill>
                    <a:schemeClr val="bg1"/>
                  </a:solidFill>
                  <a:latin typeface="Calibri"/>
                  <a:ea typeface="微软雅黑"/>
                </a:endParaRPr>
              </a:p>
            </p:txBody>
          </p:sp>
          <p:sp>
            <p:nvSpPr>
              <p:cNvPr id="30" name="Freeform 47"/>
              <p:cNvSpPr>
                <a:spLocks noEditPoints="1"/>
              </p:cNvSpPr>
              <p:nvPr/>
            </p:nvSpPr>
            <p:spPr bwMode="auto">
              <a:xfrm>
                <a:off x="5979661" y="1813636"/>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zh-CN" altLang="en-US" sz="1000" kern="0">
                  <a:solidFill>
                    <a:schemeClr val="bg1"/>
                  </a:solidFill>
                </a:endParaRPr>
              </a:p>
            </p:txBody>
          </p:sp>
        </p:grpSp>
        <p:sp>
          <p:nvSpPr>
            <p:cNvPr id="31" name="文本框 34"/>
            <p:cNvSpPr txBox="1"/>
            <p:nvPr/>
          </p:nvSpPr>
          <p:spPr>
            <a:xfrm>
              <a:off x="7854565" y="3041130"/>
              <a:ext cx="654693" cy="29935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fontAlgn="auto">
                <a:spcBef>
                  <a:spcPts val="0"/>
                </a:spcBef>
                <a:spcAft>
                  <a:spcPts val="0"/>
                </a:spcAft>
                <a:defRPr/>
              </a:pPr>
              <a:r>
                <a:rPr lang="en-US" altLang="zh-CN" sz="1800" kern="0" dirty="0">
                  <a:solidFill>
                    <a:schemeClr val="bg1"/>
                  </a:solidFill>
                </a:rPr>
                <a:t>Step 4</a:t>
              </a:r>
              <a:endParaRPr lang="zh-CN" altLang="en-US" sz="1800" kern="0" dirty="0">
                <a:solidFill>
                  <a:schemeClr val="bg1"/>
                </a:solidFill>
              </a:endParaRPr>
            </a:p>
          </p:txBody>
        </p:sp>
        <p:grpSp>
          <p:nvGrpSpPr>
            <p:cNvPr id="33" name="组合 32"/>
            <p:cNvGrpSpPr/>
            <p:nvPr/>
          </p:nvGrpSpPr>
          <p:grpSpPr>
            <a:xfrm>
              <a:off x="5910388" y="2295096"/>
              <a:ext cx="1793150" cy="1610269"/>
              <a:chOff x="4386388" y="1827490"/>
              <a:chExt cx="1793150" cy="1610269"/>
            </a:xfrm>
            <a:effectLst>
              <a:outerShdw blurRad="254000" dist="50800" dir="7800000" sx="104000" sy="104000" algn="ctr" rotWithShape="0">
                <a:srgbClr val="000000">
                  <a:alpha val="50000"/>
                </a:srgbClr>
              </a:outerShdw>
            </a:effectLst>
          </p:grpSpPr>
          <p:sp>
            <p:nvSpPr>
              <p:cNvPr id="34" name="Freeform 46"/>
              <p:cNvSpPr>
                <a:spLocks/>
              </p:cNvSpPr>
              <p:nvPr/>
            </p:nvSpPr>
            <p:spPr bwMode="auto">
              <a:xfrm>
                <a:off x="4386388"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solidFill>
                <a:srgbClr val="1C50A2"/>
              </a:soli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fontAlgn="auto">
                  <a:spcBef>
                    <a:spcPts val="0"/>
                  </a:spcBef>
                  <a:spcAft>
                    <a:spcPts val="0"/>
                  </a:spcAft>
                  <a:defRPr/>
                </a:pPr>
                <a:endParaRPr lang="zh-CN" altLang="en-US" sz="1000" kern="0">
                  <a:solidFill>
                    <a:schemeClr val="bg1"/>
                  </a:solidFill>
                  <a:latin typeface="Calibri"/>
                  <a:ea typeface="微软雅黑"/>
                </a:endParaRPr>
              </a:p>
            </p:txBody>
          </p:sp>
          <p:sp>
            <p:nvSpPr>
              <p:cNvPr id="35" name="Freeform 47"/>
              <p:cNvSpPr>
                <a:spLocks noEditPoints="1"/>
              </p:cNvSpPr>
              <p:nvPr/>
            </p:nvSpPr>
            <p:spPr bwMode="auto">
              <a:xfrm>
                <a:off x="4386388"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zh-CN" altLang="en-US" sz="1000" kern="0">
                  <a:solidFill>
                    <a:schemeClr val="bg1"/>
                  </a:solidFill>
                </a:endParaRPr>
              </a:p>
            </p:txBody>
          </p:sp>
        </p:grpSp>
        <p:sp>
          <p:nvSpPr>
            <p:cNvPr id="36" name="文本框 34"/>
            <p:cNvSpPr txBox="1"/>
            <p:nvPr/>
          </p:nvSpPr>
          <p:spPr>
            <a:xfrm>
              <a:off x="6261292" y="3054984"/>
              <a:ext cx="654693" cy="29935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fontAlgn="auto">
                <a:spcBef>
                  <a:spcPts val="0"/>
                </a:spcBef>
                <a:spcAft>
                  <a:spcPts val="0"/>
                </a:spcAft>
                <a:defRPr/>
              </a:pPr>
              <a:r>
                <a:rPr lang="en-US" altLang="zh-CN" sz="1800" kern="0" dirty="0">
                  <a:solidFill>
                    <a:schemeClr val="bg1"/>
                  </a:solidFill>
                </a:rPr>
                <a:t>Step 3</a:t>
              </a:r>
              <a:endParaRPr lang="zh-CN" altLang="en-US" sz="1800" kern="0" dirty="0">
                <a:solidFill>
                  <a:schemeClr val="bg1"/>
                </a:solidFill>
              </a:endParaRPr>
            </a:p>
          </p:txBody>
        </p:sp>
        <p:grpSp>
          <p:nvGrpSpPr>
            <p:cNvPr id="37" name="组合 36"/>
            <p:cNvGrpSpPr/>
            <p:nvPr/>
          </p:nvGrpSpPr>
          <p:grpSpPr>
            <a:xfrm>
              <a:off x="4268625" y="2295096"/>
              <a:ext cx="1793150" cy="1610269"/>
              <a:chOff x="2744625" y="1827490"/>
              <a:chExt cx="1793150" cy="1610269"/>
            </a:xfrm>
            <a:effectLst>
              <a:outerShdw blurRad="254000" dist="50800" dir="7800000" sx="104000" sy="104000" algn="ctr" rotWithShape="0">
                <a:srgbClr val="000000">
                  <a:alpha val="50000"/>
                </a:srgbClr>
              </a:outerShdw>
            </a:effectLst>
          </p:grpSpPr>
          <p:sp>
            <p:nvSpPr>
              <p:cNvPr id="38" name="Freeform 46"/>
              <p:cNvSpPr>
                <a:spLocks/>
              </p:cNvSpPr>
              <p:nvPr/>
            </p:nvSpPr>
            <p:spPr bwMode="auto">
              <a:xfrm>
                <a:off x="2744625"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solidFill>
                <a:srgbClr val="1C50A2"/>
              </a:soli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fontAlgn="auto">
                  <a:spcBef>
                    <a:spcPts val="0"/>
                  </a:spcBef>
                  <a:spcAft>
                    <a:spcPts val="0"/>
                  </a:spcAft>
                  <a:defRPr/>
                </a:pPr>
                <a:endParaRPr lang="zh-CN" altLang="en-US" sz="1000" kern="0">
                  <a:solidFill>
                    <a:schemeClr val="bg1"/>
                  </a:solidFill>
                  <a:latin typeface="Calibri"/>
                  <a:ea typeface="微软雅黑"/>
                </a:endParaRPr>
              </a:p>
            </p:txBody>
          </p:sp>
          <p:sp>
            <p:nvSpPr>
              <p:cNvPr id="39" name="Freeform 47"/>
              <p:cNvSpPr>
                <a:spLocks noEditPoints="1"/>
              </p:cNvSpPr>
              <p:nvPr/>
            </p:nvSpPr>
            <p:spPr bwMode="auto">
              <a:xfrm>
                <a:off x="2744625"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zh-CN" altLang="en-US" sz="1000" kern="0">
                  <a:solidFill>
                    <a:schemeClr val="bg1"/>
                  </a:solidFill>
                </a:endParaRPr>
              </a:p>
            </p:txBody>
          </p:sp>
        </p:grpSp>
        <p:sp>
          <p:nvSpPr>
            <p:cNvPr id="40" name="文本框 34"/>
            <p:cNvSpPr txBox="1"/>
            <p:nvPr/>
          </p:nvSpPr>
          <p:spPr>
            <a:xfrm>
              <a:off x="4669374" y="3144313"/>
              <a:ext cx="654693" cy="29935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fontAlgn="auto">
                <a:spcBef>
                  <a:spcPts val="0"/>
                </a:spcBef>
                <a:spcAft>
                  <a:spcPts val="0"/>
                </a:spcAft>
                <a:defRPr/>
              </a:pPr>
              <a:r>
                <a:rPr lang="en-US" altLang="zh-CN" sz="1800" kern="0" dirty="0">
                  <a:solidFill>
                    <a:schemeClr val="bg1"/>
                  </a:solidFill>
                </a:rPr>
                <a:t>Step 2</a:t>
              </a:r>
              <a:endParaRPr lang="zh-CN" altLang="en-US" sz="1800" kern="0" dirty="0">
                <a:solidFill>
                  <a:schemeClr val="bg1"/>
                </a:solidFill>
              </a:endParaRPr>
            </a:p>
          </p:txBody>
        </p:sp>
        <p:grpSp>
          <p:nvGrpSpPr>
            <p:cNvPr id="41" name="组合 40"/>
            <p:cNvGrpSpPr/>
            <p:nvPr/>
          </p:nvGrpSpPr>
          <p:grpSpPr>
            <a:xfrm>
              <a:off x="2606080" y="2322805"/>
              <a:ext cx="1793150" cy="1610269"/>
              <a:chOff x="1082080" y="1855199"/>
              <a:chExt cx="1793150" cy="1610269"/>
            </a:xfrm>
            <a:effectLst>
              <a:outerShdw blurRad="254000" dist="50800" dir="7800000" sx="104000" sy="104000" algn="ctr" rotWithShape="0">
                <a:srgbClr val="000000">
                  <a:alpha val="50000"/>
                </a:srgbClr>
              </a:outerShdw>
            </a:effectLst>
          </p:grpSpPr>
          <p:sp>
            <p:nvSpPr>
              <p:cNvPr id="42" name="Freeform 46"/>
              <p:cNvSpPr>
                <a:spLocks/>
              </p:cNvSpPr>
              <p:nvPr/>
            </p:nvSpPr>
            <p:spPr bwMode="auto">
              <a:xfrm>
                <a:off x="1082080" y="1855199"/>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solidFill>
                <a:srgbClr val="1C50A2"/>
              </a:soli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fontAlgn="auto">
                  <a:spcBef>
                    <a:spcPts val="0"/>
                  </a:spcBef>
                  <a:spcAft>
                    <a:spcPts val="0"/>
                  </a:spcAft>
                  <a:defRPr/>
                </a:pPr>
                <a:endParaRPr lang="zh-CN" altLang="en-US" sz="1000" kern="0">
                  <a:solidFill>
                    <a:schemeClr val="bg1"/>
                  </a:solidFill>
                  <a:latin typeface="Calibri"/>
                  <a:ea typeface="微软雅黑"/>
                </a:endParaRPr>
              </a:p>
            </p:txBody>
          </p:sp>
          <p:sp>
            <p:nvSpPr>
              <p:cNvPr id="43" name="Freeform 47"/>
              <p:cNvSpPr>
                <a:spLocks noEditPoints="1"/>
              </p:cNvSpPr>
              <p:nvPr/>
            </p:nvSpPr>
            <p:spPr bwMode="auto">
              <a:xfrm>
                <a:off x="1082080" y="1855199"/>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zh-CN" altLang="en-US" sz="1000" kern="0">
                  <a:solidFill>
                    <a:schemeClr val="bg1"/>
                  </a:solidFill>
                </a:endParaRPr>
              </a:p>
            </p:txBody>
          </p:sp>
        </p:grpSp>
        <p:sp>
          <p:nvSpPr>
            <p:cNvPr id="44" name="文本框 34"/>
            <p:cNvSpPr txBox="1"/>
            <p:nvPr/>
          </p:nvSpPr>
          <p:spPr>
            <a:xfrm>
              <a:off x="3053672" y="3144313"/>
              <a:ext cx="654693" cy="29935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fontAlgn="auto">
                <a:spcBef>
                  <a:spcPts val="0"/>
                </a:spcBef>
                <a:spcAft>
                  <a:spcPts val="0"/>
                </a:spcAft>
                <a:defRPr/>
              </a:pPr>
              <a:r>
                <a:rPr lang="en-US" altLang="zh-CN" sz="1800" kern="0" dirty="0">
                  <a:solidFill>
                    <a:schemeClr val="bg1"/>
                  </a:solidFill>
                </a:rPr>
                <a:t>Step 1</a:t>
              </a:r>
              <a:endParaRPr lang="zh-CN" altLang="en-US" sz="1800" kern="0" dirty="0">
                <a:solidFill>
                  <a:schemeClr val="bg1"/>
                </a:solidFill>
              </a:endParaRPr>
            </a:p>
          </p:txBody>
        </p:sp>
        <p:sp>
          <p:nvSpPr>
            <p:cNvPr id="48" name="Freeform 113"/>
            <p:cNvSpPr>
              <a:spLocks noEditPoints="1"/>
            </p:cNvSpPr>
            <p:nvPr/>
          </p:nvSpPr>
          <p:spPr bwMode="auto">
            <a:xfrm>
              <a:off x="8158193" y="2684311"/>
              <a:ext cx="418365" cy="328070"/>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en-US" kern="0">
                <a:solidFill>
                  <a:schemeClr val="bg1"/>
                </a:solidFill>
              </a:endParaRPr>
            </a:p>
          </p:txBody>
        </p:sp>
        <p:sp>
          <p:nvSpPr>
            <p:cNvPr id="49" name="Freeform 100"/>
            <p:cNvSpPr>
              <a:spLocks noEditPoints="1"/>
            </p:cNvSpPr>
            <p:nvPr/>
          </p:nvSpPr>
          <p:spPr bwMode="auto">
            <a:xfrm>
              <a:off x="3168034" y="2642231"/>
              <a:ext cx="381475" cy="365690"/>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en-US" kern="0">
                <a:solidFill>
                  <a:schemeClr val="bg1"/>
                </a:solidFill>
              </a:endParaRPr>
            </a:p>
          </p:txBody>
        </p:sp>
        <p:sp>
          <p:nvSpPr>
            <p:cNvPr id="50" name="AutoShape 117"/>
            <p:cNvSpPr>
              <a:spLocks/>
            </p:cNvSpPr>
            <p:nvPr/>
          </p:nvSpPr>
          <p:spPr bwMode="auto">
            <a:xfrm>
              <a:off x="6454013" y="2673289"/>
              <a:ext cx="433295" cy="3251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p:spPr>
          <p:txBody>
            <a:bodyPr lIns="14288" tIns="14288" rIns="14288" bIns="14288" anchor="ctr"/>
            <a:lstStyle/>
            <a:p>
              <a:pPr algn="ctr" defTabSz="171450" hangingPunct="0">
                <a:defRPr/>
              </a:pPr>
              <a:endParaRPr lang="en-US" sz="1100" kern="0">
                <a:solidFill>
                  <a:schemeClr val="bg1"/>
                </a:solidFill>
                <a:effectLst>
                  <a:outerShdw blurRad="38100" dist="38100" dir="2700000" algn="tl">
                    <a:srgbClr val="000000"/>
                  </a:outerShdw>
                </a:effectLst>
                <a:latin typeface="Gill Sans" charset="0"/>
                <a:sym typeface="Gill Sans" charset="0"/>
              </a:endParaRPr>
            </a:p>
          </p:txBody>
        </p:sp>
        <p:grpSp>
          <p:nvGrpSpPr>
            <p:cNvPr id="51" name="组合 50"/>
            <p:cNvGrpSpPr/>
            <p:nvPr/>
          </p:nvGrpSpPr>
          <p:grpSpPr>
            <a:xfrm>
              <a:off x="4832004" y="2684312"/>
              <a:ext cx="396732" cy="385203"/>
              <a:chOff x="16432213" y="8899525"/>
              <a:chExt cx="928687" cy="901700"/>
            </a:xfrm>
            <a:solidFill>
              <a:srgbClr val="A1A1A1">
                <a:lumMod val="65000"/>
                <a:lumOff val="35000"/>
              </a:srgbClr>
            </a:solidFill>
          </p:grpSpPr>
          <p:sp>
            <p:nvSpPr>
              <p:cNvPr id="52" name="AutoShape 16"/>
              <p:cNvSpPr>
                <a:spLocks/>
              </p:cNvSpPr>
              <p:nvPr/>
            </p:nvSpPr>
            <p:spPr bwMode="auto">
              <a:xfrm>
                <a:off x="16897350" y="9393238"/>
                <a:ext cx="115888"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fontAlgn="auto">
                  <a:spcBef>
                    <a:spcPts val="0"/>
                  </a:spcBef>
                  <a:spcAft>
                    <a:spcPts val="0"/>
                  </a:spcAft>
                  <a:defRPr/>
                </a:pPr>
                <a:endParaRPr lang="en-US" sz="2300" kern="0">
                  <a:solidFill>
                    <a:schemeClr val="bg1"/>
                  </a:solidFill>
                  <a:effectLst>
                    <a:outerShdw blurRad="38100" dist="38100" dir="2700000" algn="tl">
                      <a:srgbClr val="000000"/>
                    </a:outerShdw>
                  </a:effectLst>
                </a:endParaRPr>
              </a:p>
            </p:txBody>
          </p:sp>
          <p:sp>
            <p:nvSpPr>
              <p:cNvPr id="53" name="AutoShape 17"/>
              <p:cNvSpPr>
                <a:spLocks/>
              </p:cNvSpPr>
              <p:nvPr/>
            </p:nvSpPr>
            <p:spPr bwMode="auto">
              <a:xfrm>
                <a:off x="16432213" y="8899525"/>
                <a:ext cx="928687" cy="90170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fontAlgn="auto">
                  <a:spcBef>
                    <a:spcPts val="0"/>
                  </a:spcBef>
                  <a:spcAft>
                    <a:spcPts val="0"/>
                  </a:spcAft>
                  <a:defRPr/>
                </a:pPr>
                <a:endParaRPr lang="en-US" sz="2300" kern="0">
                  <a:solidFill>
                    <a:schemeClr val="bg1"/>
                  </a:solidFill>
                  <a:effectLst>
                    <a:outerShdw blurRad="38100" dist="38100" dir="2700000" algn="tl">
                      <a:srgbClr val="000000"/>
                    </a:outerShdw>
                  </a:effectLst>
                </a:endParaRPr>
              </a:p>
            </p:txBody>
          </p:sp>
        </p:grpSp>
      </p:grpSp>
      <p:sp>
        <p:nvSpPr>
          <p:cNvPr id="25" name="íślîďe"/>
          <p:cNvSpPr/>
          <p:nvPr/>
        </p:nvSpPr>
        <p:spPr bwMode="auto">
          <a:xfrm>
            <a:off x="2496264" y="4862949"/>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6" name="íṣḻíde"/>
          <p:cNvSpPr txBox="1"/>
          <p:nvPr/>
        </p:nvSpPr>
        <p:spPr bwMode="auto">
          <a:xfrm>
            <a:off x="2496263" y="4421145"/>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7" name="íślîďe"/>
          <p:cNvSpPr/>
          <p:nvPr/>
        </p:nvSpPr>
        <p:spPr bwMode="auto">
          <a:xfrm>
            <a:off x="3874870" y="1248378"/>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2" name="íṣḻíde"/>
          <p:cNvSpPr txBox="1"/>
          <p:nvPr/>
        </p:nvSpPr>
        <p:spPr bwMode="auto">
          <a:xfrm>
            <a:off x="3874869" y="806574"/>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5" name="íślîďe"/>
          <p:cNvSpPr/>
          <p:nvPr/>
        </p:nvSpPr>
        <p:spPr bwMode="auto">
          <a:xfrm>
            <a:off x="7921614" y="1248378"/>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6" name="íṣḻíde"/>
          <p:cNvSpPr txBox="1"/>
          <p:nvPr/>
        </p:nvSpPr>
        <p:spPr bwMode="auto">
          <a:xfrm>
            <a:off x="7921613" y="806574"/>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7" name="íślîďe"/>
          <p:cNvSpPr/>
          <p:nvPr/>
        </p:nvSpPr>
        <p:spPr bwMode="auto">
          <a:xfrm>
            <a:off x="6418115" y="5022716"/>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4" name="íṣḻíde"/>
          <p:cNvSpPr txBox="1"/>
          <p:nvPr/>
        </p:nvSpPr>
        <p:spPr bwMode="auto">
          <a:xfrm>
            <a:off x="6418114" y="4580912"/>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41344529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47590" y="1741994"/>
            <a:ext cx="3689236" cy="3723857"/>
            <a:chOff x="4301702" y="1772817"/>
            <a:chExt cx="3224824" cy="3255087"/>
          </a:xfrm>
        </p:grpSpPr>
        <p:pic>
          <p:nvPicPr>
            <p:cNvPr id="27" name="图片 2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01702" y="1772817"/>
              <a:ext cx="3224824" cy="3255087"/>
            </a:xfrm>
            <a:prstGeom prst="rect">
              <a:avLst/>
            </a:prstGeom>
          </p:spPr>
        </p:pic>
        <p:sp>
          <p:nvSpPr>
            <p:cNvPr id="29" name="文本框 68"/>
            <p:cNvSpPr txBox="1"/>
            <p:nvPr/>
          </p:nvSpPr>
          <p:spPr>
            <a:xfrm>
              <a:off x="5841658" y="2522190"/>
              <a:ext cx="337272" cy="284693"/>
            </a:xfrm>
            <a:prstGeom prst="rect">
              <a:avLst/>
            </a:prstGeom>
            <a:noFill/>
          </p:spPr>
          <p:txBody>
            <a:bodyPr wrap="none" lIns="68580" tIns="34290" rIns="68580" bIns="34290" rtlCol="0">
              <a:spAutoFit/>
            </a:bodyPr>
            <a:lstStyle/>
            <a:p>
              <a:r>
                <a:rPr lang="en-US" altLang="zh-CN" sz="1400" dirty="0">
                  <a:ea typeface="Microsoft YaHei UI" panose="020B0503020204020204" pitchFamily="34" charset="-122"/>
                  <a:cs typeface="Arial" panose="020B0604020202020204" pitchFamily="34" charset="0"/>
                </a:rPr>
                <a:t>02</a:t>
              </a:r>
              <a:endParaRPr lang="zh-CN" altLang="en-US" sz="1400" dirty="0">
                <a:ea typeface="Microsoft YaHei UI" panose="020B0503020204020204" pitchFamily="34" charset="-122"/>
                <a:cs typeface="Arial" panose="020B0604020202020204" pitchFamily="34" charset="0"/>
              </a:endParaRPr>
            </a:p>
          </p:txBody>
        </p:sp>
        <p:sp>
          <p:nvSpPr>
            <p:cNvPr id="31" name="文本框 69"/>
            <p:cNvSpPr txBox="1"/>
            <p:nvPr/>
          </p:nvSpPr>
          <p:spPr>
            <a:xfrm>
              <a:off x="6688278" y="2522190"/>
              <a:ext cx="337272" cy="284693"/>
            </a:xfrm>
            <a:prstGeom prst="rect">
              <a:avLst/>
            </a:prstGeom>
            <a:noFill/>
          </p:spPr>
          <p:txBody>
            <a:bodyPr wrap="none" lIns="68580" tIns="34290" rIns="68580" bIns="34290" rtlCol="0">
              <a:spAutoFit/>
            </a:bodyPr>
            <a:lstStyle/>
            <a:p>
              <a:r>
                <a:rPr lang="en-US" altLang="zh-CN" sz="1400" dirty="0">
                  <a:ea typeface="Microsoft YaHei UI" panose="020B0503020204020204" pitchFamily="34" charset="-122"/>
                  <a:cs typeface="Arial" panose="020B0604020202020204" pitchFamily="34" charset="0"/>
                </a:rPr>
                <a:t>03</a:t>
              </a:r>
              <a:endParaRPr lang="zh-CN" altLang="en-US" sz="1400" dirty="0">
                <a:ea typeface="Microsoft YaHei UI" panose="020B0503020204020204" pitchFamily="34" charset="-122"/>
                <a:cs typeface="Arial" panose="020B0604020202020204" pitchFamily="34" charset="0"/>
              </a:endParaRPr>
            </a:p>
          </p:txBody>
        </p:sp>
        <p:sp>
          <p:nvSpPr>
            <p:cNvPr id="33" name="文本框 60"/>
            <p:cNvSpPr txBox="1"/>
            <p:nvPr/>
          </p:nvSpPr>
          <p:spPr>
            <a:xfrm>
              <a:off x="4999998" y="2522190"/>
              <a:ext cx="337272" cy="284693"/>
            </a:xfrm>
            <a:prstGeom prst="rect">
              <a:avLst/>
            </a:prstGeom>
            <a:noFill/>
          </p:spPr>
          <p:txBody>
            <a:bodyPr wrap="none" lIns="68580" tIns="34290" rIns="68580" bIns="34290" rtlCol="0">
              <a:spAutoFit/>
            </a:bodyPr>
            <a:lstStyle/>
            <a:p>
              <a:r>
                <a:rPr lang="en-US" altLang="zh-CN" sz="1400" dirty="0">
                  <a:ea typeface="Microsoft YaHei UI" panose="020B0503020204020204" pitchFamily="34" charset="-122"/>
                  <a:cs typeface="Arial" panose="020B0604020202020204" pitchFamily="34" charset="0"/>
                </a:rPr>
                <a:t>01</a:t>
              </a:r>
              <a:endParaRPr lang="zh-CN" altLang="en-US" sz="1400" dirty="0">
                <a:ea typeface="Microsoft YaHei UI" panose="020B0503020204020204" pitchFamily="34" charset="-122"/>
                <a:cs typeface="Arial" panose="020B0604020202020204" pitchFamily="34" charset="0"/>
              </a:endParaRPr>
            </a:p>
          </p:txBody>
        </p:sp>
        <p:sp>
          <p:nvSpPr>
            <p:cNvPr id="35" name="文本框 89"/>
            <p:cNvSpPr txBox="1"/>
            <p:nvPr/>
          </p:nvSpPr>
          <p:spPr>
            <a:xfrm>
              <a:off x="4999998" y="3889816"/>
              <a:ext cx="337272" cy="284693"/>
            </a:xfrm>
            <a:prstGeom prst="rect">
              <a:avLst/>
            </a:prstGeom>
            <a:noFill/>
          </p:spPr>
          <p:txBody>
            <a:bodyPr wrap="none" lIns="68580" tIns="34290" rIns="68580" bIns="34290" rtlCol="0">
              <a:spAutoFit/>
            </a:bodyPr>
            <a:lstStyle/>
            <a:p>
              <a:r>
                <a:rPr lang="en-US" altLang="zh-CN" sz="1400" dirty="0">
                  <a:ea typeface="Microsoft YaHei UI" panose="020B0503020204020204" pitchFamily="34" charset="-122"/>
                  <a:cs typeface="Arial" panose="020B0604020202020204" pitchFamily="34" charset="0"/>
                </a:rPr>
                <a:t>06</a:t>
              </a:r>
              <a:endParaRPr lang="zh-CN" altLang="en-US" sz="1400" dirty="0">
                <a:ea typeface="Microsoft YaHei UI" panose="020B0503020204020204" pitchFamily="34" charset="-122"/>
                <a:cs typeface="Arial" panose="020B0604020202020204" pitchFamily="34" charset="0"/>
              </a:endParaRPr>
            </a:p>
          </p:txBody>
        </p:sp>
        <p:sp>
          <p:nvSpPr>
            <p:cNvPr id="37" name="文本框 91"/>
            <p:cNvSpPr txBox="1"/>
            <p:nvPr/>
          </p:nvSpPr>
          <p:spPr>
            <a:xfrm>
              <a:off x="5841658" y="3889816"/>
              <a:ext cx="337272" cy="284693"/>
            </a:xfrm>
            <a:prstGeom prst="rect">
              <a:avLst/>
            </a:prstGeom>
            <a:noFill/>
          </p:spPr>
          <p:txBody>
            <a:bodyPr wrap="none" lIns="68580" tIns="34290" rIns="68580" bIns="34290" rtlCol="0">
              <a:spAutoFit/>
            </a:bodyPr>
            <a:lstStyle/>
            <a:p>
              <a:r>
                <a:rPr lang="en-US" altLang="zh-CN" sz="1400" dirty="0">
                  <a:ea typeface="Microsoft YaHei UI" panose="020B0503020204020204" pitchFamily="34" charset="-122"/>
                  <a:cs typeface="Arial" panose="020B0604020202020204" pitchFamily="34" charset="0"/>
                </a:rPr>
                <a:t>05</a:t>
              </a:r>
              <a:endParaRPr lang="zh-CN" altLang="en-US" sz="1400" dirty="0">
                <a:ea typeface="Microsoft YaHei UI" panose="020B0503020204020204" pitchFamily="34" charset="-122"/>
                <a:cs typeface="Arial" panose="020B0604020202020204" pitchFamily="34" charset="0"/>
              </a:endParaRPr>
            </a:p>
          </p:txBody>
        </p:sp>
        <p:sp>
          <p:nvSpPr>
            <p:cNvPr id="39" name="文本框 92"/>
            <p:cNvSpPr txBox="1"/>
            <p:nvPr/>
          </p:nvSpPr>
          <p:spPr>
            <a:xfrm>
              <a:off x="6632338" y="3878370"/>
              <a:ext cx="337272" cy="284693"/>
            </a:xfrm>
            <a:prstGeom prst="rect">
              <a:avLst/>
            </a:prstGeom>
            <a:noFill/>
          </p:spPr>
          <p:txBody>
            <a:bodyPr wrap="none" lIns="68580" tIns="34290" rIns="68580" bIns="34290" rtlCol="0">
              <a:spAutoFit/>
            </a:bodyPr>
            <a:lstStyle/>
            <a:p>
              <a:r>
                <a:rPr lang="en-US" altLang="zh-CN" sz="1400" dirty="0">
                  <a:ea typeface="Microsoft YaHei UI" panose="020B0503020204020204" pitchFamily="34" charset="-122"/>
                  <a:cs typeface="Arial" panose="020B0604020202020204" pitchFamily="34" charset="0"/>
                </a:rPr>
                <a:t>04</a:t>
              </a:r>
              <a:endParaRPr lang="zh-CN" altLang="en-US" sz="1400" dirty="0">
                <a:ea typeface="Microsoft YaHei UI" panose="020B0503020204020204" pitchFamily="34" charset="-122"/>
                <a:cs typeface="Arial" panose="020B0604020202020204" pitchFamily="34" charset="0"/>
              </a:endParaRPr>
            </a:p>
          </p:txBody>
        </p:sp>
        <p:sp>
          <p:nvSpPr>
            <p:cNvPr id="40" name="Freeform 119"/>
            <p:cNvSpPr>
              <a:spLocks noChangeArrowheads="1"/>
            </p:cNvSpPr>
            <p:nvPr/>
          </p:nvSpPr>
          <p:spPr bwMode="auto">
            <a:xfrm>
              <a:off x="4961218" y="2798981"/>
              <a:ext cx="361723" cy="323054"/>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1C50A2"/>
            </a:solidFill>
            <a:ln>
              <a:noFill/>
            </a:ln>
            <a:effectLst/>
            <a:extLst/>
          </p:spPr>
          <p:txBody>
            <a:bodyPr wrap="none" lIns="34290" tIns="17145" rIns="34290" bIns="17145" anchor="ctr"/>
            <a:lstStyle/>
            <a:p>
              <a:pPr fontAlgn="auto">
                <a:spcBef>
                  <a:spcPts val="0"/>
                </a:spcBef>
                <a:spcAft>
                  <a:spcPts val="0"/>
                </a:spcAft>
                <a:defRPr/>
              </a:pPr>
              <a:endParaRPr lang="zh-CN" altLang="en-US" kern="0">
                <a:solidFill>
                  <a:sysClr val="windowText" lastClr="000000"/>
                </a:solidFill>
              </a:endParaRPr>
            </a:p>
          </p:txBody>
        </p:sp>
        <p:sp>
          <p:nvSpPr>
            <p:cNvPr id="41" name="Freeform 23"/>
            <p:cNvSpPr>
              <a:spLocks noChangeArrowheads="1"/>
            </p:cNvSpPr>
            <p:nvPr/>
          </p:nvSpPr>
          <p:spPr bwMode="auto">
            <a:xfrm>
              <a:off x="5874103" y="2176761"/>
              <a:ext cx="292057" cy="286540"/>
            </a:xfrm>
            <a:custGeom>
              <a:avLst/>
              <a:gdLst>
                <a:gd name="T0" fmla="*/ 498453 w 427"/>
                <a:gd name="T1" fmla="*/ 63687 h 417"/>
                <a:gd name="T2" fmla="*/ 498453 w 427"/>
                <a:gd name="T3" fmla="*/ 63687 h 417"/>
                <a:gd name="T4" fmla="*/ 424164 w 427"/>
                <a:gd name="T5" fmla="*/ 10815 h 417"/>
                <a:gd name="T6" fmla="*/ 393011 w 427"/>
                <a:gd name="T7" fmla="*/ 0 h 417"/>
                <a:gd name="T8" fmla="*/ 106640 w 427"/>
                <a:gd name="T9" fmla="*/ 0 h 417"/>
                <a:gd name="T10" fmla="*/ 74289 w 427"/>
                <a:gd name="T11" fmla="*/ 10815 h 417"/>
                <a:gd name="T12" fmla="*/ 10784 w 427"/>
                <a:gd name="T13" fmla="*/ 63687 h 417"/>
                <a:gd name="T14" fmla="*/ 0 w 427"/>
                <a:gd name="T15" fmla="*/ 96132 h 417"/>
                <a:gd name="T16" fmla="*/ 52721 w 427"/>
                <a:gd name="T17" fmla="*/ 479457 h 417"/>
                <a:gd name="T18" fmla="*/ 86271 w 427"/>
                <a:gd name="T19" fmla="*/ 499885 h 417"/>
                <a:gd name="T20" fmla="*/ 424164 w 427"/>
                <a:gd name="T21" fmla="*/ 499885 h 417"/>
                <a:gd name="T22" fmla="*/ 456516 w 427"/>
                <a:gd name="T23" fmla="*/ 479457 h 417"/>
                <a:gd name="T24" fmla="*/ 510435 w 427"/>
                <a:gd name="T25" fmla="*/ 96132 h 417"/>
                <a:gd name="T26" fmla="*/ 498453 w 427"/>
                <a:gd name="T27" fmla="*/ 63687 h 417"/>
                <a:gd name="T28" fmla="*/ 255217 w 427"/>
                <a:gd name="T29" fmla="*/ 319638 h 417"/>
                <a:gd name="T30" fmla="*/ 255217 w 427"/>
                <a:gd name="T31" fmla="*/ 319638 h 417"/>
                <a:gd name="T32" fmla="*/ 128208 w 427"/>
                <a:gd name="T33" fmla="*/ 149004 h 417"/>
                <a:gd name="T34" fmla="*/ 191713 w 427"/>
                <a:gd name="T35" fmla="*/ 149004 h 417"/>
                <a:gd name="T36" fmla="*/ 255217 w 427"/>
                <a:gd name="T37" fmla="*/ 266766 h 417"/>
                <a:gd name="T38" fmla="*/ 318722 w 427"/>
                <a:gd name="T39" fmla="*/ 149004 h 417"/>
                <a:gd name="T40" fmla="*/ 371443 w 427"/>
                <a:gd name="T41" fmla="*/ 149004 h 417"/>
                <a:gd name="T42" fmla="*/ 255217 w 427"/>
                <a:gd name="T43" fmla="*/ 319638 h 417"/>
                <a:gd name="T44" fmla="*/ 43135 w 427"/>
                <a:gd name="T45" fmla="*/ 96132 h 417"/>
                <a:gd name="T46" fmla="*/ 43135 w 427"/>
                <a:gd name="T47" fmla="*/ 96132 h 417"/>
                <a:gd name="T48" fmla="*/ 106640 w 427"/>
                <a:gd name="T49" fmla="*/ 32444 h 417"/>
                <a:gd name="T50" fmla="*/ 393011 w 427"/>
                <a:gd name="T51" fmla="*/ 32444 h 417"/>
                <a:gd name="T52" fmla="*/ 468498 w 427"/>
                <a:gd name="T53" fmla="*/ 96132 h 417"/>
                <a:gd name="T54" fmla="*/ 43135 w 427"/>
                <a:gd name="T55" fmla="*/ 96132 h 4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solidFill>
              <a:srgbClr val="1C50A2"/>
            </a:solidFill>
            <a:ln>
              <a:noFill/>
            </a:ln>
            <a:effectLst/>
            <a:extLst/>
          </p:spPr>
          <p:txBody>
            <a:bodyPr wrap="none" lIns="34290" tIns="17145" rIns="34290" bIns="17145" anchor="ctr"/>
            <a:lstStyle/>
            <a:p>
              <a:pPr fontAlgn="auto">
                <a:spcBef>
                  <a:spcPts val="0"/>
                </a:spcBef>
                <a:spcAft>
                  <a:spcPts val="0"/>
                </a:spcAft>
                <a:defRPr/>
              </a:pPr>
              <a:endParaRPr lang="zh-CN" altLang="en-US" kern="0">
                <a:solidFill>
                  <a:sysClr val="windowText" lastClr="000000"/>
                </a:solidFill>
              </a:endParaRPr>
            </a:p>
          </p:txBody>
        </p:sp>
        <p:sp>
          <p:nvSpPr>
            <p:cNvPr id="42" name="Freeform 79"/>
            <p:cNvSpPr>
              <a:spLocks noChangeArrowheads="1"/>
            </p:cNvSpPr>
            <p:nvPr/>
          </p:nvSpPr>
          <p:spPr bwMode="auto">
            <a:xfrm>
              <a:off x="6530326" y="2798981"/>
              <a:ext cx="315904" cy="316694"/>
            </a:xfrm>
            <a:custGeom>
              <a:avLst/>
              <a:gdLst>
                <a:gd name="T0" fmla="*/ 286865 w 479"/>
                <a:gd name="T1" fmla="*/ 0 h 479"/>
                <a:gd name="T2" fmla="*/ 286865 w 479"/>
                <a:gd name="T3" fmla="*/ 0 h 479"/>
                <a:gd name="T4" fmla="*/ 0 w 479"/>
                <a:gd name="T5" fmla="*/ 286865 h 479"/>
                <a:gd name="T6" fmla="*/ 286865 w 479"/>
                <a:gd name="T7" fmla="*/ 573730 h 479"/>
                <a:gd name="T8" fmla="*/ 573730 w 479"/>
                <a:gd name="T9" fmla="*/ 286865 h 479"/>
                <a:gd name="T10" fmla="*/ 286865 w 479"/>
                <a:gd name="T11" fmla="*/ 0 h 479"/>
                <a:gd name="T12" fmla="*/ 531720 w 479"/>
                <a:gd name="T13" fmla="*/ 286865 h 479"/>
                <a:gd name="T14" fmla="*/ 531720 w 479"/>
                <a:gd name="T15" fmla="*/ 286865 h 479"/>
                <a:gd name="T16" fmla="*/ 478908 w 479"/>
                <a:gd name="T17" fmla="*/ 435699 h 479"/>
                <a:gd name="T18" fmla="*/ 468106 w 479"/>
                <a:gd name="T19" fmla="*/ 393689 h 479"/>
                <a:gd name="T20" fmla="*/ 478908 w 479"/>
                <a:gd name="T21" fmla="*/ 308470 h 479"/>
                <a:gd name="T22" fmla="*/ 446501 w 479"/>
                <a:gd name="T23" fmla="*/ 244855 h 479"/>
                <a:gd name="T24" fmla="*/ 382887 w 479"/>
                <a:gd name="T25" fmla="*/ 213648 h 479"/>
                <a:gd name="T26" fmla="*/ 415294 w 479"/>
                <a:gd name="T27" fmla="*/ 105624 h 479"/>
                <a:gd name="T28" fmla="*/ 351680 w 479"/>
                <a:gd name="T29" fmla="*/ 74417 h 479"/>
                <a:gd name="T30" fmla="*/ 361282 w 479"/>
                <a:gd name="T31" fmla="*/ 63614 h 479"/>
                <a:gd name="T32" fmla="*/ 531720 w 479"/>
                <a:gd name="T33" fmla="*/ 286865 h 479"/>
                <a:gd name="T34" fmla="*/ 254458 w 479"/>
                <a:gd name="T35" fmla="*/ 52812 h 479"/>
                <a:gd name="T36" fmla="*/ 254458 w 479"/>
                <a:gd name="T37" fmla="*/ 52812 h 479"/>
                <a:gd name="T38" fmla="*/ 223250 w 479"/>
                <a:gd name="T39" fmla="*/ 74417 h 479"/>
                <a:gd name="T40" fmla="*/ 180041 w 479"/>
                <a:gd name="T41" fmla="*/ 105624 h 479"/>
                <a:gd name="T42" fmla="*/ 138031 w 479"/>
                <a:gd name="T43" fmla="*/ 159636 h 479"/>
                <a:gd name="T44" fmla="*/ 159636 w 479"/>
                <a:gd name="T45" fmla="*/ 190843 h 479"/>
                <a:gd name="T46" fmla="*/ 212448 w 479"/>
                <a:gd name="T47" fmla="*/ 190843 h 479"/>
                <a:gd name="T48" fmla="*/ 297667 w 479"/>
                <a:gd name="T49" fmla="*/ 286865 h 479"/>
                <a:gd name="T50" fmla="*/ 223250 w 479"/>
                <a:gd name="T51" fmla="*/ 350479 h 479"/>
                <a:gd name="T52" fmla="*/ 212448 w 479"/>
                <a:gd name="T53" fmla="*/ 404491 h 479"/>
                <a:gd name="T54" fmla="*/ 212448 w 479"/>
                <a:gd name="T55" fmla="*/ 468106 h 479"/>
                <a:gd name="T56" fmla="*/ 159636 w 479"/>
                <a:gd name="T57" fmla="*/ 414094 h 479"/>
                <a:gd name="T58" fmla="*/ 148834 w 479"/>
                <a:gd name="T59" fmla="*/ 340877 h 479"/>
                <a:gd name="T60" fmla="*/ 105624 w 479"/>
                <a:gd name="T61" fmla="*/ 286865 h 479"/>
                <a:gd name="T62" fmla="*/ 127229 w 479"/>
                <a:gd name="T63" fmla="*/ 223250 h 479"/>
                <a:gd name="T64" fmla="*/ 63614 w 479"/>
                <a:gd name="T65" fmla="*/ 202846 h 479"/>
                <a:gd name="T66" fmla="*/ 254458 w 479"/>
                <a:gd name="T67" fmla="*/ 52812 h 479"/>
                <a:gd name="T68" fmla="*/ 212448 w 479"/>
                <a:gd name="T69" fmla="*/ 520918 h 479"/>
                <a:gd name="T70" fmla="*/ 212448 w 479"/>
                <a:gd name="T71" fmla="*/ 520918 h 479"/>
                <a:gd name="T72" fmla="*/ 244855 w 479"/>
                <a:gd name="T73" fmla="*/ 499313 h 479"/>
                <a:gd name="T74" fmla="*/ 286865 w 479"/>
                <a:gd name="T75" fmla="*/ 488510 h 479"/>
                <a:gd name="T76" fmla="*/ 351680 w 479"/>
                <a:gd name="T77" fmla="*/ 468106 h 479"/>
                <a:gd name="T78" fmla="*/ 424896 w 479"/>
                <a:gd name="T79" fmla="*/ 488510 h 479"/>
                <a:gd name="T80" fmla="*/ 286865 w 479"/>
                <a:gd name="T81" fmla="*/ 531720 h 479"/>
                <a:gd name="T82" fmla="*/ 212448 w 479"/>
                <a:gd name="T83" fmla="*/ 520918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rgbClr val="1C50A2"/>
            </a:solidFill>
            <a:ln>
              <a:noFill/>
            </a:ln>
            <a:effectLst/>
            <a:extLst/>
          </p:spPr>
          <p:txBody>
            <a:bodyPr wrap="none" lIns="34290" tIns="17145" rIns="34290" bIns="17145" anchor="ctr"/>
            <a:lstStyle/>
            <a:p>
              <a:pPr fontAlgn="auto">
                <a:spcBef>
                  <a:spcPts val="0"/>
                </a:spcBef>
                <a:spcAft>
                  <a:spcPts val="0"/>
                </a:spcAft>
                <a:defRPr/>
              </a:pPr>
              <a:endParaRPr lang="zh-CN" altLang="en-US" kern="0">
                <a:solidFill>
                  <a:sysClr val="windowText" lastClr="000000"/>
                </a:solidFill>
              </a:endParaRPr>
            </a:p>
          </p:txBody>
        </p:sp>
        <p:sp>
          <p:nvSpPr>
            <p:cNvPr id="43" name="Freeform 70"/>
            <p:cNvSpPr>
              <a:spLocks noChangeArrowheads="1"/>
            </p:cNvSpPr>
            <p:nvPr/>
          </p:nvSpPr>
          <p:spPr bwMode="auto">
            <a:xfrm>
              <a:off x="4984696" y="3586827"/>
              <a:ext cx="338244" cy="302988"/>
            </a:xfrm>
            <a:custGeom>
              <a:avLst/>
              <a:gdLst>
                <a:gd name="T0" fmla="*/ 170295 w 497"/>
                <a:gd name="T1" fmla="*/ 329219 h 445"/>
                <a:gd name="T2" fmla="*/ 170295 w 497"/>
                <a:gd name="T3" fmla="*/ 329219 h 445"/>
                <a:gd name="T4" fmla="*/ 170295 w 497"/>
                <a:gd name="T5" fmla="*/ 149645 h 445"/>
                <a:gd name="T6" fmla="*/ 63561 w 497"/>
                <a:gd name="T7" fmla="*/ 149645 h 445"/>
                <a:gd name="T8" fmla="*/ 0 w 497"/>
                <a:gd name="T9" fmla="*/ 213094 h 445"/>
                <a:gd name="T10" fmla="*/ 0 w 497"/>
                <a:gd name="T11" fmla="*/ 381894 h 445"/>
                <a:gd name="T12" fmla="*/ 63561 w 497"/>
                <a:gd name="T13" fmla="*/ 446541 h 445"/>
                <a:gd name="T14" fmla="*/ 85147 w 497"/>
                <a:gd name="T15" fmla="*/ 446541 h 445"/>
                <a:gd name="T16" fmla="*/ 85147 w 497"/>
                <a:gd name="T17" fmla="*/ 531539 h 445"/>
                <a:gd name="T18" fmla="*/ 181088 w 497"/>
                <a:gd name="T19" fmla="*/ 446541 h 445"/>
                <a:gd name="T20" fmla="*/ 328597 w 497"/>
                <a:gd name="T21" fmla="*/ 446541 h 445"/>
                <a:gd name="T22" fmla="*/ 382563 w 497"/>
                <a:gd name="T23" fmla="*/ 381894 h 445"/>
                <a:gd name="T24" fmla="*/ 382563 w 497"/>
                <a:gd name="T25" fmla="*/ 329219 h 445"/>
                <a:gd name="T26" fmla="*/ 382563 w 497"/>
                <a:gd name="T27" fmla="*/ 329219 h 445"/>
                <a:gd name="T28" fmla="*/ 170295 w 497"/>
                <a:gd name="T29" fmla="*/ 329219 h 445"/>
                <a:gd name="T30" fmla="*/ 531271 w 497"/>
                <a:gd name="T31" fmla="*/ 0 h 445"/>
                <a:gd name="T32" fmla="*/ 531271 w 497"/>
                <a:gd name="T33" fmla="*/ 0 h 445"/>
                <a:gd name="T34" fmla="*/ 265036 w 497"/>
                <a:gd name="T35" fmla="*/ 0 h 445"/>
                <a:gd name="T36" fmla="*/ 212269 w 497"/>
                <a:gd name="T37" fmla="*/ 64647 h 445"/>
                <a:gd name="T38" fmla="*/ 212269 w 497"/>
                <a:gd name="T39" fmla="*/ 296896 h 445"/>
                <a:gd name="T40" fmla="*/ 414943 w 497"/>
                <a:gd name="T41" fmla="*/ 296896 h 445"/>
                <a:gd name="T42" fmla="*/ 509684 w 497"/>
                <a:gd name="T43" fmla="*/ 381894 h 445"/>
                <a:gd name="T44" fmla="*/ 509684 w 497"/>
                <a:gd name="T45" fmla="*/ 296896 h 445"/>
                <a:gd name="T46" fmla="*/ 531271 w 497"/>
                <a:gd name="T47" fmla="*/ 296896 h 445"/>
                <a:gd name="T48" fmla="*/ 594832 w 497"/>
                <a:gd name="T49" fmla="*/ 233446 h 445"/>
                <a:gd name="T50" fmla="*/ 594832 w 497"/>
                <a:gd name="T51" fmla="*/ 64647 h 445"/>
                <a:gd name="T52" fmla="*/ 531271 w 497"/>
                <a:gd name="T53" fmla="*/ 0 h 44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rgbClr val="1C50A2"/>
            </a:solidFill>
            <a:ln>
              <a:noFill/>
            </a:ln>
            <a:effectLst/>
            <a:extLst/>
          </p:spPr>
          <p:txBody>
            <a:bodyPr wrap="none" lIns="34290" tIns="17145" rIns="34290" bIns="17145" anchor="ctr"/>
            <a:lstStyle/>
            <a:p>
              <a:pPr fontAlgn="auto">
                <a:spcBef>
                  <a:spcPts val="0"/>
                </a:spcBef>
                <a:spcAft>
                  <a:spcPts val="0"/>
                </a:spcAft>
                <a:defRPr/>
              </a:pPr>
              <a:endParaRPr lang="zh-CN" altLang="en-US" kern="0">
                <a:solidFill>
                  <a:sysClr val="windowText" lastClr="000000"/>
                </a:solidFill>
              </a:endParaRPr>
            </a:p>
          </p:txBody>
        </p:sp>
        <p:sp>
          <p:nvSpPr>
            <p:cNvPr id="44" name="Freeform 111"/>
            <p:cNvSpPr>
              <a:spLocks noChangeArrowheads="1"/>
            </p:cNvSpPr>
            <p:nvPr/>
          </p:nvSpPr>
          <p:spPr bwMode="auto">
            <a:xfrm>
              <a:off x="5860090" y="4219609"/>
              <a:ext cx="247296" cy="302376"/>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rgbClr val="1C50A2"/>
            </a:solidFill>
            <a:ln>
              <a:noFill/>
            </a:ln>
            <a:effectLst/>
            <a:extLst/>
          </p:spPr>
          <p:txBody>
            <a:bodyPr wrap="none" lIns="34290" tIns="17145" rIns="34290" bIns="17145" anchor="ctr"/>
            <a:lstStyle/>
            <a:p>
              <a:pPr fontAlgn="auto">
                <a:spcBef>
                  <a:spcPts val="0"/>
                </a:spcBef>
                <a:spcAft>
                  <a:spcPts val="0"/>
                </a:spcAft>
                <a:defRPr/>
              </a:pPr>
              <a:endParaRPr lang="zh-CN" altLang="en-US" kern="0">
                <a:solidFill>
                  <a:sysClr val="windowText" lastClr="000000"/>
                </a:solidFill>
              </a:endParaRPr>
            </a:p>
          </p:txBody>
        </p:sp>
        <p:sp>
          <p:nvSpPr>
            <p:cNvPr id="45" name="Freeform 74"/>
            <p:cNvSpPr>
              <a:spLocks noChangeArrowheads="1"/>
            </p:cNvSpPr>
            <p:nvPr/>
          </p:nvSpPr>
          <p:spPr bwMode="auto">
            <a:xfrm>
              <a:off x="6646368" y="3586827"/>
              <a:ext cx="326070" cy="288622"/>
            </a:xfrm>
            <a:custGeom>
              <a:avLst/>
              <a:gdLst>
                <a:gd name="T0" fmla="*/ 541820 w 461"/>
                <a:gd name="T1" fmla="*/ 255464 h 409"/>
                <a:gd name="T2" fmla="*/ 541820 w 461"/>
                <a:gd name="T3" fmla="*/ 255464 h 409"/>
                <a:gd name="T4" fmla="*/ 296740 w 461"/>
                <a:gd name="T5" fmla="*/ 20389 h 409"/>
                <a:gd name="T6" fmla="*/ 254692 w 461"/>
                <a:gd name="T7" fmla="*/ 20389 h 409"/>
                <a:gd name="T8" fmla="*/ 10812 w 461"/>
                <a:gd name="T9" fmla="*/ 255464 h 409"/>
                <a:gd name="T10" fmla="*/ 21625 w 461"/>
                <a:gd name="T11" fmla="*/ 275853 h 409"/>
                <a:gd name="T12" fmla="*/ 74485 w 461"/>
                <a:gd name="T13" fmla="*/ 275853 h 409"/>
                <a:gd name="T14" fmla="*/ 74485 w 461"/>
                <a:gd name="T15" fmla="*/ 467750 h 409"/>
                <a:gd name="T16" fmla="*/ 94909 w 461"/>
                <a:gd name="T17" fmla="*/ 489339 h 409"/>
                <a:gd name="T18" fmla="*/ 212643 w 461"/>
                <a:gd name="T19" fmla="*/ 489339 h 409"/>
                <a:gd name="T20" fmla="*/ 212643 w 461"/>
                <a:gd name="T21" fmla="*/ 297441 h 409"/>
                <a:gd name="T22" fmla="*/ 339989 w 461"/>
                <a:gd name="T23" fmla="*/ 297441 h 409"/>
                <a:gd name="T24" fmla="*/ 339989 w 461"/>
                <a:gd name="T25" fmla="*/ 489339 h 409"/>
                <a:gd name="T26" fmla="*/ 457724 w 461"/>
                <a:gd name="T27" fmla="*/ 489339 h 409"/>
                <a:gd name="T28" fmla="*/ 478147 w 461"/>
                <a:gd name="T29" fmla="*/ 467750 h 409"/>
                <a:gd name="T30" fmla="*/ 478147 w 461"/>
                <a:gd name="T31" fmla="*/ 275853 h 409"/>
                <a:gd name="T32" fmla="*/ 532209 w 461"/>
                <a:gd name="T33" fmla="*/ 275853 h 409"/>
                <a:gd name="T34" fmla="*/ 541820 w 461"/>
                <a:gd name="T35" fmla="*/ 255464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rgbClr val="1C50A2"/>
            </a:solidFill>
            <a:ln>
              <a:noFill/>
            </a:ln>
            <a:effectLst/>
            <a:extLst/>
          </p:spPr>
          <p:txBody>
            <a:bodyPr wrap="none" lIns="34290" tIns="17145" rIns="34290" bIns="17145" anchor="ctr"/>
            <a:lstStyle/>
            <a:p>
              <a:pPr fontAlgn="auto">
                <a:spcBef>
                  <a:spcPts val="0"/>
                </a:spcBef>
                <a:spcAft>
                  <a:spcPts val="0"/>
                </a:spcAft>
                <a:defRPr/>
              </a:pPr>
              <a:endParaRPr lang="zh-CN" altLang="en-US" kern="0">
                <a:solidFill>
                  <a:sysClr val="windowText" lastClr="000000"/>
                </a:solidFill>
              </a:endParaRPr>
            </a:p>
          </p:txBody>
        </p:sp>
      </p:grpSp>
      <p:sp>
        <p:nvSpPr>
          <p:cNvPr id="22" name="íślîďe"/>
          <p:cNvSpPr/>
          <p:nvPr/>
        </p:nvSpPr>
        <p:spPr bwMode="auto">
          <a:xfrm>
            <a:off x="7881192" y="2599284"/>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3" name="íṣḻíde"/>
          <p:cNvSpPr txBox="1"/>
          <p:nvPr/>
        </p:nvSpPr>
        <p:spPr bwMode="auto">
          <a:xfrm>
            <a:off x="7881191" y="2157480"/>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4" name="íślîďe"/>
          <p:cNvSpPr/>
          <p:nvPr/>
        </p:nvSpPr>
        <p:spPr bwMode="auto">
          <a:xfrm>
            <a:off x="7881192" y="4476462"/>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5" name="íṣḻíde"/>
          <p:cNvSpPr txBox="1"/>
          <p:nvPr/>
        </p:nvSpPr>
        <p:spPr bwMode="auto">
          <a:xfrm>
            <a:off x="7881191" y="4034658"/>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6" name="íślîďe"/>
          <p:cNvSpPr/>
          <p:nvPr/>
        </p:nvSpPr>
        <p:spPr bwMode="auto">
          <a:xfrm>
            <a:off x="697656" y="2599284"/>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6" name="íṣḻíde"/>
          <p:cNvSpPr txBox="1"/>
          <p:nvPr/>
        </p:nvSpPr>
        <p:spPr bwMode="auto">
          <a:xfrm>
            <a:off x="697655" y="2157480"/>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7" name="íślîďe"/>
          <p:cNvSpPr/>
          <p:nvPr/>
        </p:nvSpPr>
        <p:spPr bwMode="auto">
          <a:xfrm>
            <a:off x="697656" y="4476462"/>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8" name="íṣḻíde"/>
          <p:cNvSpPr txBox="1"/>
          <p:nvPr/>
        </p:nvSpPr>
        <p:spPr bwMode="auto">
          <a:xfrm>
            <a:off x="697655" y="4034658"/>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9" name="íślîďe"/>
          <p:cNvSpPr/>
          <p:nvPr/>
        </p:nvSpPr>
        <p:spPr bwMode="auto">
          <a:xfrm>
            <a:off x="4817593" y="956501"/>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0" name="íṣḻíde"/>
          <p:cNvSpPr txBox="1"/>
          <p:nvPr/>
        </p:nvSpPr>
        <p:spPr bwMode="auto">
          <a:xfrm>
            <a:off x="4817592" y="514697"/>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1" name="íślîďe"/>
          <p:cNvSpPr/>
          <p:nvPr/>
        </p:nvSpPr>
        <p:spPr bwMode="auto">
          <a:xfrm>
            <a:off x="4817593" y="5728444"/>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2" name="íṣḻíde"/>
          <p:cNvSpPr txBox="1"/>
          <p:nvPr/>
        </p:nvSpPr>
        <p:spPr bwMode="auto">
          <a:xfrm>
            <a:off x="4817592" y="5286640"/>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11437786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8838" y="1515900"/>
            <a:ext cx="9646332" cy="4350644"/>
            <a:chOff x="2446802" y="1783028"/>
            <a:chExt cx="7321607" cy="3302157"/>
          </a:xfrm>
        </p:grpSpPr>
        <p:sp>
          <p:nvSpPr>
            <p:cNvPr id="107" name="矩形 106"/>
            <p:cNvSpPr/>
            <p:nvPr/>
          </p:nvSpPr>
          <p:spPr>
            <a:xfrm>
              <a:off x="2834370" y="4435259"/>
              <a:ext cx="775136" cy="230832"/>
            </a:xfrm>
            <a:prstGeom prst="rect">
              <a:avLst/>
            </a:prstGeom>
          </p:spPr>
          <p:txBody>
            <a:bodyPr wrap="square">
              <a:spAutoFit/>
            </a:bodyPr>
            <a:lstStyle/>
            <a:p>
              <a:pPr fontAlgn="auto">
                <a:spcBef>
                  <a:spcPts val="0"/>
                </a:spcBef>
                <a:spcAft>
                  <a:spcPts val="0"/>
                </a:spcAft>
                <a:defRPr/>
              </a:pPr>
              <a:r>
                <a:rPr lang="en-US" altLang="zh-CN" sz="100" kern="0" dirty="0">
                  <a:solidFill>
                    <a:srgbClr val="517299">
                      <a:lumMod val="50000"/>
                    </a:srgbClr>
                  </a:solidFill>
                </a:rPr>
                <a:t>PPT</a:t>
              </a:r>
              <a:r>
                <a:rPr lang="zh-CN" altLang="en-US" sz="100" kern="0" dirty="0">
                  <a:solidFill>
                    <a:srgbClr val="517299">
                      <a:lumMod val="50000"/>
                    </a:srgbClr>
                  </a:solidFill>
                </a:rPr>
                <a:t>模板下载：</a:t>
              </a:r>
              <a:r>
                <a:rPr lang="en-US" altLang="zh-CN" sz="100" kern="0" dirty="0">
                  <a:solidFill>
                    <a:srgbClr val="517299">
                      <a:lumMod val="50000"/>
                    </a:srgbClr>
                  </a:solidFill>
                </a:rPr>
                <a:t>www.1ppt.com/moban/     </a:t>
              </a:r>
              <a:r>
                <a:rPr lang="zh-CN" altLang="en-US" sz="100" kern="0" dirty="0">
                  <a:solidFill>
                    <a:srgbClr val="517299">
                      <a:lumMod val="50000"/>
                    </a:srgbClr>
                  </a:solidFill>
                </a:rPr>
                <a:t>行业</a:t>
              </a:r>
              <a:r>
                <a:rPr lang="en-US" altLang="zh-CN" sz="100" kern="0" dirty="0">
                  <a:solidFill>
                    <a:srgbClr val="517299">
                      <a:lumMod val="50000"/>
                    </a:srgbClr>
                  </a:solidFill>
                </a:rPr>
                <a:t>PPT</a:t>
              </a:r>
              <a:r>
                <a:rPr lang="zh-CN" altLang="en-US" sz="100" kern="0" dirty="0">
                  <a:solidFill>
                    <a:srgbClr val="517299">
                      <a:lumMod val="50000"/>
                    </a:srgbClr>
                  </a:solidFill>
                </a:rPr>
                <a:t>模板：</a:t>
              </a:r>
              <a:r>
                <a:rPr lang="en-US" altLang="zh-CN" sz="100" kern="0" dirty="0">
                  <a:solidFill>
                    <a:srgbClr val="517299">
                      <a:lumMod val="50000"/>
                    </a:srgbClr>
                  </a:solidFill>
                </a:rPr>
                <a:t>www.1ppt.com/hangye/ </a:t>
              </a:r>
            </a:p>
            <a:p>
              <a:pPr fontAlgn="auto">
                <a:spcBef>
                  <a:spcPts val="0"/>
                </a:spcBef>
                <a:spcAft>
                  <a:spcPts val="0"/>
                </a:spcAft>
                <a:defRPr/>
              </a:pPr>
              <a:r>
                <a:rPr lang="zh-CN" altLang="en-US" sz="100" kern="0" dirty="0">
                  <a:solidFill>
                    <a:srgbClr val="517299">
                      <a:lumMod val="50000"/>
                    </a:srgbClr>
                  </a:solidFill>
                </a:rPr>
                <a:t>节日</a:t>
              </a:r>
              <a:r>
                <a:rPr lang="en-US" altLang="zh-CN" sz="100" kern="0" dirty="0">
                  <a:solidFill>
                    <a:srgbClr val="517299">
                      <a:lumMod val="50000"/>
                    </a:srgbClr>
                  </a:solidFill>
                </a:rPr>
                <a:t>PPT</a:t>
              </a:r>
              <a:r>
                <a:rPr lang="zh-CN" altLang="en-US" sz="100" kern="0" dirty="0">
                  <a:solidFill>
                    <a:srgbClr val="517299">
                      <a:lumMod val="50000"/>
                    </a:srgbClr>
                  </a:solidFill>
                </a:rPr>
                <a:t>模板：</a:t>
              </a:r>
              <a:r>
                <a:rPr lang="en-US" altLang="zh-CN" sz="100" kern="0" dirty="0">
                  <a:solidFill>
                    <a:srgbClr val="517299">
                      <a:lumMod val="50000"/>
                    </a:srgbClr>
                  </a:solidFill>
                </a:rPr>
                <a:t>www.1ppt.com/jieri/           PPT</a:t>
              </a:r>
              <a:r>
                <a:rPr lang="zh-CN" altLang="en-US" sz="100" kern="0" dirty="0">
                  <a:solidFill>
                    <a:srgbClr val="517299">
                      <a:lumMod val="50000"/>
                    </a:srgbClr>
                  </a:solidFill>
                </a:rPr>
                <a:t>素材下载：</a:t>
              </a:r>
              <a:r>
                <a:rPr lang="en-US" altLang="zh-CN" sz="100" kern="0" dirty="0">
                  <a:solidFill>
                    <a:srgbClr val="517299">
                      <a:lumMod val="50000"/>
                    </a:srgbClr>
                  </a:solidFill>
                </a:rPr>
                <a:t>www.1ppt.com/sucai/</a:t>
              </a:r>
            </a:p>
            <a:p>
              <a:pPr fontAlgn="auto">
                <a:spcBef>
                  <a:spcPts val="0"/>
                </a:spcBef>
                <a:spcAft>
                  <a:spcPts val="0"/>
                </a:spcAft>
                <a:defRPr/>
              </a:pPr>
              <a:r>
                <a:rPr lang="en-US" altLang="zh-CN" sz="100" kern="0" dirty="0">
                  <a:solidFill>
                    <a:srgbClr val="517299">
                      <a:lumMod val="50000"/>
                    </a:srgbClr>
                  </a:solidFill>
                </a:rPr>
                <a:t>PPT</a:t>
              </a:r>
              <a:r>
                <a:rPr lang="zh-CN" altLang="en-US" sz="100" kern="0" dirty="0">
                  <a:solidFill>
                    <a:srgbClr val="517299">
                      <a:lumMod val="50000"/>
                    </a:srgbClr>
                  </a:solidFill>
                </a:rPr>
                <a:t>背景图片：</a:t>
              </a:r>
              <a:r>
                <a:rPr lang="en-US" altLang="zh-CN" sz="100" kern="0" dirty="0">
                  <a:solidFill>
                    <a:srgbClr val="517299">
                      <a:lumMod val="50000"/>
                    </a:srgbClr>
                  </a:solidFill>
                </a:rPr>
                <a:t>www.1ppt.com/beijing/      PPT</a:t>
              </a:r>
              <a:r>
                <a:rPr lang="zh-CN" altLang="en-US" sz="100" kern="0" dirty="0">
                  <a:solidFill>
                    <a:srgbClr val="517299">
                      <a:lumMod val="50000"/>
                    </a:srgbClr>
                  </a:solidFill>
                </a:rPr>
                <a:t>图表下载：</a:t>
              </a:r>
              <a:r>
                <a:rPr lang="en-US" altLang="zh-CN" sz="100" kern="0" dirty="0">
                  <a:solidFill>
                    <a:srgbClr val="517299">
                      <a:lumMod val="50000"/>
                    </a:srgbClr>
                  </a:solidFill>
                </a:rPr>
                <a:t>www.1ppt.com/tubiao/      </a:t>
              </a:r>
            </a:p>
            <a:p>
              <a:pPr fontAlgn="auto">
                <a:spcBef>
                  <a:spcPts val="0"/>
                </a:spcBef>
                <a:spcAft>
                  <a:spcPts val="0"/>
                </a:spcAft>
                <a:defRPr/>
              </a:pPr>
              <a:r>
                <a:rPr lang="zh-CN" altLang="en-US" sz="100" kern="0" dirty="0">
                  <a:solidFill>
                    <a:srgbClr val="517299">
                      <a:lumMod val="50000"/>
                    </a:srgbClr>
                  </a:solidFill>
                </a:rPr>
                <a:t>优秀</a:t>
              </a:r>
              <a:r>
                <a:rPr lang="en-US" altLang="zh-CN" sz="100" kern="0" dirty="0">
                  <a:solidFill>
                    <a:srgbClr val="517299">
                      <a:lumMod val="50000"/>
                    </a:srgbClr>
                  </a:solidFill>
                </a:rPr>
                <a:t>PPT</a:t>
              </a:r>
              <a:r>
                <a:rPr lang="zh-CN" altLang="en-US" sz="100" kern="0" dirty="0">
                  <a:solidFill>
                    <a:srgbClr val="517299">
                      <a:lumMod val="50000"/>
                    </a:srgbClr>
                  </a:solidFill>
                </a:rPr>
                <a:t>下载：</a:t>
              </a:r>
              <a:r>
                <a:rPr lang="en-US" altLang="zh-CN" sz="100" kern="0" dirty="0">
                  <a:solidFill>
                    <a:srgbClr val="517299">
                      <a:lumMod val="50000"/>
                    </a:srgbClr>
                  </a:solidFill>
                </a:rPr>
                <a:t>www.1ppt.com/xiazai/        PPT</a:t>
              </a:r>
              <a:r>
                <a:rPr lang="zh-CN" altLang="en-US" sz="100" kern="0" dirty="0">
                  <a:solidFill>
                    <a:srgbClr val="517299">
                      <a:lumMod val="50000"/>
                    </a:srgbClr>
                  </a:solidFill>
                </a:rPr>
                <a:t>教程： </a:t>
              </a:r>
              <a:r>
                <a:rPr lang="en-US" altLang="zh-CN" sz="100" kern="0" dirty="0">
                  <a:solidFill>
                    <a:srgbClr val="517299">
                      <a:lumMod val="50000"/>
                    </a:srgbClr>
                  </a:solidFill>
                </a:rPr>
                <a:t>www.1ppt.com/powerpoint/      </a:t>
              </a:r>
            </a:p>
            <a:p>
              <a:pPr fontAlgn="auto">
                <a:spcBef>
                  <a:spcPts val="0"/>
                </a:spcBef>
                <a:spcAft>
                  <a:spcPts val="0"/>
                </a:spcAft>
                <a:defRPr/>
              </a:pPr>
              <a:r>
                <a:rPr lang="en-US" altLang="zh-CN" sz="100" kern="0" dirty="0">
                  <a:solidFill>
                    <a:srgbClr val="517299">
                      <a:lumMod val="50000"/>
                    </a:srgbClr>
                  </a:solidFill>
                </a:rPr>
                <a:t>Word</a:t>
              </a:r>
              <a:r>
                <a:rPr lang="zh-CN" altLang="en-US" sz="100" kern="0" dirty="0">
                  <a:solidFill>
                    <a:srgbClr val="517299">
                      <a:lumMod val="50000"/>
                    </a:srgbClr>
                  </a:solidFill>
                </a:rPr>
                <a:t>教程： </a:t>
              </a:r>
              <a:r>
                <a:rPr lang="en-US" altLang="zh-CN" sz="100" kern="0" dirty="0">
                  <a:solidFill>
                    <a:srgbClr val="517299">
                      <a:lumMod val="50000"/>
                    </a:srgbClr>
                  </a:solidFill>
                </a:rPr>
                <a:t>www.1ppt.com/word/              Excel</a:t>
              </a:r>
              <a:r>
                <a:rPr lang="zh-CN" altLang="en-US" sz="100" kern="0" dirty="0">
                  <a:solidFill>
                    <a:srgbClr val="517299">
                      <a:lumMod val="50000"/>
                    </a:srgbClr>
                  </a:solidFill>
                </a:rPr>
                <a:t>教程：</a:t>
              </a:r>
              <a:r>
                <a:rPr lang="en-US" altLang="zh-CN" sz="100" kern="0" dirty="0">
                  <a:solidFill>
                    <a:srgbClr val="517299">
                      <a:lumMod val="50000"/>
                    </a:srgbClr>
                  </a:solidFill>
                </a:rPr>
                <a:t>www.1ppt.com/excel/  </a:t>
              </a:r>
            </a:p>
            <a:p>
              <a:pPr fontAlgn="auto">
                <a:spcBef>
                  <a:spcPts val="0"/>
                </a:spcBef>
                <a:spcAft>
                  <a:spcPts val="0"/>
                </a:spcAft>
                <a:defRPr/>
              </a:pPr>
              <a:r>
                <a:rPr lang="zh-CN" altLang="en-US" sz="100" kern="0" dirty="0">
                  <a:solidFill>
                    <a:srgbClr val="517299">
                      <a:lumMod val="50000"/>
                    </a:srgbClr>
                  </a:solidFill>
                </a:rPr>
                <a:t>资料下载：</a:t>
              </a:r>
              <a:r>
                <a:rPr lang="en-US" altLang="zh-CN" sz="100" kern="0" dirty="0">
                  <a:solidFill>
                    <a:srgbClr val="517299">
                      <a:lumMod val="50000"/>
                    </a:srgbClr>
                  </a:solidFill>
                </a:rPr>
                <a:t>www.1ppt.com/ziliao/                PPT</a:t>
              </a:r>
              <a:r>
                <a:rPr lang="zh-CN" altLang="en-US" sz="100" kern="0" dirty="0">
                  <a:solidFill>
                    <a:srgbClr val="517299">
                      <a:lumMod val="50000"/>
                    </a:srgbClr>
                  </a:solidFill>
                </a:rPr>
                <a:t>课件下载：</a:t>
              </a:r>
              <a:r>
                <a:rPr lang="en-US" altLang="zh-CN" sz="100" kern="0" dirty="0">
                  <a:solidFill>
                    <a:srgbClr val="517299">
                      <a:lumMod val="50000"/>
                    </a:srgbClr>
                  </a:solidFill>
                </a:rPr>
                <a:t>www.1ppt.com/kejian/ </a:t>
              </a:r>
            </a:p>
            <a:p>
              <a:pPr fontAlgn="auto">
                <a:spcBef>
                  <a:spcPts val="0"/>
                </a:spcBef>
                <a:spcAft>
                  <a:spcPts val="0"/>
                </a:spcAft>
                <a:defRPr/>
              </a:pPr>
              <a:r>
                <a:rPr lang="zh-CN" altLang="en-US" sz="100" kern="0" dirty="0">
                  <a:solidFill>
                    <a:srgbClr val="517299">
                      <a:lumMod val="50000"/>
                    </a:srgbClr>
                  </a:solidFill>
                </a:rPr>
                <a:t>范文下载：</a:t>
              </a:r>
              <a:r>
                <a:rPr lang="en-US" altLang="zh-CN" sz="100" kern="0" dirty="0">
                  <a:solidFill>
                    <a:srgbClr val="517299">
                      <a:lumMod val="50000"/>
                    </a:srgbClr>
                  </a:solidFill>
                </a:rPr>
                <a:t>www.1ppt.com/fanwen/             </a:t>
              </a:r>
              <a:r>
                <a:rPr lang="zh-CN" altLang="en-US" sz="100" kern="0" dirty="0">
                  <a:solidFill>
                    <a:srgbClr val="517299">
                      <a:lumMod val="50000"/>
                    </a:srgbClr>
                  </a:solidFill>
                </a:rPr>
                <a:t>试卷下载：</a:t>
              </a:r>
              <a:r>
                <a:rPr lang="en-US" altLang="zh-CN" sz="100" kern="0" dirty="0">
                  <a:solidFill>
                    <a:srgbClr val="517299">
                      <a:lumMod val="50000"/>
                    </a:srgbClr>
                  </a:solidFill>
                </a:rPr>
                <a:t>www.1ppt.com/shiti/  </a:t>
              </a:r>
            </a:p>
            <a:p>
              <a:pPr fontAlgn="auto">
                <a:spcBef>
                  <a:spcPts val="0"/>
                </a:spcBef>
                <a:spcAft>
                  <a:spcPts val="0"/>
                </a:spcAft>
                <a:defRPr/>
              </a:pPr>
              <a:r>
                <a:rPr lang="zh-CN" altLang="en-US" sz="100" kern="0" dirty="0">
                  <a:solidFill>
                    <a:srgbClr val="517299">
                      <a:lumMod val="50000"/>
                    </a:srgbClr>
                  </a:solidFill>
                </a:rPr>
                <a:t>教案下载：</a:t>
              </a:r>
              <a:r>
                <a:rPr lang="en-US" altLang="zh-CN" sz="100" kern="0" dirty="0">
                  <a:solidFill>
                    <a:srgbClr val="517299">
                      <a:lumMod val="50000"/>
                    </a:srgbClr>
                  </a:solidFill>
                </a:rPr>
                <a:t>www.1ppt.com/jiaoan/        PPT</a:t>
              </a:r>
              <a:r>
                <a:rPr lang="zh-CN" altLang="en-US" sz="100" kern="0" dirty="0">
                  <a:solidFill>
                    <a:srgbClr val="517299">
                      <a:lumMod val="50000"/>
                    </a:srgbClr>
                  </a:solidFill>
                </a:rPr>
                <a:t>论坛：</a:t>
              </a:r>
              <a:r>
                <a:rPr lang="en-US" altLang="zh-CN" sz="100" kern="0" dirty="0">
                  <a:solidFill>
                    <a:srgbClr val="517299">
                      <a:lumMod val="50000"/>
                    </a:srgbClr>
                  </a:solidFill>
                </a:rPr>
                <a:t>www.1ppt.cn</a:t>
              </a:r>
            </a:p>
            <a:p>
              <a:pPr fontAlgn="auto">
                <a:spcBef>
                  <a:spcPts val="0"/>
                </a:spcBef>
                <a:spcAft>
                  <a:spcPts val="0"/>
                </a:spcAft>
                <a:defRPr/>
              </a:pPr>
              <a:r>
                <a:rPr lang="en-US" altLang="zh-CN" sz="100" kern="0" dirty="0">
                  <a:solidFill>
                    <a:srgbClr val="517299">
                      <a:lumMod val="50000"/>
                    </a:srgbClr>
                  </a:solidFill>
                </a:rPr>
                <a:t> </a:t>
              </a:r>
              <a:endParaRPr lang="zh-CN" altLang="en-US" sz="100" kern="0" dirty="0">
                <a:solidFill>
                  <a:srgbClr val="517299">
                    <a:lumMod val="50000"/>
                  </a:srgbClr>
                </a:solidFill>
              </a:endParaRPr>
            </a:p>
          </p:txBody>
        </p:sp>
        <p:grpSp>
          <p:nvGrpSpPr>
            <p:cNvPr id="108" name="组合 107"/>
            <p:cNvGrpSpPr/>
            <p:nvPr/>
          </p:nvGrpSpPr>
          <p:grpSpPr>
            <a:xfrm>
              <a:off x="4274291" y="1783028"/>
              <a:ext cx="1920043" cy="3302157"/>
              <a:chOff x="2734684" y="1015896"/>
              <a:chExt cx="1920043" cy="3302157"/>
            </a:xfrm>
          </p:grpSpPr>
          <p:grpSp>
            <p:nvGrpSpPr>
              <p:cNvPr id="109" name="组合 108"/>
              <p:cNvGrpSpPr/>
              <p:nvPr/>
            </p:nvGrpSpPr>
            <p:grpSpPr>
              <a:xfrm>
                <a:off x="2734684" y="1015896"/>
                <a:ext cx="1920043" cy="3302157"/>
                <a:chOff x="2685756" y="1069793"/>
                <a:chExt cx="1920043" cy="3302157"/>
              </a:xfrm>
            </p:grpSpPr>
            <p:grpSp>
              <p:nvGrpSpPr>
                <p:cNvPr id="111" name="组合 110"/>
                <p:cNvGrpSpPr/>
                <p:nvPr/>
              </p:nvGrpSpPr>
              <p:grpSpPr>
                <a:xfrm>
                  <a:off x="2772798" y="1085825"/>
                  <a:ext cx="1685339" cy="3286125"/>
                  <a:chOff x="2772798" y="1085825"/>
                  <a:chExt cx="1685339" cy="3286125"/>
                </a:xfrm>
              </p:grpSpPr>
              <p:sp>
                <p:nvSpPr>
                  <p:cNvPr id="120" name="圆角矩形 119"/>
                  <p:cNvSpPr/>
                  <p:nvPr/>
                </p:nvSpPr>
                <p:spPr>
                  <a:xfrm>
                    <a:off x="2772798" y="1085825"/>
                    <a:ext cx="1685339" cy="3286125"/>
                  </a:xfrm>
                  <a:prstGeom prst="roundRect">
                    <a:avLst>
                      <a:gd name="adj" fmla="val 6990"/>
                    </a:avLst>
                  </a:prstGeom>
                  <a:solidFill>
                    <a:sysClr val="window" lastClr="FFFFFF">
                      <a:lumMod val="95000"/>
                    </a:sysClr>
                  </a:solidFill>
                  <a:ln w="3175" cap="flat" cmpd="sng" algn="ctr">
                    <a:solidFill>
                      <a:sysClr val="window" lastClr="FFFFFF">
                        <a:lumMod val="65000"/>
                      </a:sysClr>
                    </a:solidFill>
                    <a:prstDash val="solid"/>
                  </a:ln>
                  <a:effectLst>
                    <a:outerShdw blurRad="279400" dist="63500" dir="8100000" sx="98000" sy="98000" algn="tr" rotWithShape="0">
                      <a:prstClr val="black">
                        <a:alpha val="18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21" name="矩形 120"/>
                  <p:cNvSpPr/>
                  <p:nvPr/>
                </p:nvSpPr>
                <p:spPr>
                  <a:xfrm>
                    <a:off x="2869346" y="2352650"/>
                    <a:ext cx="1476375" cy="628650"/>
                  </a:xfrm>
                  <a:prstGeom prst="rect">
                    <a:avLst/>
                  </a:prstGeom>
                  <a:solidFill>
                    <a:srgbClr val="1C50A2"/>
                  </a:solidFill>
                  <a:ln w="25400" cap="flat" cmpd="sng" algn="ctr">
                    <a:noFill/>
                    <a:prstDash val="solid"/>
                  </a:ln>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22" name="矩形 121"/>
                  <p:cNvSpPr/>
                  <p:nvPr/>
                </p:nvSpPr>
                <p:spPr>
                  <a:xfrm>
                    <a:off x="2869346" y="2209775"/>
                    <a:ext cx="1476375" cy="142875"/>
                  </a:xfrm>
                  <a:prstGeom prst="rect">
                    <a:avLst/>
                  </a:prstGeom>
                  <a:solidFill>
                    <a:sysClr val="window" lastClr="FFFFFF">
                      <a:lumMod val="95000"/>
                    </a:sysClr>
                  </a:solidFill>
                  <a:ln w="25400" cap="flat" cmpd="sng" algn="ctr">
                    <a:noFill/>
                    <a:prstDash val="solid"/>
                  </a:ln>
                  <a:effectLst>
                    <a:outerShdw blurRad="76200" dist="50800" dir="5400000" sx="97000" sy="97000" algn="t" rotWithShape="0">
                      <a:prstClr val="black">
                        <a:alpha val="25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23" name="矩形 122"/>
                  <p:cNvSpPr/>
                  <p:nvPr/>
                </p:nvSpPr>
                <p:spPr>
                  <a:xfrm rot="10800000">
                    <a:off x="2869346" y="2981300"/>
                    <a:ext cx="1476375" cy="142875"/>
                  </a:xfrm>
                  <a:prstGeom prst="rect">
                    <a:avLst/>
                  </a:prstGeom>
                  <a:solidFill>
                    <a:sysClr val="window" lastClr="FFFFFF">
                      <a:lumMod val="95000"/>
                    </a:sysClr>
                  </a:solidFill>
                  <a:ln w="25400" cap="flat" cmpd="sng" algn="ctr">
                    <a:noFill/>
                    <a:prstDash val="solid"/>
                  </a:ln>
                  <a:effectLst>
                    <a:outerShdw blurRad="76200" dist="50800" dir="16200000" sx="97000" sy="97000" rotWithShape="0">
                      <a:prstClr val="black">
                        <a:alpha val="25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24" name="文本框 40"/>
                  <p:cNvSpPr txBox="1"/>
                  <p:nvPr/>
                </p:nvSpPr>
                <p:spPr>
                  <a:xfrm>
                    <a:off x="3253350" y="2367921"/>
                    <a:ext cx="708368" cy="623248"/>
                  </a:xfrm>
                  <a:prstGeom prst="rect">
                    <a:avLst/>
                  </a:prstGeom>
                  <a:noFill/>
                </p:spPr>
                <p:txBody>
                  <a:bodyPr wrap="none" lIns="68580" tIns="34290" rIns="68580" bIns="34290" rtlCol="0">
                    <a:spAutoFit/>
                  </a:bodyPr>
                  <a:lstStyle/>
                  <a:p>
                    <a:pPr algn="ctr" fontAlgn="auto">
                      <a:spcBef>
                        <a:spcPts val="0"/>
                      </a:spcBef>
                      <a:spcAft>
                        <a:spcPts val="0"/>
                      </a:spcAft>
                      <a:defRPr/>
                    </a:pPr>
                    <a:r>
                      <a:rPr lang="en-US" altLang="zh-CN" sz="3600"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600"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flipV="1">
                  <a:off x="2701713" y="1069793"/>
                  <a:ext cx="1904086" cy="874883"/>
                  <a:chOff x="894195" y="2095454"/>
                  <a:chExt cx="4500232" cy="1850943"/>
                </a:xfrm>
              </p:grpSpPr>
              <p:sp>
                <p:nvSpPr>
                  <p:cNvPr id="117" name="椭圆 116"/>
                  <p:cNvSpPr/>
                  <p:nvPr/>
                </p:nvSpPr>
                <p:spPr>
                  <a:xfrm>
                    <a:off x="894195" y="2095454"/>
                    <a:ext cx="4394668" cy="1110829"/>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18" name="椭圆 117"/>
                  <p:cNvSpPr/>
                  <p:nvPr/>
                </p:nvSpPr>
                <p:spPr>
                  <a:xfrm>
                    <a:off x="999759" y="2835568"/>
                    <a:ext cx="4394668" cy="1110829"/>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19" name="矩形 118"/>
                  <p:cNvSpPr/>
                  <p:nvPr/>
                </p:nvSpPr>
                <p:spPr>
                  <a:xfrm>
                    <a:off x="1290384" y="2581117"/>
                    <a:ext cx="3489354" cy="953103"/>
                  </a:xfrm>
                  <a:prstGeom prst="rect">
                    <a:avLst/>
                  </a:prstGeom>
                  <a:solidFill>
                    <a:sysClr val="window" lastClr="FFFFFF">
                      <a:lumMod val="95000"/>
                    </a:sys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grpSp>
              <p:nvGrpSpPr>
                <p:cNvPr id="113" name="组合 112"/>
                <p:cNvGrpSpPr/>
                <p:nvPr/>
              </p:nvGrpSpPr>
              <p:grpSpPr>
                <a:xfrm flipV="1">
                  <a:off x="2685756" y="3363838"/>
                  <a:ext cx="1871345" cy="885094"/>
                  <a:chOff x="856481" y="1960913"/>
                  <a:chExt cx="4422850" cy="1872546"/>
                </a:xfrm>
              </p:grpSpPr>
              <p:sp>
                <p:nvSpPr>
                  <p:cNvPr id="114" name="椭圆 113"/>
                  <p:cNvSpPr/>
                  <p:nvPr/>
                </p:nvSpPr>
                <p:spPr>
                  <a:xfrm>
                    <a:off x="856481" y="1960913"/>
                    <a:ext cx="4394668" cy="1110829"/>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15" name="椭圆 114"/>
                  <p:cNvSpPr/>
                  <p:nvPr/>
                </p:nvSpPr>
                <p:spPr>
                  <a:xfrm>
                    <a:off x="884663" y="2722628"/>
                    <a:ext cx="4394668" cy="1110831"/>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16" name="矩形 115"/>
                  <p:cNvSpPr/>
                  <p:nvPr/>
                </p:nvSpPr>
                <p:spPr>
                  <a:xfrm>
                    <a:off x="1362491" y="2421297"/>
                    <a:ext cx="3489354" cy="953103"/>
                  </a:xfrm>
                  <a:prstGeom prst="rect">
                    <a:avLst/>
                  </a:prstGeom>
                  <a:solidFill>
                    <a:sysClr val="window" lastClr="FFFFFF">
                      <a:lumMod val="95000"/>
                    </a:sys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grpSp>
          <p:sp>
            <p:nvSpPr>
              <p:cNvPr id="110"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1C50A2"/>
              </a:solidFill>
              <a:ln>
                <a:noFill/>
              </a:ln>
              <a:extLst/>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zh-CN" altLang="en-US" kern="0">
                  <a:solidFill>
                    <a:sysClr val="windowText" lastClr="000000"/>
                  </a:solidFill>
                </a:endParaRPr>
              </a:p>
            </p:txBody>
          </p:sp>
        </p:grpSp>
        <p:grpSp>
          <p:nvGrpSpPr>
            <p:cNvPr id="125" name="组合 124"/>
            <p:cNvGrpSpPr/>
            <p:nvPr/>
          </p:nvGrpSpPr>
          <p:grpSpPr>
            <a:xfrm>
              <a:off x="2446802" y="1783028"/>
              <a:ext cx="1904086" cy="3302157"/>
              <a:chOff x="850335" y="1069793"/>
              <a:chExt cx="1904086" cy="3302157"/>
            </a:xfrm>
          </p:grpSpPr>
          <p:grpSp>
            <p:nvGrpSpPr>
              <p:cNvPr id="126" name="组合 125"/>
              <p:cNvGrpSpPr/>
              <p:nvPr/>
            </p:nvGrpSpPr>
            <p:grpSpPr>
              <a:xfrm>
                <a:off x="895000" y="1085825"/>
                <a:ext cx="1859421" cy="3286125"/>
                <a:chOff x="895000" y="1085825"/>
                <a:chExt cx="1859421" cy="3286125"/>
              </a:xfrm>
            </p:grpSpPr>
            <p:grpSp>
              <p:nvGrpSpPr>
                <p:cNvPr id="131" name="组合 130"/>
                <p:cNvGrpSpPr/>
                <p:nvPr/>
              </p:nvGrpSpPr>
              <p:grpSpPr>
                <a:xfrm>
                  <a:off x="971600" y="1085825"/>
                  <a:ext cx="1706223" cy="3286125"/>
                  <a:chOff x="971600" y="1085825"/>
                  <a:chExt cx="1706223" cy="3286125"/>
                </a:xfrm>
              </p:grpSpPr>
              <p:sp>
                <p:nvSpPr>
                  <p:cNvPr id="137" name="圆角矩形 136"/>
                  <p:cNvSpPr/>
                  <p:nvPr/>
                </p:nvSpPr>
                <p:spPr>
                  <a:xfrm>
                    <a:off x="971600" y="1085825"/>
                    <a:ext cx="1706223" cy="3286125"/>
                  </a:xfrm>
                  <a:prstGeom prst="roundRect">
                    <a:avLst>
                      <a:gd name="adj" fmla="val 6990"/>
                    </a:avLst>
                  </a:prstGeom>
                  <a:solidFill>
                    <a:sysClr val="window" lastClr="FFFFFF">
                      <a:lumMod val="95000"/>
                    </a:sysClr>
                  </a:solidFill>
                  <a:ln w="3175" cap="flat" cmpd="sng" algn="ctr">
                    <a:solidFill>
                      <a:sysClr val="window" lastClr="FFFFFF">
                        <a:lumMod val="65000"/>
                      </a:sysClr>
                    </a:solidFill>
                    <a:prstDash val="solid"/>
                  </a:ln>
                  <a:effectLst>
                    <a:outerShdw blurRad="279400" dist="63500" dir="8100000" sx="98000" sy="98000" algn="tr" rotWithShape="0">
                      <a:prstClr val="black">
                        <a:alpha val="18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38" name="矩形 137"/>
                  <p:cNvSpPr/>
                  <p:nvPr/>
                </p:nvSpPr>
                <p:spPr>
                  <a:xfrm>
                    <a:off x="1104900" y="2352650"/>
                    <a:ext cx="1476375" cy="628650"/>
                  </a:xfrm>
                  <a:prstGeom prst="rect">
                    <a:avLst/>
                  </a:prstGeom>
                  <a:solidFill>
                    <a:srgbClr val="1C50A2"/>
                  </a:solidFill>
                  <a:ln w="25400" cap="flat" cmpd="sng" algn="ctr">
                    <a:noFill/>
                    <a:prstDash val="solid"/>
                  </a:ln>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39" name="矩形 138"/>
                  <p:cNvSpPr/>
                  <p:nvPr/>
                </p:nvSpPr>
                <p:spPr>
                  <a:xfrm>
                    <a:off x="1104900" y="2209775"/>
                    <a:ext cx="1476375" cy="142875"/>
                  </a:xfrm>
                  <a:prstGeom prst="rect">
                    <a:avLst/>
                  </a:prstGeom>
                  <a:solidFill>
                    <a:sysClr val="window" lastClr="FFFFFF">
                      <a:lumMod val="95000"/>
                    </a:sysClr>
                  </a:solidFill>
                  <a:ln w="25400" cap="flat" cmpd="sng" algn="ctr">
                    <a:noFill/>
                    <a:prstDash val="solid"/>
                  </a:ln>
                  <a:effectLst>
                    <a:outerShdw blurRad="76200" dist="50800" dir="5400000" sx="97000" sy="97000" algn="t" rotWithShape="0">
                      <a:prstClr val="black">
                        <a:alpha val="25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40" name="矩形 139"/>
                  <p:cNvSpPr/>
                  <p:nvPr/>
                </p:nvSpPr>
                <p:spPr>
                  <a:xfrm rot="10800000">
                    <a:off x="1104900" y="2981300"/>
                    <a:ext cx="1476375" cy="142875"/>
                  </a:xfrm>
                  <a:prstGeom prst="rect">
                    <a:avLst/>
                  </a:prstGeom>
                  <a:solidFill>
                    <a:sysClr val="window" lastClr="FFFFFF">
                      <a:lumMod val="95000"/>
                    </a:sysClr>
                  </a:solidFill>
                  <a:ln w="25400" cap="flat" cmpd="sng" algn="ctr">
                    <a:noFill/>
                    <a:prstDash val="solid"/>
                  </a:ln>
                  <a:effectLst>
                    <a:outerShdw blurRad="76200" dist="50800" dir="16200000" sx="97000" sy="97000" rotWithShape="0">
                      <a:prstClr val="black">
                        <a:alpha val="25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41" name="文本框 18"/>
                  <p:cNvSpPr txBox="1"/>
                  <p:nvPr/>
                </p:nvSpPr>
                <p:spPr>
                  <a:xfrm>
                    <a:off x="1488905" y="2367921"/>
                    <a:ext cx="708367" cy="623248"/>
                  </a:xfrm>
                  <a:prstGeom prst="rect">
                    <a:avLst/>
                  </a:prstGeom>
                  <a:noFill/>
                </p:spPr>
                <p:txBody>
                  <a:bodyPr wrap="none" lIns="68580" tIns="34290" rIns="68580" bIns="34290" rtlCol="0">
                    <a:spAutoFit/>
                  </a:bodyPr>
                  <a:lstStyle/>
                  <a:p>
                    <a:pPr algn="ctr" fontAlgn="auto">
                      <a:spcBef>
                        <a:spcPts val="0"/>
                      </a:spcBef>
                      <a:spcAft>
                        <a:spcPts val="0"/>
                      </a:spcAft>
                      <a:defRPr/>
                    </a:pPr>
                    <a:r>
                      <a:rPr lang="en-US" altLang="zh-CN" sz="3600"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600"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flipV="1">
                  <a:off x="895000" y="3380859"/>
                  <a:ext cx="1859421" cy="835205"/>
                  <a:chOff x="837732" y="2078700"/>
                  <a:chExt cx="4394668" cy="1766999"/>
                </a:xfrm>
              </p:grpSpPr>
              <p:sp>
                <p:nvSpPr>
                  <p:cNvPr id="134" name="椭圆 133"/>
                  <p:cNvSpPr/>
                  <p:nvPr/>
                </p:nvSpPr>
                <p:spPr>
                  <a:xfrm>
                    <a:off x="837732" y="2078700"/>
                    <a:ext cx="4394668" cy="1110829"/>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35" name="椭圆 134"/>
                  <p:cNvSpPr/>
                  <p:nvPr/>
                </p:nvSpPr>
                <p:spPr>
                  <a:xfrm>
                    <a:off x="837732" y="2734869"/>
                    <a:ext cx="4394668" cy="1110830"/>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36" name="矩形 135"/>
                  <p:cNvSpPr/>
                  <p:nvPr/>
                </p:nvSpPr>
                <p:spPr>
                  <a:xfrm>
                    <a:off x="1290389" y="2513202"/>
                    <a:ext cx="3489354" cy="953104"/>
                  </a:xfrm>
                  <a:prstGeom prst="rect">
                    <a:avLst/>
                  </a:prstGeom>
                  <a:solidFill>
                    <a:sysClr val="window" lastClr="FFFFFF">
                      <a:lumMod val="95000"/>
                    </a:sys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sp>
              <p:nvSpPr>
                <p:cNvPr id="133"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rgbClr val="1C50A2"/>
                </a:solidFill>
                <a:ln>
                  <a:noFill/>
                </a:ln>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zh-CN" altLang="en-US" kern="0">
                    <a:solidFill>
                      <a:sysClr val="windowText" lastClr="000000"/>
                    </a:solidFill>
                  </a:endParaRPr>
                </a:p>
              </p:txBody>
            </p:sp>
          </p:grpSp>
          <p:grpSp>
            <p:nvGrpSpPr>
              <p:cNvPr id="127" name="组合 126"/>
              <p:cNvGrpSpPr/>
              <p:nvPr/>
            </p:nvGrpSpPr>
            <p:grpSpPr>
              <a:xfrm flipV="1">
                <a:off x="850335" y="1069793"/>
                <a:ext cx="1859421" cy="835205"/>
                <a:chOff x="837732" y="2078700"/>
                <a:chExt cx="4394668" cy="1766999"/>
              </a:xfrm>
            </p:grpSpPr>
            <p:sp>
              <p:nvSpPr>
                <p:cNvPr id="128" name="椭圆 127"/>
                <p:cNvSpPr/>
                <p:nvPr/>
              </p:nvSpPr>
              <p:spPr>
                <a:xfrm>
                  <a:off x="837732" y="2078700"/>
                  <a:ext cx="4394668" cy="1110829"/>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29" name="椭圆 128"/>
                <p:cNvSpPr/>
                <p:nvPr/>
              </p:nvSpPr>
              <p:spPr>
                <a:xfrm>
                  <a:off x="837732" y="2734869"/>
                  <a:ext cx="4394668" cy="1110830"/>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30" name="矩形 129"/>
                <p:cNvSpPr/>
                <p:nvPr/>
              </p:nvSpPr>
              <p:spPr>
                <a:xfrm>
                  <a:off x="1290389" y="2513202"/>
                  <a:ext cx="3489354" cy="953104"/>
                </a:xfrm>
                <a:prstGeom prst="rect">
                  <a:avLst/>
                </a:prstGeom>
                <a:solidFill>
                  <a:sysClr val="window" lastClr="FFFFFF">
                    <a:lumMod val="95000"/>
                  </a:sys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grpSp>
        <p:grpSp>
          <p:nvGrpSpPr>
            <p:cNvPr id="142" name="组合 141"/>
            <p:cNvGrpSpPr/>
            <p:nvPr/>
          </p:nvGrpSpPr>
          <p:grpSpPr>
            <a:xfrm>
              <a:off x="6104365" y="1783028"/>
              <a:ext cx="1906921" cy="3286125"/>
              <a:chOff x="4463204" y="1085825"/>
              <a:chExt cx="1906921" cy="3286125"/>
            </a:xfrm>
          </p:grpSpPr>
          <p:grpSp>
            <p:nvGrpSpPr>
              <p:cNvPr id="143" name="组合 142"/>
              <p:cNvGrpSpPr/>
              <p:nvPr/>
            </p:nvGrpSpPr>
            <p:grpSpPr>
              <a:xfrm>
                <a:off x="4510704" y="1085825"/>
                <a:ext cx="1859421" cy="3286125"/>
                <a:chOff x="4458137" y="1085825"/>
                <a:chExt cx="1859421" cy="3286125"/>
              </a:xfrm>
            </p:grpSpPr>
            <p:grpSp>
              <p:nvGrpSpPr>
                <p:cNvPr id="149" name="组合 148"/>
                <p:cNvGrpSpPr/>
                <p:nvPr/>
              </p:nvGrpSpPr>
              <p:grpSpPr>
                <a:xfrm>
                  <a:off x="4489744" y="1085825"/>
                  <a:ext cx="1701208" cy="3286125"/>
                  <a:chOff x="4489744" y="1085825"/>
                  <a:chExt cx="1701208" cy="3286125"/>
                </a:xfrm>
              </p:grpSpPr>
              <p:sp>
                <p:nvSpPr>
                  <p:cNvPr id="154" name="圆角矩形 153"/>
                  <p:cNvSpPr/>
                  <p:nvPr/>
                </p:nvSpPr>
                <p:spPr>
                  <a:xfrm>
                    <a:off x="4489744" y="1085825"/>
                    <a:ext cx="1701208" cy="3286125"/>
                  </a:xfrm>
                  <a:prstGeom prst="roundRect">
                    <a:avLst>
                      <a:gd name="adj" fmla="val 6990"/>
                    </a:avLst>
                  </a:prstGeom>
                  <a:solidFill>
                    <a:sysClr val="window" lastClr="FFFFFF">
                      <a:lumMod val="95000"/>
                    </a:sysClr>
                  </a:solidFill>
                  <a:ln w="3175" cap="flat" cmpd="sng" algn="ctr">
                    <a:solidFill>
                      <a:sysClr val="window" lastClr="FFFFFF">
                        <a:lumMod val="65000"/>
                      </a:sysClr>
                    </a:solidFill>
                    <a:prstDash val="solid"/>
                  </a:ln>
                  <a:effectLst>
                    <a:outerShdw blurRad="279400" dist="63500" dir="8100000" sx="98000" sy="98000" algn="tr" rotWithShape="0">
                      <a:prstClr val="black">
                        <a:alpha val="18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55" name="矩形 154"/>
                  <p:cNvSpPr/>
                  <p:nvPr/>
                </p:nvSpPr>
                <p:spPr>
                  <a:xfrm>
                    <a:off x="4649660" y="2352650"/>
                    <a:ext cx="1476375" cy="628650"/>
                  </a:xfrm>
                  <a:prstGeom prst="rect">
                    <a:avLst/>
                  </a:prstGeom>
                  <a:solidFill>
                    <a:srgbClr val="1C50A2"/>
                  </a:solidFill>
                  <a:ln w="25400" cap="flat" cmpd="sng" algn="ctr">
                    <a:noFill/>
                    <a:prstDash val="solid"/>
                  </a:ln>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56" name="矩形 155"/>
                  <p:cNvSpPr/>
                  <p:nvPr/>
                </p:nvSpPr>
                <p:spPr>
                  <a:xfrm>
                    <a:off x="4649660" y="2209775"/>
                    <a:ext cx="1476375" cy="142875"/>
                  </a:xfrm>
                  <a:prstGeom prst="rect">
                    <a:avLst/>
                  </a:prstGeom>
                  <a:solidFill>
                    <a:sysClr val="window" lastClr="FFFFFF">
                      <a:lumMod val="95000"/>
                    </a:sysClr>
                  </a:solidFill>
                  <a:ln w="25400" cap="flat" cmpd="sng" algn="ctr">
                    <a:noFill/>
                    <a:prstDash val="solid"/>
                  </a:ln>
                  <a:effectLst>
                    <a:outerShdw blurRad="76200" dist="50800" dir="5400000" sx="97000" sy="97000" algn="t" rotWithShape="0">
                      <a:prstClr val="black">
                        <a:alpha val="25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57" name="矩形 156"/>
                  <p:cNvSpPr/>
                  <p:nvPr/>
                </p:nvSpPr>
                <p:spPr>
                  <a:xfrm rot="10800000">
                    <a:off x="4649660" y="2981300"/>
                    <a:ext cx="1476375" cy="142875"/>
                  </a:xfrm>
                  <a:prstGeom prst="rect">
                    <a:avLst/>
                  </a:prstGeom>
                  <a:solidFill>
                    <a:sysClr val="window" lastClr="FFFFFF">
                      <a:lumMod val="95000"/>
                    </a:sysClr>
                  </a:solidFill>
                  <a:ln w="25400" cap="flat" cmpd="sng" algn="ctr">
                    <a:noFill/>
                    <a:prstDash val="solid"/>
                  </a:ln>
                  <a:effectLst>
                    <a:outerShdw blurRad="76200" dist="50800" dir="16200000" sx="97000" sy="97000" rotWithShape="0">
                      <a:prstClr val="black">
                        <a:alpha val="25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58" name="文本框 57"/>
                  <p:cNvSpPr txBox="1"/>
                  <p:nvPr/>
                </p:nvSpPr>
                <p:spPr>
                  <a:xfrm>
                    <a:off x="5033664" y="2367921"/>
                    <a:ext cx="708368" cy="623248"/>
                  </a:xfrm>
                  <a:prstGeom prst="rect">
                    <a:avLst/>
                  </a:prstGeom>
                  <a:noFill/>
                </p:spPr>
                <p:txBody>
                  <a:bodyPr wrap="none" lIns="68580" tIns="34290" rIns="68580" bIns="34290" rtlCol="0">
                    <a:spAutoFit/>
                  </a:bodyPr>
                  <a:lstStyle/>
                  <a:p>
                    <a:pPr algn="ctr" fontAlgn="auto">
                      <a:spcBef>
                        <a:spcPts val="0"/>
                      </a:spcBef>
                      <a:spcAft>
                        <a:spcPts val="0"/>
                      </a:spcAft>
                      <a:defRPr/>
                    </a:pPr>
                    <a:r>
                      <a:rPr lang="en-US" altLang="zh-CN" sz="3600"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600"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50" name="组合 149"/>
                <p:cNvGrpSpPr/>
                <p:nvPr/>
              </p:nvGrpSpPr>
              <p:grpSpPr>
                <a:xfrm flipV="1">
                  <a:off x="4458137" y="1117390"/>
                  <a:ext cx="1859421" cy="835205"/>
                  <a:chOff x="837732" y="2078700"/>
                  <a:chExt cx="4394668" cy="1766999"/>
                </a:xfrm>
              </p:grpSpPr>
              <p:sp>
                <p:nvSpPr>
                  <p:cNvPr id="151" name="椭圆 150"/>
                  <p:cNvSpPr/>
                  <p:nvPr/>
                </p:nvSpPr>
                <p:spPr>
                  <a:xfrm>
                    <a:off x="837732" y="2078700"/>
                    <a:ext cx="4394668" cy="1110829"/>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52" name="椭圆 151"/>
                  <p:cNvSpPr/>
                  <p:nvPr/>
                </p:nvSpPr>
                <p:spPr>
                  <a:xfrm>
                    <a:off x="837732" y="2734869"/>
                    <a:ext cx="4394668" cy="1110830"/>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53" name="矩形 152"/>
                  <p:cNvSpPr/>
                  <p:nvPr/>
                </p:nvSpPr>
                <p:spPr>
                  <a:xfrm>
                    <a:off x="1290389" y="2513202"/>
                    <a:ext cx="3489354" cy="953104"/>
                  </a:xfrm>
                  <a:prstGeom prst="rect">
                    <a:avLst/>
                  </a:prstGeom>
                  <a:solidFill>
                    <a:sysClr val="window" lastClr="FFFFFF">
                      <a:lumMod val="95000"/>
                    </a:sys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grpSp>
          <p:grpSp>
            <p:nvGrpSpPr>
              <p:cNvPr id="144" name="组合 143"/>
              <p:cNvGrpSpPr/>
              <p:nvPr/>
            </p:nvGrpSpPr>
            <p:grpSpPr>
              <a:xfrm flipV="1">
                <a:off x="4463204" y="3358053"/>
                <a:ext cx="1859421" cy="835205"/>
                <a:chOff x="837732" y="2078700"/>
                <a:chExt cx="4394668" cy="1766999"/>
              </a:xfrm>
            </p:grpSpPr>
            <p:sp>
              <p:nvSpPr>
                <p:cNvPr id="146" name="椭圆 145"/>
                <p:cNvSpPr/>
                <p:nvPr/>
              </p:nvSpPr>
              <p:spPr>
                <a:xfrm>
                  <a:off x="837732" y="2078700"/>
                  <a:ext cx="4394668" cy="1110829"/>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47" name="椭圆 146"/>
                <p:cNvSpPr/>
                <p:nvPr/>
              </p:nvSpPr>
              <p:spPr>
                <a:xfrm>
                  <a:off x="837732" y="2734869"/>
                  <a:ext cx="4394668" cy="1110830"/>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48" name="矩形 147"/>
                <p:cNvSpPr/>
                <p:nvPr/>
              </p:nvSpPr>
              <p:spPr>
                <a:xfrm>
                  <a:off x="1290389" y="2513202"/>
                  <a:ext cx="3489354" cy="953104"/>
                </a:xfrm>
                <a:prstGeom prst="rect">
                  <a:avLst/>
                </a:prstGeom>
                <a:solidFill>
                  <a:sysClr val="window" lastClr="FFFFFF">
                    <a:lumMod val="95000"/>
                  </a:sys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sp>
            <p:nvSpPr>
              <p:cNvPr id="145"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1C50A2"/>
              </a:solidFill>
              <a:ln>
                <a:noFill/>
              </a:ln>
              <a:extLst/>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zh-CN" altLang="en-US" kern="0">
                  <a:solidFill>
                    <a:sysClr val="windowText" lastClr="000000"/>
                  </a:solidFill>
                </a:endParaRPr>
              </a:p>
            </p:txBody>
          </p:sp>
        </p:grpSp>
        <p:grpSp>
          <p:nvGrpSpPr>
            <p:cNvPr id="159" name="组合 158"/>
            <p:cNvGrpSpPr/>
            <p:nvPr/>
          </p:nvGrpSpPr>
          <p:grpSpPr>
            <a:xfrm>
              <a:off x="7908988" y="1783028"/>
              <a:ext cx="1859421" cy="3286125"/>
              <a:chOff x="6238452" y="1085825"/>
              <a:chExt cx="1859421" cy="3286125"/>
            </a:xfrm>
          </p:grpSpPr>
          <p:sp>
            <p:nvSpPr>
              <p:cNvPr id="160" name="圆角矩形 159"/>
              <p:cNvSpPr/>
              <p:nvPr/>
            </p:nvSpPr>
            <p:spPr>
              <a:xfrm>
                <a:off x="6317559" y="1085825"/>
                <a:ext cx="1638818" cy="3286125"/>
              </a:xfrm>
              <a:prstGeom prst="roundRect">
                <a:avLst>
                  <a:gd name="adj" fmla="val 6990"/>
                </a:avLst>
              </a:prstGeom>
              <a:solidFill>
                <a:sysClr val="window" lastClr="FFFFFF">
                  <a:lumMod val="95000"/>
                </a:sysClr>
              </a:solidFill>
              <a:ln w="3175" cap="flat" cmpd="sng" algn="ctr">
                <a:solidFill>
                  <a:sysClr val="window" lastClr="FFFFFF">
                    <a:lumMod val="65000"/>
                  </a:sysClr>
                </a:solidFill>
                <a:prstDash val="solid"/>
              </a:ln>
              <a:effectLst>
                <a:outerShdw blurRad="279400" dist="63500" dir="8100000" sx="98000" sy="98000" algn="tr" rotWithShape="0">
                  <a:prstClr val="black">
                    <a:alpha val="18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61" name="矩形 160"/>
              <p:cNvSpPr/>
              <p:nvPr/>
            </p:nvSpPr>
            <p:spPr>
              <a:xfrm>
                <a:off x="6429975" y="2352650"/>
                <a:ext cx="1476375" cy="628650"/>
              </a:xfrm>
              <a:prstGeom prst="rect">
                <a:avLst/>
              </a:prstGeom>
              <a:solidFill>
                <a:srgbClr val="1C50A2"/>
              </a:solidFill>
              <a:ln w="25400" cap="flat" cmpd="sng" algn="ctr">
                <a:noFill/>
                <a:prstDash val="solid"/>
              </a:ln>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62" name="矩形 161"/>
              <p:cNvSpPr/>
              <p:nvPr/>
            </p:nvSpPr>
            <p:spPr>
              <a:xfrm>
                <a:off x="6429975" y="2209775"/>
                <a:ext cx="1476375" cy="142875"/>
              </a:xfrm>
              <a:prstGeom prst="rect">
                <a:avLst/>
              </a:prstGeom>
              <a:solidFill>
                <a:sysClr val="window" lastClr="FFFFFF">
                  <a:lumMod val="95000"/>
                </a:sysClr>
              </a:solidFill>
              <a:ln w="25400" cap="flat" cmpd="sng" algn="ctr">
                <a:noFill/>
                <a:prstDash val="solid"/>
              </a:ln>
              <a:effectLst>
                <a:outerShdw blurRad="76200" dist="50800" dir="5400000" sx="97000" sy="97000" algn="t" rotWithShape="0">
                  <a:prstClr val="black">
                    <a:alpha val="25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63" name="矩形 162"/>
              <p:cNvSpPr/>
              <p:nvPr/>
            </p:nvSpPr>
            <p:spPr>
              <a:xfrm rot="10800000">
                <a:off x="6429975" y="2981300"/>
                <a:ext cx="1476375" cy="142875"/>
              </a:xfrm>
              <a:prstGeom prst="rect">
                <a:avLst/>
              </a:prstGeom>
              <a:solidFill>
                <a:sysClr val="window" lastClr="FFFFFF">
                  <a:lumMod val="95000"/>
                </a:sysClr>
              </a:solidFill>
              <a:ln w="25400" cap="flat" cmpd="sng" algn="ctr">
                <a:noFill/>
                <a:prstDash val="solid"/>
              </a:ln>
              <a:effectLst>
                <a:outerShdw blurRad="76200" dist="50800" dir="16200000" sx="97000" sy="97000" rotWithShape="0">
                  <a:prstClr val="black">
                    <a:alpha val="25000"/>
                  </a:prstClr>
                </a:outerShdw>
              </a:effectLst>
            </p:spPr>
            <p:txBody>
              <a:bodyPr lIns="68580" tIns="34290" rIns="68580" bIns="34290"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grpSp>
            <p:nvGrpSpPr>
              <p:cNvPr id="164" name="组合 163"/>
              <p:cNvGrpSpPr/>
              <p:nvPr/>
            </p:nvGrpSpPr>
            <p:grpSpPr>
              <a:xfrm flipV="1">
                <a:off x="6238452" y="1117390"/>
                <a:ext cx="1859421" cy="835205"/>
                <a:chOff x="837732" y="2078700"/>
                <a:chExt cx="4394668" cy="1766999"/>
              </a:xfrm>
            </p:grpSpPr>
            <p:sp>
              <p:nvSpPr>
                <p:cNvPr id="171" name="椭圆 170"/>
                <p:cNvSpPr/>
                <p:nvPr/>
              </p:nvSpPr>
              <p:spPr>
                <a:xfrm>
                  <a:off x="837732" y="2078700"/>
                  <a:ext cx="4394668" cy="1110829"/>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72" name="椭圆 171"/>
                <p:cNvSpPr/>
                <p:nvPr/>
              </p:nvSpPr>
              <p:spPr>
                <a:xfrm>
                  <a:off x="837732" y="2734869"/>
                  <a:ext cx="4394668" cy="1110830"/>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73" name="矩形 172"/>
                <p:cNvSpPr/>
                <p:nvPr/>
              </p:nvSpPr>
              <p:spPr>
                <a:xfrm>
                  <a:off x="1290389" y="2513202"/>
                  <a:ext cx="3489354" cy="953104"/>
                </a:xfrm>
                <a:prstGeom prst="rect">
                  <a:avLst/>
                </a:prstGeom>
                <a:solidFill>
                  <a:sysClr val="window" lastClr="FFFFFF">
                    <a:lumMod val="95000"/>
                  </a:sys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grpSp>
            <p:nvGrpSpPr>
              <p:cNvPr id="165" name="组合 164"/>
              <p:cNvGrpSpPr/>
              <p:nvPr/>
            </p:nvGrpSpPr>
            <p:grpSpPr>
              <a:xfrm flipV="1">
                <a:off x="6238452" y="3358053"/>
                <a:ext cx="1859421" cy="835205"/>
                <a:chOff x="837732" y="2078700"/>
                <a:chExt cx="4394668" cy="1766999"/>
              </a:xfrm>
            </p:grpSpPr>
            <p:sp>
              <p:nvSpPr>
                <p:cNvPr id="168" name="椭圆 167"/>
                <p:cNvSpPr/>
                <p:nvPr/>
              </p:nvSpPr>
              <p:spPr>
                <a:xfrm>
                  <a:off x="837732" y="2078700"/>
                  <a:ext cx="4394668" cy="1110829"/>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69" name="椭圆 168"/>
                <p:cNvSpPr/>
                <p:nvPr/>
              </p:nvSpPr>
              <p:spPr>
                <a:xfrm>
                  <a:off x="837732" y="2734869"/>
                  <a:ext cx="4394668" cy="1110830"/>
                </a:xfrm>
                <a:prstGeom prst="ellipse">
                  <a:avLst/>
                </a:prstGeom>
                <a:gradFill flip="none" rotWithShape="1">
                  <a:gsLst>
                    <a:gs pos="86000">
                      <a:sysClr val="window" lastClr="FFFFFF">
                        <a:alpha val="0"/>
                      </a:sysClr>
                    </a:gs>
                    <a:gs pos="15000">
                      <a:srgbClr val="A1A1A1">
                        <a:lumMod val="50000"/>
                        <a:lumOff val="50000"/>
                      </a:srgbClr>
                    </a:gs>
                  </a:gsLst>
                  <a:path path="shape">
                    <a:fillToRect l="50000" t="50000" r="50000" b="50000"/>
                  </a:path>
                  <a:tileRect/>
                </a:gradFill>
                <a:ln w="25400" cap="flat" cmpd="sng" algn="ctr">
                  <a:noFill/>
                  <a:prstDash val="solid"/>
                </a:ln>
                <a:effectLst>
                  <a:softEdge rad="127000"/>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170" name="矩形 169"/>
                <p:cNvSpPr/>
                <p:nvPr/>
              </p:nvSpPr>
              <p:spPr>
                <a:xfrm>
                  <a:off x="1290389" y="2513202"/>
                  <a:ext cx="3489354" cy="953104"/>
                </a:xfrm>
                <a:prstGeom prst="rect">
                  <a:avLst/>
                </a:prstGeom>
                <a:solidFill>
                  <a:sysClr val="window" lastClr="FFFFFF">
                    <a:lumMod val="95000"/>
                  </a:sys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sp>
            <p:nvSpPr>
              <p:cNvPr id="166" name="文本框 74"/>
              <p:cNvSpPr txBox="1"/>
              <p:nvPr/>
            </p:nvSpPr>
            <p:spPr>
              <a:xfrm>
                <a:off x="6813979" y="2367921"/>
                <a:ext cx="708368" cy="623248"/>
              </a:xfrm>
              <a:prstGeom prst="rect">
                <a:avLst/>
              </a:prstGeom>
              <a:noFill/>
            </p:spPr>
            <p:txBody>
              <a:bodyPr wrap="none" lIns="68580" tIns="34290" rIns="68580" bIns="34290" rtlCol="0">
                <a:spAutoFit/>
              </a:bodyPr>
              <a:lstStyle/>
              <a:p>
                <a:pPr algn="ctr" fontAlgn="auto">
                  <a:spcBef>
                    <a:spcPts val="0"/>
                  </a:spcBef>
                  <a:spcAft>
                    <a:spcPts val="0"/>
                  </a:spcAft>
                  <a:defRPr/>
                </a:pPr>
                <a:r>
                  <a:rPr lang="en-US" altLang="zh-CN" sz="3600"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600"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7"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1C50A2"/>
              </a:solidFill>
              <a:ln>
                <a:noFill/>
              </a:ln>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zh-CN" altLang="en-US" kern="0">
                  <a:solidFill>
                    <a:sysClr val="windowText" lastClr="000000"/>
                  </a:solidFill>
                </a:endParaRPr>
              </a:p>
            </p:txBody>
          </p:sp>
        </p:grpSp>
        <p:grpSp>
          <p:nvGrpSpPr>
            <p:cNvPr id="174" name="组合 173"/>
            <p:cNvGrpSpPr/>
            <p:nvPr/>
          </p:nvGrpSpPr>
          <p:grpSpPr>
            <a:xfrm>
              <a:off x="3966613" y="2245286"/>
              <a:ext cx="679223" cy="152400"/>
              <a:chOff x="2819400" y="387818"/>
              <a:chExt cx="1384660" cy="310682"/>
            </a:xfrm>
          </p:grpSpPr>
          <p:sp>
            <p:nvSpPr>
              <p:cNvPr id="175" name="椭圆 174"/>
              <p:cNvSpPr/>
              <p:nvPr/>
            </p:nvSpPr>
            <p:spPr>
              <a:xfrm>
                <a:off x="2819400" y="393700"/>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76" name="椭圆 175"/>
              <p:cNvSpPr/>
              <p:nvPr/>
            </p:nvSpPr>
            <p:spPr>
              <a:xfrm>
                <a:off x="3899260" y="387818"/>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77" name="圆角矩形 176"/>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25400" cap="flat" cmpd="sng" algn="ctr">
                <a:noFill/>
                <a:prstDash val="solid"/>
              </a:ln>
              <a:effectLst>
                <a:outerShdw blurRad="88900" sx="101000" sy="101000" algn="ctr" rotWithShape="0">
                  <a:prstClr val="black">
                    <a:alpha val="3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78" name="圆角矩形 177"/>
              <p:cNvSpPr/>
              <p:nvPr/>
            </p:nvSpPr>
            <p:spPr>
              <a:xfrm>
                <a:off x="2883260" y="466379"/>
                <a:ext cx="1256939" cy="159442"/>
              </a:xfrm>
              <a:prstGeom prst="roundRect">
                <a:avLst>
                  <a:gd name="adj" fmla="val 50000"/>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grpSp>
        <p:grpSp>
          <p:nvGrpSpPr>
            <p:cNvPr id="179" name="组合 178"/>
            <p:cNvGrpSpPr/>
            <p:nvPr/>
          </p:nvGrpSpPr>
          <p:grpSpPr>
            <a:xfrm>
              <a:off x="3966613" y="4495560"/>
              <a:ext cx="679223" cy="152400"/>
              <a:chOff x="2819400" y="387818"/>
              <a:chExt cx="1384660" cy="310682"/>
            </a:xfrm>
          </p:grpSpPr>
          <p:sp>
            <p:nvSpPr>
              <p:cNvPr id="180" name="椭圆 179"/>
              <p:cNvSpPr/>
              <p:nvPr/>
            </p:nvSpPr>
            <p:spPr>
              <a:xfrm>
                <a:off x="2819400" y="393700"/>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81" name="椭圆 180"/>
              <p:cNvSpPr/>
              <p:nvPr/>
            </p:nvSpPr>
            <p:spPr>
              <a:xfrm>
                <a:off x="3899260" y="387818"/>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82" name="圆角矩形 181"/>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25400" cap="flat" cmpd="sng" algn="ctr">
                <a:noFill/>
                <a:prstDash val="solid"/>
              </a:ln>
              <a:effectLst>
                <a:outerShdw blurRad="88900" sx="101000" sy="101000" algn="ctr" rotWithShape="0">
                  <a:prstClr val="black">
                    <a:alpha val="3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83" name="圆角矩形 182"/>
              <p:cNvSpPr/>
              <p:nvPr/>
            </p:nvSpPr>
            <p:spPr>
              <a:xfrm>
                <a:off x="2883260" y="466379"/>
                <a:ext cx="1256939" cy="159442"/>
              </a:xfrm>
              <a:prstGeom prst="roundRect">
                <a:avLst>
                  <a:gd name="adj" fmla="val 50000"/>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grpSp>
        <p:grpSp>
          <p:nvGrpSpPr>
            <p:cNvPr id="184" name="组合 183"/>
            <p:cNvGrpSpPr/>
            <p:nvPr/>
          </p:nvGrpSpPr>
          <p:grpSpPr>
            <a:xfrm>
              <a:off x="5767561" y="2245286"/>
              <a:ext cx="679223" cy="152400"/>
              <a:chOff x="2819400" y="387818"/>
              <a:chExt cx="1384660" cy="310682"/>
            </a:xfrm>
          </p:grpSpPr>
          <p:sp>
            <p:nvSpPr>
              <p:cNvPr id="185" name="椭圆 184"/>
              <p:cNvSpPr/>
              <p:nvPr/>
            </p:nvSpPr>
            <p:spPr>
              <a:xfrm>
                <a:off x="2819400" y="393700"/>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86" name="椭圆 185"/>
              <p:cNvSpPr/>
              <p:nvPr/>
            </p:nvSpPr>
            <p:spPr>
              <a:xfrm>
                <a:off x="3899260" y="387818"/>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87" name="圆角矩形 186"/>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25400" cap="flat" cmpd="sng" algn="ctr">
                <a:noFill/>
                <a:prstDash val="solid"/>
              </a:ln>
              <a:effectLst>
                <a:outerShdw blurRad="88900" sx="101000" sy="101000" algn="ctr" rotWithShape="0">
                  <a:prstClr val="black">
                    <a:alpha val="3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88" name="圆角矩形 187"/>
              <p:cNvSpPr/>
              <p:nvPr/>
            </p:nvSpPr>
            <p:spPr>
              <a:xfrm>
                <a:off x="2883260" y="466379"/>
                <a:ext cx="1256939" cy="159442"/>
              </a:xfrm>
              <a:prstGeom prst="roundRect">
                <a:avLst>
                  <a:gd name="adj" fmla="val 50000"/>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grpSp>
        <p:grpSp>
          <p:nvGrpSpPr>
            <p:cNvPr id="189" name="组合 188"/>
            <p:cNvGrpSpPr/>
            <p:nvPr/>
          </p:nvGrpSpPr>
          <p:grpSpPr>
            <a:xfrm>
              <a:off x="5767561" y="4495560"/>
              <a:ext cx="679223" cy="152400"/>
              <a:chOff x="2819400" y="387818"/>
              <a:chExt cx="1384660" cy="310682"/>
            </a:xfrm>
          </p:grpSpPr>
          <p:sp>
            <p:nvSpPr>
              <p:cNvPr id="190" name="椭圆 189"/>
              <p:cNvSpPr/>
              <p:nvPr/>
            </p:nvSpPr>
            <p:spPr>
              <a:xfrm>
                <a:off x="2819400" y="393700"/>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91" name="椭圆 190"/>
              <p:cNvSpPr/>
              <p:nvPr/>
            </p:nvSpPr>
            <p:spPr>
              <a:xfrm>
                <a:off x="3899260" y="387818"/>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92" name="圆角矩形 191"/>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25400" cap="flat" cmpd="sng" algn="ctr">
                <a:noFill/>
                <a:prstDash val="solid"/>
              </a:ln>
              <a:effectLst>
                <a:outerShdw blurRad="88900" sx="101000" sy="101000" algn="ctr" rotWithShape="0">
                  <a:prstClr val="black">
                    <a:alpha val="3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93" name="圆角矩形 192"/>
              <p:cNvSpPr/>
              <p:nvPr/>
            </p:nvSpPr>
            <p:spPr>
              <a:xfrm>
                <a:off x="2883260" y="466379"/>
                <a:ext cx="1256939" cy="159442"/>
              </a:xfrm>
              <a:prstGeom prst="roundRect">
                <a:avLst>
                  <a:gd name="adj" fmla="val 50000"/>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grpSp>
        <p:grpSp>
          <p:nvGrpSpPr>
            <p:cNvPr id="194" name="组合 193"/>
            <p:cNvGrpSpPr/>
            <p:nvPr/>
          </p:nvGrpSpPr>
          <p:grpSpPr>
            <a:xfrm>
              <a:off x="7539934" y="2245286"/>
              <a:ext cx="679223" cy="152400"/>
              <a:chOff x="2819400" y="387818"/>
              <a:chExt cx="1384660" cy="310682"/>
            </a:xfrm>
          </p:grpSpPr>
          <p:sp>
            <p:nvSpPr>
              <p:cNvPr id="195" name="椭圆 194"/>
              <p:cNvSpPr/>
              <p:nvPr/>
            </p:nvSpPr>
            <p:spPr>
              <a:xfrm>
                <a:off x="2819400" y="393700"/>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96" name="椭圆 195"/>
              <p:cNvSpPr/>
              <p:nvPr/>
            </p:nvSpPr>
            <p:spPr>
              <a:xfrm>
                <a:off x="3899260" y="387818"/>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97" name="圆角矩形 196"/>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25400" cap="flat" cmpd="sng" algn="ctr">
                <a:noFill/>
                <a:prstDash val="solid"/>
              </a:ln>
              <a:effectLst>
                <a:outerShdw blurRad="88900" sx="101000" sy="101000" algn="ctr" rotWithShape="0">
                  <a:prstClr val="black">
                    <a:alpha val="3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198" name="圆角矩形 197"/>
              <p:cNvSpPr/>
              <p:nvPr/>
            </p:nvSpPr>
            <p:spPr>
              <a:xfrm>
                <a:off x="2883260" y="466379"/>
                <a:ext cx="1256939" cy="159442"/>
              </a:xfrm>
              <a:prstGeom prst="roundRect">
                <a:avLst>
                  <a:gd name="adj" fmla="val 50000"/>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grpSp>
        <p:grpSp>
          <p:nvGrpSpPr>
            <p:cNvPr id="199" name="组合 198"/>
            <p:cNvGrpSpPr/>
            <p:nvPr/>
          </p:nvGrpSpPr>
          <p:grpSpPr>
            <a:xfrm>
              <a:off x="7539934" y="4495560"/>
              <a:ext cx="679223" cy="152400"/>
              <a:chOff x="2819400" y="387818"/>
              <a:chExt cx="1384660" cy="310682"/>
            </a:xfrm>
          </p:grpSpPr>
          <p:sp>
            <p:nvSpPr>
              <p:cNvPr id="200" name="椭圆 199"/>
              <p:cNvSpPr/>
              <p:nvPr/>
            </p:nvSpPr>
            <p:spPr>
              <a:xfrm>
                <a:off x="2819400" y="393700"/>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201" name="椭圆 200"/>
              <p:cNvSpPr/>
              <p:nvPr/>
            </p:nvSpPr>
            <p:spPr>
              <a:xfrm>
                <a:off x="3899260" y="387818"/>
                <a:ext cx="304800" cy="304800"/>
              </a:xfrm>
              <a:prstGeom prst="ellipse">
                <a:avLst/>
              </a:prstGeom>
              <a:solidFill>
                <a:srgbClr val="A1A1A1">
                  <a:lumMod val="85000"/>
                  <a:lumOff val="15000"/>
                </a:srgbClr>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202" name="圆角矩形 201"/>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25400" cap="flat" cmpd="sng" algn="ctr">
                <a:noFill/>
                <a:prstDash val="solid"/>
              </a:ln>
              <a:effectLst>
                <a:outerShdw blurRad="88900" sx="101000" sy="101000" algn="ctr" rotWithShape="0">
                  <a:prstClr val="black">
                    <a:alpha val="3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sp>
            <p:nvSpPr>
              <p:cNvPr id="203" name="圆角矩形 202"/>
              <p:cNvSpPr/>
              <p:nvPr/>
            </p:nvSpPr>
            <p:spPr>
              <a:xfrm>
                <a:off x="2883260" y="466379"/>
                <a:ext cx="1256939" cy="159442"/>
              </a:xfrm>
              <a:prstGeom prst="roundRect">
                <a:avLst>
                  <a:gd name="adj" fmla="val 50000"/>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Gill Sans"/>
                  <a:ea typeface="ＭＳ Ｐゴシック"/>
                </a:endParaRPr>
              </a:p>
            </p:txBody>
          </p:sp>
        </p:grpSp>
        <p:sp>
          <p:nvSpPr>
            <p:cNvPr id="204" name="Content Placeholder 2"/>
            <p:cNvSpPr txBox="1">
              <a:spLocks/>
            </p:cNvSpPr>
            <p:nvPr/>
          </p:nvSpPr>
          <p:spPr bwMode="auto">
            <a:xfrm>
              <a:off x="2702982" y="2532396"/>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fontAlgn="auto">
                <a:spcBef>
                  <a:spcPct val="20000"/>
                </a:spcBef>
                <a:spcAft>
                  <a:spcPts val="0"/>
                </a:spcAft>
                <a:defRPr/>
              </a:pPr>
              <a:r>
                <a:rPr lang="zh-CN" altLang="en-US" sz="800" kern="0" dirty="0">
                  <a:solidFill>
                    <a:srgbClr val="A1A1A1">
                      <a:lumMod val="65000"/>
                      <a:lumOff val="35000"/>
                    </a:srgbClr>
                  </a:solidFill>
                  <a:latin typeface="微软雅黑" pitchFamily="34" charset="-122"/>
                  <a:ea typeface="微软雅黑" pitchFamily="34" charset="-122"/>
                  <a:cs typeface="Raleway Light"/>
                </a:rPr>
                <a:t>这里输入简单的文字概述里输入简单文字这里输入简单的文字概述里输入简单文</a:t>
              </a:r>
              <a:endParaRPr lang="en-US" altLang="zh-CN" sz="800" kern="0" dirty="0">
                <a:solidFill>
                  <a:srgbClr val="A1A1A1">
                    <a:lumMod val="65000"/>
                    <a:lumOff val="35000"/>
                  </a:srgbClr>
                </a:solidFill>
                <a:latin typeface="微软雅黑" pitchFamily="34" charset="-122"/>
                <a:ea typeface="微软雅黑" pitchFamily="34" charset="-122"/>
                <a:cs typeface="Raleway Light"/>
              </a:endParaRPr>
            </a:p>
          </p:txBody>
        </p:sp>
        <p:sp>
          <p:nvSpPr>
            <p:cNvPr id="205" name="矩形 204"/>
            <p:cNvSpPr/>
            <p:nvPr/>
          </p:nvSpPr>
          <p:spPr>
            <a:xfrm>
              <a:off x="2892243" y="2031744"/>
              <a:ext cx="1107996" cy="276999"/>
            </a:xfrm>
            <a:prstGeom prst="rect">
              <a:avLst/>
            </a:prstGeom>
          </p:spPr>
          <p:txBody>
            <a:bodyPr wrap="none">
              <a:spAutoFit/>
            </a:bodyPr>
            <a:lstStyle/>
            <a:p>
              <a:pPr algn="r" defTabSz="685663" fontAlgn="auto">
                <a:spcBef>
                  <a:spcPct val="20000"/>
                </a:spcBef>
                <a:spcAft>
                  <a:spcPts val="0"/>
                </a:spcAft>
                <a:defRPr/>
              </a:pPr>
              <a:r>
                <a:rPr lang="zh-CN" altLang="en-US" sz="1200" b="1" kern="0" dirty="0">
                  <a:solidFill>
                    <a:srgbClr val="A1A1A1">
                      <a:lumMod val="65000"/>
                      <a:lumOff val="35000"/>
                    </a:srgbClr>
                  </a:solidFill>
                  <a:latin typeface="微软雅黑" pitchFamily="34" charset="-122"/>
                  <a:ea typeface="微软雅黑" pitchFamily="34" charset="-122"/>
                  <a:cs typeface="Raleway"/>
                </a:rPr>
                <a:t>输入你的标题</a:t>
              </a:r>
              <a:endParaRPr lang="en-US" altLang="zh-CN" sz="1200" b="1" kern="0" dirty="0">
                <a:solidFill>
                  <a:srgbClr val="A1A1A1">
                    <a:lumMod val="65000"/>
                    <a:lumOff val="35000"/>
                  </a:srgbClr>
                </a:solidFill>
                <a:latin typeface="微软雅黑" pitchFamily="34" charset="-122"/>
                <a:ea typeface="微软雅黑" pitchFamily="34" charset="-122"/>
                <a:cs typeface="Raleway"/>
              </a:endParaRPr>
            </a:p>
          </p:txBody>
        </p:sp>
        <p:sp>
          <p:nvSpPr>
            <p:cNvPr id="206" name="Content Placeholder 2"/>
            <p:cNvSpPr txBox="1">
              <a:spLocks/>
            </p:cNvSpPr>
            <p:nvPr/>
          </p:nvSpPr>
          <p:spPr bwMode="auto">
            <a:xfrm>
              <a:off x="4462510" y="2532396"/>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fontAlgn="auto">
                <a:spcBef>
                  <a:spcPct val="20000"/>
                </a:spcBef>
                <a:spcAft>
                  <a:spcPts val="0"/>
                </a:spcAft>
                <a:defRPr/>
              </a:pPr>
              <a:r>
                <a:rPr lang="zh-CN" altLang="en-US" sz="800" kern="0" dirty="0">
                  <a:solidFill>
                    <a:srgbClr val="A1A1A1">
                      <a:lumMod val="65000"/>
                      <a:lumOff val="35000"/>
                    </a:srgbClr>
                  </a:solidFill>
                  <a:latin typeface="微软雅黑" pitchFamily="34" charset="-122"/>
                  <a:ea typeface="微软雅黑" pitchFamily="34" charset="-122"/>
                  <a:cs typeface="Raleway Light"/>
                </a:rPr>
                <a:t>这里输入简单的文字概述里输入简单文字这里输入简单的文字概述里输入简单文</a:t>
              </a:r>
              <a:endParaRPr lang="en-US" altLang="zh-CN" sz="800" kern="0" dirty="0">
                <a:solidFill>
                  <a:srgbClr val="A1A1A1">
                    <a:lumMod val="65000"/>
                    <a:lumOff val="35000"/>
                  </a:srgbClr>
                </a:solidFill>
                <a:latin typeface="微软雅黑" pitchFamily="34" charset="-122"/>
                <a:ea typeface="微软雅黑" pitchFamily="34" charset="-122"/>
                <a:cs typeface="Raleway Light"/>
              </a:endParaRPr>
            </a:p>
          </p:txBody>
        </p:sp>
        <p:sp>
          <p:nvSpPr>
            <p:cNvPr id="207" name="矩形 206"/>
            <p:cNvSpPr/>
            <p:nvPr/>
          </p:nvSpPr>
          <p:spPr>
            <a:xfrm>
              <a:off x="4651771" y="2031744"/>
              <a:ext cx="1107996" cy="276999"/>
            </a:xfrm>
            <a:prstGeom prst="rect">
              <a:avLst/>
            </a:prstGeom>
          </p:spPr>
          <p:txBody>
            <a:bodyPr wrap="none">
              <a:spAutoFit/>
            </a:bodyPr>
            <a:lstStyle/>
            <a:p>
              <a:pPr algn="r" defTabSz="685663" fontAlgn="auto">
                <a:spcBef>
                  <a:spcPct val="20000"/>
                </a:spcBef>
                <a:spcAft>
                  <a:spcPts val="0"/>
                </a:spcAft>
                <a:defRPr/>
              </a:pPr>
              <a:r>
                <a:rPr lang="zh-CN" altLang="en-US" sz="1200" b="1" kern="0" dirty="0">
                  <a:solidFill>
                    <a:srgbClr val="A1A1A1">
                      <a:lumMod val="65000"/>
                      <a:lumOff val="35000"/>
                    </a:srgbClr>
                  </a:solidFill>
                  <a:latin typeface="微软雅黑" pitchFamily="34" charset="-122"/>
                  <a:ea typeface="微软雅黑" pitchFamily="34" charset="-122"/>
                  <a:cs typeface="Raleway"/>
                </a:rPr>
                <a:t>输入你的标题</a:t>
              </a:r>
              <a:endParaRPr lang="en-US" altLang="zh-CN" sz="1200" b="1" kern="0" dirty="0">
                <a:solidFill>
                  <a:srgbClr val="A1A1A1">
                    <a:lumMod val="65000"/>
                    <a:lumOff val="35000"/>
                  </a:srgbClr>
                </a:solidFill>
                <a:latin typeface="微软雅黑" pitchFamily="34" charset="-122"/>
                <a:ea typeface="微软雅黑" pitchFamily="34" charset="-122"/>
                <a:cs typeface="Raleway"/>
              </a:endParaRPr>
            </a:p>
          </p:txBody>
        </p:sp>
        <p:sp>
          <p:nvSpPr>
            <p:cNvPr id="208" name="Content Placeholder 2"/>
            <p:cNvSpPr txBox="1">
              <a:spLocks/>
            </p:cNvSpPr>
            <p:nvPr/>
          </p:nvSpPr>
          <p:spPr bwMode="auto">
            <a:xfrm>
              <a:off x="6291310" y="2532396"/>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fontAlgn="auto">
                <a:spcBef>
                  <a:spcPct val="20000"/>
                </a:spcBef>
                <a:spcAft>
                  <a:spcPts val="0"/>
                </a:spcAft>
                <a:defRPr/>
              </a:pPr>
              <a:r>
                <a:rPr lang="zh-CN" altLang="en-US" sz="800" kern="0" dirty="0">
                  <a:solidFill>
                    <a:srgbClr val="A1A1A1">
                      <a:lumMod val="65000"/>
                      <a:lumOff val="35000"/>
                    </a:srgbClr>
                  </a:solidFill>
                  <a:latin typeface="微软雅黑" pitchFamily="34" charset="-122"/>
                  <a:ea typeface="微软雅黑" pitchFamily="34" charset="-122"/>
                  <a:cs typeface="Raleway Light"/>
                </a:rPr>
                <a:t>这里输入简单的文字概述里输入简单文字这里输入简单的文字概述里输入简单文</a:t>
              </a:r>
              <a:endParaRPr lang="en-US" altLang="zh-CN" sz="800" kern="0" dirty="0">
                <a:solidFill>
                  <a:srgbClr val="A1A1A1">
                    <a:lumMod val="65000"/>
                    <a:lumOff val="35000"/>
                  </a:srgbClr>
                </a:solidFill>
                <a:latin typeface="微软雅黑" pitchFamily="34" charset="-122"/>
                <a:ea typeface="微软雅黑" pitchFamily="34" charset="-122"/>
                <a:cs typeface="Raleway Light"/>
              </a:endParaRPr>
            </a:p>
          </p:txBody>
        </p:sp>
        <p:sp>
          <p:nvSpPr>
            <p:cNvPr id="209" name="矩形 208"/>
            <p:cNvSpPr/>
            <p:nvPr/>
          </p:nvSpPr>
          <p:spPr>
            <a:xfrm>
              <a:off x="6480571" y="2031744"/>
              <a:ext cx="1107996" cy="276999"/>
            </a:xfrm>
            <a:prstGeom prst="rect">
              <a:avLst/>
            </a:prstGeom>
          </p:spPr>
          <p:txBody>
            <a:bodyPr wrap="none">
              <a:spAutoFit/>
            </a:bodyPr>
            <a:lstStyle/>
            <a:p>
              <a:pPr algn="r" defTabSz="685663" fontAlgn="auto">
                <a:spcBef>
                  <a:spcPct val="20000"/>
                </a:spcBef>
                <a:spcAft>
                  <a:spcPts val="0"/>
                </a:spcAft>
                <a:defRPr/>
              </a:pPr>
              <a:r>
                <a:rPr lang="zh-CN" altLang="en-US" sz="1200" b="1" kern="0" dirty="0">
                  <a:solidFill>
                    <a:srgbClr val="A1A1A1">
                      <a:lumMod val="65000"/>
                      <a:lumOff val="35000"/>
                    </a:srgbClr>
                  </a:solidFill>
                  <a:latin typeface="微软雅黑" pitchFamily="34" charset="-122"/>
                  <a:ea typeface="微软雅黑" pitchFamily="34" charset="-122"/>
                  <a:cs typeface="Raleway"/>
                </a:rPr>
                <a:t>输入你的标题</a:t>
              </a:r>
              <a:endParaRPr lang="en-US" altLang="zh-CN" sz="1200" b="1" kern="0" dirty="0">
                <a:solidFill>
                  <a:srgbClr val="A1A1A1">
                    <a:lumMod val="65000"/>
                    <a:lumOff val="35000"/>
                  </a:srgbClr>
                </a:solidFill>
                <a:latin typeface="微软雅黑" pitchFamily="34" charset="-122"/>
                <a:ea typeface="微软雅黑" pitchFamily="34" charset="-122"/>
                <a:cs typeface="Raleway"/>
              </a:endParaRPr>
            </a:p>
          </p:txBody>
        </p:sp>
        <p:sp>
          <p:nvSpPr>
            <p:cNvPr id="210" name="Content Placeholder 2"/>
            <p:cNvSpPr txBox="1">
              <a:spLocks/>
            </p:cNvSpPr>
            <p:nvPr/>
          </p:nvSpPr>
          <p:spPr bwMode="auto">
            <a:xfrm>
              <a:off x="8092401" y="2532396"/>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fontAlgn="auto">
                <a:spcBef>
                  <a:spcPct val="20000"/>
                </a:spcBef>
                <a:spcAft>
                  <a:spcPts val="0"/>
                </a:spcAft>
                <a:defRPr/>
              </a:pPr>
              <a:r>
                <a:rPr lang="zh-CN" altLang="en-US" sz="800" kern="0" dirty="0">
                  <a:solidFill>
                    <a:srgbClr val="A1A1A1">
                      <a:lumMod val="65000"/>
                      <a:lumOff val="35000"/>
                    </a:srgbClr>
                  </a:solidFill>
                  <a:latin typeface="微软雅黑" pitchFamily="34" charset="-122"/>
                  <a:ea typeface="微软雅黑" pitchFamily="34" charset="-122"/>
                  <a:cs typeface="Raleway Light"/>
                </a:rPr>
                <a:t>这里输入简单的文字概述里输入简单文字这里输入简单的文字概述里输入简单文</a:t>
              </a:r>
              <a:endParaRPr lang="en-US" altLang="zh-CN" sz="800" kern="0" dirty="0">
                <a:solidFill>
                  <a:srgbClr val="A1A1A1">
                    <a:lumMod val="65000"/>
                    <a:lumOff val="35000"/>
                  </a:srgbClr>
                </a:solidFill>
                <a:latin typeface="微软雅黑" pitchFamily="34" charset="-122"/>
                <a:ea typeface="微软雅黑" pitchFamily="34" charset="-122"/>
                <a:cs typeface="Raleway Light"/>
              </a:endParaRPr>
            </a:p>
          </p:txBody>
        </p:sp>
        <p:sp>
          <p:nvSpPr>
            <p:cNvPr id="211" name="矩形 210"/>
            <p:cNvSpPr/>
            <p:nvPr/>
          </p:nvSpPr>
          <p:spPr>
            <a:xfrm>
              <a:off x="8281662" y="2031744"/>
              <a:ext cx="1107996" cy="276999"/>
            </a:xfrm>
            <a:prstGeom prst="rect">
              <a:avLst/>
            </a:prstGeom>
          </p:spPr>
          <p:txBody>
            <a:bodyPr wrap="none">
              <a:spAutoFit/>
            </a:bodyPr>
            <a:lstStyle/>
            <a:p>
              <a:pPr algn="r" defTabSz="685663" fontAlgn="auto">
                <a:spcBef>
                  <a:spcPct val="20000"/>
                </a:spcBef>
                <a:spcAft>
                  <a:spcPts val="0"/>
                </a:spcAft>
                <a:defRPr/>
              </a:pPr>
              <a:r>
                <a:rPr lang="zh-CN" altLang="en-US" sz="1200" b="1" kern="0" dirty="0">
                  <a:solidFill>
                    <a:srgbClr val="A1A1A1">
                      <a:lumMod val="65000"/>
                      <a:lumOff val="35000"/>
                    </a:srgbClr>
                  </a:solidFill>
                  <a:latin typeface="微软雅黑" pitchFamily="34" charset="-122"/>
                  <a:ea typeface="微软雅黑" pitchFamily="34" charset="-122"/>
                  <a:cs typeface="Raleway"/>
                </a:rPr>
                <a:t>输入你的标题</a:t>
              </a:r>
              <a:endParaRPr lang="en-US" altLang="zh-CN" sz="1200" b="1" kern="0" dirty="0">
                <a:solidFill>
                  <a:srgbClr val="A1A1A1">
                    <a:lumMod val="65000"/>
                    <a:lumOff val="35000"/>
                  </a:srgbClr>
                </a:solidFill>
                <a:latin typeface="微软雅黑" pitchFamily="34" charset="-122"/>
                <a:ea typeface="微软雅黑" pitchFamily="34" charset="-122"/>
                <a:cs typeface="Raleway"/>
              </a:endParaRPr>
            </a:p>
          </p:txBody>
        </p:sp>
      </p:grpSp>
    </p:spTree>
    <p:extLst>
      <p:ext uri="{BB962C8B-B14F-4D97-AF65-F5344CB8AC3E}">
        <p14:creationId xmlns:p14="http://schemas.microsoft.com/office/powerpoint/2010/main" val="11038942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166864" y="1448858"/>
            <a:ext cx="3438231" cy="3526647"/>
            <a:chOff x="844825" y="1701788"/>
            <a:chExt cx="3728488" cy="3824368"/>
          </a:xfrm>
          <a:effectLst>
            <a:outerShdw blurRad="50800" dist="38100" dir="8100000" algn="tr" rotWithShape="0">
              <a:prstClr val="black">
                <a:alpha val="40000"/>
              </a:prstClr>
            </a:outerShdw>
          </a:effectLst>
        </p:grpSpPr>
        <p:sp>
          <p:nvSpPr>
            <p:cNvPr id="78" name="弧形 77"/>
            <p:cNvSpPr/>
            <p:nvPr/>
          </p:nvSpPr>
          <p:spPr>
            <a:xfrm>
              <a:off x="844825" y="3311729"/>
              <a:ext cx="2214427" cy="2214427"/>
            </a:xfrm>
            <a:prstGeom prst="arc">
              <a:avLst>
                <a:gd name="adj1" fmla="val 13652451"/>
                <a:gd name="adj2" fmla="val 19019399"/>
              </a:avLst>
            </a:prstGeom>
            <a:no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79" name="弧形 78"/>
            <p:cNvSpPr/>
            <p:nvPr/>
          </p:nvSpPr>
          <p:spPr>
            <a:xfrm flipV="1">
              <a:off x="2358886" y="1701788"/>
              <a:ext cx="2214427" cy="2214427"/>
            </a:xfrm>
            <a:prstGeom prst="arc">
              <a:avLst>
                <a:gd name="adj1" fmla="val 13652451"/>
                <a:gd name="adj2" fmla="val 18688162"/>
              </a:avLst>
            </a:prstGeom>
            <a:no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80" name="等腰三角形 79"/>
            <p:cNvSpPr/>
            <p:nvPr/>
          </p:nvSpPr>
          <p:spPr>
            <a:xfrm rot="13500000">
              <a:off x="1040770" y="3587394"/>
              <a:ext cx="226358" cy="172471"/>
            </a:xfrm>
            <a:prstGeom prst="triangle">
              <a:avLst/>
            </a:prstGeom>
            <a:solidFill>
              <a:srgbClr val="1C50A2"/>
            </a:solid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81" name="等腰三角形 80"/>
            <p:cNvSpPr/>
            <p:nvPr/>
          </p:nvSpPr>
          <p:spPr>
            <a:xfrm rot="2700000">
              <a:off x="4143947" y="3473682"/>
              <a:ext cx="226358" cy="172471"/>
            </a:xfrm>
            <a:prstGeom prst="triangle">
              <a:avLst/>
            </a:prstGeom>
            <a:solidFill>
              <a:srgbClr val="1C50A2"/>
            </a:solid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grpSp>
        <p:nvGrpSpPr>
          <p:cNvPr id="82" name="组合 81"/>
          <p:cNvGrpSpPr/>
          <p:nvPr/>
        </p:nvGrpSpPr>
        <p:grpSpPr>
          <a:xfrm>
            <a:off x="4443554" y="1448858"/>
            <a:ext cx="3438231" cy="3526647"/>
            <a:chOff x="844825" y="1701788"/>
            <a:chExt cx="3728488" cy="3824368"/>
          </a:xfrm>
          <a:effectLst>
            <a:outerShdw blurRad="50800" dist="38100" dir="8100000" algn="tr" rotWithShape="0">
              <a:prstClr val="black">
                <a:alpha val="40000"/>
              </a:prstClr>
            </a:outerShdw>
          </a:effectLst>
        </p:grpSpPr>
        <p:sp>
          <p:nvSpPr>
            <p:cNvPr id="83" name="弧形 82"/>
            <p:cNvSpPr/>
            <p:nvPr/>
          </p:nvSpPr>
          <p:spPr>
            <a:xfrm>
              <a:off x="844825" y="3311729"/>
              <a:ext cx="2214427" cy="2214427"/>
            </a:xfrm>
            <a:prstGeom prst="arc">
              <a:avLst>
                <a:gd name="adj1" fmla="val 13652451"/>
                <a:gd name="adj2" fmla="val 19019399"/>
              </a:avLst>
            </a:prstGeom>
            <a:no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84" name="弧形 83"/>
            <p:cNvSpPr/>
            <p:nvPr/>
          </p:nvSpPr>
          <p:spPr>
            <a:xfrm flipV="1">
              <a:off x="2358886" y="1701788"/>
              <a:ext cx="2214427" cy="2214427"/>
            </a:xfrm>
            <a:prstGeom prst="arc">
              <a:avLst>
                <a:gd name="adj1" fmla="val 13652451"/>
                <a:gd name="adj2" fmla="val 18688162"/>
              </a:avLst>
            </a:prstGeom>
            <a:no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85" name="等腰三角形 84"/>
            <p:cNvSpPr/>
            <p:nvPr/>
          </p:nvSpPr>
          <p:spPr>
            <a:xfrm rot="13500000">
              <a:off x="1040770" y="3587394"/>
              <a:ext cx="226358" cy="172471"/>
            </a:xfrm>
            <a:prstGeom prst="triangle">
              <a:avLst/>
            </a:prstGeom>
            <a:solidFill>
              <a:srgbClr val="1C50A2"/>
            </a:solid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86" name="等腰三角形 85"/>
            <p:cNvSpPr/>
            <p:nvPr/>
          </p:nvSpPr>
          <p:spPr>
            <a:xfrm rot="2700000">
              <a:off x="4143947" y="3473682"/>
              <a:ext cx="226358" cy="172471"/>
            </a:xfrm>
            <a:prstGeom prst="triangle">
              <a:avLst/>
            </a:prstGeom>
            <a:solidFill>
              <a:srgbClr val="1C50A2"/>
            </a:solid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grpSp>
        <p:nvGrpSpPr>
          <p:cNvPr id="87" name="组合 86"/>
          <p:cNvGrpSpPr/>
          <p:nvPr/>
        </p:nvGrpSpPr>
        <p:grpSpPr>
          <a:xfrm>
            <a:off x="7678407" y="1448858"/>
            <a:ext cx="3438231" cy="3526647"/>
            <a:chOff x="844825" y="1701788"/>
            <a:chExt cx="3728488" cy="3824368"/>
          </a:xfrm>
          <a:effectLst>
            <a:outerShdw blurRad="50800" dist="38100" dir="8100000" algn="tr" rotWithShape="0">
              <a:prstClr val="black">
                <a:alpha val="40000"/>
              </a:prstClr>
            </a:outerShdw>
          </a:effectLst>
        </p:grpSpPr>
        <p:sp>
          <p:nvSpPr>
            <p:cNvPr id="88" name="弧形 87"/>
            <p:cNvSpPr/>
            <p:nvPr/>
          </p:nvSpPr>
          <p:spPr>
            <a:xfrm>
              <a:off x="844825" y="3311729"/>
              <a:ext cx="2214427" cy="2214427"/>
            </a:xfrm>
            <a:prstGeom prst="arc">
              <a:avLst>
                <a:gd name="adj1" fmla="val 13652451"/>
                <a:gd name="adj2" fmla="val 19019399"/>
              </a:avLst>
            </a:prstGeom>
            <a:no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89" name="弧形 88"/>
            <p:cNvSpPr/>
            <p:nvPr/>
          </p:nvSpPr>
          <p:spPr>
            <a:xfrm flipV="1">
              <a:off x="2358886" y="1701788"/>
              <a:ext cx="2214427" cy="2214427"/>
            </a:xfrm>
            <a:prstGeom prst="arc">
              <a:avLst>
                <a:gd name="adj1" fmla="val 13652451"/>
                <a:gd name="adj2" fmla="val 18688162"/>
              </a:avLst>
            </a:prstGeom>
            <a:no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90" name="等腰三角形 89"/>
            <p:cNvSpPr/>
            <p:nvPr/>
          </p:nvSpPr>
          <p:spPr>
            <a:xfrm rot="13500000">
              <a:off x="1040770" y="3587394"/>
              <a:ext cx="226358" cy="172471"/>
            </a:xfrm>
            <a:prstGeom prst="triangle">
              <a:avLst/>
            </a:prstGeom>
            <a:solidFill>
              <a:srgbClr val="1C50A2"/>
            </a:solid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sp>
          <p:nvSpPr>
            <p:cNvPr id="91" name="等腰三角形 90"/>
            <p:cNvSpPr/>
            <p:nvPr/>
          </p:nvSpPr>
          <p:spPr>
            <a:xfrm rot="2700000">
              <a:off x="4143947" y="3473682"/>
              <a:ext cx="226358" cy="172471"/>
            </a:xfrm>
            <a:prstGeom prst="triangle">
              <a:avLst/>
            </a:prstGeom>
            <a:solidFill>
              <a:srgbClr val="1C50A2"/>
            </a:solidFill>
            <a:ln w="28575" cap="flat" cmpd="sng" algn="ctr">
              <a:solidFill>
                <a:srgbClr val="1C50A2"/>
              </a:solidFill>
              <a:prstDash val="solid"/>
            </a:ln>
            <a:effectLst/>
          </p:spPr>
          <p:txBody>
            <a:bodyPr rtlCol="0" anchor="ctr"/>
            <a:lstStyle/>
            <a:p>
              <a:pPr algn="ctr" fontAlgn="auto">
                <a:spcBef>
                  <a:spcPts val="0"/>
                </a:spcBef>
                <a:spcAft>
                  <a:spcPts val="0"/>
                </a:spcAft>
                <a:defRPr/>
              </a:pPr>
              <a:endParaRPr lang="zh-CN" altLang="en-US" kern="0">
                <a:solidFill>
                  <a:srgbClr val="A1A1A1">
                    <a:lumMod val="65000"/>
                    <a:lumOff val="35000"/>
                  </a:srgbClr>
                </a:solidFill>
                <a:latin typeface="Gill Sans"/>
                <a:ea typeface="ＭＳ Ｐゴシック"/>
              </a:endParaRPr>
            </a:p>
          </p:txBody>
        </p:sp>
      </p:grpSp>
      <p:grpSp>
        <p:nvGrpSpPr>
          <p:cNvPr id="92" name="组合 91"/>
          <p:cNvGrpSpPr/>
          <p:nvPr/>
        </p:nvGrpSpPr>
        <p:grpSpPr>
          <a:xfrm>
            <a:off x="8563555" y="2523926"/>
            <a:ext cx="209544" cy="267981"/>
            <a:chOff x="1605187" y="572440"/>
            <a:chExt cx="563561" cy="720725"/>
          </a:xfrm>
          <a:solidFill>
            <a:srgbClr val="1C50A2"/>
          </a:solidFill>
        </p:grpSpPr>
        <p:sp>
          <p:nvSpPr>
            <p:cNvPr id="93"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94"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95"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grpSp>
      <p:sp>
        <p:nvSpPr>
          <p:cNvPr id="96" name="Freeform 223"/>
          <p:cNvSpPr>
            <a:spLocks/>
          </p:cNvSpPr>
          <p:nvPr/>
        </p:nvSpPr>
        <p:spPr bwMode="auto">
          <a:xfrm>
            <a:off x="6754222" y="3727834"/>
            <a:ext cx="239365" cy="194130"/>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1C50A2"/>
          </a:solidFill>
          <a:ln>
            <a:noFill/>
          </a:ln>
        </p:spPr>
        <p:txBody>
          <a:bodyPr vert="horz" wrap="square" lIns="68580" tIns="34290" rIns="68580" bIns="3429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grpSp>
        <p:nvGrpSpPr>
          <p:cNvPr id="97" name="组合 96"/>
          <p:cNvGrpSpPr/>
          <p:nvPr/>
        </p:nvGrpSpPr>
        <p:grpSpPr>
          <a:xfrm>
            <a:off x="5305252" y="2574668"/>
            <a:ext cx="245549" cy="244369"/>
            <a:chOff x="-136302" y="1682102"/>
            <a:chExt cx="660400" cy="657225"/>
          </a:xfrm>
          <a:solidFill>
            <a:srgbClr val="1C50A2"/>
          </a:solidFill>
        </p:grpSpPr>
        <p:sp>
          <p:nvSpPr>
            <p:cNvPr id="98"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99"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grpSp>
      <p:grpSp>
        <p:nvGrpSpPr>
          <p:cNvPr id="100" name="组合 99"/>
          <p:cNvGrpSpPr/>
          <p:nvPr/>
        </p:nvGrpSpPr>
        <p:grpSpPr>
          <a:xfrm>
            <a:off x="2065263" y="2583193"/>
            <a:ext cx="245236" cy="235842"/>
            <a:chOff x="9791183" y="5224427"/>
            <a:chExt cx="645684" cy="620952"/>
          </a:xfrm>
          <a:solidFill>
            <a:srgbClr val="1C50A2"/>
          </a:solidFill>
        </p:grpSpPr>
        <p:sp>
          <p:nvSpPr>
            <p:cNvPr id="101"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102"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grpSp>
      <p:grpSp>
        <p:nvGrpSpPr>
          <p:cNvPr id="103" name="组合 102"/>
          <p:cNvGrpSpPr/>
          <p:nvPr/>
        </p:nvGrpSpPr>
        <p:grpSpPr>
          <a:xfrm>
            <a:off x="3485619" y="3633531"/>
            <a:ext cx="196915" cy="291783"/>
            <a:chOff x="1788812" y="2276750"/>
            <a:chExt cx="392114" cy="581025"/>
          </a:xfrm>
          <a:solidFill>
            <a:srgbClr val="1C50A2"/>
          </a:solidFill>
        </p:grpSpPr>
        <p:sp>
          <p:nvSpPr>
            <p:cNvPr id="104"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chemeClr val="bg1"/>
                </a:solidFill>
                <a:latin typeface="Gill Sans"/>
                <a:ea typeface="ＭＳ Ｐゴシック"/>
              </a:endParaRPr>
            </a:p>
          </p:txBody>
        </p:sp>
        <p:sp>
          <p:nvSpPr>
            <p:cNvPr id="105"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chemeClr val="bg1"/>
                </a:solidFill>
                <a:latin typeface="Gill Sans"/>
                <a:ea typeface="ＭＳ Ｐゴシック"/>
              </a:endParaRPr>
            </a:p>
          </p:txBody>
        </p:sp>
        <p:sp>
          <p:nvSpPr>
            <p:cNvPr id="106"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chemeClr val="bg1"/>
                </a:solidFill>
                <a:latin typeface="Gill Sans"/>
                <a:ea typeface="ＭＳ Ｐゴシック"/>
              </a:endParaRPr>
            </a:p>
          </p:txBody>
        </p:sp>
      </p:grpSp>
      <p:grpSp>
        <p:nvGrpSpPr>
          <p:cNvPr id="107" name="组合 106"/>
          <p:cNvGrpSpPr/>
          <p:nvPr/>
        </p:nvGrpSpPr>
        <p:grpSpPr>
          <a:xfrm>
            <a:off x="10062968" y="3609977"/>
            <a:ext cx="305777" cy="320552"/>
            <a:chOff x="7002627" y="828237"/>
            <a:chExt cx="444697" cy="466185"/>
          </a:xfrm>
          <a:solidFill>
            <a:srgbClr val="1C50A2"/>
          </a:solidFill>
        </p:grpSpPr>
        <p:sp>
          <p:nvSpPr>
            <p:cNvPr id="108"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109"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110"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111"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112"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113"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114"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sp>
          <p:nvSpPr>
            <p:cNvPr id="115"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zh-CN" altLang="en-US" kern="0">
                <a:solidFill>
                  <a:schemeClr val="bg1"/>
                </a:solidFill>
              </a:endParaRPr>
            </a:p>
          </p:txBody>
        </p:sp>
      </p:grpSp>
      <p:grpSp>
        <p:nvGrpSpPr>
          <p:cNvPr id="122" name="组合 121"/>
          <p:cNvGrpSpPr/>
          <p:nvPr/>
        </p:nvGrpSpPr>
        <p:grpSpPr>
          <a:xfrm>
            <a:off x="1837530" y="3052916"/>
            <a:ext cx="700704" cy="681685"/>
            <a:chOff x="978372" y="2390051"/>
            <a:chExt cx="694540" cy="675688"/>
          </a:xfrm>
        </p:grpSpPr>
        <p:sp>
          <p:nvSpPr>
            <p:cNvPr id="125" name="Oval 1"/>
            <p:cNvSpPr/>
            <p:nvPr/>
          </p:nvSpPr>
          <p:spPr bwMode="auto">
            <a:xfrm>
              <a:off x="997223" y="2390051"/>
              <a:ext cx="675689" cy="675688"/>
            </a:xfrm>
            <a:prstGeom prst="ellipse">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defRPr/>
              </a:pPr>
              <a:endParaRPr lang="en-AU" sz="1000" kern="0">
                <a:solidFill>
                  <a:schemeClr val="bg1"/>
                </a:solidFill>
                <a:latin typeface="Open Sans"/>
                <a:ea typeface="MS PGothic" pitchFamily="34" charset="-128"/>
              </a:endParaRPr>
            </a:p>
          </p:txBody>
        </p:sp>
        <p:sp>
          <p:nvSpPr>
            <p:cNvPr id="124" name="矩形 123"/>
            <p:cNvSpPr/>
            <p:nvPr/>
          </p:nvSpPr>
          <p:spPr>
            <a:xfrm>
              <a:off x="978372" y="2474643"/>
              <a:ext cx="682862" cy="411843"/>
            </a:xfrm>
            <a:prstGeom prst="rect">
              <a:avLst/>
            </a:prstGeom>
          </p:spPr>
          <p:txBody>
            <a:bodyPr wrap="square">
              <a:spAutoFit/>
            </a:bodyPr>
            <a:lstStyle/>
            <a:p>
              <a:pPr algn="ctr" fontAlgn="auto">
                <a:spcBef>
                  <a:spcPts val="0"/>
                </a:spcBef>
                <a:spcAft>
                  <a:spcPts val="0"/>
                </a:spcAft>
                <a:defRPr/>
              </a:pPr>
              <a:r>
                <a:rPr lang="en-US" altLang="zh-CN" sz="2100" b="1" kern="0" dirty="0">
                  <a:solidFill>
                    <a:schemeClr val="bg1"/>
                  </a:solidFill>
                  <a:latin typeface="Agency FB" panose="020B0503020202020204" pitchFamily="34" charset="0"/>
                  <a:ea typeface="微软雅黑" panose="020B0503020204020204" pitchFamily="34" charset="-122"/>
                </a:rPr>
                <a:t>01</a:t>
              </a:r>
            </a:p>
          </p:txBody>
        </p:sp>
      </p:grpSp>
      <p:grpSp>
        <p:nvGrpSpPr>
          <p:cNvPr id="127" name="组合 126"/>
          <p:cNvGrpSpPr/>
          <p:nvPr/>
        </p:nvGrpSpPr>
        <p:grpSpPr>
          <a:xfrm>
            <a:off x="3214782" y="2706261"/>
            <a:ext cx="700704" cy="681685"/>
            <a:chOff x="978372" y="2390051"/>
            <a:chExt cx="694540" cy="675688"/>
          </a:xfrm>
        </p:grpSpPr>
        <p:sp>
          <p:nvSpPr>
            <p:cNvPr id="130" name="Oval 1"/>
            <p:cNvSpPr/>
            <p:nvPr/>
          </p:nvSpPr>
          <p:spPr bwMode="auto">
            <a:xfrm>
              <a:off x="997223" y="2390051"/>
              <a:ext cx="675689" cy="675688"/>
            </a:xfrm>
            <a:prstGeom prst="ellipse">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defRPr/>
              </a:pPr>
              <a:endParaRPr lang="en-AU" sz="1000" kern="0">
                <a:solidFill>
                  <a:schemeClr val="bg1"/>
                </a:solidFill>
                <a:latin typeface="Open Sans"/>
                <a:ea typeface="MS PGothic" pitchFamily="34" charset="-128"/>
              </a:endParaRPr>
            </a:p>
          </p:txBody>
        </p:sp>
        <p:sp>
          <p:nvSpPr>
            <p:cNvPr id="129" name="矩形 128"/>
            <p:cNvSpPr/>
            <p:nvPr/>
          </p:nvSpPr>
          <p:spPr>
            <a:xfrm>
              <a:off x="978372" y="2474643"/>
              <a:ext cx="682862" cy="411843"/>
            </a:xfrm>
            <a:prstGeom prst="rect">
              <a:avLst/>
            </a:prstGeom>
          </p:spPr>
          <p:txBody>
            <a:bodyPr wrap="square">
              <a:spAutoFit/>
            </a:bodyPr>
            <a:lstStyle/>
            <a:p>
              <a:pPr algn="ctr" fontAlgn="auto">
                <a:spcBef>
                  <a:spcPts val="0"/>
                </a:spcBef>
                <a:spcAft>
                  <a:spcPts val="0"/>
                </a:spcAft>
                <a:defRPr/>
              </a:pPr>
              <a:r>
                <a:rPr lang="en-US" altLang="zh-CN" sz="2100" b="1" kern="0" dirty="0">
                  <a:solidFill>
                    <a:schemeClr val="bg1"/>
                  </a:solidFill>
                  <a:latin typeface="Agency FB" panose="020B0503020202020204" pitchFamily="34" charset="0"/>
                  <a:ea typeface="微软雅黑" panose="020B0503020204020204" pitchFamily="34" charset="-122"/>
                </a:rPr>
                <a:t>02</a:t>
              </a:r>
            </a:p>
          </p:txBody>
        </p:sp>
      </p:grpSp>
      <p:grpSp>
        <p:nvGrpSpPr>
          <p:cNvPr id="132" name="组合 131"/>
          <p:cNvGrpSpPr/>
          <p:nvPr/>
        </p:nvGrpSpPr>
        <p:grpSpPr>
          <a:xfrm>
            <a:off x="5069856" y="3015440"/>
            <a:ext cx="700704" cy="681685"/>
            <a:chOff x="978372" y="2390051"/>
            <a:chExt cx="694540" cy="675688"/>
          </a:xfrm>
        </p:grpSpPr>
        <p:sp>
          <p:nvSpPr>
            <p:cNvPr id="135" name="Oval 1"/>
            <p:cNvSpPr/>
            <p:nvPr/>
          </p:nvSpPr>
          <p:spPr bwMode="auto">
            <a:xfrm>
              <a:off x="997223" y="2390051"/>
              <a:ext cx="675689" cy="675688"/>
            </a:xfrm>
            <a:prstGeom prst="ellipse">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defRPr/>
              </a:pPr>
              <a:endParaRPr lang="en-AU" sz="1000" kern="0">
                <a:solidFill>
                  <a:schemeClr val="bg1"/>
                </a:solidFill>
                <a:latin typeface="Open Sans"/>
                <a:ea typeface="MS PGothic" pitchFamily="34" charset="-128"/>
              </a:endParaRPr>
            </a:p>
          </p:txBody>
        </p:sp>
        <p:sp>
          <p:nvSpPr>
            <p:cNvPr id="134" name="矩形 133"/>
            <p:cNvSpPr/>
            <p:nvPr/>
          </p:nvSpPr>
          <p:spPr>
            <a:xfrm>
              <a:off x="978372" y="2474643"/>
              <a:ext cx="682862" cy="411843"/>
            </a:xfrm>
            <a:prstGeom prst="rect">
              <a:avLst/>
            </a:prstGeom>
          </p:spPr>
          <p:txBody>
            <a:bodyPr wrap="square">
              <a:spAutoFit/>
            </a:bodyPr>
            <a:lstStyle/>
            <a:p>
              <a:pPr algn="ctr" fontAlgn="auto">
                <a:spcBef>
                  <a:spcPts val="0"/>
                </a:spcBef>
                <a:spcAft>
                  <a:spcPts val="0"/>
                </a:spcAft>
                <a:defRPr/>
              </a:pPr>
              <a:r>
                <a:rPr lang="en-US" altLang="zh-CN" sz="2100" b="1" kern="0" dirty="0">
                  <a:solidFill>
                    <a:schemeClr val="bg1"/>
                  </a:solidFill>
                  <a:latin typeface="Agency FB" panose="020B0503020202020204" pitchFamily="34" charset="0"/>
                  <a:ea typeface="微软雅黑" panose="020B0503020204020204" pitchFamily="34" charset="-122"/>
                </a:rPr>
                <a:t>03</a:t>
              </a:r>
            </a:p>
          </p:txBody>
        </p:sp>
      </p:grpSp>
      <p:grpSp>
        <p:nvGrpSpPr>
          <p:cNvPr id="137" name="组合 136"/>
          <p:cNvGrpSpPr/>
          <p:nvPr/>
        </p:nvGrpSpPr>
        <p:grpSpPr>
          <a:xfrm>
            <a:off x="6475215" y="2696892"/>
            <a:ext cx="700704" cy="681685"/>
            <a:chOff x="978372" y="2390051"/>
            <a:chExt cx="694540" cy="675688"/>
          </a:xfrm>
        </p:grpSpPr>
        <p:sp>
          <p:nvSpPr>
            <p:cNvPr id="140" name="Oval 1"/>
            <p:cNvSpPr/>
            <p:nvPr/>
          </p:nvSpPr>
          <p:spPr bwMode="auto">
            <a:xfrm>
              <a:off x="997223" y="2390051"/>
              <a:ext cx="675689" cy="675688"/>
            </a:xfrm>
            <a:prstGeom prst="ellipse">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defRPr/>
              </a:pPr>
              <a:endParaRPr lang="en-AU" sz="1000" kern="0">
                <a:solidFill>
                  <a:schemeClr val="bg1"/>
                </a:solidFill>
                <a:latin typeface="Open Sans"/>
                <a:ea typeface="MS PGothic" pitchFamily="34" charset="-128"/>
              </a:endParaRPr>
            </a:p>
          </p:txBody>
        </p:sp>
        <p:sp>
          <p:nvSpPr>
            <p:cNvPr id="139" name="矩形 138"/>
            <p:cNvSpPr/>
            <p:nvPr/>
          </p:nvSpPr>
          <p:spPr>
            <a:xfrm>
              <a:off x="978372" y="2474643"/>
              <a:ext cx="682862" cy="411843"/>
            </a:xfrm>
            <a:prstGeom prst="rect">
              <a:avLst/>
            </a:prstGeom>
          </p:spPr>
          <p:txBody>
            <a:bodyPr wrap="square">
              <a:spAutoFit/>
            </a:bodyPr>
            <a:lstStyle/>
            <a:p>
              <a:pPr algn="ctr" fontAlgn="auto">
                <a:spcBef>
                  <a:spcPts val="0"/>
                </a:spcBef>
                <a:spcAft>
                  <a:spcPts val="0"/>
                </a:spcAft>
                <a:defRPr/>
              </a:pPr>
              <a:r>
                <a:rPr lang="en-US" altLang="zh-CN" sz="2100" b="1" kern="0" dirty="0">
                  <a:solidFill>
                    <a:schemeClr val="bg1"/>
                  </a:solidFill>
                  <a:latin typeface="Agency FB" panose="020B0503020202020204" pitchFamily="34" charset="0"/>
                  <a:ea typeface="微软雅黑" panose="020B0503020204020204" pitchFamily="34" charset="-122"/>
                </a:rPr>
                <a:t>04</a:t>
              </a:r>
            </a:p>
          </p:txBody>
        </p:sp>
      </p:grpSp>
      <p:grpSp>
        <p:nvGrpSpPr>
          <p:cNvPr id="142" name="组合 141"/>
          <p:cNvGrpSpPr/>
          <p:nvPr/>
        </p:nvGrpSpPr>
        <p:grpSpPr>
          <a:xfrm>
            <a:off x="8302182" y="3015440"/>
            <a:ext cx="700704" cy="681685"/>
            <a:chOff x="978372" y="2390051"/>
            <a:chExt cx="694540" cy="675688"/>
          </a:xfrm>
        </p:grpSpPr>
        <p:sp>
          <p:nvSpPr>
            <p:cNvPr id="145" name="Oval 1"/>
            <p:cNvSpPr/>
            <p:nvPr/>
          </p:nvSpPr>
          <p:spPr bwMode="auto">
            <a:xfrm>
              <a:off x="997223" y="2390051"/>
              <a:ext cx="675689" cy="675688"/>
            </a:xfrm>
            <a:prstGeom prst="ellipse">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defRPr/>
              </a:pPr>
              <a:endParaRPr lang="en-AU" sz="1000" kern="0">
                <a:solidFill>
                  <a:schemeClr val="bg1"/>
                </a:solidFill>
                <a:latin typeface="Open Sans"/>
                <a:ea typeface="MS PGothic" pitchFamily="34" charset="-128"/>
              </a:endParaRPr>
            </a:p>
          </p:txBody>
        </p:sp>
        <p:sp>
          <p:nvSpPr>
            <p:cNvPr id="144" name="矩形 143"/>
            <p:cNvSpPr/>
            <p:nvPr/>
          </p:nvSpPr>
          <p:spPr>
            <a:xfrm>
              <a:off x="978372" y="2474643"/>
              <a:ext cx="682862" cy="411843"/>
            </a:xfrm>
            <a:prstGeom prst="rect">
              <a:avLst/>
            </a:prstGeom>
          </p:spPr>
          <p:txBody>
            <a:bodyPr wrap="square">
              <a:spAutoFit/>
            </a:bodyPr>
            <a:lstStyle/>
            <a:p>
              <a:pPr algn="ctr" fontAlgn="auto">
                <a:spcBef>
                  <a:spcPts val="0"/>
                </a:spcBef>
                <a:spcAft>
                  <a:spcPts val="0"/>
                </a:spcAft>
                <a:defRPr/>
              </a:pPr>
              <a:r>
                <a:rPr lang="en-US" altLang="zh-CN" sz="2100" b="1" kern="0" dirty="0">
                  <a:solidFill>
                    <a:schemeClr val="bg1"/>
                  </a:solidFill>
                  <a:latin typeface="Agency FB" panose="020B0503020202020204" pitchFamily="34" charset="0"/>
                  <a:ea typeface="微软雅黑" panose="020B0503020204020204" pitchFamily="34" charset="-122"/>
                </a:rPr>
                <a:t>05</a:t>
              </a:r>
            </a:p>
          </p:txBody>
        </p:sp>
      </p:grpSp>
      <p:grpSp>
        <p:nvGrpSpPr>
          <p:cNvPr id="147" name="组合 146"/>
          <p:cNvGrpSpPr/>
          <p:nvPr/>
        </p:nvGrpSpPr>
        <p:grpSpPr>
          <a:xfrm>
            <a:off x="9754386" y="2696892"/>
            <a:ext cx="700705" cy="681685"/>
            <a:chOff x="978371" y="2390051"/>
            <a:chExt cx="694541" cy="675688"/>
          </a:xfrm>
        </p:grpSpPr>
        <p:sp>
          <p:nvSpPr>
            <p:cNvPr id="150" name="Oval 1"/>
            <p:cNvSpPr/>
            <p:nvPr/>
          </p:nvSpPr>
          <p:spPr bwMode="auto">
            <a:xfrm>
              <a:off x="997223" y="2390051"/>
              <a:ext cx="675689" cy="675688"/>
            </a:xfrm>
            <a:prstGeom prst="ellipse">
              <a:avLst/>
            </a:prstGeom>
            <a:solidFill>
              <a:srgbClr val="1C50A2"/>
            </a:solidFill>
            <a:ln w="25400" cap="flat" cmpd="sng" algn="ctr">
              <a:no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defRPr/>
              </a:pPr>
              <a:endParaRPr lang="en-AU" sz="1000" kern="0">
                <a:solidFill>
                  <a:schemeClr val="bg1"/>
                </a:solidFill>
                <a:latin typeface="Open Sans"/>
                <a:ea typeface="MS PGothic" pitchFamily="34" charset="-128"/>
              </a:endParaRPr>
            </a:p>
          </p:txBody>
        </p:sp>
        <p:sp>
          <p:nvSpPr>
            <p:cNvPr id="149" name="矩形 148"/>
            <p:cNvSpPr/>
            <p:nvPr/>
          </p:nvSpPr>
          <p:spPr>
            <a:xfrm>
              <a:off x="978371" y="2474643"/>
              <a:ext cx="682862" cy="411843"/>
            </a:xfrm>
            <a:prstGeom prst="rect">
              <a:avLst/>
            </a:prstGeom>
          </p:spPr>
          <p:txBody>
            <a:bodyPr wrap="square">
              <a:spAutoFit/>
            </a:bodyPr>
            <a:lstStyle/>
            <a:p>
              <a:pPr algn="ctr" fontAlgn="auto">
                <a:spcBef>
                  <a:spcPts val="0"/>
                </a:spcBef>
                <a:spcAft>
                  <a:spcPts val="0"/>
                </a:spcAft>
                <a:defRPr/>
              </a:pPr>
              <a:r>
                <a:rPr lang="en-US" altLang="zh-CN" sz="2100" b="1" kern="0" dirty="0">
                  <a:solidFill>
                    <a:schemeClr val="bg1"/>
                  </a:solidFill>
                  <a:latin typeface="Agency FB" panose="020B0503020202020204" pitchFamily="34" charset="0"/>
                  <a:ea typeface="微软雅黑" panose="020B0503020204020204" pitchFamily="34" charset="-122"/>
                </a:rPr>
                <a:t>06</a:t>
              </a:r>
            </a:p>
          </p:txBody>
        </p:sp>
      </p:grpSp>
      <p:sp>
        <p:nvSpPr>
          <p:cNvPr id="73" name="íślîďe"/>
          <p:cNvSpPr/>
          <p:nvPr/>
        </p:nvSpPr>
        <p:spPr bwMode="auto">
          <a:xfrm>
            <a:off x="1439412" y="473069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74" name="íṣḻíde"/>
          <p:cNvSpPr txBox="1"/>
          <p:nvPr/>
        </p:nvSpPr>
        <p:spPr bwMode="auto">
          <a:xfrm>
            <a:off x="1439411" y="428888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75" name="íślîďe"/>
          <p:cNvSpPr/>
          <p:nvPr/>
        </p:nvSpPr>
        <p:spPr bwMode="auto">
          <a:xfrm>
            <a:off x="4508939" y="473069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76" name="íṣḻíde"/>
          <p:cNvSpPr txBox="1"/>
          <p:nvPr/>
        </p:nvSpPr>
        <p:spPr bwMode="auto">
          <a:xfrm>
            <a:off x="4508938" y="428888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16" name="íślîďe"/>
          <p:cNvSpPr/>
          <p:nvPr/>
        </p:nvSpPr>
        <p:spPr bwMode="auto">
          <a:xfrm>
            <a:off x="8033417" y="473069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17" name="íṣḻíde"/>
          <p:cNvSpPr txBox="1"/>
          <p:nvPr/>
        </p:nvSpPr>
        <p:spPr bwMode="auto">
          <a:xfrm>
            <a:off x="8033416" y="428888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18" name="íślîďe"/>
          <p:cNvSpPr/>
          <p:nvPr/>
        </p:nvSpPr>
        <p:spPr bwMode="auto">
          <a:xfrm>
            <a:off x="2408238" y="1565328"/>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19" name="íṣḻíde"/>
          <p:cNvSpPr txBox="1"/>
          <p:nvPr/>
        </p:nvSpPr>
        <p:spPr bwMode="auto">
          <a:xfrm>
            <a:off x="2408237" y="1123524"/>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20" name="íślîďe"/>
          <p:cNvSpPr/>
          <p:nvPr/>
        </p:nvSpPr>
        <p:spPr bwMode="auto">
          <a:xfrm>
            <a:off x="5477765" y="1565328"/>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21" name="íṣḻíde"/>
          <p:cNvSpPr txBox="1"/>
          <p:nvPr/>
        </p:nvSpPr>
        <p:spPr bwMode="auto">
          <a:xfrm>
            <a:off x="5477764" y="1123524"/>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52" name="íślîďe"/>
          <p:cNvSpPr/>
          <p:nvPr/>
        </p:nvSpPr>
        <p:spPr bwMode="auto">
          <a:xfrm>
            <a:off x="9002243" y="1565328"/>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53" name="íṣḻíde"/>
          <p:cNvSpPr txBox="1"/>
          <p:nvPr/>
        </p:nvSpPr>
        <p:spPr bwMode="auto">
          <a:xfrm>
            <a:off x="9002242" y="1123524"/>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17235609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85"/>
          <p:cNvSpPr/>
          <p:nvPr/>
        </p:nvSpPr>
        <p:spPr bwMode="auto">
          <a:xfrm rot="5400000">
            <a:off x="4509770" y="2874645"/>
            <a:ext cx="10795" cy="628015"/>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ysClr val="window" lastClr="FFFFFF">
              <a:alpha val="25000"/>
            </a:sysClr>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1" name="Freeform 44"/>
          <p:cNvSpPr/>
          <p:nvPr/>
        </p:nvSpPr>
        <p:spPr bwMode="auto">
          <a:xfrm>
            <a:off x="6138439" y="2783711"/>
            <a:ext cx="1376720" cy="1109246"/>
          </a:xfrm>
          <a:custGeom>
            <a:avLst/>
            <a:gdLst>
              <a:gd name="T0" fmla="*/ 638 w 913"/>
              <a:gd name="T1" fmla="*/ 0 h 735"/>
              <a:gd name="T2" fmla="*/ 277 w 913"/>
              <a:gd name="T3" fmla="*/ 0 h 735"/>
              <a:gd name="T4" fmla="*/ 276 w 913"/>
              <a:gd name="T5" fmla="*/ 0 h 735"/>
              <a:gd name="T6" fmla="*/ 275 w 913"/>
              <a:gd name="T7" fmla="*/ 0 h 735"/>
              <a:gd name="T8" fmla="*/ 2 w 913"/>
              <a:gd name="T9" fmla="*/ 273 h 735"/>
              <a:gd name="T10" fmla="*/ 0 w 913"/>
              <a:gd name="T11" fmla="*/ 735 h 735"/>
              <a:gd name="T12" fmla="*/ 237 w 913"/>
              <a:gd name="T13" fmla="*/ 557 h 735"/>
              <a:gd name="T14" fmla="*/ 638 w 913"/>
              <a:gd name="T15" fmla="*/ 550 h 735"/>
              <a:gd name="T16" fmla="*/ 913 w 913"/>
              <a:gd name="T17" fmla="*/ 275 h 735"/>
              <a:gd name="T18" fmla="*/ 638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638" y="0"/>
                </a:moveTo>
                <a:cubicBezTo>
                  <a:pt x="277" y="0"/>
                  <a:pt x="277" y="0"/>
                  <a:pt x="277" y="0"/>
                </a:cubicBezTo>
                <a:cubicBezTo>
                  <a:pt x="276" y="0"/>
                  <a:pt x="276" y="0"/>
                  <a:pt x="276" y="0"/>
                </a:cubicBezTo>
                <a:cubicBezTo>
                  <a:pt x="275" y="0"/>
                  <a:pt x="275" y="0"/>
                  <a:pt x="275" y="0"/>
                </a:cubicBezTo>
                <a:cubicBezTo>
                  <a:pt x="124" y="0"/>
                  <a:pt x="2" y="122"/>
                  <a:pt x="2" y="273"/>
                </a:cubicBezTo>
                <a:cubicBezTo>
                  <a:pt x="2" y="424"/>
                  <a:pt x="0" y="735"/>
                  <a:pt x="0" y="735"/>
                </a:cubicBezTo>
                <a:cubicBezTo>
                  <a:pt x="0" y="735"/>
                  <a:pt x="69" y="582"/>
                  <a:pt x="237" y="557"/>
                </a:cubicBezTo>
                <a:cubicBezTo>
                  <a:pt x="258" y="554"/>
                  <a:pt x="638" y="550"/>
                  <a:pt x="638" y="550"/>
                </a:cubicBezTo>
                <a:cubicBezTo>
                  <a:pt x="790" y="550"/>
                  <a:pt x="913" y="427"/>
                  <a:pt x="913" y="275"/>
                </a:cubicBezTo>
                <a:cubicBezTo>
                  <a:pt x="913" y="123"/>
                  <a:pt x="790" y="0"/>
                  <a:pt x="638" y="0"/>
                </a:cubicBezTo>
              </a:path>
            </a:pathLst>
          </a:custGeom>
          <a:solidFill>
            <a:srgbClr val="1C50A2"/>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2" name="Freeform 45"/>
          <p:cNvSpPr/>
          <p:nvPr/>
        </p:nvSpPr>
        <p:spPr bwMode="auto">
          <a:xfrm>
            <a:off x="6138439" y="1987811"/>
            <a:ext cx="1152142" cy="927506"/>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1" y="0"/>
                  <a:pt x="231" y="0"/>
                  <a:pt x="231" y="0"/>
                </a:cubicBezTo>
                <a:cubicBezTo>
                  <a:pt x="230" y="0"/>
                  <a:pt x="230"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1C50A2"/>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Freeform 46"/>
          <p:cNvSpPr/>
          <p:nvPr/>
        </p:nvSpPr>
        <p:spPr bwMode="auto">
          <a:xfrm>
            <a:off x="5320554" y="2225955"/>
            <a:ext cx="790727" cy="638182"/>
          </a:xfrm>
          <a:custGeom>
            <a:avLst/>
            <a:gdLst>
              <a:gd name="T0" fmla="*/ 158 w 525"/>
              <a:gd name="T1" fmla="*/ 0 h 423"/>
              <a:gd name="T2" fmla="*/ 366 w 525"/>
              <a:gd name="T3" fmla="*/ 0 h 423"/>
              <a:gd name="T4" fmla="*/ 367 w 525"/>
              <a:gd name="T5" fmla="*/ 0 h 423"/>
              <a:gd name="T6" fmla="*/ 367 w 525"/>
              <a:gd name="T7" fmla="*/ 0 h 423"/>
              <a:gd name="T8" fmla="*/ 524 w 525"/>
              <a:gd name="T9" fmla="*/ 157 h 423"/>
              <a:gd name="T10" fmla="*/ 525 w 525"/>
              <a:gd name="T11" fmla="*/ 423 h 423"/>
              <a:gd name="T12" fmla="*/ 389 w 525"/>
              <a:gd name="T13" fmla="*/ 321 h 423"/>
              <a:gd name="T14" fmla="*/ 158 w 525"/>
              <a:gd name="T15" fmla="*/ 316 h 423"/>
              <a:gd name="T16" fmla="*/ 0 w 525"/>
              <a:gd name="T17" fmla="*/ 158 h 423"/>
              <a:gd name="T18" fmla="*/ 158 w 525"/>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5" h="423">
                <a:moveTo>
                  <a:pt x="158" y="0"/>
                </a:moveTo>
                <a:cubicBezTo>
                  <a:pt x="366" y="0"/>
                  <a:pt x="366" y="0"/>
                  <a:pt x="366" y="0"/>
                </a:cubicBezTo>
                <a:cubicBezTo>
                  <a:pt x="367" y="0"/>
                  <a:pt x="367" y="0"/>
                  <a:pt x="367" y="0"/>
                </a:cubicBezTo>
                <a:cubicBezTo>
                  <a:pt x="367" y="0"/>
                  <a:pt x="367" y="0"/>
                  <a:pt x="367" y="0"/>
                </a:cubicBezTo>
                <a:cubicBezTo>
                  <a:pt x="454" y="0"/>
                  <a:pt x="524" y="71"/>
                  <a:pt x="524" y="157"/>
                </a:cubicBezTo>
                <a:cubicBezTo>
                  <a:pt x="524" y="244"/>
                  <a:pt x="525" y="423"/>
                  <a:pt x="525" y="423"/>
                </a:cubicBezTo>
                <a:cubicBezTo>
                  <a:pt x="525" y="423"/>
                  <a:pt x="485" y="335"/>
                  <a:pt x="389" y="321"/>
                </a:cubicBezTo>
                <a:cubicBezTo>
                  <a:pt x="377" y="319"/>
                  <a:pt x="158" y="316"/>
                  <a:pt x="158" y="316"/>
                </a:cubicBezTo>
                <a:cubicBezTo>
                  <a:pt x="71" y="316"/>
                  <a:pt x="0" y="246"/>
                  <a:pt x="0" y="158"/>
                </a:cubicBezTo>
                <a:cubicBezTo>
                  <a:pt x="0" y="71"/>
                  <a:pt x="71" y="0"/>
                  <a:pt x="158" y="0"/>
                </a:cubicBezTo>
              </a:path>
            </a:pathLst>
          </a:custGeom>
          <a:solidFill>
            <a:srgbClr val="1C50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 name="Freeform 80"/>
          <p:cNvSpPr/>
          <p:nvPr/>
        </p:nvSpPr>
        <p:spPr bwMode="auto">
          <a:xfrm>
            <a:off x="4734560" y="2783711"/>
            <a:ext cx="1376720" cy="1109246"/>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7" y="0"/>
                  <a:pt x="637" y="0"/>
                  <a:pt x="637" y="0"/>
                </a:cubicBezTo>
                <a:cubicBezTo>
                  <a:pt x="638" y="0"/>
                  <a:pt x="638" y="0"/>
                  <a:pt x="638" y="0"/>
                </a:cubicBezTo>
                <a:cubicBezTo>
                  <a:pt x="789" y="0"/>
                  <a:pt x="911" y="122"/>
                  <a:pt x="911" y="273"/>
                </a:cubicBezTo>
                <a:cubicBezTo>
                  <a:pt x="911" y="424"/>
                  <a:pt x="913" y="735"/>
                  <a:pt x="913" y="735"/>
                </a:cubicBezTo>
                <a:cubicBezTo>
                  <a:pt x="913" y="735"/>
                  <a:pt x="844" y="582"/>
                  <a:pt x="677" y="557"/>
                </a:cubicBezTo>
                <a:cubicBezTo>
                  <a:pt x="655" y="554"/>
                  <a:pt x="275" y="550"/>
                  <a:pt x="275" y="550"/>
                </a:cubicBezTo>
                <a:cubicBezTo>
                  <a:pt x="123" y="550"/>
                  <a:pt x="0" y="427"/>
                  <a:pt x="0" y="275"/>
                </a:cubicBezTo>
                <a:cubicBezTo>
                  <a:pt x="0" y="123"/>
                  <a:pt x="123" y="0"/>
                  <a:pt x="275" y="0"/>
                </a:cubicBezTo>
                <a:close/>
              </a:path>
            </a:pathLst>
          </a:custGeom>
          <a:solidFill>
            <a:srgbClr val="1C50A2"/>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Freeform 81"/>
          <p:cNvSpPr/>
          <p:nvPr/>
        </p:nvSpPr>
        <p:spPr bwMode="auto">
          <a:xfrm>
            <a:off x="4734560" y="3723751"/>
            <a:ext cx="1376720" cy="110820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7" y="0"/>
                  <a:pt x="637" y="0"/>
                  <a:pt x="637" y="0"/>
                </a:cubicBezTo>
                <a:cubicBezTo>
                  <a:pt x="638" y="0"/>
                  <a:pt x="638" y="0"/>
                  <a:pt x="638" y="0"/>
                </a:cubicBezTo>
                <a:cubicBezTo>
                  <a:pt x="789" y="0"/>
                  <a:pt x="911" y="122"/>
                  <a:pt x="911" y="273"/>
                </a:cubicBezTo>
                <a:cubicBezTo>
                  <a:pt x="911" y="424"/>
                  <a:pt x="913" y="735"/>
                  <a:pt x="913" y="735"/>
                </a:cubicBezTo>
                <a:cubicBezTo>
                  <a:pt x="913" y="735"/>
                  <a:pt x="844" y="582"/>
                  <a:pt x="677" y="557"/>
                </a:cubicBezTo>
                <a:cubicBezTo>
                  <a:pt x="655" y="554"/>
                  <a:pt x="275" y="550"/>
                  <a:pt x="275" y="550"/>
                </a:cubicBezTo>
                <a:cubicBezTo>
                  <a:pt x="123" y="550"/>
                  <a:pt x="0" y="427"/>
                  <a:pt x="0" y="275"/>
                </a:cubicBezTo>
                <a:cubicBezTo>
                  <a:pt x="0" y="123"/>
                  <a:pt x="123" y="0"/>
                  <a:pt x="275" y="0"/>
                </a:cubicBezTo>
              </a:path>
            </a:pathLst>
          </a:custGeom>
          <a:solidFill>
            <a:srgbClr val="1C50A2"/>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Freeform 82"/>
          <p:cNvSpPr/>
          <p:nvPr/>
        </p:nvSpPr>
        <p:spPr bwMode="auto">
          <a:xfrm>
            <a:off x="6138439" y="3724794"/>
            <a:ext cx="1736046" cy="1396481"/>
          </a:xfrm>
          <a:custGeom>
            <a:avLst/>
            <a:gdLst>
              <a:gd name="T0" fmla="*/ 804 w 1151"/>
              <a:gd name="T1" fmla="*/ 0 h 926"/>
              <a:gd name="T2" fmla="*/ 349 w 1151"/>
              <a:gd name="T3" fmla="*/ 0 h 926"/>
              <a:gd name="T4" fmla="*/ 348 w 1151"/>
              <a:gd name="T5" fmla="*/ 0 h 926"/>
              <a:gd name="T6" fmla="*/ 347 w 1151"/>
              <a:gd name="T7" fmla="*/ 0 h 926"/>
              <a:gd name="T8" fmla="*/ 3 w 1151"/>
              <a:gd name="T9" fmla="*/ 345 h 926"/>
              <a:gd name="T10" fmla="*/ 0 w 1151"/>
              <a:gd name="T11" fmla="*/ 926 h 926"/>
              <a:gd name="T12" fmla="*/ 298 w 1151"/>
              <a:gd name="T13" fmla="*/ 703 h 926"/>
              <a:gd name="T14" fmla="*/ 804 w 1151"/>
              <a:gd name="T15" fmla="*/ 693 h 926"/>
              <a:gd name="T16" fmla="*/ 1151 w 1151"/>
              <a:gd name="T17" fmla="*/ 347 h 926"/>
              <a:gd name="T18" fmla="*/ 804 w 1151"/>
              <a:gd name="T19"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1" h="926">
                <a:moveTo>
                  <a:pt x="804" y="0"/>
                </a:moveTo>
                <a:cubicBezTo>
                  <a:pt x="349" y="0"/>
                  <a:pt x="349" y="0"/>
                  <a:pt x="349" y="0"/>
                </a:cubicBezTo>
                <a:cubicBezTo>
                  <a:pt x="349" y="0"/>
                  <a:pt x="348" y="0"/>
                  <a:pt x="348" y="0"/>
                </a:cubicBezTo>
                <a:cubicBezTo>
                  <a:pt x="347" y="0"/>
                  <a:pt x="347" y="0"/>
                  <a:pt x="347" y="0"/>
                </a:cubicBezTo>
                <a:cubicBezTo>
                  <a:pt x="157" y="0"/>
                  <a:pt x="3" y="154"/>
                  <a:pt x="3" y="345"/>
                </a:cubicBezTo>
                <a:cubicBezTo>
                  <a:pt x="3" y="535"/>
                  <a:pt x="0" y="926"/>
                  <a:pt x="0" y="926"/>
                </a:cubicBezTo>
                <a:cubicBezTo>
                  <a:pt x="0" y="926"/>
                  <a:pt x="87" y="734"/>
                  <a:pt x="298" y="703"/>
                </a:cubicBezTo>
                <a:cubicBezTo>
                  <a:pt x="325" y="699"/>
                  <a:pt x="804" y="693"/>
                  <a:pt x="804" y="693"/>
                </a:cubicBezTo>
                <a:cubicBezTo>
                  <a:pt x="996" y="693"/>
                  <a:pt x="1151" y="538"/>
                  <a:pt x="1151" y="347"/>
                </a:cubicBezTo>
                <a:cubicBezTo>
                  <a:pt x="1151" y="155"/>
                  <a:pt x="996" y="0"/>
                  <a:pt x="804" y="0"/>
                </a:cubicBezTo>
              </a:path>
            </a:pathLst>
          </a:custGeom>
          <a:solidFill>
            <a:srgbClr val="1C50A2"/>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 name="Freeform 227"/>
          <p:cNvSpPr>
            <a:spLocks noEditPoints="1"/>
          </p:cNvSpPr>
          <p:nvPr/>
        </p:nvSpPr>
        <p:spPr bwMode="auto">
          <a:xfrm>
            <a:off x="6697345" y="4078605"/>
            <a:ext cx="479425" cy="316230"/>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 name="Freeform 240"/>
          <p:cNvSpPr>
            <a:spLocks noEditPoints="1"/>
          </p:cNvSpPr>
          <p:nvPr/>
        </p:nvSpPr>
        <p:spPr bwMode="auto">
          <a:xfrm>
            <a:off x="6684010" y="3039110"/>
            <a:ext cx="316230" cy="316230"/>
          </a:xfrm>
          <a:custGeom>
            <a:avLst/>
            <a:gdLst>
              <a:gd name="T0" fmla="*/ 20 w 41"/>
              <a:gd name="T1" fmla="*/ 41 h 41"/>
              <a:gd name="T2" fmla="*/ 5 w 41"/>
              <a:gd name="T3" fmla="*/ 33 h 41"/>
              <a:gd name="T4" fmla="*/ 5 w 41"/>
              <a:gd name="T5" fmla="*/ 32 h 41"/>
              <a:gd name="T6" fmla="*/ 8 w 41"/>
              <a:gd name="T7" fmla="*/ 29 h 41"/>
              <a:gd name="T8" fmla="*/ 9 w 41"/>
              <a:gd name="T9" fmla="*/ 28 h 41"/>
              <a:gd name="T10" fmla="*/ 10 w 41"/>
              <a:gd name="T11" fmla="*/ 29 h 41"/>
              <a:gd name="T12" fmla="*/ 20 w 41"/>
              <a:gd name="T13" fmla="*/ 34 h 41"/>
              <a:gd name="T14" fmla="*/ 34 w 41"/>
              <a:gd name="T15" fmla="*/ 20 h 41"/>
              <a:gd name="T16" fmla="*/ 20 w 41"/>
              <a:gd name="T17" fmla="*/ 7 h 41"/>
              <a:gd name="T18" fmla="*/ 11 w 41"/>
              <a:gd name="T19" fmla="*/ 10 h 41"/>
              <a:gd name="T20" fmla="*/ 15 w 41"/>
              <a:gd name="T21" fmla="*/ 14 h 41"/>
              <a:gd name="T22" fmla="*/ 15 w 41"/>
              <a:gd name="T23" fmla="*/ 16 h 41"/>
              <a:gd name="T24" fmla="*/ 14 w 41"/>
              <a:gd name="T25" fmla="*/ 17 h 41"/>
              <a:gd name="T26" fmla="*/ 2 w 41"/>
              <a:gd name="T27" fmla="*/ 17 h 41"/>
              <a:gd name="T28" fmla="*/ 0 w 41"/>
              <a:gd name="T29" fmla="*/ 15 h 41"/>
              <a:gd name="T30" fmla="*/ 0 w 41"/>
              <a:gd name="T31" fmla="*/ 3 h 41"/>
              <a:gd name="T32" fmla="*/ 1 w 41"/>
              <a:gd name="T33" fmla="*/ 2 h 41"/>
              <a:gd name="T34" fmla="*/ 3 w 41"/>
              <a:gd name="T35" fmla="*/ 2 h 41"/>
              <a:gd name="T36" fmla="*/ 6 w 41"/>
              <a:gd name="T37" fmla="*/ 5 h 41"/>
              <a:gd name="T38" fmla="*/ 20 w 41"/>
              <a:gd name="T39" fmla="*/ 0 h 41"/>
              <a:gd name="T40" fmla="*/ 41 w 41"/>
              <a:gd name="T41" fmla="*/ 20 h 41"/>
              <a:gd name="T42" fmla="*/ 20 w 41"/>
              <a:gd name="T43" fmla="*/ 41 h 41"/>
              <a:gd name="T44" fmla="*/ 24 w 41"/>
              <a:gd name="T45" fmla="*/ 25 h 41"/>
              <a:gd name="T46" fmla="*/ 23 w 41"/>
              <a:gd name="T47" fmla="*/ 25 h 41"/>
              <a:gd name="T48" fmla="*/ 14 w 41"/>
              <a:gd name="T49" fmla="*/ 25 h 41"/>
              <a:gd name="T50" fmla="*/ 14 w 41"/>
              <a:gd name="T51" fmla="*/ 25 h 41"/>
              <a:gd name="T52" fmla="*/ 14 w 41"/>
              <a:gd name="T53" fmla="*/ 23 h 41"/>
              <a:gd name="T54" fmla="*/ 14 w 41"/>
              <a:gd name="T55" fmla="*/ 22 h 41"/>
              <a:gd name="T56" fmla="*/ 20 w 41"/>
              <a:gd name="T57" fmla="*/ 22 h 41"/>
              <a:gd name="T58" fmla="*/ 20 w 41"/>
              <a:gd name="T59" fmla="*/ 13 h 41"/>
              <a:gd name="T60" fmla="*/ 21 w 41"/>
              <a:gd name="T61" fmla="*/ 12 h 41"/>
              <a:gd name="T62" fmla="*/ 23 w 41"/>
              <a:gd name="T63" fmla="*/ 12 h 41"/>
              <a:gd name="T64" fmla="*/ 24 w 41"/>
              <a:gd name="T65" fmla="*/ 13 h 41"/>
              <a:gd name="T66" fmla="*/ 24 w 41"/>
              <a:gd name="T6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41">
                <a:moveTo>
                  <a:pt x="20" y="41"/>
                </a:moveTo>
                <a:cubicBezTo>
                  <a:pt x="14" y="41"/>
                  <a:pt x="8" y="38"/>
                  <a:pt x="5" y="33"/>
                </a:cubicBezTo>
                <a:cubicBezTo>
                  <a:pt x="4" y="33"/>
                  <a:pt x="4" y="33"/>
                  <a:pt x="5" y="32"/>
                </a:cubicBezTo>
                <a:cubicBezTo>
                  <a:pt x="8" y="29"/>
                  <a:pt x="8" y="29"/>
                  <a:pt x="8" y="29"/>
                </a:cubicBezTo>
                <a:cubicBezTo>
                  <a:pt x="8" y="28"/>
                  <a:pt x="9" y="28"/>
                  <a:pt x="9" y="28"/>
                </a:cubicBezTo>
                <a:cubicBezTo>
                  <a:pt x="9" y="28"/>
                  <a:pt x="9" y="28"/>
                  <a:pt x="10" y="29"/>
                </a:cubicBezTo>
                <a:cubicBezTo>
                  <a:pt x="12" y="32"/>
                  <a:pt x="16" y="34"/>
                  <a:pt x="20" y="34"/>
                </a:cubicBezTo>
                <a:cubicBezTo>
                  <a:pt x="28" y="34"/>
                  <a:pt x="34" y="28"/>
                  <a:pt x="34" y="20"/>
                </a:cubicBezTo>
                <a:cubicBezTo>
                  <a:pt x="34" y="13"/>
                  <a:pt x="28" y="7"/>
                  <a:pt x="20" y="7"/>
                </a:cubicBezTo>
                <a:cubicBezTo>
                  <a:pt x="17" y="7"/>
                  <a:pt x="14" y="8"/>
                  <a:pt x="11" y="10"/>
                </a:cubicBezTo>
                <a:cubicBezTo>
                  <a:pt x="15" y="14"/>
                  <a:pt x="15" y="14"/>
                  <a:pt x="15" y="14"/>
                </a:cubicBezTo>
                <a:cubicBezTo>
                  <a:pt x="15" y="14"/>
                  <a:pt x="15" y="15"/>
                  <a:pt x="15" y="16"/>
                </a:cubicBezTo>
                <a:cubicBezTo>
                  <a:pt x="15" y="16"/>
                  <a:pt x="14" y="17"/>
                  <a:pt x="14" y="17"/>
                </a:cubicBezTo>
                <a:cubicBezTo>
                  <a:pt x="2" y="17"/>
                  <a:pt x="2" y="17"/>
                  <a:pt x="2" y="17"/>
                </a:cubicBezTo>
                <a:cubicBezTo>
                  <a:pt x="1" y="17"/>
                  <a:pt x="0" y="16"/>
                  <a:pt x="0" y="15"/>
                </a:cubicBezTo>
                <a:cubicBezTo>
                  <a:pt x="0" y="3"/>
                  <a:pt x="0" y="3"/>
                  <a:pt x="0" y="3"/>
                </a:cubicBezTo>
                <a:cubicBezTo>
                  <a:pt x="0" y="2"/>
                  <a:pt x="0" y="2"/>
                  <a:pt x="1" y="2"/>
                </a:cubicBezTo>
                <a:cubicBezTo>
                  <a:pt x="2" y="1"/>
                  <a:pt x="2" y="1"/>
                  <a:pt x="3" y="2"/>
                </a:cubicBezTo>
                <a:cubicBezTo>
                  <a:pt x="6" y="5"/>
                  <a:pt x="6" y="5"/>
                  <a:pt x="6" y="5"/>
                </a:cubicBezTo>
                <a:cubicBezTo>
                  <a:pt x="10" y="2"/>
                  <a:pt x="15" y="0"/>
                  <a:pt x="20" y="0"/>
                </a:cubicBezTo>
                <a:cubicBezTo>
                  <a:pt x="32" y="0"/>
                  <a:pt x="41" y="9"/>
                  <a:pt x="41" y="20"/>
                </a:cubicBezTo>
                <a:cubicBezTo>
                  <a:pt x="41" y="32"/>
                  <a:pt x="32" y="41"/>
                  <a:pt x="20" y="41"/>
                </a:cubicBezTo>
                <a:close/>
                <a:moveTo>
                  <a:pt x="24" y="25"/>
                </a:moveTo>
                <a:cubicBezTo>
                  <a:pt x="24" y="25"/>
                  <a:pt x="23" y="25"/>
                  <a:pt x="23" y="25"/>
                </a:cubicBezTo>
                <a:cubicBezTo>
                  <a:pt x="14" y="25"/>
                  <a:pt x="14" y="25"/>
                  <a:pt x="14" y="25"/>
                </a:cubicBezTo>
                <a:cubicBezTo>
                  <a:pt x="14" y="25"/>
                  <a:pt x="14" y="25"/>
                  <a:pt x="14" y="25"/>
                </a:cubicBezTo>
                <a:cubicBezTo>
                  <a:pt x="14" y="23"/>
                  <a:pt x="14" y="23"/>
                  <a:pt x="14" y="23"/>
                </a:cubicBezTo>
                <a:cubicBezTo>
                  <a:pt x="14" y="22"/>
                  <a:pt x="14" y="22"/>
                  <a:pt x="14" y="22"/>
                </a:cubicBezTo>
                <a:cubicBezTo>
                  <a:pt x="20" y="22"/>
                  <a:pt x="20" y="22"/>
                  <a:pt x="20" y="22"/>
                </a:cubicBezTo>
                <a:cubicBezTo>
                  <a:pt x="20" y="13"/>
                  <a:pt x="20" y="13"/>
                  <a:pt x="20" y="13"/>
                </a:cubicBezTo>
                <a:cubicBezTo>
                  <a:pt x="20" y="12"/>
                  <a:pt x="21" y="12"/>
                  <a:pt x="21" y="12"/>
                </a:cubicBezTo>
                <a:cubicBezTo>
                  <a:pt x="23" y="12"/>
                  <a:pt x="23" y="12"/>
                  <a:pt x="23" y="12"/>
                </a:cubicBezTo>
                <a:cubicBezTo>
                  <a:pt x="23" y="12"/>
                  <a:pt x="24" y="12"/>
                  <a:pt x="24" y="13"/>
                </a:cubicBezTo>
                <a:lnTo>
                  <a:pt x="24" y="2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 name="Freeform 241"/>
          <p:cNvSpPr>
            <a:spLocks noEditPoints="1"/>
          </p:cNvSpPr>
          <p:nvPr/>
        </p:nvSpPr>
        <p:spPr bwMode="auto">
          <a:xfrm>
            <a:off x="5265420" y="3065780"/>
            <a:ext cx="332740" cy="270510"/>
          </a:xfrm>
          <a:custGeom>
            <a:avLst/>
            <a:gdLst>
              <a:gd name="T0" fmla="*/ 41 w 43"/>
              <a:gd name="T1" fmla="*/ 21 h 35"/>
              <a:gd name="T2" fmla="*/ 41 w 43"/>
              <a:gd name="T3" fmla="*/ 21 h 35"/>
              <a:gd name="T4" fmla="*/ 40 w 43"/>
              <a:gd name="T5" fmla="*/ 21 h 35"/>
              <a:gd name="T6" fmla="*/ 40 w 43"/>
              <a:gd name="T7" fmla="*/ 21 h 35"/>
              <a:gd name="T8" fmla="*/ 21 w 43"/>
              <a:gd name="T9" fmla="*/ 5 h 35"/>
              <a:gd name="T10" fmla="*/ 3 w 43"/>
              <a:gd name="T11" fmla="*/ 21 h 35"/>
              <a:gd name="T12" fmla="*/ 2 w 43"/>
              <a:gd name="T13" fmla="*/ 21 h 35"/>
              <a:gd name="T14" fmla="*/ 2 w 43"/>
              <a:gd name="T15" fmla="*/ 21 h 35"/>
              <a:gd name="T16" fmla="*/ 0 w 43"/>
              <a:gd name="T17" fmla="*/ 19 h 35"/>
              <a:gd name="T18" fmla="*/ 0 w 43"/>
              <a:gd name="T19" fmla="*/ 17 h 35"/>
              <a:gd name="T20" fmla="*/ 19 w 43"/>
              <a:gd name="T21" fmla="*/ 1 h 35"/>
              <a:gd name="T22" fmla="*/ 23 w 43"/>
              <a:gd name="T23" fmla="*/ 1 h 35"/>
              <a:gd name="T24" fmla="*/ 30 w 43"/>
              <a:gd name="T25" fmla="*/ 7 h 35"/>
              <a:gd name="T26" fmla="*/ 30 w 43"/>
              <a:gd name="T27" fmla="*/ 2 h 35"/>
              <a:gd name="T28" fmla="*/ 31 w 43"/>
              <a:gd name="T29" fmla="*/ 1 h 35"/>
              <a:gd name="T30" fmla="*/ 36 w 43"/>
              <a:gd name="T31" fmla="*/ 1 h 35"/>
              <a:gd name="T32" fmla="*/ 37 w 43"/>
              <a:gd name="T33" fmla="*/ 2 h 35"/>
              <a:gd name="T34" fmla="*/ 37 w 43"/>
              <a:gd name="T35" fmla="*/ 12 h 35"/>
              <a:gd name="T36" fmla="*/ 43 w 43"/>
              <a:gd name="T37" fmla="*/ 17 h 35"/>
              <a:gd name="T38" fmla="*/ 43 w 43"/>
              <a:gd name="T39" fmla="*/ 19 h 35"/>
              <a:gd name="T40" fmla="*/ 41 w 43"/>
              <a:gd name="T41" fmla="*/ 21 h 35"/>
              <a:gd name="T42" fmla="*/ 37 w 43"/>
              <a:gd name="T43" fmla="*/ 33 h 35"/>
              <a:gd name="T44" fmla="*/ 35 w 43"/>
              <a:gd name="T45" fmla="*/ 35 h 35"/>
              <a:gd name="T46" fmla="*/ 25 w 43"/>
              <a:gd name="T47" fmla="*/ 35 h 35"/>
              <a:gd name="T48" fmla="*/ 25 w 43"/>
              <a:gd name="T49" fmla="*/ 25 h 35"/>
              <a:gd name="T50" fmla="*/ 18 w 43"/>
              <a:gd name="T51" fmla="*/ 25 h 35"/>
              <a:gd name="T52" fmla="*/ 18 w 43"/>
              <a:gd name="T53" fmla="*/ 35 h 35"/>
              <a:gd name="T54" fmla="*/ 8 w 43"/>
              <a:gd name="T55" fmla="*/ 35 h 35"/>
              <a:gd name="T56" fmla="*/ 6 w 43"/>
              <a:gd name="T57" fmla="*/ 33 h 35"/>
              <a:gd name="T58" fmla="*/ 6 w 43"/>
              <a:gd name="T59" fmla="*/ 20 h 35"/>
              <a:gd name="T60" fmla="*/ 6 w 43"/>
              <a:gd name="T61" fmla="*/ 20 h 35"/>
              <a:gd name="T62" fmla="*/ 21 w 43"/>
              <a:gd name="T63" fmla="*/ 8 h 35"/>
              <a:gd name="T64" fmla="*/ 37 w 43"/>
              <a:gd name="T65" fmla="*/ 20 h 35"/>
              <a:gd name="T66" fmla="*/ 37 w 43"/>
              <a:gd name="T67" fmla="*/ 20 h 35"/>
              <a:gd name="T68" fmla="*/ 37 w 43"/>
              <a:gd name="T6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35">
                <a:moveTo>
                  <a:pt x="41" y="21"/>
                </a:moveTo>
                <a:cubicBezTo>
                  <a:pt x="41" y="21"/>
                  <a:pt x="41" y="21"/>
                  <a:pt x="41" y="21"/>
                </a:cubicBezTo>
                <a:cubicBezTo>
                  <a:pt x="41" y="21"/>
                  <a:pt x="41" y="21"/>
                  <a:pt x="40" y="21"/>
                </a:cubicBezTo>
                <a:cubicBezTo>
                  <a:pt x="40" y="21"/>
                  <a:pt x="40" y="21"/>
                  <a:pt x="40" y="21"/>
                </a:cubicBezTo>
                <a:cubicBezTo>
                  <a:pt x="21" y="5"/>
                  <a:pt x="21" y="5"/>
                  <a:pt x="21" y="5"/>
                </a:cubicBezTo>
                <a:cubicBezTo>
                  <a:pt x="3" y="21"/>
                  <a:pt x="3" y="21"/>
                  <a:pt x="3" y="21"/>
                </a:cubicBezTo>
                <a:cubicBezTo>
                  <a:pt x="3" y="21"/>
                  <a:pt x="2" y="21"/>
                  <a:pt x="2" y="21"/>
                </a:cubicBezTo>
                <a:cubicBezTo>
                  <a:pt x="2" y="21"/>
                  <a:pt x="2" y="21"/>
                  <a:pt x="2" y="21"/>
                </a:cubicBezTo>
                <a:cubicBezTo>
                  <a:pt x="0" y="19"/>
                  <a:pt x="0" y="19"/>
                  <a:pt x="0" y="19"/>
                </a:cubicBezTo>
                <a:cubicBezTo>
                  <a:pt x="0" y="18"/>
                  <a:pt x="0" y="18"/>
                  <a:pt x="0" y="17"/>
                </a:cubicBezTo>
                <a:cubicBezTo>
                  <a:pt x="19" y="1"/>
                  <a:pt x="19" y="1"/>
                  <a:pt x="19" y="1"/>
                </a:cubicBezTo>
                <a:cubicBezTo>
                  <a:pt x="20" y="0"/>
                  <a:pt x="22" y="0"/>
                  <a:pt x="23" y="1"/>
                </a:cubicBezTo>
                <a:cubicBezTo>
                  <a:pt x="30" y="7"/>
                  <a:pt x="30" y="7"/>
                  <a:pt x="30" y="7"/>
                </a:cubicBezTo>
                <a:cubicBezTo>
                  <a:pt x="30" y="2"/>
                  <a:pt x="30" y="2"/>
                  <a:pt x="30" y="2"/>
                </a:cubicBezTo>
                <a:cubicBezTo>
                  <a:pt x="30" y="1"/>
                  <a:pt x="30" y="1"/>
                  <a:pt x="31" y="1"/>
                </a:cubicBezTo>
                <a:cubicBezTo>
                  <a:pt x="36" y="1"/>
                  <a:pt x="36" y="1"/>
                  <a:pt x="36" y="1"/>
                </a:cubicBezTo>
                <a:cubicBezTo>
                  <a:pt x="36" y="1"/>
                  <a:pt x="37" y="1"/>
                  <a:pt x="37" y="2"/>
                </a:cubicBezTo>
                <a:cubicBezTo>
                  <a:pt x="37" y="12"/>
                  <a:pt x="37" y="12"/>
                  <a:pt x="37" y="12"/>
                </a:cubicBezTo>
                <a:cubicBezTo>
                  <a:pt x="43" y="17"/>
                  <a:pt x="43" y="17"/>
                  <a:pt x="43" y="17"/>
                </a:cubicBezTo>
                <a:cubicBezTo>
                  <a:pt x="43" y="18"/>
                  <a:pt x="43" y="18"/>
                  <a:pt x="43" y="19"/>
                </a:cubicBezTo>
                <a:lnTo>
                  <a:pt x="41" y="21"/>
                </a:lnTo>
                <a:close/>
                <a:moveTo>
                  <a:pt x="37" y="33"/>
                </a:moveTo>
                <a:cubicBezTo>
                  <a:pt x="37" y="34"/>
                  <a:pt x="36" y="35"/>
                  <a:pt x="35" y="35"/>
                </a:cubicBezTo>
                <a:cubicBezTo>
                  <a:pt x="25" y="35"/>
                  <a:pt x="25" y="35"/>
                  <a:pt x="25" y="35"/>
                </a:cubicBezTo>
                <a:cubicBezTo>
                  <a:pt x="25" y="25"/>
                  <a:pt x="25" y="25"/>
                  <a:pt x="25" y="25"/>
                </a:cubicBezTo>
                <a:cubicBezTo>
                  <a:pt x="18" y="25"/>
                  <a:pt x="18" y="25"/>
                  <a:pt x="18" y="25"/>
                </a:cubicBezTo>
                <a:cubicBezTo>
                  <a:pt x="18" y="35"/>
                  <a:pt x="18" y="35"/>
                  <a:pt x="18" y="35"/>
                </a:cubicBezTo>
                <a:cubicBezTo>
                  <a:pt x="8" y="35"/>
                  <a:pt x="8" y="35"/>
                  <a:pt x="8" y="35"/>
                </a:cubicBezTo>
                <a:cubicBezTo>
                  <a:pt x="7" y="35"/>
                  <a:pt x="6" y="34"/>
                  <a:pt x="6" y="33"/>
                </a:cubicBezTo>
                <a:cubicBezTo>
                  <a:pt x="6" y="20"/>
                  <a:pt x="6" y="20"/>
                  <a:pt x="6" y="20"/>
                </a:cubicBezTo>
                <a:cubicBezTo>
                  <a:pt x="6" y="20"/>
                  <a:pt x="6" y="20"/>
                  <a:pt x="6" y="20"/>
                </a:cubicBezTo>
                <a:cubicBezTo>
                  <a:pt x="21" y="8"/>
                  <a:pt x="21" y="8"/>
                  <a:pt x="21" y="8"/>
                </a:cubicBezTo>
                <a:cubicBezTo>
                  <a:pt x="37" y="20"/>
                  <a:pt x="37" y="20"/>
                  <a:pt x="37" y="20"/>
                </a:cubicBezTo>
                <a:cubicBezTo>
                  <a:pt x="37" y="20"/>
                  <a:pt x="37" y="20"/>
                  <a:pt x="37" y="20"/>
                </a:cubicBezTo>
                <a:lnTo>
                  <a:pt x="37" y="3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Freeform 268"/>
          <p:cNvSpPr>
            <a:spLocks noEditPoints="1"/>
          </p:cNvSpPr>
          <p:nvPr/>
        </p:nvSpPr>
        <p:spPr bwMode="auto">
          <a:xfrm>
            <a:off x="5320665" y="3956685"/>
            <a:ext cx="339090" cy="339090"/>
          </a:xfrm>
          <a:custGeom>
            <a:avLst/>
            <a:gdLst>
              <a:gd name="T0" fmla="*/ 42 w 44"/>
              <a:gd name="T1" fmla="*/ 38 h 44"/>
              <a:gd name="T2" fmla="*/ 38 w 44"/>
              <a:gd name="T3" fmla="*/ 42 h 44"/>
              <a:gd name="T4" fmla="*/ 32 w 44"/>
              <a:gd name="T5" fmla="*/ 44 h 44"/>
              <a:gd name="T6" fmla="*/ 27 w 44"/>
              <a:gd name="T7" fmla="*/ 42 h 44"/>
              <a:gd name="T8" fmla="*/ 21 w 44"/>
              <a:gd name="T9" fmla="*/ 36 h 44"/>
              <a:gd name="T10" fmla="*/ 19 w 44"/>
              <a:gd name="T11" fmla="*/ 31 h 44"/>
              <a:gd name="T12" fmla="*/ 21 w 44"/>
              <a:gd name="T13" fmla="*/ 25 h 44"/>
              <a:gd name="T14" fmla="*/ 19 w 44"/>
              <a:gd name="T15" fmla="*/ 23 h 44"/>
              <a:gd name="T16" fmla="*/ 13 w 44"/>
              <a:gd name="T17" fmla="*/ 25 h 44"/>
              <a:gd name="T18" fmla="*/ 8 w 44"/>
              <a:gd name="T19" fmla="*/ 23 h 44"/>
              <a:gd name="T20" fmla="*/ 2 w 44"/>
              <a:gd name="T21" fmla="*/ 17 h 44"/>
              <a:gd name="T22" fmla="*/ 0 w 44"/>
              <a:gd name="T23" fmla="*/ 12 h 44"/>
              <a:gd name="T24" fmla="*/ 2 w 44"/>
              <a:gd name="T25" fmla="*/ 6 h 44"/>
              <a:gd name="T26" fmla="*/ 6 w 44"/>
              <a:gd name="T27" fmla="*/ 2 h 44"/>
              <a:gd name="T28" fmla="*/ 12 w 44"/>
              <a:gd name="T29" fmla="*/ 0 h 44"/>
              <a:gd name="T30" fmla="*/ 17 w 44"/>
              <a:gd name="T31" fmla="*/ 2 h 44"/>
              <a:gd name="T32" fmla="*/ 23 w 44"/>
              <a:gd name="T33" fmla="*/ 8 h 44"/>
              <a:gd name="T34" fmla="*/ 25 w 44"/>
              <a:gd name="T35" fmla="*/ 13 h 44"/>
              <a:gd name="T36" fmla="*/ 23 w 44"/>
              <a:gd name="T37" fmla="*/ 19 h 44"/>
              <a:gd name="T38" fmla="*/ 25 w 44"/>
              <a:gd name="T39" fmla="*/ 21 h 44"/>
              <a:gd name="T40" fmla="*/ 31 w 44"/>
              <a:gd name="T41" fmla="*/ 19 h 44"/>
              <a:gd name="T42" fmla="*/ 36 w 44"/>
              <a:gd name="T43" fmla="*/ 21 h 44"/>
              <a:gd name="T44" fmla="*/ 42 w 44"/>
              <a:gd name="T45" fmla="*/ 27 h 44"/>
              <a:gd name="T46" fmla="*/ 44 w 44"/>
              <a:gd name="T47" fmla="*/ 32 h 44"/>
              <a:gd name="T48" fmla="*/ 42 w 44"/>
              <a:gd name="T49" fmla="*/ 38 h 44"/>
              <a:gd name="T50" fmla="*/ 19 w 44"/>
              <a:gd name="T51" fmla="*/ 12 h 44"/>
              <a:gd name="T52" fmla="*/ 14 w 44"/>
              <a:gd name="T53" fmla="*/ 6 h 44"/>
              <a:gd name="T54" fmla="*/ 12 w 44"/>
              <a:gd name="T55" fmla="*/ 5 h 44"/>
              <a:gd name="T56" fmla="*/ 10 w 44"/>
              <a:gd name="T57" fmla="*/ 6 h 44"/>
              <a:gd name="T58" fmla="*/ 6 w 44"/>
              <a:gd name="T59" fmla="*/ 10 h 44"/>
              <a:gd name="T60" fmla="*/ 5 w 44"/>
              <a:gd name="T61" fmla="*/ 12 h 44"/>
              <a:gd name="T62" fmla="*/ 6 w 44"/>
              <a:gd name="T63" fmla="*/ 13 h 44"/>
              <a:gd name="T64" fmla="*/ 12 w 44"/>
              <a:gd name="T65" fmla="*/ 19 h 44"/>
              <a:gd name="T66" fmla="*/ 13 w 44"/>
              <a:gd name="T67" fmla="*/ 20 h 44"/>
              <a:gd name="T68" fmla="*/ 15 w 44"/>
              <a:gd name="T69" fmla="*/ 19 h 44"/>
              <a:gd name="T70" fmla="*/ 13 w 44"/>
              <a:gd name="T71" fmla="*/ 16 h 44"/>
              <a:gd name="T72" fmla="*/ 16 w 44"/>
              <a:gd name="T73" fmla="*/ 13 h 44"/>
              <a:gd name="T74" fmla="*/ 19 w 44"/>
              <a:gd name="T75" fmla="*/ 15 h 44"/>
              <a:gd name="T76" fmla="*/ 20 w 44"/>
              <a:gd name="T77" fmla="*/ 13 h 44"/>
              <a:gd name="T78" fmla="*/ 19 w 44"/>
              <a:gd name="T79" fmla="*/ 12 h 44"/>
              <a:gd name="T80" fmla="*/ 38 w 44"/>
              <a:gd name="T81" fmla="*/ 30 h 44"/>
              <a:gd name="T82" fmla="*/ 32 w 44"/>
              <a:gd name="T83" fmla="*/ 25 h 44"/>
              <a:gd name="T84" fmla="*/ 31 w 44"/>
              <a:gd name="T85" fmla="*/ 24 h 44"/>
              <a:gd name="T86" fmla="*/ 29 w 44"/>
              <a:gd name="T87" fmla="*/ 25 h 44"/>
              <a:gd name="T88" fmla="*/ 31 w 44"/>
              <a:gd name="T89" fmla="*/ 28 h 44"/>
              <a:gd name="T90" fmla="*/ 28 w 44"/>
              <a:gd name="T91" fmla="*/ 31 h 44"/>
              <a:gd name="T92" fmla="*/ 25 w 44"/>
              <a:gd name="T93" fmla="*/ 29 h 44"/>
              <a:gd name="T94" fmla="*/ 24 w 44"/>
              <a:gd name="T95" fmla="*/ 31 h 44"/>
              <a:gd name="T96" fmla="*/ 25 w 44"/>
              <a:gd name="T97" fmla="*/ 32 h 44"/>
              <a:gd name="T98" fmla="*/ 30 w 44"/>
              <a:gd name="T99" fmla="*/ 38 h 44"/>
              <a:gd name="T100" fmla="*/ 32 w 44"/>
              <a:gd name="T101" fmla="*/ 39 h 44"/>
              <a:gd name="T102" fmla="*/ 34 w 44"/>
              <a:gd name="T103" fmla="*/ 38 h 44"/>
              <a:gd name="T104" fmla="*/ 38 w 44"/>
              <a:gd name="T105" fmla="*/ 34 h 44"/>
              <a:gd name="T106" fmla="*/ 39 w 44"/>
              <a:gd name="T107" fmla="*/ 32 h 44"/>
              <a:gd name="T108" fmla="*/ 38 w 44"/>
              <a:gd name="T109"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 h="44">
                <a:moveTo>
                  <a:pt x="42" y="38"/>
                </a:moveTo>
                <a:cubicBezTo>
                  <a:pt x="38" y="42"/>
                  <a:pt x="38" y="42"/>
                  <a:pt x="38" y="42"/>
                </a:cubicBezTo>
                <a:cubicBezTo>
                  <a:pt x="36" y="43"/>
                  <a:pt x="34" y="44"/>
                  <a:pt x="32" y="44"/>
                </a:cubicBezTo>
                <a:cubicBezTo>
                  <a:pt x="30" y="44"/>
                  <a:pt x="28" y="43"/>
                  <a:pt x="27" y="42"/>
                </a:cubicBezTo>
                <a:cubicBezTo>
                  <a:pt x="21" y="36"/>
                  <a:pt x="21" y="36"/>
                  <a:pt x="21" y="36"/>
                </a:cubicBezTo>
                <a:cubicBezTo>
                  <a:pt x="20" y="35"/>
                  <a:pt x="19" y="33"/>
                  <a:pt x="19" y="31"/>
                </a:cubicBezTo>
                <a:cubicBezTo>
                  <a:pt x="19" y="28"/>
                  <a:pt x="20" y="26"/>
                  <a:pt x="21" y="25"/>
                </a:cubicBezTo>
                <a:cubicBezTo>
                  <a:pt x="19" y="23"/>
                  <a:pt x="19" y="23"/>
                  <a:pt x="19" y="23"/>
                </a:cubicBezTo>
                <a:cubicBezTo>
                  <a:pt x="17" y="24"/>
                  <a:pt x="15" y="25"/>
                  <a:pt x="13" y="25"/>
                </a:cubicBezTo>
                <a:cubicBezTo>
                  <a:pt x="11" y="25"/>
                  <a:pt x="9" y="24"/>
                  <a:pt x="8" y="23"/>
                </a:cubicBezTo>
                <a:cubicBezTo>
                  <a:pt x="2" y="17"/>
                  <a:pt x="2" y="17"/>
                  <a:pt x="2" y="17"/>
                </a:cubicBezTo>
                <a:cubicBezTo>
                  <a:pt x="1" y="16"/>
                  <a:pt x="0" y="14"/>
                  <a:pt x="0" y="12"/>
                </a:cubicBezTo>
                <a:cubicBezTo>
                  <a:pt x="0" y="10"/>
                  <a:pt x="1" y="8"/>
                  <a:pt x="2" y="6"/>
                </a:cubicBezTo>
                <a:cubicBezTo>
                  <a:pt x="6" y="2"/>
                  <a:pt x="6" y="2"/>
                  <a:pt x="6" y="2"/>
                </a:cubicBezTo>
                <a:cubicBezTo>
                  <a:pt x="8" y="1"/>
                  <a:pt x="10" y="0"/>
                  <a:pt x="12" y="0"/>
                </a:cubicBezTo>
                <a:cubicBezTo>
                  <a:pt x="14" y="0"/>
                  <a:pt x="16" y="1"/>
                  <a:pt x="17" y="2"/>
                </a:cubicBezTo>
                <a:cubicBezTo>
                  <a:pt x="23" y="8"/>
                  <a:pt x="23" y="8"/>
                  <a:pt x="23" y="8"/>
                </a:cubicBezTo>
                <a:cubicBezTo>
                  <a:pt x="24" y="9"/>
                  <a:pt x="25" y="11"/>
                  <a:pt x="25" y="13"/>
                </a:cubicBezTo>
                <a:cubicBezTo>
                  <a:pt x="25" y="15"/>
                  <a:pt x="24" y="17"/>
                  <a:pt x="23" y="19"/>
                </a:cubicBezTo>
                <a:cubicBezTo>
                  <a:pt x="25" y="21"/>
                  <a:pt x="25" y="21"/>
                  <a:pt x="25" y="21"/>
                </a:cubicBezTo>
                <a:cubicBezTo>
                  <a:pt x="26" y="20"/>
                  <a:pt x="28" y="19"/>
                  <a:pt x="31" y="19"/>
                </a:cubicBezTo>
                <a:cubicBezTo>
                  <a:pt x="33" y="19"/>
                  <a:pt x="35" y="20"/>
                  <a:pt x="36" y="21"/>
                </a:cubicBezTo>
                <a:cubicBezTo>
                  <a:pt x="42" y="27"/>
                  <a:pt x="42" y="27"/>
                  <a:pt x="42" y="27"/>
                </a:cubicBezTo>
                <a:cubicBezTo>
                  <a:pt x="43" y="28"/>
                  <a:pt x="44" y="30"/>
                  <a:pt x="44" y="32"/>
                </a:cubicBezTo>
                <a:cubicBezTo>
                  <a:pt x="44" y="34"/>
                  <a:pt x="43" y="36"/>
                  <a:pt x="42" y="38"/>
                </a:cubicBezTo>
                <a:close/>
                <a:moveTo>
                  <a:pt x="19" y="12"/>
                </a:moveTo>
                <a:cubicBezTo>
                  <a:pt x="14" y="6"/>
                  <a:pt x="14" y="6"/>
                  <a:pt x="14" y="6"/>
                </a:cubicBezTo>
                <a:cubicBezTo>
                  <a:pt x="13" y="5"/>
                  <a:pt x="12" y="5"/>
                  <a:pt x="12" y="5"/>
                </a:cubicBezTo>
                <a:cubicBezTo>
                  <a:pt x="11" y="5"/>
                  <a:pt x="10" y="5"/>
                  <a:pt x="10" y="6"/>
                </a:cubicBezTo>
                <a:cubicBezTo>
                  <a:pt x="6" y="10"/>
                  <a:pt x="6" y="10"/>
                  <a:pt x="6" y="10"/>
                </a:cubicBezTo>
                <a:cubicBezTo>
                  <a:pt x="5" y="10"/>
                  <a:pt x="5" y="11"/>
                  <a:pt x="5" y="12"/>
                </a:cubicBezTo>
                <a:cubicBezTo>
                  <a:pt x="5" y="12"/>
                  <a:pt x="5" y="13"/>
                  <a:pt x="6" y="13"/>
                </a:cubicBezTo>
                <a:cubicBezTo>
                  <a:pt x="12" y="19"/>
                  <a:pt x="12" y="19"/>
                  <a:pt x="12" y="19"/>
                </a:cubicBezTo>
                <a:cubicBezTo>
                  <a:pt x="12" y="20"/>
                  <a:pt x="13" y="20"/>
                  <a:pt x="13" y="20"/>
                </a:cubicBezTo>
                <a:cubicBezTo>
                  <a:pt x="14" y="20"/>
                  <a:pt x="15" y="20"/>
                  <a:pt x="15" y="19"/>
                </a:cubicBezTo>
                <a:cubicBezTo>
                  <a:pt x="14" y="18"/>
                  <a:pt x="13" y="17"/>
                  <a:pt x="13" y="16"/>
                </a:cubicBezTo>
                <a:cubicBezTo>
                  <a:pt x="13" y="15"/>
                  <a:pt x="15" y="13"/>
                  <a:pt x="16" y="13"/>
                </a:cubicBezTo>
                <a:cubicBezTo>
                  <a:pt x="17" y="13"/>
                  <a:pt x="18" y="14"/>
                  <a:pt x="19" y="15"/>
                </a:cubicBezTo>
                <a:cubicBezTo>
                  <a:pt x="20" y="15"/>
                  <a:pt x="20" y="14"/>
                  <a:pt x="20" y="13"/>
                </a:cubicBezTo>
                <a:cubicBezTo>
                  <a:pt x="20" y="13"/>
                  <a:pt x="20" y="12"/>
                  <a:pt x="19" y="12"/>
                </a:cubicBezTo>
                <a:close/>
                <a:moveTo>
                  <a:pt x="38" y="30"/>
                </a:moveTo>
                <a:cubicBezTo>
                  <a:pt x="32" y="25"/>
                  <a:pt x="32" y="25"/>
                  <a:pt x="32" y="25"/>
                </a:cubicBezTo>
                <a:cubicBezTo>
                  <a:pt x="32" y="24"/>
                  <a:pt x="31" y="24"/>
                  <a:pt x="31" y="24"/>
                </a:cubicBezTo>
                <a:cubicBezTo>
                  <a:pt x="30" y="24"/>
                  <a:pt x="29" y="24"/>
                  <a:pt x="29" y="25"/>
                </a:cubicBezTo>
                <a:cubicBezTo>
                  <a:pt x="29" y="26"/>
                  <a:pt x="31" y="27"/>
                  <a:pt x="31" y="28"/>
                </a:cubicBezTo>
                <a:cubicBezTo>
                  <a:pt x="31" y="29"/>
                  <a:pt x="29" y="31"/>
                  <a:pt x="28" y="31"/>
                </a:cubicBezTo>
                <a:cubicBezTo>
                  <a:pt x="27" y="31"/>
                  <a:pt x="26" y="29"/>
                  <a:pt x="25" y="29"/>
                </a:cubicBezTo>
                <a:cubicBezTo>
                  <a:pt x="24" y="29"/>
                  <a:pt x="24" y="30"/>
                  <a:pt x="24" y="31"/>
                </a:cubicBezTo>
                <a:cubicBezTo>
                  <a:pt x="24" y="31"/>
                  <a:pt x="24" y="32"/>
                  <a:pt x="25" y="32"/>
                </a:cubicBezTo>
                <a:cubicBezTo>
                  <a:pt x="30" y="38"/>
                  <a:pt x="30" y="38"/>
                  <a:pt x="30" y="38"/>
                </a:cubicBezTo>
                <a:cubicBezTo>
                  <a:pt x="31" y="38"/>
                  <a:pt x="31" y="39"/>
                  <a:pt x="32" y="39"/>
                </a:cubicBezTo>
                <a:cubicBezTo>
                  <a:pt x="33" y="39"/>
                  <a:pt x="33" y="38"/>
                  <a:pt x="34" y="38"/>
                </a:cubicBezTo>
                <a:cubicBezTo>
                  <a:pt x="38" y="34"/>
                  <a:pt x="38" y="34"/>
                  <a:pt x="38" y="34"/>
                </a:cubicBezTo>
                <a:cubicBezTo>
                  <a:pt x="38" y="34"/>
                  <a:pt x="39" y="33"/>
                  <a:pt x="39" y="32"/>
                </a:cubicBezTo>
                <a:cubicBezTo>
                  <a:pt x="39" y="32"/>
                  <a:pt x="38" y="31"/>
                  <a:pt x="38" y="3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9" name="Freeform 12"/>
          <p:cNvSpPr>
            <a:spLocks noEditPoints="1"/>
          </p:cNvSpPr>
          <p:nvPr/>
        </p:nvSpPr>
        <p:spPr bwMode="auto">
          <a:xfrm>
            <a:off x="6560820" y="2160905"/>
            <a:ext cx="323215" cy="323215"/>
          </a:xfrm>
          <a:custGeom>
            <a:avLst/>
            <a:gdLst>
              <a:gd name="T0" fmla="*/ 48 w 48"/>
              <a:gd name="T1" fmla="*/ 41 h 48"/>
              <a:gd name="T2" fmla="*/ 47 w 48"/>
              <a:gd name="T3" fmla="*/ 42 h 48"/>
              <a:gd name="T4" fmla="*/ 47 w 48"/>
              <a:gd name="T5" fmla="*/ 42 h 48"/>
              <a:gd name="T6" fmla="*/ 46 w 48"/>
              <a:gd name="T7" fmla="*/ 42 h 48"/>
              <a:gd name="T8" fmla="*/ 44 w 48"/>
              <a:gd name="T9" fmla="*/ 39 h 48"/>
              <a:gd name="T10" fmla="*/ 24 w 48"/>
              <a:gd name="T11" fmla="*/ 48 h 48"/>
              <a:gd name="T12" fmla="*/ 4 w 48"/>
              <a:gd name="T13" fmla="*/ 39 h 48"/>
              <a:gd name="T14" fmla="*/ 1 w 48"/>
              <a:gd name="T15" fmla="*/ 42 h 48"/>
              <a:gd name="T16" fmla="*/ 1 w 48"/>
              <a:gd name="T17" fmla="*/ 42 h 48"/>
              <a:gd name="T18" fmla="*/ 0 w 48"/>
              <a:gd name="T19" fmla="*/ 42 h 48"/>
              <a:gd name="T20" fmla="*/ 0 w 48"/>
              <a:gd name="T21" fmla="*/ 41 h 48"/>
              <a:gd name="T22" fmla="*/ 0 w 48"/>
              <a:gd name="T23" fmla="*/ 32 h 48"/>
              <a:gd name="T24" fmla="*/ 1 w 48"/>
              <a:gd name="T25" fmla="*/ 31 h 48"/>
              <a:gd name="T26" fmla="*/ 10 w 48"/>
              <a:gd name="T27" fmla="*/ 31 h 48"/>
              <a:gd name="T28" fmla="*/ 11 w 48"/>
              <a:gd name="T29" fmla="*/ 31 h 48"/>
              <a:gd name="T30" fmla="*/ 11 w 48"/>
              <a:gd name="T31" fmla="*/ 32 h 48"/>
              <a:gd name="T32" fmla="*/ 8 w 48"/>
              <a:gd name="T33" fmla="*/ 35 h 48"/>
              <a:gd name="T34" fmla="*/ 20 w 48"/>
              <a:gd name="T35" fmla="*/ 41 h 48"/>
              <a:gd name="T36" fmla="*/ 20 w 48"/>
              <a:gd name="T37" fmla="*/ 24 h 48"/>
              <a:gd name="T38" fmla="*/ 15 w 48"/>
              <a:gd name="T39" fmla="*/ 24 h 48"/>
              <a:gd name="T40" fmla="*/ 13 w 48"/>
              <a:gd name="T41" fmla="*/ 22 h 48"/>
              <a:gd name="T42" fmla="*/ 13 w 48"/>
              <a:gd name="T43" fmla="*/ 19 h 48"/>
              <a:gd name="T44" fmla="*/ 15 w 48"/>
              <a:gd name="T45" fmla="*/ 17 h 48"/>
              <a:gd name="T46" fmla="*/ 20 w 48"/>
              <a:gd name="T47" fmla="*/ 17 h 48"/>
              <a:gd name="T48" fmla="*/ 20 w 48"/>
              <a:gd name="T49" fmla="*/ 13 h 48"/>
              <a:gd name="T50" fmla="*/ 17 w 48"/>
              <a:gd name="T51" fmla="*/ 7 h 48"/>
              <a:gd name="T52" fmla="*/ 24 w 48"/>
              <a:gd name="T53" fmla="*/ 0 h 48"/>
              <a:gd name="T54" fmla="*/ 31 w 48"/>
              <a:gd name="T55" fmla="*/ 7 h 48"/>
              <a:gd name="T56" fmla="*/ 27 w 48"/>
              <a:gd name="T57" fmla="*/ 13 h 48"/>
              <a:gd name="T58" fmla="*/ 27 w 48"/>
              <a:gd name="T59" fmla="*/ 17 h 48"/>
              <a:gd name="T60" fmla="*/ 32 w 48"/>
              <a:gd name="T61" fmla="*/ 17 h 48"/>
              <a:gd name="T62" fmla="*/ 34 w 48"/>
              <a:gd name="T63" fmla="*/ 19 h 48"/>
              <a:gd name="T64" fmla="*/ 34 w 48"/>
              <a:gd name="T65" fmla="*/ 22 h 48"/>
              <a:gd name="T66" fmla="*/ 32 w 48"/>
              <a:gd name="T67" fmla="*/ 24 h 48"/>
              <a:gd name="T68" fmla="*/ 27 w 48"/>
              <a:gd name="T69" fmla="*/ 24 h 48"/>
              <a:gd name="T70" fmla="*/ 27 w 48"/>
              <a:gd name="T71" fmla="*/ 41 h 48"/>
              <a:gd name="T72" fmla="*/ 39 w 48"/>
              <a:gd name="T73" fmla="*/ 35 h 48"/>
              <a:gd name="T74" fmla="*/ 37 w 48"/>
              <a:gd name="T75" fmla="*/ 32 h 48"/>
              <a:gd name="T76" fmla="*/ 37 w 48"/>
              <a:gd name="T77" fmla="*/ 31 h 48"/>
              <a:gd name="T78" fmla="*/ 37 w 48"/>
              <a:gd name="T79" fmla="*/ 31 h 48"/>
              <a:gd name="T80" fmla="*/ 47 w 48"/>
              <a:gd name="T81" fmla="*/ 31 h 48"/>
              <a:gd name="T82" fmla="*/ 48 w 48"/>
              <a:gd name="T83" fmla="*/ 32 h 48"/>
              <a:gd name="T84" fmla="*/ 48 w 48"/>
              <a:gd name="T85" fmla="*/ 41 h 48"/>
              <a:gd name="T86" fmla="*/ 24 w 48"/>
              <a:gd name="T87" fmla="*/ 5 h 48"/>
              <a:gd name="T88" fmla="*/ 22 w 48"/>
              <a:gd name="T89" fmla="*/ 7 h 48"/>
              <a:gd name="T90" fmla="*/ 24 w 48"/>
              <a:gd name="T91" fmla="*/ 9 h 48"/>
              <a:gd name="T92" fmla="*/ 25 w 48"/>
              <a:gd name="T93" fmla="*/ 7 h 48"/>
              <a:gd name="T94" fmla="*/ 24 w 48"/>
              <a:gd name="T95"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8">
                <a:moveTo>
                  <a:pt x="48" y="41"/>
                </a:moveTo>
                <a:cubicBezTo>
                  <a:pt x="48" y="42"/>
                  <a:pt x="47" y="42"/>
                  <a:pt x="47" y="42"/>
                </a:cubicBezTo>
                <a:cubicBezTo>
                  <a:pt x="47" y="42"/>
                  <a:pt x="47" y="42"/>
                  <a:pt x="47" y="42"/>
                </a:cubicBezTo>
                <a:cubicBezTo>
                  <a:pt x="47" y="42"/>
                  <a:pt x="46" y="42"/>
                  <a:pt x="46" y="42"/>
                </a:cubicBezTo>
                <a:cubicBezTo>
                  <a:pt x="44" y="39"/>
                  <a:pt x="44" y="39"/>
                  <a:pt x="44" y="39"/>
                </a:cubicBezTo>
                <a:cubicBezTo>
                  <a:pt x="40" y="44"/>
                  <a:pt x="32" y="48"/>
                  <a:pt x="24" y="48"/>
                </a:cubicBezTo>
                <a:cubicBezTo>
                  <a:pt x="15" y="48"/>
                  <a:pt x="8" y="44"/>
                  <a:pt x="4" y="39"/>
                </a:cubicBezTo>
                <a:cubicBezTo>
                  <a:pt x="1" y="42"/>
                  <a:pt x="1" y="42"/>
                  <a:pt x="1" y="42"/>
                </a:cubicBezTo>
                <a:cubicBezTo>
                  <a:pt x="1" y="42"/>
                  <a:pt x="1" y="42"/>
                  <a:pt x="1" y="42"/>
                </a:cubicBezTo>
                <a:cubicBezTo>
                  <a:pt x="0" y="42"/>
                  <a:pt x="0" y="42"/>
                  <a:pt x="0" y="42"/>
                </a:cubicBezTo>
                <a:cubicBezTo>
                  <a:pt x="0" y="42"/>
                  <a:pt x="0" y="42"/>
                  <a:pt x="0" y="41"/>
                </a:cubicBezTo>
                <a:cubicBezTo>
                  <a:pt x="0" y="32"/>
                  <a:pt x="0" y="32"/>
                  <a:pt x="0" y="32"/>
                </a:cubicBezTo>
                <a:cubicBezTo>
                  <a:pt x="0" y="31"/>
                  <a:pt x="0" y="31"/>
                  <a:pt x="1" y="31"/>
                </a:cubicBezTo>
                <a:cubicBezTo>
                  <a:pt x="10" y="31"/>
                  <a:pt x="10" y="31"/>
                  <a:pt x="10" y="31"/>
                </a:cubicBezTo>
                <a:cubicBezTo>
                  <a:pt x="10" y="31"/>
                  <a:pt x="11" y="31"/>
                  <a:pt x="11" y="31"/>
                </a:cubicBezTo>
                <a:cubicBezTo>
                  <a:pt x="11" y="32"/>
                  <a:pt x="11" y="32"/>
                  <a:pt x="11" y="32"/>
                </a:cubicBezTo>
                <a:cubicBezTo>
                  <a:pt x="8" y="35"/>
                  <a:pt x="8" y="35"/>
                  <a:pt x="8" y="35"/>
                </a:cubicBezTo>
                <a:cubicBezTo>
                  <a:pt x="10" y="38"/>
                  <a:pt x="15" y="41"/>
                  <a:pt x="20" y="41"/>
                </a:cubicBezTo>
                <a:cubicBezTo>
                  <a:pt x="20" y="24"/>
                  <a:pt x="20" y="24"/>
                  <a:pt x="20" y="24"/>
                </a:cubicBezTo>
                <a:cubicBezTo>
                  <a:pt x="15" y="24"/>
                  <a:pt x="15" y="24"/>
                  <a:pt x="15" y="24"/>
                </a:cubicBezTo>
                <a:cubicBezTo>
                  <a:pt x="14" y="24"/>
                  <a:pt x="13" y="23"/>
                  <a:pt x="13" y="22"/>
                </a:cubicBezTo>
                <a:cubicBezTo>
                  <a:pt x="13" y="19"/>
                  <a:pt x="13" y="19"/>
                  <a:pt x="13" y="19"/>
                </a:cubicBezTo>
                <a:cubicBezTo>
                  <a:pt x="13" y="18"/>
                  <a:pt x="14" y="17"/>
                  <a:pt x="15" y="17"/>
                </a:cubicBezTo>
                <a:cubicBezTo>
                  <a:pt x="20" y="17"/>
                  <a:pt x="20" y="17"/>
                  <a:pt x="20" y="17"/>
                </a:cubicBezTo>
                <a:cubicBezTo>
                  <a:pt x="20" y="13"/>
                  <a:pt x="20" y="13"/>
                  <a:pt x="20" y="13"/>
                </a:cubicBezTo>
                <a:cubicBezTo>
                  <a:pt x="18" y="12"/>
                  <a:pt x="17" y="9"/>
                  <a:pt x="17" y="7"/>
                </a:cubicBezTo>
                <a:cubicBezTo>
                  <a:pt x="17" y="3"/>
                  <a:pt x="20" y="0"/>
                  <a:pt x="24" y="0"/>
                </a:cubicBezTo>
                <a:cubicBezTo>
                  <a:pt x="27" y="0"/>
                  <a:pt x="31" y="3"/>
                  <a:pt x="31" y="7"/>
                </a:cubicBezTo>
                <a:cubicBezTo>
                  <a:pt x="31" y="9"/>
                  <a:pt x="29" y="12"/>
                  <a:pt x="27" y="13"/>
                </a:cubicBezTo>
                <a:cubicBezTo>
                  <a:pt x="27" y="17"/>
                  <a:pt x="27" y="17"/>
                  <a:pt x="27" y="17"/>
                </a:cubicBezTo>
                <a:cubicBezTo>
                  <a:pt x="32" y="17"/>
                  <a:pt x="32" y="17"/>
                  <a:pt x="32" y="17"/>
                </a:cubicBezTo>
                <a:cubicBezTo>
                  <a:pt x="33" y="17"/>
                  <a:pt x="34" y="18"/>
                  <a:pt x="34" y="19"/>
                </a:cubicBezTo>
                <a:cubicBezTo>
                  <a:pt x="34" y="22"/>
                  <a:pt x="34" y="22"/>
                  <a:pt x="34" y="22"/>
                </a:cubicBezTo>
                <a:cubicBezTo>
                  <a:pt x="34" y="23"/>
                  <a:pt x="33" y="24"/>
                  <a:pt x="32" y="24"/>
                </a:cubicBezTo>
                <a:cubicBezTo>
                  <a:pt x="27" y="24"/>
                  <a:pt x="27" y="24"/>
                  <a:pt x="27" y="24"/>
                </a:cubicBezTo>
                <a:cubicBezTo>
                  <a:pt x="27" y="41"/>
                  <a:pt x="27" y="41"/>
                  <a:pt x="27" y="41"/>
                </a:cubicBezTo>
                <a:cubicBezTo>
                  <a:pt x="32" y="41"/>
                  <a:pt x="37" y="38"/>
                  <a:pt x="39" y="35"/>
                </a:cubicBezTo>
                <a:cubicBezTo>
                  <a:pt x="37" y="32"/>
                  <a:pt x="37" y="32"/>
                  <a:pt x="37" y="32"/>
                </a:cubicBezTo>
                <a:cubicBezTo>
                  <a:pt x="37" y="32"/>
                  <a:pt x="36" y="32"/>
                  <a:pt x="37" y="31"/>
                </a:cubicBezTo>
                <a:cubicBezTo>
                  <a:pt x="37" y="31"/>
                  <a:pt x="37" y="31"/>
                  <a:pt x="37" y="31"/>
                </a:cubicBezTo>
                <a:cubicBezTo>
                  <a:pt x="47" y="31"/>
                  <a:pt x="47" y="31"/>
                  <a:pt x="47" y="31"/>
                </a:cubicBezTo>
                <a:cubicBezTo>
                  <a:pt x="47" y="31"/>
                  <a:pt x="48" y="31"/>
                  <a:pt x="48" y="32"/>
                </a:cubicBezTo>
                <a:lnTo>
                  <a:pt x="48" y="41"/>
                </a:lnTo>
                <a:close/>
                <a:moveTo>
                  <a:pt x="24" y="5"/>
                </a:moveTo>
                <a:cubicBezTo>
                  <a:pt x="23" y="5"/>
                  <a:pt x="22" y="6"/>
                  <a:pt x="22" y="7"/>
                </a:cubicBezTo>
                <a:cubicBezTo>
                  <a:pt x="22" y="8"/>
                  <a:pt x="23" y="9"/>
                  <a:pt x="24" y="9"/>
                </a:cubicBezTo>
                <a:cubicBezTo>
                  <a:pt x="25" y="9"/>
                  <a:pt x="25" y="8"/>
                  <a:pt x="25" y="7"/>
                </a:cubicBezTo>
                <a:cubicBezTo>
                  <a:pt x="25" y="6"/>
                  <a:pt x="25" y="5"/>
                  <a:pt x="24" y="5"/>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0" name="Freeform 57"/>
          <p:cNvSpPr/>
          <p:nvPr/>
        </p:nvSpPr>
        <p:spPr bwMode="auto">
          <a:xfrm>
            <a:off x="5625465" y="2330450"/>
            <a:ext cx="161925" cy="297815"/>
          </a:xfrm>
          <a:custGeom>
            <a:avLst/>
            <a:gdLst>
              <a:gd name="T0" fmla="*/ 24 w 24"/>
              <a:gd name="T1" fmla="*/ 13 h 44"/>
              <a:gd name="T2" fmla="*/ 9 w 24"/>
              <a:gd name="T3" fmla="*/ 44 h 44"/>
              <a:gd name="T4" fmla="*/ 8 w 24"/>
              <a:gd name="T5" fmla="*/ 44 h 44"/>
              <a:gd name="T6" fmla="*/ 8 w 24"/>
              <a:gd name="T7" fmla="*/ 44 h 44"/>
              <a:gd name="T8" fmla="*/ 7 w 24"/>
              <a:gd name="T9" fmla="*/ 43 h 44"/>
              <a:gd name="T10" fmla="*/ 12 w 24"/>
              <a:gd name="T11" fmla="*/ 21 h 44"/>
              <a:gd name="T12" fmla="*/ 1 w 24"/>
              <a:gd name="T13" fmla="*/ 24 h 44"/>
              <a:gd name="T14" fmla="*/ 1 w 24"/>
              <a:gd name="T15" fmla="*/ 24 h 44"/>
              <a:gd name="T16" fmla="*/ 0 w 24"/>
              <a:gd name="T17" fmla="*/ 24 h 44"/>
              <a:gd name="T18" fmla="*/ 0 w 24"/>
              <a:gd name="T19" fmla="*/ 23 h 44"/>
              <a:gd name="T20" fmla="*/ 5 w 24"/>
              <a:gd name="T21" fmla="*/ 1 h 44"/>
              <a:gd name="T22" fmla="*/ 6 w 24"/>
              <a:gd name="T23" fmla="*/ 0 h 44"/>
              <a:gd name="T24" fmla="*/ 15 w 24"/>
              <a:gd name="T25" fmla="*/ 0 h 44"/>
              <a:gd name="T26" fmla="*/ 16 w 24"/>
              <a:gd name="T27" fmla="*/ 1 h 44"/>
              <a:gd name="T28" fmla="*/ 16 w 24"/>
              <a:gd name="T29" fmla="*/ 1 h 44"/>
              <a:gd name="T30" fmla="*/ 12 w 24"/>
              <a:gd name="T31" fmla="*/ 14 h 44"/>
              <a:gd name="T32" fmla="*/ 22 w 24"/>
              <a:gd name="T33" fmla="*/ 11 h 44"/>
              <a:gd name="T34" fmla="*/ 23 w 24"/>
              <a:gd name="T35" fmla="*/ 11 h 44"/>
              <a:gd name="T36" fmla="*/ 23 w 24"/>
              <a:gd name="T37" fmla="*/ 11 h 44"/>
              <a:gd name="T38" fmla="*/ 24 w 24"/>
              <a:gd name="T39"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44">
                <a:moveTo>
                  <a:pt x="24" y="13"/>
                </a:moveTo>
                <a:cubicBezTo>
                  <a:pt x="9" y="44"/>
                  <a:pt x="9" y="44"/>
                  <a:pt x="9" y="44"/>
                </a:cubicBezTo>
                <a:cubicBezTo>
                  <a:pt x="9" y="44"/>
                  <a:pt x="9" y="44"/>
                  <a:pt x="8" y="44"/>
                </a:cubicBezTo>
                <a:cubicBezTo>
                  <a:pt x="8" y="44"/>
                  <a:pt x="8" y="44"/>
                  <a:pt x="8" y="44"/>
                </a:cubicBezTo>
                <a:cubicBezTo>
                  <a:pt x="7" y="44"/>
                  <a:pt x="7" y="43"/>
                  <a:pt x="7" y="43"/>
                </a:cubicBezTo>
                <a:cubicBezTo>
                  <a:pt x="12" y="21"/>
                  <a:pt x="12" y="21"/>
                  <a:pt x="12" y="21"/>
                </a:cubicBezTo>
                <a:cubicBezTo>
                  <a:pt x="1" y="24"/>
                  <a:pt x="1" y="24"/>
                  <a:pt x="1" y="24"/>
                </a:cubicBezTo>
                <a:cubicBezTo>
                  <a:pt x="1" y="24"/>
                  <a:pt x="1" y="24"/>
                  <a:pt x="1" y="24"/>
                </a:cubicBezTo>
                <a:cubicBezTo>
                  <a:pt x="1" y="24"/>
                  <a:pt x="0" y="24"/>
                  <a:pt x="0" y="24"/>
                </a:cubicBezTo>
                <a:cubicBezTo>
                  <a:pt x="0" y="23"/>
                  <a:pt x="0" y="23"/>
                  <a:pt x="0" y="23"/>
                </a:cubicBezTo>
                <a:cubicBezTo>
                  <a:pt x="5" y="1"/>
                  <a:pt x="5" y="1"/>
                  <a:pt x="5" y="1"/>
                </a:cubicBezTo>
                <a:cubicBezTo>
                  <a:pt x="5" y="0"/>
                  <a:pt x="6" y="0"/>
                  <a:pt x="6" y="0"/>
                </a:cubicBezTo>
                <a:cubicBezTo>
                  <a:pt x="15" y="0"/>
                  <a:pt x="15" y="0"/>
                  <a:pt x="15" y="0"/>
                </a:cubicBezTo>
                <a:cubicBezTo>
                  <a:pt x="16" y="0"/>
                  <a:pt x="16" y="0"/>
                  <a:pt x="16" y="1"/>
                </a:cubicBezTo>
                <a:cubicBezTo>
                  <a:pt x="16" y="1"/>
                  <a:pt x="16" y="1"/>
                  <a:pt x="16" y="1"/>
                </a:cubicBezTo>
                <a:cubicBezTo>
                  <a:pt x="12" y="14"/>
                  <a:pt x="12" y="14"/>
                  <a:pt x="12" y="14"/>
                </a:cubicBezTo>
                <a:cubicBezTo>
                  <a:pt x="22" y="11"/>
                  <a:pt x="22" y="11"/>
                  <a:pt x="22" y="11"/>
                </a:cubicBezTo>
                <a:cubicBezTo>
                  <a:pt x="22" y="11"/>
                  <a:pt x="22" y="11"/>
                  <a:pt x="23" y="11"/>
                </a:cubicBezTo>
                <a:cubicBezTo>
                  <a:pt x="23" y="11"/>
                  <a:pt x="23" y="11"/>
                  <a:pt x="23" y="11"/>
                </a:cubicBezTo>
                <a:cubicBezTo>
                  <a:pt x="24" y="12"/>
                  <a:pt x="24" y="12"/>
                  <a:pt x="24" y="1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8" name="íślîďe"/>
          <p:cNvSpPr/>
          <p:nvPr/>
        </p:nvSpPr>
        <p:spPr bwMode="auto">
          <a:xfrm>
            <a:off x="7429607" y="2225954"/>
            <a:ext cx="573735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9" name="íṣḻíde"/>
          <p:cNvSpPr txBox="1"/>
          <p:nvPr/>
        </p:nvSpPr>
        <p:spPr bwMode="auto">
          <a:xfrm>
            <a:off x="7429606" y="1784150"/>
            <a:ext cx="573736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0" name="íślîďe"/>
          <p:cNvSpPr/>
          <p:nvPr/>
        </p:nvSpPr>
        <p:spPr bwMode="auto">
          <a:xfrm>
            <a:off x="7716503" y="3213630"/>
            <a:ext cx="573735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1" name="íṣḻíde"/>
          <p:cNvSpPr txBox="1"/>
          <p:nvPr/>
        </p:nvSpPr>
        <p:spPr bwMode="auto">
          <a:xfrm>
            <a:off x="7716502" y="2771826"/>
            <a:ext cx="573736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2" name="íślîďe"/>
          <p:cNvSpPr/>
          <p:nvPr/>
        </p:nvSpPr>
        <p:spPr bwMode="auto">
          <a:xfrm>
            <a:off x="7515160" y="5273757"/>
            <a:ext cx="573735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3" name="íṣḻíde"/>
          <p:cNvSpPr txBox="1"/>
          <p:nvPr/>
        </p:nvSpPr>
        <p:spPr bwMode="auto">
          <a:xfrm>
            <a:off x="7515159" y="4831953"/>
            <a:ext cx="573736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4" name="íślîďe"/>
          <p:cNvSpPr/>
          <p:nvPr/>
        </p:nvSpPr>
        <p:spPr bwMode="auto">
          <a:xfrm>
            <a:off x="1262881" y="4983708"/>
            <a:ext cx="573735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5" name="íṣḻíde"/>
          <p:cNvSpPr txBox="1"/>
          <p:nvPr/>
        </p:nvSpPr>
        <p:spPr bwMode="auto">
          <a:xfrm>
            <a:off x="1262880" y="4541904"/>
            <a:ext cx="573736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6" name="íślîďe"/>
          <p:cNvSpPr/>
          <p:nvPr/>
        </p:nvSpPr>
        <p:spPr bwMode="auto">
          <a:xfrm>
            <a:off x="758642" y="3492453"/>
            <a:ext cx="573735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7" name="íṣḻíde"/>
          <p:cNvSpPr txBox="1"/>
          <p:nvPr/>
        </p:nvSpPr>
        <p:spPr bwMode="auto">
          <a:xfrm>
            <a:off x="758641" y="3050649"/>
            <a:ext cx="573736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48" name="íślîďe"/>
          <p:cNvSpPr/>
          <p:nvPr/>
        </p:nvSpPr>
        <p:spPr bwMode="auto">
          <a:xfrm>
            <a:off x="1553222" y="1791552"/>
            <a:ext cx="573735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49" name="íṣḻíde"/>
          <p:cNvSpPr txBox="1"/>
          <p:nvPr/>
        </p:nvSpPr>
        <p:spPr bwMode="auto">
          <a:xfrm>
            <a:off x="1553221" y="1349748"/>
            <a:ext cx="573736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26860437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6107468" y="1911166"/>
            <a:ext cx="1505325" cy="1863934"/>
          </a:xfrm>
          <a:custGeom>
            <a:avLst/>
            <a:gdLst/>
            <a:ahLst/>
            <a:cxnLst>
              <a:cxn ang="0">
                <a:pos x="315" y="317"/>
              </a:cxn>
              <a:cxn ang="0">
                <a:pos x="239" y="317"/>
              </a:cxn>
              <a:cxn ang="0">
                <a:pos x="244" y="320"/>
              </a:cxn>
              <a:cxn ang="0">
                <a:pos x="255" y="349"/>
              </a:cxn>
              <a:cxn ang="0">
                <a:pos x="244" y="378"/>
              </a:cxn>
              <a:cxn ang="0">
                <a:pos x="226" y="389"/>
              </a:cxn>
              <a:cxn ang="0">
                <a:pos x="215" y="390"/>
              </a:cxn>
              <a:cxn ang="0">
                <a:pos x="204" y="389"/>
              </a:cxn>
              <a:cxn ang="0">
                <a:pos x="186" y="378"/>
              </a:cxn>
              <a:cxn ang="0">
                <a:pos x="174" y="349"/>
              </a:cxn>
              <a:cxn ang="0">
                <a:pos x="186" y="320"/>
              </a:cxn>
              <a:cxn ang="0">
                <a:pos x="190" y="317"/>
              </a:cxn>
              <a:cxn ang="0">
                <a:pos x="144" y="317"/>
              </a:cxn>
              <a:cxn ang="0">
                <a:pos x="101" y="214"/>
              </a:cxn>
              <a:cxn ang="0">
                <a:pos x="0" y="171"/>
              </a:cxn>
              <a:cxn ang="0">
                <a:pos x="0" y="128"/>
              </a:cxn>
              <a:cxn ang="0">
                <a:pos x="29" y="140"/>
              </a:cxn>
              <a:cxn ang="0">
                <a:pos x="58" y="128"/>
              </a:cxn>
              <a:cxn ang="0">
                <a:pos x="70" y="99"/>
              </a:cxn>
              <a:cxn ang="0">
                <a:pos x="58" y="70"/>
              </a:cxn>
              <a:cxn ang="0">
                <a:pos x="29" y="58"/>
              </a:cxn>
              <a:cxn ang="0">
                <a:pos x="0" y="70"/>
              </a:cxn>
              <a:cxn ang="0">
                <a:pos x="0" y="0"/>
              </a:cxn>
              <a:cxn ang="0">
                <a:pos x="202" y="74"/>
              </a:cxn>
              <a:cxn ang="0">
                <a:pos x="171" y="87"/>
              </a:cxn>
              <a:cxn ang="0">
                <a:pos x="158" y="119"/>
              </a:cxn>
              <a:cxn ang="0">
                <a:pos x="171" y="151"/>
              </a:cxn>
              <a:cxn ang="0">
                <a:pos x="203" y="164"/>
              </a:cxn>
              <a:cxn ang="0">
                <a:pos x="235" y="151"/>
              </a:cxn>
              <a:cxn ang="0">
                <a:pos x="247" y="121"/>
              </a:cxn>
              <a:cxn ang="0">
                <a:pos x="315" y="317"/>
              </a:cxn>
            </a:cxnLst>
            <a:rect l="0" t="0" r="r" b="b"/>
            <a:pathLst>
              <a:path w="315" h="390">
                <a:moveTo>
                  <a:pt x="315" y="317"/>
                </a:moveTo>
                <a:cubicBezTo>
                  <a:pt x="239" y="317"/>
                  <a:pt x="239" y="317"/>
                  <a:pt x="239" y="317"/>
                </a:cubicBezTo>
                <a:cubicBezTo>
                  <a:pt x="241" y="318"/>
                  <a:pt x="242" y="319"/>
                  <a:pt x="244" y="320"/>
                </a:cubicBezTo>
                <a:cubicBezTo>
                  <a:pt x="251" y="328"/>
                  <a:pt x="255" y="338"/>
                  <a:pt x="255" y="349"/>
                </a:cubicBezTo>
                <a:cubicBezTo>
                  <a:pt x="255" y="361"/>
                  <a:pt x="251" y="370"/>
                  <a:pt x="244" y="378"/>
                </a:cubicBezTo>
                <a:cubicBezTo>
                  <a:pt x="238" y="384"/>
                  <a:pt x="232" y="387"/>
                  <a:pt x="226" y="389"/>
                </a:cubicBezTo>
                <a:cubicBezTo>
                  <a:pt x="222" y="390"/>
                  <a:pt x="218" y="390"/>
                  <a:pt x="215" y="390"/>
                </a:cubicBezTo>
                <a:cubicBezTo>
                  <a:pt x="211" y="390"/>
                  <a:pt x="207" y="390"/>
                  <a:pt x="204" y="389"/>
                </a:cubicBezTo>
                <a:cubicBezTo>
                  <a:pt x="197" y="387"/>
                  <a:pt x="191" y="384"/>
                  <a:pt x="186" y="378"/>
                </a:cubicBezTo>
                <a:cubicBezTo>
                  <a:pt x="178" y="370"/>
                  <a:pt x="174" y="361"/>
                  <a:pt x="174" y="349"/>
                </a:cubicBezTo>
                <a:cubicBezTo>
                  <a:pt x="174" y="338"/>
                  <a:pt x="178" y="328"/>
                  <a:pt x="186" y="320"/>
                </a:cubicBezTo>
                <a:cubicBezTo>
                  <a:pt x="187" y="319"/>
                  <a:pt x="189" y="318"/>
                  <a:pt x="190" y="317"/>
                </a:cubicBezTo>
                <a:cubicBezTo>
                  <a:pt x="144" y="317"/>
                  <a:pt x="144" y="317"/>
                  <a:pt x="144" y="317"/>
                </a:cubicBezTo>
                <a:cubicBezTo>
                  <a:pt x="144" y="277"/>
                  <a:pt x="129" y="242"/>
                  <a:pt x="101" y="214"/>
                </a:cubicBezTo>
                <a:cubicBezTo>
                  <a:pt x="73" y="186"/>
                  <a:pt x="40" y="172"/>
                  <a:pt x="0" y="171"/>
                </a:cubicBezTo>
                <a:cubicBezTo>
                  <a:pt x="0" y="128"/>
                  <a:pt x="0" y="128"/>
                  <a:pt x="0" y="128"/>
                </a:cubicBezTo>
                <a:cubicBezTo>
                  <a:pt x="8" y="136"/>
                  <a:pt x="18" y="140"/>
                  <a:pt x="29" y="140"/>
                </a:cubicBezTo>
                <a:cubicBezTo>
                  <a:pt x="41" y="140"/>
                  <a:pt x="50" y="136"/>
                  <a:pt x="58" y="128"/>
                </a:cubicBezTo>
                <a:cubicBezTo>
                  <a:pt x="66" y="120"/>
                  <a:pt x="70" y="110"/>
                  <a:pt x="70" y="99"/>
                </a:cubicBezTo>
                <a:cubicBezTo>
                  <a:pt x="70" y="88"/>
                  <a:pt x="66" y="78"/>
                  <a:pt x="58" y="70"/>
                </a:cubicBezTo>
                <a:cubicBezTo>
                  <a:pt x="50" y="62"/>
                  <a:pt x="41" y="58"/>
                  <a:pt x="29" y="58"/>
                </a:cubicBezTo>
                <a:cubicBezTo>
                  <a:pt x="18" y="58"/>
                  <a:pt x="8" y="62"/>
                  <a:pt x="0" y="70"/>
                </a:cubicBezTo>
                <a:cubicBezTo>
                  <a:pt x="0" y="0"/>
                  <a:pt x="0" y="0"/>
                  <a:pt x="0" y="0"/>
                </a:cubicBezTo>
                <a:cubicBezTo>
                  <a:pt x="77" y="1"/>
                  <a:pt x="145" y="25"/>
                  <a:pt x="202" y="74"/>
                </a:cubicBezTo>
                <a:cubicBezTo>
                  <a:pt x="190" y="74"/>
                  <a:pt x="180" y="79"/>
                  <a:pt x="171" y="87"/>
                </a:cubicBezTo>
                <a:cubicBezTo>
                  <a:pt x="162" y="96"/>
                  <a:pt x="158" y="107"/>
                  <a:pt x="158" y="119"/>
                </a:cubicBezTo>
                <a:cubicBezTo>
                  <a:pt x="158" y="131"/>
                  <a:pt x="162" y="142"/>
                  <a:pt x="171" y="151"/>
                </a:cubicBezTo>
                <a:cubicBezTo>
                  <a:pt x="180" y="159"/>
                  <a:pt x="190" y="164"/>
                  <a:pt x="203" y="164"/>
                </a:cubicBezTo>
                <a:cubicBezTo>
                  <a:pt x="215" y="164"/>
                  <a:pt x="226" y="159"/>
                  <a:pt x="235" y="151"/>
                </a:cubicBezTo>
                <a:cubicBezTo>
                  <a:pt x="243" y="142"/>
                  <a:pt x="247" y="133"/>
                  <a:pt x="247" y="121"/>
                </a:cubicBezTo>
                <a:cubicBezTo>
                  <a:pt x="292" y="177"/>
                  <a:pt x="315" y="242"/>
                  <a:pt x="315" y="317"/>
                </a:cubicBezTo>
                <a:close/>
              </a:path>
            </a:pathLst>
          </a:custGeom>
          <a:solidFill>
            <a:srgbClr val="F39839"/>
          </a:solidFill>
          <a:ln w="19050">
            <a:noFill/>
            <a:round/>
          </a:ln>
        </p:spPr>
        <p:txBody>
          <a:bodyPr vert="horz" wrap="square" lIns="121920" tIns="60960" rIns="121920" bIns="6096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pPr marL="0" marR="0" lvl="0" indent="0" algn="l" defTabSz="1031875" rtl="0" eaLnBrk="1" fontAlgn="auto" latinLnBrk="0" hangingPunct="1">
              <a:lnSpc>
                <a:spcPct val="100000"/>
              </a:lnSpc>
              <a:spcBef>
                <a:spcPts val="0"/>
              </a:spcBef>
              <a:spcAft>
                <a:spcPts val="0"/>
              </a:spcAft>
              <a:buClrTx/>
              <a:buSzTx/>
              <a:buFontTx/>
              <a:buNone/>
              <a:defRPr/>
            </a:pPr>
            <a:endParaRPr kumimoji="0" lang="en-US" sz="2665" b="0" i="0" u="none" strike="noStrike" kern="120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 name="Freeform 7"/>
          <p:cNvSpPr/>
          <p:nvPr/>
        </p:nvSpPr>
        <p:spPr bwMode="auto">
          <a:xfrm>
            <a:off x="4579211" y="3082901"/>
            <a:ext cx="1528259" cy="1863934"/>
          </a:xfrm>
          <a:custGeom>
            <a:avLst/>
            <a:gdLst/>
            <a:ahLst/>
            <a:cxnLst>
              <a:cxn ang="0">
                <a:pos x="172" y="72"/>
              </a:cxn>
              <a:cxn ang="0">
                <a:pos x="172" y="73"/>
              </a:cxn>
              <a:cxn ang="0">
                <a:pos x="214" y="176"/>
              </a:cxn>
              <a:cxn ang="0">
                <a:pos x="318" y="219"/>
              </a:cxn>
              <a:cxn ang="0">
                <a:pos x="320" y="219"/>
              </a:cxn>
              <a:cxn ang="0">
                <a:pos x="320" y="264"/>
              </a:cxn>
              <a:cxn ang="0">
                <a:pos x="317" y="261"/>
              </a:cxn>
              <a:cxn ang="0">
                <a:pos x="288" y="249"/>
              </a:cxn>
              <a:cxn ang="0">
                <a:pos x="259" y="261"/>
              </a:cxn>
              <a:cxn ang="0">
                <a:pos x="247" y="290"/>
              </a:cxn>
              <a:cxn ang="0">
                <a:pos x="259" y="319"/>
              </a:cxn>
              <a:cxn ang="0">
                <a:pos x="288" y="331"/>
              </a:cxn>
              <a:cxn ang="0">
                <a:pos x="317" y="319"/>
              </a:cxn>
              <a:cxn ang="0">
                <a:pos x="320" y="315"/>
              </a:cxn>
              <a:cxn ang="0">
                <a:pos x="320" y="390"/>
              </a:cxn>
              <a:cxn ang="0">
                <a:pos x="318" y="390"/>
              </a:cxn>
              <a:cxn ang="0">
                <a:pos x="117" y="319"/>
              </a:cxn>
              <a:cxn ang="0">
                <a:pos x="119" y="317"/>
              </a:cxn>
              <a:cxn ang="0">
                <a:pos x="151" y="303"/>
              </a:cxn>
              <a:cxn ang="0">
                <a:pos x="164" y="272"/>
              </a:cxn>
              <a:cxn ang="0">
                <a:pos x="151" y="240"/>
              </a:cxn>
              <a:cxn ang="0">
                <a:pos x="119" y="227"/>
              </a:cxn>
              <a:cxn ang="0">
                <a:pos x="87" y="240"/>
              </a:cxn>
              <a:cxn ang="0">
                <a:pos x="74" y="272"/>
              </a:cxn>
              <a:cxn ang="0">
                <a:pos x="72" y="274"/>
              </a:cxn>
              <a:cxn ang="0">
                <a:pos x="0" y="72"/>
              </a:cxn>
              <a:cxn ang="0">
                <a:pos x="0" y="72"/>
              </a:cxn>
              <a:cxn ang="0">
                <a:pos x="74" y="72"/>
              </a:cxn>
              <a:cxn ang="0">
                <a:pos x="71" y="69"/>
              </a:cxn>
              <a:cxn ang="0">
                <a:pos x="59" y="40"/>
              </a:cxn>
              <a:cxn ang="0">
                <a:pos x="71" y="11"/>
              </a:cxn>
              <a:cxn ang="0">
                <a:pos x="100" y="0"/>
              </a:cxn>
              <a:cxn ang="0">
                <a:pos x="129" y="11"/>
              </a:cxn>
              <a:cxn ang="0">
                <a:pos x="141" y="40"/>
              </a:cxn>
              <a:cxn ang="0">
                <a:pos x="129" y="69"/>
              </a:cxn>
              <a:cxn ang="0">
                <a:pos x="126" y="72"/>
              </a:cxn>
              <a:cxn ang="0">
                <a:pos x="172" y="72"/>
              </a:cxn>
            </a:cxnLst>
            <a:rect l="0" t="0" r="r" b="b"/>
            <a:pathLst>
              <a:path w="320" h="390">
                <a:moveTo>
                  <a:pt x="172" y="72"/>
                </a:moveTo>
                <a:cubicBezTo>
                  <a:pt x="172" y="72"/>
                  <a:pt x="172" y="72"/>
                  <a:pt x="172" y="73"/>
                </a:cubicBezTo>
                <a:cubicBezTo>
                  <a:pt x="172" y="113"/>
                  <a:pt x="186" y="147"/>
                  <a:pt x="214" y="176"/>
                </a:cubicBezTo>
                <a:cubicBezTo>
                  <a:pt x="243" y="205"/>
                  <a:pt x="277" y="219"/>
                  <a:pt x="318" y="219"/>
                </a:cubicBezTo>
                <a:cubicBezTo>
                  <a:pt x="319" y="219"/>
                  <a:pt x="320" y="219"/>
                  <a:pt x="320" y="219"/>
                </a:cubicBezTo>
                <a:cubicBezTo>
                  <a:pt x="320" y="264"/>
                  <a:pt x="320" y="264"/>
                  <a:pt x="320" y="264"/>
                </a:cubicBezTo>
                <a:cubicBezTo>
                  <a:pt x="319" y="263"/>
                  <a:pt x="318" y="262"/>
                  <a:pt x="317" y="261"/>
                </a:cubicBezTo>
                <a:cubicBezTo>
                  <a:pt x="309" y="253"/>
                  <a:pt x="300" y="249"/>
                  <a:pt x="288" y="249"/>
                </a:cubicBezTo>
                <a:cubicBezTo>
                  <a:pt x="277" y="249"/>
                  <a:pt x="267" y="253"/>
                  <a:pt x="259" y="261"/>
                </a:cubicBezTo>
                <a:cubicBezTo>
                  <a:pt x="251" y="269"/>
                  <a:pt x="247" y="278"/>
                  <a:pt x="247" y="290"/>
                </a:cubicBezTo>
                <a:cubicBezTo>
                  <a:pt x="247" y="301"/>
                  <a:pt x="251" y="311"/>
                  <a:pt x="259" y="319"/>
                </a:cubicBezTo>
                <a:cubicBezTo>
                  <a:pt x="267" y="327"/>
                  <a:pt x="277" y="331"/>
                  <a:pt x="288" y="331"/>
                </a:cubicBezTo>
                <a:cubicBezTo>
                  <a:pt x="300" y="331"/>
                  <a:pt x="309" y="327"/>
                  <a:pt x="317" y="319"/>
                </a:cubicBezTo>
                <a:cubicBezTo>
                  <a:pt x="318" y="317"/>
                  <a:pt x="319" y="316"/>
                  <a:pt x="320" y="315"/>
                </a:cubicBezTo>
                <a:cubicBezTo>
                  <a:pt x="320" y="390"/>
                  <a:pt x="320" y="390"/>
                  <a:pt x="320" y="390"/>
                </a:cubicBezTo>
                <a:cubicBezTo>
                  <a:pt x="319" y="390"/>
                  <a:pt x="319" y="390"/>
                  <a:pt x="318" y="390"/>
                </a:cubicBezTo>
                <a:cubicBezTo>
                  <a:pt x="241" y="390"/>
                  <a:pt x="174" y="366"/>
                  <a:pt x="117" y="319"/>
                </a:cubicBezTo>
                <a:cubicBezTo>
                  <a:pt x="119" y="317"/>
                  <a:pt x="119" y="317"/>
                  <a:pt x="119" y="317"/>
                </a:cubicBezTo>
                <a:cubicBezTo>
                  <a:pt x="132" y="317"/>
                  <a:pt x="142" y="312"/>
                  <a:pt x="151" y="303"/>
                </a:cubicBezTo>
                <a:cubicBezTo>
                  <a:pt x="160" y="295"/>
                  <a:pt x="164" y="284"/>
                  <a:pt x="164" y="272"/>
                </a:cubicBezTo>
                <a:cubicBezTo>
                  <a:pt x="164" y="259"/>
                  <a:pt x="160" y="249"/>
                  <a:pt x="151" y="240"/>
                </a:cubicBezTo>
                <a:cubicBezTo>
                  <a:pt x="142" y="231"/>
                  <a:pt x="132" y="227"/>
                  <a:pt x="119" y="227"/>
                </a:cubicBezTo>
                <a:cubicBezTo>
                  <a:pt x="107" y="227"/>
                  <a:pt x="96" y="231"/>
                  <a:pt x="87" y="240"/>
                </a:cubicBezTo>
                <a:cubicBezTo>
                  <a:pt x="79" y="249"/>
                  <a:pt x="74" y="259"/>
                  <a:pt x="74" y="272"/>
                </a:cubicBezTo>
                <a:cubicBezTo>
                  <a:pt x="72" y="274"/>
                  <a:pt x="72" y="274"/>
                  <a:pt x="72" y="274"/>
                </a:cubicBezTo>
                <a:cubicBezTo>
                  <a:pt x="24" y="217"/>
                  <a:pt x="0" y="149"/>
                  <a:pt x="0" y="72"/>
                </a:cubicBezTo>
                <a:cubicBezTo>
                  <a:pt x="0" y="72"/>
                  <a:pt x="0" y="72"/>
                  <a:pt x="0" y="72"/>
                </a:cubicBezTo>
                <a:cubicBezTo>
                  <a:pt x="74" y="72"/>
                  <a:pt x="74" y="72"/>
                  <a:pt x="74" y="72"/>
                </a:cubicBezTo>
                <a:cubicBezTo>
                  <a:pt x="73" y="71"/>
                  <a:pt x="72" y="70"/>
                  <a:pt x="71" y="69"/>
                </a:cubicBezTo>
                <a:cubicBezTo>
                  <a:pt x="63" y="61"/>
                  <a:pt x="59" y="52"/>
                  <a:pt x="59" y="40"/>
                </a:cubicBezTo>
                <a:cubicBezTo>
                  <a:pt x="59" y="29"/>
                  <a:pt x="63" y="19"/>
                  <a:pt x="71" y="11"/>
                </a:cubicBezTo>
                <a:cubicBezTo>
                  <a:pt x="79" y="4"/>
                  <a:pt x="89" y="0"/>
                  <a:pt x="100" y="0"/>
                </a:cubicBezTo>
                <a:cubicBezTo>
                  <a:pt x="111" y="0"/>
                  <a:pt x="121" y="4"/>
                  <a:pt x="129" y="11"/>
                </a:cubicBezTo>
                <a:cubicBezTo>
                  <a:pt x="137" y="19"/>
                  <a:pt x="141" y="29"/>
                  <a:pt x="141" y="40"/>
                </a:cubicBezTo>
                <a:cubicBezTo>
                  <a:pt x="141" y="52"/>
                  <a:pt x="137" y="61"/>
                  <a:pt x="129" y="69"/>
                </a:cubicBezTo>
                <a:cubicBezTo>
                  <a:pt x="128" y="70"/>
                  <a:pt x="127" y="71"/>
                  <a:pt x="126" y="72"/>
                </a:cubicBezTo>
                <a:lnTo>
                  <a:pt x="172" y="72"/>
                </a:lnTo>
                <a:close/>
              </a:path>
            </a:pathLst>
          </a:custGeom>
          <a:solidFill>
            <a:srgbClr val="F39839"/>
          </a:solidFill>
          <a:ln w="19050">
            <a:noFill/>
            <a:round/>
          </a:ln>
        </p:spPr>
        <p:txBody>
          <a:bodyPr vert="horz" wrap="square" lIns="121920" tIns="60960" rIns="121920" bIns="6096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pPr marL="0" marR="0" lvl="0" indent="0" algn="l" defTabSz="1031875" rtl="0" eaLnBrk="1" fontAlgn="auto" latinLnBrk="0" hangingPunct="1">
              <a:lnSpc>
                <a:spcPct val="100000"/>
              </a:lnSpc>
              <a:spcBef>
                <a:spcPts val="0"/>
              </a:spcBef>
              <a:spcAft>
                <a:spcPts val="0"/>
              </a:spcAft>
              <a:buClrTx/>
              <a:buSzTx/>
              <a:buFontTx/>
              <a:buNone/>
              <a:defRPr/>
            </a:pPr>
            <a:endParaRPr kumimoji="0" lang="en-US" sz="2665" b="0" i="0" u="none" strike="noStrike" kern="120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 name="Freeform 8"/>
          <p:cNvSpPr/>
          <p:nvPr/>
        </p:nvSpPr>
        <p:spPr bwMode="auto">
          <a:xfrm>
            <a:off x="4579208" y="1911166"/>
            <a:ext cx="1863934" cy="1515751"/>
          </a:xfrm>
          <a:custGeom>
            <a:avLst/>
            <a:gdLst/>
            <a:ahLst/>
            <a:cxnLst>
              <a:cxn ang="0">
                <a:pos x="172" y="317"/>
              </a:cxn>
              <a:cxn ang="0">
                <a:pos x="126" y="317"/>
              </a:cxn>
              <a:cxn ang="0">
                <a:pos x="129" y="314"/>
              </a:cxn>
              <a:cxn ang="0">
                <a:pos x="141" y="285"/>
              </a:cxn>
              <a:cxn ang="0">
                <a:pos x="129" y="256"/>
              </a:cxn>
              <a:cxn ang="0">
                <a:pos x="100" y="245"/>
              </a:cxn>
              <a:cxn ang="0">
                <a:pos x="71" y="256"/>
              </a:cxn>
              <a:cxn ang="0">
                <a:pos x="59" y="285"/>
              </a:cxn>
              <a:cxn ang="0">
                <a:pos x="71" y="314"/>
              </a:cxn>
              <a:cxn ang="0">
                <a:pos x="74" y="317"/>
              </a:cxn>
              <a:cxn ang="0">
                <a:pos x="0" y="317"/>
              </a:cxn>
              <a:cxn ang="0">
                <a:pos x="74" y="114"/>
              </a:cxn>
              <a:cxn ang="0">
                <a:pos x="72" y="114"/>
              </a:cxn>
              <a:cxn ang="0">
                <a:pos x="43" y="102"/>
              </a:cxn>
              <a:cxn ang="0">
                <a:pos x="31" y="73"/>
              </a:cxn>
              <a:cxn ang="0">
                <a:pos x="43" y="44"/>
              </a:cxn>
              <a:cxn ang="0">
                <a:pos x="72" y="32"/>
              </a:cxn>
              <a:cxn ang="0">
                <a:pos x="101" y="44"/>
              </a:cxn>
              <a:cxn ang="0">
                <a:pos x="113" y="73"/>
              </a:cxn>
              <a:cxn ang="0">
                <a:pos x="113" y="75"/>
              </a:cxn>
              <a:cxn ang="0">
                <a:pos x="318" y="0"/>
              </a:cxn>
              <a:cxn ang="0">
                <a:pos x="320" y="0"/>
              </a:cxn>
              <a:cxn ang="0">
                <a:pos x="320" y="70"/>
              </a:cxn>
              <a:cxn ang="0">
                <a:pos x="349" y="58"/>
              </a:cxn>
              <a:cxn ang="0">
                <a:pos x="378" y="70"/>
              </a:cxn>
              <a:cxn ang="0">
                <a:pos x="390" y="99"/>
              </a:cxn>
              <a:cxn ang="0">
                <a:pos x="378" y="128"/>
              </a:cxn>
              <a:cxn ang="0">
                <a:pos x="349" y="140"/>
              </a:cxn>
              <a:cxn ang="0">
                <a:pos x="320" y="128"/>
              </a:cxn>
              <a:cxn ang="0">
                <a:pos x="320" y="171"/>
              </a:cxn>
              <a:cxn ang="0">
                <a:pos x="318" y="171"/>
              </a:cxn>
              <a:cxn ang="0">
                <a:pos x="214" y="214"/>
              </a:cxn>
              <a:cxn ang="0">
                <a:pos x="172" y="317"/>
              </a:cxn>
            </a:cxnLst>
            <a:rect l="0" t="0" r="r" b="b"/>
            <a:pathLst>
              <a:path w="390" h="317">
                <a:moveTo>
                  <a:pt x="172" y="317"/>
                </a:moveTo>
                <a:cubicBezTo>
                  <a:pt x="126" y="317"/>
                  <a:pt x="126" y="317"/>
                  <a:pt x="126" y="317"/>
                </a:cubicBezTo>
                <a:cubicBezTo>
                  <a:pt x="127" y="316"/>
                  <a:pt x="128" y="315"/>
                  <a:pt x="129" y="314"/>
                </a:cubicBezTo>
                <a:cubicBezTo>
                  <a:pt x="137" y="306"/>
                  <a:pt x="141" y="297"/>
                  <a:pt x="141" y="285"/>
                </a:cubicBezTo>
                <a:cubicBezTo>
                  <a:pt x="141" y="274"/>
                  <a:pt x="137" y="264"/>
                  <a:pt x="129" y="256"/>
                </a:cubicBezTo>
                <a:cubicBezTo>
                  <a:pt x="121" y="249"/>
                  <a:pt x="111" y="245"/>
                  <a:pt x="100" y="245"/>
                </a:cubicBezTo>
                <a:cubicBezTo>
                  <a:pt x="89" y="245"/>
                  <a:pt x="79" y="249"/>
                  <a:pt x="71" y="256"/>
                </a:cubicBezTo>
                <a:cubicBezTo>
                  <a:pt x="63" y="264"/>
                  <a:pt x="59" y="274"/>
                  <a:pt x="59" y="285"/>
                </a:cubicBezTo>
                <a:cubicBezTo>
                  <a:pt x="59" y="297"/>
                  <a:pt x="63" y="306"/>
                  <a:pt x="71" y="314"/>
                </a:cubicBezTo>
                <a:cubicBezTo>
                  <a:pt x="72" y="315"/>
                  <a:pt x="73" y="316"/>
                  <a:pt x="74" y="317"/>
                </a:cubicBezTo>
                <a:cubicBezTo>
                  <a:pt x="0" y="317"/>
                  <a:pt x="0" y="317"/>
                  <a:pt x="0" y="317"/>
                </a:cubicBezTo>
                <a:cubicBezTo>
                  <a:pt x="0" y="239"/>
                  <a:pt x="25" y="171"/>
                  <a:pt x="74" y="114"/>
                </a:cubicBezTo>
                <a:cubicBezTo>
                  <a:pt x="73" y="114"/>
                  <a:pt x="73" y="114"/>
                  <a:pt x="72" y="114"/>
                </a:cubicBezTo>
                <a:cubicBezTo>
                  <a:pt x="61" y="114"/>
                  <a:pt x="51" y="110"/>
                  <a:pt x="43" y="102"/>
                </a:cubicBezTo>
                <a:cubicBezTo>
                  <a:pt x="35" y="94"/>
                  <a:pt x="31" y="84"/>
                  <a:pt x="31" y="73"/>
                </a:cubicBezTo>
                <a:cubicBezTo>
                  <a:pt x="31" y="62"/>
                  <a:pt x="35" y="52"/>
                  <a:pt x="43" y="44"/>
                </a:cubicBezTo>
                <a:cubicBezTo>
                  <a:pt x="51" y="36"/>
                  <a:pt x="61" y="32"/>
                  <a:pt x="72" y="32"/>
                </a:cubicBezTo>
                <a:cubicBezTo>
                  <a:pt x="83" y="32"/>
                  <a:pt x="93" y="36"/>
                  <a:pt x="101" y="44"/>
                </a:cubicBezTo>
                <a:cubicBezTo>
                  <a:pt x="109" y="52"/>
                  <a:pt x="113" y="62"/>
                  <a:pt x="113" y="73"/>
                </a:cubicBezTo>
                <a:cubicBezTo>
                  <a:pt x="113" y="74"/>
                  <a:pt x="113" y="74"/>
                  <a:pt x="113" y="75"/>
                </a:cubicBezTo>
                <a:cubicBezTo>
                  <a:pt x="170" y="25"/>
                  <a:pt x="239" y="0"/>
                  <a:pt x="318" y="0"/>
                </a:cubicBezTo>
                <a:cubicBezTo>
                  <a:pt x="319" y="0"/>
                  <a:pt x="319" y="0"/>
                  <a:pt x="320" y="0"/>
                </a:cubicBezTo>
                <a:cubicBezTo>
                  <a:pt x="320" y="70"/>
                  <a:pt x="320" y="70"/>
                  <a:pt x="320" y="70"/>
                </a:cubicBezTo>
                <a:cubicBezTo>
                  <a:pt x="328" y="62"/>
                  <a:pt x="338" y="58"/>
                  <a:pt x="349" y="58"/>
                </a:cubicBezTo>
                <a:cubicBezTo>
                  <a:pt x="361" y="58"/>
                  <a:pt x="370" y="62"/>
                  <a:pt x="378" y="70"/>
                </a:cubicBezTo>
                <a:cubicBezTo>
                  <a:pt x="386" y="78"/>
                  <a:pt x="390" y="88"/>
                  <a:pt x="390" y="99"/>
                </a:cubicBezTo>
                <a:cubicBezTo>
                  <a:pt x="390" y="110"/>
                  <a:pt x="386" y="120"/>
                  <a:pt x="378" y="128"/>
                </a:cubicBezTo>
                <a:cubicBezTo>
                  <a:pt x="370" y="136"/>
                  <a:pt x="361" y="140"/>
                  <a:pt x="349" y="140"/>
                </a:cubicBezTo>
                <a:cubicBezTo>
                  <a:pt x="338" y="140"/>
                  <a:pt x="328" y="136"/>
                  <a:pt x="320" y="128"/>
                </a:cubicBezTo>
                <a:cubicBezTo>
                  <a:pt x="320" y="171"/>
                  <a:pt x="320" y="171"/>
                  <a:pt x="320" y="171"/>
                </a:cubicBezTo>
                <a:cubicBezTo>
                  <a:pt x="320" y="171"/>
                  <a:pt x="319" y="171"/>
                  <a:pt x="318" y="171"/>
                </a:cubicBezTo>
                <a:cubicBezTo>
                  <a:pt x="277" y="171"/>
                  <a:pt x="243" y="186"/>
                  <a:pt x="214" y="214"/>
                </a:cubicBezTo>
                <a:cubicBezTo>
                  <a:pt x="186" y="242"/>
                  <a:pt x="172" y="277"/>
                  <a:pt x="172" y="317"/>
                </a:cubicBezTo>
                <a:close/>
              </a:path>
            </a:pathLst>
          </a:custGeom>
          <a:solidFill>
            <a:srgbClr val="1C50A2"/>
          </a:solidFill>
          <a:ln w="19050">
            <a:noFill/>
            <a:round/>
          </a:ln>
        </p:spPr>
        <p:txBody>
          <a:bodyPr vert="horz" wrap="square" lIns="121920" tIns="60960" rIns="121920" bIns="6096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pPr marL="0" marR="0" lvl="0" indent="0" algn="l" defTabSz="1031875" rtl="0" eaLnBrk="1" fontAlgn="auto" latinLnBrk="0" hangingPunct="1">
              <a:lnSpc>
                <a:spcPct val="100000"/>
              </a:lnSpc>
              <a:spcBef>
                <a:spcPts val="0"/>
              </a:spcBef>
              <a:spcAft>
                <a:spcPts val="0"/>
              </a:spcAft>
              <a:buClrTx/>
              <a:buSzTx/>
              <a:buFontTx/>
              <a:buNone/>
              <a:defRPr/>
            </a:pPr>
            <a:endParaRPr kumimoji="0" lang="en-US" sz="2665" b="0" i="0" u="none" strike="noStrike" kern="120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 name="Freeform 115"/>
          <p:cNvSpPr>
            <a:spLocks noEditPoints="1"/>
          </p:cNvSpPr>
          <p:nvPr/>
        </p:nvSpPr>
        <p:spPr bwMode="auto">
          <a:xfrm>
            <a:off x="4850634" y="3629496"/>
            <a:ext cx="413310" cy="316270"/>
          </a:xfrm>
          <a:custGeom>
            <a:avLst/>
            <a:gdLst>
              <a:gd name="T0" fmla="*/ 48 w 49"/>
              <a:gd name="T1" fmla="*/ 30 h 37"/>
              <a:gd name="T2" fmla="*/ 41 w 49"/>
              <a:gd name="T3" fmla="*/ 37 h 37"/>
              <a:gd name="T4" fmla="*/ 7 w 49"/>
              <a:gd name="T5" fmla="*/ 37 h 37"/>
              <a:gd name="T6" fmla="*/ 0 w 49"/>
              <a:gd name="T7" fmla="*/ 30 h 37"/>
              <a:gd name="T8" fmla="*/ 48 w 49"/>
              <a:gd name="T9" fmla="*/ 30 h 37"/>
              <a:gd name="T10" fmla="*/ 39 w 49"/>
              <a:gd name="T11" fmla="*/ 20 h 37"/>
              <a:gd name="T12" fmla="*/ 37 w 49"/>
              <a:gd name="T13" fmla="*/ 20 h 37"/>
              <a:gd name="T14" fmla="*/ 37 w 49"/>
              <a:gd name="T15" fmla="*/ 21 h 37"/>
              <a:gd name="T16" fmla="*/ 31 w 49"/>
              <a:gd name="T17" fmla="*/ 27 h 37"/>
              <a:gd name="T18" fmla="*/ 13 w 49"/>
              <a:gd name="T19" fmla="*/ 27 h 37"/>
              <a:gd name="T20" fmla="*/ 7 w 49"/>
              <a:gd name="T21" fmla="*/ 21 h 37"/>
              <a:gd name="T22" fmla="*/ 7 w 49"/>
              <a:gd name="T23" fmla="*/ 1 h 37"/>
              <a:gd name="T24" fmla="*/ 8 w 49"/>
              <a:gd name="T25" fmla="*/ 0 h 37"/>
              <a:gd name="T26" fmla="*/ 39 w 49"/>
              <a:gd name="T27" fmla="*/ 0 h 37"/>
              <a:gd name="T28" fmla="*/ 49 w 49"/>
              <a:gd name="T29" fmla="*/ 10 h 37"/>
              <a:gd name="T30" fmla="*/ 39 w 49"/>
              <a:gd name="T31" fmla="*/ 20 h 37"/>
              <a:gd name="T32" fmla="*/ 39 w 49"/>
              <a:gd name="T33" fmla="*/ 5 h 37"/>
              <a:gd name="T34" fmla="*/ 37 w 49"/>
              <a:gd name="T35" fmla="*/ 5 h 37"/>
              <a:gd name="T36" fmla="*/ 37 w 49"/>
              <a:gd name="T37" fmla="*/ 15 h 37"/>
              <a:gd name="T38" fmla="*/ 39 w 49"/>
              <a:gd name="T39" fmla="*/ 15 h 37"/>
              <a:gd name="T40" fmla="*/ 44 w 49"/>
              <a:gd name="T41" fmla="*/ 10 h 37"/>
              <a:gd name="T42" fmla="*/ 39 w 49"/>
              <a:gd name="T43"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37">
                <a:moveTo>
                  <a:pt x="48" y="30"/>
                </a:moveTo>
                <a:cubicBezTo>
                  <a:pt x="48" y="34"/>
                  <a:pt x="45" y="37"/>
                  <a:pt x="41" y="37"/>
                </a:cubicBezTo>
                <a:cubicBezTo>
                  <a:pt x="7" y="37"/>
                  <a:pt x="7" y="37"/>
                  <a:pt x="7" y="37"/>
                </a:cubicBezTo>
                <a:cubicBezTo>
                  <a:pt x="3" y="37"/>
                  <a:pt x="0" y="34"/>
                  <a:pt x="0" y="30"/>
                </a:cubicBezTo>
                <a:lnTo>
                  <a:pt x="48" y="30"/>
                </a:lnTo>
                <a:close/>
                <a:moveTo>
                  <a:pt x="39" y="20"/>
                </a:moveTo>
                <a:cubicBezTo>
                  <a:pt x="37" y="20"/>
                  <a:pt x="37" y="20"/>
                  <a:pt x="37" y="20"/>
                </a:cubicBezTo>
                <a:cubicBezTo>
                  <a:pt x="37" y="21"/>
                  <a:pt x="37" y="21"/>
                  <a:pt x="37" y="21"/>
                </a:cubicBezTo>
                <a:cubicBezTo>
                  <a:pt x="37" y="24"/>
                  <a:pt x="35" y="27"/>
                  <a:pt x="31" y="27"/>
                </a:cubicBezTo>
                <a:cubicBezTo>
                  <a:pt x="13" y="27"/>
                  <a:pt x="13" y="27"/>
                  <a:pt x="13" y="27"/>
                </a:cubicBezTo>
                <a:cubicBezTo>
                  <a:pt x="9" y="27"/>
                  <a:pt x="7" y="24"/>
                  <a:pt x="7" y="21"/>
                </a:cubicBezTo>
                <a:cubicBezTo>
                  <a:pt x="7" y="1"/>
                  <a:pt x="7" y="1"/>
                  <a:pt x="7" y="1"/>
                </a:cubicBezTo>
                <a:cubicBezTo>
                  <a:pt x="7" y="0"/>
                  <a:pt x="7" y="0"/>
                  <a:pt x="8" y="0"/>
                </a:cubicBezTo>
                <a:cubicBezTo>
                  <a:pt x="39" y="0"/>
                  <a:pt x="39" y="0"/>
                  <a:pt x="39" y="0"/>
                </a:cubicBezTo>
                <a:cubicBezTo>
                  <a:pt x="45" y="0"/>
                  <a:pt x="49" y="4"/>
                  <a:pt x="49" y="10"/>
                </a:cubicBezTo>
                <a:cubicBezTo>
                  <a:pt x="49" y="15"/>
                  <a:pt x="45" y="20"/>
                  <a:pt x="39" y="20"/>
                </a:cubicBezTo>
                <a:close/>
                <a:moveTo>
                  <a:pt x="39" y="5"/>
                </a:moveTo>
                <a:cubicBezTo>
                  <a:pt x="37" y="5"/>
                  <a:pt x="37" y="5"/>
                  <a:pt x="37" y="5"/>
                </a:cubicBezTo>
                <a:cubicBezTo>
                  <a:pt x="37" y="15"/>
                  <a:pt x="37" y="15"/>
                  <a:pt x="37" y="15"/>
                </a:cubicBezTo>
                <a:cubicBezTo>
                  <a:pt x="39" y="15"/>
                  <a:pt x="39" y="15"/>
                  <a:pt x="39" y="15"/>
                </a:cubicBezTo>
                <a:cubicBezTo>
                  <a:pt x="42" y="15"/>
                  <a:pt x="44" y="13"/>
                  <a:pt x="44" y="10"/>
                </a:cubicBezTo>
                <a:cubicBezTo>
                  <a:pt x="44" y="7"/>
                  <a:pt x="42" y="5"/>
                  <a:pt x="39" y="5"/>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 name="Freeform 117"/>
          <p:cNvSpPr>
            <a:spLocks noEditPoints="1"/>
          </p:cNvSpPr>
          <p:nvPr/>
        </p:nvSpPr>
        <p:spPr bwMode="auto">
          <a:xfrm>
            <a:off x="5087220" y="2440609"/>
            <a:ext cx="431276" cy="402524"/>
          </a:xfrm>
          <a:custGeom>
            <a:avLst/>
            <a:gdLst>
              <a:gd name="T0" fmla="*/ 29 w 51"/>
              <a:gd name="T1" fmla="*/ 28 h 47"/>
              <a:gd name="T2" fmla="*/ 31 w 51"/>
              <a:gd name="T3" fmla="*/ 33 h 47"/>
              <a:gd name="T4" fmla="*/ 26 w 51"/>
              <a:gd name="T5" fmla="*/ 38 h 47"/>
              <a:gd name="T6" fmla="*/ 20 w 51"/>
              <a:gd name="T7" fmla="*/ 40 h 47"/>
              <a:gd name="T8" fmla="*/ 14 w 51"/>
              <a:gd name="T9" fmla="*/ 40 h 47"/>
              <a:gd name="T10" fmla="*/ 8 w 51"/>
              <a:gd name="T11" fmla="*/ 38 h 47"/>
              <a:gd name="T12" fmla="*/ 3 w 51"/>
              <a:gd name="T13" fmla="*/ 33 h 47"/>
              <a:gd name="T14" fmla="*/ 4 w 51"/>
              <a:gd name="T15" fmla="*/ 28 h 47"/>
              <a:gd name="T16" fmla="*/ 0 w 51"/>
              <a:gd name="T17" fmla="*/ 21 h 47"/>
              <a:gd name="T18" fmla="*/ 5 w 51"/>
              <a:gd name="T19" fmla="*/ 18 h 47"/>
              <a:gd name="T20" fmla="*/ 3 w 51"/>
              <a:gd name="T21" fmla="*/ 14 h 47"/>
              <a:gd name="T22" fmla="*/ 11 w 51"/>
              <a:gd name="T23" fmla="*/ 12 h 47"/>
              <a:gd name="T24" fmla="*/ 14 w 51"/>
              <a:gd name="T25" fmla="*/ 7 h 47"/>
              <a:gd name="T26" fmla="*/ 21 w 51"/>
              <a:gd name="T27" fmla="*/ 11 h 47"/>
              <a:gd name="T28" fmla="*/ 27 w 51"/>
              <a:gd name="T29" fmla="*/ 10 h 47"/>
              <a:gd name="T30" fmla="*/ 31 w 51"/>
              <a:gd name="T31" fmla="*/ 15 h 47"/>
              <a:gd name="T32" fmla="*/ 33 w 51"/>
              <a:gd name="T33" fmla="*/ 21 h 47"/>
              <a:gd name="T34" fmla="*/ 17 w 51"/>
              <a:gd name="T35" fmla="*/ 17 h 47"/>
              <a:gd name="T36" fmla="*/ 24 w 51"/>
              <a:gd name="T37" fmla="*/ 24 h 47"/>
              <a:gd name="T38" fmla="*/ 47 w 51"/>
              <a:gd name="T39" fmla="*/ 13 h 47"/>
              <a:gd name="T40" fmla="*/ 48 w 51"/>
              <a:gd name="T41" fmla="*/ 18 h 47"/>
              <a:gd name="T42" fmla="*/ 41 w 51"/>
              <a:gd name="T43" fmla="*/ 17 h 47"/>
              <a:gd name="T44" fmla="*/ 34 w 51"/>
              <a:gd name="T45" fmla="*/ 18 h 47"/>
              <a:gd name="T46" fmla="*/ 35 w 51"/>
              <a:gd name="T47" fmla="*/ 13 h 47"/>
              <a:gd name="T48" fmla="*/ 35 w 51"/>
              <a:gd name="T49" fmla="*/ 7 h 47"/>
              <a:gd name="T50" fmla="*/ 34 w 51"/>
              <a:gd name="T51" fmla="*/ 2 h 47"/>
              <a:gd name="T52" fmla="*/ 41 w 51"/>
              <a:gd name="T53" fmla="*/ 3 h 47"/>
              <a:gd name="T54" fmla="*/ 44 w 51"/>
              <a:gd name="T55" fmla="*/ 0 h 47"/>
              <a:gd name="T56" fmla="*/ 46 w 51"/>
              <a:gd name="T57" fmla="*/ 6 h 47"/>
              <a:gd name="T58" fmla="*/ 51 w 51"/>
              <a:gd name="T59" fmla="*/ 12 h 47"/>
              <a:gd name="T60" fmla="*/ 46 w 51"/>
              <a:gd name="T61" fmla="*/ 42 h 47"/>
              <a:gd name="T62" fmla="*/ 44 w 51"/>
              <a:gd name="T63" fmla="*/ 47 h 47"/>
              <a:gd name="T64" fmla="*/ 40 w 51"/>
              <a:gd name="T65" fmla="*/ 44 h 47"/>
              <a:gd name="T66" fmla="*/ 34 w 51"/>
              <a:gd name="T67" fmla="*/ 45 h 47"/>
              <a:gd name="T68" fmla="*/ 31 w 51"/>
              <a:gd name="T69" fmla="*/ 39 h 47"/>
              <a:gd name="T70" fmla="*/ 35 w 51"/>
              <a:gd name="T71" fmla="*/ 33 h 47"/>
              <a:gd name="T72" fmla="*/ 37 w 51"/>
              <a:gd name="T73" fmla="*/ 28 h 47"/>
              <a:gd name="T74" fmla="*/ 42 w 51"/>
              <a:gd name="T75" fmla="*/ 31 h 47"/>
              <a:gd name="T76" fmla="*/ 48 w 51"/>
              <a:gd name="T77" fmla="*/ 30 h 47"/>
              <a:gd name="T78" fmla="*/ 47 w 51"/>
              <a:gd name="T79" fmla="*/ 35 h 47"/>
              <a:gd name="T80" fmla="*/ 41 w 51"/>
              <a:gd name="T81" fmla="*/ 7 h 47"/>
              <a:gd name="T82" fmla="*/ 44 w 51"/>
              <a:gd name="T83" fmla="*/ 10 h 47"/>
              <a:gd name="T84" fmla="*/ 37 w 51"/>
              <a:gd name="T85" fmla="*/ 38 h 47"/>
              <a:gd name="T86" fmla="*/ 41 w 51"/>
              <a:gd name="T8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47">
                <a:moveTo>
                  <a:pt x="34" y="26"/>
                </a:moveTo>
                <a:cubicBezTo>
                  <a:pt x="34" y="27"/>
                  <a:pt x="34" y="27"/>
                  <a:pt x="33" y="27"/>
                </a:cubicBezTo>
                <a:cubicBezTo>
                  <a:pt x="29" y="28"/>
                  <a:pt x="29" y="28"/>
                  <a:pt x="29" y="28"/>
                </a:cubicBezTo>
                <a:cubicBezTo>
                  <a:pt x="29" y="29"/>
                  <a:pt x="29" y="29"/>
                  <a:pt x="28" y="30"/>
                </a:cubicBezTo>
                <a:cubicBezTo>
                  <a:pt x="29" y="31"/>
                  <a:pt x="30" y="32"/>
                  <a:pt x="31" y="33"/>
                </a:cubicBezTo>
                <a:cubicBezTo>
                  <a:pt x="31" y="33"/>
                  <a:pt x="31" y="33"/>
                  <a:pt x="31" y="33"/>
                </a:cubicBezTo>
                <a:cubicBezTo>
                  <a:pt x="31" y="34"/>
                  <a:pt x="31" y="34"/>
                  <a:pt x="31" y="34"/>
                </a:cubicBezTo>
                <a:cubicBezTo>
                  <a:pt x="30" y="35"/>
                  <a:pt x="27" y="38"/>
                  <a:pt x="27" y="38"/>
                </a:cubicBezTo>
                <a:cubicBezTo>
                  <a:pt x="26" y="38"/>
                  <a:pt x="26" y="38"/>
                  <a:pt x="26" y="38"/>
                </a:cubicBezTo>
                <a:cubicBezTo>
                  <a:pt x="23" y="35"/>
                  <a:pt x="23" y="35"/>
                  <a:pt x="23" y="35"/>
                </a:cubicBezTo>
                <a:cubicBezTo>
                  <a:pt x="22" y="36"/>
                  <a:pt x="22" y="36"/>
                  <a:pt x="21" y="36"/>
                </a:cubicBezTo>
                <a:cubicBezTo>
                  <a:pt x="21" y="38"/>
                  <a:pt x="21" y="39"/>
                  <a:pt x="20" y="40"/>
                </a:cubicBezTo>
                <a:cubicBezTo>
                  <a:pt x="20" y="41"/>
                  <a:pt x="20" y="41"/>
                  <a:pt x="19" y="41"/>
                </a:cubicBezTo>
                <a:cubicBezTo>
                  <a:pt x="14" y="41"/>
                  <a:pt x="14" y="41"/>
                  <a:pt x="14" y="41"/>
                </a:cubicBezTo>
                <a:cubicBezTo>
                  <a:pt x="14" y="41"/>
                  <a:pt x="14" y="41"/>
                  <a:pt x="14" y="40"/>
                </a:cubicBezTo>
                <a:cubicBezTo>
                  <a:pt x="13" y="36"/>
                  <a:pt x="13" y="36"/>
                  <a:pt x="13" y="36"/>
                </a:cubicBezTo>
                <a:cubicBezTo>
                  <a:pt x="12" y="36"/>
                  <a:pt x="12" y="36"/>
                  <a:pt x="11" y="35"/>
                </a:cubicBezTo>
                <a:cubicBezTo>
                  <a:pt x="8" y="38"/>
                  <a:pt x="8" y="38"/>
                  <a:pt x="8" y="38"/>
                </a:cubicBezTo>
                <a:cubicBezTo>
                  <a:pt x="8" y="38"/>
                  <a:pt x="7" y="38"/>
                  <a:pt x="7" y="38"/>
                </a:cubicBezTo>
                <a:cubicBezTo>
                  <a:pt x="7" y="38"/>
                  <a:pt x="7" y="38"/>
                  <a:pt x="7" y="38"/>
                </a:cubicBezTo>
                <a:cubicBezTo>
                  <a:pt x="6" y="37"/>
                  <a:pt x="3" y="34"/>
                  <a:pt x="3" y="33"/>
                </a:cubicBezTo>
                <a:cubicBezTo>
                  <a:pt x="3" y="33"/>
                  <a:pt x="3" y="33"/>
                  <a:pt x="3" y="33"/>
                </a:cubicBezTo>
                <a:cubicBezTo>
                  <a:pt x="4" y="32"/>
                  <a:pt x="5" y="31"/>
                  <a:pt x="5" y="30"/>
                </a:cubicBezTo>
                <a:cubicBezTo>
                  <a:pt x="5" y="29"/>
                  <a:pt x="5" y="28"/>
                  <a:pt x="4" y="28"/>
                </a:cubicBezTo>
                <a:cubicBezTo>
                  <a:pt x="0" y="27"/>
                  <a:pt x="0" y="27"/>
                  <a:pt x="0" y="27"/>
                </a:cubicBezTo>
                <a:cubicBezTo>
                  <a:pt x="0" y="27"/>
                  <a:pt x="0" y="27"/>
                  <a:pt x="0" y="26"/>
                </a:cubicBezTo>
                <a:cubicBezTo>
                  <a:pt x="0" y="21"/>
                  <a:pt x="0" y="21"/>
                  <a:pt x="0" y="21"/>
                </a:cubicBezTo>
                <a:cubicBezTo>
                  <a:pt x="0" y="21"/>
                  <a:pt x="0" y="21"/>
                  <a:pt x="0" y="21"/>
                </a:cubicBezTo>
                <a:cubicBezTo>
                  <a:pt x="5" y="20"/>
                  <a:pt x="5" y="20"/>
                  <a:pt x="5" y="20"/>
                </a:cubicBezTo>
                <a:cubicBezTo>
                  <a:pt x="5" y="19"/>
                  <a:pt x="5" y="19"/>
                  <a:pt x="5" y="18"/>
                </a:cubicBezTo>
                <a:cubicBezTo>
                  <a:pt x="5" y="17"/>
                  <a:pt x="4" y="16"/>
                  <a:pt x="3" y="15"/>
                </a:cubicBezTo>
                <a:cubicBezTo>
                  <a:pt x="3" y="15"/>
                  <a:pt x="3" y="14"/>
                  <a:pt x="3" y="14"/>
                </a:cubicBezTo>
                <a:cubicBezTo>
                  <a:pt x="3" y="14"/>
                  <a:pt x="3" y="14"/>
                  <a:pt x="3" y="14"/>
                </a:cubicBezTo>
                <a:cubicBezTo>
                  <a:pt x="4" y="13"/>
                  <a:pt x="7" y="10"/>
                  <a:pt x="7" y="10"/>
                </a:cubicBezTo>
                <a:cubicBezTo>
                  <a:pt x="7" y="10"/>
                  <a:pt x="8" y="10"/>
                  <a:pt x="8" y="10"/>
                </a:cubicBezTo>
                <a:cubicBezTo>
                  <a:pt x="11" y="12"/>
                  <a:pt x="11" y="12"/>
                  <a:pt x="11" y="12"/>
                </a:cubicBezTo>
                <a:cubicBezTo>
                  <a:pt x="12" y="12"/>
                  <a:pt x="12" y="12"/>
                  <a:pt x="13" y="11"/>
                </a:cubicBezTo>
                <a:cubicBezTo>
                  <a:pt x="13" y="10"/>
                  <a:pt x="13" y="9"/>
                  <a:pt x="14" y="7"/>
                </a:cubicBezTo>
                <a:cubicBezTo>
                  <a:pt x="14" y="7"/>
                  <a:pt x="14" y="7"/>
                  <a:pt x="14" y="7"/>
                </a:cubicBezTo>
                <a:cubicBezTo>
                  <a:pt x="19" y="7"/>
                  <a:pt x="19" y="7"/>
                  <a:pt x="19" y="7"/>
                </a:cubicBezTo>
                <a:cubicBezTo>
                  <a:pt x="20" y="7"/>
                  <a:pt x="20" y="7"/>
                  <a:pt x="20" y="7"/>
                </a:cubicBezTo>
                <a:cubicBezTo>
                  <a:pt x="21" y="11"/>
                  <a:pt x="21" y="11"/>
                  <a:pt x="21" y="11"/>
                </a:cubicBezTo>
                <a:cubicBezTo>
                  <a:pt x="22" y="12"/>
                  <a:pt x="22" y="12"/>
                  <a:pt x="23" y="12"/>
                </a:cubicBezTo>
                <a:cubicBezTo>
                  <a:pt x="26" y="10"/>
                  <a:pt x="26" y="10"/>
                  <a:pt x="26" y="10"/>
                </a:cubicBezTo>
                <a:cubicBezTo>
                  <a:pt x="26" y="10"/>
                  <a:pt x="26" y="10"/>
                  <a:pt x="27" y="10"/>
                </a:cubicBezTo>
                <a:cubicBezTo>
                  <a:pt x="27" y="10"/>
                  <a:pt x="27" y="10"/>
                  <a:pt x="27" y="10"/>
                </a:cubicBezTo>
                <a:cubicBezTo>
                  <a:pt x="28" y="11"/>
                  <a:pt x="31" y="13"/>
                  <a:pt x="31" y="14"/>
                </a:cubicBezTo>
                <a:cubicBezTo>
                  <a:pt x="31" y="14"/>
                  <a:pt x="31" y="15"/>
                  <a:pt x="31" y="15"/>
                </a:cubicBezTo>
                <a:cubicBezTo>
                  <a:pt x="30" y="16"/>
                  <a:pt x="29" y="17"/>
                  <a:pt x="28" y="18"/>
                </a:cubicBezTo>
                <a:cubicBezTo>
                  <a:pt x="29" y="19"/>
                  <a:pt x="29" y="19"/>
                  <a:pt x="29" y="20"/>
                </a:cubicBezTo>
                <a:cubicBezTo>
                  <a:pt x="33" y="21"/>
                  <a:pt x="33" y="21"/>
                  <a:pt x="33" y="21"/>
                </a:cubicBezTo>
                <a:cubicBezTo>
                  <a:pt x="34" y="21"/>
                  <a:pt x="34" y="21"/>
                  <a:pt x="34" y="21"/>
                </a:cubicBezTo>
                <a:lnTo>
                  <a:pt x="34" y="26"/>
                </a:lnTo>
                <a:close/>
                <a:moveTo>
                  <a:pt x="17" y="17"/>
                </a:moveTo>
                <a:cubicBezTo>
                  <a:pt x="13" y="17"/>
                  <a:pt x="10" y="20"/>
                  <a:pt x="10" y="24"/>
                </a:cubicBezTo>
                <a:cubicBezTo>
                  <a:pt x="10" y="28"/>
                  <a:pt x="13" y="31"/>
                  <a:pt x="17" y="31"/>
                </a:cubicBezTo>
                <a:cubicBezTo>
                  <a:pt x="21" y="31"/>
                  <a:pt x="24" y="28"/>
                  <a:pt x="24" y="24"/>
                </a:cubicBezTo>
                <a:cubicBezTo>
                  <a:pt x="24" y="20"/>
                  <a:pt x="21" y="17"/>
                  <a:pt x="17" y="17"/>
                </a:cubicBezTo>
                <a:close/>
                <a:moveTo>
                  <a:pt x="51" y="12"/>
                </a:moveTo>
                <a:cubicBezTo>
                  <a:pt x="51" y="12"/>
                  <a:pt x="48" y="13"/>
                  <a:pt x="47" y="13"/>
                </a:cubicBezTo>
                <a:cubicBezTo>
                  <a:pt x="47" y="13"/>
                  <a:pt x="47" y="14"/>
                  <a:pt x="46" y="14"/>
                </a:cubicBezTo>
                <a:cubicBezTo>
                  <a:pt x="47" y="15"/>
                  <a:pt x="48" y="17"/>
                  <a:pt x="48" y="18"/>
                </a:cubicBezTo>
                <a:cubicBezTo>
                  <a:pt x="48" y="18"/>
                  <a:pt x="48" y="18"/>
                  <a:pt x="48" y="18"/>
                </a:cubicBezTo>
                <a:cubicBezTo>
                  <a:pt x="47" y="18"/>
                  <a:pt x="44" y="20"/>
                  <a:pt x="44" y="20"/>
                </a:cubicBezTo>
                <a:cubicBezTo>
                  <a:pt x="44" y="20"/>
                  <a:pt x="42" y="17"/>
                  <a:pt x="42" y="17"/>
                </a:cubicBezTo>
                <a:cubicBezTo>
                  <a:pt x="41" y="17"/>
                  <a:pt x="41" y="17"/>
                  <a:pt x="41" y="17"/>
                </a:cubicBezTo>
                <a:cubicBezTo>
                  <a:pt x="41" y="17"/>
                  <a:pt x="40" y="17"/>
                  <a:pt x="40" y="17"/>
                </a:cubicBezTo>
                <a:cubicBezTo>
                  <a:pt x="40" y="17"/>
                  <a:pt x="38" y="20"/>
                  <a:pt x="37" y="20"/>
                </a:cubicBezTo>
                <a:cubicBezTo>
                  <a:pt x="37" y="20"/>
                  <a:pt x="34" y="18"/>
                  <a:pt x="34" y="18"/>
                </a:cubicBezTo>
                <a:cubicBezTo>
                  <a:pt x="34" y="18"/>
                  <a:pt x="34" y="18"/>
                  <a:pt x="34" y="18"/>
                </a:cubicBezTo>
                <a:cubicBezTo>
                  <a:pt x="34" y="17"/>
                  <a:pt x="35" y="15"/>
                  <a:pt x="35" y="14"/>
                </a:cubicBezTo>
                <a:cubicBezTo>
                  <a:pt x="35" y="14"/>
                  <a:pt x="35" y="13"/>
                  <a:pt x="35" y="13"/>
                </a:cubicBezTo>
                <a:cubicBezTo>
                  <a:pt x="34" y="13"/>
                  <a:pt x="31" y="12"/>
                  <a:pt x="31" y="12"/>
                </a:cubicBezTo>
                <a:cubicBezTo>
                  <a:pt x="31" y="8"/>
                  <a:pt x="31" y="8"/>
                  <a:pt x="31" y="8"/>
                </a:cubicBezTo>
                <a:cubicBezTo>
                  <a:pt x="31" y="8"/>
                  <a:pt x="34" y="7"/>
                  <a:pt x="35" y="7"/>
                </a:cubicBezTo>
                <a:cubicBezTo>
                  <a:pt x="35" y="7"/>
                  <a:pt x="35" y="6"/>
                  <a:pt x="35" y="6"/>
                </a:cubicBezTo>
                <a:cubicBezTo>
                  <a:pt x="35" y="5"/>
                  <a:pt x="34" y="3"/>
                  <a:pt x="34" y="2"/>
                </a:cubicBezTo>
                <a:cubicBezTo>
                  <a:pt x="34" y="2"/>
                  <a:pt x="34" y="2"/>
                  <a:pt x="34" y="2"/>
                </a:cubicBezTo>
                <a:cubicBezTo>
                  <a:pt x="34" y="2"/>
                  <a:pt x="37" y="0"/>
                  <a:pt x="37" y="0"/>
                </a:cubicBezTo>
                <a:cubicBezTo>
                  <a:pt x="38" y="0"/>
                  <a:pt x="40" y="3"/>
                  <a:pt x="40" y="3"/>
                </a:cubicBezTo>
                <a:cubicBezTo>
                  <a:pt x="40" y="3"/>
                  <a:pt x="41" y="3"/>
                  <a:pt x="41" y="3"/>
                </a:cubicBezTo>
                <a:cubicBezTo>
                  <a:pt x="41" y="3"/>
                  <a:pt x="41" y="3"/>
                  <a:pt x="42" y="3"/>
                </a:cubicBezTo>
                <a:cubicBezTo>
                  <a:pt x="42" y="2"/>
                  <a:pt x="43" y="1"/>
                  <a:pt x="44" y="0"/>
                </a:cubicBezTo>
                <a:cubicBezTo>
                  <a:pt x="44" y="0"/>
                  <a:pt x="44" y="0"/>
                  <a:pt x="44" y="0"/>
                </a:cubicBezTo>
                <a:cubicBezTo>
                  <a:pt x="44" y="0"/>
                  <a:pt x="47" y="2"/>
                  <a:pt x="48" y="2"/>
                </a:cubicBezTo>
                <a:cubicBezTo>
                  <a:pt x="48" y="2"/>
                  <a:pt x="48" y="2"/>
                  <a:pt x="48" y="2"/>
                </a:cubicBezTo>
                <a:cubicBezTo>
                  <a:pt x="48" y="3"/>
                  <a:pt x="47" y="5"/>
                  <a:pt x="46" y="6"/>
                </a:cubicBezTo>
                <a:cubicBezTo>
                  <a:pt x="47" y="6"/>
                  <a:pt x="47" y="7"/>
                  <a:pt x="47" y="7"/>
                </a:cubicBezTo>
                <a:cubicBezTo>
                  <a:pt x="48" y="7"/>
                  <a:pt x="51" y="8"/>
                  <a:pt x="51" y="8"/>
                </a:cubicBezTo>
                <a:lnTo>
                  <a:pt x="51" y="12"/>
                </a:lnTo>
                <a:close/>
                <a:moveTo>
                  <a:pt x="51" y="39"/>
                </a:moveTo>
                <a:cubicBezTo>
                  <a:pt x="51" y="40"/>
                  <a:pt x="48" y="40"/>
                  <a:pt x="47" y="40"/>
                </a:cubicBezTo>
                <a:cubicBezTo>
                  <a:pt x="47" y="41"/>
                  <a:pt x="47" y="41"/>
                  <a:pt x="46" y="42"/>
                </a:cubicBezTo>
                <a:cubicBezTo>
                  <a:pt x="47" y="42"/>
                  <a:pt x="48" y="45"/>
                  <a:pt x="48" y="45"/>
                </a:cubicBezTo>
                <a:cubicBezTo>
                  <a:pt x="48" y="45"/>
                  <a:pt x="48" y="46"/>
                  <a:pt x="48" y="46"/>
                </a:cubicBezTo>
                <a:cubicBezTo>
                  <a:pt x="47" y="46"/>
                  <a:pt x="44" y="47"/>
                  <a:pt x="44" y="47"/>
                </a:cubicBezTo>
                <a:cubicBezTo>
                  <a:pt x="44" y="47"/>
                  <a:pt x="42" y="45"/>
                  <a:pt x="42" y="44"/>
                </a:cubicBezTo>
                <a:cubicBezTo>
                  <a:pt x="41" y="44"/>
                  <a:pt x="41" y="44"/>
                  <a:pt x="41" y="44"/>
                </a:cubicBezTo>
                <a:cubicBezTo>
                  <a:pt x="41" y="44"/>
                  <a:pt x="40" y="44"/>
                  <a:pt x="40" y="44"/>
                </a:cubicBezTo>
                <a:cubicBezTo>
                  <a:pt x="40" y="45"/>
                  <a:pt x="38" y="47"/>
                  <a:pt x="37" y="47"/>
                </a:cubicBezTo>
                <a:cubicBezTo>
                  <a:pt x="37" y="47"/>
                  <a:pt x="34" y="46"/>
                  <a:pt x="34" y="46"/>
                </a:cubicBezTo>
                <a:cubicBezTo>
                  <a:pt x="34" y="46"/>
                  <a:pt x="34" y="45"/>
                  <a:pt x="34" y="45"/>
                </a:cubicBezTo>
                <a:cubicBezTo>
                  <a:pt x="34" y="45"/>
                  <a:pt x="35" y="42"/>
                  <a:pt x="35" y="42"/>
                </a:cubicBezTo>
                <a:cubicBezTo>
                  <a:pt x="35" y="41"/>
                  <a:pt x="35" y="41"/>
                  <a:pt x="35" y="40"/>
                </a:cubicBezTo>
                <a:cubicBezTo>
                  <a:pt x="34" y="40"/>
                  <a:pt x="31" y="40"/>
                  <a:pt x="31" y="39"/>
                </a:cubicBezTo>
                <a:cubicBezTo>
                  <a:pt x="31" y="36"/>
                  <a:pt x="31" y="36"/>
                  <a:pt x="31" y="36"/>
                </a:cubicBezTo>
                <a:cubicBezTo>
                  <a:pt x="31" y="35"/>
                  <a:pt x="34" y="35"/>
                  <a:pt x="35" y="35"/>
                </a:cubicBezTo>
                <a:cubicBezTo>
                  <a:pt x="35" y="34"/>
                  <a:pt x="35" y="34"/>
                  <a:pt x="35" y="33"/>
                </a:cubicBezTo>
                <a:cubicBezTo>
                  <a:pt x="35" y="33"/>
                  <a:pt x="34" y="30"/>
                  <a:pt x="34" y="30"/>
                </a:cubicBezTo>
                <a:cubicBezTo>
                  <a:pt x="34" y="30"/>
                  <a:pt x="34" y="30"/>
                  <a:pt x="34" y="30"/>
                </a:cubicBezTo>
                <a:cubicBezTo>
                  <a:pt x="34" y="29"/>
                  <a:pt x="37" y="28"/>
                  <a:pt x="37" y="28"/>
                </a:cubicBezTo>
                <a:cubicBezTo>
                  <a:pt x="38" y="28"/>
                  <a:pt x="40" y="30"/>
                  <a:pt x="40" y="31"/>
                </a:cubicBezTo>
                <a:cubicBezTo>
                  <a:pt x="40" y="31"/>
                  <a:pt x="41" y="31"/>
                  <a:pt x="41" y="31"/>
                </a:cubicBezTo>
                <a:cubicBezTo>
                  <a:pt x="41" y="31"/>
                  <a:pt x="41" y="31"/>
                  <a:pt x="42" y="31"/>
                </a:cubicBezTo>
                <a:cubicBezTo>
                  <a:pt x="42" y="30"/>
                  <a:pt x="43" y="29"/>
                  <a:pt x="44" y="28"/>
                </a:cubicBezTo>
                <a:cubicBezTo>
                  <a:pt x="44" y="28"/>
                  <a:pt x="44" y="28"/>
                  <a:pt x="44" y="28"/>
                </a:cubicBezTo>
                <a:cubicBezTo>
                  <a:pt x="44" y="28"/>
                  <a:pt x="47" y="29"/>
                  <a:pt x="48" y="30"/>
                </a:cubicBezTo>
                <a:cubicBezTo>
                  <a:pt x="48" y="30"/>
                  <a:pt x="48" y="30"/>
                  <a:pt x="48" y="30"/>
                </a:cubicBezTo>
                <a:cubicBezTo>
                  <a:pt x="48" y="30"/>
                  <a:pt x="47" y="33"/>
                  <a:pt x="46" y="33"/>
                </a:cubicBezTo>
                <a:cubicBezTo>
                  <a:pt x="47" y="34"/>
                  <a:pt x="47" y="34"/>
                  <a:pt x="47" y="35"/>
                </a:cubicBezTo>
                <a:cubicBezTo>
                  <a:pt x="48" y="35"/>
                  <a:pt x="51" y="35"/>
                  <a:pt x="51" y="36"/>
                </a:cubicBezTo>
                <a:lnTo>
                  <a:pt x="51" y="39"/>
                </a:lnTo>
                <a:close/>
                <a:moveTo>
                  <a:pt x="41" y="7"/>
                </a:moveTo>
                <a:cubicBezTo>
                  <a:pt x="39" y="7"/>
                  <a:pt x="37" y="8"/>
                  <a:pt x="37" y="10"/>
                </a:cubicBezTo>
                <a:cubicBezTo>
                  <a:pt x="37" y="12"/>
                  <a:pt x="39" y="14"/>
                  <a:pt x="41" y="14"/>
                </a:cubicBezTo>
                <a:cubicBezTo>
                  <a:pt x="43" y="14"/>
                  <a:pt x="44" y="12"/>
                  <a:pt x="44" y="10"/>
                </a:cubicBezTo>
                <a:cubicBezTo>
                  <a:pt x="44" y="8"/>
                  <a:pt x="43" y="7"/>
                  <a:pt x="41" y="7"/>
                </a:cubicBezTo>
                <a:close/>
                <a:moveTo>
                  <a:pt x="41" y="34"/>
                </a:moveTo>
                <a:cubicBezTo>
                  <a:pt x="39" y="34"/>
                  <a:pt x="37" y="36"/>
                  <a:pt x="37" y="38"/>
                </a:cubicBezTo>
                <a:cubicBezTo>
                  <a:pt x="37" y="39"/>
                  <a:pt x="39" y="41"/>
                  <a:pt x="41" y="41"/>
                </a:cubicBezTo>
                <a:cubicBezTo>
                  <a:pt x="43" y="41"/>
                  <a:pt x="44" y="39"/>
                  <a:pt x="44" y="38"/>
                </a:cubicBezTo>
                <a:cubicBezTo>
                  <a:pt x="44" y="36"/>
                  <a:pt x="43" y="34"/>
                  <a:pt x="41" y="34"/>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 name="Freeform 136"/>
          <p:cNvSpPr>
            <a:spLocks noEditPoints="1"/>
          </p:cNvSpPr>
          <p:nvPr/>
        </p:nvSpPr>
        <p:spPr bwMode="auto">
          <a:xfrm>
            <a:off x="6894356" y="2881138"/>
            <a:ext cx="442059" cy="373772"/>
          </a:xfrm>
          <a:custGeom>
            <a:avLst/>
            <a:gdLst>
              <a:gd name="T0" fmla="*/ 52 w 52"/>
              <a:gd name="T1" fmla="*/ 33 h 44"/>
              <a:gd name="T2" fmla="*/ 47 w 52"/>
              <a:gd name="T3" fmla="*/ 38 h 44"/>
              <a:gd name="T4" fmla="*/ 33 w 52"/>
              <a:gd name="T5" fmla="*/ 38 h 44"/>
              <a:gd name="T6" fmla="*/ 35 w 52"/>
              <a:gd name="T7" fmla="*/ 43 h 44"/>
              <a:gd name="T8" fmla="*/ 33 w 52"/>
              <a:gd name="T9" fmla="*/ 44 h 44"/>
              <a:gd name="T10" fmla="*/ 19 w 52"/>
              <a:gd name="T11" fmla="*/ 44 h 44"/>
              <a:gd name="T12" fmla="*/ 17 w 52"/>
              <a:gd name="T13" fmla="*/ 43 h 44"/>
              <a:gd name="T14" fmla="*/ 19 w 52"/>
              <a:gd name="T15" fmla="*/ 38 h 44"/>
              <a:gd name="T16" fmla="*/ 5 w 52"/>
              <a:gd name="T17" fmla="*/ 38 h 44"/>
              <a:gd name="T18" fmla="*/ 0 w 52"/>
              <a:gd name="T19" fmla="*/ 33 h 44"/>
              <a:gd name="T20" fmla="*/ 0 w 52"/>
              <a:gd name="T21" fmla="*/ 4 h 44"/>
              <a:gd name="T22" fmla="*/ 5 w 52"/>
              <a:gd name="T23" fmla="*/ 0 h 44"/>
              <a:gd name="T24" fmla="*/ 47 w 52"/>
              <a:gd name="T25" fmla="*/ 0 h 44"/>
              <a:gd name="T26" fmla="*/ 52 w 52"/>
              <a:gd name="T27" fmla="*/ 4 h 44"/>
              <a:gd name="T28" fmla="*/ 52 w 52"/>
              <a:gd name="T29" fmla="*/ 33 h 44"/>
              <a:gd name="T30" fmla="*/ 48 w 52"/>
              <a:gd name="T31" fmla="*/ 4 h 44"/>
              <a:gd name="T32" fmla="*/ 47 w 52"/>
              <a:gd name="T33" fmla="*/ 3 h 44"/>
              <a:gd name="T34" fmla="*/ 5 w 52"/>
              <a:gd name="T35" fmla="*/ 3 h 44"/>
              <a:gd name="T36" fmla="*/ 4 w 52"/>
              <a:gd name="T37" fmla="*/ 4 h 44"/>
              <a:gd name="T38" fmla="*/ 4 w 52"/>
              <a:gd name="T39" fmla="*/ 26 h 44"/>
              <a:gd name="T40" fmla="*/ 5 w 52"/>
              <a:gd name="T41" fmla="*/ 27 h 44"/>
              <a:gd name="T42" fmla="*/ 47 w 52"/>
              <a:gd name="T43" fmla="*/ 27 h 44"/>
              <a:gd name="T44" fmla="*/ 48 w 52"/>
              <a:gd name="T45" fmla="*/ 26 h 44"/>
              <a:gd name="T46" fmla="*/ 48 w 52"/>
              <a:gd name="T47"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44">
                <a:moveTo>
                  <a:pt x="52" y="33"/>
                </a:moveTo>
                <a:cubicBezTo>
                  <a:pt x="52" y="36"/>
                  <a:pt x="50" y="38"/>
                  <a:pt x="47" y="38"/>
                </a:cubicBezTo>
                <a:cubicBezTo>
                  <a:pt x="33" y="38"/>
                  <a:pt x="33" y="38"/>
                  <a:pt x="33" y="38"/>
                </a:cubicBezTo>
                <a:cubicBezTo>
                  <a:pt x="33" y="40"/>
                  <a:pt x="35" y="42"/>
                  <a:pt x="35" y="43"/>
                </a:cubicBezTo>
                <a:cubicBezTo>
                  <a:pt x="35" y="44"/>
                  <a:pt x="34" y="44"/>
                  <a:pt x="33" y="44"/>
                </a:cubicBezTo>
                <a:cubicBezTo>
                  <a:pt x="19" y="44"/>
                  <a:pt x="19" y="44"/>
                  <a:pt x="19" y="44"/>
                </a:cubicBezTo>
                <a:cubicBezTo>
                  <a:pt x="18" y="44"/>
                  <a:pt x="17" y="44"/>
                  <a:pt x="17" y="43"/>
                </a:cubicBezTo>
                <a:cubicBezTo>
                  <a:pt x="17" y="42"/>
                  <a:pt x="19" y="40"/>
                  <a:pt x="19" y="38"/>
                </a:cubicBezTo>
                <a:cubicBezTo>
                  <a:pt x="5" y="38"/>
                  <a:pt x="5" y="38"/>
                  <a:pt x="5" y="38"/>
                </a:cubicBezTo>
                <a:cubicBezTo>
                  <a:pt x="2" y="38"/>
                  <a:pt x="0" y="36"/>
                  <a:pt x="0" y="33"/>
                </a:cubicBezTo>
                <a:cubicBezTo>
                  <a:pt x="0" y="4"/>
                  <a:pt x="0" y="4"/>
                  <a:pt x="0" y="4"/>
                </a:cubicBezTo>
                <a:cubicBezTo>
                  <a:pt x="0" y="2"/>
                  <a:pt x="2" y="0"/>
                  <a:pt x="5" y="0"/>
                </a:cubicBezTo>
                <a:cubicBezTo>
                  <a:pt x="47" y="0"/>
                  <a:pt x="47" y="0"/>
                  <a:pt x="47" y="0"/>
                </a:cubicBezTo>
                <a:cubicBezTo>
                  <a:pt x="50" y="0"/>
                  <a:pt x="52" y="2"/>
                  <a:pt x="52" y="4"/>
                </a:cubicBezTo>
                <a:lnTo>
                  <a:pt x="52" y="33"/>
                </a:lnTo>
                <a:close/>
                <a:moveTo>
                  <a:pt x="48" y="4"/>
                </a:moveTo>
                <a:cubicBezTo>
                  <a:pt x="48" y="4"/>
                  <a:pt x="48" y="3"/>
                  <a:pt x="47" y="3"/>
                </a:cubicBezTo>
                <a:cubicBezTo>
                  <a:pt x="5" y="3"/>
                  <a:pt x="5" y="3"/>
                  <a:pt x="5" y="3"/>
                </a:cubicBezTo>
                <a:cubicBezTo>
                  <a:pt x="4" y="3"/>
                  <a:pt x="4" y="4"/>
                  <a:pt x="4" y="4"/>
                </a:cubicBezTo>
                <a:cubicBezTo>
                  <a:pt x="4" y="26"/>
                  <a:pt x="4" y="26"/>
                  <a:pt x="4" y="26"/>
                </a:cubicBezTo>
                <a:cubicBezTo>
                  <a:pt x="4" y="27"/>
                  <a:pt x="4" y="27"/>
                  <a:pt x="5" y="27"/>
                </a:cubicBezTo>
                <a:cubicBezTo>
                  <a:pt x="47" y="27"/>
                  <a:pt x="47" y="27"/>
                  <a:pt x="47" y="27"/>
                </a:cubicBezTo>
                <a:cubicBezTo>
                  <a:pt x="48" y="27"/>
                  <a:pt x="48" y="27"/>
                  <a:pt x="48" y="26"/>
                </a:cubicBezTo>
                <a:lnTo>
                  <a:pt x="48" y="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íślîďe"/>
          <p:cNvSpPr/>
          <p:nvPr/>
        </p:nvSpPr>
        <p:spPr bwMode="auto">
          <a:xfrm>
            <a:off x="6281984" y="4617790"/>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9" name="íṣḻíde"/>
          <p:cNvSpPr txBox="1"/>
          <p:nvPr/>
        </p:nvSpPr>
        <p:spPr bwMode="auto">
          <a:xfrm>
            <a:off x="6281983" y="4175986"/>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0" name="íślîďe"/>
          <p:cNvSpPr/>
          <p:nvPr/>
        </p:nvSpPr>
        <p:spPr bwMode="auto">
          <a:xfrm>
            <a:off x="7612793" y="173118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1" name="íṣḻíde"/>
          <p:cNvSpPr txBox="1"/>
          <p:nvPr/>
        </p:nvSpPr>
        <p:spPr bwMode="auto">
          <a:xfrm>
            <a:off x="7612792" y="128937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2" name="íślîďe"/>
          <p:cNvSpPr/>
          <p:nvPr/>
        </p:nvSpPr>
        <p:spPr bwMode="auto">
          <a:xfrm>
            <a:off x="1530215" y="2515919"/>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3" name="íṣḻíde"/>
          <p:cNvSpPr txBox="1"/>
          <p:nvPr/>
        </p:nvSpPr>
        <p:spPr bwMode="auto">
          <a:xfrm>
            <a:off x="1530214" y="2074115"/>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14890715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rot="3221378">
            <a:off x="5325511" y="2319228"/>
            <a:ext cx="1572379" cy="925856"/>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F3983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 name="Freeform 5"/>
          <p:cNvSpPr/>
          <p:nvPr/>
        </p:nvSpPr>
        <p:spPr bwMode="auto">
          <a:xfrm rot="8621378">
            <a:off x="5873567" y="3063564"/>
            <a:ext cx="1572377" cy="925856"/>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1C50A2"/>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 name="Freeform 5"/>
          <p:cNvSpPr/>
          <p:nvPr/>
        </p:nvSpPr>
        <p:spPr bwMode="auto">
          <a:xfrm rot="3221378">
            <a:off x="5130656" y="3610534"/>
            <a:ext cx="1572379" cy="925856"/>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F3983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 name="Freeform 7"/>
          <p:cNvSpPr/>
          <p:nvPr/>
        </p:nvSpPr>
        <p:spPr bwMode="auto">
          <a:xfrm rot="8621378">
            <a:off x="4582545" y="2865196"/>
            <a:ext cx="1572377" cy="925856"/>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1C50A2"/>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cxnSp>
        <p:nvCxnSpPr>
          <p:cNvPr id="6" name="Straight Connector 18"/>
          <p:cNvCxnSpPr/>
          <p:nvPr/>
        </p:nvCxnSpPr>
        <p:spPr>
          <a:xfrm>
            <a:off x="4310265" y="2872423"/>
            <a:ext cx="1105388" cy="0"/>
          </a:xfrm>
          <a:prstGeom prst="line">
            <a:avLst/>
          </a:prstGeom>
          <a:noFill/>
          <a:ln w="12700" cap="flat" cmpd="sng" algn="ctr">
            <a:solidFill>
              <a:srgbClr val="44546A">
                <a:lumMod val="60000"/>
                <a:lumOff val="40000"/>
              </a:srgbClr>
            </a:solidFill>
            <a:prstDash val="sysDash"/>
            <a:miter lim="800000"/>
          </a:ln>
          <a:effectLst/>
        </p:spPr>
      </p:cxnSp>
      <p:cxnSp>
        <p:nvCxnSpPr>
          <p:cNvPr id="7" name="Straight Connector 22"/>
          <p:cNvCxnSpPr/>
          <p:nvPr/>
        </p:nvCxnSpPr>
        <p:spPr>
          <a:xfrm>
            <a:off x="6127190" y="2261973"/>
            <a:ext cx="1186139" cy="0"/>
          </a:xfrm>
          <a:prstGeom prst="line">
            <a:avLst/>
          </a:prstGeom>
          <a:noFill/>
          <a:ln w="12700" cap="flat" cmpd="sng" algn="ctr">
            <a:solidFill>
              <a:srgbClr val="44546A">
                <a:lumMod val="60000"/>
                <a:lumOff val="40000"/>
              </a:srgbClr>
            </a:solidFill>
            <a:prstDash val="sysDash"/>
            <a:miter lim="800000"/>
          </a:ln>
          <a:effectLst/>
        </p:spPr>
      </p:cxnSp>
      <p:sp>
        <p:nvSpPr>
          <p:cNvPr id="8" name="AutoShape 10"/>
          <p:cNvSpPr>
            <a:spLocks noChangeAspect="1"/>
          </p:cNvSpPr>
          <p:nvPr/>
        </p:nvSpPr>
        <p:spPr bwMode="auto">
          <a:xfrm>
            <a:off x="7444966" y="2084436"/>
            <a:ext cx="353313" cy="3871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rgbClr val="1C50A2"/>
          </a:solidFill>
          <a:ln>
            <a:noFill/>
          </a:ln>
          <a:effectLst/>
        </p:spPr>
        <p:txBody>
          <a:bodyPr lIns="50789" tIns="50789" rIns="50789" bIns="5078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57200" eaLnBrk="1" fontAlgn="auto" latinLnBrk="0" hangingPunct="1">
              <a:lnSpc>
                <a:spcPct val="100000"/>
              </a:lnSpc>
              <a:spcBef>
                <a:spcPts val="0"/>
              </a:spcBef>
              <a:spcAft>
                <a:spcPts val="0"/>
              </a:spcAft>
              <a:buClrTx/>
              <a:buSzTx/>
              <a:buFontTx/>
              <a:buNone/>
              <a:defRPr/>
            </a:pPr>
            <a:endParaRPr kumimoji="0" lang="es-ES" sz="2000" b="0" i="0" u="none" strike="noStrike" kern="0" cap="none" spc="0" normalizeH="0" baseline="0" noProof="0" dirty="0">
              <a:ln>
                <a:noFill/>
              </a:ln>
              <a:solidFill>
                <a:sysClr val="window" lastClr="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Lato Regular"/>
              <a:sym typeface="Gill Sans" charset="0"/>
            </a:endParaRPr>
          </a:p>
        </p:txBody>
      </p:sp>
      <p:sp>
        <p:nvSpPr>
          <p:cNvPr id="9" name="Freeform 74"/>
          <p:cNvSpPr>
            <a:spLocks noChangeAspect="1" noChangeArrowheads="1"/>
          </p:cNvSpPr>
          <p:nvPr/>
        </p:nvSpPr>
        <p:spPr bwMode="auto">
          <a:xfrm>
            <a:off x="7901459" y="3689811"/>
            <a:ext cx="441777" cy="391287"/>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rgbClr val="1C50A2"/>
          </a:solidFill>
          <a:ln>
            <a:noFill/>
          </a:ln>
          <a:effectLst/>
        </p:spPr>
        <p:txBody>
          <a:bodyPr wrap="none" lIns="91440" tIns="45720" rIns="91440" bIns="4572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0" name="Freeform 4"/>
          <p:cNvSpPr>
            <a:spLocks noChangeAspect="1" noChangeArrowheads="1"/>
          </p:cNvSpPr>
          <p:nvPr/>
        </p:nvSpPr>
        <p:spPr bwMode="auto">
          <a:xfrm>
            <a:off x="3848765" y="2692128"/>
            <a:ext cx="363765" cy="363860"/>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rgbClr val="1C50A2"/>
          </a:solidFill>
          <a:ln>
            <a:noFill/>
          </a:ln>
          <a:effectLst/>
        </p:spPr>
        <p:txBody>
          <a:bodyPr wrap="none" lIns="243797" tIns="121899" rIns="243797" bIns="12189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1" name="Freeform 29"/>
          <p:cNvSpPr>
            <a:spLocks noChangeAspect="1" noChangeArrowheads="1"/>
          </p:cNvSpPr>
          <p:nvPr/>
        </p:nvSpPr>
        <p:spPr bwMode="auto">
          <a:xfrm>
            <a:off x="4193734" y="4426246"/>
            <a:ext cx="392738" cy="347318"/>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rgbClr val="1C50A2"/>
          </a:solidFill>
          <a:ln>
            <a:noFill/>
          </a:ln>
          <a:effectLs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cxnSp>
        <p:nvCxnSpPr>
          <p:cNvPr id="12" name="Straight Connector 32"/>
          <p:cNvCxnSpPr/>
          <p:nvPr/>
        </p:nvCxnSpPr>
        <p:spPr>
          <a:xfrm>
            <a:off x="6660612" y="3885452"/>
            <a:ext cx="1105388" cy="0"/>
          </a:xfrm>
          <a:prstGeom prst="line">
            <a:avLst/>
          </a:prstGeom>
          <a:noFill/>
          <a:ln w="12700" cap="flat" cmpd="sng" algn="ctr">
            <a:solidFill>
              <a:srgbClr val="44546A">
                <a:lumMod val="60000"/>
                <a:lumOff val="40000"/>
              </a:srgbClr>
            </a:solidFill>
            <a:prstDash val="sysDash"/>
            <a:miter lim="800000"/>
          </a:ln>
          <a:effectLst/>
        </p:spPr>
      </p:cxnSp>
      <p:cxnSp>
        <p:nvCxnSpPr>
          <p:cNvPr id="13" name="Straight Connector 34"/>
          <p:cNvCxnSpPr/>
          <p:nvPr/>
        </p:nvCxnSpPr>
        <p:spPr>
          <a:xfrm>
            <a:off x="4680043" y="4569978"/>
            <a:ext cx="1186139" cy="0"/>
          </a:xfrm>
          <a:prstGeom prst="line">
            <a:avLst/>
          </a:prstGeom>
          <a:noFill/>
          <a:ln w="12700" cap="flat" cmpd="sng" algn="ctr">
            <a:solidFill>
              <a:srgbClr val="44546A">
                <a:lumMod val="60000"/>
                <a:lumOff val="40000"/>
              </a:srgbClr>
            </a:solidFill>
            <a:prstDash val="sysDash"/>
            <a:miter lim="800000"/>
          </a:ln>
          <a:effectLst/>
        </p:spPr>
      </p:cxnSp>
      <p:sp>
        <p:nvSpPr>
          <p:cNvPr id="14" name="íślîďe"/>
          <p:cNvSpPr/>
          <p:nvPr/>
        </p:nvSpPr>
        <p:spPr bwMode="auto">
          <a:xfrm>
            <a:off x="1286222" y="5202019"/>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5" name="íṣḻíde"/>
          <p:cNvSpPr txBox="1"/>
          <p:nvPr/>
        </p:nvSpPr>
        <p:spPr bwMode="auto">
          <a:xfrm>
            <a:off x="1286221" y="4760215"/>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6" name="íślîďe"/>
          <p:cNvSpPr/>
          <p:nvPr/>
        </p:nvSpPr>
        <p:spPr bwMode="auto">
          <a:xfrm>
            <a:off x="1182338" y="209540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7" name="íṣḻíde"/>
          <p:cNvSpPr txBox="1"/>
          <p:nvPr/>
        </p:nvSpPr>
        <p:spPr bwMode="auto">
          <a:xfrm>
            <a:off x="1182337" y="165359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8" name="íślîďe"/>
          <p:cNvSpPr/>
          <p:nvPr/>
        </p:nvSpPr>
        <p:spPr bwMode="auto">
          <a:xfrm>
            <a:off x="7929917" y="209540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9" name="íṣḻíde"/>
          <p:cNvSpPr txBox="1"/>
          <p:nvPr/>
        </p:nvSpPr>
        <p:spPr bwMode="auto">
          <a:xfrm>
            <a:off x="7929916" y="165359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0" name="íślîďe"/>
          <p:cNvSpPr/>
          <p:nvPr/>
        </p:nvSpPr>
        <p:spPr bwMode="auto">
          <a:xfrm>
            <a:off x="7929917" y="4868050"/>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1" name="íṣḻíde"/>
          <p:cNvSpPr txBox="1"/>
          <p:nvPr/>
        </p:nvSpPr>
        <p:spPr bwMode="auto">
          <a:xfrm>
            <a:off x="7929916" y="4426246"/>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40839698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4548459" y="1891080"/>
            <a:ext cx="3095088" cy="3075840"/>
            <a:chOff x="4036220" y="1625394"/>
            <a:chExt cx="4119560" cy="4093942"/>
          </a:xfrm>
        </p:grpSpPr>
        <p:sp>
          <p:nvSpPr>
            <p:cNvPr id="8" name="Freeform 17"/>
            <p:cNvSpPr/>
            <p:nvPr/>
          </p:nvSpPr>
          <p:spPr>
            <a:xfrm rot="18900000">
              <a:off x="4036220" y="2242508"/>
              <a:ext cx="1616905" cy="388383"/>
            </a:xfrm>
            <a:custGeom>
              <a:avLst/>
              <a:gdLst>
                <a:gd name="connsiteX0" fmla="*/ 0 w 1011022"/>
                <a:gd name="connsiteY0" fmla="*/ 0 h 242849"/>
                <a:gd name="connsiteX1" fmla="*/ 1011022 w 1011022"/>
                <a:gd name="connsiteY1" fmla="*/ 0 h 242849"/>
                <a:gd name="connsiteX2" fmla="*/ 1011022 w 1011022"/>
                <a:gd name="connsiteY2" fmla="*/ 242849 h 242849"/>
                <a:gd name="connsiteX3" fmla="*/ 0 w 1011022"/>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1011022" h="242849">
                  <a:moveTo>
                    <a:pt x="0" y="0"/>
                  </a:moveTo>
                  <a:lnTo>
                    <a:pt x="1011022" y="0"/>
                  </a:lnTo>
                  <a:lnTo>
                    <a:pt x="1011022" y="242849"/>
                  </a:lnTo>
                  <a:lnTo>
                    <a:pt x="0" y="242849"/>
                  </a:lnTo>
                  <a:close/>
                </a:path>
              </a:pathLst>
            </a:custGeom>
            <a:solidFill>
              <a:srgbClr val="1C50A2"/>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Freeform 18"/>
            <p:cNvSpPr/>
            <p:nvPr/>
          </p:nvSpPr>
          <p:spPr>
            <a:xfrm rot="21590568">
              <a:off x="4133199" y="2869885"/>
              <a:ext cx="1537190" cy="388383"/>
            </a:xfrm>
            <a:custGeom>
              <a:avLst/>
              <a:gdLst>
                <a:gd name="connsiteX0" fmla="*/ 0 w 961178"/>
                <a:gd name="connsiteY0" fmla="*/ 0 h 242849"/>
                <a:gd name="connsiteX1" fmla="*/ 961178 w 961178"/>
                <a:gd name="connsiteY1" fmla="*/ 0 h 242849"/>
                <a:gd name="connsiteX2" fmla="*/ 961178 w 961178"/>
                <a:gd name="connsiteY2" fmla="*/ 242849 h 242849"/>
                <a:gd name="connsiteX3" fmla="*/ 241521 w 961178"/>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961178" h="242849">
                  <a:moveTo>
                    <a:pt x="0" y="0"/>
                  </a:moveTo>
                  <a:lnTo>
                    <a:pt x="961178" y="0"/>
                  </a:lnTo>
                  <a:lnTo>
                    <a:pt x="961178" y="242849"/>
                  </a:lnTo>
                  <a:lnTo>
                    <a:pt x="241521" y="242849"/>
                  </a:lnTo>
                  <a:close/>
                </a:path>
              </a:pathLst>
            </a:custGeom>
            <a:solidFill>
              <a:srgbClr val="1C50A2"/>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0" name="Freeform 19"/>
            <p:cNvSpPr/>
            <p:nvPr/>
          </p:nvSpPr>
          <p:spPr>
            <a:xfrm rot="2700000" flipH="1">
              <a:off x="6538875" y="2239655"/>
              <a:ext cx="1616905" cy="388383"/>
            </a:xfrm>
            <a:custGeom>
              <a:avLst/>
              <a:gdLst>
                <a:gd name="connsiteX0" fmla="*/ 0 w 1011022"/>
                <a:gd name="connsiteY0" fmla="*/ 0 h 242849"/>
                <a:gd name="connsiteX1" fmla="*/ 1011022 w 1011022"/>
                <a:gd name="connsiteY1" fmla="*/ 0 h 242849"/>
                <a:gd name="connsiteX2" fmla="*/ 1011022 w 1011022"/>
                <a:gd name="connsiteY2" fmla="*/ 242849 h 242849"/>
                <a:gd name="connsiteX3" fmla="*/ 0 w 1011022"/>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1011022" h="242849">
                  <a:moveTo>
                    <a:pt x="0" y="0"/>
                  </a:moveTo>
                  <a:lnTo>
                    <a:pt x="1011022" y="0"/>
                  </a:lnTo>
                  <a:lnTo>
                    <a:pt x="1011022" y="242849"/>
                  </a:lnTo>
                  <a:lnTo>
                    <a:pt x="0" y="242849"/>
                  </a:lnTo>
                  <a:close/>
                </a:path>
              </a:pathLst>
            </a:custGeom>
            <a:solidFill>
              <a:srgbClr val="F39839"/>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Freeform 20"/>
            <p:cNvSpPr/>
            <p:nvPr/>
          </p:nvSpPr>
          <p:spPr>
            <a:xfrm rot="9432" flipH="1">
              <a:off x="6076489" y="2866421"/>
              <a:ext cx="1982313" cy="388383"/>
            </a:xfrm>
            <a:custGeom>
              <a:avLst/>
              <a:gdLst>
                <a:gd name="connsiteX0" fmla="*/ 961178 w 1239505"/>
                <a:gd name="connsiteY0" fmla="*/ 0 h 242849"/>
                <a:gd name="connsiteX1" fmla="*/ 0 w 1239505"/>
                <a:gd name="connsiteY1" fmla="*/ 0 h 242849"/>
                <a:gd name="connsiteX2" fmla="*/ 241521 w 1239505"/>
                <a:gd name="connsiteY2" fmla="*/ 242849 h 242849"/>
                <a:gd name="connsiteX3" fmla="*/ 961178 w 1239505"/>
                <a:gd name="connsiteY3" fmla="*/ 242849 h 242849"/>
                <a:gd name="connsiteX4" fmla="*/ 961178 w 1239505"/>
                <a:gd name="connsiteY4" fmla="*/ 240299 h 242849"/>
                <a:gd name="connsiteX5" fmla="*/ 1238850 w 1239505"/>
                <a:gd name="connsiteY5" fmla="*/ 241061 h 242849"/>
                <a:gd name="connsiteX6" fmla="*/ 1239505 w 1239505"/>
                <a:gd name="connsiteY6" fmla="*/ 2342 h 242849"/>
                <a:gd name="connsiteX7" fmla="*/ 961178 w 1239505"/>
                <a:gd name="connsiteY7" fmla="*/ 1578 h 24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9505" h="242849">
                  <a:moveTo>
                    <a:pt x="961178" y="0"/>
                  </a:moveTo>
                  <a:lnTo>
                    <a:pt x="0" y="0"/>
                  </a:lnTo>
                  <a:lnTo>
                    <a:pt x="241521" y="242849"/>
                  </a:lnTo>
                  <a:lnTo>
                    <a:pt x="961178" y="242849"/>
                  </a:lnTo>
                  <a:lnTo>
                    <a:pt x="961178" y="240299"/>
                  </a:lnTo>
                  <a:lnTo>
                    <a:pt x="1238850" y="241061"/>
                  </a:lnTo>
                  <a:lnTo>
                    <a:pt x="1239505" y="2342"/>
                  </a:lnTo>
                  <a:lnTo>
                    <a:pt x="961178" y="1578"/>
                  </a:lnTo>
                  <a:close/>
                </a:path>
              </a:pathLst>
            </a:custGeom>
            <a:solidFill>
              <a:srgbClr val="F39839"/>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2" name="Freeform 21"/>
            <p:cNvSpPr/>
            <p:nvPr/>
          </p:nvSpPr>
          <p:spPr>
            <a:xfrm rot="18900000" flipH="1" flipV="1">
              <a:off x="6538875" y="4716459"/>
              <a:ext cx="1616905" cy="388383"/>
            </a:xfrm>
            <a:custGeom>
              <a:avLst/>
              <a:gdLst>
                <a:gd name="connsiteX0" fmla="*/ 0 w 1011022"/>
                <a:gd name="connsiteY0" fmla="*/ 0 h 242849"/>
                <a:gd name="connsiteX1" fmla="*/ 1011022 w 1011022"/>
                <a:gd name="connsiteY1" fmla="*/ 0 h 242849"/>
                <a:gd name="connsiteX2" fmla="*/ 1011022 w 1011022"/>
                <a:gd name="connsiteY2" fmla="*/ 242849 h 242849"/>
                <a:gd name="connsiteX3" fmla="*/ 0 w 1011022"/>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1011022" h="242849">
                  <a:moveTo>
                    <a:pt x="0" y="0"/>
                  </a:moveTo>
                  <a:lnTo>
                    <a:pt x="1011022" y="0"/>
                  </a:lnTo>
                  <a:lnTo>
                    <a:pt x="1011022" y="242849"/>
                  </a:lnTo>
                  <a:lnTo>
                    <a:pt x="0" y="242849"/>
                  </a:lnTo>
                  <a:close/>
                </a:path>
              </a:pathLst>
            </a:custGeom>
            <a:solidFill>
              <a:srgbClr val="1C50A2"/>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3" name="Freeform 22"/>
            <p:cNvSpPr/>
            <p:nvPr/>
          </p:nvSpPr>
          <p:spPr>
            <a:xfrm rot="5390568" flipH="1" flipV="1">
              <a:off x="5741906" y="4464368"/>
              <a:ext cx="1945033" cy="391095"/>
            </a:xfrm>
            <a:custGeom>
              <a:avLst/>
              <a:gdLst>
                <a:gd name="connsiteX0" fmla="*/ 1216195 w 1216195"/>
                <a:gd name="connsiteY0" fmla="*/ 5826 h 244545"/>
                <a:gd name="connsiteX1" fmla="*/ 1215541 w 1216195"/>
                <a:gd name="connsiteY1" fmla="*/ 244545 h 244545"/>
                <a:gd name="connsiteX2" fmla="*/ 597386 w 1216195"/>
                <a:gd name="connsiteY2" fmla="*/ 242849 h 244545"/>
                <a:gd name="connsiteX3" fmla="*/ 0 w 1216195"/>
                <a:gd name="connsiteY3" fmla="*/ 242849 h 244545"/>
                <a:gd name="connsiteX4" fmla="*/ 0 w 1216195"/>
                <a:gd name="connsiteY4" fmla="*/ 240814 h 244545"/>
                <a:gd name="connsiteX5" fmla="*/ 242139 w 1216195"/>
                <a:gd name="connsiteY5" fmla="*/ 0 h 244545"/>
                <a:gd name="connsiteX6" fmla="*/ 964420 w 1216195"/>
                <a:gd name="connsiteY6" fmla="*/ 0 h 244545"/>
                <a:gd name="connsiteX7" fmla="*/ 964420 w 1216195"/>
                <a:gd name="connsiteY7" fmla="*/ 5135 h 24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6195" h="244545">
                  <a:moveTo>
                    <a:pt x="1216195" y="5826"/>
                  </a:moveTo>
                  <a:lnTo>
                    <a:pt x="1215541" y="244545"/>
                  </a:lnTo>
                  <a:lnTo>
                    <a:pt x="597386" y="242849"/>
                  </a:lnTo>
                  <a:lnTo>
                    <a:pt x="0" y="242849"/>
                  </a:lnTo>
                  <a:lnTo>
                    <a:pt x="0" y="240814"/>
                  </a:lnTo>
                  <a:lnTo>
                    <a:pt x="242139" y="0"/>
                  </a:lnTo>
                  <a:lnTo>
                    <a:pt x="964420" y="0"/>
                  </a:lnTo>
                  <a:lnTo>
                    <a:pt x="964420" y="5135"/>
                  </a:lnTo>
                  <a:close/>
                </a:path>
              </a:pathLst>
            </a:custGeom>
            <a:solidFill>
              <a:srgbClr val="1C50A2"/>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4" name="Freeform 23"/>
            <p:cNvSpPr/>
            <p:nvPr/>
          </p:nvSpPr>
          <p:spPr>
            <a:xfrm rot="2700000" flipV="1">
              <a:off x="4033241" y="4716692"/>
              <a:ext cx="1616905" cy="388383"/>
            </a:xfrm>
            <a:custGeom>
              <a:avLst/>
              <a:gdLst>
                <a:gd name="connsiteX0" fmla="*/ 0 w 1011022"/>
                <a:gd name="connsiteY0" fmla="*/ 0 h 242849"/>
                <a:gd name="connsiteX1" fmla="*/ 1011022 w 1011022"/>
                <a:gd name="connsiteY1" fmla="*/ 0 h 242849"/>
                <a:gd name="connsiteX2" fmla="*/ 1011022 w 1011022"/>
                <a:gd name="connsiteY2" fmla="*/ 242849 h 242849"/>
                <a:gd name="connsiteX3" fmla="*/ 0 w 1011022"/>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1011022" h="242849">
                  <a:moveTo>
                    <a:pt x="0" y="0"/>
                  </a:moveTo>
                  <a:lnTo>
                    <a:pt x="1011022" y="0"/>
                  </a:lnTo>
                  <a:lnTo>
                    <a:pt x="1011022" y="242849"/>
                  </a:lnTo>
                  <a:lnTo>
                    <a:pt x="0" y="242849"/>
                  </a:lnTo>
                  <a:close/>
                </a:path>
              </a:pathLst>
            </a:custGeom>
            <a:solidFill>
              <a:srgbClr val="F39839"/>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5" name="Freeform 24"/>
            <p:cNvSpPr/>
            <p:nvPr/>
          </p:nvSpPr>
          <p:spPr>
            <a:xfrm>
              <a:off x="5282075" y="1715441"/>
              <a:ext cx="392613" cy="1989072"/>
            </a:xfrm>
            <a:custGeom>
              <a:avLst/>
              <a:gdLst>
                <a:gd name="connsiteX0" fmla="*/ 2035 w 245494"/>
                <a:gd name="connsiteY0" fmla="*/ 0 h 1243732"/>
                <a:gd name="connsiteX1" fmla="*/ 243512 w 245494"/>
                <a:gd name="connsiteY1" fmla="*/ 241477 h 1243732"/>
                <a:gd name="connsiteX2" fmla="*/ 245494 w 245494"/>
                <a:gd name="connsiteY2" fmla="*/ 963756 h 1243732"/>
                <a:gd name="connsiteX3" fmla="*/ 241621 w 245494"/>
                <a:gd name="connsiteY3" fmla="*/ 963766 h 1243732"/>
                <a:gd name="connsiteX4" fmla="*/ 241621 w 245494"/>
                <a:gd name="connsiteY4" fmla="*/ 1243732 h 1243732"/>
                <a:gd name="connsiteX5" fmla="*/ 2901 w 245494"/>
                <a:gd name="connsiteY5" fmla="*/ 1243732 h 1243732"/>
                <a:gd name="connsiteX6" fmla="*/ 2901 w 245494"/>
                <a:gd name="connsiteY6" fmla="*/ 964422 h 1243732"/>
                <a:gd name="connsiteX7" fmla="*/ 2646 w 245494"/>
                <a:gd name="connsiteY7" fmla="*/ 964422 h 1243732"/>
                <a:gd name="connsiteX8" fmla="*/ 0 w 245494"/>
                <a:gd name="connsiteY8" fmla="*/ 5 h 12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494" h="1243732">
                  <a:moveTo>
                    <a:pt x="2035" y="0"/>
                  </a:moveTo>
                  <a:lnTo>
                    <a:pt x="243512" y="241477"/>
                  </a:lnTo>
                  <a:lnTo>
                    <a:pt x="245494" y="963756"/>
                  </a:lnTo>
                  <a:lnTo>
                    <a:pt x="241621" y="963766"/>
                  </a:lnTo>
                  <a:lnTo>
                    <a:pt x="241621" y="1243732"/>
                  </a:lnTo>
                  <a:lnTo>
                    <a:pt x="2901" y="1243732"/>
                  </a:lnTo>
                  <a:lnTo>
                    <a:pt x="2901" y="964422"/>
                  </a:lnTo>
                  <a:lnTo>
                    <a:pt x="2646" y="964422"/>
                  </a:lnTo>
                  <a:lnTo>
                    <a:pt x="0" y="5"/>
                  </a:lnTo>
                  <a:close/>
                </a:path>
              </a:pathLst>
            </a:custGeom>
            <a:solidFill>
              <a:srgbClr val="1C50A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6" name="Freeform 25"/>
            <p:cNvSpPr/>
            <p:nvPr/>
          </p:nvSpPr>
          <p:spPr>
            <a:xfrm>
              <a:off x="5279095" y="3704107"/>
              <a:ext cx="392613" cy="1928036"/>
            </a:xfrm>
            <a:custGeom>
              <a:avLst/>
              <a:gdLst>
                <a:gd name="connsiteX0" fmla="*/ 4764 w 245494"/>
                <a:gd name="connsiteY0" fmla="*/ 0 h 1205567"/>
                <a:gd name="connsiteX1" fmla="*/ 243484 w 245494"/>
                <a:gd name="connsiteY1" fmla="*/ 0 h 1205567"/>
                <a:gd name="connsiteX2" fmla="*/ 243484 w 245494"/>
                <a:gd name="connsiteY2" fmla="*/ 241806 h 1205567"/>
                <a:gd name="connsiteX3" fmla="*/ 245494 w 245494"/>
                <a:gd name="connsiteY3" fmla="*/ 241812 h 1205567"/>
                <a:gd name="connsiteX4" fmla="*/ 243512 w 245494"/>
                <a:gd name="connsiteY4" fmla="*/ 964090 h 1205567"/>
                <a:gd name="connsiteX5" fmla="*/ 2035 w 245494"/>
                <a:gd name="connsiteY5" fmla="*/ 1205567 h 1205567"/>
                <a:gd name="connsiteX6" fmla="*/ 0 w 245494"/>
                <a:gd name="connsiteY6" fmla="*/ 1205562 h 1205567"/>
                <a:gd name="connsiteX7" fmla="*/ 2646 w 245494"/>
                <a:gd name="connsiteY7" fmla="*/ 241145 h 1205567"/>
                <a:gd name="connsiteX8" fmla="*/ 4764 w 245494"/>
                <a:gd name="connsiteY8" fmla="*/ 241151 h 1205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494" h="1205567">
                  <a:moveTo>
                    <a:pt x="4764" y="0"/>
                  </a:moveTo>
                  <a:lnTo>
                    <a:pt x="243484" y="0"/>
                  </a:lnTo>
                  <a:lnTo>
                    <a:pt x="243484" y="241806"/>
                  </a:lnTo>
                  <a:lnTo>
                    <a:pt x="245494" y="241812"/>
                  </a:lnTo>
                  <a:lnTo>
                    <a:pt x="243512" y="964090"/>
                  </a:lnTo>
                  <a:lnTo>
                    <a:pt x="2035" y="1205567"/>
                  </a:lnTo>
                  <a:lnTo>
                    <a:pt x="0" y="1205562"/>
                  </a:lnTo>
                  <a:lnTo>
                    <a:pt x="2646" y="241145"/>
                  </a:lnTo>
                  <a:lnTo>
                    <a:pt x="4764" y="241151"/>
                  </a:lnTo>
                  <a:close/>
                </a:path>
              </a:pathLst>
            </a:custGeom>
            <a:solidFill>
              <a:srgbClr val="F3983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7" name="Rectangle 26"/>
            <p:cNvSpPr/>
            <p:nvPr/>
          </p:nvSpPr>
          <p:spPr>
            <a:xfrm rot="16200000">
              <a:off x="5300892" y="2463573"/>
              <a:ext cx="381779" cy="1189923"/>
            </a:xfrm>
            <a:prstGeom prst="rect">
              <a:avLst/>
            </a:prstGeom>
            <a:solidFill>
              <a:srgbClr val="1C50A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8" name="Freeform 27"/>
            <p:cNvSpPr/>
            <p:nvPr/>
          </p:nvSpPr>
          <p:spPr>
            <a:xfrm rot="16200000">
              <a:off x="6880870" y="3301111"/>
              <a:ext cx="391540" cy="1965384"/>
            </a:xfrm>
            <a:custGeom>
              <a:avLst/>
              <a:gdLst>
                <a:gd name="connsiteX0" fmla="*/ 244823 w 244823"/>
                <a:gd name="connsiteY0" fmla="*/ 986734 h 1228920"/>
                <a:gd name="connsiteX1" fmla="*/ 2637 w 244823"/>
                <a:gd name="connsiteY1" fmla="*/ 1228920 h 1228920"/>
                <a:gd name="connsiteX2" fmla="*/ 0 w 244823"/>
                <a:gd name="connsiteY2" fmla="*/ 267746 h 1228920"/>
                <a:gd name="connsiteX3" fmla="*/ 2077 w 244823"/>
                <a:gd name="connsiteY3" fmla="*/ 267740 h 1228920"/>
                <a:gd name="connsiteX4" fmla="*/ 2077 w 244823"/>
                <a:gd name="connsiteY4" fmla="*/ 0 h 1228920"/>
                <a:gd name="connsiteX5" fmla="*/ 240797 w 244823"/>
                <a:gd name="connsiteY5" fmla="*/ 0 h 1228920"/>
                <a:gd name="connsiteX6" fmla="*/ 240797 w 244823"/>
                <a:gd name="connsiteY6" fmla="*/ 267086 h 1228920"/>
                <a:gd name="connsiteX7" fmla="*/ 242848 w 244823"/>
                <a:gd name="connsiteY7" fmla="*/ 267080 h 122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823" h="1228920">
                  <a:moveTo>
                    <a:pt x="244823" y="986734"/>
                  </a:moveTo>
                  <a:lnTo>
                    <a:pt x="2637" y="1228920"/>
                  </a:lnTo>
                  <a:lnTo>
                    <a:pt x="0" y="267746"/>
                  </a:lnTo>
                  <a:lnTo>
                    <a:pt x="2077" y="267740"/>
                  </a:lnTo>
                  <a:lnTo>
                    <a:pt x="2077" y="0"/>
                  </a:lnTo>
                  <a:lnTo>
                    <a:pt x="240797" y="0"/>
                  </a:lnTo>
                  <a:lnTo>
                    <a:pt x="240797" y="267086"/>
                  </a:lnTo>
                  <a:lnTo>
                    <a:pt x="242848" y="267080"/>
                  </a:lnTo>
                  <a:close/>
                </a:path>
              </a:pathLst>
            </a:custGeom>
            <a:solidFill>
              <a:srgbClr val="1C50A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9" name="Freeform 28"/>
            <p:cNvSpPr/>
            <p:nvPr/>
          </p:nvSpPr>
          <p:spPr>
            <a:xfrm rot="5400000">
              <a:off x="4917568" y="3300388"/>
              <a:ext cx="391540" cy="1967294"/>
            </a:xfrm>
            <a:custGeom>
              <a:avLst/>
              <a:gdLst>
                <a:gd name="connsiteX0" fmla="*/ 0 w 244823"/>
                <a:gd name="connsiteY0" fmla="*/ 987928 h 1230114"/>
                <a:gd name="connsiteX1" fmla="*/ 1975 w 244823"/>
                <a:gd name="connsiteY1" fmla="*/ 268274 h 1230114"/>
                <a:gd name="connsiteX2" fmla="*/ 5761 w 244823"/>
                <a:gd name="connsiteY2" fmla="*/ 268284 h 1230114"/>
                <a:gd name="connsiteX3" fmla="*/ 5761 w 244823"/>
                <a:gd name="connsiteY3" fmla="*/ 0 h 1230114"/>
                <a:gd name="connsiteX4" fmla="*/ 244481 w 244823"/>
                <a:gd name="connsiteY4" fmla="*/ 0 h 1230114"/>
                <a:gd name="connsiteX5" fmla="*/ 244481 w 244823"/>
                <a:gd name="connsiteY5" fmla="*/ 268939 h 1230114"/>
                <a:gd name="connsiteX6" fmla="*/ 244823 w 244823"/>
                <a:gd name="connsiteY6" fmla="*/ 268940 h 1230114"/>
                <a:gd name="connsiteX7" fmla="*/ 244481 w 244823"/>
                <a:gd name="connsiteY7" fmla="*/ 393597 h 1230114"/>
                <a:gd name="connsiteX8" fmla="*/ 244481 w 244823"/>
                <a:gd name="connsiteY8" fmla="*/ 744038 h 1230114"/>
                <a:gd name="connsiteX9" fmla="*/ 243520 w 244823"/>
                <a:gd name="connsiteY9" fmla="*/ 744038 h 1230114"/>
                <a:gd name="connsiteX10" fmla="*/ 242186 w 244823"/>
                <a:gd name="connsiteY10" fmla="*/ 1230114 h 123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823" h="1230114">
                  <a:moveTo>
                    <a:pt x="0" y="987928"/>
                  </a:moveTo>
                  <a:lnTo>
                    <a:pt x="1975" y="268274"/>
                  </a:lnTo>
                  <a:lnTo>
                    <a:pt x="5761" y="268284"/>
                  </a:lnTo>
                  <a:lnTo>
                    <a:pt x="5761" y="0"/>
                  </a:lnTo>
                  <a:lnTo>
                    <a:pt x="244481" y="0"/>
                  </a:lnTo>
                  <a:lnTo>
                    <a:pt x="244481" y="268939"/>
                  </a:lnTo>
                  <a:lnTo>
                    <a:pt x="244823" y="268940"/>
                  </a:lnTo>
                  <a:lnTo>
                    <a:pt x="244481" y="393597"/>
                  </a:lnTo>
                  <a:lnTo>
                    <a:pt x="244481" y="744038"/>
                  </a:lnTo>
                  <a:lnTo>
                    <a:pt x="243520" y="744038"/>
                  </a:lnTo>
                  <a:lnTo>
                    <a:pt x="242186" y="1230114"/>
                  </a:lnTo>
                  <a:close/>
                </a:path>
              </a:pathLst>
            </a:custGeom>
            <a:solidFill>
              <a:srgbClr val="F3983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0" name="Freeform 29"/>
            <p:cNvSpPr/>
            <p:nvPr/>
          </p:nvSpPr>
          <p:spPr>
            <a:xfrm>
              <a:off x="6517312" y="1712588"/>
              <a:ext cx="392613" cy="1982707"/>
            </a:xfrm>
            <a:custGeom>
              <a:avLst/>
              <a:gdLst>
                <a:gd name="connsiteX0" fmla="*/ 243459 w 245494"/>
                <a:gd name="connsiteY0" fmla="*/ 0 h 1239752"/>
                <a:gd name="connsiteX1" fmla="*/ 245494 w 245494"/>
                <a:gd name="connsiteY1" fmla="*/ 5 h 1239752"/>
                <a:gd name="connsiteX2" fmla="*/ 244134 w 245494"/>
                <a:gd name="connsiteY2" fmla="*/ 495714 h 1239752"/>
                <a:gd name="connsiteX3" fmla="*/ 244161 w 245494"/>
                <a:gd name="connsiteY3" fmla="*/ 495714 h 1239752"/>
                <a:gd name="connsiteX4" fmla="*/ 244161 w 245494"/>
                <a:gd name="connsiteY4" fmla="*/ 1239752 h 1239752"/>
                <a:gd name="connsiteX5" fmla="*/ 5441 w 245494"/>
                <a:gd name="connsiteY5" fmla="*/ 1239752 h 1239752"/>
                <a:gd name="connsiteX6" fmla="*/ 5441 w 245494"/>
                <a:gd name="connsiteY6" fmla="*/ 963771 h 1239752"/>
                <a:gd name="connsiteX7" fmla="*/ 0 w 245494"/>
                <a:gd name="connsiteY7" fmla="*/ 963756 h 1239752"/>
                <a:gd name="connsiteX8" fmla="*/ 1982 w 245494"/>
                <a:gd name="connsiteY8" fmla="*/ 241477 h 123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494" h="1239752">
                  <a:moveTo>
                    <a:pt x="243459" y="0"/>
                  </a:moveTo>
                  <a:lnTo>
                    <a:pt x="245494" y="5"/>
                  </a:lnTo>
                  <a:lnTo>
                    <a:pt x="244134" y="495714"/>
                  </a:lnTo>
                  <a:lnTo>
                    <a:pt x="244161" y="495714"/>
                  </a:lnTo>
                  <a:lnTo>
                    <a:pt x="244161" y="1239752"/>
                  </a:lnTo>
                  <a:lnTo>
                    <a:pt x="5441" y="1239752"/>
                  </a:lnTo>
                  <a:lnTo>
                    <a:pt x="5441" y="963771"/>
                  </a:lnTo>
                  <a:lnTo>
                    <a:pt x="0" y="963756"/>
                  </a:lnTo>
                  <a:lnTo>
                    <a:pt x="1982" y="241477"/>
                  </a:lnTo>
                  <a:close/>
                </a:path>
              </a:pathLst>
            </a:custGeom>
            <a:solidFill>
              <a:srgbClr val="F3983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1" name="Freeform 30"/>
            <p:cNvSpPr/>
            <p:nvPr/>
          </p:nvSpPr>
          <p:spPr>
            <a:xfrm>
              <a:off x="5866459" y="2831525"/>
              <a:ext cx="229300" cy="458600"/>
            </a:xfrm>
            <a:custGeom>
              <a:avLst/>
              <a:gdLst>
                <a:gd name="connsiteX0" fmla="*/ 229300 w 229300"/>
                <a:gd name="connsiteY0" fmla="*/ 0 h 458600"/>
                <a:gd name="connsiteX1" fmla="*/ 229300 w 229300"/>
                <a:gd name="connsiteY1" fmla="*/ 458600 h 458600"/>
                <a:gd name="connsiteX2" fmla="*/ 0 w 229300"/>
                <a:gd name="connsiteY2" fmla="*/ 229300 h 458600"/>
                <a:gd name="connsiteX3" fmla="*/ 229300 w 229300"/>
                <a:gd name="connsiteY3" fmla="*/ 0 h 458600"/>
              </a:gdLst>
              <a:ahLst/>
              <a:cxnLst>
                <a:cxn ang="0">
                  <a:pos x="connsiteX0" y="connsiteY0"/>
                </a:cxn>
                <a:cxn ang="0">
                  <a:pos x="connsiteX1" y="connsiteY1"/>
                </a:cxn>
                <a:cxn ang="0">
                  <a:pos x="connsiteX2" y="connsiteY2"/>
                </a:cxn>
                <a:cxn ang="0">
                  <a:pos x="connsiteX3" y="connsiteY3"/>
                </a:cxn>
              </a:cxnLst>
              <a:rect l="l" t="t" r="r" b="b"/>
              <a:pathLst>
                <a:path w="229300" h="458600">
                  <a:moveTo>
                    <a:pt x="229300" y="0"/>
                  </a:moveTo>
                  <a:lnTo>
                    <a:pt x="229300" y="458600"/>
                  </a:lnTo>
                  <a:cubicBezTo>
                    <a:pt x="102661" y="458600"/>
                    <a:pt x="0" y="355939"/>
                    <a:pt x="0" y="229300"/>
                  </a:cubicBezTo>
                  <a:cubicBezTo>
                    <a:pt x="0" y="102661"/>
                    <a:pt x="102661" y="0"/>
                    <a:pt x="229300" y="0"/>
                  </a:cubicBezTo>
                  <a:close/>
                </a:path>
              </a:pathLst>
            </a:custGeom>
            <a:solidFill>
              <a:srgbClr val="1C50A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2" name="Freeform 31"/>
            <p:cNvSpPr/>
            <p:nvPr/>
          </p:nvSpPr>
          <p:spPr>
            <a:xfrm>
              <a:off x="6093132" y="2831641"/>
              <a:ext cx="229300" cy="458600"/>
            </a:xfrm>
            <a:custGeom>
              <a:avLst/>
              <a:gdLst>
                <a:gd name="connsiteX0" fmla="*/ 0 w 229300"/>
                <a:gd name="connsiteY0" fmla="*/ 0 h 458600"/>
                <a:gd name="connsiteX1" fmla="*/ 229300 w 229300"/>
                <a:gd name="connsiteY1" fmla="*/ 229300 h 458600"/>
                <a:gd name="connsiteX2" fmla="*/ 0 w 229300"/>
                <a:gd name="connsiteY2" fmla="*/ 458600 h 458600"/>
              </a:gdLst>
              <a:ahLst/>
              <a:cxnLst>
                <a:cxn ang="0">
                  <a:pos x="connsiteX0" y="connsiteY0"/>
                </a:cxn>
                <a:cxn ang="0">
                  <a:pos x="connsiteX1" y="connsiteY1"/>
                </a:cxn>
                <a:cxn ang="0">
                  <a:pos x="connsiteX2" y="connsiteY2"/>
                </a:cxn>
              </a:cxnLst>
              <a:rect l="l" t="t" r="r" b="b"/>
              <a:pathLst>
                <a:path w="229300" h="458600">
                  <a:moveTo>
                    <a:pt x="0" y="0"/>
                  </a:moveTo>
                  <a:cubicBezTo>
                    <a:pt x="126639" y="0"/>
                    <a:pt x="229300" y="102661"/>
                    <a:pt x="229300" y="229300"/>
                  </a:cubicBezTo>
                  <a:cubicBezTo>
                    <a:pt x="229300" y="355939"/>
                    <a:pt x="126639" y="458600"/>
                    <a:pt x="0" y="458600"/>
                  </a:cubicBezTo>
                  <a:close/>
                </a:path>
              </a:pathLst>
            </a:custGeom>
            <a:solidFill>
              <a:srgbClr val="F3983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3" name="Freeform 32"/>
            <p:cNvSpPr/>
            <p:nvPr/>
          </p:nvSpPr>
          <p:spPr>
            <a:xfrm rot="5400000">
              <a:off x="5360809" y="3373068"/>
              <a:ext cx="229300" cy="458600"/>
            </a:xfrm>
            <a:custGeom>
              <a:avLst/>
              <a:gdLst>
                <a:gd name="connsiteX0" fmla="*/ 229300 w 229300"/>
                <a:gd name="connsiteY0" fmla="*/ 0 h 458600"/>
                <a:gd name="connsiteX1" fmla="*/ 229300 w 229300"/>
                <a:gd name="connsiteY1" fmla="*/ 458600 h 458600"/>
                <a:gd name="connsiteX2" fmla="*/ 0 w 229300"/>
                <a:gd name="connsiteY2" fmla="*/ 229300 h 458600"/>
                <a:gd name="connsiteX3" fmla="*/ 229300 w 229300"/>
                <a:gd name="connsiteY3" fmla="*/ 0 h 458600"/>
              </a:gdLst>
              <a:ahLst/>
              <a:cxnLst>
                <a:cxn ang="0">
                  <a:pos x="connsiteX0" y="connsiteY0"/>
                </a:cxn>
                <a:cxn ang="0">
                  <a:pos x="connsiteX1" y="connsiteY1"/>
                </a:cxn>
                <a:cxn ang="0">
                  <a:pos x="connsiteX2" y="connsiteY2"/>
                </a:cxn>
                <a:cxn ang="0">
                  <a:pos x="connsiteX3" y="connsiteY3"/>
                </a:cxn>
              </a:cxnLst>
              <a:rect l="l" t="t" r="r" b="b"/>
              <a:pathLst>
                <a:path w="229300" h="458600">
                  <a:moveTo>
                    <a:pt x="229300" y="0"/>
                  </a:moveTo>
                  <a:lnTo>
                    <a:pt x="229300" y="458600"/>
                  </a:lnTo>
                  <a:cubicBezTo>
                    <a:pt x="102661" y="458600"/>
                    <a:pt x="0" y="355939"/>
                    <a:pt x="0" y="229300"/>
                  </a:cubicBezTo>
                  <a:cubicBezTo>
                    <a:pt x="0" y="102661"/>
                    <a:pt x="102661" y="0"/>
                    <a:pt x="229300" y="0"/>
                  </a:cubicBezTo>
                  <a:close/>
                </a:path>
              </a:pathLst>
            </a:custGeom>
            <a:solidFill>
              <a:srgbClr val="1C50A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4" name="Freeform 33"/>
            <p:cNvSpPr/>
            <p:nvPr/>
          </p:nvSpPr>
          <p:spPr>
            <a:xfrm rot="5400000">
              <a:off x="5360693" y="3599741"/>
              <a:ext cx="229300" cy="458600"/>
            </a:xfrm>
            <a:custGeom>
              <a:avLst/>
              <a:gdLst>
                <a:gd name="connsiteX0" fmla="*/ 0 w 229300"/>
                <a:gd name="connsiteY0" fmla="*/ 0 h 458600"/>
                <a:gd name="connsiteX1" fmla="*/ 229300 w 229300"/>
                <a:gd name="connsiteY1" fmla="*/ 229300 h 458600"/>
                <a:gd name="connsiteX2" fmla="*/ 0 w 229300"/>
                <a:gd name="connsiteY2" fmla="*/ 458600 h 458600"/>
              </a:gdLst>
              <a:ahLst/>
              <a:cxnLst>
                <a:cxn ang="0">
                  <a:pos x="connsiteX0" y="connsiteY0"/>
                </a:cxn>
                <a:cxn ang="0">
                  <a:pos x="connsiteX1" y="connsiteY1"/>
                </a:cxn>
                <a:cxn ang="0">
                  <a:pos x="connsiteX2" y="connsiteY2"/>
                </a:cxn>
              </a:cxnLst>
              <a:rect l="l" t="t" r="r" b="b"/>
              <a:pathLst>
                <a:path w="229300" h="458600">
                  <a:moveTo>
                    <a:pt x="0" y="0"/>
                  </a:moveTo>
                  <a:cubicBezTo>
                    <a:pt x="126639" y="0"/>
                    <a:pt x="229300" y="102661"/>
                    <a:pt x="229300" y="229300"/>
                  </a:cubicBezTo>
                  <a:cubicBezTo>
                    <a:pt x="229300" y="355939"/>
                    <a:pt x="126639" y="458600"/>
                    <a:pt x="0" y="458600"/>
                  </a:cubicBezTo>
                  <a:close/>
                </a:path>
              </a:pathLst>
            </a:custGeom>
            <a:solidFill>
              <a:srgbClr val="F3983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5" name="Freeform 34"/>
            <p:cNvSpPr/>
            <p:nvPr/>
          </p:nvSpPr>
          <p:spPr>
            <a:xfrm rot="5400000">
              <a:off x="6608632" y="3360157"/>
              <a:ext cx="229300" cy="458600"/>
            </a:xfrm>
            <a:custGeom>
              <a:avLst/>
              <a:gdLst>
                <a:gd name="connsiteX0" fmla="*/ 229300 w 229300"/>
                <a:gd name="connsiteY0" fmla="*/ 0 h 458600"/>
                <a:gd name="connsiteX1" fmla="*/ 229300 w 229300"/>
                <a:gd name="connsiteY1" fmla="*/ 458600 h 458600"/>
                <a:gd name="connsiteX2" fmla="*/ 0 w 229300"/>
                <a:gd name="connsiteY2" fmla="*/ 229300 h 458600"/>
                <a:gd name="connsiteX3" fmla="*/ 229300 w 229300"/>
                <a:gd name="connsiteY3" fmla="*/ 0 h 458600"/>
              </a:gdLst>
              <a:ahLst/>
              <a:cxnLst>
                <a:cxn ang="0">
                  <a:pos x="connsiteX0" y="connsiteY0"/>
                </a:cxn>
                <a:cxn ang="0">
                  <a:pos x="connsiteX1" y="connsiteY1"/>
                </a:cxn>
                <a:cxn ang="0">
                  <a:pos x="connsiteX2" y="connsiteY2"/>
                </a:cxn>
                <a:cxn ang="0">
                  <a:pos x="connsiteX3" y="connsiteY3"/>
                </a:cxn>
              </a:cxnLst>
              <a:rect l="l" t="t" r="r" b="b"/>
              <a:pathLst>
                <a:path w="229300" h="458600">
                  <a:moveTo>
                    <a:pt x="229300" y="0"/>
                  </a:moveTo>
                  <a:lnTo>
                    <a:pt x="229300" y="458600"/>
                  </a:lnTo>
                  <a:cubicBezTo>
                    <a:pt x="102661" y="458600"/>
                    <a:pt x="0" y="355939"/>
                    <a:pt x="0" y="229300"/>
                  </a:cubicBezTo>
                  <a:cubicBezTo>
                    <a:pt x="0" y="102661"/>
                    <a:pt x="102661" y="0"/>
                    <a:pt x="229300" y="0"/>
                  </a:cubicBezTo>
                  <a:close/>
                </a:path>
              </a:pathLst>
            </a:custGeom>
            <a:solidFill>
              <a:srgbClr val="A5A5A5"/>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6" name="Freeform 35"/>
            <p:cNvSpPr/>
            <p:nvPr/>
          </p:nvSpPr>
          <p:spPr>
            <a:xfrm rot="5400000">
              <a:off x="6608516" y="3586830"/>
              <a:ext cx="229300" cy="458600"/>
            </a:xfrm>
            <a:custGeom>
              <a:avLst/>
              <a:gdLst>
                <a:gd name="connsiteX0" fmla="*/ 0 w 229300"/>
                <a:gd name="connsiteY0" fmla="*/ 0 h 458600"/>
                <a:gd name="connsiteX1" fmla="*/ 229300 w 229300"/>
                <a:gd name="connsiteY1" fmla="*/ 229300 h 458600"/>
                <a:gd name="connsiteX2" fmla="*/ 0 w 229300"/>
                <a:gd name="connsiteY2" fmla="*/ 458600 h 458600"/>
              </a:gdLst>
              <a:ahLst/>
              <a:cxnLst>
                <a:cxn ang="0">
                  <a:pos x="connsiteX0" y="connsiteY0"/>
                </a:cxn>
                <a:cxn ang="0">
                  <a:pos x="connsiteX1" y="connsiteY1"/>
                </a:cxn>
                <a:cxn ang="0">
                  <a:pos x="connsiteX2" y="connsiteY2"/>
                </a:cxn>
              </a:cxnLst>
              <a:rect l="l" t="t" r="r" b="b"/>
              <a:pathLst>
                <a:path w="229300" h="458600">
                  <a:moveTo>
                    <a:pt x="0" y="0"/>
                  </a:moveTo>
                  <a:cubicBezTo>
                    <a:pt x="126639" y="0"/>
                    <a:pt x="229300" y="102661"/>
                    <a:pt x="229300" y="229300"/>
                  </a:cubicBezTo>
                  <a:cubicBezTo>
                    <a:pt x="229300" y="355939"/>
                    <a:pt x="126639" y="458600"/>
                    <a:pt x="0" y="458600"/>
                  </a:cubicBezTo>
                  <a:close/>
                </a:path>
              </a:pathLst>
            </a:custGeom>
            <a:solidFill>
              <a:srgbClr val="1C50A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7" name="Freeform 36"/>
            <p:cNvSpPr/>
            <p:nvPr/>
          </p:nvSpPr>
          <p:spPr>
            <a:xfrm>
              <a:off x="5869327" y="4051813"/>
              <a:ext cx="229300" cy="458600"/>
            </a:xfrm>
            <a:custGeom>
              <a:avLst/>
              <a:gdLst>
                <a:gd name="connsiteX0" fmla="*/ 229300 w 229300"/>
                <a:gd name="connsiteY0" fmla="*/ 0 h 458600"/>
                <a:gd name="connsiteX1" fmla="*/ 229300 w 229300"/>
                <a:gd name="connsiteY1" fmla="*/ 458600 h 458600"/>
                <a:gd name="connsiteX2" fmla="*/ 0 w 229300"/>
                <a:gd name="connsiteY2" fmla="*/ 229300 h 458600"/>
                <a:gd name="connsiteX3" fmla="*/ 229300 w 229300"/>
                <a:gd name="connsiteY3" fmla="*/ 0 h 458600"/>
              </a:gdLst>
              <a:ahLst/>
              <a:cxnLst>
                <a:cxn ang="0">
                  <a:pos x="connsiteX0" y="connsiteY0"/>
                </a:cxn>
                <a:cxn ang="0">
                  <a:pos x="connsiteX1" y="connsiteY1"/>
                </a:cxn>
                <a:cxn ang="0">
                  <a:pos x="connsiteX2" y="connsiteY2"/>
                </a:cxn>
                <a:cxn ang="0">
                  <a:pos x="connsiteX3" y="connsiteY3"/>
                </a:cxn>
              </a:cxnLst>
              <a:rect l="l" t="t" r="r" b="b"/>
              <a:pathLst>
                <a:path w="229300" h="458600">
                  <a:moveTo>
                    <a:pt x="229300" y="0"/>
                  </a:moveTo>
                  <a:lnTo>
                    <a:pt x="229300" y="458600"/>
                  </a:lnTo>
                  <a:cubicBezTo>
                    <a:pt x="102661" y="458600"/>
                    <a:pt x="0" y="355939"/>
                    <a:pt x="0" y="229300"/>
                  </a:cubicBezTo>
                  <a:cubicBezTo>
                    <a:pt x="0" y="102661"/>
                    <a:pt x="102661" y="0"/>
                    <a:pt x="229300" y="0"/>
                  </a:cubicBezTo>
                  <a:close/>
                </a:path>
              </a:pathLst>
            </a:custGeom>
            <a:solidFill>
              <a:srgbClr val="F3983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8" name="Freeform 37"/>
            <p:cNvSpPr/>
            <p:nvPr/>
          </p:nvSpPr>
          <p:spPr>
            <a:xfrm>
              <a:off x="6096000" y="4051929"/>
              <a:ext cx="229300" cy="458600"/>
            </a:xfrm>
            <a:custGeom>
              <a:avLst/>
              <a:gdLst>
                <a:gd name="connsiteX0" fmla="*/ 0 w 229300"/>
                <a:gd name="connsiteY0" fmla="*/ 0 h 458600"/>
                <a:gd name="connsiteX1" fmla="*/ 229300 w 229300"/>
                <a:gd name="connsiteY1" fmla="*/ 229300 h 458600"/>
                <a:gd name="connsiteX2" fmla="*/ 0 w 229300"/>
                <a:gd name="connsiteY2" fmla="*/ 458600 h 458600"/>
              </a:gdLst>
              <a:ahLst/>
              <a:cxnLst>
                <a:cxn ang="0">
                  <a:pos x="connsiteX0" y="connsiteY0"/>
                </a:cxn>
                <a:cxn ang="0">
                  <a:pos x="connsiteX1" y="connsiteY1"/>
                </a:cxn>
                <a:cxn ang="0">
                  <a:pos x="connsiteX2" y="connsiteY2"/>
                </a:cxn>
              </a:cxnLst>
              <a:rect l="l" t="t" r="r" b="b"/>
              <a:pathLst>
                <a:path w="229300" h="458600">
                  <a:moveTo>
                    <a:pt x="0" y="0"/>
                  </a:moveTo>
                  <a:cubicBezTo>
                    <a:pt x="126639" y="0"/>
                    <a:pt x="229300" y="102661"/>
                    <a:pt x="229300" y="229300"/>
                  </a:cubicBezTo>
                  <a:cubicBezTo>
                    <a:pt x="229300" y="355939"/>
                    <a:pt x="126639" y="458600"/>
                    <a:pt x="0" y="458600"/>
                  </a:cubicBezTo>
                  <a:close/>
                </a:path>
              </a:pathLst>
            </a:custGeom>
            <a:solidFill>
              <a:srgbClr val="1C50A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sp>
        <p:nvSpPr>
          <p:cNvPr id="3" name="Oval 38"/>
          <p:cNvSpPr/>
          <p:nvPr/>
        </p:nvSpPr>
        <p:spPr>
          <a:xfrm>
            <a:off x="7031434" y="2096271"/>
            <a:ext cx="444063" cy="444063"/>
          </a:xfrm>
          <a:prstGeom prst="ellipse">
            <a:avLst/>
          </a:prstGeom>
          <a:solidFill>
            <a:srgbClr val="F39839"/>
          </a:solidFill>
          <a:ln w="12700" cap="flat" cmpd="sng" algn="ctr">
            <a:noFill/>
            <a:prstDash val="solid"/>
            <a:miter lim="800000"/>
          </a:ln>
          <a:effectLst/>
        </p:spPr>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 name="Oval 39"/>
          <p:cNvSpPr/>
          <p:nvPr/>
        </p:nvSpPr>
        <p:spPr>
          <a:xfrm>
            <a:off x="7031434" y="4323915"/>
            <a:ext cx="444063" cy="444063"/>
          </a:xfrm>
          <a:prstGeom prst="ellipse">
            <a:avLst/>
          </a:prstGeom>
          <a:solidFill>
            <a:srgbClr val="1C50A2"/>
          </a:solidFill>
          <a:ln w="12700" cap="flat" cmpd="sng" algn="ctr">
            <a:noFill/>
            <a:prstDash val="solid"/>
            <a:miter lim="800000"/>
          </a:ln>
          <a:effectLst/>
        </p:spPr>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5" name="Oval 40"/>
          <p:cNvSpPr/>
          <p:nvPr/>
        </p:nvSpPr>
        <p:spPr>
          <a:xfrm>
            <a:off x="4709558" y="4323915"/>
            <a:ext cx="444063" cy="444063"/>
          </a:xfrm>
          <a:prstGeom prst="ellipse">
            <a:avLst/>
          </a:prstGeom>
          <a:solidFill>
            <a:srgbClr val="F39839"/>
          </a:solidFill>
          <a:ln w="12700" cap="flat" cmpd="sng" algn="ctr">
            <a:noFill/>
            <a:prstDash val="solid"/>
            <a:miter lim="800000"/>
          </a:ln>
          <a:effectLst/>
        </p:spPr>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 name="Oval 41"/>
          <p:cNvSpPr/>
          <p:nvPr/>
        </p:nvSpPr>
        <p:spPr>
          <a:xfrm>
            <a:off x="4709558" y="2096271"/>
            <a:ext cx="444063" cy="444063"/>
          </a:xfrm>
          <a:prstGeom prst="ellipse">
            <a:avLst/>
          </a:prstGeom>
          <a:solidFill>
            <a:srgbClr val="1C50A2"/>
          </a:solidFill>
          <a:ln w="12700" cap="flat" cmpd="sng" algn="ctr">
            <a:noFill/>
            <a:prstDash val="solid"/>
            <a:miter lim="800000"/>
          </a:ln>
          <a:effectLst/>
        </p:spPr>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7" name="AutoShape 66"/>
          <p:cNvSpPr>
            <a:spLocks noChangeAspect="1"/>
          </p:cNvSpPr>
          <p:nvPr/>
        </p:nvSpPr>
        <p:spPr bwMode="auto">
          <a:xfrm>
            <a:off x="5917324" y="3257652"/>
            <a:ext cx="377055" cy="377153"/>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rgbClr val="1C50A2"/>
          </a:solidFill>
          <a:ln>
            <a:noFill/>
          </a:ln>
          <a:effectLst/>
        </p:spPr>
        <p:txBody>
          <a:bodyPr lIns="50789" tIns="50789" rIns="50789" bIns="5078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57200" eaLnBrk="1" fontAlgn="auto" latinLnBrk="0" hangingPunct="1">
              <a:lnSpc>
                <a:spcPct val="100000"/>
              </a:lnSpc>
              <a:spcBef>
                <a:spcPts val="0"/>
              </a:spcBef>
              <a:spcAft>
                <a:spcPts val="0"/>
              </a:spcAft>
              <a:buClrTx/>
              <a:buSzTx/>
              <a:buFontTx/>
              <a:buNone/>
              <a:defRPr/>
            </a:pPr>
            <a:endParaRPr kumimoji="0" lang="es-ES" sz="2800" b="0" i="0" u="none" strike="noStrike" kern="0" cap="none" spc="0" normalizeH="0" baseline="0" noProof="0" dirty="0">
              <a:ln>
                <a:noFill/>
              </a:ln>
              <a:solidFill>
                <a:srgbClr val="44CEB9"/>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Gill Sans" charset="0"/>
              <a:sym typeface="Gill Sans" charset="0"/>
            </a:endParaRPr>
          </a:p>
        </p:txBody>
      </p:sp>
      <p:sp>
        <p:nvSpPr>
          <p:cNvPr id="29" name="íślîďe"/>
          <p:cNvSpPr/>
          <p:nvPr/>
        </p:nvSpPr>
        <p:spPr bwMode="auto">
          <a:xfrm>
            <a:off x="1439412" y="473069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0" name="íṣḻíde"/>
          <p:cNvSpPr txBox="1"/>
          <p:nvPr/>
        </p:nvSpPr>
        <p:spPr bwMode="auto">
          <a:xfrm>
            <a:off x="1439411" y="428888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31" name="íślîďe"/>
          <p:cNvSpPr/>
          <p:nvPr/>
        </p:nvSpPr>
        <p:spPr bwMode="auto">
          <a:xfrm>
            <a:off x="1439412" y="228585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2" name="íṣḻíde"/>
          <p:cNvSpPr txBox="1"/>
          <p:nvPr/>
        </p:nvSpPr>
        <p:spPr bwMode="auto">
          <a:xfrm>
            <a:off x="1439411" y="184404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33" name="íślîďe"/>
          <p:cNvSpPr/>
          <p:nvPr/>
        </p:nvSpPr>
        <p:spPr bwMode="auto">
          <a:xfrm>
            <a:off x="8204161" y="473069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4" name="íṣḻíde"/>
          <p:cNvSpPr txBox="1"/>
          <p:nvPr/>
        </p:nvSpPr>
        <p:spPr bwMode="auto">
          <a:xfrm>
            <a:off x="8204160" y="428888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35" name="íślîďe"/>
          <p:cNvSpPr/>
          <p:nvPr/>
        </p:nvSpPr>
        <p:spPr bwMode="auto">
          <a:xfrm>
            <a:off x="8204161" y="2285851"/>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6" name="íṣḻíde"/>
          <p:cNvSpPr txBox="1"/>
          <p:nvPr/>
        </p:nvSpPr>
        <p:spPr bwMode="auto">
          <a:xfrm>
            <a:off x="8204160" y="1844047"/>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22298141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p:nvPr/>
        </p:nvSpPr>
        <p:spPr bwMode="auto">
          <a:xfrm>
            <a:off x="4853063" y="3503015"/>
            <a:ext cx="1320850" cy="1320857"/>
          </a:xfrm>
          <a:custGeom>
            <a:avLst/>
            <a:gdLst>
              <a:gd name="T0" fmla="*/ 168 w 1187"/>
              <a:gd name="T1" fmla="*/ 0 h 1187"/>
              <a:gd name="T2" fmla="*/ 0 w 1187"/>
              <a:gd name="T3" fmla="*/ 0 h 1187"/>
              <a:gd name="T4" fmla="*/ 1187 w 1187"/>
              <a:gd name="T5" fmla="*/ 1187 h 1187"/>
              <a:gd name="T6" fmla="*/ 1187 w 1187"/>
              <a:gd name="T7" fmla="*/ 1019 h 1187"/>
              <a:gd name="T8" fmla="*/ 168 w 1187"/>
              <a:gd name="T9" fmla="*/ 0 h 1187"/>
            </a:gdLst>
            <a:ahLst/>
            <a:cxnLst>
              <a:cxn ang="0">
                <a:pos x="T0" y="T1"/>
              </a:cxn>
              <a:cxn ang="0">
                <a:pos x="T2" y="T3"/>
              </a:cxn>
              <a:cxn ang="0">
                <a:pos x="T4" y="T5"/>
              </a:cxn>
              <a:cxn ang="0">
                <a:pos x="T6" y="T7"/>
              </a:cxn>
              <a:cxn ang="0">
                <a:pos x="T8" y="T9"/>
              </a:cxn>
            </a:cxnLst>
            <a:rect l="0" t="0" r="r" b="b"/>
            <a:pathLst>
              <a:path w="1187" h="1187">
                <a:moveTo>
                  <a:pt x="168" y="0"/>
                </a:moveTo>
                <a:cubicBezTo>
                  <a:pt x="0" y="0"/>
                  <a:pt x="0" y="0"/>
                  <a:pt x="0" y="0"/>
                </a:cubicBezTo>
                <a:cubicBezTo>
                  <a:pt x="0" y="656"/>
                  <a:pt x="531" y="1187"/>
                  <a:pt x="1187" y="1187"/>
                </a:cubicBezTo>
                <a:cubicBezTo>
                  <a:pt x="1187" y="1019"/>
                  <a:pt x="1187" y="1019"/>
                  <a:pt x="1187" y="1019"/>
                </a:cubicBezTo>
                <a:cubicBezTo>
                  <a:pt x="624" y="1019"/>
                  <a:pt x="168" y="563"/>
                  <a:pt x="168" y="0"/>
                </a:cubicBezTo>
                <a:close/>
              </a:path>
            </a:pathLst>
          </a:custGeom>
          <a:solidFill>
            <a:srgbClr val="F39839"/>
          </a:solidFill>
          <a:ln>
            <a:noFill/>
          </a:ln>
          <a:effectLst>
            <a:innerShdw blurRad="165100" dist="114300" dir="10800000">
              <a:prstClr val="black">
                <a:alpha val="50000"/>
              </a:prstClr>
            </a:innerShdw>
          </a:effectLst>
        </p:spPr>
        <p:txBody>
          <a:bodyPr vert="horz" wrap="square" lIns="91395" tIns="45697" rIns="91395" bIns="45697"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chemeClr val="bg1"/>
              </a:solidFill>
              <a:effectLst/>
              <a:uLnTx/>
              <a:uFillTx/>
            </a:endParaRPr>
          </a:p>
        </p:txBody>
      </p:sp>
      <p:sp>
        <p:nvSpPr>
          <p:cNvPr id="3" name="Freeform 30"/>
          <p:cNvSpPr/>
          <p:nvPr/>
        </p:nvSpPr>
        <p:spPr bwMode="auto">
          <a:xfrm>
            <a:off x="6170889" y="2183562"/>
            <a:ext cx="1320850" cy="1320857"/>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solidFill>
            <a:srgbClr val="F39839"/>
          </a:solidFill>
          <a:ln>
            <a:noFill/>
          </a:ln>
          <a:effectLst>
            <a:innerShdw blurRad="165100" dist="114300" dir="6600000">
              <a:prstClr val="black">
                <a:alpha val="50000"/>
              </a:prstClr>
            </a:innerShdw>
          </a:effectLst>
        </p:spPr>
        <p:txBody>
          <a:bodyPr vert="horz" wrap="square" lIns="91395" tIns="45697" rIns="91395" bIns="45697"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chemeClr val="bg1"/>
              </a:solidFill>
              <a:effectLst/>
              <a:uLnTx/>
              <a:uFillTx/>
            </a:endParaRPr>
          </a:p>
        </p:txBody>
      </p:sp>
      <p:sp>
        <p:nvSpPr>
          <p:cNvPr id="4" name="Freeform 40"/>
          <p:cNvSpPr/>
          <p:nvPr/>
        </p:nvSpPr>
        <p:spPr bwMode="auto">
          <a:xfrm>
            <a:off x="4853063" y="2183562"/>
            <a:ext cx="1320850" cy="1320857"/>
          </a:xfrm>
          <a:custGeom>
            <a:avLst/>
            <a:gdLst>
              <a:gd name="T0" fmla="*/ 1187 w 1187"/>
              <a:gd name="T1" fmla="*/ 168 h 1187"/>
              <a:gd name="T2" fmla="*/ 1187 w 1187"/>
              <a:gd name="T3" fmla="*/ 0 h 1187"/>
              <a:gd name="T4" fmla="*/ 0 w 1187"/>
              <a:gd name="T5" fmla="*/ 1187 h 1187"/>
              <a:gd name="T6" fmla="*/ 168 w 1187"/>
              <a:gd name="T7" fmla="*/ 1187 h 1187"/>
              <a:gd name="T8" fmla="*/ 1187 w 1187"/>
              <a:gd name="T9" fmla="*/ 168 h 1187"/>
            </a:gdLst>
            <a:ahLst/>
            <a:cxnLst>
              <a:cxn ang="0">
                <a:pos x="T0" y="T1"/>
              </a:cxn>
              <a:cxn ang="0">
                <a:pos x="T2" y="T3"/>
              </a:cxn>
              <a:cxn ang="0">
                <a:pos x="T4" y="T5"/>
              </a:cxn>
              <a:cxn ang="0">
                <a:pos x="T6" y="T7"/>
              </a:cxn>
              <a:cxn ang="0">
                <a:pos x="T8" y="T9"/>
              </a:cxn>
            </a:cxnLst>
            <a:rect l="0" t="0" r="r" b="b"/>
            <a:pathLst>
              <a:path w="1187" h="1187">
                <a:moveTo>
                  <a:pt x="1187" y="168"/>
                </a:moveTo>
                <a:cubicBezTo>
                  <a:pt x="1187" y="0"/>
                  <a:pt x="1187" y="0"/>
                  <a:pt x="1187" y="0"/>
                </a:cubicBezTo>
                <a:cubicBezTo>
                  <a:pt x="531" y="0"/>
                  <a:pt x="0" y="531"/>
                  <a:pt x="0" y="1187"/>
                </a:cubicBezTo>
                <a:cubicBezTo>
                  <a:pt x="168" y="1187"/>
                  <a:pt x="168" y="1187"/>
                  <a:pt x="168" y="1187"/>
                </a:cubicBezTo>
                <a:cubicBezTo>
                  <a:pt x="168" y="624"/>
                  <a:pt x="624" y="168"/>
                  <a:pt x="1187" y="168"/>
                </a:cubicBezTo>
                <a:close/>
              </a:path>
            </a:pathLst>
          </a:custGeom>
          <a:solidFill>
            <a:srgbClr val="1C50A2"/>
          </a:solidFill>
          <a:ln>
            <a:noFill/>
          </a:ln>
          <a:effectLst>
            <a:innerShdw blurRad="165100" dist="114300" dir="13500000">
              <a:prstClr val="black">
                <a:alpha val="50000"/>
              </a:prstClr>
            </a:innerShdw>
          </a:effectLst>
        </p:spPr>
        <p:txBody>
          <a:bodyPr vert="horz" wrap="square" lIns="91395" tIns="45697" rIns="91395" bIns="45697"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chemeClr val="bg1"/>
              </a:solidFill>
              <a:effectLst/>
              <a:uLnTx/>
              <a:uFillTx/>
            </a:endParaRPr>
          </a:p>
        </p:txBody>
      </p:sp>
      <p:sp>
        <p:nvSpPr>
          <p:cNvPr id="5" name="Freeform 43"/>
          <p:cNvSpPr/>
          <p:nvPr/>
        </p:nvSpPr>
        <p:spPr bwMode="auto">
          <a:xfrm>
            <a:off x="6170889" y="3503015"/>
            <a:ext cx="1320850" cy="1320857"/>
          </a:xfrm>
          <a:custGeom>
            <a:avLst/>
            <a:gdLst>
              <a:gd name="T0" fmla="*/ 1187 w 1187"/>
              <a:gd name="T1" fmla="*/ 0 h 1187"/>
              <a:gd name="T2" fmla="*/ 1019 w 1187"/>
              <a:gd name="T3" fmla="*/ 0 h 1187"/>
              <a:gd name="T4" fmla="*/ 0 w 1187"/>
              <a:gd name="T5" fmla="*/ 1019 h 1187"/>
              <a:gd name="T6" fmla="*/ 0 w 1187"/>
              <a:gd name="T7" fmla="*/ 1187 h 1187"/>
              <a:gd name="T8" fmla="*/ 1187 w 1187"/>
              <a:gd name="T9" fmla="*/ 0 h 1187"/>
            </a:gdLst>
            <a:ahLst/>
            <a:cxnLst>
              <a:cxn ang="0">
                <a:pos x="T0" y="T1"/>
              </a:cxn>
              <a:cxn ang="0">
                <a:pos x="T2" y="T3"/>
              </a:cxn>
              <a:cxn ang="0">
                <a:pos x="T4" y="T5"/>
              </a:cxn>
              <a:cxn ang="0">
                <a:pos x="T6" y="T7"/>
              </a:cxn>
              <a:cxn ang="0">
                <a:pos x="T8" y="T9"/>
              </a:cxn>
            </a:cxnLst>
            <a:rect l="0" t="0" r="r" b="b"/>
            <a:pathLst>
              <a:path w="1187" h="1187">
                <a:moveTo>
                  <a:pt x="1187" y="0"/>
                </a:moveTo>
                <a:cubicBezTo>
                  <a:pt x="1019" y="0"/>
                  <a:pt x="1019" y="0"/>
                  <a:pt x="1019" y="0"/>
                </a:cubicBezTo>
                <a:cubicBezTo>
                  <a:pt x="1019" y="563"/>
                  <a:pt x="563" y="1019"/>
                  <a:pt x="0" y="1019"/>
                </a:cubicBezTo>
                <a:cubicBezTo>
                  <a:pt x="0" y="1187"/>
                  <a:pt x="0" y="1187"/>
                  <a:pt x="0" y="1187"/>
                </a:cubicBezTo>
                <a:cubicBezTo>
                  <a:pt x="656" y="1187"/>
                  <a:pt x="1187" y="656"/>
                  <a:pt x="1187" y="0"/>
                </a:cubicBezTo>
                <a:close/>
              </a:path>
            </a:pathLst>
          </a:custGeom>
          <a:solidFill>
            <a:srgbClr val="1C50A2"/>
          </a:solidFill>
          <a:ln>
            <a:noFill/>
          </a:ln>
          <a:effectLst>
            <a:innerShdw blurRad="165100" dist="114300" dir="13500000">
              <a:prstClr val="black">
                <a:alpha val="50000"/>
              </a:prstClr>
            </a:innerShdw>
          </a:effectLst>
        </p:spPr>
        <p:txBody>
          <a:bodyPr vert="horz" wrap="square" lIns="91395" tIns="45697" rIns="91395" bIns="45697"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chemeClr val="bg1"/>
              </a:solidFill>
              <a:effectLst/>
              <a:uLnTx/>
              <a:uFillTx/>
            </a:endParaRPr>
          </a:p>
        </p:txBody>
      </p:sp>
      <p:sp>
        <p:nvSpPr>
          <p:cNvPr id="6" name="Freeform 50"/>
          <p:cNvSpPr/>
          <p:nvPr/>
        </p:nvSpPr>
        <p:spPr bwMode="auto">
          <a:xfrm>
            <a:off x="6177049" y="2180697"/>
            <a:ext cx="1320850" cy="1320857"/>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noFill/>
          <a:ln w="15875"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395" tIns="45697" rIns="91395" bIns="45697"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chemeClr val="bg1"/>
              </a:solidFill>
              <a:effectLst/>
              <a:uLnTx/>
              <a:uFillTx/>
            </a:endParaRPr>
          </a:p>
        </p:txBody>
      </p:sp>
      <p:grpSp>
        <p:nvGrpSpPr>
          <p:cNvPr id="7" name="组合 6"/>
          <p:cNvGrpSpPr/>
          <p:nvPr/>
        </p:nvGrpSpPr>
        <p:grpSpPr>
          <a:xfrm>
            <a:off x="5864100" y="1948204"/>
            <a:ext cx="616596" cy="616597"/>
            <a:chOff x="5413751" y="1710838"/>
            <a:chExt cx="821094" cy="821094"/>
          </a:xfrm>
        </p:grpSpPr>
        <p:sp>
          <p:nvSpPr>
            <p:cNvPr id="17" name="椭圆 16"/>
            <p:cNvSpPr/>
            <p:nvPr/>
          </p:nvSpPr>
          <p:spPr>
            <a:xfrm>
              <a:off x="5413751" y="1710838"/>
              <a:ext cx="821094" cy="821094"/>
            </a:xfrm>
            <a:prstGeom prst="ellipse">
              <a:avLst/>
            </a:prstGeom>
            <a:solidFill>
              <a:srgbClr val="1C50A2"/>
            </a:solidFill>
            <a:ln w="12700" cap="flat" cmpd="sng" algn="ctr">
              <a:gradFill flip="none" rotWithShape="1">
                <a:gsLst>
                  <a:gs pos="0">
                    <a:srgbClr val="5B9BD5">
                      <a:lumMod val="5000"/>
                      <a:lumOff val="95000"/>
                    </a:srgbClr>
                  </a:gs>
                  <a:gs pos="100000">
                    <a:sysClr val="window" lastClr="FFFFFF">
                      <a:lumMod val="50000"/>
                    </a:sysClr>
                  </a:gs>
                </a:gsLst>
                <a:lin ang="13500000" scaled="1"/>
                <a:tileRect/>
              </a:gradFill>
              <a:prstDash val="solid"/>
              <a:miter lim="800000"/>
            </a:ln>
            <a:effectLst>
              <a:outerShdw blurRad="190500" dist="1270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18" name="文本框 56"/>
            <p:cNvSpPr txBox="1"/>
            <p:nvPr/>
          </p:nvSpPr>
          <p:spPr>
            <a:xfrm>
              <a:off x="5558157" y="1769203"/>
              <a:ext cx="540493" cy="69674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1</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158365" y="3223546"/>
            <a:ext cx="616597" cy="616596"/>
            <a:chOff x="7137259" y="3409157"/>
            <a:chExt cx="821094" cy="821094"/>
          </a:xfrm>
        </p:grpSpPr>
        <p:sp>
          <p:nvSpPr>
            <p:cNvPr id="15" name="椭圆 14"/>
            <p:cNvSpPr/>
            <p:nvPr/>
          </p:nvSpPr>
          <p:spPr>
            <a:xfrm>
              <a:off x="7137259" y="3409157"/>
              <a:ext cx="821094" cy="821094"/>
            </a:xfrm>
            <a:prstGeom prst="ellipse">
              <a:avLst/>
            </a:prstGeom>
            <a:solidFill>
              <a:srgbClr val="1C50A2"/>
            </a:solidFill>
            <a:ln w="12700" cap="flat" cmpd="sng" algn="ctr">
              <a:gradFill flip="none" rotWithShape="1">
                <a:gsLst>
                  <a:gs pos="0">
                    <a:srgbClr val="5B9BD5">
                      <a:lumMod val="5000"/>
                      <a:lumOff val="95000"/>
                    </a:srgbClr>
                  </a:gs>
                  <a:gs pos="100000">
                    <a:sysClr val="window" lastClr="FFFFFF">
                      <a:lumMod val="50000"/>
                    </a:sysClr>
                  </a:gs>
                </a:gsLst>
                <a:lin ang="13500000" scaled="1"/>
                <a:tileRect/>
              </a:gradFill>
              <a:prstDash val="solid"/>
              <a:miter lim="800000"/>
            </a:ln>
            <a:effectLst>
              <a:outerShdw blurRad="190500" dist="1270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16" name="文本框 57"/>
            <p:cNvSpPr txBox="1"/>
            <p:nvPr/>
          </p:nvSpPr>
          <p:spPr>
            <a:xfrm>
              <a:off x="7252546" y="3517076"/>
              <a:ext cx="540490" cy="69674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2</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587079" y="3223546"/>
            <a:ext cx="616597" cy="616596"/>
            <a:chOff x="3713201" y="3409157"/>
            <a:chExt cx="821095" cy="821094"/>
          </a:xfrm>
        </p:grpSpPr>
        <p:sp>
          <p:nvSpPr>
            <p:cNvPr id="13" name="椭圆 12"/>
            <p:cNvSpPr/>
            <p:nvPr/>
          </p:nvSpPr>
          <p:spPr>
            <a:xfrm>
              <a:off x="3713201" y="3409157"/>
              <a:ext cx="821095" cy="821094"/>
            </a:xfrm>
            <a:prstGeom prst="ellipse">
              <a:avLst/>
            </a:prstGeom>
            <a:solidFill>
              <a:srgbClr val="1C50A2"/>
            </a:solidFill>
            <a:ln w="12700" cap="flat" cmpd="sng" algn="ctr">
              <a:gradFill flip="none" rotWithShape="1">
                <a:gsLst>
                  <a:gs pos="0">
                    <a:srgbClr val="5B9BD5">
                      <a:lumMod val="5000"/>
                      <a:lumOff val="95000"/>
                    </a:srgbClr>
                  </a:gs>
                  <a:gs pos="100000">
                    <a:sysClr val="window" lastClr="FFFFFF">
                      <a:lumMod val="50000"/>
                    </a:sysClr>
                  </a:gs>
                </a:gsLst>
                <a:lin ang="13500000" scaled="1"/>
                <a:tileRect/>
              </a:gradFill>
              <a:prstDash val="solid"/>
              <a:miter lim="800000"/>
            </a:ln>
            <a:effectLst>
              <a:outerShdw blurRad="190500" dist="1270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14" name="文本框 59"/>
            <p:cNvSpPr txBox="1"/>
            <p:nvPr/>
          </p:nvSpPr>
          <p:spPr>
            <a:xfrm>
              <a:off x="3825376" y="3517076"/>
              <a:ext cx="540492" cy="69674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4</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864106" y="4395940"/>
            <a:ext cx="616597" cy="616597"/>
            <a:chOff x="5413751" y="4970379"/>
            <a:chExt cx="821094" cy="821094"/>
          </a:xfrm>
        </p:grpSpPr>
        <p:sp>
          <p:nvSpPr>
            <p:cNvPr id="11" name="椭圆 10"/>
            <p:cNvSpPr/>
            <p:nvPr/>
          </p:nvSpPr>
          <p:spPr>
            <a:xfrm>
              <a:off x="5413751" y="4970379"/>
              <a:ext cx="821094" cy="821094"/>
            </a:xfrm>
            <a:prstGeom prst="ellipse">
              <a:avLst/>
            </a:prstGeom>
            <a:solidFill>
              <a:srgbClr val="1C50A2"/>
            </a:solidFill>
            <a:ln w="12700" cap="flat" cmpd="sng" algn="ctr">
              <a:gradFill flip="none" rotWithShape="1">
                <a:gsLst>
                  <a:gs pos="0">
                    <a:srgbClr val="5B9BD5">
                      <a:lumMod val="5000"/>
                      <a:lumOff val="95000"/>
                    </a:srgbClr>
                  </a:gs>
                  <a:gs pos="100000">
                    <a:sysClr val="window" lastClr="FFFFFF">
                      <a:lumMod val="50000"/>
                    </a:sysClr>
                  </a:gs>
                </a:gsLst>
                <a:lin ang="13500000" scaled="1"/>
                <a:tileRect/>
              </a:gradFill>
              <a:prstDash val="solid"/>
              <a:miter lim="800000"/>
            </a:ln>
            <a:effectLst>
              <a:outerShdw blurRad="190500" dist="1270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12" name="文本框 58"/>
            <p:cNvSpPr txBox="1"/>
            <p:nvPr/>
          </p:nvSpPr>
          <p:spPr>
            <a:xfrm>
              <a:off x="5545760" y="5055454"/>
              <a:ext cx="540492" cy="69674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3</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19" name="íślîďe"/>
          <p:cNvSpPr/>
          <p:nvPr/>
        </p:nvSpPr>
        <p:spPr bwMode="auto">
          <a:xfrm>
            <a:off x="7967855" y="3722455"/>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0" name="íṣḻíde"/>
          <p:cNvSpPr txBox="1"/>
          <p:nvPr/>
        </p:nvSpPr>
        <p:spPr bwMode="auto">
          <a:xfrm>
            <a:off x="7967854" y="3280651"/>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1" name="íślîďe"/>
          <p:cNvSpPr/>
          <p:nvPr/>
        </p:nvSpPr>
        <p:spPr bwMode="auto">
          <a:xfrm>
            <a:off x="6787486" y="1608674"/>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2" name="íṣḻíde"/>
          <p:cNvSpPr txBox="1"/>
          <p:nvPr/>
        </p:nvSpPr>
        <p:spPr bwMode="auto">
          <a:xfrm>
            <a:off x="6787485" y="1166870"/>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3" name="íślîďe"/>
          <p:cNvSpPr/>
          <p:nvPr/>
        </p:nvSpPr>
        <p:spPr bwMode="auto">
          <a:xfrm>
            <a:off x="1379453" y="3525488"/>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4" name="íṣḻíde"/>
          <p:cNvSpPr txBox="1"/>
          <p:nvPr/>
        </p:nvSpPr>
        <p:spPr bwMode="auto">
          <a:xfrm>
            <a:off x="1379452" y="3083684"/>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5" name="íślîďe"/>
          <p:cNvSpPr/>
          <p:nvPr/>
        </p:nvSpPr>
        <p:spPr bwMode="auto">
          <a:xfrm>
            <a:off x="7275215" y="5265676"/>
            <a:ext cx="2661618"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6" name="íṣḻíde"/>
          <p:cNvSpPr txBox="1"/>
          <p:nvPr/>
        </p:nvSpPr>
        <p:spPr bwMode="auto">
          <a:xfrm>
            <a:off x="7275214" y="4823872"/>
            <a:ext cx="266161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7862451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00971" y="2140570"/>
            <a:ext cx="1393529" cy="1393528"/>
            <a:chOff x="2276771" y="2221458"/>
            <a:chExt cx="2625430" cy="2625428"/>
          </a:xfrm>
        </p:grpSpPr>
        <p:sp>
          <p:nvSpPr>
            <p:cNvPr id="5" name="椭圆 4"/>
            <p:cNvSpPr/>
            <p:nvPr/>
          </p:nvSpPr>
          <p:spPr>
            <a:xfrm>
              <a:off x="2276771" y="2221458"/>
              <a:ext cx="2625430" cy="2625428"/>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nvGrpSpPr>
            <p:cNvPr id="7" name="组合 6"/>
            <p:cNvGrpSpPr/>
            <p:nvPr/>
          </p:nvGrpSpPr>
          <p:grpSpPr>
            <a:xfrm>
              <a:off x="2581581" y="2621254"/>
              <a:ext cx="2052942" cy="1840098"/>
              <a:chOff x="4950565" y="2141272"/>
              <a:chExt cx="3094826" cy="2773962"/>
            </a:xfrm>
          </p:grpSpPr>
          <p:sp>
            <p:nvSpPr>
              <p:cNvPr id="44" name="椭圆 43"/>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sp>
            <p:nvSpPr>
              <p:cNvPr id="45" name="椭圆 44"/>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grpSp>
          <p:nvGrpSpPr>
            <p:cNvPr id="6" name="组合 5"/>
            <p:cNvGrpSpPr/>
            <p:nvPr/>
          </p:nvGrpSpPr>
          <p:grpSpPr>
            <a:xfrm>
              <a:off x="2582460" y="2625347"/>
              <a:ext cx="2045906" cy="1856228"/>
              <a:chOff x="4953229" y="2141272"/>
              <a:chExt cx="3084220" cy="2798278"/>
            </a:xfrm>
            <a:solidFill>
              <a:srgbClr val="1C50A2"/>
            </a:solidFill>
          </p:grpSpPr>
          <p:sp>
            <p:nvSpPr>
              <p:cNvPr id="46" name="椭圆 45"/>
              <p:cNvSpPr/>
              <p:nvPr/>
            </p:nvSpPr>
            <p:spPr>
              <a:xfrm>
                <a:off x="4953229" y="4787666"/>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sp>
            <p:nvSpPr>
              <p:cNvPr id="47" name="椭圆 46"/>
              <p:cNvSpPr/>
              <p:nvPr/>
            </p:nvSpPr>
            <p:spPr>
              <a:xfrm>
                <a:off x="7885565" y="2141272"/>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sp>
          <p:nvSpPr>
            <p:cNvPr id="14" name="椭圆 13"/>
            <p:cNvSpPr/>
            <p:nvPr/>
          </p:nvSpPr>
          <p:spPr>
            <a:xfrm>
              <a:off x="2616618" y="2570728"/>
              <a:ext cx="1946033" cy="1946033"/>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effectLst>
                    <a:outerShdw blurRad="38100" dist="38100" dir="2700000" algn="tl">
                      <a:srgbClr val="000000">
                        <a:alpha val="43137"/>
                      </a:srgbClr>
                    </a:outerShdw>
                  </a:effectLst>
                  <a:latin typeface="+mn-ea"/>
                  <a:cs typeface="+mn-ea"/>
                  <a:sym typeface="+mn-lt"/>
                </a:rPr>
                <a:t>1</a:t>
              </a:r>
              <a:endParaRPr lang="zh-CN" altLang="en-US" sz="5400" b="1" dirty="0">
                <a:effectLst>
                  <a:outerShdw blurRad="38100" dist="38100" dir="2700000" algn="tl">
                    <a:srgbClr val="000000">
                      <a:alpha val="43137"/>
                    </a:srgbClr>
                  </a:outerShdw>
                </a:effectLst>
                <a:latin typeface="+mn-ea"/>
                <a:cs typeface="+mn-ea"/>
                <a:sym typeface="+mn-lt"/>
              </a:endParaRPr>
            </a:p>
          </p:txBody>
        </p:sp>
      </p:grpSp>
      <p:sp>
        <p:nvSpPr>
          <p:cNvPr id="16" name="椭圆 15"/>
          <p:cNvSpPr/>
          <p:nvPr/>
        </p:nvSpPr>
        <p:spPr>
          <a:xfrm>
            <a:off x="11268220" y="-923780"/>
            <a:ext cx="1847559" cy="1847559"/>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cs typeface="+mn-ea"/>
              <a:sym typeface="+mn-lt"/>
            </a:endParaRPr>
          </a:p>
        </p:txBody>
      </p:sp>
      <p:sp>
        <p:nvSpPr>
          <p:cNvPr id="17" name="椭圆 16"/>
          <p:cNvSpPr/>
          <p:nvPr/>
        </p:nvSpPr>
        <p:spPr>
          <a:xfrm>
            <a:off x="10492598" y="351423"/>
            <a:ext cx="572356" cy="5723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11179254" y="2141272"/>
            <a:ext cx="302456" cy="3024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11330482" y="1257699"/>
            <a:ext cx="390938" cy="390938"/>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9"/>
          <p:cNvSpPr txBox="1"/>
          <p:nvPr/>
        </p:nvSpPr>
        <p:spPr>
          <a:xfrm>
            <a:off x="2856939" y="3915698"/>
            <a:ext cx="6481592" cy="807881"/>
          </a:xfrm>
          <a:prstGeom prst="rect">
            <a:avLst/>
          </a:prstGeom>
          <a:noFill/>
        </p:spPr>
        <p:txBody>
          <a:bodyPr wrap="square" lIns="68548" tIns="34274" rIns="68548" bIns="342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4800" b="1" dirty="0">
                <a:solidFill>
                  <a:srgbClr val="1C50A2"/>
                </a:solidFill>
                <a:ea typeface="微软雅黑" panose="020B0503020204020204" charset="-122"/>
                <a:cs typeface="微软雅黑" panose="020B0503020204020204" charset="-122"/>
                <a:sym typeface="+mn-lt"/>
              </a:rPr>
              <a:t>年度工作</a:t>
            </a:r>
            <a:r>
              <a:rPr lang="zh-CN" altLang="en-US" sz="4800" b="1" dirty="0" smtClean="0">
                <a:solidFill>
                  <a:srgbClr val="1C50A2"/>
                </a:solidFill>
                <a:ea typeface="微软雅黑" panose="020B0503020204020204" charset="-122"/>
                <a:cs typeface="微软雅黑" panose="020B0503020204020204" charset="-122"/>
                <a:sym typeface="+mn-lt"/>
              </a:rPr>
              <a:t>概述</a:t>
            </a:r>
            <a:endParaRPr lang="en-US" altLang="zh-CN" sz="4800" b="1" dirty="0">
              <a:solidFill>
                <a:srgbClr val="1C50A2"/>
              </a:solidFill>
              <a:ea typeface="微软雅黑" panose="020B0503020204020204" charset="-122"/>
              <a:cs typeface="微软雅黑" panose="020B0503020204020204" charset="-122"/>
              <a:sym typeface="+mn-lt"/>
            </a:endParaRPr>
          </a:p>
        </p:txBody>
      </p:sp>
    </p:spTree>
    <p:extLst>
      <p:ext uri="{BB962C8B-B14F-4D97-AF65-F5344CB8AC3E}">
        <p14:creationId xmlns:p14="http://schemas.microsoft.com/office/powerpoint/2010/main" val="38430173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2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20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20000">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14:bounceEnd="20000">
                                          <p:cBhvr additive="base">
                                            <p:cTn id="11" dur="500" fill="hold"/>
                                            <p:tgtEl>
                                              <p:spTgt spid="17"/>
                                            </p:tgtEl>
                                            <p:attrNameLst>
                                              <p:attrName>ppt_x</p:attrName>
                                            </p:attrNameLst>
                                          </p:cBhvr>
                                          <p:tavLst>
                                            <p:tav tm="0">
                                              <p:val>
                                                <p:strVal val="1+#ppt_w/2"/>
                                              </p:val>
                                            </p:tav>
                                            <p:tav tm="100000">
                                              <p:val>
                                                <p:strVal val="#ppt_x"/>
                                              </p:val>
                                            </p:tav>
                                          </p:tavLst>
                                        </p:anim>
                                        <p:anim calcmode="lin" valueType="num" p14:bounceEnd="2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20000">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14:bounceEnd="20000">
                                          <p:cBhvr additive="base">
                                            <p:cTn id="15"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20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20000">
                                          <p:cBhvr additive="base">
                                            <p:cTn id="19" dur="500" fill="hold"/>
                                            <p:tgtEl>
                                              <p:spTgt spid="18"/>
                                            </p:tgtEl>
                                            <p:attrNameLst>
                                              <p:attrName>ppt_x</p:attrName>
                                            </p:attrNameLst>
                                          </p:cBhvr>
                                          <p:tavLst>
                                            <p:tav tm="0">
                                              <p:val>
                                                <p:strVal val="1+#ppt_w/2"/>
                                              </p:val>
                                            </p:tav>
                                            <p:tav tm="100000">
                                              <p:val>
                                                <p:strVal val="#ppt_x"/>
                                              </p:val>
                                            </p:tav>
                                          </p:tavLst>
                                        </p:anim>
                                        <p:anim calcmode="lin" valueType="num" p14:bounceEnd="20000">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207455" y="157627"/>
            <a:ext cx="869659" cy="86965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0494498" y="1027286"/>
            <a:ext cx="572356" cy="5723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9984544" y="2075926"/>
            <a:ext cx="422031" cy="422031"/>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9360270" y="2472639"/>
            <a:ext cx="302456" cy="3024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10104119" y="375750"/>
            <a:ext cx="302456" cy="302456"/>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11118973" y="1944299"/>
            <a:ext cx="390938" cy="390938"/>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190500" y="5924841"/>
            <a:ext cx="1098259" cy="109825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2184400" y="4749799"/>
            <a:ext cx="622299" cy="62229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2428873" y="5924841"/>
            <a:ext cx="847727" cy="847727"/>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690560" y="5569741"/>
            <a:ext cx="1288259" cy="1288259"/>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284161" y="5093491"/>
            <a:ext cx="622299" cy="62229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292854" y="4279899"/>
            <a:ext cx="204399" cy="204399"/>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2082200" y="4482499"/>
            <a:ext cx="204399" cy="20439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1238831" y="5302440"/>
            <a:ext cx="204399" cy="204399"/>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2067119" y="5404639"/>
            <a:ext cx="204399" cy="204399"/>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3227778" y="5609038"/>
            <a:ext cx="204399" cy="204399"/>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标题 3"/>
          <p:cNvSpPr>
            <a:spLocks noGrp="1"/>
          </p:cNvSpPr>
          <p:nvPr/>
        </p:nvSpPr>
        <p:spPr>
          <a:xfrm>
            <a:off x="3208939" y="2591125"/>
            <a:ext cx="6914515" cy="1080770"/>
          </a:xfrm>
        </p:spPr>
        <p:txBody>
          <a:bodyPr>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4400" b="1" dirty="0">
              <a:solidFill>
                <a:srgbClr val="1C50A2"/>
              </a:solidFill>
            </a:endParaRPr>
          </a:p>
        </p:txBody>
      </p:sp>
      <p:grpSp>
        <p:nvGrpSpPr>
          <p:cNvPr id="33" name="组合 32"/>
          <p:cNvGrpSpPr/>
          <p:nvPr/>
        </p:nvGrpSpPr>
        <p:grpSpPr>
          <a:xfrm>
            <a:off x="3227778" y="4167161"/>
            <a:ext cx="2227580" cy="425450"/>
            <a:chOff x="4654427" y="4718860"/>
            <a:chExt cx="1663809" cy="317821"/>
          </a:xfrm>
        </p:grpSpPr>
        <p:grpSp>
          <p:nvGrpSpPr>
            <p:cNvPr id="34" name="组合 33"/>
            <p:cNvGrpSpPr/>
            <p:nvPr/>
          </p:nvGrpSpPr>
          <p:grpSpPr>
            <a:xfrm>
              <a:off x="4654427" y="4718860"/>
              <a:ext cx="276971" cy="276971"/>
              <a:chOff x="3725237" y="4930504"/>
              <a:chExt cx="531780" cy="531780"/>
            </a:xfrm>
          </p:grpSpPr>
          <p:sp>
            <p:nvSpPr>
              <p:cNvPr id="36" name="圆角矩形 2"/>
              <p:cNvSpPr/>
              <p:nvPr/>
            </p:nvSpPr>
            <p:spPr>
              <a:xfrm>
                <a:off x="3725237" y="4930504"/>
                <a:ext cx="531780" cy="531780"/>
              </a:xfrm>
              <a:prstGeom prst="ellipse">
                <a:avLst/>
              </a:prstGeom>
              <a:solidFill>
                <a:srgbClr val="1C50A2"/>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1C50A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7" name="student-graduation-cap-shape_52041"/>
              <p:cNvSpPr>
                <a:spLocks noChangeAspect="1"/>
              </p:cNvSpPr>
              <p:nvPr/>
            </p:nvSpPr>
            <p:spPr bwMode="auto">
              <a:xfrm>
                <a:off x="3875605" y="5054575"/>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0000"/>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grpSp>
        <p:sp>
          <p:nvSpPr>
            <p:cNvPr id="35" name="文本框 22"/>
            <p:cNvSpPr txBox="1"/>
            <p:nvPr/>
          </p:nvSpPr>
          <p:spPr>
            <a:xfrm>
              <a:off x="4925563" y="4806871"/>
              <a:ext cx="1392673" cy="22981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ysClr val="windowText" lastClr="000000">
                      <a:lumMod val="75000"/>
                      <a:lumOff val="25000"/>
                    </a:sysClr>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rPr>
                <a:t>汇报人：</a:t>
              </a:r>
              <a:endParaRPr kumimoji="0" lang="zh-CN" altLang="en-US" sz="1400" b="1" i="0" u="none" strike="noStrike" kern="1200" cap="none" spc="0" normalizeH="0" baseline="0" noProof="0" dirty="0">
                <a:ln>
                  <a:noFill/>
                </a:ln>
                <a:solidFill>
                  <a:sysClr val="windowText" lastClr="000000">
                    <a:lumMod val="75000"/>
                    <a:lumOff val="25000"/>
                  </a:sysClr>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grpSp>
      <p:grpSp>
        <p:nvGrpSpPr>
          <p:cNvPr id="38" name="组合 37"/>
          <p:cNvGrpSpPr/>
          <p:nvPr/>
        </p:nvGrpSpPr>
        <p:grpSpPr>
          <a:xfrm>
            <a:off x="5245173" y="4203991"/>
            <a:ext cx="2699385" cy="388620"/>
            <a:chOff x="6395842" y="4718860"/>
            <a:chExt cx="2016134" cy="290158"/>
          </a:xfrm>
        </p:grpSpPr>
        <p:grpSp>
          <p:nvGrpSpPr>
            <p:cNvPr id="39" name="组合 38"/>
            <p:cNvGrpSpPr/>
            <p:nvPr/>
          </p:nvGrpSpPr>
          <p:grpSpPr>
            <a:xfrm>
              <a:off x="6395842" y="4718860"/>
              <a:ext cx="276971" cy="276971"/>
              <a:chOff x="6392770" y="4930504"/>
              <a:chExt cx="531780" cy="531780"/>
            </a:xfrm>
          </p:grpSpPr>
          <p:sp>
            <p:nvSpPr>
              <p:cNvPr id="41" name="圆角矩形 2"/>
              <p:cNvSpPr/>
              <p:nvPr/>
            </p:nvSpPr>
            <p:spPr>
              <a:xfrm>
                <a:off x="6392770" y="4930504"/>
                <a:ext cx="531780" cy="531780"/>
              </a:xfrm>
              <a:prstGeom prst="ellipse">
                <a:avLst/>
              </a:prstGeom>
              <a:solidFill>
                <a:srgbClr val="1C50A2"/>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1C50A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42" name="student-graduation-cap-shape_52041"/>
              <p:cNvSpPr>
                <a:spLocks noChangeAspect="1"/>
              </p:cNvSpPr>
              <p:nvPr/>
            </p:nvSpPr>
            <p:spPr bwMode="auto">
              <a:xfrm>
                <a:off x="6527005" y="5064598"/>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0000"/>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grpSp>
        <p:sp>
          <p:nvSpPr>
            <p:cNvPr id="40" name="文本框 27"/>
            <p:cNvSpPr txBox="1"/>
            <p:nvPr/>
          </p:nvSpPr>
          <p:spPr>
            <a:xfrm>
              <a:off x="6669040" y="4779208"/>
              <a:ext cx="1742936" cy="22981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ysClr val="windowText" lastClr="000000">
                      <a:lumMod val="75000"/>
                      <a:lumOff val="25000"/>
                    </a:sysClr>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rPr>
                <a:t>时间：</a:t>
              </a:r>
              <a:endParaRPr kumimoji="0" lang="zh-CN" altLang="en-US" sz="1400" b="1" i="0" u="none" strike="noStrike" kern="1200" cap="none" spc="0" normalizeH="0" baseline="0" noProof="0" dirty="0">
                <a:ln>
                  <a:noFill/>
                </a:ln>
                <a:solidFill>
                  <a:sysClr val="windowText" lastClr="000000">
                    <a:lumMod val="75000"/>
                    <a:lumOff val="25000"/>
                  </a:sysClr>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grpSp>
      <p:sp>
        <p:nvSpPr>
          <p:cNvPr id="43" name="圆角矩形 42"/>
          <p:cNvSpPr/>
          <p:nvPr/>
        </p:nvSpPr>
        <p:spPr>
          <a:xfrm>
            <a:off x="3175113" y="1243070"/>
            <a:ext cx="1514238" cy="543229"/>
          </a:xfrm>
          <a:prstGeom prst="roundRect">
            <a:avLst/>
          </a:prstGeom>
          <a:solidFill>
            <a:srgbClr val="1C50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bg1"/>
                </a:solidFill>
                <a:latin typeface="Helvetica Condensed" panose="020B0606020202030204" pitchFamily="34" charset="0"/>
              </a:rPr>
              <a:t>2 0 2 0</a:t>
            </a:r>
            <a:endParaRPr lang="en-US" altLang="zh-CN" sz="3600" b="1" dirty="0">
              <a:solidFill>
                <a:schemeClr val="bg1"/>
              </a:solidFill>
              <a:latin typeface="Helvetica Condensed" panose="020B0606020202030204" pitchFamily="34" charset="0"/>
            </a:endParaRPr>
          </a:p>
        </p:txBody>
      </p:sp>
      <p:sp>
        <p:nvSpPr>
          <p:cNvPr id="44" name="矩形 43"/>
          <p:cNvSpPr/>
          <p:nvPr/>
        </p:nvSpPr>
        <p:spPr>
          <a:xfrm>
            <a:off x="3107572" y="1848411"/>
            <a:ext cx="5791970" cy="769441"/>
          </a:xfrm>
          <a:prstGeom prst="rect">
            <a:avLst/>
          </a:prstGeom>
        </p:spPr>
        <p:txBody>
          <a:bodyPr wrap="none">
            <a:spAutoFit/>
          </a:bodyPr>
          <a:lstStyle/>
          <a:p>
            <a:r>
              <a:rPr lang="zh-CN" altLang="en-US" sz="4400" b="1" dirty="0">
                <a:solidFill>
                  <a:srgbClr val="1C50A2"/>
                </a:solidFill>
                <a:latin typeface="+mj-ea"/>
                <a:ea typeface="+mj-ea"/>
              </a:rPr>
              <a:t>工作总结计划</a:t>
            </a:r>
            <a:r>
              <a:rPr lang="en-US" altLang="zh-CN" sz="4400" b="1" dirty="0">
                <a:solidFill>
                  <a:srgbClr val="1C50A2"/>
                </a:solidFill>
                <a:latin typeface="+mj-ea"/>
                <a:ea typeface="+mj-ea"/>
              </a:rPr>
              <a:t>PPT</a:t>
            </a:r>
            <a:r>
              <a:rPr lang="zh-CN" altLang="en-US" sz="4400" b="1" dirty="0">
                <a:solidFill>
                  <a:srgbClr val="1C50A2"/>
                </a:solidFill>
                <a:latin typeface="+mj-ea"/>
                <a:ea typeface="+mj-ea"/>
              </a:rPr>
              <a:t>模板</a:t>
            </a:r>
          </a:p>
        </p:txBody>
      </p:sp>
      <p:sp>
        <p:nvSpPr>
          <p:cNvPr id="45" name="矩形 44"/>
          <p:cNvSpPr/>
          <p:nvPr/>
        </p:nvSpPr>
        <p:spPr>
          <a:xfrm>
            <a:off x="3175113" y="2551002"/>
            <a:ext cx="5519058" cy="369332"/>
          </a:xfrm>
          <a:prstGeom prst="rect">
            <a:avLst/>
          </a:prstGeom>
          <a:solidFill>
            <a:srgbClr val="FFC000"/>
          </a:solidFill>
        </p:spPr>
        <p:txBody>
          <a:bodyPr wrap="square">
            <a:spAutoFit/>
          </a:bodyPr>
          <a:lstStyle/>
          <a:p>
            <a:r>
              <a:rPr lang="en-US" altLang="zh-CN" dirty="0" smtClean="0">
                <a:solidFill>
                  <a:srgbClr val="1C50A2"/>
                </a:solidFill>
                <a:latin typeface="Arial Unicode MS" panose="020B0604020202020204" pitchFamily="34" charset="-122"/>
                <a:ea typeface="Arial Unicode MS" panose="020B0604020202020204" pitchFamily="34" charset="-122"/>
                <a:cs typeface="Arial Unicode MS" panose="020B0604020202020204" pitchFamily="34" charset="-122"/>
              </a:rPr>
              <a:t>2019  Work  Summary  Plan Power Point </a:t>
            </a:r>
            <a:r>
              <a:rPr lang="en-US" altLang="zh-CN" dirty="0">
                <a:solidFill>
                  <a:srgbClr val="1C50A2"/>
                </a:solidFill>
                <a:latin typeface="Arial Unicode MS" panose="020B0604020202020204" pitchFamily="34" charset="-122"/>
                <a:ea typeface="Arial Unicode MS" panose="020B0604020202020204" pitchFamily="34" charset="-122"/>
                <a:cs typeface="Arial Unicode MS" panose="020B0604020202020204" pitchFamily="34" charset="-122"/>
              </a:rPr>
              <a:t>Template</a:t>
            </a:r>
          </a:p>
        </p:txBody>
      </p:sp>
      <p:sp>
        <p:nvSpPr>
          <p:cNvPr id="46" name="矩形 45"/>
          <p:cNvSpPr/>
          <p:nvPr/>
        </p:nvSpPr>
        <p:spPr>
          <a:xfrm>
            <a:off x="3107572" y="3036396"/>
            <a:ext cx="5477910" cy="1107996"/>
          </a:xfrm>
          <a:prstGeom prst="rect">
            <a:avLst/>
          </a:prstGeom>
        </p:spPr>
        <p:txBody>
          <a:bodyPr wrap="none">
            <a:spAutoFit/>
          </a:bodyPr>
          <a:lstStyle/>
          <a:p>
            <a:r>
              <a:rPr lang="en-US" altLang="zh-CN" sz="6600" b="1" dirty="0" smtClean="0">
                <a:solidFill>
                  <a:srgbClr val="1C50A2"/>
                </a:solidFill>
                <a:latin typeface="+mj-ea"/>
                <a:ea typeface="+mj-ea"/>
              </a:rPr>
              <a:t>THANK YOU</a:t>
            </a:r>
            <a:endParaRPr lang="zh-CN" altLang="en-US" sz="6600" b="1" dirty="0">
              <a:solidFill>
                <a:srgbClr val="1C50A2"/>
              </a:solidFill>
              <a:latin typeface="+mj-ea"/>
              <a:ea typeface="+mj-ea"/>
            </a:endParaRPr>
          </a:p>
        </p:txBody>
      </p:sp>
    </p:spTree>
    <p:custDataLst>
      <p:tags r:id="rId1"/>
    </p:custDataLst>
    <p:extLst>
      <p:ext uri="{BB962C8B-B14F-4D97-AF65-F5344CB8AC3E}">
        <p14:creationId xmlns:p14="http://schemas.microsoft.com/office/powerpoint/2010/main" val="1728418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12" decel="10000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2" decel="10000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12" decel="10000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12" decel="10000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12" decel="10000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3" decel="10000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1+#ppt_w/2"/>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3" decel="100000"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1+#ppt_w/2"/>
                                          </p:val>
                                        </p:tav>
                                        <p:tav tm="100000">
                                          <p:val>
                                            <p:strVal val="#ppt_x"/>
                                          </p:val>
                                        </p:tav>
                                      </p:tavLst>
                                    </p:anim>
                                    <p:anim calcmode="lin" valueType="num">
                                      <p:cBhvr additive="base">
                                        <p:cTn id="52" dur="500" fill="hold"/>
                                        <p:tgtEl>
                                          <p:spTgt spid="3"/>
                                        </p:tgtEl>
                                        <p:attrNameLst>
                                          <p:attrName>ppt_y</p:attrName>
                                        </p:attrNameLst>
                                      </p:cBhvr>
                                      <p:tavLst>
                                        <p:tav tm="0">
                                          <p:val>
                                            <p:strVal val="0-#ppt_h/2"/>
                                          </p:val>
                                        </p:tav>
                                        <p:tav tm="100000">
                                          <p:val>
                                            <p:strVal val="#ppt_y"/>
                                          </p:val>
                                        </p:tav>
                                      </p:tavLst>
                                    </p:anim>
                                  </p:childTnLst>
                                </p:cTn>
                              </p:par>
                              <p:par>
                                <p:cTn id="53" presetID="2" presetClass="entr" presetSubtype="3" decel="100000"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1+#ppt_w/2"/>
                                          </p:val>
                                        </p:tav>
                                        <p:tav tm="100000">
                                          <p:val>
                                            <p:strVal val="#ppt_x"/>
                                          </p:val>
                                        </p:tav>
                                      </p:tavLst>
                                    </p:anim>
                                    <p:anim calcmode="lin" valueType="num">
                                      <p:cBhvr additive="base">
                                        <p:cTn id="56" dur="500" fill="hold"/>
                                        <p:tgtEl>
                                          <p:spTgt spid="4"/>
                                        </p:tgtEl>
                                        <p:attrNameLst>
                                          <p:attrName>ppt_y</p:attrName>
                                        </p:attrNameLst>
                                      </p:cBhvr>
                                      <p:tavLst>
                                        <p:tav tm="0">
                                          <p:val>
                                            <p:strVal val="0-#ppt_h/2"/>
                                          </p:val>
                                        </p:tav>
                                        <p:tav tm="100000">
                                          <p:val>
                                            <p:strVal val="#ppt_y"/>
                                          </p:val>
                                        </p:tav>
                                      </p:tavLst>
                                    </p:anim>
                                  </p:childTnLst>
                                </p:cTn>
                              </p:par>
                              <p:par>
                                <p:cTn id="57" presetID="2" presetClass="entr" presetSubtype="3" decel="100000"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1+#ppt_w/2"/>
                                          </p:val>
                                        </p:tav>
                                        <p:tav tm="100000">
                                          <p:val>
                                            <p:strVal val="#ppt_x"/>
                                          </p:val>
                                        </p:tav>
                                      </p:tavLst>
                                    </p:anim>
                                    <p:anim calcmode="lin" valueType="num">
                                      <p:cBhvr additive="base">
                                        <p:cTn id="60" dur="500" fill="hold"/>
                                        <p:tgtEl>
                                          <p:spTgt spid="5"/>
                                        </p:tgtEl>
                                        <p:attrNameLst>
                                          <p:attrName>ppt_y</p:attrName>
                                        </p:attrNameLst>
                                      </p:cBhvr>
                                      <p:tavLst>
                                        <p:tav tm="0">
                                          <p:val>
                                            <p:strVal val="0-#ppt_h/2"/>
                                          </p:val>
                                        </p:tav>
                                        <p:tav tm="100000">
                                          <p:val>
                                            <p:strVal val="#ppt_y"/>
                                          </p:val>
                                        </p:tav>
                                      </p:tavLst>
                                    </p:anim>
                                  </p:childTnLst>
                                </p:cTn>
                              </p:par>
                              <p:par>
                                <p:cTn id="61" presetID="2" presetClass="entr" presetSubtype="3" decel="10000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1+#ppt_w/2"/>
                                          </p:val>
                                        </p:tav>
                                        <p:tav tm="100000">
                                          <p:val>
                                            <p:strVal val="#ppt_x"/>
                                          </p:val>
                                        </p:tav>
                                      </p:tavLst>
                                    </p:anim>
                                    <p:anim calcmode="lin" valueType="num">
                                      <p:cBhvr additive="base">
                                        <p:cTn id="64" dur="500" fill="hold"/>
                                        <p:tgtEl>
                                          <p:spTgt spid="6"/>
                                        </p:tgtEl>
                                        <p:attrNameLst>
                                          <p:attrName>ppt_y</p:attrName>
                                        </p:attrNameLst>
                                      </p:cBhvr>
                                      <p:tavLst>
                                        <p:tav tm="0">
                                          <p:val>
                                            <p:strVal val="0-#ppt_h/2"/>
                                          </p:val>
                                        </p:tav>
                                        <p:tav tm="100000">
                                          <p:val>
                                            <p:strVal val="#ppt_y"/>
                                          </p:val>
                                        </p:tav>
                                      </p:tavLst>
                                    </p:anim>
                                  </p:childTnLst>
                                </p:cTn>
                              </p:par>
                              <p:par>
                                <p:cTn id="65" presetID="2" presetClass="entr" presetSubtype="3" decel="10000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1+#ppt_w/2"/>
                                          </p:val>
                                        </p:tav>
                                        <p:tav tm="100000">
                                          <p:val>
                                            <p:strVal val="#ppt_x"/>
                                          </p:val>
                                        </p:tav>
                                      </p:tavLst>
                                    </p:anim>
                                    <p:anim calcmode="lin" valueType="num">
                                      <p:cBhvr additive="base">
                                        <p:cTn id="6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2011680" y="-2207623"/>
            <a:chExt cx="12192000" cy="6858000"/>
          </a:xfrm>
        </p:grpSpPr>
        <p:sp>
          <p:nvSpPr>
            <p:cNvPr id="2" name="矩形 1"/>
            <p:cNvSpPr/>
            <p:nvPr/>
          </p:nvSpPr>
          <p:spPr>
            <a:xfrm>
              <a:off x="4053840" y="-2207623"/>
              <a:ext cx="6126480" cy="6858000"/>
            </a:xfrm>
            <a:prstGeom prst="rect">
              <a:avLst/>
            </a:prstGeom>
            <a:solidFill>
              <a:srgbClr val="FED1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11680" y="-2207623"/>
              <a:ext cx="6065520" cy="6858000"/>
            </a:xfrm>
            <a:prstGeom prst="rect">
              <a:avLst/>
            </a:prstGeom>
            <a:solidFill>
              <a:srgbClr val="1D50A2"/>
            </a:solidFill>
            <a:ln>
              <a:solidFill>
                <a:srgbClr val="117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1283602" y="4796282"/>
            <a:ext cx="4378960" cy="1680210"/>
          </a:xfrm>
          <a:prstGeom prst="rect">
            <a:avLst/>
          </a:prstGeom>
          <a:noFill/>
        </p:spPr>
        <p:txBody>
          <a:bodyPr wrap="square" rtlCol="0">
            <a:spAutoFit/>
          </a:bodyPr>
          <a:lstStyle/>
          <a:p>
            <a:pPr>
              <a:lnSpc>
                <a:spcPct val="120000"/>
              </a:lnSpc>
            </a:pPr>
            <a:r>
              <a:rPr lang="zh-CN" altLang="en-US" sz="1600" b="1" dirty="0" smtClean="0">
                <a:solidFill>
                  <a:schemeClr val="bg1"/>
                </a:solidFill>
                <a:latin typeface="微软雅黑" panose="020B0503020204020204" charset="-122"/>
                <a:ea typeface="微软雅黑" panose="020B0503020204020204" charset="-122"/>
              </a:rPr>
              <a:t>付费</a:t>
            </a:r>
            <a:r>
              <a:rPr lang="en-US" altLang="zh-CN" sz="1600" b="1" dirty="0" smtClean="0">
                <a:solidFill>
                  <a:schemeClr val="bg1"/>
                </a:solidFill>
                <a:latin typeface="微软雅黑" panose="020B0503020204020204" charset="-122"/>
                <a:ea typeface="微软雅黑" panose="020B0503020204020204" charset="-122"/>
              </a:rPr>
              <a:t>PPT</a:t>
            </a:r>
            <a:r>
              <a:rPr lang="zh-CN" altLang="en-US" sz="1600" b="1" dirty="0" smtClean="0">
                <a:solidFill>
                  <a:schemeClr val="bg1"/>
                </a:solidFill>
                <a:latin typeface="微软雅黑" panose="020B0503020204020204" charset="-122"/>
                <a:ea typeface="微软雅黑" panose="020B0503020204020204" charset="-122"/>
              </a:rPr>
              <a:t>定制</a:t>
            </a:r>
            <a:r>
              <a:rPr lang="en-US" altLang="zh-CN" sz="1600" b="1" dirty="0" smtClean="0">
                <a:solidFill>
                  <a:schemeClr val="bg1"/>
                </a:solidFill>
                <a:latin typeface="微软雅黑" panose="020B0503020204020204" charset="-122"/>
                <a:ea typeface="微软雅黑" panose="020B0503020204020204" charset="-122"/>
              </a:rPr>
              <a:t>/</a:t>
            </a:r>
            <a:r>
              <a:rPr lang="zh-CN" altLang="en-US" sz="1600" b="1" dirty="0" smtClean="0">
                <a:solidFill>
                  <a:schemeClr val="bg1"/>
                </a:solidFill>
                <a:latin typeface="微软雅黑" panose="020B0503020204020204" charset="-122"/>
                <a:ea typeface="微软雅黑" panose="020B0503020204020204" charset="-122"/>
              </a:rPr>
              <a:t>排版美化服务（备注</a:t>
            </a:r>
            <a:r>
              <a:rPr lang="en-US" altLang="zh-CN" sz="1600" b="1" dirty="0" smtClean="0">
                <a:solidFill>
                  <a:schemeClr val="bg1"/>
                </a:solidFill>
                <a:latin typeface="微软雅黑" panose="020B0503020204020204" charset="-122"/>
                <a:ea typeface="微软雅黑" panose="020B0503020204020204" charset="-122"/>
              </a:rPr>
              <a:t>PPT</a:t>
            </a:r>
            <a:r>
              <a:rPr lang="zh-CN" altLang="en-US" sz="1600" b="1" dirty="0" smtClean="0">
                <a:solidFill>
                  <a:schemeClr val="bg1"/>
                </a:solidFill>
                <a:latin typeface="微软雅黑" panose="020B0503020204020204" charset="-122"/>
                <a:ea typeface="微软雅黑" panose="020B0503020204020204" charset="-122"/>
              </a:rPr>
              <a:t>）</a:t>
            </a:r>
            <a:endParaRPr lang="en-US" altLang="zh-CN" sz="1600" b="1" dirty="0" smtClean="0">
              <a:solidFill>
                <a:schemeClr val="bg1"/>
              </a:solidFill>
              <a:latin typeface="微软雅黑" panose="020B0503020204020204" charset="-122"/>
              <a:ea typeface="微软雅黑" panose="020B0503020204020204" charset="-122"/>
            </a:endParaRPr>
          </a:p>
          <a:p>
            <a:pPr>
              <a:lnSpc>
                <a:spcPct val="120000"/>
              </a:lnSpc>
            </a:pPr>
            <a:endParaRPr lang="en-US" altLang="zh-CN" sz="600" b="1" dirty="0" smtClean="0">
              <a:solidFill>
                <a:schemeClr val="bg1"/>
              </a:solidFill>
              <a:latin typeface="微软雅黑" panose="020B0503020204020204" charset="-122"/>
              <a:ea typeface="微软雅黑" panose="020B0503020204020204" charset="-122"/>
            </a:endParaRPr>
          </a:p>
          <a:p>
            <a:pPr marL="342900" indent="-342900">
              <a:lnSpc>
                <a:spcPct val="120000"/>
              </a:lnSpc>
              <a:buSzPct val="87000"/>
              <a:buFont typeface="Wingdings" panose="05000000000000000000" pitchFamily="2" charset="2"/>
              <a:buChar char="n"/>
            </a:pPr>
            <a:r>
              <a:rPr lang="zh-CN" altLang="en-US" sz="1600" dirty="0" smtClean="0">
                <a:solidFill>
                  <a:schemeClr val="bg1"/>
                </a:solidFill>
                <a:latin typeface="微软雅黑" panose="020B0503020204020204" charset="-122"/>
                <a:ea typeface="微软雅黑" panose="020B0503020204020204" charset="-122"/>
              </a:rPr>
              <a:t>专注汇报</a:t>
            </a:r>
            <a:r>
              <a:rPr lang="en-US" altLang="zh-CN" sz="1600" dirty="0" smtClean="0">
                <a:solidFill>
                  <a:schemeClr val="bg1"/>
                </a:solidFill>
                <a:latin typeface="微软雅黑" panose="020B0503020204020204" charset="-122"/>
                <a:ea typeface="微软雅黑" panose="020B0503020204020204" charset="-122"/>
              </a:rPr>
              <a:t>/</a:t>
            </a:r>
            <a:r>
              <a:rPr lang="zh-CN" altLang="en-US" sz="1600" dirty="0" smtClean="0">
                <a:solidFill>
                  <a:schemeClr val="bg1"/>
                </a:solidFill>
                <a:latin typeface="微软雅黑" panose="020B0503020204020204" charset="-122"/>
                <a:ea typeface="微软雅黑" panose="020B0503020204020204" charset="-122"/>
              </a:rPr>
              <a:t>总结</a:t>
            </a:r>
            <a:r>
              <a:rPr lang="en-US" altLang="zh-CN" sz="1600" dirty="0" smtClean="0">
                <a:solidFill>
                  <a:schemeClr val="bg1"/>
                </a:solidFill>
                <a:latin typeface="微软雅黑" panose="020B0503020204020204" charset="-122"/>
                <a:ea typeface="微软雅黑" panose="020B0503020204020204" charset="-122"/>
              </a:rPr>
              <a:t>/</a:t>
            </a:r>
            <a:r>
              <a:rPr lang="zh-CN" altLang="en-US" sz="1600" dirty="0" smtClean="0">
                <a:solidFill>
                  <a:schemeClr val="bg1"/>
                </a:solidFill>
                <a:latin typeface="微软雅黑" panose="020B0503020204020204" charset="-122"/>
                <a:ea typeface="微软雅黑" panose="020B0503020204020204" charset="-122"/>
              </a:rPr>
              <a:t>计划</a:t>
            </a:r>
            <a:r>
              <a:rPr lang="en-US" altLang="zh-CN" sz="1600" dirty="0" smtClean="0">
                <a:solidFill>
                  <a:schemeClr val="bg1"/>
                </a:solidFill>
                <a:latin typeface="微软雅黑" panose="020B0503020204020204" charset="-122"/>
                <a:ea typeface="微软雅黑" panose="020B0503020204020204" charset="-122"/>
              </a:rPr>
              <a:t>PPT</a:t>
            </a:r>
            <a:r>
              <a:rPr lang="zh-CN" altLang="en-US" sz="1600" dirty="0" smtClean="0">
                <a:solidFill>
                  <a:schemeClr val="bg1"/>
                </a:solidFill>
                <a:latin typeface="微软雅黑" panose="020B0503020204020204" charset="-122"/>
                <a:ea typeface="微软雅黑" panose="020B0503020204020204" charset="-122"/>
              </a:rPr>
              <a:t>排版设计</a:t>
            </a:r>
            <a:endParaRPr lang="en-US" altLang="zh-CN" sz="1600" dirty="0" smtClean="0">
              <a:solidFill>
                <a:schemeClr val="bg1"/>
              </a:solidFill>
              <a:latin typeface="微软雅黑" panose="020B0503020204020204" charset="-122"/>
              <a:ea typeface="微软雅黑" panose="020B0503020204020204" charset="-122"/>
            </a:endParaRPr>
          </a:p>
          <a:p>
            <a:pPr marL="342900" indent="-342900">
              <a:lnSpc>
                <a:spcPct val="120000"/>
              </a:lnSpc>
              <a:buSzPct val="87000"/>
              <a:buFont typeface="Wingdings" panose="05000000000000000000" pitchFamily="2" charset="2"/>
              <a:buChar char="n"/>
            </a:pPr>
            <a:r>
              <a:rPr lang="en-US" altLang="zh-CN" sz="1600" dirty="0" smtClean="0">
                <a:solidFill>
                  <a:schemeClr val="bg1"/>
                </a:solidFill>
                <a:latin typeface="微软雅黑" panose="020B0503020204020204" charset="-122"/>
                <a:ea typeface="微软雅黑" panose="020B0503020204020204" charset="-122"/>
              </a:rPr>
              <a:t>10+</a:t>
            </a:r>
            <a:r>
              <a:rPr lang="zh-CN" altLang="en-US" sz="1600" dirty="0" smtClean="0">
                <a:solidFill>
                  <a:schemeClr val="bg1"/>
                </a:solidFill>
                <a:latin typeface="微软雅黑" panose="020B0503020204020204" charset="-122"/>
                <a:ea typeface="微软雅黑" panose="020B0503020204020204" charset="-122"/>
              </a:rPr>
              <a:t>年制造业企业工作经验</a:t>
            </a:r>
            <a:endParaRPr lang="en-US" altLang="zh-CN" sz="1600" dirty="0" smtClean="0">
              <a:solidFill>
                <a:schemeClr val="bg1"/>
              </a:solidFill>
              <a:latin typeface="微软雅黑" panose="020B0503020204020204" charset="-122"/>
              <a:ea typeface="微软雅黑" panose="020B0503020204020204" charset="-122"/>
            </a:endParaRPr>
          </a:p>
          <a:p>
            <a:pPr marL="342900" indent="-342900">
              <a:lnSpc>
                <a:spcPct val="120000"/>
              </a:lnSpc>
              <a:buSzPct val="87000"/>
              <a:buFont typeface="Wingdings" panose="05000000000000000000" pitchFamily="2" charset="2"/>
              <a:buChar char="n"/>
            </a:pPr>
            <a:r>
              <a:rPr lang="en-US" altLang="zh-CN" sz="1600" dirty="0" smtClean="0">
                <a:solidFill>
                  <a:schemeClr val="bg1"/>
                </a:solidFill>
                <a:latin typeface="微软雅黑" panose="020B0503020204020204" charset="-122"/>
                <a:ea typeface="微软雅黑" panose="020B0503020204020204" charset="-122"/>
              </a:rPr>
              <a:t>600+</a:t>
            </a:r>
            <a:r>
              <a:rPr lang="zh-CN" altLang="en-US" sz="1600" dirty="0" smtClean="0">
                <a:solidFill>
                  <a:schemeClr val="bg1"/>
                </a:solidFill>
                <a:latin typeface="微软雅黑" panose="020B0503020204020204" charset="-122"/>
                <a:ea typeface="微软雅黑" panose="020B0503020204020204" charset="-122"/>
              </a:rPr>
              <a:t>套</a:t>
            </a:r>
            <a:r>
              <a:rPr lang="en-US" altLang="zh-CN" sz="1600" dirty="0" smtClean="0">
                <a:solidFill>
                  <a:schemeClr val="bg1"/>
                </a:solidFill>
                <a:latin typeface="微软雅黑" panose="020B0503020204020204" charset="-122"/>
                <a:ea typeface="微软雅黑" panose="020B0503020204020204" charset="-122"/>
              </a:rPr>
              <a:t>PPT</a:t>
            </a:r>
            <a:r>
              <a:rPr lang="zh-CN" altLang="en-US" sz="1600" dirty="0" smtClean="0">
                <a:solidFill>
                  <a:schemeClr val="bg1"/>
                </a:solidFill>
                <a:latin typeface="微软雅黑" panose="020B0503020204020204" charset="-122"/>
                <a:ea typeface="微软雅黑" panose="020B0503020204020204" charset="-122"/>
              </a:rPr>
              <a:t>模板设计经验</a:t>
            </a:r>
            <a:endParaRPr lang="en-US" altLang="zh-CN" sz="1600" dirty="0" smtClean="0">
              <a:solidFill>
                <a:schemeClr val="bg1"/>
              </a:solidFill>
              <a:latin typeface="微软雅黑" panose="020B0503020204020204" charset="-122"/>
              <a:ea typeface="微软雅黑" panose="020B0503020204020204" charset="-122"/>
            </a:endParaRPr>
          </a:p>
          <a:p>
            <a:pPr marL="342900" indent="-342900">
              <a:lnSpc>
                <a:spcPct val="120000"/>
              </a:lnSpc>
              <a:buSzPct val="87000"/>
              <a:buFont typeface="Wingdings" panose="05000000000000000000" pitchFamily="2" charset="2"/>
              <a:buChar char="n"/>
            </a:pPr>
            <a:r>
              <a:rPr lang="en-US" altLang="zh-CN" sz="1600" dirty="0" smtClean="0">
                <a:solidFill>
                  <a:schemeClr val="bg1"/>
                </a:solidFill>
                <a:latin typeface="微软雅黑" panose="020B0503020204020204" charset="-122"/>
                <a:ea typeface="微软雅黑" panose="020B0503020204020204" charset="-122"/>
              </a:rPr>
              <a:t>4000+</a:t>
            </a:r>
            <a:r>
              <a:rPr lang="zh-CN" altLang="en-US" sz="1600" dirty="0" smtClean="0">
                <a:solidFill>
                  <a:schemeClr val="bg1"/>
                </a:solidFill>
                <a:latin typeface="微软雅黑" panose="020B0503020204020204" charset="-122"/>
                <a:ea typeface="微软雅黑" panose="020B0503020204020204" charset="-122"/>
              </a:rPr>
              <a:t>套精美</a:t>
            </a:r>
            <a:r>
              <a:rPr lang="en-US" altLang="zh-CN" sz="1600" dirty="0" smtClean="0">
                <a:solidFill>
                  <a:schemeClr val="bg1"/>
                </a:solidFill>
                <a:latin typeface="微软雅黑" panose="020B0503020204020204" charset="-122"/>
                <a:ea typeface="微软雅黑" panose="020B0503020204020204" charset="-122"/>
              </a:rPr>
              <a:t>PPT</a:t>
            </a:r>
            <a:r>
              <a:rPr lang="zh-CN" altLang="en-US" sz="1600" dirty="0" smtClean="0">
                <a:solidFill>
                  <a:schemeClr val="bg1"/>
                </a:solidFill>
                <a:latin typeface="微软雅黑" panose="020B0503020204020204" charset="-122"/>
                <a:ea typeface="微软雅黑" panose="020B0503020204020204" charset="-122"/>
              </a:rPr>
              <a:t>图表</a:t>
            </a:r>
            <a:endParaRPr lang="en-US" altLang="zh-CN" sz="1600" dirty="0">
              <a:solidFill>
                <a:schemeClr val="bg1"/>
              </a:solidFill>
              <a:latin typeface="微软雅黑" panose="020B0503020204020204" charset="-122"/>
              <a:ea typeface="微软雅黑" panose="020B0503020204020204" charset="-122"/>
            </a:endParaRPr>
          </a:p>
        </p:txBody>
      </p:sp>
      <p:sp>
        <p:nvSpPr>
          <p:cNvPr id="10" name="矩形 9"/>
          <p:cNvSpPr/>
          <p:nvPr/>
        </p:nvSpPr>
        <p:spPr>
          <a:xfrm>
            <a:off x="1308085" y="4281377"/>
            <a:ext cx="3562194" cy="369332"/>
          </a:xfrm>
          <a:prstGeom prst="rect">
            <a:avLst/>
          </a:prstGeom>
        </p:spPr>
        <p:txBody>
          <a:bodyPr wrap="none">
            <a:spAutoFit/>
          </a:bodyPr>
          <a:lstStyle/>
          <a:p>
            <a:r>
              <a:rPr lang="zh-CN" altLang="en-US" b="1" spc="300" dirty="0" smtClean="0">
                <a:solidFill>
                  <a:schemeClr val="bg1"/>
                </a:solidFill>
                <a:latin typeface="+mj-ea"/>
                <a:ea typeface="+mj-ea"/>
              </a:rPr>
              <a:t>扫一扫 加</a:t>
            </a:r>
            <a:r>
              <a:rPr lang="en-US" altLang="zh-CN" b="1" spc="300" dirty="0" smtClean="0">
                <a:solidFill>
                  <a:schemeClr val="bg1"/>
                </a:solidFill>
                <a:latin typeface="+mj-ea"/>
                <a:ea typeface="+mj-ea"/>
              </a:rPr>
              <a:t>QQ </a:t>
            </a:r>
            <a:r>
              <a:rPr lang="en-US" altLang="zh-CN" b="1" spc="300" dirty="0">
                <a:solidFill>
                  <a:schemeClr val="bg1"/>
                </a:solidFill>
                <a:latin typeface="微软雅黑" panose="020B0503020204020204" charset="-122"/>
                <a:ea typeface="微软雅黑" panose="020B0503020204020204" charset="-122"/>
              </a:rPr>
              <a:t>418157732</a:t>
            </a:r>
            <a:endParaRPr lang="zh-CN" altLang="en-US" b="1" spc="300" dirty="0">
              <a:solidFill>
                <a:schemeClr val="bg1"/>
              </a:solidFill>
              <a:latin typeface="+mj-ea"/>
              <a:ea typeface="+mj-ea"/>
            </a:endParaRPr>
          </a:p>
        </p:txBody>
      </p:sp>
      <p:sp>
        <p:nvSpPr>
          <p:cNvPr id="12" name="文本框 11"/>
          <p:cNvSpPr txBox="1"/>
          <p:nvPr/>
        </p:nvSpPr>
        <p:spPr>
          <a:xfrm>
            <a:off x="7349122" y="4796282"/>
            <a:ext cx="4378960" cy="1680210"/>
          </a:xfrm>
          <a:prstGeom prst="rect">
            <a:avLst/>
          </a:prstGeom>
          <a:noFill/>
        </p:spPr>
        <p:txBody>
          <a:bodyPr wrap="square" rtlCol="0">
            <a:spAutoFit/>
          </a:bodyPr>
          <a:lstStyle/>
          <a:p>
            <a:pPr>
              <a:lnSpc>
                <a:spcPct val="120000"/>
              </a:lnSpc>
            </a:pPr>
            <a:r>
              <a:rPr lang="zh-CN" altLang="en-US" sz="1600" b="1" dirty="0" smtClean="0">
                <a:latin typeface="微软雅黑" panose="020B0503020204020204" charset="-122"/>
                <a:ea typeface="微软雅黑" panose="020B0503020204020204" charset="-122"/>
              </a:rPr>
              <a:t>免费模板</a:t>
            </a:r>
            <a:r>
              <a:rPr lang="en-US" altLang="zh-CN" sz="1600" b="1" dirty="0" smtClean="0">
                <a:latin typeface="微软雅黑" panose="020B0503020204020204" charset="-122"/>
                <a:ea typeface="微软雅黑" panose="020B0503020204020204" charset="-122"/>
              </a:rPr>
              <a:t>+</a:t>
            </a:r>
            <a:r>
              <a:rPr lang="zh-CN" altLang="en-US" sz="1600" b="1" dirty="0" smtClean="0">
                <a:latin typeface="微软雅黑" panose="020B0503020204020204" charset="-122"/>
                <a:ea typeface="微软雅黑" panose="020B0503020204020204" charset="-122"/>
              </a:rPr>
              <a:t>教程视频赠送（备注</a:t>
            </a:r>
            <a:r>
              <a:rPr lang="en-US" altLang="zh-CN" sz="1600" b="1" dirty="0" smtClean="0">
                <a:latin typeface="微软雅黑" panose="020B0503020204020204" charset="-122"/>
                <a:ea typeface="微软雅黑" panose="020B0503020204020204" charset="-122"/>
              </a:rPr>
              <a:t>PPT</a:t>
            </a:r>
            <a:r>
              <a:rPr lang="zh-CN" altLang="en-US" sz="1600" b="1" dirty="0" smtClean="0">
                <a:latin typeface="微软雅黑" panose="020B0503020204020204" charset="-122"/>
                <a:ea typeface="微软雅黑" panose="020B0503020204020204" charset="-122"/>
              </a:rPr>
              <a:t>）</a:t>
            </a:r>
            <a:endParaRPr lang="en-US" altLang="zh-CN" sz="1600" b="1" dirty="0" smtClean="0">
              <a:latin typeface="微软雅黑" panose="020B0503020204020204" charset="-122"/>
              <a:ea typeface="微软雅黑" panose="020B0503020204020204" charset="-122"/>
            </a:endParaRPr>
          </a:p>
          <a:p>
            <a:pPr>
              <a:lnSpc>
                <a:spcPct val="120000"/>
              </a:lnSpc>
            </a:pPr>
            <a:endParaRPr lang="en-US" altLang="zh-CN" sz="600" b="1" dirty="0" smtClean="0">
              <a:latin typeface="微软雅黑" panose="020B0503020204020204" charset="-122"/>
              <a:ea typeface="微软雅黑" panose="020B0503020204020204" charset="-122"/>
            </a:endParaRPr>
          </a:p>
          <a:p>
            <a:pPr marL="342900" indent="-342900">
              <a:lnSpc>
                <a:spcPct val="120000"/>
              </a:lnSpc>
              <a:buSzPct val="87000"/>
              <a:buFont typeface="Wingdings" panose="05000000000000000000" pitchFamily="2" charset="2"/>
              <a:buChar char="n"/>
            </a:pPr>
            <a:r>
              <a:rPr lang="en-US" altLang="zh-CN" sz="1600" dirty="0" smtClean="0">
                <a:latin typeface="微软雅黑" panose="020B0503020204020204" charset="-122"/>
                <a:ea typeface="微软雅黑" panose="020B0503020204020204" charset="-122"/>
              </a:rPr>
              <a:t>500</a:t>
            </a:r>
            <a:r>
              <a:rPr lang="zh-CN" altLang="en-US" sz="1600" dirty="0" smtClean="0">
                <a:latin typeface="微软雅黑" panose="020B0503020204020204" charset="-122"/>
                <a:ea typeface="微软雅黑" panose="020B0503020204020204" charset="-122"/>
              </a:rPr>
              <a:t>套微立体</a:t>
            </a:r>
            <a:r>
              <a:rPr lang="en-US" altLang="zh-CN" sz="1600" dirty="0" smtClean="0">
                <a:latin typeface="微软雅黑" panose="020B0503020204020204" charset="-122"/>
                <a:ea typeface="微软雅黑" panose="020B0503020204020204" charset="-122"/>
              </a:rPr>
              <a:t>PPT</a:t>
            </a:r>
            <a:r>
              <a:rPr lang="zh-CN" altLang="en-US" sz="1600" dirty="0" smtClean="0">
                <a:latin typeface="微软雅黑" panose="020B0503020204020204" charset="-122"/>
                <a:ea typeface="微软雅黑" panose="020B0503020204020204" charset="-122"/>
              </a:rPr>
              <a:t>图表</a:t>
            </a:r>
            <a:endParaRPr lang="en-US" altLang="zh-CN" sz="1600" dirty="0" smtClean="0">
              <a:latin typeface="微软雅黑" panose="020B0503020204020204" charset="-122"/>
              <a:ea typeface="微软雅黑" panose="020B0503020204020204" charset="-122"/>
            </a:endParaRPr>
          </a:p>
          <a:p>
            <a:pPr marL="342900" indent="-342900">
              <a:lnSpc>
                <a:spcPct val="120000"/>
              </a:lnSpc>
              <a:buSzPct val="87000"/>
              <a:buFont typeface="Wingdings" panose="05000000000000000000" pitchFamily="2" charset="2"/>
              <a:buChar char="n"/>
            </a:pPr>
            <a:r>
              <a:rPr lang="en-US" altLang="zh-CN" sz="1600" dirty="0" smtClean="0">
                <a:latin typeface="微软雅黑" panose="020B0503020204020204" charset="-122"/>
                <a:ea typeface="微软雅黑" panose="020B0503020204020204" charset="-122"/>
              </a:rPr>
              <a:t>40GB </a:t>
            </a:r>
            <a:r>
              <a:rPr lang="zh-CN" altLang="en-US" sz="1600" dirty="0" smtClean="0">
                <a:latin typeface="微软雅黑" panose="020B0503020204020204" charset="-122"/>
                <a:ea typeface="微软雅黑" panose="020B0503020204020204" charset="-122"/>
              </a:rPr>
              <a:t>培训教程</a:t>
            </a:r>
            <a:r>
              <a:rPr lang="en-US" altLang="zh-CN" sz="1600" dirty="0" smtClean="0">
                <a:latin typeface="微软雅黑" panose="020B0503020204020204" charset="-122"/>
                <a:ea typeface="微软雅黑" panose="020B0503020204020204" charset="-122"/>
              </a:rPr>
              <a:t>+</a:t>
            </a:r>
            <a:r>
              <a:rPr lang="zh-CN" altLang="en-US" sz="1600" dirty="0" smtClean="0">
                <a:latin typeface="微软雅黑" panose="020B0503020204020204" charset="-122"/>
                <a:ea typeface="微软雅黑" panose="020B0503020204020204" charset="-122"/>
              </a:rPr>
              <a:t>书籍（配色、版式等）</a:t>
            </a:r>
            <a:endParaRPr lang="en-US" altLang="zh-CN" sz="1600" dirty="0" smtClean="0">
              <a:latin typeface="微软雅黑" panose="020B0503020204020204" charset="-122"/>
              <a:ea typeface="微软雅黑" panose="020B0503020204020204" charset="-122"/>
            </a:endParaRPr>
          </a:p>
          <a:p>
            <a:pPr marL="342900" indent="-342900">
              <a:lnSpc>
                <a:spcPct val="120000"/>
              </a:lnSpc>
              <a:buSzPct val="87000"/>
              <a:buFont typeface="Wingdings" panose="05000000000000000000" pitchFamily="2" charset="2"/>
              <a:buChar char="n"/>
            </a:pPr>
            <a:r>
              <a:rPr lang="en-US" altLang="zh-CN" sz="1600" dirty="0" smtClean="0">
                <a:latin typeface="微软雅黑" panose="020B0503020204020204" charset="-122"/>
                <a:ea typeface="微软雅黑" panose="020B0503020204020204" charset="-122"/>
              </a:rPr>
              <a:t>70</a:t>
            </a:r>
            <a:r>
              <a:rPr lang="zh-CN" altLang="en-US" sz="1600" dirty="0" smtClean="0">
                <a:latin typeface="微软雅黑" panose="020B0503020204020204" charset="-122"/>
                <a:ea typeface="微软雅黑" panose="020B0503020204020204" charset="-122"/>
              </a:rPr>
              <a:t>套鼠年新年</a:t>
            </a:r>
            <a:r>
              <a:rPr lang="en-US" altLang="zh-CN" sz="1600" dirty="0" smtClean="0">
                <a:latin typeface="微软雅黑" panose="020B0503020204020204" charset="-122"/>
                <a:ea typeface="微软雅黑" panose="020B0503020204020204" charset="-122"/>
              </a:rPr>
              <a:t>PPT</a:t>
            </a:r>
            <a:r>
              <a:rPr lang="zh-CN" altLang="en-US" sz="1600" dirty="0" smtClean="0">
                <a:latin typeface="微软雅黑" panose="020B0503020204020204" charset="-122"/>
                <a:ea typeface="微软雅黑" panose="020B0503020204020204" charset="-122"/>
              </a:rPr>
              <a:t>模板</a:t>
            </a:r>
            <a:endParaRPr lang="en-US" altLang="zh-CN" sz="1600" dirty="0" smtClean="0">
              <a:latin typeface="微软雅黑" panose="020B0503020204020204" charset="-122"/>
              <a:ea typeface="微软雅黑" panose="020B0503020204020204" charset="-122"/>
            </a:endParaRPr>
          </a:p>
          <a:p>
            <a:pPr marL="342900" indent="-342900">
              <a:lnSpc>
                <a:spcPct val="120000"/>
              </a:lnSpc>
              <a:buSzPct val="87000"/>
              <a:buFont typeface="Wingdings" panose="05000000000000000000" pitchFamily="2" charset="2"/>
              <a:buChar char="n"/>
            </a:pPr>
            <a:r>
              <a:rPr lang="en-US" altLang="zh-CN" sz="1600" dirty="0" smtClean="0">
                <a:latin typeface="微软雅黑" panose="020B0503020204020204" charset="-122"/>
                <a:ea typeface="微软雅黑" panose="020B0503020204020204" charset="-122"/>
              </a:rPr>
              <a:t>300+</a:t>
            </a:r>
            <a:r>
              <a:rPr lang="zh-CN" altLang="en-US" sz="1600" dirty="0" smtClean="0">
                <a:latin typeface="微软雅黑" panose="020B0503020204020204" charset="-122"/>
                <a:ea typeface="微软雅黑" panose="020B0503020204020204" charset="-122"/>
              </a:rPr>
              <a:t>套汇报</a:t>
            </a:r>
            <a:r>
              <a:rPr lang="en-US" altLang="zh-CN" sz="1600" dirty="0" smtClean="0">
                <a:latin typeface="微软雅黑" panose="020B0503020204020204" charset="-122"/>
                <a:ea typeface="微软雅黑" panose="020B0503020204020204" charset="-122"/>
              </a:rPr>
              <a:t>/</a:t>
            </a:r>
            <a:r>
              <a:rPr lang="zh-CN" altLang="en-US" sz="1600" dirty="0" smtClean="0">
                <a:latin typeface="微软雅黑" panose="020B0503020204020204" charset="-122"/>
                <a:ea typeface="微软雅黑" panose="020B0503020204020204" charset="-122"/>
              </a:rPr>
              <a:t>总结</a:t>
            </a:r>
            <a:r>
              <a:rPr lang="en-US" altLang="zh-CN" sz="1600" dirty="0" smtClean="0">
                <a:latin typeface="微软雅黑" panose="020B0503020204020204" charset="-122"/>
                <a:ea typeface="微软雅黑" panose="020B0503020204020204" charset="-122"/>
              </a:rPr>
              <a:t>/</a:t>
            </a:r>
            <a:r>
              <a:rPr lang="zh-CN" altLang="en-US" sz="1600" dirty="0" smtClean="0">
                <a:latin typeface="微软雅黑" panose="020B0503020204020204" charset="-122"/>
                <a:ea typeface="微软雅黑" panose="020B0503020204020204" charset="-122"/>
              </a:rPr>
              <a:t>计划</a:t>
            </a:r>
            <a:r>
              <a:rPr lang="en-US" altLang="zh-CN" sz="1600" dirty="0" smtClean="0">
                <a:latin typeface="微软雅黑" panose="020B0503020204020204" charset="-122"/>
                <a:ea typeface="微软雅黑" panose="020B0503020204020204" charset="-122"/>
              </a:rPr>
              <a:t>PPT</a:t>
            </a:r>
            <a:r>
              <a:rPr lang="zh-CN" altLang="en-US" sz="1600" dirty="0" smtClean="0">
                <a:latin typeface="微软雅黑" panose="020B0503020204020204" charset="-122"/>
                <a:ea typeface="微软雅黑" panose="020B0503020204020204" charset="-122"/>
              </a:rPr>
              <a:t>模板</a:t>
            </a:r>
            <a:endParaRPr lang="en-US" altLang="zh-CN" sz="1600" dirty="0">
              <a:latin typeface="微软雅黑" panose="020B0503020204020204" charset="-122"/>
              <a:ea typeface="微软雅黑" panose="020B0503020204020204" charset="-122"/>
            </a:endParaRPr>
          </a:p>
        </p:txBody>
      </p:sp>
      <p:sp>
        <p:nvSpPr>
          <p:cNvPr id="14" name="矩形 13"/>
          <p:cNvSpPr/>
          <p:nvPr/>
        </p:nvSpPr>
        <p:spPr>
          <a:xfrm>
            <a:off x="6582778" y="403248"/>
            <a:ext cx="440127"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p:cNvSpPr/>
          <p:nvPr/>
        </p:nvSpPr>
        <p:spPr>
          <a:xfrm>
            <a:off x="-6681838" y="818134"/>
            <a:ext cx="3158490" cy="215265"/>
          </a:xfrm>
          <a:prstGeom prst="rect">
            <a:avLst/>
          </a:prstGeom>
        </p:spPr>
        <p:txBody>
          <a:bodyPr wrap="square">
            <a:spAutoFit/>
          </a:bodyPr>
          <a:lstStyle/>
          <a:p>
            <a:r>
              <a:rPr lang="zh-CN" altLang="en-US" sz="800" dirty="0" smtClean="0">
                <a:solidFill>
                  <a:schemeClr val="bg1"/>
                </a:solidFill>
              </a:rPr>
              <a:t>LOREM IPSUM DOLOR SIT AMET, CONSECTETUR ADIPISICING ELIT</a:t>
            </a:r>
            <a:endParaRPr lang="zh-CN" altLang="en-US" sz="800" dirty="0">
              <a:solidFill>
                <a:schemeClr val="bg1"/>
              </a:solidFill>
            </a:endParaRPr>
          </a:p>
        </p:txBody>
      </p:sp>
      <p:sp>
        <p:nvSpPr>
          <p:cNvPr id="16" name="文本框 15"/>
          <p:cNvSpPr txBox="1"/>
          <p:nvPr/>
        </p:nvSpPr>
        <p:spPr>
          <a:xfrm>
            <a:off x="6468479" y="497863"/>
            <a:ext cx="2602370" cy="400110"/>
          </a:xfrm>
          <a:prstGeom prst="rect">
            <a:avLst/>
          </a:prstGeom>
          <a:noFill/>
        </p:spPr>
        <p:txBody>
          <a:bodyPr wrap="square" rtlCol="0">
            <a:spAutoFit/>
          </a:bodyPr>
          <a:lstStyle/>
          <a:p>
            <a:r>
              <a:rPr lang="zh-CN" altLang="en-US" sz="2000" b="1" dirty="0" smtClean="0">
                <a:latin typeface="微软雅黑" panose="020B0503020204020204" charset="-122"/>
                <a:ea typeface="微软雅黑" panose="020B0503020204020204" charset="-122"/>
              </a:rPr>
              <a:t>免费模版联系方式</a:t>
            </a:r>
            <a:endParaRPr lang="en-US" altLang="zh-CN" sz="2000" b="1" dirty="0">
              <a:latin typeface="微软雅黑" panose="020B0503020204020204" charset="-122"/>
              <a:ea typeface="微软雅黑" panose="020B0503020204020204" charset="-122"/>
            </a:endParaRPr>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5765" y="1560613"/>
            <a:ext cx="2406834" cy="2391788"/>
          </a:xfrm>
          <a:prstGeom prst="rect">
            <a:avLst/>
          </a:prstGeom>
        </p:spPr>
      </p:pic>
      <p:sp>
        <p:nvSpPr>
          <p:cNvPr id="18" name="矩形 17"/>
          <p:cNvSpPr/>
          <p:nvPr/>
        </p:nvSpPr>
        <p:spPr>
          <a:xfrm>
            <a:off x="7266712" y="4219163"/>
            <a:ext cx="3724096" cy="369332"/>
          </a:xfrm>
          <a:prstGeom prst="rect">
            <a:avLst/>
          </a:prstGeom>
        </p:spPr>
        <p:txBody>
          <a:bodyPr wrap="none">
            <a:spAutoFit/>
          </a:bodyPr>
          <a:lstStyle/>
          <a:p>
            <a:r>
              <a:rPr lang="zh-CN" altLang="en-US" b="1" spc="300" dirty="0" smtClean="0">
                <a:latin typeface="+mj-ea"/>
                <a:ea typeface="+mj-ea"/>
              </a:rPr>
              <a:t>扫一扫 加</a:t>
            </a:r>
            <a:r>
              <a:rPr lang="en-US" altLang="zh-CN" b="1" spc="300" dirty="0" smtClean="0">
                <a:latin typeface="+mj-ea"/>
                <a:ea typeface="+mj-ea"/>
              </a:rPr>
              <a:t>QQ</a:t>
            </a:r>
            <a:r>
              <a:rPr lang="zh-CN" altLang="en-US" b="1" spc="300" dirty="0" smtClean="0">
                <a:latin typeface="+mj-ea"/>
                <a:ea typeface="+mj-ea"/>
              </a:rPr>
              <a:t>群</a:t>
            </a:r>
            <a:r>
              <a:rPr lang="en-US" altLang="zh-CN" b="1" spc="300" dirty="0">
                <a:latin typeface="+mj-ea"/>
                <a:ea typeface="+mj-ea"/>
              </a:rPr>
              <a:t>838482973</a:t>
            </a:r>
            <a:endParaRPr lang="zh-CN" altLang="en-US" b="1" spc="300" dirty="0">
              <a:latin typeface="+mj-ea"/>
              <a:ea typeface="+mj-ea"/>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8993" y="1560613"/>
            <a:ext cx="2466574" cy="2450763"/>
          </a:xfrm>
          <a:prstGeom prst="rect">
            <a:avLst/>
          </a:prstGeom>
        </p:spPr>
      </p:pic>
      <p:sp>
        <p:nvSpPr>
          <p:cNvPr id="19" name="矩形 18"/>
          <p:cNvSpPr/>
          <p:nvPr/>
        </p:nvSpPr>
        <p:spPr>
          <a:xfrm>
            <a:off x="419416" y="367580"/>
            <a:ext cx="741680" cy="361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文本框 19"/>
          <p:cNvSpPr txBox="1"/>
          <p:nvPr/>
        </p:nvSpPr>
        <p:spPr>
          <a:xfrm>
            <a:off x="305117" y="462195"/>
            <a:ext cx="4732494" cy="400110"/>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rPr>
              <a:t>付费</a:t>
            </a:r>
            <a:r>
              <a:rPr lang="zh-CN" altLang="en-US" sz="2000" b="1" dirty="0" smtClean="0">
                <a:solidFill>
                  <a:schemeClr val="bg1"/>
                </a:solidFill>
                <a:latin typeface="微软雅黑" panose="020B0503020204020204" charset="-122"/>
                <a:ea typeface="微软雅黑" panose="020B0503020204020204" charset="-122"/>
              </a:rPr>
              <a:t>模版联系方式</a:t>
            </a:r>
            <a:endParaRPr lang="en-US" altLang="zh-CN" sz="2000" b="1" dirty="0">
              <a:solidFill>
                <a:schemeClr val="bg1"/>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0926668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859" y="3244334"/>
            <a:ext cx="4914230" cy="1477328"/>
          </a:xfrm>
          <a:prstGeom prst="rect">
            <a:avLst/>
          </a:prstGeom>
        </p:spPr>
        <p:txBody>
          <a:bodyPr wrap="none">
            <a:spAutoFit/>
          </a:bodyPr>
          <a:lstStyle/>
          <a:p>
            <a:r>
              <a:rPr lang="en-US" altLang="zh-CN" dirty="0" err="1" smtClean="0">
                <a:hlinkClick r:id="rId2"/>
              </a:rPr>
              <a:t>StephenZhu</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2599707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00971" y="2140570"/>
            <a:ext cx="1393529" cy="1393528"/>
            <a:chOff x="2276771" y="2221458"/>
            <a:chExt cx="2625430" cy="2625428"/>
          </a:xfrm>
        </p:grpSpPr>
        <p:sp>
          <p:nvSpPr>
            <p:cNvPr id="5" name="椭圆 4"/>
            <p:cNvSpPr/>
            <p:nvPr/>
          </p:nvSpPr>
          <p:spPr>
            <a:xfrm>
              <a:off x="2276771" y="2221458"/>
              <a:ext cx="2625430" cy="2625428"/>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nvGrpSpPr>
            <p:cNvPr id="7" name="组合 6"/>
            <p:cNvGrpSpPr/>
            <p:nvPr/>
          </p:nvGrpSpPr>
          <p:grpSpPr>
            <a:xfrm>
              <a:off x="2581581" y="2621254"/>
              <a:ext cx="2052942" cy="1840098"/>
              <a:chOff x="4950565" y="2141272"/>
              <a:chExt cx="3094826" cy="2773962"/>
            </a:xfrm>
          </p:grpSpPr>
          <p:sp>
            <p:nvSpPr>
              <p:cNvPr id="44" name="椭圆 43"/>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sp>
            <p:nvSpPr>
              <p:cNvPr id="45" name="椭圆 44"/>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grpSp>
          <p:nvGrpSpPr>
            <p:cNvPr id="6" name="组合 5"/>
            <p:cNvGrpSpPr/>
            <p:nvPr/>
          </p:nvGrpSpPr>
          <p:grpSpPr>
            <a:xfrm>
              <a:off x="2582460" y="2625347"/>
              <a:ext cx="2045906" cy="1856228"/>
              <a:chOff x="4953229" y="2141272"/>
              <a:chExt cx="3084220" cy="2798278"/>
            </a:xfrm>
            <a:solidFill>
              <a:srgbClr val="1C50A2"/>
            </a:solidFill>
          </p:grpSpPr>
          <p:sp>
            <p:nvSpPr>
              <p:cNvPr id="46" name="椭圆 45"/>
              <p:cNvSpPr/>
              <p:nvPr/>
            </p:nvSpPr>
            <p:spPr>
              <a:xfrm>
                <a:off x="4953229" y="4787666"/>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sp>
            <p:nvSpPr>
              <p:cNvPr id="47" name="椭圆 46"/>
              <p:cNvSpPr/>
              <p:nvPr/>
            </p:nvSpPr>
            <p:spPr>
              <a:xfrm>
                <a:off x="7885565" y="2141272"/>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sp>
          <p:nvSpPr>
            <p:cNvPr id="14" name="椭圆 13"/>
            <p:cNvSpPr/>
            <p:nvPr/>
          </p:nvSpPr>
          <p:spPr>
            <a:xfrm>
              <a:off x="2616618" y="2570728"/>
              <a:ext cx="1946033" cy="1946033"/>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effectLst>
                    <a:outerShdw blurRad="38100" dist="38100" dir="2700000" algn="tl">
                      <a:srgbClr val="000000">
                        <a:alpha val="43137"/>
                      </a:srgbClr>
                    </a:outerShdw>
                  </a:effectLst>
                  <a:latin typeface="+mn-ea"/>
                  <a:cs typeface="+mn-ea"/>
                  <a:sym typeface="+mn-lt"/>
                </a:rPr>
                <a:t>2</a:t>
              </a:r>
              <a:endParaRPr lang="zh-CN" altLang="en-US" sz="5400" b="1" dirty="0">
                <a:effectLst>
                  <a:outerShdw blurRad="38100" dist="38100" dir="2700000" algn="tl">
                    <a:srgbClr val="000000">
                      <a:alpha val="43137"/>
                    </a:srgbClr>
                  </a:outerShdw>
                </a:effectLst>
                <a:latin typeface="+mn-ea"/>
                <a:cs typeface="+mn-ea"/>
                <a:sym typeface="+mn-lt"/>
              </a:endParaRPr>
            </a:p>
          </p:txBody>
        </p:sp>
      </p:grpSp>
      <p:sp>
        <p:nvSpPr>
          <p:cNvPr id="16" name="椭圆 15"/>
          <p:cNvSpPr/>
          <p:nvPr/>
        </p:nvSpPr>
        <p:spPr>
          <a:xfrm>
            <a:off x="11268220" y="-923780"/>
            <a:ext cx="1847559" cy="1847559"/>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cs typeface="+mn-ea"/>
              <a:sym typeface="+mn-lt"/>
            </a:endParaRPr>
          </a:p>
        </p:txBody>
      </p:sp>
      <p:sp>
        <p:nvSpPr>
          <p:cNvPr id="17" name="椭圆 16"/>
          <p:cNvSpPr/>
          <p:nvPr/>
        </p:nvSpPr>
        <p:spPr>
          <a:xfrm>
            <a:off x="10492598" y="351423"/>
            <a:ext cx="572356" cy="5723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11179254" y="2141272"/>
            <a:ext cx="302456" cy="3024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11330482" y="1257699"/>
            <a:ext cx="390938" cy="390938"/>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9"/>
          <p:cNvSpPr txBox="1"/>
          <p:nvPr/>
        </p:nvSpPr>
        <p:spPr>
          <a:xfrm>
            <a:off x="2856939" y="3915698"/>
            <a:ext cx="6481592" cy="807881"/>
          </a:xfrm>
          <a:prstGeom prst="rect">
            <a:avLst/>
          </a:prstGeom>
          <a:noFill/>
        </p:spPr>
        <p:txBody>
          <a:bodyPr wrap="square" lIns="68548" tIns="34274" rIns="68548" bIns="342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4800" b="1" dirty="0">
                <a:solidFill>
                  <a:srgbClr val="1C50A2"/>
                </a:solidFill>
                <a:ea typeface="微软雅黑" panose="020B0503020204020204" charset="-122"/>
                <a:cs typeface="微软雅黑" panose="020B0503020204020204" charset="-122"/>
                <a:sym typeface="+mn-lt"/>
              </a:rPr>
              <a:t>工作完成情况</a:t>
            </a:r>
            <a:endParaRPr lang="en-US" altLang="zh-CN" sz="4800" b="1" dirty="0">
              <a:solidFill>
                <a:srgbClr val="1C50A2"/>
              </a:solidFill>
              <a:ea typeface="微软雅黑" panose="020B0503020204020204" charset="-122"/>
              <a:cs typeface="微软雅黑" panose="020B0503020204020204" charset="-122"/>
              <a:sym typeface="+mn-lt"/>
            </a:endParaRPr>
          </a:p>
        </p:txBody>
      </p:sp>
    </p:spTree>
    <p:extLst>
      <p:ext uri="{BB962C8B-B14F-4D97-AF65-F5344CB8AC3E}">
        <p14:creationId xmlns:p14="http://schemas.microsoft.com/office/powerpoint/2010/main" val="31585625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2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20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20000">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14:bounceEnd="20000">
                                          <p:cBhvr additive="base">
                                            <p:cTn id="11" dur="500" fill="hold"/>
                                            <p:tgtEl>
                                              <p:spTgt spid="17"/>
                                            </p:tgtEl>
                                            <p:attrNameLst>
                                              <p:attrName>ppt_x</p:attrName>
                                            </p:attrNameLst>
                                          </p:cBhvr>
                                          <p:tavLst>
                                            <p:tav tm="0">
                                              <p:val>
                                                <p:strVal val="1+#ppt_w/2"/>
                                              </p:val>
                                            </p:tav>
                                            <p:tav tm="100000">
                                              <p:val>
                                                <p:strVal val="#ppt_x"/>
                                              </p:val>
                                            </p:tav>
                                          </p:tavLst>
                                        </p:anim>
                                        <p:anim calcmode="lin" valueType="num" p14:bounceEnd="2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20000">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14:bounceEnd="20000">
                                          <p:cBhvr additive="base">
                                            <p:cTn id="15"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20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20000">
                                          <p:cBhvr additive="base">
                                            <p:cTn id="19" dur="500" fill="hold"/>
                                            <p:tgtEl>
                                              <p:spTgt spid="18"/>
                                            </p:tgtEl>
                                            <p:attrNameLst>
                                              <p:attrName>ppt_x</p:attrName>
                                            </p:attrNameLst>
                                          </p:cBhvr>
                                          <p:tavLst>
                                            <p:tav tm="0">
                                              <p:val>
                                                <p:strVal val="1+#ppt_w/2"/>
                                              </p:val>
                                            </p:tav>
                                            <p:tav tm="100000">
                                              <p:val>
                                                <p:strVal val="#ppt_x"/>
                                              </p:val>
                                            </p:tav>
                                          </p:tavLst>
                                        </p:anim>
                                        <p:anim calcmode="lin" valueType="num" p14:bounceEnd="20000">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00971" y="2140570"/>
            <a:ext cx="1393529" cy="1393528"/>
            <a:chOff x="2276771" y="2221458"/>
            <a:chExt cx="2625430" cy="2625428"/>
          </a:xfrm>
        </p:grpSpPr>
        <p:sp>
          <p:nvSpPr>
            <p:cNvPr id="5" name="椭圆 4"/>
            <p:cNvSpPr/>
            <p:nvPr/>
          </p:nvSpPr>
          <p:spPr>
            <a:xfrm>
              <a:off x="2276771" y="2221458"/>
              <a:ext cx="2625430" cy="2625428"/>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nvGrpSpPr>
            <p:cNvPr id="7" name="组合 6"/>
            <p:cNvGrpSpPr/>
            <p:nvPr/>
          </p:nvGrpSpPr>
          <p:grpSpPr>
            <a:xfrm>
              <a:off x="2581581" y="2621254"/>
              <a:ext cx="2052942" cy="1840098"/>
              <a:chOff x="4950565" y="2141272"/>
              <a:chExt cx="3094826" cy="2773962"/>
            </a:xfrm>
          </p:grpSpPr>
          <p:sp>
            <p:nvSpPr>
              <p:cNvPr id="44" name="椭圆 43"/>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sp>
            <p:nvSpPr>
              <p:cNvPr id="45" name="椭圆 44"/>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grpSp>
          <p:nvGrpSpPr>
            <p:cNvPr id="6" name="组合 5"/>
            <p:cNvGrpSpPr/>
            <p:nvPr/>
          </p:nvGrpSpPr>
          <p:grpSpPr>
            <a:xfrm>
              <a:off x="2582460" y="2625347"/>
              <a:ext cx="2045906" cy="1856228"/>
              <a:chOff x="4953229" y="2141272"/>
              <a:chExt cx="3084220" cy="2798278"/>
            </a:xfrm>
            <a:solidFill>
              <a:srgbClr val="1C50A2"/>
            </a:solidFill>
          </p:grpSpPr>
          <p:sp>
            <p:nvSpPr>
              <p:cNvPr id="46" name="椭圆 45"/>
              <p:cNvSpPr/>
              <p:nvPr/>
            </p:nvSpPr>
            <p:spPr>
              <a:xfrm>
                <a:off x="4953229" y="4787666"/>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sp>
            <p:nvSpPr>
              <p:cNvPr id="47" name="椭圆 46"/>
              <p:cNvSpPr/>
              <p:nvPr/>
            </p:nvSpPr>
            <p:spPr>
              <a:xfrm>
                <a:off x="7885565" y="2141272"/>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sp>
          <p:nvSpPr>
            <p:cNvPr id="14" name="椭圆 13"/>
            <p:cNvSpPr/>
            <p:nvPr/>
          </p:nvSpPr>
          <p:spPr>
            <a:xfrm>
              <a:off x="2616618" y="2570728"/>
              <a:ext cx="1946033" cy="1946033"/>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effectLst>
                    <a:outerShdw blurRad="38100" dist="38100" dir="2700000" algn="tl">
                      <a:srgbClr val="000000">
                        <a:alpha val="43137"/>
                      </a:srgbClr>
                    </a:outerShdw>
                  </a:effectLst>
                  <a:latin typeface="+mn-ea"/>
                  <a:cs typeface="+mn-ea"/>
                  <a:sym typeface="+mn-lt"/>
                </a:rPr>
                <a:t>3</a:t>
              </a:r>
              <a:endParaRPr lang="zh-CN" altLang="en-US" sz="5400" b="1" dirty="0">
                <a:effectLst>
                  <a:outerShdw blurRad="38100" dist="38100" dir="2700000" algn="tl">
                    <a:srgbClr val="000000">
                      <a:alpha val="43137"/>
                    </a:srgbClr>
                  </a:outerShdw>
                </a:effectLst>
                <a:latin typeface="+mn-ea"/>
                <a:cs typeface="+mn-ea"/>
                <a:sym typeface="+mn-lt"/>
              </a:endParaRPr>
            </a:p>
          </p:txBody>
        </p:sp>
      </p:grpSp>
      <p:sp>
        <p:nvSpPr>
          <p:cNvPr id="16" name="椭圆 15"/>
          <p:cNvSpPr/>
          <p:nvPr/>
        </p:nvSpPr>
        <p:spPr>
          <a:xfrm>
            <a:off x="11268220" y="-923780"/>
            <a:ext cx="1847559" cy="1847559"/>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cs typeface="+mn-ea"/>
              <a:sym typeface="+mn-lt"/>
            </a:endParaRPr>
          </a:p>
        </p:txBody>
      </p:sp>
      <p:sp>
        <p:nvSpPr>
          <p:cNvPr id="17" name="椭圆 16"/>
          <p:cNvSpPr/>
          <p:nvPr/>
        </p:nvSpPr>
        <p:spPr>
          <a:xfrm>
            <a:off x="10492598" y="351423"/>
            <a:ext cx="572356" cy="5723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11179254" y="2141272"/>
            <a:ext cx="302456" cy="3024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11330482" y="1257699"/>
            <a:ext cx="390938" cy="390938"/>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9"/>
          <p:cNvSpPr txBox="1"/>
          <p:nvPr/>
        </p:nvSpPr>
        <p:spPr>
          <a:xfrm>
            <a:off x="2856939" y="3915698"/>
            <a:ext cx="6481592" cy="807881"/>
          </a:xfrm>
          <a:prstGeom prst="rect">
            <a:avLst/>
          </a:prstGeom>
          <a:noFill/>
        </p:spPr>
        <p:txBody>
          <a:bodyPr wrap="square" lIns="68548" tIns="34274" rIns="68548" bIns="342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4800" b="1" dirty="0">
                <a:solidFill>
                  <a:srgbClr val="1C50A2"/>
                </a:solidFill>
                <a:ea typeface="微软雅黑" panose="020B0503020204020204" charset="-122"/>
                <a:cs typeface="微软雅黑" panose="020B0503020204020204" charset="-122"/>
                <a:sym typeface="+mn-lt"/>
              </a:rPr>
              <a:t>工作不足之处</a:t>
            </a:r>
            <a:endParaRPr lang="en-US" altLang="zh-CN" sz="4800" b="1" dirty="0">
              <a:solidFill>
                <a:srgbClr val="1C50A2"/>
              </a:solidFill>
              <a:ea typeface="微软雅黑" panose="020B0503020204020204" charset="-122"/>
              <a:cs typeface="微软雅黑" panose="020B0503020204020204" charset="-122"/>
              <a:sym typeface="+mn-lt"/>
            </a:endParaRPr>
          </a:p>
        </p:txBody>
      </p:sp>
    </p:spTree>
    <p:extLst>
      <p:ext uri="{BB962C8B-B14F-4D97-AF65-F5344CB8AC3E}">
        <p14:creationId xmlns:p14="http://schemas.microsoft.com/office/powerpoint/2010/main" val="89802070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2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20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20000">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14:bounceEnd="20000">
                                          <p:cBhvr additive="base">
                                            <p:cTn id="11" dur="500" fill="hold"/>
                                            <p:tgtEl>
                                              <p:spTgt spid="17"/>
                                            </p:tgtEl>
                                            <p:attrNameLst>
                                              <p:attrName>ppt_x</p:attrName>
                                            </p:attrNameLst>
                                          </p:cBhvr>
                                          <p:tavLst>
                                            <p:tav tm="0">
                                              <p:val>
                                                <p:strVal val="1+#ppt_w/2"/>
                                              </p:val>
                                            </p:tav>
                                            <p:tav tm="100000">
                                              <p:val>
                                                <p:strVal val="#ppt_x"/>
                                              </p:val>
                                            </p:tav>
                                          </p:tavLst>
                                        </p:anim>
                                        <p:anim calcmode="lin" valueType="num" p14:bounceEnd="2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20000">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14:bounceEnd="20000">
                                          <p:cBhvr additive="base">
                                            <p:cTn id="15"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20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20000">
                                          <p:cBhvr additive="base">
                                            <p:cTn id="19" dur="500" fill="hold"/>
                                            <p:tgtEl>
                                              <p:spTgt spid="18"/>
                                            </p:tgtEl>
                                            <p:attrNameLst>
                                              <p:attrName>ppt_x</p:attrName>
                                            </p:attrNameLst>
                                          </p:cBhvr>
                                          <p:tavLst>
                                            <p:tav tm="0">
                                              <p:val>
                                                <p:strVal val="1+#ppt_w/2"/>
                                              </p:val>
                                            </p:tav>
                                            <p:tav tm="100000">
                                              <p:val>
                                                <p:strVal val="#ppt_x"/>
                                              </p:val>
                                            </p:tav>
                                          </p:tavLst>
                                        </p:anim>
                                        <p:anim calcmode="lin" valueType="num" p14:bounceEnd="20000">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00971" y="2140570"/>
            <a:ext cx="1393529" cy="1393528"/>
            <a:chOff x="2276771" y="2221458"/>
            <a:chExt cx="2625430" cy="2625428"/>
          </a:xfrm>
        </p:grpSpPr>
        <p:sp>
          <p:nvSpPr>
            <p:cNvPr id="5" name="椭圆 4"/>
            <p:cNvSpPr/>
            <p:nvPr/>
          </p:nvSpPr>
          <p:spPr>
            <a:xfrm>
              <a:off x="2276771" y="2221458"/>
              <a:ext cx="2625430" cy="2625428"/>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nvGrpSpPr>
            <p:cNvPr id="7" name="组合 6"/>
            <p:cNvGrpSpPr/>
            <p:nvPr/>
          </p:nvGrpSpPr>
          <p:grpSpPr>
            <a:xfrm>
              <a:off x="2581581" y="2621254"/>
              <a:ext cx="2052942" cy="1840098"/>
              <a:chOff x="4950565" y="2141272"/>
              <a:chExt cx="3094826" cy="2773962"/>
            </a:xfrm>
          </p:grpSpPr>
          <p:sp>
            <p:nvSpPr>
              <p:cNvPr id="44" name="椭圆 43"/>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sp>
            <p:nvSpPr>
              <p:cNvPr id="45" name="椭圆 44"/>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grpSp>
          <p:nvGrpSpPr>
            <p:cNvPr id="6" name="组合 5"/>
            <p:cNvGrpSpPr/>
            <p:nvPr/>
          </p:nvGrpSpPr>
          <p:grpSpPr>
            <a:xfrm>
              <a:off x="2582460" y="2625347"/>
              <a:ext cx="2045906" cy="1856228"/>
              <a:chOff x="4953229" y="2141272"/>
              <a:chExt cx="3084220" cy="2798278"/>
            </a:xfrm>
            <a:solidFill>
              <a:srgbClr val="1C50A2"/>
            </a:solidFill>
          </p:grpSpPr>
          <p:sp>
            <p:nvSpPr>
              <p:cNvPr id="46" name="椭圆 45"/>
              <p:cNvSpPr/>
              <p:nvPr/>
            </p:nvSpPr>
            <p:spPr>
              <a:xfrm>
                <a:off x="4953229" y="4787666"/>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sp>
            <p:nvSpPr>
              <p:cNvPr id="47" name="椭圆 46"/>
              <p:cNvSpPr/>
              <p:nvPr/>
            </p:nvSpPr>
            <p:spPr>
              <a:xfrm>
                <a:off x="7885565" y="2141272"/>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cs typeface="+mn-ea"/>
                  <a:sym typeface="+mn-lt"/>
                </a:endParaRPr>
              </a:p>
            </p:txBody>
          </p:sp>
        </p:grpSp>
        <p:sp>
          <p:nvSpPr>
            <p:cNvPr id="14" name="椭圆 13"/>
            <p:cNvSpPr/>
            <p:nvPr/>
          </p:nvSpPr>
          <p:spPr>
            <a:xfrm>
              <a:off x="2616618" y="2570728"/>
              <a:ext cx="1946033" cy="1946033"/>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effectLst>
                    <a:outerShdw blurRad="38100" dist="38100" dir="2700000" algn="tl">
                      <a:srgbClr val="000000">
                        <a:alpha val="43137"/>
                      </a:srgbClr>
                    </a:outerShdw>
                  </a:effectLst>
                  <a:latin typeface="+mn-ea"/>
                  <a:cs typeface="+mn-ea"/>
                  <a:sym typeface="+mn-lt"/>
                </a:rPr>
                <a:t>4</a:t>
              </a:r>
              <a:endParaRPr lang="zh-CN" altLang="en-US" sz="5400" b="1" dirty="0">
                <a:effectLst>
                  <a:outerShdw blurRad="38100" dist="38100" dir="2700000" algn="tl">
                    <a:srgbClr val="000000">
                      <a:alpha val="43137"/>
                    </a:srgbClr>
                  </a:outerShdw>
                </a:effectLst>
                <a:latin typeface="+mn-ea"/>
                <a:cs typeface="+mn-ea"/>
                <a:sym typeface="+mn-lt"/>
              </a:endParaRPr>
            </a:p>
          </p:txBody>
        </p:sp>
      </p:grpSp>
      <p:sp>
        <p:nvSpPr>
          <p:cNvPr id="16" name="椭圆 15"/>
          <p:cNvSpPr/>
          <p:nvPr/>
        </p:nvSpPr>
        <p:spPr>
          <a:xfrm>
            <a:off x="11268220" y="-923780"/>
            <a:ext cx="1847559" cy="1847559"/>
          </a:xfrm>
          <a:prstGeom prst="ellipse">
            <a:avLst/>
          </a:prstGeom>
          <a:solidFill>
            <a:srgbClr val="1C50A2"/>
          </a:soli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cs typeface="+mn-ea"/>
              <a:sym typeface="+mn-lt"/>
            </a:endParaRPr>
          </a:p>
        </p:txBody>
      </p:sp>
      <p:sp>
        <p:nvSpPr>
          <p:cNvPr id="17" name="椭圆 16"/>
          <p:cNvSpPr/>
          <p:nvPr/>
        </p:nvSpPr>
        <p:spPr>
          <a:xfrm>
            <a:off x="10492598" y="351423"/>
            <a:ext cx="572356" cy="5723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11179254" y="2141272"/>
            <a:ext cx="302456" cy="302456"/>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11330482" y="1257699"/>
            <a:ext cx="390938" cy="390938"/>
          </a:xfrm>
          <a:prstGeom prst="ellipse">
            <a:avLst/>
          </a:prstGeom>
          <a:solidFill>
            <a:srgbClr val="1C50A2"/>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9"/>
          <p:cNvSpPr txBox="1"/>
          <p:nvPr/>
        </p:nvSpPr>
        <p:spPr>
          <a:xfrm>
            <a:off x="2856939" y="3915698"/>
            <a:ext cx="6481592" cy="807881"/>
          </a:xfrm>
          <a:prstGeom prst="rect">
            <a:avLst/>
          </a:prstGeom>
          <a:noFill/>
        </p:spPr>
        <p:txBody>
          <a:bodyPr wrap="square" lIns="68548" tIns="34274" rIns="68548" bIns="342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4800" b="1" dirty="0">
                <a:solidFill>
                  <a:srgbClr val="1C50A2"/>
                </a:solidFill>
                <a:ea typeface="微软雅黑" panose="020B0503020204020204" charset="-122"/>
                <a:cs typeface="微软雅黑" panose="020B0503020204020204" charset="-122"/>
                <a:sym typeface="+mn-lt"/>
              </a:rPr>
              <a:t>明年工作计划</a:t>
            </a:r>
            <a:endParaRPr lang="en-US" altLang="zh-CN" sz="4800" b="1" dirty="0">
              <a:solidFill>
                <a:srgbClr val="1C50A2"/>
              </a:solidFill>
              <a:ea typeface="微软雅黑" panose="020B0503020204020204" charset="-122"/>
              <a:cs typeface="微软雅黑" panose="020B0503020204020204" charset="-122"/>
              <a:sym typeface="+mn-lt"/>
            </a:endParaRPr>
          </a:p>
        </p:txBody>
      </p:sp>
    </p:spTree>
    <p:extLst>
      <p:ext uri="{BB962C8B-B14F-4D97-AF65-F5344CB8AC3E}">
        <p14:creationId xmlns:p14="http://schemas.microsoft.com/office/powerpoint/2010/main" val="14796326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2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20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20000">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14:bounceEnd="20000">
                                          <p:cBhvr additive="base">
                                            <p:cTn id="11" dur="500" fill="hold"/>
                                            <p:tgtEl>
                                              <p:spTgt spid="17"/>
                                            </p:tgtEl>
                                            <p:attrNameLst>
                                              <p:attrName>ppt_x</p:attrName>
                                            </p:attrNameLst>
                                          </p:cBhvr>
                                          <p:tavLst>
                                            <p:tav tm="0">
                                              <p:val>
                                                <p:strVal val="1+#ppt_w/2"/>
                                              </p:val>
                                            </p:tav>
                                            <p:tav tm="100000">
                                              <p:val>
                                                <p:strVal val="#ppt_x"/>
                                              </p:val>
                                            </p:tav>
                                          </p:tavLst>
                                        </p:anim>
                                        <p:anim calcmode="lin" valueType="num" p14:bounceEnd="2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20000">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14:bounceEnd="20000">
                                          <p:cBhvr additive="base">
                                            <p:cTn id="15"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20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20000">
                                          <p:cBhvr additive="base">
                                            <p:cTn id="19" dur="500" fill="hold"/>
                                            <p:tgtEl>
                                              <p:spTgt spid="18"/>
                                            </p:tgtEl>
                                            <p:attrNameLst>
                                              <p:attrName>ppt_x</p:attrName>
                                            </p:attrNameLst>
                                          </p:cBhvr>
                                          <p:tavLst>
                                            <p:tav tm="0">
                                              <p:val>
                                                <p:strVal val="1+#ppt_w/2"/>
                                              </p:val>
                                            </p:tav>
                                            <p:tav tm="100000">
                                              <p:val>
                                                <p:strVal val="#ppt_x"/>
                                              </p:val>
                                            </p:tav>
                                          </p:tavLst>
                                        </p:anim>
                                        <p:anim calcmode="lin" valueType="num" p14:bounceEnd="20000">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p:nvPr/>
        </p:nvSpPr>
        <p:spPr bwMode="auto">
          <a:xfrm>
            <a:off x="5365751" y="1640806"/>
            <a:ext cx="1414463" cy="1225550"/>
          </a:xfrm>
          <a:custGeom>
            <a:avLst/>
            <a:gdLst>
              <a:gd name="T0" fmla="*/ 314 w 375"/>
              <a:gd name="T1" fmla="*/ 326 h 326"/>
              <a:gd name="T2" fmla="*/ 375 w 375"/>
              <a:gd name="T3" fmla="*/ 187 h 326"/>
              <a:gd name="T4" fmla="*/ 188 w 375"/>
              <a:gd name="T5" fmla="*/ 0 h 326"/>
              <a:gd name="T6" fmla="*/ 0 w 375"/>
              <a:gd name="T7" fmla="*/ 187 h 326"/>
              <a:gd name="T8" fmla="*/ 61 w 375"/>
              <a:gd name="T9" fmla="*/ 326 h 326"/>
              <a:gd name="T10" fmla="*/ 188 w 375"/>
              <a:gd name="T11" fmla="*/ 278 h 326"/>
              <a:gd name="T12" fmla="*/ 314 w 375"/>
              <a:gd name="T13" fmla="*/ 326 h 326"/>
            </a:gdLst>
            <a:ahLst/>
            <a:cxnLst>
              <a:cxn ang="0">
                <a:pos x="T0" y="T1"/>
              </a:cxn>
              <a:cxn ang="0">
                <a:pos x="T2" y="T3"/>
              </a:cxn>
              <a:cxn ang="0">
                <a:pos x="T4" y="T5"/>
              </a:cxn>
              <a:cxn ang="0">
                <a:pos x="T6" y="T7"/>
              </a:cxn>
              <a:cxn ang="0">
                <a:pos x="T8" y="T9"/>
              </a:cxn>
              <a:cxn ang="0">
                <a:pos x="T10" y="T11"/>
              </a:cxn>
              <a:cxn ang="0">
                <a:pos x="T12" y="T13"/>
              </a:cxn>
            </a:cxnLst>
            <a:rect l="0" t="0" r="r" b="b"/>
            <a:pathLst>
              <a:path w="375" h="326">
                <a:moveTo>
                  <a:pt x="314" y="326"/>
                </a:moveTo>
                <a:cubicBezTo>
                  <a:pt x="352" y="292"/>
                  <a:pt x="375" y="243"/>
                  <a:pt x="375" y="187"/>
                </a:cubicBezTo>
                <a:cubicBezTo>
                  <a:pt x="375" y="84"/>
                  <a:pt x="291" y="0"/>
                  <a:pt x="188" y="0"/>
                </a:cubicBezTo>
                <a:cubicBezTo>
                  <a:pt x="84" y="0"/>
                  <a:pt x="0" y="84"/>
                  <a:pt x="0" y="187"/>
                </a:cubicBezTo>
                <a:cubicBezTo>
                  <a:pt x="0" y="243"/>
                  <a:pt x="24" y="292"/>
                  <a:pt x="61" y="326"/>
                </a:cubicBezTo>
                <a:cubicBezTo>
                  <a:pt x="95" y="296"/>
                  <a:pt x="139" y="278"/>
                  <a:pt x="188" y="278"/>
                </a:cubicBezTo>
                <a:cubicBezTo>
                  <a:pt x="236" y="278"/>
                  <a:pt x="281" y="296"/>
                  <a:pt x="314" y="326"/>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Freeform 6"/>
          <p:cNvSpPr/>
          <p:nvPr/>
        </p:nvSpPr>
        <p:spPr bwMode="auto">
          <a:xfrm>
            <a:off x="5365751" y="2866358"/>
            <a:ext cx="1414463" cy="1044575"/>
          </a:xfrm>
          <a:custGeom>
            <a:avLst/>
            <a:gdLst>
              <a:gd name="T0" fmla="*/ 375 w 375"/>
              <a:gd name="T1" fmla="*/ 139 h 278"/>
              <a:gd name="T2" fmla="*/ 314 w 375"/>
              <a:gd name="T3" fmla="*/ 0 h 278"/>
              <a:gd name="T4" fmla="*/ 188 w 375"/>
              <a:gd name="T5" fmla="*/ 49 h 278"/>
              <a:gd name="T6" fmla="*/ 61 w 375"/>
              <a:gd name="T7" fmla="*/ 0 h 278"/>
              <a:gd name="T8" fmla="*/ 0 w 375"/>
              <a:gd name="T9" fmla="*/ 139 h 278"/>
              <a:gd name="T10" fmla="*/ 61 w 375"/>
              <a:gd name="T11" fmla="*/ 278 h 278"/>
              <a:gd name="T12" fmla="*/ 188 w 375"/>
              <a:gd name="T13" fmla="*/ 230 h 278"/>
              <a:gd name="T14" fmla="*/ 314 w 375"/>
              <a:gd name="T15" fmla="*/ 278 h 278"/>
              <a:gd name="T16" fmla="*/ 375 w 375"/>
              <a:gd name="T17" fmla="*/ 13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375" y="139"/>
                </a:moveTo>
                <a:cubicBezTo>
                  <a:pt x="375" y="84"/>
                  <a:pt x="352" y="35"/>
                  <a:pt x="314" y="0"/>
                </a:cubicBezTo>
                <a:cubicBezTo>
                  <a:pt x="281" y="31"/>
                  <a:pt x="236" y="49"/>
                  <a:pt x="188" y="49"/>
                </a:cubicBezTo>
                <a:cubicBezTo>
                  <a:pt x="139" y="49"/>
                  <a:pt x="95" y="31"/>
                  <a:pt x="61" y="0"/>
                </a:cubicBez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7"/>
          <p:cNvSpPr/>
          <p:nvPr/>
        </p:nvSpPr>
        <p:spPr bwMode="auto">
          <a:xfrm>
            <a:off x="5595939" y="2685383"/>
            <a:ext cx="954088" cy="365125"/>
          </a:xfrm>
          <a:custGeom>
            <a:avLst/>
            <a:gdLst>
              <a:gd name="T0" fmla="*/ 253 w 253"/>
              <a:gd name="T1" fmla="*/ 48 h 97"/>
              <a:gd name="T2" fmla="*/ 127 w 253"/>
              <a:gd name="T3" fmla="*/ 0 h 97"/>
              <a:gd name="T4" fmla="*/ 0 w 253"/>
              <a:gd name="T5" fmla="*/ 48 h 97"/>
              <a:gd name="T6" fmla="*/ 127 w 253"/>
              <a:gd name="T7" fmla="*/ 97 h 97"/>
              <a:gd name="T8" fmla="*/ 253 w 253"/>
              <a:gd name="T9" fmla="*/ 48 h 97"/>
            </a:gdLst>
            <a:ahLst/>
            <a:cxnLst>
              <a:cxn ang="0">
                <a:pos x="T0" y="T1"/>
              </a:cxn>
              <a:cxn ang="0">
                <a:pos x="T2" y="T3"/>
              </a:cxn>
              <a:cxn ang="0">
                <a:pos x="T4" y="T5"/>
              </a:cxn>
              <a:cxn ang="0">
                <a:pos x="T6" y="T7"/>
              </a:cxn>
              <a:cxn ang="0">
                <a:pos x="T8" y="T9"/>
              </a:cxn>
            </a:cxnLst>
            <a:rect l="0" t="0" r="r" b="b"/>
            <a:pathLst>
              <a:path w="253" h="97">
                <a:moveTo>
                  <a:pt x="253" y="48"/>
                </a:moveTo>
                <a:cubicBezTo>
                  <a:pt x="220" y="18"/>
                  <a:pt x="175" y="0"/>
                  <a:pt x="127" y="0"/>
                </a:cubicBezTo>
                <a:cubicBezTo>
                  <a:pt x="78" y="0"/>
                  <a:pt x="34" y="18"/>
                  <a:pt x="0" y="48"/>
                </a:cubicBezTo>
                <a:cubicBezTo>
                  <a:pt x="34" y="79"/>
                  <a:pt x="78" y="97"/>
                  <a:pt x="127" y="97"/>
                </a:cubicBezTo>
                <a:cubicBezTo>
                  <a:pt x="175" y="97"/>
                  <a:pt x="220" y="79"/>
                  <a:pt x="253" y="48"/>
                </a:cubicBezTo>
              </a:path>
            </a:pathLst>
          </a:custGeom>
          <a:solidFill>
            <a:srgbClr val="1C50A2"/>
          </a:solidFill>
          <a:ln>
            <a:noFill/>
          </a:ln>
        </p:spPr>
        <p:txBody>
          <a:bodyPr vert="horz" wrap="square" lIns="91440" tIns="45720" rIns="91440" bIns="45720" numCol="1" anchor="t" anchorCtr="0" compatLnSpc="1"/>
          <a:lstStyle/>
          <a:p>
            <a:endParaRPr lang="zh-CN" altLang="en-US"/>
          </a:p>
        </p:txBody>
      </p:sp>
      <p:sp>
        <p:nvSpPr>
          <p:cNvPr id="13" name="Freeform 8"/>
          <p:cNvSpPr/>
          <p:nvPr/>
        </p:nvSpPr>
        <p:spPr bwMode="auto">
          <a:xfrm>
            <a:off x="5365751" y="3910931"/>
            <a:ext cx="1414463" cy="1046162"/>
          </a:xfrm>
          <a:custGeom>
            <a:avLst/>
            <a:gdLst>
              <a:gd name="T0" fmla="*/ 61 w 375"/>
              <a:gd name="T1" fmla="*/ 0 h 278"/>
              <a:gd name="T2" fmla="*/ 0 w 375"/>
              <a:gd name="T3" fmla="*/ 139 h 278"/>
              <a:gd name="T4" fmla="*/ 61 w 375"/>
              <a:gd name="T5" fmla="*/ 278 h 278"/>
              <a:gd name="T6" fmla="*/ 188 w 375"/>
              <a:gd name="T7" fmla="*/ 230 h 278"/>
              <a:gd name="T8" fmla="*/ 314 w 375"/>
              <a:gd name="T9" fmla="*/ 278 h 278"/>
              <a:gd name="T10" fmla="*/ 375 w 375"/>
              <a:gd name="T11" fmla="*/ 139 h 278"/>
              <a:gd name="T12" fmla="*/ 314 w 375"/>
              <a:gd name="T13" fmla="*/ 0 h 278"/>
              <a:gd name="T14" fmla="*/ 188 w 375"/>
              <a:gd name="T15" fmla="*/ 49 h 278"/>
              <a:gd name="T16" fmla="*/ 61 w 375"/>
              <a:gd name="T17"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61" y="0"/>
                </a:move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Freeform 9"/>
          <p:cNvSpPr/>
          <p:nvPr/>
        </p:nvSpPr>
        <p:spPr bwMode="auto">
          <a:xfrm>
            <a:off x="5595939" y="3731545"/>
            <a:ext cx="954088" cy="363537"/>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solidFill>
            <a:srgbClr val="1C50A2"/>
          </a:solidFill>
          <a:ln>
            <a:noFill/>
          </a:ln>
        </p:spPr>
        <p:txBody>
          <a:bodyPr vert="horz" wrap="square" lIns="91440" tIns="45720" rIns="91440" bIns="45720" numCol="1" anchor="t" anchorCtr="0" compatLnSpc="1"/>
          <a:lstStyle/>
          <a:p>
            <a:endParaRPr lang="zh-CN" altLang="en-US"/>
          </a:p>
        </p:txBody>
      </p:sp>
      <p:sp>
        <p:nvSpPr>
          <p:cNvPr id="19" name="Freeform 10"/>
          <p:cNvSpPr/>
          <p:nvPr/>
        </p:nvSpPr>
        <p:spPr bwMode="auto">
          <a:xfrm>
            <a:off x="5365751" y="4957095"/>
            <a:ext cx="1414463" cy="1228725"/>
          </a:xfrm>
          <a:custGeom>
            <a:avLst/>
            <a:gdLst>
              <a:gd name="T0" fmla="*/ 61 w 375"/>
              <a:gd name="T1" fmla="*/ 0 h 327"/>
              <a:gd name="T2" fmla="*/ 0 w 375"/>
              <a:gd name="T3" fmla="*/ 139 h 327"/>
              <a:gd name="T4" fmla="*/ 188 w 375"/>
              <a:gd name="T5" fmla="*/ 327 h 327"/>
              <a:gd name="T6" fmla="*/ 375 w 375"/>
              <a:gd name="T7" fmla="*/ 139 h 327"/>
              <a:gd name="T8" fmla="*/ 314 w 375"/>
              <a:gd name="T9" fmla="*/ 0 h 327"/>
              <a:gd name="T10" fmla="*/ 188 w 375"/>
              <a:gd name="T11" fmla="*/ 49 h 327"/>
              <a:gd name="T12" fmla="*/ 61 w 375"/>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375" h="327">
                <a:moveTo>
                  <a:pt x="61" y="0"/>
                </a:moveTo>
                <a:cubicBezTo>
                  <a:pt x="24" y="35"/>
                  <a:pt x="0" y="84"/>
                  <a:pt x="0" y="139"/>
                </a:cubicBezTo>
                <a:cubicBezTo>
                  <a:pt x="0" y="243"/>
                  <a:pt x="84" y="327"/>
                  <a:pt x="188" y="327"/>
                </a:cubicBezTo>
                <a:cubicBezTo>
                  <a:pt x="291" y="327"/>
                  <a:pt x="375" y="243"/>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Freeform 11"/>
          <p:cNvSpPr/>
          <p:nvPr/>
        </p:nvSpPr>
        <p:spPr bwMode="auto">
          <a:xfrm>
            <a:off x="5595939" y="4776120"/>
            <a:ext cx="954088" cy="365125"/>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solidFill>
            <a:srgbClr val="1C50A2"/>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5850202" y="2005770"/>
            <a:ext cx="445559" cy="428489"/>
            <a:chOff x="9791183" y="5224434"/>
            <a:chExt cx="645684" cy="620945"/>
          </a:xfrm>
          <a:solidFill>
            <a:srgbClr val="1C50A2"/>
          </a:solidFill>
        </p:grpSpPr>
        <p:sp>
          <p:nvSpPr>
            <p:cNvPr id="22"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组合 27"/>
          <p:cNvGrpSpPr/>
          <p:nvPr/>
        </p:nvGrpSpPr>
        <p:grpSpPr>
          <a:xfrm>
            <a:off x="5781430" y="4238518"/>
            <a:ext cx="561428" cy="426575"/>
            <a:chOff x="4268086" y="4221191"/>
            <a:chExt cx="509646" cy="387231"/>
          </a:xfrm>
          <a:solidFill>
            <a:srgbClr val="18478F"/>
          </a:solidFill>
        </p:grpSpPr>
        <p:sp>
          <p:nvSpPr>
            <p:cNvPr id="29"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1" name="组合 30"/>
          <p:cNvGrpSpPr/>
          <p:nvPr/>
        </p:nvGrpSpPr>
        <p:grpSpPr>
          <a:xfrm>
            <a:off x="5913473" y="5475274"/>
            <a:ext cx="364772" cy="361011"/>
            <a:chOff x="6967126" y="4092464"/>
            <a:chExt cx="453105" cy="448433"/>
          </a:xfrm>
          <a:solidFill>
            <a:srgbClr val="1C50A2"/>
          </a:solidFill>
        </p:grpSpPr>
        <p:sp>
          <p:nvSpPr>
            <p:cNvPr id="32"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4" name="组合 33"/>
          <p:cNvGrpSpPr/>
          <p:nvPr/>
        </p:nvGrpSpPr>
        <p:grpSpPr>
          <a:xfrm>
            <a:off x="5875341" y="3260154"/>
            <a:ext cx="375609" cy="359225"/>
            <a:chOff x="1004888" y="993775"/>
            <a:chExt cx="2438400" cy="2332038"/>
          </a:xfrm>
          <a:solidFill>
            <a:srgbClr val="18478F"/>
          </a:solidFill>
        </p:grpSpPr>
        <p:sp>
          <p:nvSpPr>
            <p:cNvPr id="35"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任意多边形 3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sp>
        <p:nvSpPr>
          <p:cNvPr id="2" name="椭圆 1"/>
          <p:cNvSpPr/>
          <p:nvPr/>
        </p:nvSpPr>
        <p:spPr>
          <a:xfrm>
            <a:off x="4937842" y="2190969"/>
            <a:ext cx="158895" cy="158895"/>
          </a:xfrm>
          <a:prstGeom prst="ellipse">
            <a:avLst/>
          </a:pr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049227" y="3229750"/>
            <a:ext cx="158895" cy="158895"/>
          </a:xfrm>
          <a:prstGeom prst="ellipse">
            <a:avLst/>
          </a:pr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937842" y="4334323"/>
            <a:ext cx="158895" cy="158895"/>
          </a:xfrm>
          <a:prstGeom prst="ellipse">
            <a:avLst/>
          </a:pr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049227" y="5373104"/>
            <a:ext cx="158895" cy="158895"/>
          </a:xfrm>
          <a:prstGeom prst="ellipse">
            <a:avLst/>
          </a:prstGeom>
          <a:solidFill>
            <a:srgbClr val="1C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íślîďe"/>
          <p:cNvSpPr/>
          <p:nvPr/>
        </p:nvSpPr>
        <p:spPr bwMode="auto">
          <a:xfrm>
            <a:off x="7477136" y="3260153"/>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2" name="íṣḻíde"/>
          <p:cNvSpPr txBox="1"/>
          <p:nvPr/>
        </p:nvSpPr>
        <p:spPr bwMode="auto">
          <a:xfrm>
            <a:off x="7477135" y="2818349"/>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3" name="íślîďe"/>
          <p:cNvSpPr/>
          <p:nvPr/>
        </p:nvSpPr>
        <p:spPr bwMode="auto">
          <a:xfrm>
            <a:off x="7477136" y="5269161"/>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4" name="íṣḻíde"/>
          <p:cNvSpPr txBox="1"/>
          <p:nvPr/>
        </p:nvSpPr>
        <p:spPr bwMode="auto">
          <a:xfrm>
            <a:off x="7477135" y="4827357"/>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5" name="íślîďe"/>
          <p:cNvSpPr/>
          <p:nvPr/>
        </p:nvSpPr>
        <p:spPr bwMode="auto">
          <a:xfrm>
            <a:off x="1782032" y="2546216"/>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6" name="íṣḻíde"/>
          <p:cNvSpPr txBox="1"/>
          <p:nvPr/>
        </p:nvSpPr>
        <p:spPr bwMode="auto">
          <a:xfrm>
            <a:off x="1782031" y="2104412"/>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7" name="íślîďe"/>
          <p:cNvSpPr/>
          <p:nvPr/>
        </p:nvSpPr>
        <p:spPr bwMode="auto">
          <a:xfrm>
            <a:off x="1782032" y="4555224"/>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8" name="íṣḻíde"/>
          <p:cNvSpPr txBox="1"/>
          <p:nvPr/>
        </p:nvSpPr>
        <p:spPr bwMode="auto">
          <a:xfrm>
            <a:off x="1782031" y="4113420"/>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241628103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0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7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ppt_x"/>
                                          </p:val>
                                        </p:tav>
                                        <p:tav tm="100000">
                                          <p:val>
                                            <p:strVal val="#ppt_x"/>
                                          </p:val>
                                        </p:tav>
                                      </p:tavLst>
                                    </p:anim>
                                    <p:anim calcmode="lin" valueType="num">
                                      <p:cBhvr additive="base">
                                        <p:cTn id="20" dur="1000" fill="hold"/>
                                        <p:tgtEl>
                                          <p:spTgt spid="19"/>
                                        </p:tgtEl>
                                        <p:attrNameLst>
                                          <p:attrName>ppt_y</p:attrName>
                                        </p:attrNameLst>
                                      </p:cBhvr>
                                      <p:tavLst>
                                        <p:tav tm="0">
                                          <p:val>
                                            <p:strVal val="1+#ppt_h/2"/>
                                          </p:val>
                                        </p:tav>
                                        <p:tav tm="100000">
                                          <p:val>
                                            <p:strVal val="#ppt_y"/>
                                          </p:val>
                                        </p:tav>
                                      </p:tavLst>
                                    </p:anim>
                                  </p:childTnLst>
                                </p:cTn>
                              </p:par>
                              <p:par>
                                <p:cTn id="21" presetID="53" presetClass="entr" presetSubtype="16" fill="hold" grpId="0" nodeType="withEffect">
                                  <p:stCondLst>
                                    <p:cond delay="300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16" fill="hold" grpId="0" nodeType="withEffect">
                                  <p:stCondLst>
                                    <p:cond delay="30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53" presetClass="entr" presetSubtype="16" fill="hold" nodeType="withEffect">
                                  <p:stCondLst>
                                    <p:cond delay="325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par>
                                <p:cTn id="41" presetID="53" presetClass="entr" presetSubtype="16" fill="hold" nodeType="withEffect">
                                  <p:stCondLst>
                                    <p:cond delay="325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par>
                                <p:cTn id="46" presetID="53" presetClass="entr" presetSubtype="16" fill="hold" nodeType="withEffect">
                                  <p:stCondLst>
                                    <p:cond delay="325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par>
                                <p:cTn id="51" presetID="53" presetClass="entr" presetSubtype="16" fill="hold" nodeType="withEffect">
                                  <p:stCondLst>
                                    <p:cond delay="325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par>
                                <p:cTn id="56" presetID="53" presetClass="entr" presetSubtype="16" fill="hold" grpId="0" nodeType="withEffect">
                                  <p:stCondLst>
                                    <p:cond delay="325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childTnLst>
                                </p:cTn>
                              </p:par>
                              <p:par>
                                <p:cTn id="61" presetID="53" presetClass="entr" presetSubtype="16" fill="hold" grpId="0" nodeType="withEffect">
                                  <p:stCondLst>
                                    <p:cond delay="325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fltVal val="0"/>
                                          </p:val>
                                        </p:tav>
                                        <p:tav tm="100000">
                                          <p:val>
                                            <p:strVal val="#ppt_h"/>
                                          </p:val>
                                        </p:tav>
                                      </p:tavLst>
                                    </p:anim>
                                    <p:animEffect transition="in" filter="fade">
                                      <p:cBhvr>
                                        <p:cTn id="65" dur="500"/>
                                        <p:tgtEl>
                                          <p:spTgt spid="43"/>
                                        </p:tgtEl>
                                      </p:cBhvr>
                                    </p:animEffect>
                                  </p:childTnLst>
                                </p:cTn>
                              </p:par>
                              <p:par>
                                <p:cTn id="66" presetID="53" presetClass="entr" presetSubtype="16" fill="hold" grpId="0" nodeType="withEffect">
                                  <p:stCondLst>
                                    <p:cond delay="3250"/>
                                  </p:stCondLst>
                                  <p:childTnLst>
                                    <p:set>
                                      <p:cBhvr>
                                        <p:cTn id="67" dur="1" fill="hold">
                                          <p:stCondLst>
                                            <p:cond delay="0"/>
                                          </p:stCondLst>
                                        </p:cTn>
                                        <p:tgtEl>
                                          <p:spTgt spid="2"/>
                                        </p:tgtEl>
                                        <p:attrNameLst>
                                          <p:attrName>style.visibility</p:attrName>
                                        </p:attrNameLst>
                                      </p:cBhvr>
                                      <p:to>
                                        <p:strVal val="visible"/>
                                      </p:to>
                                    </p:set>
                                    <p:anim calcmode="lin" valueType="num">
                                      <p:cBhvr>
                                        <p:cTn id="68" dur="500" fill="hold"/>
                                        <p:tgtEl>
                                          <p:spTgt spid="2"/>
                                        </p:tgtEl>
                                        <p:attrNameLst>
                                          <p:attrName>ppt_w</p:attrName>
                                        </p:attrNameLst>
                                      </p:cBhvr>
                                      <p:tavLst>
                                        <p:tav tm="0">
                                          <p:val>
                                            <p:fltVal val="0"/>
                                          </p:val>
                                        </p:tav>
                                        <p:tav tm="100000">
                                          <p:val>
                                            <p:strVal val="#ppt_w"/>
                                          </p:val>
                                        </p:tav>
                                      </p:tavLst>
                                    </p:anim>
                                    <p:anim calcmode="lin" valueType="num">
                                      <p:cBhvr>
                                        <p:cTn id="69" dur="500" fill="hold"/>
                                        <p:tgtEl>
                                          <p:spTgt spid="2"/>
                                        </p:tgtEl>
                                        <p:attrNameLst>
                                          <p:attrName>ppt_h</p:attrName>
                                        </p:attrNameLst>
                                      </p:cBhvr>
                                      <p:tavLst>
                                        <p:tav tm="0">
                                          <p:val>
                                            <p:fltVal val="0"/>
                                          </p:val>
                                        </p:tav>
                                        <p:tav tm="100000">
                                          <p:val>
                                            <p:strVal val="#ppt_h"/>
                                          </p:val>
                                        </p:tav>
                                      </p:tavLst>
                                    </p:anim>
                                    <p:animEffect transition="in" filter="fade">
                                      <p:cBhvr>
                                        <p:cTn id="70" dur="500"/>
                                        <p:tgtEl>
                                          <p:spTgt spid="2"/>
                                        </p:tgtEl>
                                      </p:cBhvr>
                                    </p:animEffect>
                                  </p:childTnLst>
                                </p:cTn>
                              </p:par>
                              <p:par>
                                <p:cTn id="71" presetID="53" presetClass="entr" presetSubtype="16" fill="hold" grpId="0" nodeType="withEffect">
                                  <p:stCondLst>
                                    <p:cond delay="3250"/>
                                  </p:stCondLst>
                                  <p:childTnLst>
                                    <p:set>
                                      <p:cBhvr>
                                        <p:cTn id="72" dur="1" fill="hold">
                                          <p:stCondLst>
                                            <p:cond delay="0"/>
                                          </p:stCondLst>
                                        </p:cTn>
                                        <p:tgtEl>
                                          <p:spTgt spid="42"/>
                                        </p:tgtEl>
                                        <p:attrNameLst>
                                          <p:attrName>style.visibility</p:attrName>
                                        </p:attrNameLst>
                                      </p:cBhvr>
                                      <p:to>
                                        <p:strVal val="visible"/>
                                      </p:to>
                                    </p:set>
                                    <p:anim calcmode="lin" valueType="num">
                                      <p:cBhvr>
                                        <p:cTn id="73" dur="500" fill="hold"/>
                                        <p:tgtEl>
                                          <p:spTgt spid="42"/>
                                        </p:tgtEl>
                                        <p:attrNameLst>
                                          <p:attrName>ppt_w</p:attrName>
                                        </p:attrNameLst>
                                      </p:cBhvr>
                                      <p:tavLst>
                                        <p:tav tm="0">
                                          <p:val>
                                            <p:fltVal val="0"/>
                                          </p:val>
                                        </p:tav>
                                        <p:tav tm="100000">
                                          <p:val>
                                            <p:strVal val="#ppt_w"/>
                                          </p:val>
                                        </p:tav>
                                      </p:tavLst>
                                    </p:anim>
                                    <p:anim calcmode="lin" valueType="num">
                                      <p:cBhvr>
                                        <p:cTn id="74" dur="500" fill="hold"/>
                                        <p:tgtEl>
                                          <p:spTgt spid="42"/>
                                        </p:tgtEl>
                                        <p:attrNameLst>
                                          <p:attrName>ppt_h</p:attrName>
                                        </p:attrNameLst>
                                      </p:cBhvr>
                                      <p:tavLst>
                                        <p:tav tm="0">
                                          <p:val>
                                            <p:fltVal val="0"/>
                                          </p:val>
                                        </p:tav>
                                        <p:tav tm="100000">
                                          <p:val>
                                            <p:strVal val="#ppt_h"/>
                                          </p:val>
                                        </p:tav>
                                      </p:tavLst>
                                    </p:anim>
                                    <p:animEffect transition="in" filter="fade">
                                      <p:cBhvr>
                                        <p:cTn id="7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animBg="1"/>
      <p:bldP spid="20" grpId="0" animBg="1"/>
      <p:bldP spid="2" grpId="0" animBg="1"/>
      <p:bldP spid="41" grpId="0" animBg="1"/>
      <p:bldP spid="42"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35"/>
          <p:cNvSpPr/>
          <p:nvPr/>
        </p:nvSpPr>
        <p:spPr>
          <a:xfrm>
            <a:off x="5233536" y="1063566"/>
            <a:ext cx="1560077" cy="247012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1C50A2"/>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任意多边形 36"/>
          <p:cNvSpPr/>
          <p:nvPr/>
        </p:nvSpPr>
        <p:spPr>
          <a:xfrm rot="8100000">
            <a:off x="5176811" y="1275413"/>
            <a:ext cx="1722499" cy="172268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38" name="任意多边形 37"/>
          <p:cNvSpPr/>
          <p:nvPr/>
        </p:nvSpPr>
        <p:spPr>
          <a:xfrm rot="5400000">
            <a:off x="6722442" y="2544135"/>
            <a:ext cx="1560077" cy="247012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1C50A2"/>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任意多边形 38"/>
          <p:cNvSpPr/>
          <p:nvPr/>
        </p:nvSpPr>
        <p:spPr>
          <a:xfrm rot="13500000">
            <a:off x="6803102" y="2942341"/>
            <a:ext cx="1722498" cy="1722683"/>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40" name="任意多边形 39"/>
          <p:cNvSpPr/>
          <p:nvPr/>
        </p:nvSpPr>
        <p:spPr>
          <a:xfrm rot="10800000">
            <a:off x="5257324" y="4027934"/>
            <a:ext cx="1560077" cy="247012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1C50A2"/>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任意多边形 40"/>
          <p:cNvSpPr/>
          <p:nvPr/>
        </p:nvSpPr>
        <p:spPr>
          <a:xfrm rot="18900000">
            <a:off x="5151627" y="4563525"/>
            <a:ext cx="1722499" cy="172268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42" name="任意多边形 41"/>
          <p:cNvSpPr/>
          <p:nvPr/>
        </p:nvSpPr>
        <p:spPr>
          <a:xfrm rot="16200000">
            <a:off x="3768420" y="2541627"/>
            <a:ext cx="1560077" cy="247012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1C50A2"/>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任意多边形 42"/>
          <p:cNvSpPr/>
          <p:nvPr/>
        </p:nvSpPr>
        <p:spPr>
          <a:xfrm rot="2700000">
            <a:off x="3525338" y="2890861"/>
            <a:ext cx="1722498" cy="1722683"/>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grpSp>
        <p:nvGrpSpPr>
          <p:cNvPr id="12" name="组合 11"/>
          <p:cNvGrpSpPr/>
          <p:nvPr/>
        </p:nvGrpSpPr>
        <p:grpSpPr>
          <a:xfrm>
            <a:off x="5775366" y="5019230"/>
            <a:ext cx="439679" cy="562295"/>
            <a:chOff x="1605186" y="572440"/>
            <a:chExt cx="563562" cy="720725"/>
          </a:xfrm>
          <a:solidFill>
            <a:schemeClr val="bg1"/>
          </a:solidFill>
        </p:grpSpPr>
        <p:sp>
          <p:nvSpPr>
            <p:cNvPr id="33"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3" name="Freeform 223"/>
          <p:cNvSpPr/>
          <p:nvPr/>
        </p:nvSpPr>
        <p:spPr bwMode="auto">
          <a:xfrm>
            <a:off x="7324091" y="3569153"/>
            <a:ext cx="502251" cy="407336"/>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4" name="组合 13"/>
          <p:cNvGrpSpPr/>
          <p:nvPr/>
        </p:nvGrpSpPr>
        <p:grpSpPr>
          <a:xfrm>
            <a:off x="4219733" y="3501730"/>
            <a:ext cx="514568" cy="494853"/>
            <a:chOff x="9791183" y="5224434"/>
            <a:chExt cx="645684" cy="620945"/>
          </a:xfrm>
          <a:solidFill>
            <a:schemeClr val="bg1"/>
          </a:solidFill>
        </p:grpSpPr>
        <p:sp>
          <p:nvSpPr>
            <p:cNvPr id="31"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 name="组合 18"/>
          <p:cNvGrpSpPr/>
          <p:nvPr/>
        </p:nvGrpSpPr>
        <p:grpSpPr>
          <a:xfrm>
            <a:off x="5826351" y="1992505"/>
            <a:ext cx="413179" cy="612242"/>
            <a:chOff x="1788810" y="2276744"/>
            <a:chExt cx="392113" cy="581026"/>
          </a:xfrm>
          <a:solidFill>
            <a:schemeClr val="bg1"/>
          </a:solidFill>
        </p:grpSpPr>
        <p:sp>
          <p:nvSpPr>
            <p:cNvPr id="28"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矩形 19"/>
          <p:cNvSpPr/>
          <p:nvPr/>
        </p:nvSpPr>
        <p:spPr>
          <a:xfrm>
            <a:off x="5653224" y="2775390"/>
            <a:ext cx="744491" cy="369332"/>
          </a:xfrm>
          <a:prstGeom prst="rect">
            <a:avLst/>
          </a:prstGeom>
        </p:spPr>
        <p:txBody>
          <a:bodyPr wrap="square">
            <a:spAutoFit/>
          </a:bodyPr>
          <a:lstStyle/>
          <a:p>
            <a:pPr algn="ctr"/>
            <a:r>
              <a:rPr lang="en-US" altLang="zh-CN" dirty="0">
                <a:solidFill>
                  <a:srgbClr val="18478F"/>
                </a:solidFill>
                <a:latin typeface="Open Sans" panose="020B0606030504020204" pitchFamily="34" charset="0"/>
                <a:ea typeface="Open Sans" panose="020B0606030504020204" pitchFamily="34" charset="0"/>
                <a:cs typeface="Open Sans" panose="020B0606030504020204" pitchFamily="34" charset="0"/>
              </a:rPr>
              <a:t>01</a:t>
            </a:r>
            <a:endParaRPr lang="zh-CN" altLang="en-US"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21" name="矩形 20"/>
          <p:cNvSpPr/>
          <p:nvPr/>
        </p:nvSpPr>
        <p:spPr>
          <a:xfrm>
            <a:off x="6338845" y="3619706"/>
            <a:ext cx="1039393" cy="369332"/>
          </a:xfrm>
          <a:prstGeom prst="rect">
            <a:avLst/>
          </a:prstGeom>
        </p:spPr>
        <p:txBody>
          <a:bodyPr wrap="square">
            <a:spAutoFit/>
          </a:bodyPr>
          <a:lstStyle/>
          <a:p>
            <a:pPr algn="ctr"/>
            <a:r>
              <a:rPr lang="en-US" altLang="zh-CN" dirty="0">
                <a:solidFill>
                  <a:srgbClr val="18478F"/>
                </a:solidFill>
                <a:latin typeface="Open Sans" panose="020B0606030504020204" pitchFamily="34" charset="0"/>
                <a:ea typeface="Open Sans" panose="020B0606030504020204" pitchFamily="34" charset="0"/>
                <a:cs typeface="Open Sans" panose="020B0606030504020204" pitchFamily="34" charset="0"/>
              </a:rPr>
              <a:t>02</a:t>
            </a:r>
            <a:endParaRPr lang="zh-CN" altLang="en-US"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22" name="矩形 21"/>
          <p:cNvSpPr/>
          <p:nvPr/>
        </p:nvSpPr>
        <p:spPr>
          <a:xfrm>
            <a:off x="5505436" y="4415000"/>
            <a:ext cx="1039393" cy="369332"/>
          </a:xfrm>
          <a:prstGeom prst="rect">
            <a:avLst/>
          </a:prstGeom>
        </p:spPr>
        <p:txBody>
          <a:bodyPr wrap="square">
            <a:spAutoFit/>
          </a:bodyPr>
          <a:lstStyle/>
          <a:p>
            <a:pPr algn="ctr"/>
            <a:r>
              <a:rPr lang="en-US" altLang="zh-CN" dirty="0">
                <a:solidFill>
                  <a:srgbClr val="18478F"/>
                </a:solidFill>
                <a:latin typeface="Open Sans" panose="020B0606030504020204" pitchFamily="34" charset="0"/>
                <a:ea typeface="Open Sans" panose="020B0606030504020204" pitchFamily="34" charset="0"/>
                <a:cs typeface="Open Sans" panose="020B0606030504020204" pitchFamily="34" charset="0"/>
              </a:rPr>
              <a:t>03</a:t>
            </a:r>
            <a:endParaRPr lang="zh-CN" altLang="en-US"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23" name="矩形 22"/>
          <p:cNvSpPr/>
          <p:nvPr/>
        </p:nvSpPr>
        <p:spPr>
          <a:xfrm>
            <a:off x="4678717" y="3574323"/>
            <a:ext cx="1039393" cy="369332"/>
          </a:xfrm>
          <a:prstGeom prst="rect">
            <a:avLst/>
          </a:prstGeom>
        </p:spPr>
        <p:txBody>
          <a:bodyPr wrap="square">
            <a:spAutoFit/>
          </a:bodyPr>
          <a:lstStyle/>
          <a:p>
            <a:pPr algn="ctr"/>
            <a:r>
              <a:rPr lang="en-US" altLang="zh-CN" dirty="0">
                <a:solidFill>
                  <a:srgbClr val="18478F"/>
                </a:solidFill>
                <a:latin typeface="Open Sans" panose="020B0606030504020204" pitchFamily="34" charset="0"/>
                <a:ea typeface="Open Sans" panose="020B0606030504020204" pitchFamily="34" charset="0"/>
                <a:cs typeface="Open Sans" panose="020B0606030504020204" pitchFamily="34" charset="0"/>
              </a:rPr>
              <a:t>04</a:t>
            </a:r>
            <a:endParaRPr lang="zh-CN" altLang="en-US" dirty="0">
              <a:solidFill>
                <a:srgbClr val="18478F"/>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55" name="íślîďe"/>
          <p:cNvSpPr/>
          <p:nvPr/>
        </p:nvSpPr>
        <p:spPr bwMode="auto">
          <a:xfrm>
            <a:off x="8808967" y="3533685"/>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6" name="íṣḻíde"/>
          <p:cNvSpPr txBox="1"/>
          <p:nvPr/>
        </p:nvSpPr>
        <p:spPr bwMode="auto">
          <a:xfrm>
            <a:off x="8808966" y="3091881"/>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7" name="íślîďe"/>
          <p:cNvSpPr/>
          <p:nvPr/>
        </p:nvSpPr>
        <p:spPr bwMode="auto">
          <a:xfrm>
            <a:off x="629718" y="3533685"/>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8" name="íṣḻíde"/>
          <p:cNvSpPr txBox="1"/>
          <p:nvPr/>
        </p:nvSpPr>
        <p:spPr bwMode="auto">
          <a:xfrm>
            <a:off x="629717" y="3091881"/>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9" name="íślîďe"/>
          <p:cNvSpPr/>
          <p:nvPr/>
        </p:nvSpPr>
        <p:spPr bwMode="auto">
          <a:xfrm>
            <a:off x="1758707" y="5533612"/>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0" name="íṣḻíde"/>
          <p:cNvSpPr txBox="1"/>
          <p:nvPr/>
        </p:nvSpPr>
        <p:spPr bwMode="auto">
          <a:xfrm>
            <a:off x="1758706" y="5091808"/>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61" name="íślîďe"/>
          <p:cNvSpPr/>
          <p:nvPr/>
        </p:nvSpPr>
        <p:spPr bwMode="auto">
          <a:xfrm>
            <a:off x="7584154" y="1502247"/>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2" name="íṣḻíde"/>
          <p:cNvSpPr txBox="1"/>
          <p:nvPr/>
        </p:nvSpPr>
        <p:spPr bwMode="auto">
          <a:xfrm>
            <a:off x="7584153" y="1060443"/>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350508051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2000"/>
                                      </p:stCondLst>
                                      <p:childTnLst>
                                        <p:set>
                                          <p:cBhvr>
                                            <p:cTn id="6" dur="1" fill="hold">
                                              <p:stCondLst>
                                                <p:cond delay="0"/>
                                              </p:stCondLst>
                                            </p:cTn>
                                            <p:tgtEl>
                                              <p:spTgt spid="36"/>
                                            </p:tgtEl>
                                            <p:attrNameLst>
                                              <p:attrName>style.visibility</p:attrName>
                                            </p:attrNameLst>
                                          </p:cBhvr>
                                          <p:to>
                                            <p:strVal val="visible"/>
                                          </p:to>
                                        </p:set>
                                        <p:anim calcmode="lin" valueType="num" p14:bounceEnd="50000">
                                          <p:cBhvr additive="base">
                                            <p:cTn id="7"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2000"/>
                                      </p:stCondLst>
                                      <p:childTnLst>
                                        <p:set>
                                          <p:cBhvr>
                                            <p:cTn id="10" dur="1" fill="hold">
                                              <p:stCondLst>
                                                <p:cond delay="0"/>
                                              </p:stCondLst>
                                            </p:cTn>
                                            <p:tgtEl>
                                              <p:spTgt spid="42"/>
                                            </p:tgtEl>
                                            <p:attrNameLst>
                                              <p:attrName>style.visibility</p:attrName>
                                            </p:attrNameLst>
                                          </p:cBhvr>
                                          <p:to>
                                            <p:strVal val="visible"/>
                                          </p:to>
                                        </p:set>
                                        <p:anim calcmode="lin" valueType="num" p14:bounceEnd="50000">
                                          <p:cBhvr additive="base">
                                            <p:cTn id="11" dur="1000" fill="hold"/>
                                            <p:tgtEl>
                                              <p:spTgt spid="42"/>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2000"/>
                                      </p:stCondLst>
                                      <p:childTnLst>
                                        <p:set>
                                          <p:cBhvr>
                                            <p:cTn id="14" dur="1" fill="hold">
                                              <p:stCondLst>
                                                <p:cond delay="0"/>
                                              </p:stCondLst>
                                            </p:cTn>
                                            <p:tgtEl>
                                              <p:spTgt spid="38"/>
                                            </p:tgtEl>
                                            <p:attrNameLst>
                                              <p:attrName>style.visibility</p:attrName>
                                            </p:attrNameLst>
                                          </p:cBhvr>
                                          <p:to>
                                            <p:strVal val="visible"/>
                                          </p:to>
                                        </p:set>
                                        <p:anim calcmode="lin" valueType="num" p14:bounceEnd="50000">
                                          <p:cBhvr additive="base">
                                            <p:cTn id="15" dur="10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14:presetBounceEnd="50000">
                                      <p:stCondLst>
                                        <p:cond delay="200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1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14:presetBounceEnd="50000">
                                      <p:stCondLst>
                                        <p:cond delay="2250"/>
                                      </p:stCondLst>
                                      <p:childTnLst>
                                        <p:set>
                                          <p:cBhvr>
                                            <p:cTn id="22" dur="1" fill="hold">
                                              <p:stCondLst>
                                                <p:cond delay="0"/>
                                              </p:stCondLst>
                                            </p:cTn>
                                            <p:tgtEl>
                                              <p:spTgt spid="37"/>
                                            </p:tgtEl>
                                            <p:attrNameLst>
                                              <p:attrName>style.visibility</p:attrName>
                                            </p:attrNameLst>
                                          </p:cBhvr>
                                          <p:to>
                                            <p:strVal val="visible"/>
                                          </p:to>
                                        </p:set>
                                        <p:anim calcmode="lin" valueType="num" p14:bounceEnd="50000">
                                          <p:cBhvr additive="base">
                                            <p:cTn id="23"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14:presetBounceEnd="50000">
                                      <p:stCondLst>
                                        <p:cond delay="2250"/>
                                      </p:stCondLst>
                                      <p:childTnLst>
                                        <p:set>
                                          <p:cBhvr>
                                            <p:cTn id="26" dur="1" fill="hold">
                                              <p:stCondLst>
                                                <p:cond delay="0"/>
                                              </p:stCondLst>
                                            </p:cTn>
                                            <p:tgtEl>
                                              <p:spTgt spid="43"/>
                                            </p:tgtEl>
                                            <p:attrNameLst>
                                              <p:attrName>style.visibility</p:attrName>
                                            </p:attrNameLst>
                                          </p:cBhvr>
                                          <p:to>
                                            <p:strVal val="visible"/>
                                          </p:to>
                                        </p:set>
                                        <p:anim calcmode="lin" valueType="num" p14:bounceEnd="50000">
                                          <p:cBhvr additive="base">
                                            <p:cTn id="27" dur="10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28" dur="10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14:presetBounceEnd="50000">
                                      <p:stCondLst>
                                        <p:cond delay="2250"/>
                                      </p:stCondLst>
                                      <p:childTnLst>
                                        <p:set>
                                          <p:cBhvr>
                                            <p:cTn id="30" dur="1" fill="hold">
                                              <p:stCondLst>
                                                <p:cond delay="0"/>
                                              </p:stCondLst>
                                            </p:cTn>
                                            <p:tgtEl>
                                              <p:spTgt spid="41"/>
                                            </p:tgtEl>
                                            <p:attrNameLst>
                                              <p:attrName>style.visibility</p:attrName>
                                            </p:attrNameLst>
                                          </p:cBhvr>
                                          <p:to>
                                            <p:strVal val="visible"/>
                                          </p:to>
                                        </p:set>
                                        <p:anim calcmode="lin" valueType="num" p14:bounceEnd="50000">
                                          <p:cBhvr additive="base">
                                            <p:cTn id="31" dur="10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32" dur="10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2" fill="hold" grpId="0" nodeType="withEffect" p14:presetBounceEnd="50000">
                                      <p:stCondLst>
                                        <p:cond delay="2250"/>
                                      </p:stCondLst>
                                      <p:childTnLst>
                                        <p:set>
                                          <p:cBhvr>
                                            <p:cTn id="34" dur="1" fill="hold">
                                              <p:stCondLst>
                                                <p:cond delay="0"/>
                                              </p:stCondLst>
                                            </p:cTn>
                                            <p:tgtEl>
                                              <p:spTgt spid="39"/>
                                            </p:tgtEl>
                                            <p:attrNameLst>
                                              <p:attrName>style.visibility</p:attrName>
                                            </p:attrNameLst>
                                          </p:cBhvr>
                                          <p:to>
                                            <p:strVal val="visible"/>
                                          </p:to>
                                        </p:set>
                                        <p:anim calcmode="lin" valueType="num" p14:bounceEnd="50000">
                                          <p:cBhvr additive="base">
                                            <p:cTn id="35" dur="1000" fill="hold"/>
                                            <p:tgtEl>
                                              <p:spTgt spid="39"/>
                                            </p:tgtEl>
                                            <p:attrNameLst>
                                              <p:attrName>ppt_x</p:attrName>
                                            </p:attrNameLst>
                                          </p:cBhvr>
                                          <p:tavLst>
                                            <p:tav tm="0">
                                              <p:val>
                                                <p:strVal val="1+#ppt_w/2"/>
                                              </p:val>
                                            </p:tav>
                                            <p:tav tm="100000">
                                              <p:val>
                                                <p:strVal val="#ppt_x"/>
                                              </p:val>
                                            </p:tav>
                                          </p:tavLst>
                                        </p:anim>
                                        <p:anim calcmode="lin" valueType="num" p14:bounceEnd="50000">
                                          <p:cBhvr additive="base">
                                            <p:cTn id="36" dur="1000" fill="hold"/>
                                            <p:tgtEl>
                                              <p:spTgt spid="39"/>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30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nodeType="withEffect">
                                      <p:stCondLst>
                                        <p:cond delay="30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30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53" presetClass="entr" presetSubtype="16" fill="hold" grpId="0" nodeType="withEffect">
                                      <p:stCondLst>
                                        <p:cond delay="300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ppt_w</p:attrName>
                                            </p:attrNameLst>
                                          </p:cBhvr>
                                          <p:tavLst>
                                            <p:tav tm="0">
                                              <p:val>
                                                <p:fltVal val="0"/>
                                              </p:val>
                                            </p:tav>
                                            <p:tav tm="100000">
                                              <p:val>
                                                <p:strVal val="#ppt_w"/>
                                              </p:val>
                                            </p:tav>
                                          </p:tavLst>
                                        </p:anim>
                                        <p:anim calcmode="lin" valueType="num">
                                          <p:cBhvr>
                                            <p:cTn id="65" dur="500" fill="hold"/>
                                            <p:tgtEl>
                                              <p:spTgt spid="20"/>
                                            </p:tgtEl>
                                            <p:attrNameLst>
                                              <p:attrName>ppt_h</p:attrName>
                                            </p:attrNameLst>
                                          </p:cBhvr>
                                          <p:tavLst>
                                            <p:tav tm="0">
                                              <p:val>
                                                <p:fltVal val="0"/>
                                              </p:val>
                                            </p:tav>
                                            <p:tav tm="100000">
                                              <p:val>
                                                <p:strVal val="#ppt_h"/>
                                              </p:val>
                                            </p:tav>
                                          </p:tavLst>
                                        </p:anim>
                                        <p:animEffect transition="in" filter="fade">
                                          <p:cBhvr>
                                            <p:cTn id="66" dur="500"/>
                                            <p:tgtEl>
                                              <p:spTgt spid="20"/>
                                            </p:tgtEl>
                                          </p:cBhvr>
                                        </p:animEffect>
                                      </p:childTnLst>
                                    </p:cTn>
                                  </p:par>
                                  <p:par>
                                    <p:cTn id="67" presetID="53" presetClass="entr" presetSubtype="16" fill="hold" grpId="0" nodeType="withEffect">
                                      <p:stCondLst>
                                        <p:cond delay="300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par>
                                    <p:cTn id="72" presetID="53" presetClass="entr" presetSubtype="16" fill="hold" grpId="0" nodeType="withEffect">
                                      <p:stCondLst>
                                        <p:cond delay="300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transition="in" filter="fade">
                                          <p:cBhvr>
                                            <p:cTn id="7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13" grpId="0" animBg="1"/>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0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000" fill="hold"/>
                                            <p:tgtEl>
                                              <p:spTgt spid="42"/>
                                            </p:tgtEl>
                                            <p:attrNameLst>
                                              <p:attrName>ppt_x</p:attrName>
                                            </p:attrNameLst>
                                          </p:cBhvr>
                                          <p:tavLst>
                                            <p:tav tm="0">
                                              <p:val>
                                                <p:strVal val="0-#ppt_w/2"/>
                                              </p:val>
                                            </p:tav>
                                            <p:tav tm="100000">
                                              <p:val>
                                                <p:strVal val="#ppt_x"/>
                                              </p:val>
                                            </p:tav>
                                          </p:tavLst>
                                        </p:anim>
                                        <p:anim calcmode="lin" valueType="num">
                                          <p:cBhvr additive="base">
                                            <p:cTn id="12" dur="10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0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1000" fill="hold"/>
                                            <p:tgtEl>
                                              <p:spTgt spid="38"/>
                                            </p:tgtEl>
                                            <p:attrNameLst>
                                              <p:attrName>ppt_x</p:attrName>
                                            </p:attrNameLst>
                                          </p:cBhvr>
                                          <p:tavLst>
                                            <p:tav tm="0">
                                              <p:val>
                                                <p:strVal val="1+#ppt_w/2"/>
                                              </p:val>
                                            </p:tav>
                                            <p:tav tm="100000">
                                              <p:val>
                                                <p:strVal val="#ppt_x"/>
                                              </p:val>
                                            </p:tav>
                                          </p:tavLst>
                                        </p:anim>
                                        <p:anim calcmode="lin" valueType="num">
                                          <p:cBhvr additive="base">
                                            <p:cTn id="16" dur="10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20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1000" fill="hold"/>
                                            <p:tgtEl>
                                              <p:spTgt spid="40"/>
                                            </p:tgtEl>
                                            <p:attrNameLst>
                                              <p:attrName>ppt_x</p:attrName>
                                            </p:attrNameLst>
                                          </p:cBhvr>
                                          <p:tavLst>
                                            <p:tav tm="0">
                                              <p:val>
                                                <p:strVal val="#ppt_x"/>
                                              </p:val>
                                            </p:tav>
                                            <p:tav tm="100000">
                                              <p:val>
                                                <p:strVal val="#ppt_x"/>
                                              </p:val>
                                            </p:tav>
                                          </p:tavLst>
                                        </p:anim>
                                        <p:anim calcmode="lin" valueType="num">
                                          <p:cBhvr additive="base">
                                            <p:cTn id="20" dur="10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22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1000" fill="hold"/>
                                            <p:tgtEl>
                                              <p:spTgt spid="37"/>
                                            </p:tgtEl>
                                            <p:attrNameLst>
                                              <p:attrName>ppt_x</p:attrName>
                                            </p:attrNameLst>
                                          </p:cBhvr>
                                          <p:tavLst>
                                            <p:tav tm="0">
                                              <p:val>
                                                <p:strVal val="#ppt_x"/>
                                              </p:val>
                                            </p:tav>
                                            <p:tav tm="100000">
                                              <p:val>
                                                <p:strVal val="#ppt_x"/>
                                              </p:val>
                                            </p:tav>
                                          </p:tavLst>
                                        </p:anim>
                                        <p:anim calcmode="lin" valueType="num">
                                          <p:cBhvr additive="base">
                                            <p:cTn id="24" dur="10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225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000" fill="hold"/>
                                            <p:tgtEl>
                                              <p:spTgt spid="43"/>
                                            </p:tgtEl>
                                            <p:attrNameLst>
                                              <p:attrName>ppt_x</p:attrName>
                                            </p:attrNameLst>
                                          </p:cBhvr>
                                          <p:tavLst>
                                            <p:tav tm="0">
                                              <p:val>
                                                <p:strVal val="0-#ppt_w/2"/>
                                              </p:val>
                                            </p:tav>
                                            <p:tav tm="100000">
                                              <p:val>
                                                <p:strVal val="#ppt_x"/>
                                              </p:val>
                                            </p:tav>
                                          </p:tavLst>
                                        </p:anim>
                                        <p:anim calcmode="lin" valueType="num">
                                          <p:cBhvr additive="base">
                                            <p:cTn id="28" dur="10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225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1000" fill="hold"/>
                                            <p:tgtEl>
                                              <p:spTgt spid="41"/>
                                            </p:tgtEl>
                                            <p:attrNameLst>
                                              <p:attrName>ppt_x</p:attrName>
                                            </p:attrNameLst>
                                          </p:cBhvr>
                                          <p:tavLst>
                                            <p:tav tm="0">
                                              <p:val>
                                                <p:strVal val="#ppt_x"/>
                                              </p:val>
                                            </p:tav>
                                            <p:tav tm="100000">
                                              <p:val>
                                                <p:strVal val="#ppt_x"/>
                                              </p:val>
                                            </p:tav>
                                          </p:tavLst>
                                        </p:anim>
                                        <p:anim calcmode="lin" valueType="num">
                                          <p:cBhvr additive="base">
                                            <p:cTn id="32" dur="10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2" fill="hold" grpId="0" nodeType="withEffect">
                                      <p:stCondLst>
                                        <p:cond delay="225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1000" fill="hold"/>
                                            <p:tgtEl>
                                              <p:spTgt spid="39"/>
                                            </p:tgtEl>
                                            <p:attrNameLst>
                                              <p:attrName>ppt_x</p:attrName>
                                            </p:attrNameLst>
                                          </p:cBhvr>
                                          <p:tavLst>
                                            <p:tav tm="0">
                                              <p:val>
                                                <p:strVal val="1+#ppt_w/2"/>
                                              </p:val>
                                            </p:tav>
                                            <p:tav tm="100000">
                                              <p:val>
                                                <p:strVal val="#ppt_x"/>
                                              </p:val>
                                            </p:tav>
                                          </p:tavLst>
                                        </p:anim>
                                        <p:anim calcmode="lin" valueType="num">
                                          <p:cBhvr additive="base">
                                            <p:cTn id="36" dur="1000" fill="hold"/>
                                            <p:tgtEl>
                                              <p:spTgt spid="39"/>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30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nodeType="withEffect">
                                      <p:stCondLst>
                                        <p:cond delay="30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30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53" presetClass="entr" presetSubtype="16" fill="hold" grpId="0" nodeType="withEffect">
                                      <p:stCondLst>
                                        <p:cond delay="300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ppt_w</p:attrName>
                                            </p:attrNameLst>
                                          </p:cBhvr>
                                          <p:tavLst>
                                            <p:tav tm="0">
                                              <p:val>
                                                <p:fltVal val="0"/>
                                              </p:val>
                                            </p:tav>
                                            <p:tav tm="100000">
                                              <p:val>
                                                <p:strVal val="#ppt_w"/>
                                              </p:val>
                                            </p:tav>
                                          </p:tavLst>
                                        </p:anim>
                                        <p:anim calcmode="lin" valueType="num">
                                          <p:cBhvr>
                                            <p:cTn id="65" dur="500" fill="hold"/>
                                            <p:tgtEl>
                                              <p:spTgt spid="20"/>
                                            </p:tgtEl>
                                            <p:attrNameLst>
                                              <p:attrName>ppt_h</p:attrName>
                                            </p:attrNameLst>
                                          </p:cBhvr>
                                          <p:tavLst>
                                            <p:tav tm="0">
                                              <p:val>
                                                <p:fltVal val="0"/>
                                              </p:val>
                                            </p:tav>
                                            <p:tav tm="100000">
                                              <p:val>
                                                <p:strVal val="#ppt_h"/>
                                              </p:val>
                                            </p:tav>
                                          </p:tavLst>
                                        </p:anim>
                                        <p:animEffect transition="in" filter="fade">
                                          <p:cBhvr>
                                            <p:cTn id="66" dur="500"/>
                                            <p:tgtEl>
                                              <p:spTgt spid="20"/>
                                            </p:tgtEl>
                                          </p:cBhvr>
                                        </p:animEffect>
                                      </p:childTnLst>
                                    </p:cTn>
                                  </p:par>
                                  <p:par>
                                    <p:cTn id="67" presetID="53" presetClass="entr" presetSubtype="16" fill="hold" grpId="0" nodeType="withEffect">
                                      <p:stCondLst>
                                        <p:cond delay="300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par>
                                    <p:cTn id="72" presetID="53" presetClass="entr" presetSubtype="16" fill="hold" grpId="0" nodeType="withEffect">
                                      <p:stCondLst>
                                        <p:cond delay="300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transition="in" filter="fade">
                                          <p:cBhvr>
                                            <p:cTn id="7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13" grpId="0" animBg="1"/>
          <p:bldP spid="20" grpId="0"/>
          <p:bldP spid="21" grpId="0"/>
          <p:bldP spid="22" grpId="0"/>
          <p:bldP spid="2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rot="2700000">
            <a:off x="4491166" y="1847349"/>
            <a:ext cx="3586298" cy="3586299"/>
          </a:xfrm>
          <a:custGeom>
            <a:avLst/>
            <a:gdLst>
              <a:gd name="connsiteX0" fmla="*/ 0 w 4108862"/>
              <a:gd name="connsiteY0" fmla="*/ 0 h 4108862"/>
              <a:gd name="connsiteX1" fmla="*/ 551527 w 4108862"/>
              <a:gd name="connsiteY1" fmla="*/ 0 h 4108862"/>
              <a:gd name="connsiteX2" fmla="*/ 686820 w 4108862"/>
              <a:gd name="connsiteY2" fmla="*/ 65174 h 4108862"/>
              <a:gd name="connsiteX3" fmla="*/ 2004348 w 4108862"/>
              <a:gd name="connsiteY3" fmla="*/ 331171 h 4108862"/>
              <a:gd name="connsiteX4" fmla="*/ 3321876 w 4108862"/>
              <a:gd name="connsiteY4" fmla="*/ 65174 h 4108862"/>
              <a:gd name="connsiteX5" fmla="*/ 3457169 w 4108862"/>
              <a:gd name="connsiteY5" fmla="*/ 0 h 4108862"/>
              <a:gd name="connsiteX6" fmla="*/ 4108862 w 4108862"/>
              <a:gd name="connsiteY6" fmla="*/ 0 h 4108862"/>
              <a:gd name="connsiteX7" fmla="*/ 4108862 w 4108862"/>
              <a:gd name="connsiteY7" fmla="*/ 528334 h 4108862"/>
              <a:gd name="connsiteX8" fmla="*/ 4008389 w 4108862"/>
              <a:gd name="connsiteY8" fmla="*/ 736903 h 4108862"/>
              <a:gd name="connsiteX9" fmla="*/ 3742392 w 4108862"/>
              <a:gd name="connsiteY9" fmla="*/ 2054431 h 4108862"/>
              <a:gd name="connsiteX10" fmla="*/ 4008389 w 4108862"/>
              <a:gd name="connsiteY10" fmla="*/ 3371959 h 4108862"/>
              <a:gd name="connsiteX11" fmla="*/ 4108862 w 4108862"/>
              <a:gd name="connsiteY11" fmla="*/ 3580528 h 4108862"/>
              <a:gd name="connsiteX12" fmla="*/ 4108862 w 4108862"/>
              <a:gd name="connsiteY12" fmla="*/ 4108862 h 4108862"/>
              <a:gd name="connsiteX13" fmla="*/ 3568871 w 4108862"/>
              <a:gd name="connsiteY13" fmla="*/ 4108862 h 4108862"/>
              <a:gd name="connsiteX14" fmla="*/ 3321876 w 4108862"/>
              <a:gd name="connsiteY14" fmla="*/ 3989878 h 4108862"/>
              <a:gd name="connsiteX15" fmla="*/ 2004348 w 4108862"/>
              <a:gd name="connsiteY15" fmla="*/ 3723881 h 4108862"/>
              <a:gd name="connsiteX16" fmla="*/ 686820 w 4108862"/>
              <a:gd name="connsiteY16" fmla="*/ 3989878 h 4108862"/>
              <a:gd name="connsiteX17" fmla="*/ 439825 w 4108862"/>
              <a:gd name="connsiteY17" fmla="*/ 4108862 h 4108862"/>
              <a:gd name="connsiteX18" fmla="*/ 0 w 4108862"/>
              <a:gd name="connsiteY18" fmla="*/ 4108862 h 4108862"/>
              <a:gd name="connsiteX19" fmla="*/ 0 w 4108862"/>
              <a:gd name="connsiteY19" fmla="*/ 3588761 h 4108862"/>
              <a:gd name="connsiteX20" fmla="*/ 109224 w 4108862"/>
              <a:gd name="connsiteY20" fmla="*/ 3362026 h 4108862"/>
              <a:gd name="connsiteX21" fmla="*/ 375221 w 4108862"/>
              <a:gd name="connsiteY21" fmla="*/ 2044498 h 4108862"/>
              <a:gd name="connsiteX22" fmla="*/ 109224 w 4108862"/>
              <a:gd name="connsiteY22" fmla="*/ 726970 h 4108862"/>
              <a:gd name="connsiteX23" fmla="*/ 0 w 4108862"/>
              <a:gd name="connsiteY23" fmla="*/ 500235 h 4108862"/>
              <a:gd name="connsiteX24" fmla="*/ 0 w 4108862"/>
              <a:gd name="connsiteY24" fmla="*/ 0 h 4108862"/>
              <a:gd name="connsiteX25" fmla="*/ 2054431 w 4108862"/>
              <a:gd name="connsiteY25" fmla="*/ 586280 h 4108862"/>
              <a:gd name="connsiteX26" fmla="*/ 586280 w 4108862"/>
              <a:gd name="connsiteY26" fmla="*/ 2054431 h 4108862"/>
              <a:gd name="connsiteX27" fmla="*/ 2054431 w 4108862"/>
              <a:gd name="connsiteY27" fmla="*/ 3522582 h 4108862"/>
              <a:gd name="connsiteX28" fmla="*/ 3522582 w 4108862"/>
              <a:gd name="connsiteY28" fmla="*/ 2054431 h 4108862"/>
              <a:gd name="connsiteX29" fmla="*/ 2054431 w 4108862"/>
              <a:gd name="connsiteY29" fmla="*/ 586280 h 410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08862" h="4108862">
                <a:moveTo>
                  <a:pt x="0" y="0"/>
                </a:moveTo>
                <a:lnTo>
                  <a:pt x="551527" y="0"/>
                </a:lnTo>
                <a:lnTo>
                  <a:pt x="686820" y="65174"/>
                </a:lnTo>
                <a:cubicBezTo>
                  <a:pt x="1091775" y="236456"/>
                  <a:pt x="1537001" y="331171"/>
                  <a:pt x="2004348" y="331171"/>
                </a:cubicBezTo>
                <a:cubicBezTo>
                  <a:pt x="2471695" y="331171"/>
                  <a:pt x="2916921" y="236456"/>
                  <a:pt x="3321876" y="65174"/>
                </a:cubicBezTo>
                <a:lnTo>
                  <a:pt x="3457169" y="0"/>
                </a:lnTo>
                <a:lnTo>
                  <a:pt x="4108862" y="0"/>
                </a:lnTo>
                <a:lnTo>
                  <a:pt x="4108862" y="528334"/>
                </a:lnTo>
                <a:lnTo>
                  <a:pt x="4008389" y="736903"/>
                </a:lnTo>
                <a:cubicBezTo>
                  <a:pt x="3837107" y="1141858"/>
                  <a:pt x="3742392" y="1587084"/>
                  <a:pt x="3742392" y="2054431"/>
                </a:cubicBezTo>
                <a:cubicBezTo>
                  <a:pt x="3742392" y="2521778"/>
                  <a:pt x="3837107" y="2967003"/>
                  <a:pt x="4008389" y="3371959"/>
                </a:cubicBezTo>
                <a:lnTo>
                  <a:pt x="4108862" y="3580528"/>
                </a:lnTo>
                <a:lnTo>
                  <a:pt x="4108862" y="4108862"/>
                </a:lnTo>
                <a:lnTo>
                  <a:pt x="3568871" y="4108862"/>
                </a:lnTo>
                <a:lnTo>
                  <a:pt x="3321876" y="3989878"/>
                </a:lnTo>
                <a:cubicBezTo>
                  <a:pt x="2916921" y="3818596"/>
                  <a:pt x="2471695" y="3723881"/>
                  <a:pt x="2004348" y="3723881"/>
                </a:cubicBezTo>
                <a:cubicBezTo>
                  <a:pt x="1537001" y="3723881"/>
                  <a:pt x="1091775" y="3818596"/>
                  <a:pt x="686820" y="3989878"/>
                </a:cubicBezTo>
                <a:lnTo>
                  <a:pt x="439825" y="4108862"/>
                </a:lnTo>
                <a:lnTo>
                  <a:pt x="0" y="4108862"/>
                </a:lnTo>
                <a:lnTo>
                  <a:pt x="0" y="3588761"/>
                </a:lnTo>
                <a:lnTo>
                  <a:pt x="109224" y="3362026"/>
                </a:lnTo>
                <a:cubicBezTo>
                  <a:pt x="280506" y="2957071"/>
                  <a:pt x="375221" y="2511845"/>
                  <a:pt x="375221" y="2044498"/>
                </a:cubicBezTo>
                <a:cubicBezTo>
                  <a:pt x="375221" y="1577151"/>
                  <a:pt x="280506" y="1131925"/>
                  <a:pt x="109224" y="726970"/>
                </a:cubicBezTo>
                <a:lnTo>
                  <a:pt x="0" y="500235"/>
                </a:lnTo>
                <a:lnTo>
                  <a:pt x="0" y="0"/>
                </a:lnTo>
                <a:close/>
                <a:moveTo>
                  <a:pt x="2054431" y="586280"/>
                </a:moveTo>
                <a:cubicBezTo>
                  <a:pt x="1243594" y="586280"/>
                  <a:pt x="586280" y="1243594"/>
                  <a:pt x="586280" y="2054431"/>
                </a:cubicBezTo>
                <a:cubicBezTo>
                  <a:pt x="586280" y="2865268"/>
                  <a:pt x="1243594" y="3522582"/>
                  <a:pt x="2054431" y="3522582"/>
                </a:cubicBezTo>
                <a:cubicBezTo>
                  <a:pt x="2865268" y="3522582"/>
                  <a:pt x="3522582" y="2865268"/>
                  <a:pt x="3522582" y="2054431"/>
                </a:cubicBezTo>
                <a:cubicBezTo>
                  <a:pt x="3522582" y="1243594"/>
                  <a:pt x="2865268" y="586280"/>
                  <a:pt x="2054431" y="586280"/>
                </a:cubicBezTo>
                <a:close/>
              </a:path>
            </a:pathLst>
          </a:custGeom>
          <a:solidFill>
            <a:srgbClr val="1C50A2"/>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663432" y="2875729"/>
            <a:ext cx="1419633" cy="1419633"/>
          </a:xfrm>
          <a:prstGeom prst="ellipse">
            <a:avLst/>
          </a:prstGeom>
          <a:solidFill>
            <a:srgbClr val="F3983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439860" y="2893049"/>
            <a:ext cx="1419633" cy="1419633"/>
          </a:xfrm>
          <a:prstGeom prst="ellipse">
            <a:avLst/>
          </a:prstGeom>
          <a:solidFill>
            <a:srgbClr val="F3983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523628" y="980643"/>
            <a:ext cx="1419633" cy="1419633"/>
          </a:xfrm>
          <a:prstGeom prst="ellipse">
            <a:avLst/>
          </a:prstGeom>
          <a:solidFill>
            <a:srgbClr val="F3983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523628" y="4836447"/>
            <a:ext cx="1419633" cy="1419633"/>
          </a:xfrm>
          <a:prstGeom prst="ellipse">
            <a:avLst/>
          </a:prstGeom>
          <a:solidFill>
            <a:srgbClr val="F3983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452933" y="2809116"/>
            <a:ext cx="1662764" cy="1662764"/>
          </a:xfrm>
          <a:prstGeom prst="ellipse">
            <a:avLst/>
          </a:prstGeom>
          <a:solidFill>
            <a:srgbClr val="1C50A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7"/>
          <p:cNvSpPr>
            <a:spLocks noEditPoints="1"/>
          </p:cNvSpPr>
          <p:nvPr/>
        </p:nvSpPr>
        <p:spPr bwMode="auto">
          <a:xfrm>
            <a:off x="5880767" y="3209080"/>
            <a:ext cx="807095" cy="787568"/>
          </a:xfrm>
          <a:custGeom>
            <a:avLst/>
            <a:gdLst>
              <a:gd name="T0" fmla="*/ 19 w 209"/>
              <a:gd name="T1" fmla="*/ 205 h 205"/>
              <a:gd name="T2" fmla="*/ 0 w 209"/>
              <a:gd name="T3" fmla="*/ 106 h 205"/>
              <a:gd name="T4" fmla="*/ 41 w 209"/>
              <a:gd name="T5" fmla="*/ 94 h 205"/>
              <a:gd name="T6" fmla="*/ 81 w 209"/>
              <a:gd name="T7" fmla="*/ 37 h 205"/>
              <a:gd name="T8" fmla="*/ 86 w 209"/>
              <a:gd name="T9" fmla="*/ 4 h 205"/>
              <a:gd name="T10" fmla="*/ 125 w 209"/>
              <a:gd name="T11" fmla="*/ 34 h 205"/>
              <a:gd name="T12" fmla="*/ 186 w 209"/>
              <a:gd name="T13" fmla="*/ 73 h 205"/>
              <a:gd name="T14" fmla="*/ 199 w 209"/>
              <a:gd name="T15" fmla="*/ 114 h 205"/>
              <a:gd name="T16" fmla="*/ 188 w 209"/>
              <a:gd name="T17" fmla="*/ 144 h 205"/>
              <a:gd name="T18" fmla="*/ 180 w 209"/>
              <a:gd name="T19" fmla="*/ 174 h 205"/>
              <a:gd name="T20" fmla="*/ 181 w 209"/>
              <a:gd name="T21" fmla="*/ 180 h 205"/>
              <a:gd name="T22" fmla="*/ 72 w 209"/>
              <a:gd name="T23" fmla="*/ 200 h 205"/>
              <a:gd name="T24" fmla="*/ 48 w 209"/>
              <a:gd name="T25" fmla="*/ 205 h 205"/>
              <a:gd name="T26" fmla="*/ 8 w 209"/>
              <a:gd name="T27" fmla="*/ 105 h 205"/>
              <a:gd name="T28" fmla="*/ 19 w 209"/>
              <a:gd name="T29" fmla="*/ 197 h 205"/>
              <a:gd name="T30" fmla="*/ 56 w 209"/>
              <a:gd name="T31" fmla="*/ 194 h 205"/>
              <a:gd name="T32" fmla="*/ 63 w 209"/>
              <a:gd name="T33" fmla="*/ 187 h 205"/>
              <a:gd name="T34" fmla="*/ 160 w 209"/>
              <a:gd name="T35" fmla="*/ 192 h 205"/>
              <a:gd name="T36" fmla="*/ 173 w 209"/>
              <a:gd name="T37" fmla="*/ 179 h 205"/>
              <a:gd name="T38" fmla="*/ 170 w 209"/>
              <a:gd name="T39" fmla="*/ 169 h 205"/>
              <a:gd name="T40" fmla="*/ 183 w 209"/>
              <a:gd name="T41" fmla="*/ 156 h 205"/>
              <a:gd name="T42" fmla="*/ 171 w 209"/>
              <a:gd name="T43" fmla="*/ 138 h 205"/>
              <a:gd name="T44" fmla="*/ 193 w 209"/>
              <a:gd name="T45" fmla="*/ 125 h 205"/>
              <a:gd name="T46" fmla="*/ 185 w 209"/>
              <a:gd name="T47" fmla="*/ 110 h 205"/>
              <a:gd name="T48" fmla="*/ 201 w 209"/>
              <a:gd name="T49" fmla="*/ 96 h 205"/>
              <a:gd name="T50" fmla="*/ 112 w 209"/>
              <a:gd name="T51" fmla="*/ 81 h 205"/>
              <a:gd name="T52" fmla="*/ 117 w 209"/>
              <a:gd name="T53" fmla="*/ 34 h 205"/>
              <a:gd name="T54" fmla="*/ 92 w 209"/>
              <a:gd name="T55" fmla="*/ 10 h 205"/>
              <a:gd name="T56" fmla="*/ 89 w 209"/>
              <a:gd name="T57" fmla="*/ 37 h 205"/>
              <a:gd name="T58" fmla="*/ 54 w 209"/>
              <a:gd name="T59" fmla="*/ 109 h 205"/>
              <a:gd name="T60" fmla="*/ 48 w 209"/>
              <a:gd name="T61" fmla="*/ 105 h 205"/>
              <a:gd name="T62" fmla="*/ 15 w 209"/>
              <a:gd name="T63" fmla="*/ 10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9" h="205">
                <a:moveTo>
                  <a:pt x="48" y="205"/>
                </a:moveTo>
                <a:cubicBezTo>
                  <a:pt x="19" y="205"/>
                  <a:pt x="19" y="205"/>
                  <a:pt x="19" y="205"/>
                </a:cubicBezTo>
                <a:cubicBezTo>
                  <a:pt x="15" y="205"/>
                  <a:pt x="4" y="205"/>
                  <a:pt x="4" y="194"/>
                </a:cubicBezTo>
                <a:cubicBezTo>
                  <a:pt x="0" y="106"/>
                  <a:pt x="0" y="106"/>
                  <a:pt x="0" y="106"/>
                </a:cubicBezTo>
                <a:cubicBezTo>
                  <a:pt x="0" y="94"/>
                  <a:pt x="11" y="94"/>
                  <a:pt x="15" y="94"/>
                </a:cubicBezTo>
                <a:cubicBezTo>
                  <a:pt x="41" y="94"/>
                  <a:pt x="41" y="94"/>
                  <a:pt x="41" y="94"/>
                </a:cubicBezTo>
                <a:cubicBezTo>
                  <a:pt x="44" y="94"/>
                  <a:pt x="51" y="94"/>
                  <a:pt x="54" y="100"/>
                </a:cubicBezTo>
                <a:cubicBezTo>
                  <a:pt x="69" y="87"/>
                  <a:pt x="81" y="47"/>
                  <a:pt x="81" y="37"/>
                </a:cubicBezTo>
                <a:cubicBezTo>
                  <a:pt x="81" y="35"/>
                  <a:pt x="81" y="33"/>
                  <a:pt x="81" y="31"/>
                </a:cubicBezTo>
                <a:cubicBezTo>
                  <a:pt x="81" y="21"/>
                  <a:pt x="80" y="10"/>
                  <a:pt x="86" y="4"/>
                </a:cubicBezTo>
                <a:cubicBezTo>
                  <a:pt x="89" y="1"/>
                  <a:pt x="92" y="0"/>
                  <a:pt x="96" y="0"/>
                </a:cubicBezTo>
                <a:cubicBezTo>
                  <a:pt x="113" y="0"/>
                  <a:pt x="123" y="17"/>
                  <a:pt x="125" y="34"/>
                </a:cubicBezTo>
                <a:cubicBezTo>
                  <a:pt x="126" y="52"/>
                  <a:pt x="126" y="65"/>
                  <a:pt x="124" y="73"/>
                </a:cubicBezTo>
                <a:cubicBezTo>
                  <a:pt x="186" y="73"/>
                  <a:pt x="186" y="73"/>
                  <a:pt x="186" y="73"/>
                </a:cubicBezTo>
                <a:cubicBezTo>
                  <a:pt x="199" y="73"/>
                  <a:pt x="209" y="83"/>
                  <a:pt x="209" y="95"/>
                </a:cubicBezTo>
                <a:cubicBezTo>
                  <a:pt x="209" y="103"/>
                  <a:pt x="205" y="110"/>
                  <a:pt x="199" y="114"/>
                </a:cubicBezTo>
                <a:cubicBezTo>
                  <a:pt x="200" y="117"/>
                  <a:pt x="201" y="121"/>
                  <a:pt x="201" y="124"/>
                </a:cubicBezTo>
                <a:cubicBezTo>
                  <a:pt x="201" y="133"/>
                  <a:pt x="196" y="141"/>
                  <a:pt x="188" y="144"/>
                </a:cubicBezTo>
                <a:cubicBezTo>
                  <a:pt x="190" y="148"/>
                  <a:pt x="191" y="151"/>
                  <a:pt x="191" y="155"/>
                </a:cubicBezTo>
                <a:cubicBezTo>
                  <a:pt x="191" y="163"/>
                  <a:pt x="187" y="170"/>
                  <a:pt x="180" y="174"/>
                </a:cubicBezTo>
                <a:cubicBezTo>
                  <a:pt x="180" y="175"/>
                  <a:pt x="181" y="177"/>
                  <a:pt x="181" y="179"/>
                </a:cubicBezTo>
                <a:cubicBezTo>
                  <a:pt x="181" y="180"/>
                  <a:pt x="181" y="180"/>
                  <a:pt x="181" y="180"/>
                </a:cubicBezTo>
                <a:cubicBezTo>
                  <a:pt x="181" y="191"/>
                  <a:pt x="171" y="200"/>
                  <a:pt x="160" y="200"/>
                </a:cubicBezTo>
                <a:cubicBezTo>
                  <a:pt x="72" y="200"/>
                  <a:pt x="72" y="200"/>
                  <a:pt x="72" y="200"/>
                </a:cubicBezTo>
                <a:cubicBezTo>
                  <a:pt x="69" y="200"/>
                  <a:pt x="66" y="199"/>
                  <a:pt x="63" y="198"/>
                </a:cubicBezTo>
                <a:cubicBezTo>
                  <a:pt x="61" y="205"/>
                  <a:pt x="52" y="205"/>
                  <a:pt x="48" y="205"/>
                </a:cubicBezTo>
                <a:moveTo>
                  <a:pt x="15" y="102"/>
                </a:moveTo>
                <a:cubicBezTo>
                  <a:pt x="8" y="102"/>
                  <a:pt x="8" y="104"/>
                  <a:pt x="8" y="105"/>
                </a:cubicBezTo>
                <a:cubicBezTo>
                  <a:pt x="12" y="194"/>
                  <a:pt x="12" y="194"/>
                  <a:pt x="12" y="194"/>
                </a:cubicBezTo>
                <a:cubicBezTo>
                  <a:pt x="12" y="196"/>
                  <a:pt x="12" y="197"/>
                  <a:pt x="19" y="197"/>
                </a:cubicBezTo>
                <a:cubicBezTo>
                  <a:pt x="48" y="197"/>
                  <a:pt x="48" y="197"/>
                  <a:pt x="48" y="197"/>
                </a:cubicBezTo>
                <a:cubicBezTo>
                  <a:pt x="56" y="197"/>
                  <a:pt x="56" y="196"/>
                  <a:pt x="56" y="194"/>
                </a:cubicBezTo>
                <a:cubicBezTo>
                  <a:pt x="56" y="180"/>
                  <a:pt x="56" y="180"/>
                  <a:pt x="56" y="180"/>
                </a:cubicBezTo>
                <a:cubicBezTo>
                  <a:pt x="63" y="187"/>
                  <a:pt x="63" y="187"/>
                  <a:pt x="63" y="187"/>
                </a:cubicBezTo>
                <a:cubicBezTo>
                  <a:pt x="65" y="190"/>
                  <a:pt x="69" y="192"/>
                  <a:pt x="72" y="192"/>
                </a:cubicBezTo>
                <a:cubicBezTo>
                  <a:pt x="160" y="192"/>
                  <a:pt x="160" y="192"/>
                  <a:pt x="160" y="192"/>
                </a:cubicBezTo>
                <a:cubicBezTo>
                  <a:pt x="167" y="192"/>
                  <a:pt x="173" y="186"/>
                  <a:pt x="173" y="180"/>
                </a:cubicBezTo>
                <a:cubicBezTo>
                  <a:pt x="173" y="179"/>
                  <a:pt x="173" y="179"/>
                  <a:pt x="173" y="179"/>
                </a:cubicBezTo>
                <a:cubicBezTo>
                  <a:pt x="173" y="177"/>
                  <a:pt x="172" y="175"/>
                  <a:pt x="171" y="173"/>
                </a:cubicBezTo>
                <a:cubicBezTo>
                  <a:pt x="170" y="169"/>
                  <a:pt x="170" y="169"/>
                  <a:pt x="170" y="169"/>
                </a:cubicBezTo>
                <a:cubicBezTo>
                  <a:pt x="174" y="168"/>
                  <a:pt x="174" y="168"/>
                  <a:pt x="174" y="168"/>
                </a:cubicBezTo>
                <a:cubicBezTo>
                  <a:pt x="179" y="166"/>
                  <a:pt x="183" y="161"/>
                  <a:pt x="183" y="156"/>
                </a:cubicBezTo>
                <a:cubicBezTo>
                  <a:pt x="183" y="151"/>
                  <a:pt x="181" y="147"/>
                  <a:pt x="178" y="144"/>
                </a:cubicBezTo>
                <a:cubicBezTo>
                  <a:pt x="171" y="138"/>
                  <a:pt x="171" y="138"/>
                  <a:pt x="171" y="138"/>
                </a:cubicBezTo>
                <a:cubicBezTo>
                  <a:pt x="181" y="137"/>
                  <a:pt x="181" y="137"/>
                  <a:pt x="181" y="137"/>
                </a:cubicBezTo>
                <a:cubicBezTo>
                  <a:pt x="188" y="137"/>
                  <a:pt x="193" y="132"/>
                  <a:pt x="193" y="125"/>
                </a:cubicBezTo>
                <a:cubicBezTo>
                  <a:pt x="193" y="121"/>
                  <a:pt x="192" y="117"/>
                  <a:pt x="189" y="114"/>
                </a:cubicBezTo>
                <a:cubicBezTo>
                  <a:pt x="185" y="110"/>
                  <a:pt x="185" y="110"/>
                  <a:pt x="185" y="110"/>
                </a:cubicBezTo>
                <a:cubicBezTo>
                  <a:pt x="191" y="108"/>
                  <a:pt x="191" y="108"/>
                  <a:pt x="191" y="108"/>
                </a:cubicBezTo>
                <a:cubicBezTo>
                  <a:pt x="197" y="106"/>
                  <a:pt x="201" y="101"/>
                  <a:pt x="201" y="96"/>
                </a:cubicBezTo>
                <a:cubicBezTo>
                  <a:pt x="201" y="87"/>
                  <a:pt x="194" y="81"/>
                  <a:pt x="186" y="81"/>
                </a:cubicBezTo>
                <a:cubicBezTo>
                  <a:pt x="112" y="81"/>
                  <a:pt x="112" y="81"/>
                  <a:pt x="112" y="81"/>
                </a:cubicBezTo>
                <a:cubicBezTo>
                  <a:pt x="115" y="75"/>
                  <a:pt x="115" y="75"/>
                  <a:pt x="115" y="75"/>
                </a:cubicBezTo>
                <a:cubicBezTo>
                  <a:pt x="116" y="72"/>
                  <a:pt x="119" y="63"/>
                  <a:pt x="117" y="34"/>
                </a:cubicBezTo>
                <a:cubicBezTo>
                  <a:pt x="116" y="24"/>
                  <a:pt x="110" y="8"/>
                  <a:pt x="96" y="8"/>
                </a:cubicBezTo>
                <a:cubicBezTo>
                  <a:pt x="94" y="8"/>
                  <a:pt x="92" y="9"/>
                  <a:pt x="92" y="10"/>
                </a:cubicBezTo>
                <a:cubicBezTo>
                  <a:pt x="88" y="13"/>
                  <a:pt x="89" y="23"/>
                  <a:pt x="89" y="30"/>
                </a:cubicBezTo>
                <a:cubicBezTo>
                  <a:pt x="89" y="33"/>
                  <a:pt x="89" y="35"/>
                  <a:pt x="89" y="37"/>
                </a:cubicBezTo>
                <a:cubicBezTo>
                  <a:pt x="89" y="50"/>
                  <a:pt x="74" y="99"/>
                  <a:pt x="55" y="109"/>
                </a:cubicBezTo>
                <a:cubicBezTo>
                  <a:pt x="54" y="109"/>
                  <a:pt x="54" y="109"/>
                  <a:pt x="54" y="109"/>
                </a:cubicBezTo>
                <a:cubicBezTo>
                  <a:pt x="48" y="109"/>
                  <a:pt x="48" y="109"/>
                  <a:pt x="48" y="109"/>
                </a:cubicBezTo>
                <a:cubicBezTo>
                  <a:pt x="48" y="105"/>
                  <a:pt x="48" y="105"/>
                  <a:pt x="48" y="105"/>
                </a:cubicBezTo>
                <a:cubicBezTo>
                  <a:pt x="48" y="104"/>
                  <a:pt x="48" y="102"/>
                  <a:pt x="41" y="102"/>
                </a:cubicBezTo>
                <a:lnTo>
                  <a:pt x="15" y="102"/>
                </a:ln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4059550" y="3275941"/>
            <a:ext cx="627396" cy="624924"/>
            <a:chOff x="4557733" y="2434359"/>
            <a:chExt cx="512624" cy="510606"/>
          </a:xfrm>
          <a:solidFill>
            <a:schemeClr val="bg1"/>
          </a:solidFill>
        </p:grpSpPr>
        <p:sp>
          <p:nvSpPr>
            <p:cNvPr id="22" name="Freeform 7"/>
            <p:cNvSpPr>
              <a:spLocks noEditPoints="1"/>
            </p:cNvSpPr>
            <p:nvPr/>
          </p:nvSpPr>
          <p:spPr bwMode="auto">
            <a:xfrm>
              <a:off x="4557733" y="2434359"/>
              <a:ext cx="512624" cy="510606"/>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
            <p:cNvSpPr/>
            <p:nvPr/>
          </p:nvSpPr>
          <p:spPr bwMode="auto">
            <a:xfrm>
              <a:off x="4781753" y="2529215"/>
              <a:ext cx="129165" cy="254294"/>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5939341" y="1356016"/>
            <a:ext cx="574476" cy="552466"/>
            <a:chOff x="6159731" y="1864447"/>
            <a:chExt cx="469385" cy="451400"/>
          </a:xfrm>
          <a:solidFill>
            <a:schemeClr val="bg1"/>
          </a:solidFill>
        </p:grpSpPr>
        <p:sp>
          <p:nvSpPr>
            <p:cNvPr id="29" name="Oval 131"/>
            <p:cNvSpPr>
              <a:spLocks noChangeArrowheads="1"/>
            </p:cNvSpPr>
            <p:nvPr/>
          </p:nvSpPr>
          <p:spPr bwMode="auto">
            <a:xfrm>
              <a:off x="6288812" y="1864447"/>
              <a:ext cx="211223" cy="21392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endParaRPr>
            </a:p>
          </p:txBody>
        </p:sp>
        <p:sp>
          <p:nvSpPr>
            <p:cNvPr id="30" name="Freeform 134"/>
            <p:cNvSpPr/>
            <p:nvPr/>
          </p:nvSpPr>
          <p:spPr bwMode="auto">
            <a:xfrm>
              <a:off x="6159731" y="2111736"/>
              <a:ext cx="469385" cy="204111"/>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endParaRPr>
            </a:p>
          </p:txBody>
        </p:sp>
      </p:grpSp>
      <p:grpSp>
        <p:nvGrpSpPr>
          <p:cNvPr id="31" name="组合 30"/>
          <p:cNvGrpSpPr/>
          <p:nvPr/>
        </p:nvGrpSpPr>
        <p:grpSpPr>
          <a:xfrm>
            <a:off x="5939341" y="5272271"/>
            <a:ext cx="519303" cy="450063"/>
            <a:chOff x="7090992" y="4839631"/>
            <a:chExt cx="424306" cy="367732"/>
          </a:xfrm>
          <a:solidFill>
            <a:schemeClr val="bg1"/>
          </a:solidFill>
        </p:grpSpPr>
        <p:sp>
          <p:nvSpPr>
            <p:cNvPr id="32" name="Freeform 19"/>
            <p:cNvSpPr/>
            <p:nvPr/>
          </p:nvSpPr>
          <p:spPr bwMode="auto">
            <a:xfrm>
              <a:off x="7156995" y="4994536"/>
              <a:ext cx="86882" cy="15288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33" name="Freeform 20"/>
            <p:cNvSpPr/>
            <p:nvPr/>
          </p:nvSpPr>
          <p:spPr bwMode="auto">
            <a:xfrm>
              <a:off x="7282266" y="4937962"/>
              <a:ext cx="86882" cy="209459"/>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34" name="Freeform 21"/>
            <p:cNvSpPr/>
            <p:nvPr/>
          </p:nvSpPr>
          <p:spPr bwMode="auto">
            <a:xfrm>
              <a:off x="7408885" y="4891491"/>
              <a:ext cx="86882" cy="255931"/>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35" name="Freeform 22"/>
            <p:cNvSpPr/>
            <p:nvPr/>
          </p:nvSpPr>
          <p:spPr bwMode="auto">
            <a:xfrm>
              <a:off x="7090992" y="4839631"/>
              <a:ext cx="424306" cy="367732"/>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36" name="组合 35"/>
          <p:cNvGrpSpPr/>
          <p:nvPr/>
        </p:nvGrpSpPr>
        <p:grpSpPr>
          <a:xfrm>
            <a:off x="7890685" y="3319482"/>
            <a:ext cx="478012" cy="473085"/>
            <a:chOff x="4270293" y="4090633"/>
            <a:chExt cx="390570" cy="386543"/>
          </a:xfrm>
          <a:solidFill>
            <a:schemeClr val="bg1"/>
          </a:solidFill>
        </p:grpSpPr>
        <p:sp>
          <p:nvSpPr>
            <p:cNvPr id="37" name="Freeform 136"/>
            <p:cNvSpPr/>
            <p:nvPr/>
          </p:nvSpPr>
          <p:spPr bwMode="auto">
            <a:xfrm>
              <a:off x="4270293" y="4307258"/>
              <a:ext cx="390570" cy="169918"/>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38" name="Freeform 137"/>
            <p:cNvSpPr>
              <a:spLocks noEditPoints="1"/>
            </p:cNvSpPr>
            <p:nvPr/>
          </p:nvSpPr>
          <p:spPr bwMode="auto">
            <a:xfrm>
              <a:off x="4270293" y="4090633"/>
              <a:ext cx="390570" cy="224678"/>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sp>
        <p:nvSpPr>
          <p:cNvPr id="50" name="íślîďe"/>
          <p:cNvSpPr/>
          <p:nvPr/>
        </p:nvSpPr>
        <p:spPr bwMode="auto">
          <a:xfrm>
            <a:off x="7635291" y="5033073"/>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1" name="íṣḻíde"/>
          <p:cNvSpPr txBox="1"/>
          <p:nvPr/>
        </p:nvSpPr>
        <p:spPr bwMode="auto">
          <a:xfrm>
            <a:off x="7635290" y="4591269"/>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2" name="íślîďe"/>
          <p:cNvSpPr/>
          <p:nvPr/>
        </p:nvSpPr>
        <p:spPr bwMode="auto">
          <a:xfrm>
            <a:off x="7635291" y="1717670"/>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3" name="íṣḻíde"/>
          <p:cNvSpPr txBox="1"/>
          <p:nvPr/>
        </p:nvSpPr>
        <p:spPr bwMode="auto">
          <a:xfrm>
            <a:off x="7635290" y="1275866"/>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4" name="íślîďe"/>
          <p:cNvSpPr/>
          <p:nvPr/>
        </p:nvSpPr>
        <p:spPr bwMode="auto">
          <a:xfrm>
            <a:off x="1828405" y="1717670"/>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5" name="íṣḻíde"/>
          <p:cNvSpPr txBox="1"/>
          <p:nvPr/>
        </p:nvSpPr>
        <p:spPr bwMode="auto">
          <a:xfrm>
            <a:off x="1828404" y="1275866"/>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56" name="íślîďe"/>
          <p:cNvSpPr/>
          <p:nvPr/>
        </p:nvSpPr>
        <p:spPr bwMode="auto">
          <a:xfrm>
            <a:off x="1828405" y="4913684"/>
            <a:ext cx="3367000"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57" name="íṣḻíde"/>
          <p:cNvSpPr txBox="1"/>
          <p:nvPr/>
        </p:nvSpPr>
        <p:spPr bwMode="auto">
          <a:xfrm>
            <a:off x="1828404" y="4471880"/>
            <a:ext cx="336700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Tree>
    <p:extLst>
      <p:ext uri="{BB962C8B-B14F-4D97-AF65-F5344CB8AC3E}">
        <p14:creationId xmlns:p14="http://schemas.microsoft.com/office/powerpoint/2010/main" val="164038534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 presetClass="entr" presetSubtype="1" fill="hold" grpId="0" nodeType="withEffect">
                                  <p:stCondLst>
                                    <p:cond delay="250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250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250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2" fill="hold" grpId="0" nodeType="withEffect">
                                  <p:stCondLst>
                                    <p:cond delay="25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250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par>
                                <p:cTn id="31" presetID="53" presetClass="entr" presetSubtype="16" fill="hold" nodeType="withEffect">
                                  <p:stCondLst>
                                    <p:cond delay="3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nodeType="withEffect">
                                  <p:stCondLst>
                                    <p:cond delay="30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par>
                                <p:cTn id="41" presetID="53" presetClass="entr" presetSubtype="16" fill="hold" nodeType="withEffect">
                                  <p:stCondLst>
                                    <p:cond delay="300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par>
                                <p:cTn id="46" presetID="53" presetClass="entr" presetSubtype="16" fill="hold" nodeType="withEffect">
                                  <p:stCondLst>
                                    <p:cond delay="300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animEffect transition="in" filter="fade">
                                      <p:cBhvr>
                                        <p:cTn id="50" dur="500"/>
                                        <p:tgtEl>
                                          <p:spTgt spid="36"/>
                                        </p:tgtEl>
                                      </p:cBhvr>
                                    </p:animEffect>
                                  </p:childTnLst>
                                </p:cTn>
                              </p:par>
                              <p:par>
                                <p:cTn id="51" presetID="53" presetClass="entr" presetSubtype="16" fill="hold" grpId="0" nodeType="withEffect">
                                  <p:stCondLst>
                                    <p:cond delay="300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Effect transition="in" filter="fade">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专注工作汇报类PPT排版设计，定制QQ:41815773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2014</Words>
  <Application>Microsoft Office PowerPoint</Application>
  <PresentationFormat>宽屏</PresentationFormat>
  <Paragraphs>416</Paragraphs>
  <Slides>32</Slides>
  <Notes>7</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32</vt:i4>
      </vt:variant>
    </vt:vector>
  </HeadingPairs>
  <TitlesOfParts>
    <vt:vector size="52" baseType="lpstr">
      <vt:lpstr>Aharoni</vt:lpstr>
      <vt:lpstr>Arial Unicode MS</vt:lpstr>
      <vt:lpstr>Dotum</vt:lpstr>
      <vt:lpstr>Gill Sans</vt:lpstr>
      <vt:lpstr>Helvetica Condensed</vt:lpstr>
      <vt:lpstr>Lato Regular</vt:lpstr>
      <vt:lpstr>Microsoft YaHei UI</vt:lpstr>
      <vt:lpstr>ＭＳ Ｐゴシック</vt:lpstr>
      <vt:lpstr>ＭＳ Ｐゴシック</vt:lpstr>
      <vt:lpstr>Open Sans</vt:lpstr>
      <vt:lpstr>Raleway</vt:lpstr>
      <vt:lpstr>Raleway Light</vt:lpstr>
      <vt:lpstr>宋体</vt:lpstr>
      <vt:lpstr>微软雅黑</vt:lpstr>
      <vt:lpstr>Agency FB</vt:lpstr>
      <vt:lpstr>Arial</vt:lpstr>
      <vt:lpstr>Calibri</vt:lpstr>
      <vt:lpstr>Impact</vt:lpstr>
      <vt:lpstr>Wingdings</vt:lpstr>
      <vt:lpstr>专注工作汇报类PPT排版设计，定制QQ:418157732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 pp tm oba 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StephenZhu</dc:creator>
  <cp:keywords>51PPT模 板 网</cp:keywords>
  <dc:description>www.51p ptm oban.com</dc:description>
  <cp:lastModifiedBy>YANGs</cp:lastModifiedBy>
  <cp:revision>12</cp:revision>
  <dcterms:created xsi:type="dcterms:W3CDTF">2019-03-08T01:26:49Z</dcterms:created>
  <dcterms:modified xsi:type="dcterms:W3CDTF">2020-06-23T13:37:53Z</dcterms:modified>
</cp:coreProperties>
</file>