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5"/>
  </p:notesMasterIdLst>
  <p:sldIdLst>
    <p:sldId id="309" r:id="rId2"/>
    <p:sldId id="341" r:id="rId3"/>
    <p:sldId id="310" r:id="rId4"/>
    <p:sldId id="311" r:id="rId5"/>
    <p:sldId id="315" r:id="rId6"/>
    <p:sldId id="316" r:id="rId7"/>
    <p:sldId id="317" r:id="rId8"/>
    <p:sldId id="318" r:id="rId9"/>
    <p:sldId id="331" r:id="rId10"/>
    <p:sldId id="342" r:id="rId11"/>
    <p:sldId id="312" r:id="rId12"/>
    <p:sldId id="319" r:id="rId13"/>
    <p:sldId id="308" r:id="rId14"/>
    <p:sldId id="320" r:id="rId15"/>
    <p:sldId id="321" r:id="rId16"/>
    <p:sldId id="332" r:id="rId17"/>
    <p:sldId id="344" r:id="rId18"/>
    <p:sldId id="313" r:id="rId19"/>
    <p:sldId id="322" r:id="rId20"/>
    <p:sldId id="325" r:id="rId21"/>
    <p:sldId id="323" r:id="rId22"/>
    <p:sldId id="324" r:id="rId23"/>
    <p:sldId id="333" r:id="rId24"/>
    <p:sldId id="345" r:id="rId25"/>
    <p:sldId id="314" r:id="rId26"/>
    <p:sldId id="327" r:id="rId27"/>
    <p:sldId id="328" r:id="rId28"/>
    <p:sldId id="329" r:id="rId29"/>
    <p:sldId id="330" r:id="rId30"/>
    <p:sldId id="334" r:id="rId31"/>
    <p:sldId id="346" r:id="rId32"/>
    <p:sldId id="348" r:id="rId33"/>
    <p:sldId id="349" r:id="rId3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62626"/>
    <a:srgbClr val="F5F5F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41" autoAdjust="0"/>
    <p:restoredTop sz="94660"/>
  </p:normalViewPr>
  <p:slideViewPr>
    <p:cSldViewPr snapToGrid="0">
      <p:cViewPr varScale="1">
        <p:scale>
          <a:sx n="95" d="100"/>
          <a:sy n="95" d="100"/>
        </p:scale>
        <p:origin x="15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49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4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5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6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1"/>
          <c:order val="0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bg1">
                <a:lumMod val="6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10</c:v>
                </c:pt>
                <c:pt idx="1">
                  <c:v>10</c:v>
                </c:pt>
                <c:pt idx="2">
                  <c:v>10</c:v>
                </c:pt>
                <c:pt idx="3">
                  <c:v>10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A78D-4BFE-BA0C-575990FB4C29}"/>
            </c:ext>
          </c:extLst>
        </c:ser>
        <c:ser>
          <c:idx val="0"/>
          <c:order val="1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A78D-4BFE-BA0C-575990FB4C2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overlap val="100"/>
        <c:axId val="680865312"/>
        <c:axId val="680866944"/>
      </c:barChart>
      <c:catAx>
        <c:axId val="68086531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680866944"/>
        <c:crosses val="autoZero"/>
        <c:auto val="1"/>
        <c:lblAlgn val="ctr"/>
        <c:lblOffset val="100"/>
        <c:noMultiLvlLbl val="0"/>
      </c:catAx>
      <c:valAx>
        <c:axId val="680866944"/>
        <c:scaling>
          <c:orientation val="minMax"/>
          <c:max val="10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68086531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1"/>
          <c:order val="0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bg1">
                <a:lumMod val="7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Sheet1!$A$2:$A$13</c:f>
              <c:strCache>
                <c:ptCount val="12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  <c:pt idx="4">
                  <c:v>类别 5</c:v>
                </c:pt>
                <c:pt idx="5">
                  <c:v>类别 6</c:v>
                </c:pt>
                <c:pt idx="6">
                  <c:v>类别 7</c:v>
                </c:pt>
                <c:pt idx="7">
                  <c:v>类别 8</c:v>
                </c:pt>
                <c:pt idx="8">
                  <c:v>类别 9</c:v>
                </c:pt>
                <c:pt idx="9">
                  <c:v>类别 10</c:v>
                </c:pt>
                <c:pt idx="10">
                  <c:v>类别 11</c:v>
                </c:pt>
                <c:pt idx="11">
                  <c:v>类别 12</c:v>
                </c:pt>
              </c:strCache>
            </c:strRef>
          </c:cat>
          <c:val>
            <c:numRef>
              <c:f>Sheet1!$C$2:$C$13</c:f>
              <c:numCache>
                <c:formatCode>General</c:formatCode>
                <c:ptCount val="12"/>
                <c:pt idx="0">
                  <c:v>10</c:v>
                </c:pt>
                <c:pt idx="1">
                  <c:v>10</c:v>
                </c:pt>
                <c:pt idx="2">
                  <c:v>10</c:v>
                </c:pt>
                <c:pt idx="3">
                  <c:v>10</c:v>
                </c:pt>
                <c:pt idx="4">
                  <c:v>10</c:v>
                </c:pt>
                <c:pt idx="5">
                  <c:v>10</c:v>
                </c:pt>
                <c:pt idx="6">
                  <c:v>10</c:v>
                </c:pt>
                <c:pt idx="7">
                  <c:v>10</c:v>
                </c:pt>
                <c:pt idx="8">
                  <c:v>10</c:v>
                </c:pt>
                <c:pt idx="9">
                  <c:v>10</c:v>
                </c:pt>
                <c:pt idx="10">
                  <c:v>10</c:v>
                </c:pt>
                <c:pt idx="11">
                  <c:v>10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1A48-47E1-AF99-CA0E15B844CF}"/>
            </c:ext>
          </c:extLst>
        </c:ser>
        <c:ser>
          <c:idx val="0"/>
          <c:order val="1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Sheet1!$A$2:$A$13</c:f>
              <c:strCache>
                <c:ptCount val="12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  <c:pt idx="4">
                  <c:v>类别 5</c:v>
                </c:pt>
                <c:pt idx="5">
                  <c:v>类别 6</c:v>
                </c:pt>
                <c:pt idx="6">
                  <c:v>类别 7</c:v>
                </c:pt>
                <c:pt idx="7">
                  <c:v>类别 8</c:v>
                </c:pt>
                <c:pt idx="8">
                  <c:v>类别 9</c:v>
                </c:pt>
                <c:pt idx="9">
                  <c:v>类别 10</c:v>
                </c:pt>
                <c:pt idx="10">
                  <c:v>类别 11</c:v>
                </c:pt>
                <c:pt idx="11">
                  <c:v>类别 12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4.3</c:v>
                </c:pt>
                <c:pt idx="1">
                  <c:v>2.5</c:v>
                </c:pt>
                <c:pt idx="2">
                  <c:v>7.5</c:v>
                </c:pt>
                <c:pt idx="3">
                  <c:v>4.5</c:v>
                </c:pt>
                <c:pt idx="4">
                  <c:v>4.3</c:v>
                </c:pt>
                <c:pt idx="5">
                  <c:v>6.5</c:v>
                </c:pt>
                <c:pt idx="6">
                  <c:v>3.5</c:v>
                </c:pt>
                <c:pt idx="7">
                  <c:v>8.5</c:v>
                </c:pt>
                <c:pt idx="8">
                  <c:v>4.3</c:v>
                </c:pt>
                <c:pt idx="9">
                  <c:v>7.5</c:v>
                </c:pt>
                <c:pt idx="10">
                  <c:v>5.5</c:v>
                </c:pt>
                <c:pt idx="11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1A48-47E1-AF99-CA0E15B844C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overlap val="100"/>
        <c:axId val="680878912"/>
        <c:axId val="680877280"/>
      </c:barChart>
      <c:catAx>
        <c:axId val="6808789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680877280"/>
        <c:crosses val="autoZero"/>
        <c:auto val="1"/>
        <c:lblAlgn val="ctr"/>
        <c:lblOffset val="100"/>
        <c:noMultiLvlLbl val="0"/>
      </c:catAx>
      <c:valAx>
        <c:axId val="680877280"/>
        <c:scaling>
          <c:orientation val="minMax"/>
          <c:max val="1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68087891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056715008091029"/>
          <c:y val="7.1508862594466427E-2"/>
          <c:w val="0.57132151654071139"/>
          <c:h val="0.85698227481106715"/>
        </c:manualLayout>
      </c:layout>
      <c:doughnutChart>
        <c:varyColors val="1"/>
        <c:ser>
          <c:idx val="0"/>
          <c:order val="0"/>
          <c:spPr>
            <a:noFill/>
            <a:effectLst>
              <a:innerShdw blurRad="38100" dist="12700" dir="16200000">
                <a:schemeClr val="tx1">
                  <a:lumMod val="95000"/>
                  <a:lumOff val="5000"/>
                  <a:alpha val="50000"/>
                </a:schemeClr>
              </a:innerShdw>
            </a:effectLst>
          </c:spPr>
          <c:dPt>
            <c:idx val="0"/>
            <c:bubble3D val="0"/>
            <c:spPr>
              <a:solidFill>
                <a:schemeClr val="bg1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9DD4-4ACE-AC5F-190D83779CA6}"/>
              </c:ext>
            </c:extLst>
          </c:dPt>
          <c:dPt>
            <c:idx val="1"/>
            <c:bubble3D val="0"/>
            <c:spPr>
              <a:solidFill>
                <a:schemeClr val="tx1">
                  <a:lumMod val="75000"/>
                  <a:lumOff val="25000"/>
                </a:schemeClr>
              </a:solidFill>
              <a:ln w="19050">
                <a:noFill/>
              </a:ln>
              <a:effectLst>
                <a:innerShdw blurRad="38100" dist="12700" dir="16200000">
                  <a:schemeClr val="tx1">
                    <a:lumMod val="95000"/>
                    <a:lumOff val="5000"/>
                    <a:alpha val="50000"/>
                  </a:schemeClr>
                </a:inn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9DD4-4ACE-AC5F-190D83779CA6}"/>
              </c:ext>
            </c:extLst>
          </c:dPt>
          <c:val>
            <c:numRef>
              <c:f>Sheet1!$B$2:$B$3</c:f>
              <c:numCache>
                <c:formatCode>General</c:formatCode>
                <c:ptCount val="2"/>
                <c:pt idx="0">
                  <c:v>8.1999999999999993</c:v>
                </c:pt>
                <c:pt idx="1">
                  <c:v>3.2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9DD4-4ACE-AC5F-190D83779CA6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r2="http://schemas.microsoft.com/office/drawing/2015/06/chart" xmlns:c16="http://schemas.microsoft.com/office/drawing/2014/chart"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销售额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Sheet1!$A$2:$A$3</c15:sqref>
                        </c15:formulaRef>
                      </c:ext>
                    </c:extLst>
                    <c:strCache>
                      <c:ptCount val="2"/>
                      <c:pt idx="0">
                        <c:v>第一季度</c:v>
                      </c:pt>
                      <c:pt idx="1">
                        <c:v>辅助数据</c:v>
                      </c:pt>
                    </c:strCache>
                  </c:str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056715008091029"/>
          <c:y val="7.1508862594466427E-2"/>
          <c:w val="0.57132151654071139"/>
          <c:h val="0.85698227481106715"/>
        </c:manualLayout>
      </c:layout>
      <c:doughnutChart>
        <c:varyColors val="1"/>
        <c:ser>
          <c:idx val="0"/>
          <c:order val="0"/>
          <c:spPr>
            <a:solidFill>
              <a:schemeClr val="tx1">
                <a:lumMod val="75000"/>
                <a:lumOff val="25000"/>
              </a:schemeClr>
            </a:solidFill>
            <a:effectLst>
              <a:innerShdw blurRad="38100" dist="12700" dir="16200000">
                <a:schemeClr val="tx1">
                  <a:lumMod val="95000"/>
                  <a:lumOff val="5000"/>
                  <a:alpha val="50000"/>
                </a:schemeClr>
              </a:innerShdw>
            </a:effectLst>
          </c:spPr>
          <c:dPt>
            <c:idx val="0"/>
            <c:bubble3D val="0"/>
            <c:spPr>
              <a:solidFill>
                <a:schemeClr val="bg1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0E86-4340-A58C-5211551B9EBB}"/>
              </c:ext>
            </c:extLst>
          </c:dPt>
          <c:dPt>
            <c:idx val="1"/>
            <c:bubble3D val="0"/>
            <c:spPr>
              <a:solidFill>
                <a:schemeClr val="tx1">
                  <a:lumMod val="75000"/>
                  <a:lumOff val="25000"/>
                </a:schemeClr>
              </a:solidFill>
              <a:ln w="19050">
                <a:noFill/>
              </a:ln>
              <a:effectLst>
                <a:innerShdw blurRad="38100" dist="12700" dir="16200000">
                  <a:schemeClr val="tx1">
                    <a:lumMod val="95000"/>
                    <a:lumOff val="5000"/>
                    <a:alpha val="50000"/>
                  </a:schemeClr>
                </a:inn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0E86-4340-A58C-5211551B9EBB}"/>
              </c:ext>
            </c:extLst>
          </c:dPt>
          <c:val>
            <c:numRef>
              <c:f>Sheet1!$B$2:$B$3</c:f>
              <c:numCache>
                <c:formatCode>General</c:formatCode>
                <c:ptCount val="2"/>
                <c:pt idx="0">
                  <c:v>7</c:v>
                </c:pt>
                <c:pt idx="1">
                  <c:v>3.2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0E86-4340-A58C-5211551B9EBB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r2="http://schemas.microsoft.com/office/drawing/2015/06/chart" xmlns:c16="http://schemas.microsoft.com/office/drawing/2014/chart"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销售额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Sheet1!$A$2:$A$3</c15:sqref>
                        </c15:formulaRef>
                      </c:ext>
                    </c:extLst>
                    <c:strCache>
                      <c:ptCount val="2"/>
                      <c:pt idx="0">
                        <c:v>第一季度</c:v>
                      </c:pt>
                      <c:pt idx="1">
                        <c:v>辅助数据</c:v>
                      </c:pt>
                    </c:strCache>
                  </c:str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056715008091029"/>
          <c:y val="7.1508862594466427E-2"/>
          <c:w val="0.57132151654071139"/>
          <c:h val="0.85698227481106715"/>
        </c:manualLayout>
      </c:layout>
      <c:doughnutChart>
        <c:varyColors val="1"/>
        <c:ser>
          <c:idx val="0"/>
          <c:order val="0"/>
          <c:spPr>
            <a:noFill/>
            <a:effectLst>
              <a:innerShdw blurRad="38100" dist="12700" dir="16200000">
                <a:schemeClr val="tx1">
                  <a:lumMod val="95000"/>
                  <a:lumOff val="5000"/>
                  <a:alpha val="50000"/>
                </a:schemeClr>
              </a:innerShdw>
            </a:effectLst>
          </c:spPr>
          <c:dPt>
            <c:idx val="0"/>
            <c:bubble3D val="0"/>
            <c:spPr>
              <a:solidFill>
                <a:schemeClr val="bg1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7700-4BB1-8CF5-6A7E1CA550D1}"/>
              </c:ext>
            </c:extLst>
          </c:dPt>
          <c:dPt>
            <c:idx val="1"/>
            <c:bubble3D val="0"/>
            <c:spPr>
              <a:solidFill>
                <a:schemeClr val="tx1">
                  <a:lumMod val="75000"/>
                  <a:lumOff val="25000"/>
                </a:schemeClr>
              </a:solidFill>
              <a:ln w="19050">
                <a:noFill/>
              </a:ln>
              <a:effectLst>
                <a:innerShdw blurRad="38100" dist="12700" dir="16200000">
                  <a:schemeClr val="tx1">
                    <a:lumMod val="95000"/>
                    <a:lumOff val="5000"/>
                    <a:alpha val="50000"/>
                  </a:schemeClr>
                </a:inn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7700-4BB1-8CF5-6A7E1CA550D1}"/>
              </c:ext>
            </c:extLst>
          </c:dPt>
          <c:val>
            <c:numRef>
              <c:f>Sheet1!$B$2:$B$3</c:f>
              <c:numCache>
                <c:formatCode>General</c:formatCode>
                <c:ptCount val="2"/>
                <c:pt idx="0">
                  <c:v>4</c:v>
                </c:pt>
                <c:pt idx="1">
                  <c:v>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7700-4BB1-8CF5-6A7E1CA550D1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r2="http://schemas.microsoft.com/office/drawing/2015/06/chart" xmlns:c16="http://schemas.microsoft.com/office/drawing/2014/chart"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销售额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Sheet1!$A$2:$A$3</c15:sqref>
                        </c15:formulaRef>
                      </c:ext>
                    </c:extLst>
                    <c:strCache>
                      <c:ptCount val="2"/>
                      <c:pt idx="0">
                        <c:v>第一季度</c:v>
                      </c:pt>
                      <c:pt idx="1">
                        <c:v>辅助数据</c:v>
                      </c:pt>
                    </c:strCache>
                  </c:str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 altLang="en-US" sz="1197" b="0" i="0" u="none" strike="noStrike" kern="1200" baseline="0">
          <a:solidFill>
            <a:schemeClr val="tx1"/>
          </a:solidFill>
          <a:latin typeface="+mn-lt"/>
          <a:ea typeface="+mn-ea"/>
          <a:cs typeface="+mn-cs"/>
        </a:defRPr>
      </a:pPr>
      <a:endParaRPr lang="zh-CN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056715008091029"/>
          <c:y val="7.1508862594466427E-2"/>
          <c:w val="0.57132151654071139"/>
          <c:h val="0.85698227481106715"/>
        </c:manualLayout>
      </c:layout>
      <c:doughnutChart>
        <c:varyColors val="1"/>
        <c:ser>
          <c:idx val="0"/>
          <c:order val="0"/>
          <c:spPr>
            <a:noFill/>
            <a:effectLst>
              <a:innerShdw blurRad="38100" dist="12700" dir="16200000">
                <a:schemeClr val="tx1">
                  <a:lumMod val="95000"/>
                  <a:lumOff val="5000"/>
                  <a:alpha val="50000"/>
                </a:schemeClr>
              </a:innerShdw>
            </a:effectLst>
          </c:spPr>
          <c:dPt>
            <c:idx val="0"/>
            <c:bubble3D val="0"/>
            <c:spPr>
              <a:solidFill>
                <a:schemeClr val="bg1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3EA7-46A0-A423-F593D6C8C8B7}"/>
              </c:ext>
            </c:extLst>
          </c:dPt>
          <c:dPt>
            <c:idx val="1"/>
            <c:bubble3D val="0"/>
            <c:spPr>
              <a:solidFill>
                <a:schemeClr val="tx1">
                  <a:lumMod val="75000"/>
                  <a:lumOff val="25000"/>
                </a:schemeClr>
              </a:solidFill>
              <a:ln w="19050">
                <a:noFill/>
              </a:ln>
              <a:effectLst>
                <a:innerShdw blurRad="38100" dist="12700" dir="16200000">
                  <a:schemeClr val="tx1">
                    <a:lumMod val="95000"/>
                    <a:lumOff val="5000"/>
                    <a:alpha val="50000"/>
                  </a:schemeClr>
                </a:inn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3EA7-46A0-A423-F593D6C8C8B7}"/>
              </c:ext>
            </c:extLst>
          </c:dPt>
          <c:val>
            <c:numRef>
              <c:f>Sheet1!$B$2:$B$3</c:f>
              <c:numCache>
                <c:formatCode>General</c:formatCode>
                <c:ptCount val="2"/>
                <c:pt idx="0">
                  <c:v>9</c:v>
                </c:pt>
                <c:pt idx="1">
                  <c:v>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3EA7-46A0-A423-F593D6C8C8B7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r2="http://schemas.microsoft.com/office/drawing/2015/06/chart" xmlns:c16="http://schemas.microsoft.com/office/drawing/2014/chart"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销售额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Sheet1!$A$2:$A$3</c15:sqref>
                        </c15:formulaRef>
                      </c:ext>
                    </c:extLst>
                    <c:strCache>
                      <c:ptCount val="2"/>
                      <c:pt idx="0">
                        <c:v>第一季度</c:v>
                      </c:pt>
                      <c:pt idx="1">
                        <c:v>辅助数据</c:v>
                      </c:pt>
                    </c:strCache>
                  </c:str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202F926-5C47-4598-8807-6533808956E2}" type="datetimeFigureOut">
              <a:rPr lang="zh-CN" altLang="en-US" smtClean="0"/>
              <a:t>2020/6/23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8C1FC4-0264-44AE-BEB1-615F175E3A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13763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2E4A2B-6062-40A0-B1EC-6FFFF6A78955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86454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0D792F-74E9-4470-847C-A710E5B55D52}" type="datetimeFigureOut">
              <a:rPr lang="zh-CN" altLang="en-US" smtClean="0"/>
              <a:t>2020/6/23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1590CF-856F-46F1-BC60-B2F4FE79251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07574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6FA4F0E2-8E0F-45D4-81C2-0851C18F7E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7F9D4-E2D8-462D-9C82-267F69CE529B}" type="datetimeFigureOut">
              <a:rPr lang="zh-CN" altLang="en-US" smtClean="0"/>
              <a:t>2020/6/23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EE131F24-995C-4AA6-AB3A-3A70A5A84A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39CE2BEB-FA48-4573-9490-0A18FB5608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E569CC-DA17-4ED5-A1F5-43285EB5DFDA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图片占位符 7">
            <a:extLst>
              <a:ext uri="{FF2B5EF4-FFF2-40B4-BE49-F238E27FC236}">
                <a16:creationId xmlns:a16="http://schemas.microsoft.com/office/drawing/2014/main" xmlns="" id="{9CAEB84E-2DFB-4B34-9EFD-54A892E2F81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371601" y="1054609"/>
            <a:ext cx="2456688" cy="4419600"/>
          </a:xfrm>
          <a:custGeom>
            <a:avLst/>
            <a:gdLst>
              <a:gd name="connsiteX0" fmla="*/ 0 w 2456688"/>
              <a:gd name="connsiteY0" fmla="*/ 0 h 4419600"/>
              <a:gd name="connsiteX1" fmla="*/ 2456688 w 2456688"/>
              <a:gd name="connsiteY1" fmla="*/ 0 h 4419600"/>
              <a:gd name="connsiteX2" fmla="*/ 2456688 w 2456688"/>
              <a:gd name="connsiteY2" fmla="*/ 4419600 h 4419600"/>
              <a:gd name="connsiteX3" fmla="*/ 0 w 2456688"/>
              <a:gd name="connsiteY3" fmla="*/ 4419600 h 4419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56688" h="4419600">
                <a:moveTo>
                  <a:pt x="0" y="0"/>
                </a:moveTo>
                <a:lnTo>
                  <a:pt x="2456688" y="0"/>
                </a:lnTo>
                <a:lnTo>
                  <a:pt x="2456688" y="4419600"/>
                </a:lnTo>
                <a:lnTo>
                  <a:pt x="0" y="44196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61869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图片占位符 7"/>
          <p:cNvSpPr>
            <a:spLocks noGrp="1"/>
          </p:cNvSpPr>
          <p:nvPr>
            <p:ph type="pic" sz="quarter" idx="13"/>
          </p:nvPr>
        </p:nvSpPr>
        <p:spPr>
          <a:xfrm>
            <a:off x="753815" y="1790667"/>
            <a:ext cx="5464628" cy="3603238"/>
          </a:xfrm>
          <a:custGeom>
            <a:avLst/>
            <a:gdLst>
              <a:gd name="connsiteX0" fmla="*/ 0 w 5464628"/>
              <a:gd name="connsiteY0" fmla="*/ 0 h 3603238"/>
              <a:gd name="connsiteX1" fmla="*/ 5464628 w 5464628"/>
              <a:gd name="connsiteY1" fmla="*/ 0 h 3603238"/>
              <a:gd name="connsiteX2" fmla="*/ 5464628 w 5464628"/>
              <a:gd name="connsiteY2" fmla="*/ 3603238 h 3603238"/>
              <a:gd name="connsiteX3" fmla="*/ 0 w 5464628"/>
              <a:gd name="connsiteY3" fmla="*/ 3603238 h 36032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64628" h="3603238">
                <a:moveTo>
                  <a:pt x="0" y="0"/>
                </a:moveTo>
                <a:lnTo>
                  <a:pt x="5464628" y="0"/>
                </a:lnTo>
                <a:lnTo>
                  <a:pt x="5464628" y="3603238"/>
                </a:lnTo>
                <a:lnTo>
                  <a:pt x="0" y="360323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0D792F-74E9-4470-847C-A710E5B55D52}" type="datetimeFigureOut">
              <a:rPr lang="zh-CN" altLang="en-US" smtClean="0"/>
              <a:t>2020/6/23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1590CF-856F-46F1-BC60-B2F4FE79251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72095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图片占位符 6">
            <a:extLst>
              <a:ext uri="{FF2B5EF4-FFF2-40B4-BE49-F238E27FC236}">
                <a16:creationId xmlns:a16="http://schemas.microsoft.com/office/drawing/2014/main" xmlns="" id="{01F8E2B4-1027-4D44-B98B-1324629D80C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529280" y="1661142"/>
            <a:ext cx="2942796" cy="4062699"/>
          </a:xfrm>
          <a:custGeom>
            <a:avLst/>
            <a:gdLst>
              <a:gd name="connsiteX0" fmla="*/ 0 w 2942796"/>
              <a:gd name="connsiteY0" fmla="*/ 0 h 4062699"/>
              <a:gd name="connsiteX1" fmla="*/ 2942796 w 2942796"/>
              <a:gd name="connsiteY1" fmla="*/ 0 h 4062699"/>
              <a:gd name="connsiteX2" fmla="*/ 2942796 w 2942796"/>
              <a:gd name="connsiteY2" fmla="*/ 4062699 h 4062699"/>
              <a:gd name="connsiteX3" fmla="*/ 0 w 2942796"/>
              <a:gd name="connsiteY3" fmla="*/ 4062699 h 40626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42796" h="4062699">
                <a:moveTo>
                  <a:pt x="0" y="0"/>
                </a:moveTo>
                <a:lnTo>
                  <a:pt x="2942796" y="0"/>
                </a:lnTo>
                <a:lnTo>
                  <a:pt x="2942796" y="4062699"/>
                </a:lnTo>
                <a:lnTo>
                  <a:pt x="0" y="406269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0D792F-74E9-4470-847C-A710E5B55D52}" type="datetimeFigureOut">
              <a:rPr lang="zh-CN" altLang="en-US" smtClean="0"/>
              <a:t>2020/6/23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1590CF-856F-46F1-BC60-B2F4FE79251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6152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图片占位符 7"/>
          <p:cNvSpPr>
            <a:spLocks noGrp="1"/>
          </p:cNvSpPr>
          <p:nvPr>
            <p:ph type="pic" sz="quarter" idx="13"/>
          </p:nvPr>
        </p:nvSpPr>
        <p:spPr>
          <a:xfrm>
            <a:off x="5523346" y="1847273"/>
            <a:ext cx="6779490" cy="4110182"/>
          </a:xfrm>
          <a:custGeom>
            <a:avLst/>
            <a:gdLst>
              <a:gd name="connsiteX0" fmla="*/ 0 w 6779490"/>
              <a:gd name="connsiteY0" fmla="*/ 0 h 4110182"/>
              <a:gd name="connsiteX1" fmla="*/ 6779490 w 6779490"/>
              <a:gd name="connsiteY1" fmla="*/ 0 h 4110182"/>
              <a:gd name="connsiteX2" fmla="*/ 6779490 w 6779490"/>
              <a:gd name="connsiteY2" fmla="*/ 4110182 h 4110182"/>
              <a:gd name="connsiteX3" fmla="*/ 0 w 6779490"/>
              <a:gd name="connsiteY3" fmla="*/ 4110182 h 41101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779490" h="4110182">
                <a:moveTo>
                  <a:pt x="0" y="0"/>
                </a:moveTo>
                <a:lnTo>
                  <a:pt x="6779490" y="0"/>
                </a:lnTo>
                <a:lnTo>
                  <a:pt x="6779490" y="4110182"/>
                </a:lnTo>
                <a:lnTo>
                  <a:pt x="0" y="411018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0D792F-74E9-4470-847C-A710E5B55D52}" type="datetimeFigureOut">
              <a:rPr lang="zh-CN" altLang="en-US" smtClean="0"/>
              <a:t>2020/6/23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1590CF-856F-46F1-BC60-B2F4FE79251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45361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图片占位符 7"/>
          <p:cNvSpPr>
            <a:spLocks noGrp="1"/>
          </p:cNvSpPr>
          <p:nvPr>
            <p:ph type="pic" sz="quarter" idx="13"/>
          </p:nvPr>
        </p:nvSpPr>
        <p:spPr>
          <a:xfrm>
            <a:off x="4674869" y="1575245"/>
            <a:ext cx="2838451" cy="1646868"/>
          </a:xfrm>
          <a:custGeom>
            <a:avLst/>
            <a:gdLst>
              <a:gd name="connsiteX0" fmla="*/ 0 w 2927765"/>
              <a:gd name="connsiteY0" fmla="*/ 0 h 1646868"/>
              <a:gd name="connsiteX1" fmla="*/ 2927765 w 2927765"/>
              <a:gd name="connsiteY1" fmla="*/ 0 h 1646868"/>
              <a:gd name="connsiteX2" fmla="*/ 2927765 w 2927765"/>
              <a:gd name="connsiteY2" fmla="*/ 1646868 h 1646868"/>
              <a:gd name="connsiteX3" fmla="*/ 0 w 2927765"/>
              <a:gd name="connsiteY3" fmla="*/ 1646868 h 16468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27765" h="1646868">
                <a:moveTo>
                  <a:pt x="0" y="0"/>
                </a:moveTo>
                <a:lnTo>
                  <a:pt x="2927765" y="0"/>
                </a:lnTo>
                <a:lnTo>
                  <a:pt x="2927765" y="1646868"/>
                </a:lnTo>
                <a:lnTo>
                  <a:pt x="0" y="164686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0D792F-74E9-4470-847C-A710E5B55D52}" type="datetimeFigureOut">
              <a:rPr lang="zh-CN" altLang="en-US" smtClean="0"/>
              <a:t>2020/6/23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1590CF-856F-46F1-BC60-B2F4FE79251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61728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图片占位符 16"/>
          <p:cNvSpPr>
            <a:spLocks noGrp="1"/>
          </p:cNvSpPr>
          <p:nvPr>
            <p:ph type="pic" sz="quarter" idx="13"/>
          </p:nvPr>
        </p:nvSpPr>
        <p:spPr>
          <a:xfrm>
            <a:off x="8941755" y="1616142"/>
            <a:ext cx="2372239" cy="3046599"/>
          </a:xfrm>
          <a:custGeom>
            <a:avLst/>
            <a:gdLst>
              <a:gd name="connsiteX0" fmla="*/ 0 w 2372239"/>
              <a:gd name="connsiteY0" fmla="*/ 0 h 3046599"/>
              <a:gd name="connsiteX1" fmla="*/ 2372239 w 2372239"/>
              <a:gd name="connsiteY1" fmla="*/ 0 h 3046599"/>
              <a:gd name="connsiteX2" fmla="*/ 2372239 w 2372239"/>
              <a:gd name="connsiteY2" fmla="*/ 3046599 h 3046599"/>
              <a:gd name="connsiteX3" fmla="*/ 0 w 2372239"/>
              <a:gd name="connsiteY3" fmla="*/ 3046599 h 30465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72239" h="3046599">
                <a:moveTo>
                  <a:pt x="0" y="0"/>
                </a:moveTo>
                <a:lnTo>
                  <a:pt x="2372239" y="0"/>
                </a:lnTo>
                <a:lnTo>
                  <a:pt x="2372239" y="3046599"/>
                </a:lnTo>
                <a:lnTo>
                  <a:pt x="0" y="304659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5" name="图片占位符 14"/>
          <p:cNvSpPr>
            <a:spLocks noGrp="1"/>
          </p:cNvSpPr>
          <p:nvPr>
            <p:ph type="pic" sz="quarter" idx="14"/>
          </p:nvPr>
        </p:nvSpPr>
        <p:spPr>
          <a:xfrm>
            <a:off x="3565923" y="1616142"/>
            <a:ext cx="2372239" cy="3046599"/>
          </a:xfrm>
          <a:custGeom>
            <a:avLst/>
            <a:gdLst>
              <a:gd name="connsiteX0" fmla="*/ 0 w 2372239"/>
              <a:gd name="connsiteY0" fmla="*/ 0 h 3046599"/>
              <a:gd name="connsiteX1" fmla="*/ 2372239 w 2372239"/>
              <a:gd name="connsiteY1" fmla="*/ 0 h 3046599"/>
              <a:gd name="connsiteX2" fmla="*/ 2372239 w 2372239"/>
              <a:gd name="connsiteY2" fmla="*/ 3046599 h 3046599"/>
              <a:gd name="connsiteX3" fmla="*/ 0 w 2372239"/>
              <a:gd name="connsiteY3" fmla="*/ 3046599 h 30465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72239" h="3046599">
                <a:moveTo>
                  <a:pt x="0" y="0"/>
                </a:moveTo>
                <a:lnTo>
                  <a:pt x="2372239" y="0"/>
                </a:lnTo>
                <a:lnTo>
                  <a:pt x="2372239" y="3046599"/>
                </a:lnTo>
                <a:lnTo>
                  <a:pt x="0" y="304659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4" name="图片占位符 13"/>
          <p:cNvSpPr>
            <a:spLocks noGrp="1"/>
          </p:cNvSpPr>
          <p:nvPr>
            <p:ph type="pic" sz="quarter" idx="15"/>
          </p:nvPr>
        </p:nvSpPr>
        <p:spPr>
          <a:xfrm>
            <a:off x="878007" y="1616142"/>
            <a:ext cx="2372239" cy="3046599"/>
          </a:xfrm>
          <a:custGeom>
            <a:avLst/>
            <a:gdLst>
              <a:gd name="connsiteX0" fmla="*/ 0 w 2372239"/>
              <a:gd name="connsiteY0" fmla="*/ 0 h 3046599"/>
              <a:gd name="connsiteX1" fmla="*/ 2372239 w 2372239"/>
              <a:gd name="connsiteY1" fmla="*/ 0 h 3046599"/>
              <a:gd name="connsiteX2" fmla="*/ 2372239 w 2372239"/>
              <a:gd name="connsiteY2" fmla="*/ 3046599 h 3046599"/>
              <a:gd name="connsiteX3" fmla="*/ 0 w 2372239"/>
              <a:gd name="connsiteY3" fmla="*/ 3046599 h 30465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72239" h="3046599">
                <a:moveTo>
                  <a:pt x="0" y="0"/>
                </a:moveTo>
                <a:lnTo>
                  <a:pt x="2372239" y="0"/>
                </a:lnTo>
                <a:lnTo>
                  <a:pt x="2372239" y="3046599"/>
                </a:lnTo>
                <a:lnTo>
                  <a:pt x="0" y="304659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6" name="图片占位符 15"/>
          <p:cNvSpPr>
            <a:spLocks noGrp="1"/>
          </p:cNvSpPr>
          <p:nvPr>
            <p:ph type="pic" sz="quarter" idx="16"/>
          </p:nvPr>
        </p:nvSpPr>
        <p:spPr>
          <a:xfrm>
            <a:off x="6253839" y="1616142"/>
            <a:ext cx="2372239" cy="3046599"/>
          </a:xfrm>
          <a:custGeom>
            <a:avLst/>
            <a:gdLst>
              <a:gd name="connsiteX0" fmla="*/ 0 w 2372239"/>
              <a:gd name="connsiteY0" fmla="*/ 0 h 3046599"/>
              <a:gd name="connsiteX1" fmla="*/ 2372239 w 2372239"/>
              <a:gd name="connsiteY1" fmla="*/ 0 h 3046599"/>
              <a:gd name="connsiteX2" fmla="*/ 2372239 w 2372239"/>
              <a:gd name="connsiteY2" fmla="*/ 3046599 h 3046599"/>
              <a:gd name="connsiteX3" fmla="*/ 0 w 2372239"/>
              <a:gd name="connsiteY3" fmla="*/ 3046599 h 30465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72239" h="3046599">
                <a:moveTo>
                  <a:pt x="0" y="0"/>
                </a:moveTo>
                <a:lnTo>
                  <a:pt x="2372239" y="0"/>
                </a:lnTo>
                <a:lnTo>
                  <a:pt x="2372239" y="3046599"/>
                </a:lnTo>
                <a:lnTo>
                  <a:pt x="0" y="304659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0D792F-74E9-4470-847C-A710E5B55D52}" type="datetimeFigureOut">
              <a:rPr lang="zh-CN" altLang="en-US" smtClean="0"/>
              <a:t>2020/6/23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1590CF-856F-46F1-BC60-B2F4FE79251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46574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图片占位符 7"/>
          <p:cNvSpPr>
            <a:spLocks noGrp="1"/>
          </p:cNvSpPr>
          <p:nvPr>
            <p:ph type="pic" sz="quarter" idx="13"/>
          </p:nvPr>
        </p:nvSpPr>
        <p:spPr>
          <a:xfrm>
            <a:off x="-100733" y="1570472"/>
            <a:ext cx="6471054" cy="4372511"/>
          </a:xfrm>
          <a:custGeom>
            <a:avLst/>
            <a:gdLst>
              <a:gd name="connsiteX0" fmla="*/ 0 w 6471054"/>
              <a:gd name="connsiteY0" fmla="*/ 0 h 4372511"/>
              <a:gd name="connsiteX1" fmla="*/ 6471054 w 6471054"/>
              <a:gd name="connsiteY1" fmla="*/ 0 h 4372511"/>
              <a:gd name="connsiteX2" fmla="*/ 6471054 w 6471054"/>
              <a:gd name="connsiteY2" fmla="*/ 4372511 h 4372511"/>
              <a:gd name="connsiteX3" fmla="*/ 0 w 6471054"/>
              <a:gd name="connsiteY3" fmla="*/ 4372511 h 43725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471054" h="4372511">
                <a:moveTo>
                  <a:pt x="0" y="0"/>
                </a:moveTo>
                <a:lnTo>
                  <a:pt x="6471054" y="0"/>
                </a:lnTo>
                <a:lnTo>
                  <a:pt x="6471054" y="4372511"/>
                </a:lnTo>
                <a:lnTo>
                  <a:pt x="0" y="4372511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0D792F-74E9-4470-847C-A710E5B55D52}" type="datetimeFigureOut">
              <a:rPr lang="zh-CN" altLang="en-US" smtClean="0"/>
              <a:t>2020/6/23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1590CF-856F-46F1-BC60-B2F4FE79251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9205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图片占位符 7"/>
          <p:cNvSpPr>
            <a:spLocks noGrp="1"/>
          </p:cNvSpPr>
          <p:nvPr>
            <p:ph type="pic" sz="quarter" idx="13"/>
          </p:nvPr>
        </p:nvSpPr>
        <p:spPr>
          <a:xfrm>
            <a:off x="-94211" y="0"/>
            <a:ext cx="12435840" cy="4770120"/>
          </a:xfrm>
          <a:custGeom>
            <a:avLst/>
            <a:gdLst>
              <a:gd name="connsiteX0" fmla="*/ 0 w 12435840"/>
              <a:gd name="connsiteY0" fmla="*/ 0 h 4770120"/>
              <a:gd name="connsiteX1" fmla="*/ 12435840 w 12435840"/>
              <a:gd name="connsiteY1" fmla="*/ 0 h 4770120"/>
              <a:gd name="connsiteX2" fmla="*/ 12435840 w 12435840"/>
              <a:gd name="connsiteY2" fmla="*/ 4770120 h 4770120"/>
              <a:gd name="connsiteX3" fmla="*/ 0 w 12435840"/>
              <a:gd name="connsiteY3" fmla="*/ 4770120 h 47701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435840" h="4770120">
                <a:moveTo>
                  <a:pt x="0" y="0"/>
                </a:moveTo>
                <a:lnTo>
                  <a:pt x="12435840" y="0"/>
                </a:lnTo>
                <a:lnTo>
                  <a:pt x="12435840" y="4770120"/>
                </a:lnTo>
                <a:lnTo>
                  <a:pt x="0" y="477012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0D792F-74E9-4470-847C-A710E5B55D52}" type="datetimeFigureOut">
              <a:rPr lang="zh-CN" altLang="en-US" smtClean="0"/>
              <a:t>2020/6/23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1590CF-856F-46F1-BC60-B2F4FE79251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31892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图片占位符 17"/>
          <p:cNvSpPr>
            <a:spLocks noGrp="1"/>
          </p:cNvSpPr>
          <p:nvPr>
            <p:ph type="pic" sz="quarter" idx="16"/>
          </p:nvPr>
        </p:nvSpPr>
        <p:spPr>
          <a:xfrm>
            <a:off x="6781803" y="1105012"/>
            <a:ext cx="2179820" cy="2179820"/>
          </a:xfrm>
          <a:custGeom>
            <a:avLst/>
            <a:gdLst>
              <a:gd name="connsiteX0" fmla="*/ 0 w 2179820"/>
              <a:gd name="connsiteY0" fmla="*/ 0 h 2179820"/>
              <a:gd name="connsiteX1" fmla="*/ 2179820 w 2179820"/>
              <a:gd name="connsiteY1" fmla="*/ 0 h 2179820"/>
              <a:gd name="connsiteX2" fmla="*/ 2179820 w 2179820"/>
              <a:gd name="connsiteY2" fmla="*/ 2179820 h 2179820"/>
              <a:gd name="connsiteX3" fmla="*/ 0 w 2179820"/>
              <a:gd name="connsiteY3" fmla="*/ 2179820 h 21798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79820" h="2179820">
                <a:moveTo>
                  <a:pt x="0" y="0"/>
                </a:moveTo>
                <a:lnTo>
                  <a:pt x="2179820" y="0"/>
                </a:lnTo>
                <a:lnTo>
                  <a:pt x="2179820" y="2179820"/>
                </a:lnTo>
                <a:lnTo>
                  <a:pt x="0" y="2179820"/>
                </a:lnTo>
                <a:close/>
              </a:path>
            </a:pathLst>
          </a:custGeom>
          <a:effectLst>
            <a:outerShdw blurRad="190500" dist="76200" dir="5400000" sx="103000" sy="103000" algn="tl" rotWithShape="0">
              <a:prstClr val="black">
                <a:alpha val="10000"/>
              </a:prstClr>
            </a:outerShdw>
          </a:effectLst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20" name="图片占位符 19"/>
          <p:cNvSpPr>
            <a:spLocks noGrp="1"/>
          </p:cNvSpPr>
          <p:nvPr>
            <p:ph type="pic" sz="quarter" idx="15"/>
          </p:nvPr>
        </p:nvSpPr>
        <p:spPr>
          <a:xfrm>
            <a:off x="6781803" y="3503550"/>
            <a:ext cx="4736793" cy="2249437"/>
          </a:xfrm>
          <a:custGeom>
            <a:avLst/>
            <a:gdLst>
              <a:gd name="connsiteX0" fmla="*/ 0 w 4736793"/>
              <a:gd name="connsiteY0" fmla="*/ 0 h 2249437"/>
              <a:gd name="connsiteX1" fmla="*/ 4736793 w 4736793"/>
              <a:gd name="connsiteY1" fmla="*/ 0 h 2249437"/>
              <a:gd name="connsiteX2" fmla="*/ 4736793 w 4736793"/>
              <a:gd name="connsiteY2" fmla="*/ 2249437 h 2249437"/>
              <a:gd name="connsiteX3" fmla="*/ 0 w 4736793"/>
              <a:gd name="connsiteY3" fmla="*/ 2249437 h 22494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36793" h="2249437">
                <a:moveTo>
                  <a:pt x="0" y="0"/>
                </a:moveTo>
                <a:lnTo>
                  <a:pt x="4736793" y="0"/>
                </a:lnTo>
                <a:lnTo>
                  <a:pt x="4736793" y="2249437"/>
                </a:lnTo>
                <a:lnTo>
                  <a:pt x="0" y="2249437"/>
                </a:lnTo>
                <a:close/>
              </a:path>
            </a:pathLst>
          </a:custGeom>
          <a:effectLst>
            <a:outerShdw blurRad="190500" dist="76200" dir="5400000" sx="103000" sy="103000" algn="tl" rotWithShape="0">
              <a:prstClr val="black">
                <a:alpha val="10000"/>
              </a:prstClr>
            </a:outerShdw>
          </a:effectLst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9" name="图片占位符 18"/>
          <p:cNvSpPr>
            <a:spLocks noGrp="1"/>
          </p:cNvSpPr>
          <p:nvPr>
            <p:ph type="pic" sz="quarter" idx="14"/>
          </p:nvPr>
        </p:nvSpPr>
        <p:spPr>
          <a:xfrm>
            <a:off x="9338776" y="1105012"/>
            <a:ext cx="2179820" cy="2179820"/>
          </a:xfrm>
          <a:custGeom>
            <a:avLst/>
            <a:gdLst>
              <a:gd name="connsiteX0" fmla="*/ 0 w 2179820"/>
              <a:gd name="connsiteY0" fmla="*/ 0 h 2179820"/>
              <a:gd name="connsiteX1" fmla="*/ 2179820 w 2179820"/>
              <a:gd name="connsiteY1" fmla="*/ 0 h 2179820"/>
              <a:gd name="connsiteX2" fmla="*/ 2179820 w 2179820"/>
              <a:gd name="connsiteY2" fmla="*/ 2179820 h 2179820"/>
              <a:gd name="connsiteX3" fmla="*/ 0 w 2179820"/>
              <a:gd name="connsiteY3" fmla="*/ 2179820 h 21798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79820" h="2179820">
                <a:moveTo>
                  <a:pt x="0" y="0"/>
                </a:moveTo>
                <a:lnTo>
                  <a:pt x="2179820" y="0"/>
                </a:lnTo>
                <a:lnTo>
                  <a:pt x="2179820" y="2179820"/>
                </a:lnTo>
                <a:lnTo>
                  <a:pt x="0" y="2179820"/>
                </a:lnTo>
                <a:close/>
              </a:path>
            </a:pathLst>
          </a:custGeom>
          <a:effectLst>
            <a:outerShdw blurRad="190500" dist="76200" dir="5400000" sx="103000" sy="103000" algn="tl" rotWithShape="0">
              <a:prstClr val="black">
                <a:alpha val="10000"/>
              </a:prstClr>
            </a:outerShdw>
          </a:effectLst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3" name="图片占位符 12"/>
          <p:cNvSpPr>
            <a:spLocks noGrp="1"/>
          </p:cNvSpPr>
          <p:nvPr>
            <p:ph type="pic" sz="quarter" idx="13"/>
          </p:nvPr>
        </p:nvSpPr>
        <p:spPr>
          <a:xfrm>
            <a:off x="673405" y="1105012"/>
            <a:ext cx="2790092" cy="4647976"/>
          </a:xfrm>
          <a:custGeom>
            <a:avLst/>
            <a:gdLst>
              <a:gd name="connsiteX0" fmla="*/ 0 w 2790092"/>
              <a:gd name="connsiteY0" fmla="*/ 0 h 4647976"/>
              <a:gd name="connsiteX1" fmla="*/ 2790092 w 2790092"/>
              <a:gd name="connsiteY1" fmla="*/ 0 h 4647976"/>
              <a:gd name="connsiteX2" fmla="*/ 2790092 w 2790092"/>
              <a:gd name="connsiteY2" fmla="*/ 4647976 h 4647976"/>
              <a:gd name="connsiteX3" fmla="*/ 0 w 2790092"/>
              <a:gd name="connsiteY3" fmla="*/ 4647976 h 46479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90092" h="4647976">
                <a:moveTo>
                  <a:pt x="0" y="0"/>
                </a:moveTo>
                <a:lnTo>
                  <a:pt x="2790092" y="0"/>
                </a:lnTo>
                <a:lnTo>
                  <a:pt x="2790092" y="4647976"/>
                </a:lnTo>
                <a:lnTo>
                  <a:pt x="0" y="4647976"/>
                </a:lnTo>
                <a:close/>
              </a:path>
            </a:pathLst>
          </a:custGeom>
          <a:effectLst>
            <a:outerShdw blurRad="190500" dist="76200" dir="5400000" sx="103000" sy="103000" algn="tl" rotWithShape="0">
              <a:prstClr val="black">
                <a:alpha val="10000"/>
              </a:prstClr>
            </a:outerShdw>
          </a:effectLst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0D792F-74E9-4470-847C-A710E5B55D52}" type="datetimeFigureOut">
              <a:rPr lang="zh-CN" altLang="en-US" smtClean="0"/>
              <a:t>2020/6/23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1590CF-856F-46F1-BC60-B2F4FE79251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18457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0D792F-74E9-4470-847C-A710E5B55D52}" type="datetimeFigureOut">
              <a:rPr lang="zh-CN" altLang="en-US" smtClean="0"/>
              <a:t>2020/6/23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1590CF-856F-46F1-BC60-B2F4FE79251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5323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65" r:id="rId3"/>
    <p:sldLayoutId id="2147483657" r:id="rId4"/>
    <p:sldLayoutId id="2147483658" r:id="rId5"/>
    <p:sldLayoutId id="2147483659" r:id="rId6"/>
    <p:sldLayoutId id="2147483660" r:id="rId7"/>
    <p:sldLayoutId id="2147483661" r:id="rId8"/>
    <p:sldLayoutId id="2147483662" r:id="rId9"/>
    <p:sldLayoutId id="2147483664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0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.xml"/><Relationship Id="rId5" Type="http://schemas.openxmlformats.org/officeDocument/2006/relationships/chart" Target="../charts/chart6.xml"/><Relationship Id="rId4" Type="http://schemas.openxmlformats.org/officeDocument/2006/relationships/chart" Target="../charts/chart5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667657" y="995381"/>
            <a:ext cx="11016343" cy="3039590"/>
          </a:xfrm>
          <a:prstGeom prst="roundRect">
            <a:avLst>
              <a:gd name="adj" fmla="val 0"/>
            </a:avLst>
          </a:prstGeom>
          <a:solidFill>
            <a:schemeClr val="tx1">
              <a:lumMod val="85000"/>
              <a:lumOff val="15000"/>
            </a:schemeClr>
          </a:solidFill>
          <a:ln w="28575" cap="flat">
            <a:gradFill flip="none" rotWithShape="1">
              <a:gsLst>
                <a:gs pos="0">
                  <a:schemeClr val="bg1">
                    <a:alpha val="64000"/>
                  </a:schemeClr>
                </a:gs>
                <a:gs pos="100000">
                  <a:schemeClr val="bg1">
                    <a:lumMod val="95000"/>
                    <a:alpha val="0"/>
                  </a:schemeClr>
                </a:gs>
              </a:gsLst>
              <a:lin ang="0" scaled="1"/>
              <a:tileRect/>
            </a:gradFill>
            <a:prstDash val="solid"/>
            <a:miter lim="800000"/>
            <a:headEnd/>
            <a:tailEnd/>
          </a:ln>
          <a:effectLst>
            <a:outerShdw blurRad="190500" dist="76200" dir="5400000" sx="103000" sy="103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48500" y="0"/>
            <a:ext cx="5143500" cy="6858000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980419" y="1311950"/>
            <a:ext cx="766107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5400" dirty="0">
                <a:solidFill>
                  <a:schemeClr val="bg1"/>
                </a:solidFill>
                <a:latin typeface="+mj-ea"/>
                <a:ea typeface="+mj-ea"/>
              </a:rPr>
              <a:t>扁</a:t>
            </a:r>
            <a:r>
              <a:rPr lang="zh-CN" altLang="en-US" sz="5400" dirty="0" smtClean="0">
                <a:solidFill>
                  <a:schemeClr val="bg1"/>
                </a:solidFill>
                <a:latin typeface="+mj-ea"/>
                <a:ea typeface="+mj-ea"/>
              </a:rPr>
              <a:t>平欧美商务风</a:t>
            </a:r>
            <a:r>
              <a:rPr lang="en-US" altLang="zh-CN" sz="5400" dirty="0" smtClean="0">
                <a:solidFill>
                  <a:schemeClr val="bg1"/>
                </a:solidFill>
                <a:latin typeface="+mj-ea"/>
                <a:ea typeface="+mj-ea"/>
              </a:rPr>
              <a:t>PPT</a:t>
            </a:r>
            <a:r>
              <a:rPr lang="zh-CN" altLang="en-US" sz="5400" dirty="0" smtClean="0">
                <a:solidFill>
                  <a:schemeClr val="bg1"/>
                </a:solidFill>
                <a:latin typeface="+mj-ea"/>
                <a:ea typeface="+mj-ea"/>
              </a:rPr>
              <a:t>模板</a:t>
            </a:r>
            <a:endParaRPr lang="zh-CN" altLang="en-US" sz="5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1136503" y="3198600"/>
            <a:ext cx="2052683" cy="396236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19050" cap="flat">
            <a:noFill/>
            <a:prstDash val="solid"/>
            <a:miter lim="800000"/>
            <a:headEnd/>
            <a:tailEnd/>
          </a:ln>
          <a:effectLst>
            <a:outerShdw blurRad="190500" dist="76200" dir="5400000" sx="103000" sy="103000" algn="t" rotWithShape="0">
              <a:prstClr val="black">
                <a:alpha val="1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汇报人：</a:t>
            </a:r>
            <a:r>
              <a: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Sunny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107475" y="2354937"/>
            <a:ext cx="8728821" cy="626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400" dirty="0">
                <a:solidFill>
                  <a:schemeClr val="bg1"/>
                </a:solidFill>
              </a:rPr>
              <a:t>Lorem Ipsum is simply dummy text of the printing and typesetting industry. Lorem Ipsum is simply dummy text of the printing and typesetting industry. 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7938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平行四边形 6">
            <a:extLst>
              <a:ext uri="{FF2B5EF4-FFF2-40B4-BE49-F238E27FC236}">
                <a16:creationId xmlns:a16="http://schemas.microsoft.com/office/drawing/2014/main" xmlns="" id="{11A480BE-9E33-411B-AC56-087AE73E8919}"/>
              </a:ext>
            </a:extLst>
          </p:cNvPr>
          <p:cNvSpPr/>
          <p:nvPr/>
        </p:nvSpPr>
        <p:spPr>
          <a:xfrm>
            <a:off x="6742843" y="0"/>
            <a:ext cx="4516015" cy="6858000"/>
          </a:xfrm>
          <a:prstGeom prst="parallelogram">
            <a:avLst>
              <a:gd name="adj" fmla="val 65500"/>
            </a:avLst>
          </a:prstGeom>
          <a:solidFill>
            <a:schemeClr val="bg1">
              <a:lumMod val="85000"/>
            </a:schemeClr>
          </a:solidFill>
          <a:ln w="19050" cap="flat">
            <a:noFill/>
            <a:prstDash val="solid"/>
            <a:miter lim="800000"/>
            <a:headEnd/>
            <a:tailEnd/>
          </a:ln>
          <a:effectLst>
            <a:outerShdw blurRad="190500" dist="76200" dir="5400000" sx="103000" sy="103000" algn="t" rotWithShape="0">
              <a:prstClr val="black">
                <a:alpha val="1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F98F9C21-1638-4763-B14E-7F70023E0546}"/>
              </a:ext>
            </a:extLst>
          </p:cNvPr>
          <p:cNvSpPr txBox="1"/>
          <p:nvPr/>
        </p:nvSpPr>
        <p:spPr>
          <a:xfrm>
            <a:off x="1510905" y="3937855"/>
            <a:ext cx="4459642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urna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13580106-2D85-4F52-AF2E-C6BC189A876C}"/>
              </a:ext>
            </a:extLst>
          </p:cNvPr>
          <p:cNvSpPr txBox="1"/>
          <p:nvPr/>
        </p:nvSpPr>
        <p:spPr>
          <a:xfrm>
            <a:off x="1510905" y="3476190"/>
            <a:ext cx="2952540" cy="4303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</a:rPr>
              <a:t>ADD YOUR TEXT HERE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+mj-ea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C7DA7086-D5B8-4320-AA2C-A4E3117DF0B1}"/>
              </a:ext>
            </a:extLst>
          </p:cNvPr>
          <p:cNvSpPr txBox="1"/>
          <p:nvPr/>
        </p:nvSpPr>
        <p:spPr>
          <a:xfrm>
            <a:off x="1510905" y="1661141"/>
            <a:ext cx="2436886" cy="18651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Write here</a:t>
            </a:r>
          </a:p>
          <a:p>
            <a:pPr>
              <a:lnSpc>
                <a:spcPct val="120000"/>
              </a:lnSpc>
            </a:pPr>
            <a:r>
              <a:rPr lang="en-US" altLang="zh-CN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Something</a:t>
            </a:r>
          </a:p>
          <a:p>
            <a:pPr>
              <a:lnSpc>
                <a:spcPct val="120000"/>
              </a:lnSpc>
            </a:pPr>
            <a:r>
              <a:rPr lang="en-US" altLang="zh-CN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About</a:t>
            </a: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56ACA0C6-BA87-41D5-9F63-95D1DC8F9852}"/>
              </a:ext>
            </a:extLst>
          </p:cNvPr>
          <p:cNvGrpSpPr/>
          <p:nvPr/>
        </p:nvGrpSpPr>
        <p:grpSpPr>
          <a:xfrm>
            <a:off x="7301228" y="1165766"/>
            <a:ext cx="3399244" cy="5053826"/>
            <a:chOff x="1387361" y="1102177"/>
            <a:chExt cx="3399244" cy="5053826"/>
          </a:xfrm>
        </p:grpSpPr>
        <p:sp>
          <p:nvSpPr>
            <p:cNvPr id="3" name="Freeform 416">
              <a:extLst>
                <a:ext uri="{FF2B5EF4-FFF2-40B4-BE49-F238E27FC236}">
                  <a16:creationId xmlns:a16="http://schemas.microsoft.com/office/drawing/2014/main" xmlns="" id="{02442EB0-E385-4EBE-ADD9-89F39CBED83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87361" y="1102177"/>
              <a:ext cx="3399244" cy="5053826"/>
            </a:xfrm>
            <a:custGeom>
              <a:avLst/>
              <a:gdLst>
                <a:gd name="T0" fmla="*/ 8359 w 8992"/>
                <a:gd name="T1" fmla="*/ 0 h 13368"/>
                <a:gd name="T2" fmla="*/ 8991 w 8992"/>
                <a:gd name="T3" fmla="*/ 639 h 13368"/>
                <a:gd name="T4" fmla="*/ 8991 w 8992"/>
                <a:gd name="T5" fmla="*/ 12734 h 13368"/>
                <a:gd name="T6" fmla="*/ 8353 w 8992"/>
                <a:gd name="T7" fmla="*/ 13367 h 13368"/>
                <a:gd name="T8" fmla="*/ 633 w 8992"/>
                <a:gd name="T9" fmla="*/ 13361 h 13368"/>
                <a:gd name="T10" fmla="*/ 0 w 8992"/>
                <a:gd name="T11" fmla="*/ 12728 h 13368"/>
                <a:gd name="T12" fmla="*/ 0 w 8992"/>
                <a:gd name="T13" fmla="*/ 633 h 13368"/>
                <a:gd name="T14" fmla="*/ 639 w 8992"/>
                <a:gd name="T15" fmla="*/ 0 h 13368"/>
                <a:gd name="T16" fmla="*/ 8359 w 8992"/>
                <a:gd name="T17" fmla="*/ 0 h 13368"/>
                <a:gd name="T18" fmla="*/ 8359 w 8992"/>
                <a:gd name="T19" fmla="*/ 0 h 13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992" h="13368">
                  <a:moveTo>
                    <a:pt x="8359" y="0"/>
                  </a:moveTo>
                  <a:cubicBezTo>
                    <a:pt x="8710" y="0"/>
                    <a:pt x="8991" y="287"/>
                    <a:pt x="8991" y="639"/>
                  </a:cubicBezTo>
                  <a:cubicBezTo>
                    <a:pt x="8991" y="639"/>
                    <a:pt x="8991" y="639"/>
                    <a:pt x="8991" y="12734"/>
                  </a:cubicBezTo>
                  <a:cubicBezTo>
                    <a:pt x="8991" y="13081"/>
                    <a:pt x="8704" y="13367"/>
                    <a:pt x="8353" y="13367"/>
                  </a:cubicBezTo>
                  <a:cubicBezTo>
                    <a:pt x="8353" y="13367"/>
                    <a:pt x="8353" y="13367"/>
                    <a:pt x="633" y="13361"/>
                  </a:cubicBezTo>
                  <a:cubicBezTo>
                    <a:pt x="281" y="13361"/>
                    <a:pt x="0" y="13081"/>
                    <a:pt x="0" y="12728"/>
                  </a:cubicBezTo>
                  <a:cubicBezTo>
                    <a:pt x="0" y="12728"/>
                    <a:pt x="0" y="12728"/>
                    <a:pt x="0" y="633"/>
                  </a:cubicBezTo>
                  <a:cubicBezTo>
                    <a:pt x="6" y="287"/>
                    <a:pt x="286" y="0"/>
                    <a:pt x="639" y="0"/>
                  </a:cubicBezTo>
                  <a:cubicBezTo>
                    <a:pt x="639" y="0"/>
                    <a:pt x="639" y="0"/>
                    <a:pt x="8359" y="0"/>
                  </a:cubicBezTo>
                  <a:lnTo>
                    <a:pt x="8359" y="0"/>
                  </a:lnTo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31750" cap="flat">
              <a:solidFill>
                <a:schemeClr val="bg1">
                  <a:lumMod val="75000"/>
                </a:schemeClr>
              </a:solidFill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" name="Freeform 417">
              <a:extLst>
                <a:ext uri="{FF2B5EF4-FFF2-40B4-BE49-F238E27FC236}">
                  <a16:creationId xmlns:a16="http://schemas.microsoft.com/office/drawing/2014/main" xmlns="" id="{E79C9987-A717-4355-AF94-BE16BFED495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15413" y="1597552"/>
              <a:ext cx="2943140" cy="4063077"/>
            </a:xfrm>
            <a:custGeom>
              <a:avLst/>
              <a:gdLst>
                <a:gd name="T0" fmla="*/ 8555 w 8562"/>
                <a:gd name="T1" fmla="*/ 10734 h 10747"/>
                <a:gd name="T2" fmla="*/ 8555 w 8562"/>
                <a:gd name="T3" fmla="*/ 10734 h 10747"/>
                <a:gd name="T4" fmla="*/ 8543 w 8562"/>
                <a:gd name="T5" fmla="*/ 10746 h 10747"/>
                <a:gd name="T6" fmla="*/ 12 w 8562"/>
                <a:gd name="T7" fmla="*/ 10746 h 10747"/>
                <a:gd name="T8" fmla="*/ 0 w 8562"/>
                <a:gd name="T9" fmla="*/ 10734 h 10747"/>
                <a:gd name="T10" fmla="*/ 6 w 8562"/>
                <a:gd name="T11" fmla="*/ 12 h 10747"/>
                <a:gd name="T12" fmla="*/ 18 w 8562"/>
                <a:gd name="T13" fmla="*/ 0 h 10747"/>
                <a:gd name="T14" fmla="*/ 8549 w 8562"/>
                <a:gd name="T15" fmla="*/ 0 h 10747"/>
                <a:gd name="T16" fmla="*/ 8561 w 8562"/>
                <a:gd name="T17" fmla="*/ 12 h 10747"/>
                <a:gd name="T18" fmla="*/ 8555 w 8562"/>
                <a:gd name="T19" fmla="*/ 10734 h 107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562" h="10747">
                  <a:moveTo>
                    <a:pt x="8555" y="10734"/>
                  </a:moveTo>
                  <a:lnTo>
                    <a:pt x="8555" y="10734"/>
                  </a:lnTo>
                  <a:cubicBezTo>
                    <a:pt x="8555" y="10740"/>
                    <a:pt x="8549" y="10746"/>
                    <a:pt x="8543" y="10746"/>
                  </a:cubicBezTo>
                  <a:cubicBezTo>
                    <a:pt x="12" y="10746"/>
                    <a:pt x="12" y="10746"/>
                    <a:pt x="12" y="10746"/>
                  </a:cubicBezTo>
                  <a:cubicBezTo>
                    <a:pt x="6" y="10746"/>
                    <a:pt x="0" y="10740"/>
                    <a:pt x="0" y="10734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6"/>
                    <a:pt x="12" y="0"/>
                    <a:pt x="18" y="0"/>
                  </a:cubicBezTo>
                  <a:cubicBezTo>
                    <a:pt x="8549" y="0"/>
                    <a:pt x="8549" y="0"/>
                    <a:pt x="8549" y="0"/>
                  </a:cubicBezTo>
                  <a:cubicBezTo>
                    <a:pt x="8555" y="0"/>
                    <a:pt x="8561" y="6"/>
                    <a:pt x="8561" y="12"/>
                  </a:cubicBezTo>
                  <a:lnTo>
                    <a:pt x="8555" y="10734"/>
                  </a:ln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5" name="Oval 4">
              <a:extLst>
                <a:ext uri="{FF2B5EF4-FFF2-40B4-BE49-F238E27FC236}">
                  <a16:creationId xmlns:a16="http://schemas.microsoft.com/office/drawing/2014/main" xmlns="" id="{F735B063-D384-4214-AA74-7DA528D1A5DA}"/>
                </a:ext>
              </a:extLst>
            </p:cNvPr>
            <p:cNvSpPr/>
            <p:nvPr/>
          </p:nvSpPr>
          <p:spPr>
            <a:xfrm>
              <a:off x="3047003" y="1336656"/>
              <a:ext cx="79958" cy="79958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6" name="Oval 5">
              <a:extLst>
                <a:ext uri="{FF2B5EF4-FFF2-40B4-BE49-F238E27FC236}">
                  <a16:creationId xmlns:a16="http://schemas.microsoft.com/office/drawing/2014/main" xmlns="" id="{D7845935-DBE7-488F-A0B7-A3A434711D0E}"/>
                </a:ext>
              </a:extLst>
            </p:cNvPr>
            <p:cNvSpPr/>
            <p:nvPr/>
          </p:nvSpPr>
          <p:spPr>
            <a:xfrm>
              <a:off x="2975612" y="5796009"/>
              <a:ext cx="222742" cy="222742"/>
            </a:xfrm>
            <a:prstGeom prst="ellips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16" name="圆角矩形 1">
            <a:extLst>
              <a:ext uri="{FF2B5EF4-FFF2-40B4-BE49-F238E27FC236}">
                <a16:creationId xmlns:a16="http://schemas.microsoft.com/office/drawing/2014/main" xmlns="" id="{1607C869-2588-4778-A2FA-15490F61E849}"/>
              </a:ext>
            </a:extLst>
          </p:cNvPr>
          <p:cNvSpPr/>
          <p:nvPr/>
        </p:nvSpPr>
        <p:spPr>
          <a:xfrm>
            <a:off x="534791" y="450213"/>
            <a:ext cx="111755" cy="653531"/>
          </a:xfrm>
          <a:prstGeom prst="roundRect">
            <a:avLst>
              <a:gd name="adj" fmla="val 50000"/>
            </a:avLst>
          </a:prstGeom>
          <a:solidFill>
            <a:schemeClr val="tx1">
              <a:lumMod val="75000"/>
              <a:lumOff val="25000"/>
            </a:schemeClr>
          </a:solidFill>
          <a:ln w="19050" cap="flat">
            <a:noFill/>
            <a:prstDash val="solid"/>
            <a:miter lim="800000"/>
            <a:headEnd/>
            <a:tailEnd/>
          </a:ln>
          <a:effectLst>
            <a:outerShdw blurRad="190500" dist="76200" dir="5400000" sx="103000" sy="103000" algn="t" rotWithShape="0">
              <a:prstClr val="black">
                <a:alpha val="1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857C0563-BD96-4DBB-B656-F8E623A2FB2F}"/>
              </a:ext>
            </a:extLst>
          </p:cNvPr>
          <p:cNvGrpSpPr/>
          <p:nvPr/>
        </p:nvGrpSpPr>
        <p:grpSpPr>
          <a:xfrm>
            <a:off x="747877" y="450213"/>
            <a:ext cx="5375832" cy="653531"/>
            <a:chOff x="701695" y="205450"/>
            <a:chExt cx="5375832" cy="653531"/>
          </a:xfrm>
        </p:grpSpPr>
        <p:sp>
          <p:nvSpPr>
            <p:cNvPr id="20" name="矩形 19">
              <a:extLst>
                <a:ext uri="{FF2B5EF4-FFF2-40B4-BE49-F238E27FC236}">
                  <a16:creationId xmlns:a16="http://schemas.microsoft.com/office/drawing/2014/main" xmlns="" id="{A3C83B24-D663-4C0C-9B4C-F44E87F64E92}"/>
                </a:ext>
              </a:extLst>
            </p:cNvPr>
            <p:cNvSpPr/>
            <p:nvPr/>
          </p:nvSpPr>
          <p:spPr>
            <a:xfrm>
              <a:off x="701696" y="520427"/>
              <a:ext cx="5375831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Lorem Ipsum is simply dummy text of the printing.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1" name="矩形 20">
              <a:extLst>
                <a:ext uri="{FF2B5EF4-FFF2-40B4-BE49-F238E27FC236}">
                  <a16:creationId xmlns:a16="http://schemas.microsoft.com/office/drawing/2014/main" xmlns="" id="{6BEECDE2-8446-4BEF-AFF0-69BC0A6B232E}"/>
                </a:ext>
              </a:extLst>
            </p:cNvPr>
            <p:cNvSpPr/>
            <p:nvPr/>
          </p:nvSpPr>
          <p:spPr>
            <a:xfrm>
              <a:off x="701695" y="205450"/>
              <a:ext cx="2992849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lt"/>
                </a:rPr>
                <a:t>BUSINESS TEMPLATE</a:t>
              </a:r>
              <a:endPara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endParaRP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xmlns="" id="{742A111E-3E43-413A-9861-C0D2DBDE2DC9}"/>
              </a:ext>
            </a:extLst>
          </p:cNvPr>
          <p:cNvGrpSpPr/>
          <p:nvPr/>
        </p:nvGrpSpPr>
        <p:grpSpPr>
          <a:xfrm>
            <a:off x="4241034" y="5222980"/>
            <a:ext cx="555584" cy="555584"/>
            <a:chOff x="4998438" y="5222980"/>
            <a:chExt cx="555584" cy="555584"/>
          </a:xfrm>
        </p:grpSpPr>
        <p:sp>
          <p:nvSpPr>
            <p:cNvPr id="25" name="椭圆 24">
              <a:extLst>
                <a:ext uri="{FF2B5EF4-FFF2-40B4-BE49-F238E27FC236}">
                  <a16:creationId xmlns:a16="http://schemas.microsoft.com/office/drawing/2014/main" xmlns="" id="{F24A71D8-3191-4797-A479-2FF76890D32E}"/>
                </a:ext>
              </a:extLst>
            </p:cNvPr>
            <p:cNvSpPr/>
            <p:nvPr/>
          </p:nvSpPr>
          <p:spPr>
            <a:xfrm>
              <a:off x="4998438" y="5222980"/>
              <a:ext cx="555584" cy="555584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 w="19050" cap="flat">
              <a:noFill/>
              <a:prstDash val="solid"/>
              <a:miter lim="800000"/>
              <a:headEnd/>
              <a:tailEnd/>
            </a:ln>
            <a:effectLst>
              <a:outerShdw blurRad="190500" dist="76200" dir="5400000" sx="103000" sy="103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" name="Freeform 29">
              <a:extLst>
                <a:ext uri="{FF2B5EF4-FFF2-40B4-BE49-F238E27FC236}">
                  <a16:creationId xmlns:a16="http://schemas.microsoft.com/office/drawing/2014/main" xmlns="" id="{19A05D88-CD67-4C57-84A7-D70E40D687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57861" y="5378614"/>
              <a:ext cx="236738" cy="244316"/>
            </a:xfrm>
            <a:custGeom>
              <a:avLst/>
              <a:gdLst>
                <a:gd name="T0" fmla="*/ 248 w 444"/>
                <a:gd name="T1" fmla="*/ 337 h 462"/>
                <a:gd name="T2" fmla="*/ 248 w 444"/>
                <a:gd name="T3" fmla="*/ 337 h 462"/>
                <a:gd name="T4" fmla="*/ 320 w 444"/>
                <a:gd name="T5" fmla="*/ 257 h 462"/>
                <a:gd name="T6" fmla="*/ 443 w 444"/>
                <a:gd name="T7" fmla="*/ 71 h 462"/>
                <a:gd name="T8" fmla="*/ 426 w 444"/>
                <a:gd name="T9" fmla="*/ 53 h 462"/>
                <a:gd name="T10" fmla="*/ 346 w 444"/>
                <a:gd name="T11" fmla="*/ 53 h 462"/>
                <a:gd name="T12" fmla="*/ 222 w 444"/>
                <a:gd name="T13" fmla="*/ 0 h 462"/>
                <a:gd name="T14" fmla="*/ 98 w 444"/>
                <a:gd name="T15" fmla="*/ 53 h 462"/>
                <a:gd name="T16" fmla="*/ 18 w 444"/>
                <a:gd name="T17" fmla="*/ 53 h 462"/>
                <a:gd name="T18" fmla="*/ 0 w 444"/>
                <a:gd name="T19" fmla="*/ 71 h 462"/>
                <a:gd name="T20" fmla="*/ 124 w 444"/>
                <a:gd name="T21" fmla="*/ 257 h 462"/>
                <a:gd name="T22" fmla="*/ 195 w 444"/>
                <a:gd name="T23" fmla="*/ 337 h 462"/>
                <a:gd name="T24" fmla="*/ 195 w 444"/>
                <a:gd name="T25" fmla="*/ 372 h 462"/>
                <a:gd name="T26" fmla="*/ 107 w 444"/>
                <a:gd name="T27" fmla="*/ 416 h 462"/>
                <a:gd name="T28" fmla="*/ 222 w 444"/>
                <a:gd name="T29" fmla="*/ 461 h 462"/>
                <a:gd name="T30" fmla="*/ 328 w 444"/>
                <a:gd name="T31" fmla="*/ 416 h 462"/>
                <a:gd name="T32" fmla="*/ 248 w 444"/>
                <a:gd name="T33" fmla="*/ 372 h 462"/>
                <a:gd name="T34" fmla="*/ 248 w 444"/>
                <a:gd name="T35" fmla="*/ 337 h 462"/>
                <a:gd name="T36" fmla="*/ 320 w 444"/>
                <a:gd name="T37" fmla="*/ 212 h 462"/>
                <a:gd name="T38" fmla="*/ 320 w 444"/>
                <a:gd name="T39" fmla="*/ 212 h 462"/>
                <a:gd name="T40" fmla="*/ 346 w 444"/>
                <a:gd name="T41" fmla="*/ 89 h 462"/>
                <a:gd name="T42" fmla="*/ 408 w 444"/>
                <a:gd name="T43" fmla="*/ 89 h 462"/>
                <a:gd name="T44" fmla="*/ 320 w 444"/>
                <a:gd name="T45" fmla="*/ 212 h 462"/>
                <a:gd name="T46" fmla="*/ 222 w 444"/>
                <a:gd name="T47" fmla="*/ 36 h 462"/>
                <a:gd name="T48" fmla="*/ 222 w 444"/>
                <a:gd name="T49" fmla="*/ 36 h 462"/>
                <a:gd name="T50" fmla="*/ 320 w 444"/>
                <a:gd name="T51" fmla="*/ 71 h 462"/>
                <a:gd name="T52" fmla="*/ 222 w 444"/>
                <a:gd name="T53" fmla="*/ 115 h 462"/>
                <a:gd name="T54" fmla="*/ 124 w 444"/>
                <a:gd name="T55" fmla="*/ 71 h 462"/>
                <a:gd name="T56" fmla="*/ 222 w 444"/>
                <a:gd name="T57" fmla="*/ 36 h 462"/>
                <a:gd name="T58" fmla="*/ 36 w 444"/>
                <a:gd name="T59" fmla="*/ 89 h 462"/>
                <a:gd name="T60" fmla="*/ 36 w 444"/>
                <a:gd name="T61" fmla="*/ 89 h 462"/>
                <a:gd name="T62" fmla="*/ 98 w 444"/>
                <a:gd name="T63" fmla="*/ 89 h 462"/>
                <a:gd name="T64" fmla="*/ 124 w 444"/>
                <a:gd name="T65" fmla="*/ 212 h 462"/>
                <a:gd name="T66" fmla="*/ 36 w 444"/>
                <a:gd name="T67" fmla="*/ 89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44" h="462">
                  <a:moveTo>
                    <a:pt x="248" y="337"/>
                  </a:moveTo>
                  <a:lnTo>
                    <a:pt x="248" y="337"/>
                  </a:lnTo>
                  <a:cubicBezTo>
                    <a:pt x="248" y="302"/>
                    <a:pt x="275" y="283"/>
                    <a:pt x="320" y="257"/>
                  </a:cubicBezTo>
                  <a:cubicBezTo>
                    <a:pt x="373" y="221"/>
                    <a:pt x="443" y="177"/>
                    <a:pt x="443" y="71"/>
                  </a:cubicBezTo>
                  <a:cubicBezTo>
                    <a:pt x="443" y="62"/>
                    <a:pt x="434" y="53"/>
                    <a:pt x="426" y="53"/>
                  </a:cubicBezTo>
                  <a:cubicBezTo>
                    <a:pt x="346" y="53"/>
                    <a:pt x="346" y="53"/>
                    <a:pt x="346" y="53"/>
                  </a:cubicBezTo>
                  <a:cubicBezTo>
                    <a:pt x="328" y="27"/>
                    <a:pt x="293" y="0"/>
                    <a:pt x="222" y="0"/>
                  </a:cubicBezTo>
                  <a:cubicBezTo>
                    <a:pt x="151" y="0"/>
                    <a:pt x="116" y="27"/>
                    <a:pt x="98" y="53"/>
                  </a:cubicBezTo>
                  <a:cubicBezTo>
                    <a:pt x="18" y="53"/>
                    <a:pt x="18" y="53"/>
                    <a:pt x="18" y="53"/>
                  </a:cubicBezTo>
                  <a:cubicBezTo>
                    <a:pt x="9" y="53"/>
                    <a:pt x="0" y="62"/>
                    <a:pt x="0" y="71"/>
                  </a:cubicBezTo>
                  <a:cubicBezTo>
                    <a:pt x="0" y="177"/>
                    <a:pt x="62" y="221"/>
                    <a:pt x="124" y="257"/>
                  </a:cubicBezTo>
                  <a:cubicBezTo>
                    <a:pt x="169" y="283"/>
                    <a:pt x="195" y="302"/>
                    <a:pt x="195" y="337"/>
                  </a:cubicBezTo>
                  <a:cubicBezTo>
                    <a:pt x="195" y="372"/>
                    <a:pt x="195" y="372"/>
                    <a:pt x="195" y="372"/>
                  </a:cubicBezTo>
                  <a:cubicBezTo>
                    <a:pt x="142" y="381"/>
                    <a:pt x="107" y="399"/>
                    <a:pt x="107" y="416"/>
                  </a:cubicBezTo>
                  <a:cubicBezTo>
                    <a:pt x="107" y="443"/>
                    <a:pt x="160" y="461"/>
                    <a:pt x="222" y="461"/>
                  </a:cubicBezTo>
                  <a:cubicBezTo>
                    <a:pt x="283" y="461"/>
                    <a:pt x="328" y="443"/>
                    <a:pt x="328" y="416"/>
                  </a:cubicBezTo>
                  <a:cubicBezTo>
                    <a:pt x="328" y="399"/>
                    <a:pt x="302" y="381"/>
                    <a:pt x="248" y="372"/>
                  </a:cubicBezTo>
                  <a:lnTo>
                    <a:pt x="248" y="337"/>
                  </a:lnTo>
                  <a:close/>
                  <a:moveTo>
                    <a:pt x="320" y="212"/>
                  </a:moveTo>
                  <a:lnTo>
                    <a:pt x="320" y="212"/>
                  </a:lnTo>
                  <a:cubicBezTo>
                    <a:pt x="337" y="186"/>
                    <a:pt x="346" y="142"/>
                    <a:pt x="346" y="89"/>
                  </a:cubicBezTo>
                  <a:cubicBezTo>
                    <a:pt x="408" y="89"/>
                    <a:pt x="408" y="89"/>
                    <a:pt x="408" y="89"/>
                  </a:cubicBezTo>
                  <a:cubicBezTo>
                    <a:pt x="399" y="151"/>
                    <a:pt x="364" y="186"/>
                    <a:pt x="320" y="212"/>
                  </a:cubicBezTo>
                  <a:close/>
                  <a:moveTo>
                    <a:pt x="222" y="36"/>
                  </a:moveTo>
                  <a:lnTo>
                    <a:pt x="222" y="36"/>
                  </a:lnTo>
                  <a:cubicBezTo>
                    <a:pt x="293" y="36"/>
                    <a:pt x="320" y="62"/>
                    <a:pt x="320" y="71"/>
                  </a:cubicBezTo>
                  <a:cubicBezTo>
                    <a:pt x="320" y="80"/>
                    <a:pt x="293" y="106"/>
                    <a:pt x="222" y="115"/>
                  </a:cubicBezTo>
                  <a:cubicBezTo>
                    <a:pt x="151" y="106"/>
                    <a:pt x="124" y="80"/>
                    <a:pt x="124" y="71"/>
                  </a:cubicBezTo>
                  <a:cubicBezTo>
                    <a:pt x="124" y="62"/>
                    <a:pt x="151" y="36"/>
                    <a:pt x="222" y="36"/>
                  </a:cubicBezTo>
                  <a:close/>
                  <a:moveTo>
                    <a:pt x="36" y="89"/>
                  </a:moveTo>
                  <a:lnTo>
                    <a:pt x="36" y="89"/>
                  </a:lnTo>
                  <a:cubicBezTo>
                    <a:pt x="98" y="89"/>
                    <a:pt x="98" y="89"/>
                    <a:pt x="98" y="89"/>
                  </a:cubicBezTo>
                  <a:cubicBezTo>
                    <a:pt x="98" y="142"/>
                    <a:pt x="107" y="186"/>
                    <a:pt x="124" y="212"/>
                  </a:cubicBezTo>
                  <a:cubicBezTo>
                    <a:pt x="80" y="186"/>
                    <a:pt x="36" y="151"/>
                    <a:pt x="36" y="8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45712" tIns="22856" rIns="45712" bIns="22856" anchor="ctr"/>
            <a:lstStyle/>
            <a:p>
              <a:pPr>
                <a:defRPr/>
              </a:pPr>
              <a:endParaRPr lang="en-US" sz="900" dirty="0"/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xmlns="" id="{52236142-0A8D-44C8-A929-B3EE68681927}"/>
              </a:ext>
            </a:extLst>
          </p:cNvPr>
          <p:cNvGrpSpPr/>
          <p:nvPr/>
        </p:nvGrpSpPr>
        <p:grpSpPr>
          <a:xfrm>
            <a:off x="1656531" y="5222980"/>
            <a:ext cx="555584" cy="555584"/>
            <a:chOff x="1656531" y="5222980"/>
            <a:chExt cx="555584" cy="555584"/>
          </a:xfrm>
        </p:grpSpPr>
        <p:sp>
          <p:nvSpPr>
            <p:cNvPr id="22" name="椭圆 21">
              <a:extLst>
                <a:ext uri="{FF2B5EF4-FFF2-40B4-BE49-F238E27FC236}">
                  <a16:creationId xmlns:a16="http://schemas.microsoft.com/office/drawing/2014/main" xmlns="" id="{6BE64FC9-D344-41C0-85A8-86BBBCC64AA4}"/>
                </a:ext>
              </a:extLst>
            </p:cNvPr>
            <p:cNvSpPr/>
            <p:nvPr/>
          </p:nvSpPr>
          <p:spPr>
            <a:xfrm>
              <a:off x="1656531" y="5222980"/>
              <a:ext cx="555584" cy="555584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 w="19050" cap="flat">
              <a:noFill/>
              <a:prstDash val="solid"/>
              <a:miter lim="800000"/>
              <a:headEnd/>
              <a:tailEnd/>
            </a:ln>
            <a:effectLst>
              <a:outerShdw blurRad="190500" dist="76200" dir="5400000" sx="103000" sy="103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" name="Freeform 102">
              <a:extLst>
                <a:ext uri="{FF2B5EF4-FFF2-40B4-BE49-F238E27FC236}">
                  <a16:creationId xmlns:a16="http://schemas.microsoft.com/office/drawing/2014/main" xmlns="" id="{A8DADEC4-A525-4B7E-BA8B-1FB8AEF7C52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02803" y="5382373"/>
              <a:ext cx="263040" cy="236798"/>
            </a:xfrm>
            <a:custGeom>
              <a:avLst/>
              <a:gdLst>
                <a:gd name="T0" fmla="*/ 80 w 498"/>
                <a:gd name="T1" fmla="*/ 151 h 445"/>
                <a:gd name="T2" fmla="*/ 80 w 498"/>
                <a:gd name="T3" fmla="*/ 151 h 445"/>
                <a:gd name="T4" fmla="*/ 142 w 498"/>
                <a:gd name="T5" fmla="*/ 169 h 445"/>
                <a:gd name="T6" fmla="*/ 151 w 498"/>
                <a:gd name="T7" fmla="*/ 169 h 445"/>
                <a:gd name="T8" fmla="*/ 195 w 498"/>
                <a:gd name="T9" fmla="*/ 134 h 445"/>
                <a:gd name="T10" fmla="*/ 195 w 498"/>
                <a:gd name="T11" fmla="*/ 125 h 445"/>
                <a:gd name="T12" fmla="*/ 178 w 498"/>
                <a:gd name="T13" fmla="*/ 107 h 445"/>
                <a:gd name="T14" fmla="*/ 275 w 498"/>
                <a:gd name="T15" fmla="*/ 10 h 445"/>
                <a:gd name="T16" fmla="*/ 195 w 498"/>
                <a:gd name="T17" fmla="*/ 0 h 445"/>
                <a:gd name="T18" fmla="*/ 107 w 498"/>
                <a:gd name="T19" fmla="*/ 54 h 445"/>
                <a:gd name="T20" fmla="*/ 72 w 498"/>
                <a:gd name="T21" fmla="*/ 81 h 445"/>
                <a:gd name="T22" fmla="*/ 53 w 498"/>
                <a:gd name="T23" fmla="*/ 116 h 445"/>
                <a:gd name="T24" fmla="*/ 18 w 498"/>
                <a:gd name="T25" fmla="*/ 125 h 445"/>
                <a:gd name="T26" fmla="*/ 0 w 498"/>
                <a:gd name="T27" fmla="*/ 143 h 445"/>
                <a:gd name="T28" fmla="*/ 0 w 498"/>
                <a:gd name="T29" fmla="*/ 151 h 445"/>
                <a:gd name="T30" fmla="*/ 36 w 498"/>
                <a:gd name="T31" fmla="*/ 187 h 445"/>
                <a:gd name="T32" fmla="*/ 53 w 498"/>
                <a:gd name="T33" fmla="*/ 196 h 445"/>
                <a:gd name="T34" fmla="*/ 72 w 498"/>
                <a:gd name="T35" fmla="*/ 178 h 445"/>
                <a:gd name="T36" fmla="*/ 80 w 498"/>
                <a:gd name="T37" fmla="*/ 151 h 445"/>
                <a:gd name="T38" fmla="*/ 222 w 498"/>
                <a:gd name="T39" fmla="*/ 160 h 445"/>
                <a:gd name="T40" fmla="*/ 222 w 498"/>
                <a:gd name="T41" fmla="*/ 160 h 445"/>
                <a:gd name="T42" fmla="*/ 213 w 498"/>
                <a:gd name="T43" fmla="*/ 160 h 445"/>
                <a:gd name="T44" fmla="*/ 178 w 498"/>
                <a:gd name="T45" fmla="*/ 187 h 445"/>
                <a:gd name="T46" fmla="*/ 169 w 498"/>
                <a:gd name="T47" fmla="*/ 204 h 445"/>
                <a:gd name="T48" fmla="*/ 381 w 498"/>
                <a:gd name="T49" fmla="*/ 435 h 445"/>
                <a:gd name="T50" fmla="*/ 399 w 498"/>
                <a:gd name="T51" fmla="*/ 435 h 445"/>
                <a:gd name="T52" fmla="*/ 426 w 498"/>
                <a:gd name="T53" fmla="*/ 417 h 445"/>
                <a:gd name="T54" fmla="*/ 426 w 498"/>
                <a:gd name="T55" fmla="*/ 400 h 445"/>
                <a:gd name="T56" fmla="*/ 222 w 498"/>
                <a:gd name="T57" fmla="*/ 160 h 445"/>
                <a:gd name="T58" fmla="*/ 497 w 498"/>
                <a:gd name="T59" fmla="*/ 63 h 445"/>
                <a:gd name="T60" fmla="*/ 497 w 498"/>
                <a:gd name="T61" fmla="*/ 63 h 445"/>
                <a:gd name="T62" fmla="*/ 479 w 498"/>
                <a:gd name="T63" fmla="*/ 54 h 445"/>
                <a:gd name="T64" fmla="*/ 461 w 498"/>
                <a:gd name="T65" fmla="*/ 89 h 445"/>
                <a:gd name="T66" fmla="*/ 408 w 498"/>
                <a:gd name="T67" fmla="*/ 107 h 445"/>
                <a:gd name="T68" fmla="*/ 399 w 498"/>
                <a:gd name="T69" fmla="*/ 63 h 445"/>
                <a:gd name="T70" fmla="*/ 417 w 498"/>
                <a:gd name="T71" fmla="*/ 19 h 445"/>
                <a:gd name="T72" fmla="*/ 408 w 498"/>
                <a:gd name="T73" fmla="*/ 10 h 445"/>
                <a:gd name="T74" fmla="*/ 337 w 498"/>
                <a:gd name="T75" fmla="*/ 72 h 445"/>
                <a:gd name="T76" fmla="*/ 319 w 498"/>
                <a:gd name="T77" fmla="*/ 151 h 445"/>
                <a:gd name="T78" fmla="*/ 284 w 498"/>
                <a:gd name="T79" fmla="*/ 187 h 445"/>
                <a:gd name="T80" fmla="*/ 319 w 498"/>
                <a:gd name="T81" fmla="*/ 231 h 445"/>
                <a:gd name="T82" fmla="*/ 364 w 498"/>
                <a:gd name="T83" fmla="*/ 187 h 445"/>
                <a:gd name="T84" fmla="*/ 408 w 498"/>
                <a:gd name="T85" fmla="*/ 178 h 445"/>
                <a:gd name="T86" fmla="*/ 488 w 498"/>
                <a:gd name="T87" fmla="*/ 143 h 445"/>
                <a:gd name="T88" fmla="*/ 497 w 498"/>
                <a:gd name="T89" fmla="*/ 63 h 445"/>
                <a:gd name="T90" fmla="*/ 72 w 498"/>
                <a:gd name="T91" fmla="*/ 400 h 445"/>
                <a:gd name="T92" fmla="*/ 72 w 498"/>
                <a:gd name="T93" fmla="*/ 400 h 445"/>
                <a:gd name="T94" fmla="*/ 72 w 498"/>
                <a:gd name="T95" fmla="*/ 417 h 445"/>
                <a:gd name="T96" fmla="*/ 89 w 498"/>
                <a:gd name="T97" fmla="*/ 444 h 445"/>
                <a:gd name="T98" fmla="*/ 107 w 498"/>
                <a:gd name="T99" fmla="*/ 435 h 445"/>
                <a:gd name="T100" fmla="*/ 231 w 498"/>
                <a:gd name="T101" fmla="*/ 320 h 445"/>
                <a:gd name="T102" fmla="*/ 195 w 498"/>
                <a:gd name="T103" fmla="*/ 275 h 445"/>
                <a:gd name="T104" fmla="*/ 72 w 498"/>
                <a:gd name="T105" fmla="*/ 400 h 4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98" h="445">
                  <a:moveTo>
                    <a:pt x="80" y="151"/>
                  </a:moveTo>
                  <a:lnTo>
                    <a:pt x="80" y="151"/>
                  </a:lnTo>
                  <a:cubicBezTo>
                    <a:pt x="97" y="134"/>
                    <a:pt x="116" y="143"/>
                    <a:pt x="142" y="169"/>
                  </a:cubicBezTo>
                  <a:cubicBezTo>
                    <a:pt x="151" y="178"/>
                    <a:pt x="151" y="169"/>
                    <a:pt x="151" y="169"/>
                  </a:cubicBezTo>
                  <a:cubicBezTo>
                    <a:pt x="160" y="169"/>
                    <a:pt x="186" y="134"/>
                    <a:pt x="195" y="134"/>
                  </a:cubicBezTo>
                  <a:cubicBezTo>
                    <a:pt x="195" y="134"/>
                    <a:pt x="195" y="134"/>
                    <a:pt x="195" y="125"/>
                  </a:cubicBezTo>
                  <a:cubicBezTo>
                    <a:pt x="186" y="125"/>
                    <a:pt x="178" y="116"/>
                    <a:pt x="178" y="107"/>
                  </a:cubicBezTo>
                  <a:cubicBezTo>
                    <a:pt x="133" y="45"/>
                    <a:pt x="301" y="10"/>
                    <a:pt x="275" y="10"/>
                  </a:cubicBezTo>
                  <a:cubicBezTo>
                    <a:pt x="257" y="0"/>
                    <a:pt x="204" y="0"/>
                    <a:pt x="195" y="0"/>
                  </a:cubicBezTo>
                  <a:cubicBezTo>
                    <a:pt x="169" y="10"/>
                    <a:pt x="125" y="36"/>
                    <a:pt x="107" y="54"/>
                  </a:cubicBezTo>
                  <a:cubicBezTo>
                    <a:pt x="80" y="72"/>
                    <a:pt x="72" y="81"/>
                    <a:pt x="72" y="81"/>
                  </a:cubicBezTo>
                  <a:cubicBezTo>
                    <a:pt x="62" y="89"/>
                    <a:pt x="72" y="107"/>
                    <a:pt x="53" y="116"/>
                  </a:cubicBezTo>
                  <a:cubicBezTo>
                    <a:pt x="36" y="125"/>
                    <a:pt x="27" y="116"/>
                    <a:pt x="18" y="125"/>
                  </a:cubicBezTo>
                  <a:cubicBezTo>
                    <a:pt x="18" y="134"/>
                    <a:pt x="9" y="134"/>
                    <a:pt x="0" y="143"/>
                  </a:cubicBezTo>
                  <a:lnTo>
                    <a:pt x="0" y="151"/>
                  </a:lnTo>
                  <a:lnTo>
                    <a:pt x="36" y="187"/>
                  </a:lnTo>
                  <a:cubicBezTo>
                    <a:pt x="36" y="196"/>
                    <a:pt x="44" y="196"/>
                    <a:pt x="53" y="196"/>
                  </a:cubicBezTo>
                  <a:cubicBezTo>
                    <a:pt x="53" y="187"/>
                    <a:pt x="62" y="178"/>
                    <a:pt x="72" y="178"/>
                  </a:cubicBezTo>
                  <a:cubicBezTo>
                    <a:pt x="72" y="178"/>
                    <a:pt x="72" y="151"/>
                    <a:pt x="80" y="151"/>
                  </a:cubicBezTo>
                  <a:close/>
                  <a:moveTo>
                    <a:pt x="222" y="160"/>
                  </a:moveTo>
                  <a:lnTo>
                    <a:pt x="222" y="160"/>
                  </a:lnTo>
                  <a:cubicBezTo>
                    <a:pt x="213" y="160"/>
                    <a:pt x="213" y="160"/>
                    <a:pt x="213" y="160"/>
                  </a:cubicBezTo>
                  <a:cubicBezTo>
                    <a:pt x="178" y="187"/>
                    <a:pt x="178" y="187"/>
                    <a:pt x="178" y="187"/>
                  </a:cubicBezTo>
                  <a:cubicBezTo>
                    <a:pt x="169" y="196"/>
                    <a:pt x="169" y="196"/>
                    <a:pt x="169" y="204"/>
                  </a:cubicBezTo>
                  <a:cubicBezTo>
                    <a:pt x="381" y="435"/>
                    <a:pt x="381" y="435"/>
                    <a:pt x="381" y="435"/>
                  </a:cubicBezTo>
                  <a:cubicBezTo>
                    <a:pt x="381" y="444"/>
                    <a:pt x="391" y="444"/>
                    <a:pt x="399" y="435"/>
                  </a:cubicBezTo>
                  <a:cubicBezTo>
                    <a:pt x="426" y="417"/>
                    <a:pt x="426" y="417"/>
                    <a:pt x="426" y="417"/>
                  </a:cubicBezTo>
                  <a:cubicBezTo>
                    <a:pt x="426" y="408"/>
                    <a:pt x="426" y="400"/>
                    <a:pt x="426" y="400"/>
                  </a:cubicBezTo>
                  <a:lnTo>
                    <a:pt x="222" y="160"/>
                  </a:lnTo>
                  <a:close/>
                  <a:moveTo>
                    <a:pt x="497" y="63"/>
                  </a:moveTo>
                  <a:lnTo>
                    <a:pt x="497" y="63"/>
                  </a:lnTo>
                  <a:cubicBezTo>
                    <a:pt x="488" y="45"/>
                    <a:pt x="488" y="54"/>
                    <a:pt x="479" y="54"/>
                  </a:cubicBezTo>
                  <a:cubicBezTo>
                    <a:pt x="479" y="63"/>
                    <a:pt x="461" y="81"/>
                    <a:pt x="461" y="89"/>
                  </a:cubicBezTo>
                  <a:cubicBezTo>
                    <a:pt x="452" y="107"/>
                    <a:pt x="435" y="125"/>
                    <a:pt x="408" y="107"/>
                  </a:cubicBezTo>
                  <a:cubicBezTo>
                    <a:pt x="381" y="81"/>
                    <a:pt x="391" y="72"/>
                    <a:pt x="399" y="63"/>
                  </a:cubicBezTo>
                  <a:cubicBezTo>
                    <a:pt x="399" y="54"/>
                    <a:pt x="417" y="28"/>
                    <a:pt x="417" y="19"/>
                  </a:cubicBezTo>
                  <a:cubicBezTo>
                    <a:pt x="426" y="19"/>
                    <a:pt x="417" y="10"/>
                    <a:pt x="408" y="10"/>
                  </a:cubicBezTo>
                  <a:cubicBezTo>
                    <a:pt x="399" y="19"/>
                    <a:pt x="346" y="36"/>
                    <a:pt x="337" y="72"/>
                  </a:cubicBezTo>
                  <a:cubicBezTo>
                    <a:pt x="328" y="98"/>
                    <a:pt x="346" y="125"/>
                    <a:pt x="319" y="151"/>
                  </a:cubicBezTo>
                  <a:cubicBezTo>
                    <a:pt x="284" y="187"/>
                    <a:pt x="284" y="187"/>
                    <a:pt x="284" y="187"/>
                  </a:cubicBezTo>
                  <a:cubicBezTo>
                    <a:pt x="319" y="231"/>
                    <a:pt x="319" y="231"/>
                    <a:pt x="319" y="231"/>
                  </a:cubicBezTo>
                  <a:cubicBezTo>
                    <a:pt x="364" y="187"/>
                    <a:pt x="364" y="187"/>
                    <a:pt x="364" y="187"/>
                  </a:cubicBezTo>
                  <a:cubicBezTo>
                    <a:pt x="372" y="178"/>
                    <a:pt x="391" y="169"/>
                    <a:pt x="408" y="178"/>
                  </a:cubicBezTo>
                  <a:cubicBezTo>
                    <a:pt x="452" y="187"/>
                    <a:pt x="470" y="169"/>
                    <a:pt x="488" y="143"/>
                  </a:cubicBezTo>
                  <a:cubicBezTo>
                    <a:pt x="497" y="116"/>
                    <a:pt x="497" y="72"/>
                    <a:pt x="497" y="63"/>
                  </a:cubicBezTo>
                  <a:close/>
                  <a:moveTo>
                    <a:pt x="72" y="400"/>
                  </a:moveTo>
                  <a:lnTo>
                    <a:pt x="72" y="400"/>
                  </a:lnTo>
                  <a:cubicBezTo>
                    <a:pt x="62" y="408"/>
                    <a:pt x="62" y="417"/>
                    <a:pt x="72" y="417"/>
                  </a:cubicBezTo>
                  <a:cubicBezTo>
                    <a:pt x="89" y="444"/>
                    <a:pt x="89" y="444"/>
                    <a:pt x="89" y="444"/>
                  </a:cubicBezTo>
                  <a:cubicBezTo>
                    <a:pt x="97" y="444"/>
                    <a:pt x="107" y="444"/>
                    <a:pt x="107" y="435"/>
                  </a:cubicBezTo>
                  <a:cubicBezTo>
                    <a:pt x="231" y="320"/>
                    <a:pt x="231" y="320"/>
                    <a:pt x="231" y="320"/>
                  </a:cubicBezTo>
                  <a:cubicBezTo>
                    <a:pt x="195" y="275"/>
                    <a:pt x="195" y="275"/>
                    <a:pt x="195" y="275"/>
                  </a:cubicBezTo>
                  <a:lnTo>
                    <a:pt x="72" y="40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45712" tIns="22856" rIns="45712" bIns="22856" anchor="ctr"/>
            <a:lstStyle/>
            <a:p>
              <a:pPr>
                <a:defRPr/>
              </a:pPr>
              <a:endParaRPr lang="en-US" sz="900" dirty="0"/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xmlns="" id="{8EB8B65B-DEFE-4237-895D-800E18BC61D4}"/>
              </a:ext>
            </a:extLst>
          </p:cNvPr>
          <p:cNvGrpSpPr/>
          <p:nvPr/>
        </p:nvGrpSpPr>
        <p:grpSpPr>
          <a:xfrm>
            <a:off x="3379533" y="5222980"/>
            <a:ext cx="555584" cy="555584"/>
            <a:chOff x="3884469" y="5222980"/>
            <a:chExt cx="555584" cy="555584"/>
          </a:xfrm>
        </p:grpSpPr>
        <p:sp>
          <p:nvSpPr>
            <p:cNvPr id="24" name="椭圆 23">
              <a:extLst>
                <a:ext uri="{FF2B5EF4-FFF2-40B4-BE49-F238E27FC236}">
                  <a16:creationId xmlns:a16="http://schemas.microsoft.com/office/drawing/2014/main" xmlns="" id="{56065E95-6B9F-4FCB-BD1D-FAA6132AC1BD}"/>
                </a:ext>
              </a:extLst>
            </p:cNvPr>
            <p:cNvSpPr/>
            <p:nvPr/>
          </p:nvSpPr>
          <p:spPr>
            <a:xfrm>
              <a:off x="3884469" y="5222980"/>
              <a:ext cx="555584" cy="555584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 w="19050" cap="flat">
              <a:noFill/>
              <a:prstDash val="solid"/>
              <a:miter lim="800000"/>
              <a:headEnd/>
              <a:tailEnd/>
            </a:ln>
            <a:effectLst>
              <a:outerShdw blurRad="190500" dist="76200" dir="5400000" sx="103000" sy="103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" name="Freeform 123">
              <a:extLst>
                <a:ext uri="{FF2B5EF4-FFF2-40B4-BE49-F238E27FC236}">
                  <a16:creationId xmlns:a16="http://schemas.microsoft.com/office/drawing/2014/main" xmlns="" id="{F54C965C-52DC-4E6D-A559-A0DCC980307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42014" y="5377675"/>
              <a:ext cx="240494" cy="246194"/>
            </a:xfrm>
            <a:custGeom>
              <a:avLst/>
              <a:gdLst>
                <a:gd name="T0" fmla="*/ 275 w 452"/>
                <a:gd name="T1" fmla="*/ 301 h 462"/>
                <a:gd name="T2" fmla="*/ 275 w 452"/>
                <a:gd name="T3" fmla="*/ 301 h 462"/>
                <a:gd name="T4" fmla="*/ 434 w 452"/>
                <a:gd name="T5" fmla="*/ 26 h 462"/>
                <a:gd name="T6" fmla="*/ 434 w 452"/>
                <a:gd name="T7" fmla="*/ 18 h 462"/>
                <a:gd name="T8" fmla="*/ 425 w 452"/>
                <a:gd name="T9" fmla="*/ 18 h 462"/>
                <a:gd name="T10" fmla="*/ 159 w 452"/>
                <a:gd name="T11" fmla="*/ 178 h 462"/>
                <a:gd name="T12" fmla="*/ 9 w 452"/>
                <a:gd name="T13" fmla="*/ 301 h 462"/>
                <a:gd name="T14" fmla="*/ 35 w 452"/>
                <a:gd name="T15" fmla="*/ 328 h 462"/>
                <a:gd name="T16" fmla="*/ 88 w 452"/>
                <a:gd name="T17" fmla="*/ 310 h 462"/>
                <a:gd name="T18" fmla="*/ 151 w 452"/>
                <a:gd name="T19" fmla="*/ 372 h 462"/>
                <a:gd name="T20" fmla="*/ 133 w 452"/>
                <a:gd name="T21" fmla="*/ 425 h 462"/>
                <a:gd name="T22" fmla="*/ 151 w 452"/>
                <a:gd name="T23" fmla="*/ 452 h 462"/>
                <a:gd name="T24" fmla="*/ 275 w 452"/>
                <a:gd name="T25" fmla="*/ 301 h 462"/>
                <a:gd name="T26" fmla="*/ 301 w 452"/>
                <a:gd name="T27" fmla="*/ 150 h 462"/>
                <a:gd name="T28" fmla="*/ 301 w 452"/>
                <a:gd name="T29" fmla="*/ 150 h 462"/>
                <a:gd name="T30" fmla="*/ 301 w 452"/>
                <a:gd name="T31" fmla="*/ 97 h 462"/>
                <a:gd name="T32" fmla="*/ 354 w 452"/>
                <a:gd name="T33" fmla="*/ 97 h 462"/>
                <a:gd name="T34" fmla="*/ 354 w 452"/>
                <a:gd name="T35" fmla="*/ 150 h 462"/>
                <a:gd name="T36" fmla="*/ 301 w 452"/>
                <a:gd name="T37" fmla="*/ 150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52" h="462">
                  <a:moveTo>
                    <a:pt x="275" y="301"/>
                  </a:moveTo>
                  <a:lnTo>
                    <a:pt x="275" y="301"/>
                  </a:lnTo>
                  <a:cubicBezTo>
                    <a:pt x="275" y="301"/>
                    <a:pt x="451" y="169"/>
                    <a:pt x="434" y="26"/>
                  </a:cubicBezTo>
                  <a:lnTo>
                    <a:pt x="434" y="18"/>
                  </a:lnTo>
                  <a:cubicBezTo>
                    <a:pt x="425" y="18"/>
                    <a:pt x="425" y="18"/>
                    <a:pt x="425" y="18"/>
                  </a:cubicBezTo>
                  <a:cubicBezTo>
                    <a:pt x="284" y="0"/>
                    <a:pt x="159" y="178"/>
                    <a:pt x="159" y="178"/>
                  </a:cubicBezTo>
                  <a:cubicBezTo>
                    <a:pt x="53" y="159"/>
                    <a:pt x="62" y="186"/>
                    <a:pt x="9" y="301"/>
                  </a:cubicBezTo>
                  <a:cubicBezTo>
                    <a:pt x="0" y="328"/>
                    <a:pt x="18" y="328"/>
                    <a:pt x="35" y="328"/>
                  </a:cubicBezTo>
                  <a:cubicBezTo>
                    <a:pt x="53" y="319"/>
                    <a:pt x="88" y="310"/>
                    <a:pt x="88" y="310"/>
                  </a:cubicBezTo>
                  <a:cubicBezTo>
                    <a:pt x="151" y="372"/>
                    <a:pt x="151" y="372"/>
                    <a:pt x="151" y="372"/>
                  </a:cubicBezTo>
                  <a:cubicBezTo>
                    <a:pt x="151" y="372"/>
                    <a:pt x="141" y="407"/>
                    <a:pt x="133" y="425"/>
                  </a:cubicBezTo>
                  <a:cubicBezTo>
                    <a:pt x="124" y="443"/>
                    <a:pt x="133" y="461"/>
                    <a:pt x="151" y="452"/>
                  </a:cubicBezTo>
                  <a:cubicBezTo>
                    <a:pt x="266" y="398"/>
                    <a:pt x="292" y="407"/>
                    <a:pt x="275" y="301"/>
                  </a:cubicBezTo>
                  <a:close/>
                  <a:moveTo>
                    <a:pt x="301" y="150"/>
                  </a:moveTo>
                  <a:lnTo>
                    <a:pt x="301" y="150"/>
                  </a:lnTo>
                  <a:cubicBezTo>
                    <a:pt x="284" y="133"/>
                    <a:pt x="284" y="115"/>
                    <a:pt x="301" y="97"/>
                  </a:cubicBezTo>
                  <a:cubicBezTo>
                    <a:pt x="319" y="80"/>
                    <a:pt x="345" y="80"/>
                    <a:pt x="354" y="97"/>
                  </a:cubicBezTo>
                  <a:cubicBezTo>
                    <a:pt x="372" y="115"/>
                    <a:pt x="372" y="133"/>
                    <a:pt x="354" y="150"/>
                  </a:cubicBezTo>
                  <a:cubicBezTo>
                    <a:pt x="345" y="169"/>
                    <a:pt x="319" y="169"/>
                    <a:pt x="301" y="15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45712" tIns="22856" rIns="45712" bIns="22856" anchor="ctr"/>
            <a:lstStyle/>
            <a:p>
              <a:pPr>
                <a:defRPr/>
              </a:pPr>
              <a:endParaRPr lang="en-US" sz="900" dirty="0"/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xmlns="" id="{734CDD49-993D-4632-8746-90F6E0754EDB}"/>
              </a:ext>
            </a:extLst>
          </p:cNvPr>
          <p:cNvGrpSpPr/>
          <p:nvPr/>
        </p:nvGrpSpPr>
        <p:grpSpPr>
          <a:xfrm>
            <a:off x="2518032" y="5222980"/>
            <a:ext cx="555584" cy="555584"/>
            <a:chOff x="2770500" y="5222980"/>
            <a:chExt cx="555584" cy="555584"/>
          </a:xfrm>
        </p:grpSpPr>
        <p:sp>
          <p:nvSpPr>
            <p:cNvPr id="23" name="椭圆 22">
              <a:extLst>
                <a:ext uri="{FF2B5EF4-FFF2-40B4-BE49-F238E27FC236}">
                  <a16:creationId xmlns:a16="http://schemas.microsoft.com/office/drawing/2014/main" xmlns="" id="{337F6415-9B78-4D9A-ACCD-104DCB8C5CF7}"/>
                </a:ext>
              </a:extLst>
            </p:cNvPr>
            <p:cNvSpPr/>
            <p:nvPr/>
          </p:nvSpPr>
          <p:spPr>
            <a:xfrm>
              <a:off x="2770500" y="5222980"/>
              <a:ext cx="555584" cy="555584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 w="19050" cap="flat">
              <a:noFill/>
              <a:prstDash val="solid"/>
              <a:miter lim="800000"/>
              <a:headEnd/>
              <a:tailEnd/>
            </a:ln>
            <a:effectLst>
              <a:outerShdw blurRad="190500" dist="76200" dir="5400000" sx="103000" sy="103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" name="Freeform 170">
              <a:extLst>
                <a:ext uri="{FF2B5EF4-FFF2-40B4-BE49-F238E27FC236}">
                  <a16:creationId xmlns:a16="http://schemas.microsoft.com/office/drawing/2014/main" xmlns="" id="{B0D79F14-3871-4987-992B-17F273F31E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44015" y="5377674"/>
              <a:ext cx="208554" cy="246196"/>
            </a:xfrm>
            <a:custGeom>
              <a:avLst/>
              <a:gdLst>
                <a:gd name="T0" fmla="*/ 283 w 391"/>
                <a:gd name="T1" fmla="*/ 178 h 463"/>
                <a:gd name="T2" fmla="*/ 283 w 391"/>
                <a:gd name="T3" fmla="*/ 178 h 463"/>
                <a:gd name="T4" fmla="*/ 319 w 391"/>
                <a:gd name="T5" fmla="*/ 18 h 463"/>
                <a:gd name="T6" fmla="*/ 204 w 391"/>
                <a:gd name="T7" fmla="*/ 134 h 463"/>
                <a:gd name="T8" fmla="*/ 98 w 391"/>
                <a:gd name="T9" fmla="*/ 231 h 463"/>
                <a:gd name="T10" fmla="*/ 98 w 391"/>
                <a:gd name="T11" fmla="*/ 400 h 463"/>
                <a:gd name="T12" fmla="*/ 310 w 391"/>
                <a:gd name="T13" fmla="*/ 462 h 463"/>
                <a:gd name="T14" fmla="*/ 390 w 391"/>
                <a:gd name="T15" fmla="*/ 222 h 463"/>
                <a:gd name="T16" fmla="*/ 283 w 391"/>
                <a:gd name="T17" fmla="*/ 178 h 463"/>
                <a:gd name="T18" fmla="*/ 71 w 391"/>
                <a:gd name="T19" fmla="*/ 178 h 463"/>
                <a:gd name="T20" fmla="*/ 71 w 391"/>
                <a:gd name="T21" fmla="*/ 178 h 463"/>
                <a:gd name="T22" fmla="*/ 0 w 391"/>
                <a:gd name="T23" fmla="*/ 257 h 463"/>
                <a:gd name="T24" fmla="*/ 0 w 391"/>
                <a:gd name="T25" fmla="*/ 372 h 463"/>
                <a:gd name="T26" fmla="*/ 71 w 391"/>
                <a:gd name="T27" fmla="*/ 453 h 463"/>
                <a:gd name="T28" fmla="*/ 44 w 391"/>
                <a:gd name="T29" fmla="*/ 400 h 463"/>
                <a:gd name="T30" fmla="*/ 44 w 391"/>
                <a:gd name="T31" fmla="*/ 240 h 463"/>
                <a:gd name="T32" fmla="*/ 71 w 391"/>
                <a:gd name="T33" fmla="*/ 178 h 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91" h="463">
                  <a:moveTo>
                    <a:pt x="283" y="178"/>
                  </a:moveTo>
                  <a:lnTo>
                    <a:pt x="283" y="178"/>
                  </a:lnTo>
                  <a:cubicBezTo>
                    <a:pt x="283" y="169"/>
                    <a:pt x="373" y="89"/>
                    <a:pt x="319" y="18"/>
                  </a:cubicBezTo>
                  <a:cubicBezTo>
                    <a:pt x="310" y="0"/>
                    <a:pt x="266" y="98"/>
                    <a:pt x="204" y="134"/>
                  </a:cubicBezTo>
                  <a:cubicBezTo>
                    <a:pt x="169" y="160"/>
                    <a:pt x="98" y="204"/>
                    <a:pt x="98" y="231"/>
                  </a:cubicBezTo>
                  <a:cubicBezTo>
                    <a:pt x="98" y="400"/>
                    <a:pt x="98" y="400"/>
                    <a:pt x="98" y="400"/>
                  </a:cubicBezTo>
                  <a:cubicBezTo>
                    <a:pt x="98" y="435"/>
                    <a:pt x="213" y="462"/>
                    <a:pt x="310" y="462"/>
                  </a:cubicBezTo>
                  <a:cubicBezTo>
                    <a:pt x="345" y="462"/>
                    <a:pt x="390" y="249"/>
                    <a:pt x="390" y="222"/>
                  </a:cubicBezTo>
                  <a:cubicBezTo>
                    <a:pt x="390" y="187"/>
                    <a:pt x="292" y="187"/>
                    <a:pt x="283" y="178"/>
                  </a:cubicBezTo>
                  <a:close/>
                  <a:moveTo>
                    <a:pt x="71" y="178"/>
                  </a:moveTo>
                  <a:lnTo>
                    <a:pt x="71" y="178"/>
                  </a:lnTo>
                  <a:cubicBezTo>
                    <a:pt x="54" y="178"/>
                    <a:pt x="0" y="187"/>
                    <a:pt x="0" y="257"/>
                  </a:cubicBezTo>
                  <a:cubicBezTo>
                    <a:pt x="0" y="372"/>
                    <a:pt x="0" y="372"/>
                    <a:pt x="0" y="372"/>
                  </a:cubicBezTo>
                  <a:cubicBezTo>
                    <a:pt x="0" y="444"/>
                    <a:pt x="54" y="453"/>
                    <a:pt x="71" y="453"/>
                  </a:cubicBezTo>
                  <a:cubicBezTo>
                    <a:pt x="89" y="453"/>
                    <a:pt x="44" y="435"/>
                    <a:pt x="44" y="400"/>
                  </a:cubicBezTo>
                  <a:cubicBezTo>
                    <a:pt x="44" y="240"/>
                    <a:pt x="44" y="240"/>
                    <a:pt x="44" y="240"/>
                  </a:cubicBezTo>
                  <a:cubicBezTo>
                    <a:pt x="44" y="196"/>
                    <a:pt x="89" y="178"/>
                    <a:pt x="71" y="17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45712" tIns="22856" rIns="45712" bIns="22856" anchor="ctr"/>
            <a:lstStyle/>
            <a:p>
              <a:pPr>
                <a:defRPr/>
              </a:pPr>
              <a:endParaRPr lang="en-US" sz="900" dirty="0"/>
            </a:p>
          </p:txBody>
        </p:sp>
      </p:grpSp>
      <p:pic>
        <p:nvPicPr>
          <p:cNvPr id="8" name="图片占位符 7"/>
          <p:cNvPicPr>
            <a:picLocks noGrp="1" noChangeAspect="1"/>
          </p:cNvPicPr>
          <p:nvPr>
            <p:ph type="pic" sz="quarter" idx="13"/>
          </p:nvPr>
        </p:nvPicPr>
        <p:blipFill>
          <a:blip r:embed="rId3" cstate="email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49729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1959429"/>
            <a:ext cx="12192000" cy="2939143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19050" cap="flat">
            <a:noFill/>
            <a:prstDash val="solid"/>
            <a:miter lim="800000"/>
            <a:headEnd/>
            <a:tailE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53239" y="3363687"/>
            <a:ext cx="267855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dirty="0">
                <a:solidFill>
                  <a:schemeClr val="bg1"/>
                </a:solidFill>
                <a:latin typeface="+mj-lt"/>
              </a:rPr>
              <a:t>PART</a:t>
            </a:r>
            <a:endParaRPr lang="zh-CN" altLang="en-US" sz="8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1735648" y="555171"/>
            <a:ext cx="2808516" cy="2808516"/>
          </a:xfrm>
          <a:prstGeom prst="ellipse">
            <a:avLst/>
          </a:prstGeom>
          <a:solidFill>
            <a:schemeClr val="bg1">
              <a:lumMod val="75000"/>
            </a:schemeClr>
          </a:solidFill>
          <a:ln w="19050" cap="flat">
            <a:noFill/>
            <a:prstDash val="solid"/>
            <a:miter lim="800000"/>
            <a:headEnd/>
            <a:tailEnd/>
          </a:ln>
          <a:effectLst>
            <a:outerShdw blurRad="190500" dist="76200" dir="5400000" sx="103000" sy="103000" algn="t" rotWithShape="0">
              <a:prstClr val="black">
                <a:alpha val="1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8000" dirty="0">
                <a:solidFill>
                  <a:schemeClr val="bg1"/>
                </a:solidFill>
                <a:latin typeface="+mj-lt"/>
              </a:rPr>
              <a:t>02</a:t>
            </a:r>
            <a:endParaRPr lang="zh-CN" altLang="en-US" sz="8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1" name="圆角矩形 9">
            <a:extLst>
              <a:ext uri="{FF2B5EF4-FFF2-40B4-BE49-F238E27FC236}">
                <a16:creationId xmlns:a16="http://schemas.microsoft.com/office/drawing/2014/main" xmlns="" id="{6E26257A-FD60-4A74-BD09-C153125253AB}"/>
              </a:ext>
            </a:extLst>
          </p:cNvPr>
          <p:cNvSpPr/>
          <p:nvPr/>
        </p:nvSpPr>
        <p:spPr>
          <a:xfrm>
            <a:off x="5204394" y="2946400"/>
            <a:ext cx="2517206" cy="482953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9050" cap="flat">
            <a:noFill/>
            <a:prstDash val="solid"/>
            <a:miter lim="800000"/>
            <a:headEnd/>
            <a:tailEnd/>
          </a:ln>
          <a:effectLst>
            <a:outerShdw blurRad="190500" dist="76200" dir="5400000" sx="103000" sy="103000" algn="t" rotWithShape="0">
              <a:prstClr val="black">
                <a:alpha val="1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TEMPLATE TITLE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E81F4146-53CA-4C0C-9BCA-C94BF5C1AF41}"/>
              </a:ext>
            </a:extLst>
          </p:cNvPr>
          <p:cNvSpPr/>
          <p:nvPr/>
        </p:nvSpPr>
        <p:spPr>
          <a:xfrm>
            <a:off x="5515544" y="3543585"/>
            <a:ext cx="5504246" cy="9325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400" dirty="0">
                <a:solidFill>
                  <a:schemeClr val="bg1"/>
                </a:solidFill>
              </a:rPr>
              <a:t>Lorem Ipsum is simply dummy text of the printing and typesetting industry. Lorem Ipsum has been the industry's standard dummy text ever since the 1500s. 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34990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>
            <a:off x="0" y="2433764"/>
            <a:ext cx="12192000" cy="2149811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19050" cap="flat">
            <a:noFill/>
            <a:prstDash val="solid"/>
            <a:miter lim="800000"/>
            <a:headEnd/>
            <a:tailEnd/>
          </a:ln>
          <a:effectLst>
            <a:outerShdw blurRad="190500" dist="76200" dir="5400000" sx="103000" sy="103000" algn="t" rotWithShape="0">
              <a:prstClr val="black">
                <a:alpha val="1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2000" y="1474777"/>
            <a:ext cx="3048000" cy="2851034"/>
          </a:xfrm>
          <a:prstGeom prst="rect">
            <a:avLst/>
          </a:prstGeom>
        </p:spPr>
      </p:pic>
      <p:sp>
        <p:nvSpPr>
          <p:cNvPr id="2" name="圆角矩形 1"/>
          <p:cNvSpPr/>
          <p:nvPr/>
        </p:nvSpPr>
        <p:spPr>
          <a:xfrm>
            <a:off x="534791" y="450213"/>
            <a:ext cx="111755" cy="653531"/>
          </a:xfrm>
          <a:prstGeom prst="roundRect">
            <a:avLst>
              <a:gd name="adj" fmla="val 50000"/>
            </a:avLst>
          </a:prstGeom>
          <a:solidFill>
            <a:schemeClr val="tx1">
              <a:lumMod val="75000"/>
              <a:lumOff val="25000"/>
            </a:schemeClr>
          </a:solidFill>
          <a:ln w="19050" cap="flat">
            <a:noFill/>
            <a:prstDash val="solid"/>
            <a:miter lim="800000"/>
            <a:headEnd/>
            <a:tailEnd/>
          </a:ln>
          <a:effectLst>
            <a:outerShdw blurRad="190500" dist="76200" dir="5400000" sx="103000" sy="103000" algn="t" rotWithShape="0">
              <a:prstClr val="black">
                <a:alpha val="1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747877" y="450213"/>
            <a:ext cx="5375832" cy="653531"/>
            <a:chOff x="701695" y="205450"/>
            <a:chExt cx="5375832" cy="653531"/>
          </a:xfrm>
        </p:grpSpPr>
        <p:sp>
          <p:nvSpPr>
            <p:cNvPr id="4" name="矩形 3"/>
            <p:cNvSpPr/>
            <p:nvPr/>
          </p:nvSpPr>
          <p:spPr>
            <a:xfrm>
              <a:off x="701696" y="520427"/>
              <a:ext cx="5375831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Lorem Ipsum is simply dummy text of the printing.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701695" y="205450"/>
              <a:ext cx="2992849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lt"/>
                </a:rPr>
                <a:t>BUSINESS TEMPLATE</a:t>
              </a:r>
              <a:endPara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endParaRPr>
            </a:p>
          </p:txBody>
        </p:sp>
      </p:grpSp>
      <p:sp>
        <p:nvSpPr>
          <p:cNvPr id="23" name="椭圆 22"/>
          <p:cNvSpPr/>
          <p:nvPr/>
        </p:nvSpPr>
        <p:spPr>
          <a:xfrm>
            <a:off x="1287024" y="4044938"/>
            <a:ext cx="1077274" cy="1077274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 w="19050" cap="flat">
            <a:noFill/>
            <a:prstDash val="solid"/>
            <a:miter lim="800000"/>
            <a:headEnd/>
            <a:tailEnd/>
          </a:ln>
          <a:effectLst>
            <a:outerShdw blurRad="190500" dist="76200" dir="5400000" sx="103000" sy="103000" algn="t" rotWithShape="0">
              <a:prstClr val="black">
                <a:alpha val="1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4133917" y="4044938"/>
            <a:ext cx="1077274" cy="1077274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 w="19050" cap="flat">
            <a:noFill/>
            <a:prstDash val="solid"/>
            <a:miter lim="800000"/>
            <a:headEnd/>
            <a:tailEnd/>
          </a:ln>
          <a:effectLst>
            <a:outerShdw blurRad="190500" dist="76200" dir="5400000" sx="103000" sy="103000" algn="t" rotWithShape="0">
              <a:prstClr val="black">
                <a:alpha val="1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6980810" y="4044938"/>
            <a:ext cx="1077274" cy="1077274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 w="19050" cap="flat">
            <a:noFill/>
            <a:prstDash val="solid"/>
            <a:miter lim="800000"/>
            <a:headEnd/>
            <a:tailEnd/>
          </a:ln>
          <a:effectLst>
            <a:outerShdw blurRad="190500" dist="76200" dir="5400000" sx="103000" sy="103000" algn="t" rotWithShape="0">
              <a:prstClr val="black">
                <a:alpha val="1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9827702" y="4044938"/>
            <a:ext cx="1077274" cy="1077274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 w="19050" cap="flat">
            <a:noFill/>
            <a:prstDash val="solid"/>
            <a:miter lim="800000"/>
            <a:headEnd/>
            <a:tailEnd/>
          </a:ln>
          <a:effectLst>
            <a:outerShdw blurRad="190500" dist="76200" dir="5400000" sx="103000" sy="103000" algn="t" rotWithShape="0">
              <a:prstClr val="black">
                <a:alpha val="1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633976" y="5203776"/>
            <a:ext cx="2383370" cy="9325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 is simply dummy text of the printing and typesetting industry.</a:t>
            </a:r>
            <a:endParaRPr lang="zh-CN" altLang="en-US" sz="1400" dirty="0"/>
          </a:p>
        </p:txBody>
      </p:sp>
      <p:sp>
        <p:nvSpPr>
          <p:cNvPr id="29" name="矩形 28"/>
          <p:cNvSpPr/>
          <p:nvPr/>
        </p:nvSpPr>
        <p:spPr>
          <a:xfrm>
            <a:off x="3480869" y="5203776"/>
            <a:ext cx="2383370" cy="9325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 is simply dummy text of the printing and typesetting industry.</a:t>
            </a:r>
            <a:endParaRPr lang="zh-CN" altLang="en-US" sz="1400" dirty="0"/>
          </a:p>
        </p:txBody>
      </p:sp>
      <p:sp>
        <p:nvSpPr>
          <p:cNvPr id="30" name="矩形 29"/>
          <p:cNvSpPr/>
          <p:nvPr/>
        </p:nvSpPr>
        <p:spPr>
          <a:xfrm>
            <a:off x="6327762" y="5203776"/>
            <a:ext cx="2383370" cy="9325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 is simply dummy text of the printing and typesetting industry.</a:t>
            </a:r>
            <a:endParaRPr lang="zh-CN" altLang="en-US" sz="1400" dirty="0"/>
          </a:p>
        </p:txBody>
      </p:sp>
      <p:sp>
        <p:nvSpPr>
          <p:cNvPr id="31" name="矩形 30"/>
          <p:cNvSpPr/>
          <p:nvPr/>
        </p:nvSpPr>
        <p:spPr>
          <a:xfrm>
            <a:off x="9174654" y="5203776"/>
            <a:ext cx="2383370" cy="9325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 is simply dummy text of the printing and typesetting industry.</a:t>
            </a:r>
            <a:endParaRPr lang="zh-CN" altLang="en-US" sz="1400" dirty="0"/>
          </a:p>
        </p:txBody>
      </p:sp>
      <p:grpSp>
        <p:nvGrpSpPr>
          <p:cNvPr id="35" name="组合 34"/>
          <p:cNvGrpSpPr/>
          <p:nvPr/>
        </p:nvGrpSpPr>
        <p:grpSpPr>
          <a:xfrm>
            <a:off x="4505373" y="4360413"/>
            <a:ext cx="334362" cy="446324"/>
            <a:chOff x="1675136" y="4046167"/>
            <a:chExt cx="289869" cy="386932"/>
          </a:xfrm>
          <a:solidFill>
            <a:schemeClr val="bg1"/>
          </a:solidFill>
        </p:grpSpPr>
        <p:sp>
          <p:nvSpPr>
            <p:cNvPr id="36" name="AutoShape 108"/>
            <p:cNvSpPr>
              <a:spLocks/>
            </p:cNvSpPr>
            <p:nvPr/>
          </p:nvSpPr>
          <p:spPr bwMode="auto">
            <a:xfrm>
              <a:off x="1747108" y="4118799"/>
              <a:ext cx="145265" cy="1452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800"/>
                  </a:moveTo>
                  <a:cubicBezTo>
                    <a:pt x="15764" y="1800"/>
                    <a:pt x="19800" y="5835"/>
                    <a:pt x="19800" y="10800"/>
                  </a:cubicBezTo>
                  <a:cubicBezTo>
                    <a:pt x="19800" y="15764"/>
                    <a:pt x="15764" y="19800"/>
                    <a:pt x="10800" y="19800"/>
                  </a:cubicBezTo>
                  <a:cubicBezTo>
                    <a:pt x="5835" y="19800"/>
                    <a:pt x="1800" y="15764"/>
                    <a:pt x="1800" y="10800"/>
                  </a:cubicBezTo>
                  <a:cubicBezTo>
                    <a:pt x="1800" y="5835"/>
                    <a:pt x="5835" y="1800"/>
                    <a:pt x="10800" y="1800"/>
                  </a:cubicBezTo>
                  <a:moveTo>
                    <a:pt x="10800" y="21599"/>
                  </a:moveTo>
                  <a:cubicBezTo>
                    <a:pt x="16756" y="21599"/>
                    <a:pt x="21600" y="16756"/>
                    <a:pt x="21600" y="10800"/>
                  </a:cubicBezTo>
                  <a:cubicBezTo>
                    <a:pt x="21600" y="4843"/>
                    <a:pt x="16756" y="0"/>
                    <a:pt x="10800" y="0"/>
                  </a:cubicBezTo>
                  <a:cubicBezTo>
                    <a:pt x="4843" y="0"/>
                    <a:pt x="0" y="4843"/>
                    <a:pt x="0" y="10800"/>
                  </a:cubicBezTo>
                  <a:cubicBezTo>
                    <a:pt x="0" y="16756"/>
                    <a:pt x="4843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50800" tIns="50800" rIns="50800" bIns="50800" anchor="ctr"/>
            <a:lstStyle/>
            <a:p>
              <a:pPr defTabSz="609585"/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37" name="AutoShape 109"/>
            <p:cNvSpPr>
              <a:spLocks/>
            </p:cNvSpPr>
            <p:nvPr/>
          </p:nvSpPr>
          <p:spPr bwMode="auto">
            <a:xfrm>
              <a:off x="1675136" y="4046167"/>
              <a:ext cx="289869" cy="38693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904" y="20170"/>
                  </a:moveTo>
                  <a:cubicBezTo>
                    <a:pt x="10885" y="20184"/>
                    <a:pt x="10830" y="20215"/>
                    <a:pt x="10782" y="20237"/>
                  </a:cubicBezTo>
                  <a:cubicBezTo>
                    <a:pt x="10774" y="20218"/>
                    <a:pt x="10707" y="20178"/>
                    <a:pt x="10666" y="20147"/>
                  </a:cubicBezTo>
                  <a:cubicBezTo>
                    <a:pt x="7368" y="17300"/>
                    <a:pt x="1799" y="12497"/>
                    <a:pt x="1799" y="8101"/>
                  </a:cubicBezTo>
                  <a:cubicBezTo>
                    <a:pt x="1799" y="4378"/>
                    <a:pt x="5838" y="1350"/>
                    <a:pt x="10800" y="1350"/>
                  </a:cubicBezTo>
                  <a:cubicBezTo>
                    <a:pt x="15762" y="1350"/>
                    <a:pt x="19800" y="4378"/>
                    <a:pt x="19800" y="8101"/>
                  </a:cubicBezTo>
                  <a:cubicBezTo>
                    <a:pt x="19800" y="12497"/>
                    <a:pt x="14231" y="17300"/>
                    <a:pt x="10904" y="20170"/>
                  </a:cubicBezTo>
                  <a:moveTo>
                    <a:pt x="10800" y="0"/>
                  </a:moveTo>
                  <a:cubicBezTo>
                    <a:pt x="4844" y="0"/>
                    <a:pt x="0" y="3588"/>
                    <a:pt x="0" y="8101"/>
                  </a:cubicBezTo>
                  <a:cubicBezTo>
                    <a:pt x="0" y="12826"/>
                    <a:pt x="5400" y="17660"/>
                    <a:pt x="9337" y="21056"/>
                  </a:cubicBezTo>
                  <a:cubicBezTo>
                    <a:pt x="9352" y="21070"/>
                    <a:pt x="9984" y="21599"/>
                    <a:pt x="10766" y="21599"/>
                  </a:cubicBezTo>
                  <a:lnTo>
                    <a:pt x="10834" y="21599"/>
                  </a:lnTo>
                  <a:cubicBezTo>
                    <a:pt x="11615" y="21599"/>
                    <a:pt x="12247" y="21070"/>
                    <a:pt x="12262" y="21056"/>
                  </a:cubicBezTo>
                  <a:cubicBezTo>
                    <a:pt x="16200" y="17660"/>
                    <a:pt x="21599" y="12826"/>
                    <a:pt x="21599" y="8101"/>
                  </a:cubicBezTo>
                  <a:cubicBezTo>
                    <a:pt x="21599" y="3588"/>
                    <a:pt x="16755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50800" tIns="50800" rIns="50800" bIns="50800" anchor="ctr"/>
            <a:lstStyle/>
            <a:p>
              <a:pPr defTabSz="609585"/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10143558" y="4360794"/>
            <a:ext cx="445562" cy="445562"/>
            <a:chOff x="3945229" y="2500418"/>
            <a:chExt cx="386272" cy="386272"/>
          </a:xfrm>
          <a:solidFill>
            <a:schemeClr val="bg1"/>
          </a:solidFill>
        </p:grpSpPr>
        <p:sp>
          <p:nvSpPr>
            <p:cNvPr id="39" name="AutoShape 126"/>
            <p:cNvSpPr>
              <a:spLocks/>
            </p:cNvSpPr>
            <p:nvPr/>
          </p:nvSpPr>
          <p:spPr bwMode="auto">
            <a:xfrm>
              <a:off x="3945229" y="2500418"/>
              <a:ext cx="386272" cy="38627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3499" y="14850"/>
                  </a:moveTo>
                  <a:cubicBezTo>
                    <a:pt x="9772" y="14850"/>
                    <a:pt x="6749" y="11827"/>
                    <a:pt x="6749" y="8100"/>
                  </a:cubicBezTo>
                  <a:cubicBezTo>
                    <a:pt x="6749" y="4372"/>
                    <a:pt x="9772" y="1350"/>
                    <a:pt x="13499" y="1350"/>
                  </a:cubicBezTo>
                  <a:cubicBezTo>
                    <a:pt x="17227" y="1350"/>
                    <a:pt x="20249" y="4372"/>
                    <a:pt x="20249" y="8100"/>
                  </a:cubicBezTo>
                  <a:cubicBezTo>
                    <a:pt x="20249" y="11827"/>
                    <a:pt x="17227" y="14850"/>
                    <a:pt x="13499" y="14850"/>
                  </a:cubicBezTo>
                  <a:moveTo>
                    <a:pt x="3236" y="20042"/>
                  </a:moveTo>
                  <a:cubicBezTo>
                    <a:pt x="3019" y="20266"/>
                    <a:pt x="2718" y="20408"/>
                    <a:pt x="2382" y="20408"/>
                  </a:cubicBezTo>
                  <a:cubicBezTo>
                    <a:pt x="1724" y="20408"/>
                    <a:pt x="1191" y="19875"/>
                    <a:pt x="1191" y="19218"/>
                  </a:cubicBezTo>
                  <a:cubicBezTo>
                    <a:pt x="1191" y="18881"/>
                    <a:pt x="1332" y="18580"/>
                    <a:pt x="1557" y="18363"/>
                  </a:cubicBezTo>
                  <a:lnTo>
                    <a:pt x="1551" y="18358"/>
                  </a:lnTo>
                  <a:lnTo>
                    <a:pt x="6996" y="12913"/>
                  </a:lnTo>
                  <a:cubicBezTo>
                    <a:pt x="7472" y="13555"/>
                    <a:pt x="8039" y="14122"/>
                    <a:pt x="8680" y="14599"/>
                  </a:cubicBezTo>
                  <a:cubicBezTo>
                    <a:pt x="8680" y="14599"/>
                    <a:pt x="3236" y="20042"/>
                    <a:pt x="3236" y="20042"/>
                  </a:cubicBezTo>
                  <a:close/>
                  <a:moveTo>
                    <a:pt x="13499" y="0"/>
                  </a:moveTo>
                  <a:cubicBezTo>
                    <a:pt x="9026" y="0"/>
                    <a:pt x="5399" y="3626"/>
                    <a:pt x="5399" y="8100"/>
                  </a:cubicBezTo>
                  <a:cubicBezTo>
                    <a:pt x="5399" y="9467"/>
                    <a:pt x="5742" y="10754"/>
                    <a:pt x="6341" y="11884"/>
                  </a:cubicBezTo>
                  <a:lnTo>
                    <a:pt x="709" y="17515"/>
                  </a:lnTo>
                  <a:lnTo>
                    <a:pt x="713" y="17520"/>
                  </a:lnTo>
                  <a:cubicBezTo>
                    <a:pt x="274" y="17953"/>
                    <a:pt x="0" y="18552"/>
                    <a:pt x="0" y="19218"/>
                  </a:cubicBezTo>
                  <a:cubicBezTo>
                    <a:pt x="0" y="20533"/>
                    <a:pt x="1066" y="21599"/>
                    <a:pt x="2382" y="21599"/>
                  </a:cubicBezTo>
                  <a:cubicBezTo>
                    <a:pt x="3047" y="21599"/>
                    <a:pt x="3647" y="21326"/>
                    <a:pt x="4079" y="20885"/>
                  </a:cubicBezTo>
                  <a:lnTo>
                    <a:pt x="4078" y="20884"/>
                  </a:lnTo>
                  <a:lnTo>
                    <a:pt x="9708" y="15255"/>
                  </a:lnTo>
                  <a:cubicBezTo>
                    <a:pt x="10839" y="15856"/>
                    <a:pt x="12128" y="16200"/>
                    <a:pt x="13499" y="16200"/>
                  </a:cubicBezTo>
                  <a:cubicBezTo>
                    <a:pt x="17973" y="16200"/>
                    <a:pt x="21600" y="12573"/>
                    <a:pt x="21600" y="8100"/>
                  </a:cubicBezTo>
                  <a:cubicBezTo>
                    <a:pt x="21600" y="3626"/>
                    <a:pt x="17973" y="0"/>
                    <a:pt x="134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50800" tIns="50800" rIns="50800" bIns="50800" anchor="ctr"/>
            <a:lstStyle/>
            <a:p>
              <a:pPr defTabSz="609585"/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40" name="AutoShape 127"/>
            <p:cNvSpPr>
              <a:spLocks/>
            </p:cNvSpPr>
            <p:nvPr/>
          </p:nvSpPr>
          <p:spPr bwMode="auto">
            <a:xfrm>
              <a:off x="4101718" y="2560506"/>
              <a:ext cx="91120" cy="9046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60" y="0"/>
                  </a:moveTo>
                  <a:cubicBezTo>
                    <a:pt x="9025" y="0"/>
                    <a:pt x="0" y="9025"/>
                    <a:pt x="0" y="20160"/>
                  </a:cubicBezTo>
                  <a:cubicBezTo>
                    <a:pt x="0" y="20954"/>
                    <a:pt x="644" y="21600"/>
                    <a:pt x="1440" y="21600"/>
                  </a:cubicBezTo>
                  <a:cubicBezTo>
                    <a:pt x="2235" y="21600"/>
                    <a:pt x="2880" y="20954"/>
                    <a:pt x="2880" y="20160"/>
                  </a:cubicBezTo>
                  <a:cubicBezTo>
                    <a:pt x="2880" y="10618"/>
                    <a:pt x="10617" y="2880"/>
                    <a:pt x="20160" y="2880"/>
                  </a:cubicBezTo>
                  <a:cubicBezTo>
                    <a:pt x="20955" y="2880"/>
                    <a:pt x="21599" y="2234"/>
                    <a:pt x="21599" y="1440"/>
                  </a:cubicBezTo>
                  <a:cubicBezTo>
                    <a:pt x="21599" y="645"/>
                    <a:pt x="20955" y="0"/>
                    <a:pt x="2016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50800" tIns="50800" rIns="50800" bIns="50800" anchor="ctr"/>
            <a:lstStyle/>
            <a:p>
              <a:pPr defTabSz="609585"/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7296285" y="4360794"/>
            <a:ext cx="446324" cy="445562"/>
            <a:chOff x="3172025" y="2500418"/>
            <a:chExt cx="386932" cy="386272"/>
          </a:xfrm>
          <a:solidFill>
            <a:schemeClr val="bg1"/>
          </a:solidFill>
        </p:grpSpPr>
        <p:sp>
          <p:nvSpPr>
            <p:cNvPr id="42" name="AutoShape 128"/>
            <p:cNvSpPr>
              <a:spLocks/>
            </p:cNvSpPr>
            <p:nvPr/>
          </p:nvSpPr>
          <p:spPr bwMode="auto">
            <a:xfrm>
              <a:off x="3172025" y="2500418"/>
              <a:ext cx="386932" cy="38627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4850" y="12150"/>
                  </a:moveTo>
                  <a:cubicBezTo>
                    <a:pt x="13851" y="12150"/>
                    <a:pt x="12926" y="11859"/>
                    <a:pt x="12124" y="11386"/>
                  </a:cubicBezTo>
                  <a:lnTo>
                    <a:pt x="11892" y="11618"/>
                  </a:lnTo>
                  <a:lnTo>
                    <a:pt x="11132" y="12377"/>
                  </a:lnTo>
                  <a:lnTo>
                    <a:pt x="9846" y="13663"/>
                  </a:lnTo>
                  <a:cubicBezTo>
                    <a:pt x="9593" y="13916"/>
                    <a:pt x="9451" y="14260"/>
                    <a:pt x="9451" y="14617"/>
                  </a:cubicBezTo>
                  <a:lnTo>
                    <a:pt x="9451" y="16200"/>
                  </a:lnTo>
                  <a:lnTo>
                    <a:pt x="8101" y="16200"/>
                  </a:lnTo>
                  <a:cubicBezTo>
                    <a:pt x="7356" y="16200"/>
                    <a:pt x="6751" y="16804"/>
                    <a:pt x="6751" y="17549"/>
                  </a:cubicBezTo>
                  <a:lnTo>
                    <a:pt x="6751" y="18900"/>
                  </a:lnTo>
                  <a:lnTo>
                    <a:pt x="5170" y="18900"/>
                  </a:lnTo>
                  <a:cubicBezTo>
                    <a:pt x="4812" y="18900"/>
                    <a:pt x="4469" y="19042"/>
                    <a:pt x="4216" y="19295"/>
                  </a:cubicBezTo>
                  <a:lnTo>
                    <a:pt x="3259" y="20252"/>
                  </a:lnTo>
                  <a:lnTo>
                    <a:pt x="1352" y="20249"/>
                  </a:lnTo>
                  <a:lnTo>
                    <a:pt x="1350" y="18326"/>
                  </a:lnTo>
                  <a:lnTo>
                    <a:pt x="9223" y="10467"/>
                  </a:lnTo>
                  <a:cubicBezTo>
                    <a:pt x="9223" y="10467"/>
                    <a:pt x="9223" y="10467"/>
                    <a:pt x="9224" y="10468"/>
                  </a:cubicBezTo>
                  <a:lnTo>
                    <a:pt x="10215" y="9477"/>
                  </a:lnTo>
                  <a:cubicBezTo>
                    <a:pt x="9741" y="8674"/>
                    <a:pt x="9451" y="7748"/>
                    <a:pt x="9451" y="6750"/>
                  </a:cubicBezTo>
                  <a:cubicBezTo>
                    <a:pt x="9451" y="3767"/>
                    <a:pt x="11869" y="1350"/>
                    <a:pt x="14850" y="1350"/>
                  </a:cubicBezTo>
                  <a:cubicBezTo>
                    <a:pt x="17832" y="1350"/>
                    <a:pt x="20250" y="3767"/>
                    <a:pt x="20250" y="6750"/>
                  </a:cubicBezTo>
                  <a:cubicBezTo>
                    <a:pt x="20250" y="9732"/>
                    <a:pt x="17832" y="12150"/>
                    <a:pt x="14850" y="12150"/>
                  </a:cubicBezTo>
                  <a:moveTo>
                    <a:pt x="14850" y="0"/>
                  </a:moveTo>
                  <a:cubicBezTo>
                    <a:pt x="11123" y="0"/>
                    <a:pt x="8101" y="3022"/>
                    <a:pt x="8101" y="6750"/>
                  </a:cubicBezTo>
                  <a:cubicBezTo>
                    <a:pt x="8101" y="7617"/>
                    <a:pt x="8283" y="8438"/>
                    <a:pt x="8582" y="9199"/>
                  </a:cubicBezTo>
                  <a:lnTo>
                    <a:pt x="383" y="17400"/>
                  </a:lnTo>
                  <a:cubicBezTo>
                    <a:pt x="146" y="17637"/>
                    <a:pt x="0" y="17863"/>
                    <a:pt x="0" y="18225"/>
                  </a:cubicBezTo>
                  <a:lnTo>
                    <a:pt x="0" y="20249"/>
                  </a:lnTo>
                  <a:cubicBezTo>
                    <a:pt x="0" y="20972"/>
                    <a:pt x="626" y="21599"/>
                    <a:pt x="1349" y="21599"/>
                  </a:cubicBezTo>
                  <a:lnTo>
                    <a:pt x="3374" y="21599"/>
                  </a:lnTo>
                  <a:cubicBezTo>
                    <a:pt x="3736" y="21599"/>
                    <a:pt x="3965" y="21455"/>
                    <a:pt x="4202" y="21219"/>
                  </a:cubicBezTo>
                  <a:lnTo>
                    <a:pt x="5170" y="20249"/>
                  </a:lnTo>
                  <a:lnTo>
                    <a:pt x="6751" y="20249"/>
                  </a:lnTo>
                  <a:cubicBezTo>
                    <a:pt x="7496" y="20249"/>
                    <a:pt x="8101" y="19645"/>
                    <a:pt x="8101" y="18900"/>
                  </a:cubicBezTo>
                  <a:lnTo>
                    <a:pt x="8101" y="17549"/>
                  </a:lnTo>
                  <a:lnTo>
                    <a:pt x="9451" y="17549"/>
                  </a:lnTo>
                  <a:cubicBezTo>
                    <a:pt x="10196" y="17549"/>
                    <a:pt x="10801" y="16945"/>
                    <a:pt x="10801" y="16200"/>
                  </a:cubicBezTo>
                  <a:lnTo>
                    <a:pt x="10801" y="14617"/>
                  </a:lnTo>
                  <a:lnTo>
                    <a:pt x="12400" y="13018"/>
                  </a:lnTo>
                  <a:cubicBezTo>
                    <a:pt x="13162" y="13317"/>
                    <a:pt x="13982" y="13500"/>
                    <a:pt x="14850" y="13500"/>
                  </a:cubicBezTo>
                  <a:cubicBezTo>
                    <a:pt x="18577" y="13500"/>
                    <a:pt x="21599" y="10477"/>
                    <a:pt x="21599" y="6750"/>
                  </a:cubicBezTo>
                  <a:cubicBezTo>
                    <a:pt x="21599" y="3022"/>
                    <a:pt x="18577" y="0"/>
                    <a:pt x="1485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50800" tIns="50800" rIns="50800" bIns="50800" anchor="ctr"/>
            <a:lstStyle/>
            <a:p>
              <a:pPr defTabSz="609585"/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43" name="AutoShape 129"/>
            <p:cNvSpPr>
              <a:spLocks/>
            </p:cNvSpPr>
            <p:nvPr/>
          </p:nvSpPr>
          <p:spPr bwMode="auto">
            <a:xfrm>
              <a:off x="3413692" y="2548620"/>
              <a:ext cx="96403" cy="96403"/>
            </a:xfrm>
            <a:custGeom>
              <a:avLst/>
              <a:gdLst>
                <a:gd name="T0" fmla="*/ 10800 w 21600"/>
                <a:gd name="T1" fmla="+- 0 10800 134"/>
                <a:gd name="T2" fmla="*/ 10800 h 21333"/>
                <a:gd name="T3" fmla="*/ 10800 w 21600"/>
                <a:gd name="T4" fmla="+- 0 10800 134"/>
                <a:gd name="T5" fmla="*/ 10800 h 21333"/>
                <a:gd name="T6" fmla="*/ 10800 w 21600"/>
                <a:gd name="T7" fmla="+- 0 10800 134"/>
                <a:gd name="T8" fmla="*/ 10800 h 21333"/>
                <a:gd name="T9" fmla="*/ 10800 w 21600"/>
                <a:gd name="T10" fmla="+- 0 10800 134"/>
                <a:gd name="T11" fmla="*/ 10800 h 21333"/>
              </a:gdLst>
              <a:ahLst/>
              <a:cxnLst>
                <a:cxn ang="0">
                  <a:pos x="T0" y="T2"/>
                </a:cxn>
                <a:cxn ang="0">
                  <a:pos x="T3" y="T5"/>
                </a:cxn>
                <a:cxn ang="0">
                  <a:pos x="T6" y="T8"/>
                </a:cxn>
                <a:cxn ang="0">
                  <a:pos x="T9" y="T11"/>
                </a:cxn>
              </a:cxnLst>
              <a:rect l="0" t="0" r="r" b="b"/>
              <a:pathLst>
                <a:path w="21600" h="21333">
                  <a:moveTo>
                    <a:pt x="13008" y="18684"/>
                  </a:moveTo>
                  <a:cubicBezTo>
                    <a:pt x="9017" y="15850"/>
                    <a:pt x="5542" y="12415"/>
                    <a:pt x="2694" y="8570"/>
                  </a:cubicBezTo>
                  <a:cubicBezTo>
                    <a:pt x="3736" y="5628"/>
                    <a:pt x="5693" y="3697"/>
                    <a:pt x="8585" y="2647"/>
                  </a:cubicBezTo>
                  <a:cubicBezTo>
                    <a:pt x="12578" y="5489"/>
                    <a:pt x="16048" y="8911"/>
                    <a:pt x="18889" y="12809"/>
                  </a:cubicBezTo>
                  <a:cubicBezTo>
                    <a:pt x="17836" y="15730"/>
                    <a:pt x="15883" y="17647"/>
                    <a:pt x="13008" y="18684"/>
                  </a:cubicBezTo>
                  <a:moveTo>
                    <a:pt x="21110" y="11295"/>
                  </a:moveTo>
                  <a:cubicBezTo>
                    <a:pt x="18081" y="7130"/>
                    <a:pt x="14396" y="3496"/>
                    <a:pt x="10161" y="484"/>
                  </a:cubicBezTo>
                  <a:cubicBezTo>
                    <a:pt x="9468" y="-8"/>
                    <a:pt x="8579" y="-134"/>
                    <a:pt x="7778" y="145"/>
                  </a:cubicBezTo>
                  <a:cubicBezTo>
                    <a:pt x="4027" y="1450"/>
                    <a:pt x="1463" y="3983"/>
                    <a:pt x="145" y="7687"/>
                  </a:cubicBezTo>
                  <a:cubicBezTo>
                    <a:pt x="46" y="7962"/>
                    <a:pt x="0" y="8252"/>
                    <a:pt x="0" y="8537"/>
                  </a:cubicBezTo>
                  <a:cubicBezTo>
                    <a:pt x="0" y="9071"/>
                    <a:pt x="167" y="9596"/>
                    <a:pt x="487" y="10041"/>
                  </a:cubicBezTo>
                  <a:cubicBezTo>
                    <a:pt x="3525" y="14213"/>
                    <a:pt x="7211" y="17850"/>
                    <a:pt x="11431" y="20850"/>
                  </a:cubicBezTo>
                  <a:cubicBezTo>
                    <a:pt x="12122" y="21338"/>
                    <a:pt x="13010" y="21466"/>
                    <a:pt x="13812" y="21188"/>
                  </a:cubicBezTo>
                  <a:cubicBezTo>
                    <a:pt x="17563" y="19893"/>
                    <a:pt x="20133" y="17356"/>
                    <a:pt x="21451" y="13647"/>
                  </a:cubicBezTo>
                  <a:cubicBezTo>
                    <a:pt x="21551" y="13372"/>
                    <a:pt x="21600" y="13081"/>
                    <a:pt x="21600" y="12796"/>
                  </a:cubicBezTo>
                  <a:cubicBezTo>
                    <a:pt x="21600" y="12265"/>
                    <a:pt x="21429" y="11740"/>
                    <a:pt x="21110" y="1129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50800" tIns="50800" rIns="50800" bIns="50800" anchor="ctr"/>
            <a:lstStyle/>
            <a:p>
              <a:pPr defTabSz="609585"/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1630680" y="4360794"/>
            <a:ext cx="389962" cy="445562"/>
            <a:chOff x="1650708" y="2500418"/>
            <a:chExt cx="338071" cy="386272"/>
          </a:xfrm>
          <a:solidFill>
            <a:schemeClr val="bg1"/>
          </a:solidFill>
        </p:grpSpPr>
        <p:sp>
          <p:nvSpPr>
            <p:cNvPr id="45" name="AutoShape 131"/>
            <p:cNvSpPr>
              <a:spLocks/>
            </p:cNvSpPr>
            <p:nvPr/>
          </p:nvSpPr>
          <p:spPr bwMode="auto">
            <a:xfrm>
              <a:off x="1650708" y="2500418"/>
              <a:ext cx="338071" cy="38627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057" y="5400"/>
                  </a:moveTo>
                  <a:lnTo>
                    <a:pt x="20057" y="6075"/>
                  </a:lnTo>
                  <a:lnTo>
                    <a:pt x="1542" y="6075"/>
                  </a:lnTo>
                  <a:lnTo>
                    <a:pt x="1542" y="5400"/>
                  </a:lnTo>
                  <a:lnTo>
                    <a:pt x="1542" y="4725"/>
                  </a:lnTo>
                  <a:cubicBezTo>
                    <a:pt x="1542" y="4352"/>
                    <a:pt x="1887" y="4050"/>
                    <a:pt x="2314" y="4050"/>
                  </a:cubicBezTo>
                  <a:lnTo>
                    <a:pt x="19285" y="4050"/>
                  </a:lnTo>
                  <a:cubicBezTo>
                    <a:pt x="19712" y="4050"/>
                    <a:pt x="20057" y="4352"/>
                    <a:pt x="20057" y="4725"/>
                  </a:cubicBezTo>
                  <a:cubicBezTo>
                    <a:pt x="20057" y="4725"/>
                    <a:pt x="20057" y="5400"/>
                    <a:pt x="20057" y="5400"/>
                  </a:cubicBezTo>
                  <a:close/>
                  <a:moveTo>
                    <a:pt x="18514" y="18900"/>
                  </a:moveTo>
                  <a:cubicBezTo>
                    <a:pt x="18514" y="19644"/>
                    <a:pt x="17822" y="20249"/>
                    <a:pt x="16971" y="20249"/>
                  </a:cubicBezTo>
                  <a:lnTo>
                    <a:pt x="4628" y="20249"/>
                  </a:lnTo>
                  <a:cubicBezTo>
                    <a:pt x="3777" y="20249"/>
                    <a:pt x="3085" y="19644"/>
                    <a:pt x="3085" y="18900"/>
                  </a:cubicBezTo>
                  <a:lnTo>
                    <a:pt x="3085" y="7425"/>
                  </a:lnTo>
                  <a:lnTo>
                    <a:pt x="18514" y="7425"/>
                  </a:lnTo>
                  <a:cubicBezTo>
                    <a:pt x="18514" y="7425"/>
                    <a:pt x="18514" y="18900"/>
                    <a:pt x="18514" y="18900"/>
                  </a:cubicBezTo>
                  <a:close/>
                  <a:moveTo>
                    <a:pt x="6171" y="2025"/>
                  </a:moveTo>
                  <a:cubicBezTo>
                    <a:pt x="6171" y="1652"/>
                    <a:pt x="6516" y="1350"/>
                    <a:pt x="6942" y="1350"/>
                  </a:cubicBezTo>
                  <a:lnTo>
                    <a:pt x="14657" y="1350"/>
                  </a:lnTo>
                  <a:cubicBezTo>
                    <a:pt x="15083" y="1350"/>
                    <a:pt x="15428" y="1652"/>
                    <a:pt x="15428" y="2025"/>
                  </a:cubicBezTo>
                  <a:lnTo>
                    <a:pt x="15428" y="2700"/>
                  </a:lnTo>
                  <a:lnTo>
                    <a:pt x="6171" y="2700"/>
                  </a:lnTo>
                  <a:cubicBezTo>
                    <a:pt x="6171" y="2700"/>
                    <a:pt x="6171" y="2025"/>
                    <a:pt x="6171" y="2025"/>
                  </a:cubicBezTo>
                  <a:close/>
                  <a:moveTo>
                    <a:pt x="21585" y="4601"/>
                  </a:moveTo>
                  <a:cubicBezTo>
                    <a:pt x="21511" y="3541"/>
                    <a:pt x="20516" y="2700"/>
                    <a:pt x="19285" y="2700"/>
                  </a:cubicBezTo>
                  <a:lnTo>
                    <a:pt x="16971" y="2700"/>
                  </a:lnTo>
                  <a:lnTo>
                    <a:pt x="16971" y="2025"/>
                  </a:lnTo>
                  <a:cubicBezTo>
                    <a:pt x="16971" y="906"/>
                    <a:pt x="15935" y="0"/>
                    <a:pt x="14657" y="0"/>
                  </a:cubicBezTo>
                  <a:lnTo>
                    <a:pt x="6942" y="0"/>
                  </a:lnTo>
                  <a:cubicBezTo>
                    <a:pt x="5664" y="0"/>
                    <a:pt x="4628" y="906"/>
                    <a:pt x="4628" y="2025"/>
                  </a:cubicBezTo>
                  <a:lnTo>
                    <a:pt x="4628" y="2700"/>
                  </a:lnTo>
                  <a:lnTo>
                    <a:pt x="2314" y="2700"/>
                  </a:lnTo>
                  <a:cubicBezTo>
                    <a:pt x="1083" y="2700"/>
                    <a:pt x="88" y="3541"/>
                    <a:pt x="14" y="4601"/>
                  </a:cubicBezTo>
                  <a:lnTo>
                    <a:pt x="0" y="4601"/>
                  </a:lnTo>
                  <a:lnTo>
                    <a:pt x="0" y="5400"/>
                  </a:lnTo>
                  <a:lnTo>
                    <a:pt x="0" y="6075"/>
                  </a:lnTo>
                  <a:cubicBezTo>
                    <a:pt x="0" y="6820"/>
                    <a:pt x="691" y="7425"/>
                    <a:pt x="1542" y="7425"/>
                  </a:cubicBezTo>
                  <a:lnTo>
                    <a:pt x="1542" y="18900"/>
                  </a:lnTo>
                  <a:cubicBezTo>
                    <a:pt x="1542" y="20391"/>
                    <a:pt x="2924" y="21599"/>
                    <a:pt x="4628" y="21599"/>
                  </a:cubicBezTo>
                  <a:lnTo>
                    <a:pt x="16971" y="21599"/>
                  </a:lnTo>
                  <a:cubicBezTo>
                    <a:pt x="18675" y="21599"/>
                    <a:pt x="20057" y="20391"/>
                    <a:pt x="20057" y="18900"/>
                  </a:cubicBezTo>
                  <a:lnTo>
                    <a:pt x="20057" y="7425"/>
                  </a:lnTo>
                  <a:cubicBezTo>
                    <a:pt x="20908" y="7425"/>
                    <a:pt x="21599" y="6820"/>
                    <a:pt x="21599" y="6075"/>
                  </a:cubicBezTo>
                  <a:lnTo>
                    <a:pt x="21599" y="5400"/>
                  </a:lnTo>
                  <a:lnTo>
                    <a:pt x="21599" y="4601"/>
                  </a:lnTo>
                  <a:cubicBezTo>
                    <a:pt x="21599" y="4601"/>
                    <a:pt x="21585" y="4601"/>
                    <a:pt x="21585" y="4601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50800" tIns="50800" rIns="50800" bIns="50800" anchor="ctr"/>
            <a:lstStyle/>
            <a:p>
              <a:pPr defTabSz="609585"/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46" name="AutoShape 132"/>
            <p:cNvSpPr>
              <a:spLocks/>
            </p:cNvSpPr>
            <p:nvPr/>
          </p:nvSpPr>
          <p:spPr bwMode="auto">
            <a:xfrm>
              <a:off x="1723338" y="2656910"/>
              <a:ext cx="48201" cy="1815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5399" y="1440"/>
                  </a:moveTo>
                  <a:lnTo>
                    <a:pt x="16199" y="1440"/>
                  </a:lnTo>
                  <a:lnTo>
                    <a:pt x="16199" y="20160"/>
                  </a:lnTo>
                  <a:lnTo>
                    <a:pt x="5399" y="20160"/>
                  </a:lnTo>
                  <a:cubicBezTo>
                    <a:pt x="5399" y="20160"/>
                    <a:pt x="5399" y="1440"/>
                    <a:pt x="5399" y="1440"/>
                  </a:cubicBezTo>
                  <a:close/>
                  <a:moveTo>
                    <a:pt x="5399" y="21600"/>
                  </a:moveTo>
                  <a:lnTo>
                    <a:pt x="16199" y="21600"/>
                  </a:lnTo>
                  <a:cubicBezTo>
                    <a:pt x="19187" y="21600"/>
                    <a:pt x="21600" y="20956"/>
                    <a:pt x="21600" y="20160"/>
                  </a:cubicBezTo>
                  <a:lnTo>
                    <a:pt x="21600" y="1440"/>
                  </a:lnTo>
                  <a:cubicBezTo>
                    <a:pt x="21600" y="644"/>
                    <a:pt x="19187" y="0"/>
                    <a:pt x="16199" y="0"/>
                  </a:cubicBezTo>
                  <a:lnTo>
                    <a:pt x="5399" y="0"/>
                  </a:lnTo>
                  <a:cubicBezTo>
                    <a:pt x="2412" y="0"/>
                    <a:pt x="0" y="644"/>
                    <a:pt x="0" y="1440"/>
                  </a:cubicBezTo>
                  <a:lnTo>
                    <a:pt x="0" y="20160"/>
                  </a:lnTo>
                  <a:cubicBezTo>
                    <a:pt x="0" y="20956"/>
                    <a:pt x="2412" y="21600"/>
                    <a:pt x="5399" y="2160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50800" tIns="50800" rIns="50800" bIns="50800" anchor="ctr"/>
            <a:lstStyle/>
            <a:p>
              <a:pPr defTabSz="609585"/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47" name="AutoShape 133"/>
            <p:cNvSpPr>
              <a:spLocks/>
            </p:cNvSpPr>
            <p:nvPr/>
          </p:nvSpPr>
          <p:spPr bwMode="auto">
            <a:xfrm>
              <a:off x="1795970" y="2656910"/>
              <a:ext cx="48201" cy="1815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5399" y="1440"/>
                  </a:moveTo>
                  <a:lnTo>
                    <a:pt x="16199" y="1440"/>
                  </a:lnTo>
                  <a:lnTo>
                    <a:pt x="16199" y="20160"/>
                  </a:lnTo>
                  <a:lnTo>
                    <a:pt x="5399" y="20160"/>
                  </a:lnTo>
                  <a:cubicBezTo>
                    <a:pt x="5399" y="20160"/>
                    <a:pt x="5399" y="1440"/>
                    <a:pt x="5399" y="1440"/>
                  </a:cubicBezTo>
                  <a:close/>
                  <a:moveTo>
                    <a:pt x="5399" y="21600"/>
                  </a:moveTo>
                  <a:lnTo>
                    <a:pt x="16199" y="21600"/>
                  </a:lnTo>
                  <a:cubicBezTo>
                    <a:pt x="19187" y="21600"/>
                    <a:pt x="21600" y="20956"/>
                    <a:pt x="21600" y="20160"/>
                  </a:cubicBezTo>
                  <a:lnTo>
                    <a:pt x="21600" y="1440"/>
                  </a:lnTo>
                  <a:cubicBezTo>
                    <a:pt x="21600" y="644"/>
                    <a:pt x="19187" y="0"/>
                    <a:pt x="16199" y="0"/>
                  </a:cubicBezTo>
                  <a:lnTo>
                    <a:pt x="5399" y="0"/>
                  </a:lnTo>
                  <a:cubicBezTo>
                    <a:pt x="2412" y="0"/>
                    <a:pt x="0" y="644"/>
                    <a:pt x="0" y="1440"/>
                  </a:cubicBezTo>
                  <a:lnTo>
                    <a:pt x="0" y="20160"/>
                  </a:lnTo>
                  <a:cubicBezTo>
                    <a:pt x="0" y="20956"/>
                    <a:pt x="2412" y="21600"/>
                    <a:pt x="5399" y="2160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50800" tIns="50800" rIns="50800" bIns="50800" anchor="ctr"/>
            <a:lstStyle/>
            <a:p>
              <a:pPr defTabSz="609585"/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48" name="AutoShape 134"/>
            <p:cNvSpPr>
              <a:spLocks/>
            </p:cNvSpPr>
            <p:nvPr/>
          </p:nvSpPr>
          <p:spPr bwMode="auto">
            <a:xfrm>
              <a:off x="1867943" y="2656910"/>
              <a:ext cx="48201" cy="1815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5399" y="1440"/>
                  </a:moveTo>
                  <a:lnTo>
                    <a:pt x="16199" y="1440"/>
                  </a:lnTo>
                  <a:lnTo>
                    <a:pt x="16199" y="20160"/>
                  </a:lnTo>
                  <a:lnTo>
                    <a:pt x="5399" y="20160"/>
                  </a:lnTo>
                  <a:cubicBezTo>
                    <a:pt x="5399" y="20160"/>
                    <a:pt x="5399" y="1440"/>
                    <a:pt x="5399" y="1440"/>
                  </a:cubicBezTo>
                  <a:close/>
                  <a:moveTo>
                    <a:pt x="5399" y="21600"/>
                  </a:moveTo>
                  <a:lnTo>
                    <a:pt x="16199" y="21600"/>
                  </a:lnTo>
                  <a:cubicBezTo>
                    <a:pt x="19187" y="21600"/>
                    <a:pt x="21600" y="20956"/>
                    <a:pt x="21600" y="20160"/>
                  </a:cubicBezTo>
                  <a:lnTo>
                    <a:pt x="21600" y="1440"/>
                  </a:lnTo>
                  <a:cubicBezTo>
                    <a:pt x="21600" y="644"/>
                    <a:pt x="19187" y="0"/>
                    <a:pt x="16199" y="0"/>
                  </a:cubicBezTo>
                  <a:lnTo>
                    <a:pt x="5399" y="0"/>
                  </a:lnTo>
                  <a:cubicBezTo>
                    <a:pt x="2412" y="0"/>
                    <a:pt x="0" y="644"/>
                    <a:pt x="0" y="1440"/>
                  </a:cubicBezTo>
                  <a:lnTo>
                    <a:pt x="0" y="20160"/>
                  </a:lnTo>
                  <a:cubicBezTo>
                    <a:pt x="0" y="20956"/>
                    <a:pt x="2412" y="21600"/>
                    <a:pt x="5399" y="2160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50800" tIns="50800" rIns="50800" bIns="50800" anchor="ctr"/>
            <a:lstStyle/>
            <a:p>
              <a:pPr defTabSz="609585"/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  <p:pic>
        <p:nvPicPr>
          <p:cNvPr id="8" name="图片占位符 7"/>
          <p:cNvPicPr>
            <a:picLocks noGrp="1" noChangeAspect="1"/>
          </p:cNvPicPr>
          <p:nvPr>
            <p:ph type="pic" sz="quarter" idx="13"/>
          </p:nvPr>
        </p:nvPicPr>
        <p:blipFill>
          <a:blip r:embed="rId3" cstate="email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79154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9079346" y="951345"/>
            <a:ext cx="1256146" cy="1256146"/>
          </a:xfrm>
          <a:prstGeom prst="rect">
            <a:avLst/>
          </a:prstGeom>
          <a:solidFill>
            <a:srgbClr val="F5F5F5"/>
          </a:solidFill>
          <a:ln w="19050" cap="flat">
            <a:noFill/>
            <a:prstDash val="solid"/>
            <a:miter lim="800000"/>
            <a:headEnd/>
            <a:tailEnd/>
          </a:ln>
          <a:effectLst>
            <a:outerShdw blurRad="190500" dist="76200" dir="5400000" sx="103000" sy="103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815782" y="1477818"/>
            <a:ext cx="877454" cy="868218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 cap="flat">
            <a:noFill/>
            <a:prstDash val="solid"/>
            <a:miter lim="800000"/>
            <a:headEnd/>
            <a:tailEnd/>
          </a:ln>
          <a:effectLst>
            <a:outerShdw blurRad="190500" dist="76200" dir="5400000" sx="103000" sy="103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3" name="圆角矩形 22"/>
          <p:cNvSpPr/>
          <p:nvPr/>
        </p:nvSpPr>
        <p:spPr>
          <a:xfrm>
            <a:off x="534791" y="5393062"/>
            <a:ext cx="111755" cy="653531"/>
          </a:xfrm>
          <a:prstGeom prst="roundRect">
            <a:avLst>
              <a:gd name="adj" fmla="val 50000"/>
            </a:avLst>
          </a:prstGeom>
          <a:solidFill>
            <a:schemeClr val="tx1">
              <a:lumMod val="75000"/>
              <a:lumOff val="25000"/>
            </a:schemeClr>
          </a:solidFill>
          <a:ln w="19050" cap="flat">
            <a:noFill/>
            <a:prstDash val="solid"/>
            <a:miter lim="800000"/>
            <a:headEnd/>
            <a:tailEnd/>
          </a:ln>
          <a:effectLst>
            <a:outerShdw blurRad="190500" dist="76200" dir="5400000" sx="103000" sy="103000" algn="t" rotWithShape="0">
              <a:prstClr val="black">
                <a:alpha val="1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747877" y="5393062"/>
            <a:ext cx="5375832" cy="653531"/>
            <a:chOff x="701695" y="205450"/>
            <a:chExt cx="5375832" cy="653531"/>
          </a:xfrm>
        </p:grpSpPr>
        <p:sp>
          <p:nvSpPr>
            <p:cNvPr id="25" name="矩形 24"/>
            <p:cNvSpPr/>
            <p:nvPr/>
          </p:nvSpPr>
          <p:spPr>
            <a:xfrm>
              <a:off x="701696" y="520427"/>
              <a:ext cx="5375831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Lorem Ipsum is simply dummy text of the printing.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701695" y="205450"/>
              <a:ext cx="2992849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BUSINESS TEMPLATE</a:t>
              </a:r>
              <a:endPara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endParaRPr>
            </a:p>
          </p:txBody>
        </p:sp>
      </p:grpSp>
      <p:pic>
        <p:nvPicPr>
          <p:cNvPr id="2" name="图片占位符 1"/>
          <p:cNvPicPr>
            <a:picLocks noGrp="1" noChangeAspect="1"/>
          </p:cNvPicPr>
          <p:nvPr>
            <p:ph type="pic" sz="quarter" idx="13"/>
          </p:nvPr>
        </p:nvPicPr>
        <p:blipFill>
          <a:blip r:embed="rId2" cstate="email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blipFill dpi="0" rotWithShape="1">
            <a:blip r:embed="rId3">
              <a:grayscl/>
            </a:blip>
            <a:srcRect/>
            <a:tile tx="-133350" ty="0" sx="100000" sy="100000" flip="none" algn="tl"/>
          </a:blipFill>
        </p:spPr>
      </p:pic>
      <p:sp>
        <p:nvSpPr>
          <p:cNvPr id="12" name="椭圆 11"/>
          <p:cNvSpPr/>
          <p:nvPr/>
        </p:nvSpPr>
        <p:spPr>
          <a:xfrm>
            <a:off x="4115586" y="4265302"/>
            <a:ext cx="1127760" cy="1127760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 w="19050" cap="flat">
            <a:noFill/>
            <a:prstDash val="solid"/>
            <a:miter lim="800000"/>
            <a:headEnd/>
            <a:tailEnd/>
          </a:ln>
          <a:effectLst>
            <a:outerShdw blurRad="190500" dist="76200" dir="5400000" sx="103000" sy="103000" algn="t" rotWithShape="0">
              <a:prstClr val="black">
                <a:alpha val="1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6498569" y="4265302"/>
            <a:ext cx="1127760" cy="1127760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 w="19050" cap="flat">
            <a:noFill/>
            <a:prstDash val="solid"/>
            <a:miter lim="800000"/>
            <a:headEnd/>
            <a:tailEnd/>
          </a:ln>
          <a:effectLst>
            <a:outerShdw blurRad="190500" dist="76200" dir="5400000" sx="103000" sy="103000" algn="t" rotWithShape="0">
              <a:prstClr val="black">
                <a:alpha val="1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8881552" y="4265302"/>
            <a:ext cx="1127760" cy="1127760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 w="19050" cap="flat">
            <a:noFill/>
            <a:prstDash val="solid"/>
            <a:miter lim="800000"/>
            <a:headEnd/>
            <a:tailEnd/>
          </a:ln>
          <a:effectLst>
            <a:outerShdw blurRad="190500" dist="76200" dir="5400000" sx="103000" sy="103000" algn="t" rotWithShape="0">
              <a:prstClr val="black">
                <a:alpha val="1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8" name="Freeform 79">
            <a:extLst>
              <a:ext uri="{FF2B5EF4-FFF2-40B4-BE49-F238E27FC236}">
                <a16:creationId xmlns:a16="http://schemas.microsoft.com/office/drawing/2014/main" xmlns="" id="{2B14381E-7854-4EBC-B0E4-889093F107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90264" y="4638530"/>
            <a:ext cx="378404" cy="381304"/>
          </a:xfrm>
          <a:custGeom>
            <a:avLst/>
            <a:gdLst>
              <a:gd name="T0" fmla="*/ 239 w 479"/>
              <a:gd name="T1" fmla="*/ 0 h 479"/>
              <a:gd name="T2" fmla="*/ 239 w 479"/>
              <a:gd name="T3" fmla="*/ 0 h 479"/>
              <a:gd name="T4" fmla="*/ 0 w 479"/>
              <a:gd name="T5" fmla="*/ 239 h 479"/>
              <a:gd name="T6" fmla="*/ 239 w 479"/>
              <a:gd name="T7" fmla="*/ 478 h 479"/>
              <a:gd name="T8" fmla="*/ 478 w 479"/>
              <a:gd name="T9" fmla="*/ 239 h 479"/>
              <a:gd name="T10" fmla="*/ 239 w 479"/>
              <a:gd name="T11" fmla="*/ 0 h 479"/>
              <a:gd name="T12" fmla="*/ 443 w 479"/>
              <a:gd name="T13" fmla="*/ 239 h 479"/>
              <a:gd name="T14" fmla="*/ 443 w 479"/>
              <a:gd name="T15" fmla="*/ 239 h 479"/>
              <a:gd name="T16" fmla="*/ 399 w 479"/>
              <a:gd name="T17" fmla="*/ 363 h 479"/>
              <a:gd name="T18" fmla="*/ 390 w 479"/>
              <a:gd name="T19" fmla="*/ 328 h 479"/>
              <a:gd name="T20" fmla="*/ 399 w 479"/>
              <a:gd name="T21" fmla="*/ 257 h 479"/>
              <a:gd name="T22" fmla="*/ 372 w 479"/>
              <a:gd name="T23" fmla="*/ 204 h 479"/>
              <a:gd name="T24" fmla="*/ 319 w 479"/>
              <a:gd name="T25" fmla="*/ 178 h 479"/>
              <a:gd name="T26" fmla="*/ 346 w 479"/>
              <a:gd name="T27" fmla="*/ 88 h 479"/>
              <a:gd name="T28" fmla="*/ 293 w 479"/>
              <a:gd name="T29" fmla="*/ 62 h 479"/>
              <a:gd name="T30" fmla="*/ 301 w 479"/>
              <a:gd name="T31" fmla="*/ 53 h 479"/>
              <a:gd name="T32" fmla="*/ 443 w 479"/>
              <a:gd name="T33" fmla="*/ 239 h 479"/>
              <a:gd name="T34" fmla="*/ 212 w 479"/>
              <a:gd name="T35" fmla="*/ 44 h 479"/>
              <a:gd name="T36" fmla="*/ 212 w 479"/>
              <a:gd name="T37" fmla="*/ 44 h 479"/>
              <a:gd name="T38" fmla="*/ 186 w 479"/>
              <a:gd name="T39" fmla="*/ 62 h 479"/>
              <a:gd name="T40" fmla="*/ 150 w 479"/>
              <a:gd name="T41" fmla="*/ 88 h 479"/>
              <a:gd name="T42" fmla="*/ 115 w 479"/>
              <a:gd name="T43" fmla="*/ 133 h 479"/>
              <a:gd name="T44" fmla="*/ 133 w 479"/>
              <a:gd name="T45" fmla="*/ 159 h 479"/>
              <a:gd name="T46" fmla="*/ 177 w 479"/>
              <a:gd name="T47" fmla="*/ 159 h 479"/>
              <a:gd name="T48" fmla="*/ 248 w 479"/>
              <a:gd name="T49" fmla="*/ 239 h 479"/>
              <a:gd name="T50" fmla="*/ 186 w 479"/>
              <a:gd name="T51" fmla="*/ 292 h 479"/>
              <a:gd name="T52" fmla="*/ 177 w 479"/>
              <a:gd name="T53" fmla="*/ 337 h 479"/>
              <a:gd name="T54" fmla="*/ 177 w 479"/>
              <a:gd name="T55" fmla="*/ 390 h 479"/>
              <a:gd name="T56" fmla="*/ 133 w 479"/>
              <a:gd name="T57" fmla="*/ 345 h 479"/>
              <a:gd name="T58" fmla="*/ 124 w 479"/>
              <a:gd name="T59" fmla="*/ 284 h 479"/>
              <a:gd name="T60" fmla="*/ 88 w 479"/>
              <a:gd name="T61" fmla="*/ 239 h 479"/>
              <a:gd name="T62" fmla="*/ 106 w 479"/>
              <a:gd name="T63" fmla="*/ 186 h 479"/>
              <a:gd name="T64" fmla="*/ 53 w 479"/>
              <a:gd name="T65" fmla="*/ 169 h 479"/>
              <a:gd name="T66" fmla="*/ 212 w 479"/>
              <a:gd name="T67" fmla="*/ 44 h 479"/>
              <a:gd name="T68" fmla="*/ 177 w 479"/>
              <a:gd name="T69" fmla="*/ 434 h 479"/>
              <a:gd name="T70" fmla="*/ 177 w 479"/>
              <a:gd name="T71" fmla="*/ 434 h 479"/>
              <a:gd name="T72" fmla="*/ 204 w 479"/>
              <a:gd name="T73" fmla="*/ 416 h 479"/>
              <a:gd name="T74" fmla="*/ 239 w 479"/>
              <a:gd name="T75" fmla="*/ 407 h 479"/>
              <a:gd name="T76" fmla="*/ 293 w 479"/>
              <a:gd name="T77" fmla="*/ 390 h 479"/>
              <a:gd name="T78" fmla="*/ 354 w 479"/>
              <a:gd name="T79" fmla="*/ 407 h 479"/>
              <a:gd name="T80" fmla="*/ 239 w 479"/>
              <a:gd name="T81" fmla="*/ 443 h 479"/>
              <a:gd name="T82" fmla="*/ 177 w 479"/>
              <a:gd name="T83" fmla="*/ 434 h 4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479" h="479">
                <a:moveTo>
                  <a:pt x="239" y="0"/>
                </a:moveTo>
                <a:lnTo>
                  <a:pt x="239" y="0"/>
                </a:lnTo>
                <a:cubicBezTo>
                  <a:pt x="106" y="0"/>
                  <a:pt x="0" y="106"/>
                  <a:pt x="0" y="239"/>
                </a:cubicBezTo>
                <a:cubicBezTo>
                  <a:pt x="0" y="372"/>
                  <a:pt x="106" y="478"/>
                  <a:pt x="239" y="478"/>
                </a:cubicBezTo>
                <a:cubicBezTo>
                  <a:pt x="372" y="478"/>
                  <a:pt x="478" y="372"/>
                  <a:pt x="478" y="239"/>
                </a:cubicBezTo>
                <a:cubicBezTo>
                  <a:pt x="478" y="106"/>
                  <a:pt x="372" y="0"/>
                  <a:pt x="239" y="0"/>
                </a:cubicBezTo>
                <a:close/>
                <a:moveTo>
                  <a:pt x="443" y="239"/>
                </a:moveTo>
                <a:lnTo>
                  <a:pt x="443" y="239"/>
                </a:lnTo>
                <a:cubicBezTo>
                  <a:pt x="443" y="292"/>
                  <a:pt x="425" y="328"/>
                  <a:pt x="399" y="363"/>
                </a:cubicBezTo>
                <a:cubicBezTo>
                  <a:pt x="390" y="363"/>
                  <a:pt x="381" y="345"/>
                  <a:pt x="390" y="328"/>
                </a:cubicBezTo>
                <a:cubicBezTo>
                  <a:pt x="399" y="310"/>
                  <a:pt x="399" y="275"/>
                  <a:pt x="399" y="257"/>
                </a:cubicBezTo>
                <a:cubicBezTo>
                  <a:pt x="399" y="239"/>
                  <a:pt x="390" y="204"/>
                  <a:pt x="372" y="204"/>
                </a:cubicBezTo>
                <a:cubicBezTo>
                  <a:pt x="346" y="204"/>
                  <a:pt x="337" y="204"/>
                  <a:pt x="319" y="178"/>
                </a:cubicBezTo>
                <a:cubicBezTo>
                  <a:pt x="301" y="124"/>
                  <a:pt x="372" y="115"/>
                  <a:pt x="346" y="88"/>
                </a:cubicBezTo>
                <a:cubicBezTo>
                  <a:pt x="337" y="80"/>
                  <a:pt x="301" y="115"/>
                  <a:pt x="293" y="62"/>
                </a:cubicBezTo>
                <a:lnTo>
                  <a:pt x="301" y="53"/>
                </a:lnTo>
                <a:cubicBezTo>
                  <a:pt x="381" y="80"/>
                  <a:pt x="443" y="150"/>
                  <a:pt x="443" y="239"/>
                </a:cubicBezTo>
                <a:close/>
                <a:moveTo>
                  <a:pt x="212" y="44"/>
                </a:moveTo>
                <a:lnTo>
                  <a:pt x="212" y="44"/>
                </a:lnTo>
                <a:cubicBezTo>
                  <a:pt x="204" y="53"/>
                  <a:pt x="194" y="53"/>
                  <a:pt x="186" y="62"/>
                </a:cubicBezTo>
                <a:cubicBezTo>
                  <a:pt x="168" y="80"/>
                  <a:pt x="159" y="71"/>
                  <a:pt x="150" y="88"/>
                </a:cubicBezTo>
                <a:cubicBezTo>
                  <a:pt x="141" y="106"/>
                  <a:pt x="115" y="124"/>
                  <a:pt x="115" y="133"/>
                </a:cubicBezTo>
                <a:cubicBezTo>
                  <a:pt x="115" y="142"/>
                  <a:pt x="133" y="159"/>
                  <a:pt x="133" y="159"/>
                </a:cubicBezTo>
                <a:cubicBezTo>
                  <a:pt x="141" y="150"/>
                  <a:pt x="159" y="150"/>
                  <a:pt x="177" y="159"/>
                </a:cubicBezTo>
                <a:cubicBezTo>
                  <a:pt x="186" y="159"/>
                  <a:pt x="275" y="169"/>
                  <a:pt x="248" y="239"/>
                </a:cubicBezTo>
                <a:cubicBezTo>
                  <a:pt x="239" y="266"/>
                  <a:pt x="194" y="257"/>
                  <a:pt x="186" y="292"/>
                </a:cubicBezTo>
                <a:cubicBezTo>
                  <a:pt x="186" y="301"/>
                  <a:pt x="186" y="328"/>
                  <a:pt x="177" y="337"/>
                </a:cubicBezTo>
                <a:cubicBezTo>
                  <a:pt x="177" y="345"/>
                  <a:pt x="186" y="390"/>
                  <a:pt x="177" y="390"/>
                </a:cubicBezTo>
                <a:cubicBezTo>
                  <a:pt x="168" y="390"/>
                  <a:pt x="133" y="345"/>
                  <a:pt x="133" y="345"/>
                </a:cubicBezTo>
                <a:cubicBezTo>
                  <a:pt x="133" y="337"/>
                  <a:pt x="124" y="310"/>
                  <a:pt x="124" y="284"/>
                </a:cubicBezTo>
                <a:cubicBezTo>
                  <a:pt x="124" y="266"/>
                  <a:pt x="88" y="266"/>
                  <a:pt x="88" y="239"/>
                </a:cubicBezTo>
                <a:cubicBezTo>
                  <a:pt x="88" y="213"/>
                  <a:pt x="106" y="195"/>
                  <a:pt x="106" y="186"/>
                </a:cubicBezTo>
                <a:cubicBezTo>
                  <a:pt x="97" y="169"/>
                  <a:pt x="62" y="169"/>
                  <a:pt x="53" y="169"/>
                </a:cubicBezTo>
                <a:cubicBezTo>
                  <a:pt x="80" y="97"/>
                  <a:pt x="141" y="53"/>
                  <a:pt x="212" y="44"/>
                </a:cubicBezTo>
                <a:close/>
                <a:moveTo>
                  <a:pt x="177" y="434"/>
                </a:moveTo>
                <a:lnTo>
                  <a:pt x="177" y="434"/>
                </a:lnTo>
                <a:cubicBezTo>
                  <a:pt x="186" y="425"/>
                  <a:pt x="186" y="416"/>
                  <a:pt x="204" y="416"/>
                </a:cubicBezTo>
                <a:cubicBezTo>
                  <a:pt x="212" y="416"/>
                  <a:pt x="221" y="416"/>
                  <a:pt x="239" y="407"/>
                </a:cubicBezTo>
                <a:cubicBezTo>
                  <a:pt x="248" y="407"/>
                  <a:pt x="275" y="398"/>
                  <a:pt x="293" y="390"/>
                </a:cubicBezTo>
                <a:cubicBezTo>
                  <a:pt x="310" y="390"/>
                  <a:pt x="346" y="398"/>
                  <a:pt x="354" y="407"/>
                </a:cubicBezTo>
                <a:cubicBezTo>
                  <a:pt x="319" y="434"/>
                  <a:pt x="284" y="443"/>
                  <a:pt x="239" y="443"/>
                </a:cubicBezTo>
                <a:cubicBezTo>
                  <a:pt x="221" y="443"/>
                  <a:pt x="194" y="443"/>
                  <a:pt x="177" y="43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45712" tIns="22856" rIns="45712" bIns="22856" anchor="ctr"/>
          <a:lstStyle/>
          <a:p>
            <a:pPr>
              <a:defRPr/>
            </a:pPr>
            <a:endParaRPr lang="en-US" sz="900" dirty="0"/>
          </a:p>
        </p:txBody>
      </p:sp>
      <p:sp>
        <p:nvSpPr>
          <p:cNvPr id="29" name="Freeform 117">
            <a:extLst>
              <a:ext uri="{FF2B5EF4-FFF2-40B4-BE49-F238E27FC236}">
                <a16:creationId xmlns:a16="http://schemas.microsoft.com/office/drawing/2014/main" xmlns="" id="{30A9D4E7-A0D5-4859-ABF4-F68160639ADC}"/>
              </a:ext>
            </a:extLst>
          </p:cNvPr>
          <p:cNvSpPr>
            <a:spLocks noChangeArrowheads="1"/>
          </p:cNvSpPr>
          <p:nvPr/>
        </p:nvSpPr>
        <p:spPr bwMode="auto">
          <a:xfrm>
            <a:off x="9261837" y="4659557"/>
            <a:ext cx="367190" cy="339250"/>
          </a:xfrm>
          <a:custGeom>
            <a:avLst/>
            <a:gdLst>
              <a:gd name="T0" fmla="*/ 266 w 462"/>
              <a:gd name="T1" fmla="*/ 0 h 427"/>
              <a:gd name="T2" fmla="*/ 266 w 462"/>
              <a:gd name="T3" fmla="*/ 0 h 427"/>
              <a:gd name="T4" fmla="*/ 266 w 462"/>
              <a:gd name="T5" fmla="*/ 0 h 427"/>
              <a:gd name="T6" fmla="*/ 71 w 462"/>
              <a:gd name="T7" fmla="*/ 80 h 427"/>
              <a:gd name="T8" fmla="*/ 80 w 462"/>
              <a:gd name="T9" fmla="*/ 143 h 427"/>
              <a:gd name="T10" fmla="*/ 0 w 462"/>
              <a:gd name="T11" fmla="*/ 240 h 427"/>
              <a:gd name="T12" fmla="*/ 115 w 462"/>
              <a:gd name="T13" fmla="*/ 319 h 427"/>
              <a:gd name="T14" fmla="*/ 231 w 462"/>
              <a:gd name="T15" fmla="*/ 266 h 427"/>
              <a:gd name="T16" fmla="*/ 231 w 462"/>
              <a:gd name="T17" fmla="*/ 249 h 427"/>
              <a:gd name="T18" fmla="*/ 266 w 462"/>
              <a:gd name="T19" fmla="*/ 213 h 427"/>
              <a:gd name="T20" fmla="*/ 302 w 462"/>
              <a:gd name="T21" fmla="*/ 249 h 427"/>
              <a:gd name="T22" fmla="*/ 266 w 462"/>
              <a:gd name="T23" fmla="*/ 284 h 427"/>
              <a:gd name="T24" fmla="*/ 115 w 462"/>
              <a:gd name="T25" fmla="*/ 355 h 427"/>
              <a:gd name="T26" fmla="*/ 115 w 462"/>
              <a:gd name="T27" fmla="*/ 372 h 427"/>
              <a:gd name="T28" fmla="*/ 266 w 462"/>
              <a:gd name="T29" fmla="*/ 426 h 427"/>
              <a:gd name="T30" fmla="*/ 266 w 462"/>
              <a:gd name="T31" fmla="*/ 426 h 427"/>
              <a:gd name="T32" fmla="*/ 408 w 462"/>
              <a:gd name="T33" fmla="*/ 372 h 427"/>
              <a:gd name="T34" fmla="*/ 453 w 462"/>
              <a:gd name="T35" fmla="*/ 80 h 427"/>
              <a:gd name="T36" fmla="*/ 266 w 462"/>
              <a:gd name="T37" fmla="*/ 0 h 427"/>
              <a:gd name="T38" fmla="*/ 36 w 462"/>
              <a:gd name="T39" fmla="*/ 231 h 427"/>
              <a:gd name="T40" fmla="*/ 36 w 462"/>
              <a:gd name="T41" fmla="*/ 231 h 427"/>
              <a:gd name="T42" fmla="*/ 89 w 462"/>
              <a:gd name="T43" fmla="*/ 178 h 427"/>
              <a:gd name="T44" fmla="*/ 106 w 462"/>
              <a:gd name="T45" fmla="*/ 284 h 427"/>
              <a:gd name="T46" fmla="*/ 36 w 462"/>
              <a:gd name="T47" fmla="*/ 231 h 427"/>
              <a:gd name="T48" fmla="*/ 266 w 462"/>
              <a:gd name="T49" fmla="*/ 133 h 427"/>
              <a:gd name="T50" fmla="*/ 266 w 462"/>
              <a:gd name="T51" fmla="*/ 133 h 427"/>
              <a:gd name="T52" fmla="*/ 106 w 462"/>
              <a:gd name="T53" fmla="*/ 80 h 427"/>
              <a:gd name="T54" fmla="*/ 266 w 462"/>
              <a:gd name="T55" fmla="*/ 36 h 427"/>
              <a:gd name="T56" fmla="*/ 416 w 462"/>
              <a:gd name="T57" fmla="*/ 80 h 427"/>
              <a:gd name="T58" fmla="*/ 266 w 462"/>
              <a:gd name="T59" fmla="*/ 133 h 4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462" h="427">
                <a:moveTo>
                  <a:pt x="266" y="0"/>
                </a:moveTo>
                <a:lnTo>
                  <a:pt x="266" y="0"/>
                </a:lnTo>
                <a:lnTo>
                  <a:pt x="266" y="0"/>
                </a:lnTo>
                <a:cubicBezTo>
                  <a:pt x="142" y="0"/>
                  <a:pt x="62" y="45"/>
                  <a:pt x="71" y="80"/>
                </a:cubicBezTo>
                <a:cubicBezTo>
                  <a:pt x="71" y="89"/>
                  <a:pt x="71" y="116"/>
                  <a:pt x="80" y="143"/>
                </a:cubicBezTo>
                <a:cubicBezTo>
                  <a:pt x="18" y="169"/>
                  <a:pt x="0" y="205"/>
                  <a:pt x="0" y="240"/>
                </a:cubicBezTo>
                <a:cubicBezTo>
                  <a:pt x="9" y="275"/>
                  <a:pt x="36" y="311"/>
                  <a:pt x="115" y="319"/>
                </a:cubicBezTo>
                <a:cubicBezTo>
                  <a:pt x="151" y="319"/>
                  <a:pt x="204" y="302"/>
                  <a:pt x="231" y="266"/>
                </a:cubicBezTo>
                <a:cubicBezTo>
                  <a:pt x="231" y="258"/>
                  <a:pt x="231" y="249"/>
                  <a:pt x="231" y="249"/>
                </a:cubicBezTo>
                <a:cubicBezTo>
                  <a:pt x="231" y="222"/>
                  <a:pt x="249" y="213"/>
                  <a:pt x="266" y="213"/>
                </a:cubicBezTo>
                <a:cubicBezTo>
                  <a:pt x="284" y="213"/>
                  <a:pt x="302" y="222"/>
                  <a:pt x="302" y="249"/>
                </a:cubicBezTo>
                <a:cubicBezTo>
                  <a:pt x="302" y="266"/>
                  <a:pt x="284" y="284"/>
                  <a:pt x="266" y="284"/>
                </a:cubicBezTo>
                <a:cubicBezTo>
                  <a:pt x="222" y="328"/>
                  <a:pt x="169" y="355"/>
                  <a:pt x="115" y="355"/>
                </a:cubicBezTo>
                <a:cubicBezTo>
                  <a:pt x="115" y="364"/>
                  <a:pt x="115" y="364"/>
                  <a:pt x="115" y="372"/>
                </a:cubicBezTo>
                <a:cubicBezTo>
                  <a:pt x="115" y="381"/>
                  <a:pt x="178" y="426"/>
                  <a:pt x="266" y="426"/>
                </a:cubicBezTo>
                <a:lnTo>
                  <a:pt x="266" y="426"/>
                </a:lnTo>
                <a:cubicBezTo>
                  <a:pt x="355" y="426"/>
                  <a:pt x="408" y="381"/>
                  <a:pt x="408" y="372"/>
                </a:cubicBezTo>
                <a:cubicBezTo>
                  <a:pt x="416" y="355"/>
                  <a:pt x="453" y="116"/>
                  <a:pt x="453" y="80"/>
                </a:cubicBezTo>
                <a:cubicBezTo>
                  <a:pt x="461" y="45"/>
                  <a:pt x="381" y="0"/>
                  <a:pt x="266" y="0"/>
                </a:cubicBezTo>
                <a:close/>
                <a:moveTo>
                  <a:pt x="36" y="231"/>
                </a:moveTo>
                <a:lnTo>
                  <a:pt x="36" y="231"/>
                </a:lnTo>
                <a:cubicBezTo>
                  <a:pt x="36" y="222"/>
                  <a:pt x="53" y="196"/>
                  <a:pt x="89" y="178"/>
                </a:cubicBezTo>
                <a:cubicBezTo>
                  <a:pt x="89" y="213"/>
                  <a:pt x="98" y="249"/>
                  <a:pt x="106" y="284"/>
                </a:cubicBezTo>
                <a:cubicBezTo>
                  <a:pt x="62" y="275"/>
                  <a:pt x="44" y="258"/>
                  <a:pt x="36" y="231"/>
                </a:cubicBezTo>
                <a:close/>
                <a:moveTo>
                  <a:pt x="266" y="133"/>
                </a:moveTo>
                <a:lnTo>
                  <a:pt x="266" y="133"/>
                </a:lnTo>
                <a:cubicBezTo>
                  <a:pt x="178" y="133"/>
                  <a:pt x="106" y="98"/>
                  <a:pt x="106" y="80"/>
                </a:cubicBezTo>
                <a:cubicBezTo>
                  <a:pt x="106" y="71"/>
                  <a:pt x="178" y="36"/>
                  <a:pt x="266" y="36"/>
                </a:cubicBezTo>
                <a:cubicBezTo>
                  <a:pt x="355" y="36"/>
                  <a:pt x="416" y="71"/>
                  <a:pt x="416" y="80"/>
                </a:cubicBezTo>
                <a:cubicBezTo>
                  <a:pt x="416" y="98"/>
                  <a:pt x="355" y="133"/>
                  <a:pt x="266" y="13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45712" tIns="22856" rIns="45712" bIns="22856" anchor="ctr"/>
          <a:lstStyle/>
          <a:p>
            <a:pPr>
              <a:defRPr/>
            </a:pPr>
            <a:endParaRPr lang="en-US" sz="900" dirty="0"/>
          </a:p>
        </p:txBody>
      </p:sp>
      <p:sp>
        <p:nvSpPr>
          <p:cNvPr id="30" name="Freeform 119">
            <a:extLst>
              <a:ext uri="{FF2B5EF4-FFF2-40B4-BE49-F238E27FC236}">
                <a16:creationId xmlns:a16="http://schemas.microsoft.com/office/drawing/2014/main" xmlns="" id="{35200994-9408-422D-8339-4FCA2C1DE81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64839" y="4652549"/>
            <a:ext cx="395220" cy="353266"/>
          </a:xfrm>
          <a:custGeom>
            <a:avLst/>
            <a:gdLst>
              <a:gd name="T0" fmla="*/ 443 w 497"/>
              <a:gd name="T1" fmla="*/ 70 h 444"/>
              <a:gd name="T2" fmla="*/ 443 w 497"/>
              <a:gd name="T3" fmla="*/ 70 h 444"/>
              <a:gd name="T4" fmla="*/ 426 w 497"/>
              <a:gd name="T5" fmla="*/ 70 h 444"/>
              <a:gd name="T6" fmla="*/ 426 w 497"/>
              <a:gd name="T7" fmla="*/ 443 h 444"/>
              <a:gd name="T8" fmla="*/ 443 w 497"/>
              <a:gd name="T9" fmla="*/ 443 h 444"/>
              <a:gd name="T10" fmla="*/ 496 w 497"/>
              <a:gd name="T11" fmla="*/ 398 h 444"/>
              <a:gd name="T12" fmla="*/ 496 w 497"/>
              <a:gd name="T13" fmla="*/ 124 h 444"/>
              <a:gd name="T14" fmla="*/ 443 w 497"/>
              <a:gd name="T15" fmla="*/ 70 h 444"/>
              <a:gd name="T16" fmla="*/ 0 w 497"/>
              <a:gd name="T17" fmla="*/ 124 h 444"/>
              <a:gd name="T18" fmla="*/ 0 w 497"/>
              <a:gd name="T19" fmla="*/ 124 h 444"/>
              <a:gd name="T20" fmla="*/ 0 w 497"/>
              <a:gd name="T21" fmla="*/ 398 h 444"/>
              <a:gd name="T22" fmla="*/ 53 w 497"/>
              <a:gd name="T23" fmla="*/ 443 h 444"/>
              <a:gd name="T24" fmla="*/ 71 w 497"/>
              <a:gd name="T25" fmla="*/ 443 h 444"/>
              <a:gd name="T26" fmla="*/ 71 w 497"/>
              <a:gd name="T27" fmla="*/ 70 h 444"/>
              <a:gd name="T28" fmla="*/ 53 w 497"/>
              <a:gd name="T29" fmla="*/ 70 h 444"/>
              <a:gd name="T30" fmla="*/ 0 w 497"/>
              <a:gd name="T31" fmla="*/ 124 h 444"/>
              <a:gd name="T32" fmla="*/ 337 w 497"/>
              <a:gd name="T33" fmla="*/ 26 h 444"/>
              <a:gd name="T34" fmla="*/ 337 w 497"/>
              <a:gd name="T35" fmla="*/ 26 h 444"/>
              <a:gd name="T36" fmla="*/ 248 w 497"/>
              <a:gd name="T37" fmla="*/ 0 h 444"/>
              <a:gd name="T38" fmla="*/ 160 w 497"/>
              <a:gd name="T39" fmla="*/ 26 h 444"/>
              <a:gd name="T40" fmla="*/ 160 w 497"/>
              <a:gd name="T41" fmla="*/ 70 h 444"/>
              <a:gd name="T42" fmla="*/ 107 w 497"/>
              <a:gd name="T43" fmla="*/ 70 h 444"/>
              <a:gd name="T44" fmla="*/ 107 w 497"/>
              <a:gd name="T45" fmla="*/ 443 h 444"/>
              <a:gd name="T46" fmla="*/ 390 w 497"/>
              <a:gd name="T47" fmla="*/ 443 h 444"/>
              <a:gd name="T48" fmla="*/ 390 w 497"/>
              <a:gd name="T49" fmla="*/ 70 h 444"/>
              <a:gd name="T50" fmla="*/ 337 w 497"/>
              <a:gd name="T51" fmla="*/ 70 h 444"/>
              <a:gd name="T52" fmla="*/ 337 w 497"/>
              <a:gd name="T53" fmla="*/ 26 h 444"/>
              <a:gd name="T54" fmla="*/ 301 w 497"/>
              <a:gd name="T55" fmla="*/ 70 h 444"/>
              <a:gd name="T56" fmla="*/ 301 w 497"/>
              <a:gd name="T57" fmla="*/ 70 h 444"/>
              <a:gd name="T58" fmla="*/ 195 w 497"/>
              <a:gd name="T59" fmla="*/ 70 h 444"/>
              <a:gd name="T60" fmla="*/ 195 w 497"/>
              <a:gd name="T61" fmla="*/ 44 h 444"/>
              <a:gd name="T62" fmla="*/ 248 w 497"/>
              <a:gd name="T63" fmla="*/ 26 h 444"/>
              <a:gd name="T64" fmla="*/ 301 w 497"/>
              <a:gd name="T65" fmla="*/ 44 h 444"/>
              <a:gd name="T66" fmla="*/ 301 w 497"/>
              <a:gd name="T67" fmla="*/ 70 h 4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497" h="444">
                <a:moveTo>
                  <a:pt x="443" y="70"/>
                </a:moveTo>
                <a:lnTo>
                  <a:pt x="443" y="70"/>
                </a:lnTo>
                <a:cubicBezTo>
                  <a:pt x="426" y="70"/>
                  <a:pt x="426" y="70"/>
                  <a:pt x="426" y="70"/>
                </a:cubicBezTo>
                <a:cubicBezTo>
                  <a:pt x="426" y="443"/>
                  <a:pt x="426" y="443"/>
                  <a:pt x="426" y="443"/>
                </a:cubicBezTo>
                <a:cubicBezTo>
                  <a:pt x="443" y="443"/>
                  <a:pt x="443" y="443"/>
                  <a:pt x="443" y="443"/>
                </a:cubicBezTo>
                <a:cubicBezTo>
                  <a:pt x="479" y="443"/>
                  <a:pt x="496" y="425"/>
                  <a:pt x="496" y="398"/>
                </a:cubicBezTo>
                <a:cubicBezTo>
                  <a:pt x="496" y="124"/>
                  <a:pt x="496" y="124"/>
                  <a:pt x="496" y="124"/>
                </a:cubicBezTo>
                <a:cubicBezTo>
                  <a:pt x="496" y="97"/>
                  <a:pt x="479" y="70"/>
                  <a:pt x="443" y="70"/>
                </a:cubicBezTo>
                <a:close/>
                <a:moveTo>
                  <a:pt x="0" y="124"/>
                </a:moveTo>
                <a:lnTo>
                  <a:pt x="0" y="124"/>
                </a:lnTo>
                <a:cubicBezTo>
                  <a:pt x="0" y="398"/>
                  <a:pt x="0" y="398"/>
                  <a:pt x="0" y="398"/>
                </a:cubicBezTo>
                <a:cubicBezTo>
                  <a:pt x="0" y="425"/>
                  <a:pt x="26" y="443"/>
                  <a:pt x="53" y="443"/>
                </a:cubicBezTo>
                <a:cubicBezTo>
                  <a:pt x="71" y="443"/>
                  <a:pt x="71" y="443"/>
                  <a:pt x="71" y="443"/>
                </a:cubicBezTo>
                <a:cubicBezTo>
                  <a:pt x="71" y="70"/>
                  <a:pt x="71" y="70"/>
                  <a:pt x="71" y="70"/>
                </a:cubicBezTo>
                <a:cubicBezTo>
                  <a:pt x="53" y="70"/>
                  <a:pt x="53" y="70"/>
                  <a:pt x="53" y="70"/>
                </a:cubicBezTo>
                <a:cubicBezTo>
                  <a:pt x="26" y="70"/>
                  <a:pt x="0" y="97"/>
                  <a:pt x="0" y="124"/>
                </a:cubicBezTo>
                <a:close/>
                <a:moveTo>
                  <a:pt x="337" y="26"/>
                </a:moveTo>
                <a:lnTo>
                  <a:pt x="337" y="26"/>
                </a:lnTo>
                <a:cubicBezTo>
                  <a:pt x="319" y="17"/>
                  <a:pt x="292" y="0"/>
                  <a:pt x="248" y="0"/>
                </a:cubicBezTo>
                <a:cubicBezTo>
                  <a:pt x="204" y="0"/>
                  <a:pt x="177" y="17"/>
                  <a:pt x="160" y="26"/>
                </a:cubicBezTo>
                <a:cubicBezTo>
                  <a:pt x="160" y="70"/>
                  <a:pt x="160" y="70"/>
                  <a:pt x="160" y="70"/>
                </a:cubicBezTo>
                <a:cubicBezTo>
                  <a:pt x="107" y="70"/>
                  <a:pt x="107" y="70"/>
                  <a:pt x="107" y="70"/>
                </a:cubicBezTo>
                <a:cubicBezTo>
                  <a:pt x="107" y="443"/>
                  <a:pt x="107" y="443"/>
                  <a:pt x="107" y="443"/>
                </a:cubicBezTo>
                <a:cubicBezTo>
                  <a:pt x="390" y="443"/>
                  <a:pt x="390" y="443"/>
                  <a:pt x="390" y="443"/>
                </a:cubicBezTo>
                <a:cubicBezTo>
                  <a:pt x="390" y="70"/>
                  <a:pt x="390" y="70"/>
                  <a:pt x="390" y="70"/>
                </a:cubicBezTo>
                <a:cubicBezTo>
                  <a:pt x="337" y="70"/>
                  <a:pt x="337" y="70"/>
                  <a:pt x="337" y="70"/>
                </a:cubicBezTo>
                <a:lnTo>
                  <a:pt x="337" y="26"/>
                </a:lnTo>
                <a:close/>
                <a:moveTo>
                  <a:pt x="301" y="70"/>
                </a:moveTo>
                <a:lnTo>
                  <a:pt x="301" y="70"/>
                </a:lnTo>
                <a:cubicBezTo>
                  <a:pt x="195" y="70"/>
                  <a:pt x="195" y="70"/>
                  <a:pt x="195" y="70"/>
                </a:cubicBezTo>
                <a:cubicBezTo>
                  <a:pt x="195" y="44"/>
                  <a:pt x="195" y="44"/>
                  <a:pt x="195" y="44"/>
                </a:cubicBezTo>
                <a:cubicBezTo>
                  <a:pt x="204" y="35"/>
                  <a:pt x="222" y="26"/>
                  <a:pt x="248" y="26"/>
                </a:cubicBezTo>
                <a:cubicBezTo>
                  <a:pt x="275" y="26"/>
                  <a:pt x="292" y="35"/>
                  <a:pt x="301" y="44"/>
                </a:cubicBezTo>
                <a:lnTo>
                  <a:pt x="301" y="7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45712" tIns="22856" rIns="45712" bIns="22856" anchor="ctr"/>
          <a:lstStyle/>
          <a:p>
            <a:pPr>
              <a:defRPr/>
            </a:pPr>
            <a:endParaRPr lang="en-US" sz="900" dirty="0"/>
          </a:p>
        </p:txBody>
      </p:sp>
    </p:spTree>
    <p:extLst>
      <p:ext uri="{BB962C8B-B14F-4D97-AF65-F5344CB8AC3E}">
        <p14:creationId xmlns:p14="http://schemas.microsoft.com/office/powerpoint/2010/main" val="2290385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4791" y="450213"/>
            <a:ext cx="111755" cy="653531"/>
          </a:xfrm>
          <a:prstGeom prst="roundRect">
            <a:avLst>
              <a:gd name="adj" fmla="val 50000"/>
            </a:avLst>
          </a:prstGeom>
          <a:solidFill>
            <a:schemeClr val="tx1">
              <a:lumMod val="75000"/>
              <a:lumOff val="25000"/>
            </a:schemeClr>
          </a:solidFill>
          <a:ln w="19050" cap="flat">
            <a:noFill/>
            <a:prstDash val="solid"/>
            <a:miter lim="800000"/>
            <a:headEnd/>
            <a:tailEnd/>
          </a:ln>
          <a:effectLst>
            <a:outerShdw blurRad="190500" dist="76200" dir="5400000" sx="103000" sy="103000" algn="t" rotWithShape="0">
              <a:prstClr val="black">
                <a:alpha val="1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747877" y="450213"/>
            <a:ext cx="5375832" cy="653531"/>
            <a:chOff x="701695" y="205450"/>
            <a:chExt cx="5375832" cy="653531"/>
          </a:xfrm>
        </p:grpSpPr>
        <p:sp>
          <p:nvSpPr>
            <p:cNvPr id="4" name="矩形 3"/>
            <p:cNvSpPr/>
            <p:nvPr/>
          </p:nvSpPr>
          <p:spPr>
            <a:xfrm>
              <a:off x="701696" y="520427"/>
              <a:ext cx="5375831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Lorem Ipsum is simply dummy text of the printing.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701695" y="205450"/>
              <a:ext cx="2992849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lt"/>
                </a:rPr>
                <a:t>BUSINESS TEMPLATE</a:t>
              </a:r>
              <a:endPara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7089330" y="1664349"/>
            <a:ext cx="3933888" cy="1332673"/>
            <a:chOff x="7089330" y="1664349"/>
            <a:chExt cx="3933888" cy="1332673"/>
          </a:xfrm>
        </p:grpSpPr>
        <p:sp>
          <p:nvSpPr>
            <p:cNvPr id="19" name="矩形 18"/>
            <p:cNvSpPr/>
            <p:nvPr/>
          </p:nvSpPr>
          <p:spPr>
            <a:xfrm>
              <a:off x="7089330" y="2064459"/>
              <a:ext cx="3933888" cy="9325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Lorem Ipsum is simply dummy text of the printing and typesetting industry. Lorem Ipsum has been the industry's standard dummy. 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7089330" y="1664349"/>
              <a:ext cx="2044278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</a:rPr>
                <a:t>LOREM IPSUM </a:t>
              </a:r>
              <a:endPara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endParaRPr>
            </a:p>
          </p:txBody>
        </p:sp>
      </p:grpSp>
      <p:graphicFrame>
        <p:nvGraphicFramePr>
          <p:cNvPr id="22" name="图表 21"/>
          <p:cNvGraphicFramePr/>
          <p:nvPr>
            <p:extLst>
              <p:ext uri="{D42A27DB-BD31-4B8C-83A1-F6EECF244321}">
                <p14:modId xmlns:p14="http://schemas.microsoft.com/office/powerpoint/2010/main" val="830003272"/>
              </p:ext>
            </p:extLst>
          </p:nvPr>
        </p:nvGraphicFramePr>
        <p:xfrm>
          <a:off x="7089330" y="3406289"/>
          <a:ext cx="3933888" cy="26225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6" name="图片占位符 5"/>
          <p:cNvPicPr>
            <a:picLocks noGrp="1" noChangeAspect="1"/>
          </p:cNvPicPr>
          <p:nvPr>
            <p:ph type="pic" sz="quarter" idx="13"/>
          </p:nvPr>
        </p:nvPicPr>
        <p:blipFill>
          <a:blip r:embed="rId3" cstate="email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18" name="椭圆 17"/>
          <p:cNvSpPr/>
          <p:nvPr/>
        </p:nvSpPr>
        <p:spPr>
          <a:xfrm>
            <a:off x="5779194" y="3165599"/>
            <a:ext cx="1182254" cy="1182254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 w="19050" cap="flat">
            <a:noFill/>
            <a:prstDash val="solid"/>
            <a:miter lim="800000"/>
            <a:headEnd/>
            <a:tailEnd/>
          </a:ln>
          <a:effectLst>
            <a:outerShdw blurRad="190500" dist="76200" dir="5400000" sx="103000" sy="103000" algn="t" rotWithShape="0">
              <a:prstClr val="black">
                <a:alpha val="1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6128227" y="3516220"/>
            <a:ext cx="484188" cy="481012"/>
            <a:chOff x="3124200" y="2265363"/>
            <a:chExt cx="484188" cy="481012"/>
          </a:xfrm>
          <a:solidFill>
            <a:schemeClr val="bg1"/>
          </a:solidFill>
        </p:grpSpPr>
        <p:sp>
          <p:nvSpPr>
            <p:cNvPr id="32" name="Freeform 50968"/>
            <p:cNvSpPr>
              <a:spLocks noEditPoints="1"/>
            </p:cNvSpPr>
            <p:nvPr/>
          </p:nvSpPr>
          <p:spPr bwMode="auto">
            <a:xfrm>
              <a:off x="3124200" y="2265363"/>
              <a:ext cx="484188" cy="390525"/>
            </a:xfrm>
            <a:custGeom>
              <a:avLst/>
              <a:gdLst>
                <a:gd name="T0" fmla="*/ 121 w 129"/>
                <a:gd name="T1" fmla="*/ 0 h 104"/>
                <a:gd name="T2" fmla="*/ 105 w 129"/>
                <a:gd name="T3" fmla="*/ 0 h 104"/>
                <a:gd name="T4" fmla="*/ 97 w 129"/>
                <a:gd name="T5" fmla="*/ 7 h 104"/>
                <a:gd name="T6" fmla="*/ 95 w 129"/>
                <a:gd name="T7" fmla="*/ 16 h 104"/>
                <a:gd name="T8" fmla="*/ 9 w 129"/>
                <a:gd name="T9" fmla="*/ 16 h 104"/>
                <a:gd name="T10" fmla="*/ 2 w 129"/>
                <a:gd name="T11" fmla="*/ 20 h 104"/>
                <a:gd name="T12" fmla="*/ 2 w 129"/>
                <a:gd name="T13" fmla="*/ 28 h 104"/>
                <a:gd name="T14" fmla="*/ 26 w 129"/>
                <a:gd name="T15" fmla="*/ 76 h 104"/>
                <a:gd name="T16" fmla="*/ 33 w 129"/>
                <a:gd name="T17" fmla="*/ 80 h 104"/>
                <a:gd name="T18" fmla="*/ 84 w 129"/>
                <a:gd name="T19" fmla="*/ 80 h 104"/>
                <a:gd name="T20" fmla="*/ 82 w 129"/>
                <a:gd name="T21" fmla="*/ 88 h 104"/>
                <a:gd name="T22" fmla="*/ 41 w 129"/>
                <a:gd name="T23" fmla="*/ 88 h 104"/>
                <a:gd name="T24" fmla="*/ 33 w 129"/>
                <a:gd name="T25" fmla="*/ 96 h 104"/>
                <a:gd name="T26" fmla="*/ 41 w 129"/>
                <a:gd name="T27" fmla="*/ 104 h 104"/>
                <a:gd name="T28" fmla="*/ 89 w 129"/>
                <a:gd name="T29" fmla="*/ 104 h 104"/>
                <a:gd name="T30" fmla="*/ 97 w 129"/>
                <a:gd name="T31" fmla="*/ 97 h 104"/>
                <a:gd name="T32" fmla="*/ 111 w 129"/>
                <a:gd name="T33" fmla="*/ 16 h 104"/>
                <a:gd name="T34" fmla="*/ 121 w 129"/>
                <a:gd name="T35" fmla="*/ 16 h 104"/>
                <a:gd name="T36" fmla="*/ 129 w 129"/>
                <a:gd name="T37" fmla="*/ 8 h 104"/>
                <a:gd name="T38" fmla="*/ 121 w 129"/>
                <a:gd name="T39" fmla="*/ 0 h 104"/>
                <a:gd name="T40" fmla="*/ 38 w 129"/>
                <a:gd name="T41" fmla="*/ 64 h 104"/>
                <a:gd name="T42" fmla="*/ 22 w 129"/>
                <a:gd name="T43" fmla="*/ 32 h 104"/>
                <a:gd name="T44" fmla="*/ 92 w 129"/>
                <a:gd name="T45" fmla="*/ 32 h 104"/>
                <a:gd name="T46" fmla="*/ 86 w 129"/>
                <a:gd name="T47" fmla="*/ 64 h 104"/>
                <a:gd name="T48" fmla="*/ 38 w 129"/>
                <a:gd name="T49" fmla="*/ 6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29" h="104">
                  <a:moveTo>
                    <a:pt x="121" y="0"/>
                  </a:moveTo>
                  <a:cubicBezTo>
                    <a:pt x="105" y="0"/>
                    <a:pt x="105" y="0"/>
                    <a:pt x="105" y="0"/>
                  </a:cubicBezTo>
                  <a:cubicBezTo>
                    <a:pt x="101" y="0"/>
                    <a:pt x="98" y="3"/>
                    <a:pt x="97" y="7"/>
                  </a:cubicBezTo>
                  <a:cubicBezTo>
                    <a:pt x="95" y="16"/>
                    <a:pt x="95" y="16"/>
                    <a:pt x="95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6" y="16"/>
                    <a:pt x="3" y="17"/>
                    <a:pt x="2" y="20"/>
                  </a:cubicBezTo>
                  <a:cubicBezTo>
                    <a:pt x="1" y="22"/>
                    <a:pt x="0" y="25"/>
                    <a:pt x="2" y="28"/>
                  </a:cubicBezTo>
                  <a:cubicBezTo>
                    <a:pt x="26" y="76"/>
                    <a:pt x="26" y="76"/>
                    <a:pt x="26" y="76"/>
                  </a:cubicBezTo>
                  <a:cubicBezTo>
                    <a:pt x="27" y="78"/>
                    <a:pt x="30" y="80"/>
                    <a:pt x="33" y="80"/>
                  </a:cubicBezTo>
                  <a:cubicBezTo>
                    <a:pt x="84" y="80"/>
                    <a:pt x="84" y="80"/>
                    <a:pt x="84" y="80"/>
                  </a:cubicBezTo>
                  <a:cubicBezTo>
                    <a:pt x="82" y="88"/>
                    <a:pt x="82" y="88"/>
                    <a:pt x="82" y="88"/>
                  </a:cubicBezTo>
                  <a:cubicBezTo>
                    <a:pt x="41" y="88"/>
                    <a:pt x="41" y="88"/>
                    <a:pt x="41" y="88"/>
                  </a:cubicBezTo>
                  <a:cubicBezTo>
                    <a:pt x="36" y="88"/>
                    <a:pt x="33" y="92"/>
                    <a:pt x="33" y="96"/>
                  </a:cubicBezTo>
                  <a:cubicBezTo>
                    <a:pt x="33" y="100"/>
                    <a:pt x="36" y="104"/>
                    <a:pt x="41" y="104"/>
                  </a:cubicBezTo>
                  <a:cubicBezTo>
                    <a:pt x="89" y="104"/>
                    <a:pt x="89" y="104"/>
                    <a:pt x="89" y="104"/>
                  </a:cubicBezTo>
                  <a:cubicBezTo>
                    <a:pt x="93" y="104"/>
                    <a:pt x="96" y="101"/>
                    <a:pt x="97" y="97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21" y="16"/>
                    <a:pt x="121" y="16"/>
                    <a:pt x="121" y="16"/>
                  </a:cubicBezTo>
                  <a:cubicBezTo>
                    <a:pt x="125" y="16"/>
                    <a:pt x="129" y="12"/>
                    <a:pt x="129" y="8"/>
                  </a:cubicBezTo>
                  <a:cubicBezTo>
                    <a:pt x="129" y="4"/>
                    <a:pt x="125" y="0"/>
                    <a:pt x="121" y="0"/>
                  </a:cubicBezTo>
                  <a:close/>
                  <a:moveTo>
                    <a:pt x="38" y="64"/>
                  </a:moveTo>
                  <a:cubicBezTo>
                    <a:pt x="22" y="32"/>
                    <a:pt x="22" y="32"/>
                    <a:pt x="22" y="32"/>
                  </a:cubicBezTo>
                  <a:cubicBezTo>
                    <a:pt x="92" y="32"/>
                    <a:pt x="92" y="32"/>
                    <a:pt x="92" y="32"/>
                  </a:cubicBezTo>
                  <a:cubicBezTo>
                    <a:pt x="86" y="64"/>
                    <a:pt x="86" y="64"/>
                    <a:pt x="86" y="64"/>
                  </a:cubicBezTo>
                  <a:lnTo>
                    <a:pt x="38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Oval 50969"/>
            <p:cNvSpPr>
              <a:spLocks noChangeArrowheads="1"/>
            </p:cNvSpPr>
            <p:nvPr/>
          </p:nvSpPr>
          <p:spPr bwMode="auto">
            <a:xfrm>
              <a:off x="3278188" y="2686050"/>
              <a:ext cx="60325" cy="603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Oval 50970"/>
            <p:cNvSpPr>
              <a:spLocks noChangeArrowheads="1"/>
            </p:cNvSpPr>
            <p:nvPr/>
          </p:nvSpPr>
          <p:spPr bwMode="auto">
            <a:xfrm>
              <a:off x="3398838" y="2686050"/>
              <a:ext cx="60325" cy="603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301861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4791" y="450213"/>
            <a:ext cx="111755" cy="653531"/>
          </a:xfrm>
          <a:prstGeom prst="roundRect">
            <a:avLst>
              <a:gd name="adj" fmla="val 50000"/>
            </a:avLst>
          </a:prstGeom>
          <a:solidFill>
            <a:schemeClr val="tx1">
              <a:lumMod val="75000"/>
              <a:lumOff val="25000"/>
            </a:schemeClr>
          </a:solidFill>
          <a:ln w="19050" cap="flat">
            <a:noFill/>
            <a:prstDash val="solid"/>
            <a:miter lim="800000"/>
            <a:headEnd/>
            <a:tailEnd/>
          </a:ln>
          <a:effectLst>
            <a:outerShdw blurRad="190500" dist="76200" dir="5400000" sx="103000" sy="103000" algn="t" rotWithShape="0">
              <a:prstClr val="black">
                <a:alpha val="1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747877" y="450213"/>
            <a:ext cx="5375832" cy="653531"/>
            <a:chOff x="701695" y="205450"/>
            <a:chExt cx="5375832" cy="653531"/>
          </a:xfrm>
        </p:grpSpPr>
        <p:sp>
          <p:nvSpPr>
            <p:cNvPr id="4" name="矩形 3"/>
            <p:cNvSpPr/>
            <p:nvPr/>
          </p:nvSpPr>
          <p:spPr>
            <a:xfrm>
              <a:off x="701696" y="520427"/>
              <a:ext cx="5375831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Lorem Ipsum is simply dummy text of the printing.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701695" y="205450"/>
              <a:ext cx="2992849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lt"/>
                </a:rPr>
                <a:t>BUSINESS TEMPLATE</a:t>
              </a:r>
              <a:endPara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863196" y="2563175"/>
            <a:ext cx="3124200" cy="3421066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 cap="flat">
            <a:noFill/>
            <a:prstDash val="solid"/>
            <a:miter lim="800000"/>
            <a:headEnd/>
            <a:tailE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118560" y="3759677"/>
            <a:ext cx="2613470" cy="14668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 is simply dummy text of the printing and typesetting industry. Lorem Ipsum has been the industry's standard dummy. 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533900" y="1923095"/>
            <a:ext cx="3124200" cy="64008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 w="19050" cap="flat">
            <a:noFill/>
            <a:prstDash val="solid"/>
            <a:miter lim="800000"/>
            <a:headEnd/>
            <a:tailE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533900" y="2563175"/>
            <a:ext cx="3124200" cy="3421066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 cap="flat">
            <a:noFill/>
            <a:prstDash val="solid"/>
            <a:miter lim="800000"/>
            <a:headEnd/>
            <a:tailE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599575" y="2054670"/>
            <a:ext cx="299284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+mj-lt"/>
              </a:rPr>
              <a:t>BUSINESS TEMPLATE</a:t>
            </a:r>
            <a:endParaRPr lang="zh-CN" altLang="en-US" sz="2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4789264" y="3759677"/>
            <a:ext cx="2613470" cy="14668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 is simply dummy text of the printing and typesetting industry. Lorem Ipsum has been the industry's standard dummy. 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204604" y="1923095"/>
            <a:ext cx="3124200" cy="64008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 w="19050" cap="flat">
            <a:noFill/>
            <a:prstDash val="solid"/>
            <a:miter lim="800000"/>
            <a:headEnd/>
            <a:tailE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8204604" y="2563175"/>
            <a:ext cx="3124200" cy="3421066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 cap="flat">
            <a:noFill/>
            <a:prstDash val="solid"/>
            <a:miter lim="800000"/>
            <a:headEnd/>
            <a:tailE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8270279" y="2054670"/>
            <a:ext cx="299284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+mj-lt"/>
              </a:rPr>
              <a:t>BUSINESS TEMPLATE</a:t>
            </a:r>
            <a:endParaRPr lang="zh-CN" altLang="en-US" sz="2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8459968" y="3759677"/>
            <a:ext cx="2613470" cy="14668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 is simply dummy text of the printing and typesetting industry. Lorem Ipsum has been the industry's standard dummy. 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9" name="Freeform 157">
            <a:extLst>
              <a:ext uri="{FF2B5EF4-FFF2-40B4-BE49-F238E27FC236}">
                <a16:creationId xmlns:a16="http://schemas.microsoft.com/office/drawing/2014/main" xmlns="" id="{BB968AA6-5769-451B-803B-7BABE11843EC}"/>
              </a:ext>
            </a:extLst>
          </p:cNvPr>
          <p:cNvSpPr>
            <a:spLocks noChangeArrowheads="1"/>
          </p:cNvSpPr>
          <p:nvPr/>
        </p:nvSpPr>
        <p:spPr bwMode="auto">
          <a:xfrm>
            <a:off x="9532202" y="2990662"/>
            <a:ext cx="469002" cy="455568"/>
          </a:xfrm>
          <a:custGeom>
            <a:avLst/>
            <a:gdLst>
              <a:gd name="T0" fmla="*/ 309 w 634"/>
              <a:gd name="T1" fmla="*/ 88 h 619"/>
              <a:gd name="T2" fmla="*/ 309 w 634"/>
              <a:gd name="T3" fmla="*/ 88 h 619"/>
              <a:gd name="T4" fmla="*/ 176 w 634"/>
              <a:gd name="T5" fmla="*/ 235 h 619"/>
              <a:gd name="T6" fmla="*/ 309 w 634"/>
              <a:gd name="T7" fmla="*/ 367 h 619"/>
              <a:gd name="T8" fmla="*/ 456 w 634"/>
              <a:gd name="T9" fmla="*/ 235 h 619"/>
              <a:gd name="T10" fmla="*/ 309 w 634"/>
              <a:gd name="T11" fmla="*/ 88 h 619"/>
              <a:gd name="T12" fmla="*/ 309 w 634"/>
              <a:gd name="T13" fmla="*/ 323 h 619"/>
              <a:gd name="T14" fmla="*/ 309 w 634"/>
              <a:gd name="T15" fmla="*/ 323 h 619"/>
              <a:gd name="T16" fmla="*/ 221 w 634"/>
              <a:gd name="T17" fmla="*/ 235 h 619"/>
              <a:gd name="T18" fmla="*/ 309 w 634"/>
              <a:gd name="T19" fmla="*/ 132 h 619"/>
              <a:gd name="T20" fmla="*/ 412 w 634"/>
              <a:gd name="T21" fmla="*/ 235 h 619"/>
              <a:gd name="T22" fmla="*/ 309 w 634"/>
              <a:gd name="T23" fmla="*/ 323 h 619"/>
              <a:gd name="T24" fmla="*/ 530 w 634"/>
              <a:gd name="T25" fmla="*/ 338 h 619"/>
              <a:gd name="T26" fmla="*/ 530 w 634"/>
              <a:gd name="T27" fmla="*/ 338 h 619"/>
              <a:gd name="T28" fmla="*/ 559 w 634"/>
              <a:gd name="T29" fmla="*/ 235 h 619"/>
              <a:gd name="T30" fmla="*/ 309 w 634"/>
              <a:gd name="T31" fmla="*/ 0 h 619"/>
              <a:gd name="T32" fmla="*/ 73 w 634"/>
              <a:gd name="T33" fmla="*/ 235 h 619"/>
              <a:gd name="T34" fmla="*/ 103 w 634"/>
              <a:gd name="T35" fmla="*/ 338 h 619"/>
              <a:gd name="T36" fmla="*/ 0 w 634"/>
              <a:gd name="T37" fmla="*/ 500 h 619"/>
              <a:gd name="T38" fmla="*/ 117 w 634"/>
              <a:gd name="T39" fmla="*/ 530 h 619"/>
              <a:gd name="T40" fmla="*/ 206 w 634"/>
              <a:gd name="T41" fmla="*/ 618 h 619"/>
              <a:gd name="T42" fmla="*/ 294 w 634"/>
              <a:gd name="T43" fmla="*/ 471 h 619"/>
              <a:gd name="T44" fmla="*/ 309 w 634"/>
              <a:gd name="T45" fmla="*/ 471 h 619"/>
              <a:gd name="T46" fmla="*/ 324 w 634"/>
              <a:gd name="T47" fmla="*/ 471 h 619"/>
              <a:gd name="T48" fmla="*/ 412 w 634"/>
              <a:gd name="T49" fmla="*/ 618 h 619"/>
              <a:gd name="T50" fmla="*/ 500 w 634"/>
              <a:gd name="T51" fmla="*/ 530 h 619"/>
              <a:gd name="T52" fmla="*/ 633 w 634"/>
              <a:gd name="T53" fmla="*/ 500 h 619"/>
              <a:gd name="T54" fmla="*/ 530 w 634"/>
              <a:gd name="T55" fmla="*/ 338 h 619"/>
              <a:gd name="T56" fmla="*/ 206 w 634"/>
              <a:gd name="T57" fmla="*/ 544 h 619"/>
              <a:gd name="T58" fmla="*/ 206 w 634"/>
              <a:gd name="T59" fmla="*/ 544 h 619"/>
              <a:gd name="T60" fmla="*/ 147 w 634"/>
              <a:gd name="T61" fmla="*/ 500 h 619"/>
              <a:gd name="T62" fmla="*/ 58 w 634"/>
              <a:gd name="T63" fmla="*/ 471 h 619"/>
              <a:gd name="T64" fmla="*/ 117 w 634"/>
              <a:gd name="T65" fmla="*/ 382 h 619"/>
              <a:gd name="T66" fmla="*/ 250 w 634"/>
              <a:gd name="T67" fmla="*/ 456 h 619"/>
              <a:gd name="T68" fmla="*/ 206 w 634"/>
              <a:gd name="T69" fmla="*/ 544 h 619"/>
              <a:gd name="T70" fmla="*/ 309 w 634"/>
              <a:gd name="T71" fmla="*/ 426 h 619"/>
              <a:gd name="T72" fmla="*/ 309 w 634"/>
              <a:gd name="T73" fmla="*/ 426 h 619"/>
              <a:gd name="T74" fmla="*/ 117 w 634"/>
              <a:gd name="T75" fmla="*/ 235 h 619"/>
              <a:gd name="T76" fmla="*/ 309 w 634"/>
              <a:gd name="T77" fmla="*/ 29 h 619"/>
              <a:gd name="T78" fmla="*/ 515 w 634"/>
              <a:gd name="T79" fmla="*/ 235 h 619"/>
              <a:gd name="T80" fmla="*/ 309 w 634"/>
              <a:gd name="T81" fmla="*/ 426 h 619"/>
              <a:gd name="T82" fmla="*/ 485 w 634"/>
              <a:gd name="T83" fmla="*/ 500 h 619"/>
              <a:gd name="T84" fmla="*/ 485 w 634"/>
              <a:gd name="T85" fmla="*/ 500 h 619"/>
              <a:gd name="T86" fmla="*/ 426 w 634"/>
              <a:gd name="T87" fmla="*/ 544 h 619"/>
              <a:gd name="T88" fmla="*/ 368 w 634"/>
              <a:gd name="T89" fmla="*/ 456 h 619"/>
              <a:gd name="T90" fmla="*/ 500 w 634"/>
              <a:gd name="T91" fmla="*/ 382 h 619"/>
              <a:gd name="T92" fmla="*/ 559 w 634"/>
              <a:gd name="T93" fmla="*/ 471 h 619"/>
              <a:gd name="T94" fmla="*/ 485 w 634"/>
              <a:gd name="T95" fmla="*/ 500 h 6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634" h="619">
                <a:moveTo>
                  <a:pt x="309" y="88"/>
                </a:moveTo>
                <a:lnTo>
                  <a:pt x="309" y="88"/>
                </a:lnTo>
                <a:cubicBezTo>
                  <a:pt x="235" y="88"/>
                  <a:pt x="176" y="162"/>
                  <a:pt x="176" y="235"/>
                </a:cubicBezTo>
                <a:cubicBezTo>
                  <a:pt x="176" y="309"/>
                  <a:pt x="235" y="367"/>
                  <a:pt x="309" y="367"/>
                </a:cubicBezTo>
                <a:cubicBezTo>
                  <a:pt x="383" y="367"/>
                  <a:pt x="456" y="309"/>
                  <a:pt x="456" y="235"/>
                </a:cubicBezTo>
                <a:cubicBezTo>
                  <a:pt x="456" y="162"/>
                  <a:pt x="383" y="88"/>
                  <a:pt x="309" y="88"/>
                </a:cubicBezTo>
                <a:close/>
                <a:moveTo>
                  <a:pt x="309" y="323"/>
                </a:moveTo>
                <a:lnTo>
                  <a:pt x="309" y="323"/>
                </a:lnTo>
                <a:cubicBezTo>
                  <a:pt x="265" y="323"/>
                  <a:pt x="221" y="279"/>
                  <a:pt x="221" y="235"/>
                </a:cubicBezTo>
                <a:cubicBezTo>
                  <a:pt x="221" y="176"/>
                  <a:pt x="265" y="132"/>
                  <a:pt x="309" y="132"/>
                </a:cubicBezTo>
                <a:cubicBezTo>
                  <a:pt x="368" y="132"/>
                  <a:pt x="412" y="176"/>
                  <a:pt x="412" y="235"/>
                </a:cubicBezTo>
                <a:cubicBezTo>
                  <a:pt x="412" y="279"/>
                  <a:pt x="368" y="323"/>
                  <a:pt x="309" y="323"/>
                </a:cubicBezTo>
                <a:close/>
                <a:moveTo>
                  <a:pt x="530" y="338"/>
                </a:moveTo>
                <a:lnTo>
                  <a:pt x="530" y="338"/>
                </a:lnTo>
                <a:cubicBezTo>
                  <a:pt x="544" y="309"/>
                  <a:pt x="559" y="264"/>
                  <a:pt x="559" y="235"/>
                </a:cubicBezTo>
                <a:cubicBezTo>
                  <a:pt x="559" y="103"/>
                  <a:pt x="441" y="0"/>
                  <a:pt x="309" y="0"/>
                </a:cubicBezTo>
                <a:cubicBezTo>
                  <a:pt x="176" y="0"/>
                  <a:pt x="73" y="103"/>
                  <a:pt x="73" y="235"/>
                </a:cubicBezTo>
                <a:cubicBezTo>
                  <a:pt x="73" y="264"/>
                  <a:pt x="88" y="309"/>
                  <a:pt x="103" y="338"/>
                </a:cubicBezTo>
                <a:cubicBezTo>
                  <a:pt x="0" y="500"/>
                  <a:pt x="0" y="500"/>
                  <a:pt x="0" y="500"/>
                </a:cubicBezTo>
                <a:cubicBezTo>
                  <a:pt x="0" y="500"/>
                  <a:pt x="58" y="515"/>
                  <a:pt x="117" y="530"/>
                </a:cubicBezTo>
                <a:cubicBezTo>
                  <a:pt x="162" y="574"/>
                  <a:pt x="206" y="618"/>
                  <a:pt x="206" y="618"/>
                </a:cubicBezTo>
                <a:cubicBezTo>
                  <a:pt x="294" y="471"/>
                  <a:pt x="294" y="471"/>
                  <a:pt x="294" y="471"/>
                </a:cubicBezTo>
                <a:cubicBezTo>
                  <a:pt x="309" y="471"/>
                  <a:pt x="309" y="471"/>
                  <a:pt x="309" y="471"/>
                </a:cubicBezTo>
                <a:cubicBezTo>
                  <a:pt x="324" y="471"/>
                  <a:pt x="324" y="471"/>
                  <a:pt x="324" y="471"/>
                </a:cubicBezTo>
                <a:cubicBezTo>
                  <a:pt x="412" y="618"/>
                  <a:pt x="412" y="618"/>
                  <a:pt x="412" y="618"/>
                </a:cubicBezTo>
                <a:cubicBezTo>
                  <a:pt x="412" y="618"/>
                  <a:pt x="456" y="574"/>
                  <a:pt x="500" y="530"/>
                </a:cubicBezTo>
                <a:cubicBezTo>
                  <a:pt x="559" y="515"/>
                  <a:pt x="633" y="500"/>
                  <a:pt x="633" y="500"/>
                </a:cubicBezTo>
                <a:lnTo>
                  <a:pt x="530" y="338"/>
                </a:lnTo>
                <a:close/>
                <a:moveTo>
                  <a:pt x="206" y="544"/>
                </a:moveTo>
                <a:lnTo>
                  <a:pt x="206" y="544"/>
                </a:lnTo>
                <a:cubicBezTo>
                  <a:pt x="206" y="544"/>
                  <a:pt x="176" y="530"/>
                  <a:pt x="147" y="500"/>
                </a:cubicBezTo>
                <a:cubicBezTo>
                  <a:pt x="103" y="485"/>
                  <a:pt x="58" y="471"/>
                  <a:pt x="58" y="471"/>
                </a:cubicBezTo>
                <a:cubicBezTo>
                  <a:pt x="117" y="382"/>
                  <a:pt x="117" y="382"/>
                  <a:pt x="117" y="382"/>
                </a:cubicBezTo>
                <a:cubicBezTo>
                  <a:pt x="147" y="412"/>
                  <a:pt x="206" y="456"/>
                  <a:pt x="250" y="456"/>
                </a:cubicBezTo>
                <a:lnTo>
                  <a:pt x="206" y="544"/>
                </a:lnTo>
                <a:close/>
                <a:moveTo>
                  <a:pt x="309" y="426"/>
                </a:moveTo>
                <a:lnTo>
                  <a:pt x="309" y="426"/>
                </a:lnTo>
                <a:cubicBezTo>
                  <a:pt x="206" y="426"/>
                  <a:pt x="117" y="338"/>
                  <a:pt x="117" y="235"/>
                </a:cubicBezTo>
                <a:cubicBezTo>
                  <a:pt x="117" y="117"/>
                  <a:pt x="206" y="29"/>
                  <a:pt x="309" y="29"/>
                </a:cubicBezTo>
                <a:cubicBezTo>
                  <a:pt x="426" y="29"/>
                  <a:pt x="515" y="117"/>
                  <a:pt x="515" y="235"/>
                </a:cubicBezTo>
                <a:cubicBezTo>
                  <a:pt x="515" y="338"/>
                  <a:pt x="426" y="426"/>
                  <a:pt x="309" y="426"/>
                </a:cubicBezTo>
                <a:close/>
                <a:moveTo>
                  <a:pt x="485" y="500"/>
                </a:moveTo>
                <a:lnTo>
                  <a:pt x="485" y="500"/>
                </a:lnTo>
                <a:cubicBezTo>
                  <a:pt x="456" y="530"/>
                  <a:pt x="426" y="544"/>
                  <a:pt x="426" y="544"/>
                </a:cubicBezTo>
                <a:cubicBezTo>
                  <a:pt x="368" y="456"/>
                  <a:pt x="368" y="456"/>
                  <a:pt x="368" y="456"/>
                </a:cubicBezTo>
                <a:cubicBezTo>
                  <a:pt x="426" y="456"/>
                  <a:pt x="471" y="412"/>
                  <a:pt x="500" y="382"/>
                </a:cubicBezTo>
                <a:cubicBezTo>
                  <a:pt x="559" y="471"/>
                  <a:pt x="559" y="471"/>
                  <a:pt x="559" y="471"/>
                </a:cubicBezTo>
                <a:cubicBezTo>
                  <a:pt x="559" y="471"/>
                  <a:pt x="530" y="485"/>
                  <a:pt x="485" y="500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 sz="900"/>
          </a:p>
        </p:txBody>
      </p:sp>
      <p:sp>
        <p:nvSpPr>
          <p:cNvPr id="30" name="Freeform 158">
            <a:extLst>
              <a:ext uri="{FF2B5EF4-FFF2-40B4-BE49-F238E27FC236}">
                <a16:creationId xmlns:a16="http://schemas.microsoft.com/office/drawing/2014/main" xmlns="" id="{A8315A33-95B6-4708-BF84-713B0231AC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57432" y="3000154"/>
            <a:ext cx="477136" cy="436584"/>
          </a:xfrm>
          <a:custGeom>
            <a:avLst/>
            <a:gdLst>
              <a:gd name="T0" fmla="*/ 515 w 649"/>
              <a:gd name="T1" fmla="*/ 74 h 590"/>
              <a:gd name="T2" fmla="*/ 515 w 649"/>
              <a:gd name="T3" fmla="*/ 74 h 590"/>
              <a:gd name="T4" fmla="*/ 442 w 649"/>
              <a:gd name="T5" fmla="*/ 0 h 590"/>
              <a:gd name="T6" fmla="*/ 206 w 649"/>
              <a:gd name="T7" fmla="*/ 0 h 590"/>
              <a:gd name="T8" fmla="*/ 133 w 649"/>
              <a:gd name="T9" fmla="*/ 74 h 590"/>
              <a:gd name="T10" fmla="*/ 15 w 649"/>
              <a:gd name="T11" fmla="*/ 162 h 590"/>
              <a:gd name="T12" fmla="*/ 133 w 649"/>
              <a:gd name="T13" fmla="*/ 280 h 590"/>
              <a:gd name="T14" fmla="*/ 147 w 649"/>
              <a:gd name="T15" fmla="*/ 280 h 590"/>
              <a:gd name="T16" fmla="*/ 309 w 649"/>
              <a:gd name="T17" fmla="*/ 427 h 590"/>
              <a:gd name="T18" fmla="*/ 309 w 649"/>
              <a:gd name="T19" fmla="*/ 545 h 590"/>
              <a:gd name="T20" fmla="*/ 250 w 649"/>
              <a:gd name="T21" fmla="*/ 545 h 590"/>
              <a:gd name="T22" fmla="*/ 221 w 649"/>
              <a:gd name="T23" fmla="*/ 574 h 590"/>
              <a:gd name="T24" fmla="*/ 250 w 649"/>
              <a:gd name="T25" fmla="*/ 589 h 590"/>
              <a:gd name="T26" fmla="*/ 397 w 649"/>
              <a:gd name="T27" fmla="*/ 589 h 590"/>
              <a:gd name="T28" fmla="*/ 427 w 649"/>
              <a:gd name="T29" fmla="*/ 574 h 590"/>
              <a:gd name="T30" fmla="*/ 397 w 649"/>
              <a:gd name="T31" fmla="*/ 545 h 590"/>
              <a:gd name="T32" fmla="*/ 339 w 649"/>
              <a:gd name="T33" fmla="*/ 545 h 590"/>
              <a:gd name="T34" fmla="*/ 339 w 649"/>
              <a:gd name="T35" fmla="*/ 427 h 590"/>
              <a:gd name="T36" fmla="*/ 501 w 649"/>
              <a:gd name="T37" fmla="*/ 280 h 590"/>
              <a:gd name="T38" fmla="*/ 515 w 649"/>
              <a:gd name="T39" fmla="*/ 280 h 590"/>
              <a:gd name="T40" fmla="*/ 633 w 649"/>
              <a:gd name="T41" fmla="*/ 162 h 590"/>
              <a:gd name="T42" fmla="*/ 515 w 649"/>
              <a:gd name="T43" fmla="*/ 74 h 590"/>
              <a:gd name="T44" fmla="*/ 133 w 649"/>
              <a:gd name="T45" fmla="*/ 236 h 590"/>
              <a:gd name="T46" fmla="*/ 133 w 649"/>
              <a:gd name="T47" fmla="*/ 236 h 590"/>
              <a:gd name="T48" fmla="*/ 44 w 649"/>
              <a:gd name="T49" fmla="*/ 162 h 590"/>
              <a:gd name="T50" fmla="*/ 133 w 649"/>
              <a:gd name="T51" fmla="*/ 118 h 590"/>
              <a:gd name="T52" fmla="*/ 133 w 649"/>
              <a:gd name="T53" fmla="*/ 236 h 590"/>
              <a:gd name="T54" fmla="*/ 486 w 649"/>
              <a:gd name="T55" fmla="*/ 191 h 590"/>
              <a:gd name="T56" fmla="*/ 486 w 649"/>
              <a:gd name="T57" fmla="*/ 191 h 590"/>
              <a:gd name="T58" fmla="*/ 324 w 649"/>
              <a:gd name="T59" fmla="*/ 398 h 590"/>
              <a:gd name="T60" fmla="*/ 162 w 649"/>
              <a:gd name="T61" fmla="*/ 191 h 590"/>
              <a:gd name="T62" fmla="*/ 162 w 649"/>
              <a:gd name="T63" fmla="*/ 74 h 590"/>
              <a:gd name="T64" fmla="*/ 206 w 649"/>
              <a:gd name="T65" fmla="*/ 44 h 590"/>
              <a:gd name="T66" fmla="*/ 442 w 649"/>
              <a:gd name="T67" fmla="*/ 44 h 590"/>
              <a:gd name="T68" fmla="*/ 486 w 649"/>
              <a:gd name="T69" fmla="*/ 74 h 590"/>
              <a:gd name="T70" fmla="*/ 486 w 649"/>
              <a:gd name="T71" fmla="*/ 191 h 590"/>
              <a:gd name="T72" fmla="*/ 515 w 649"/>
              <a:gd name="T73" fmla="*/ 236 h 590"/>
              <a:gd name="T74" fmla="*/ 515 w 649"/>
              <a:gd name="T75" fmla="*/ 236 h 590"/>
              <a:gd name="T76" fmla="*/ 515 w 649"/>
              <a:gd name="T77" fmla="*/ 118 h 590"/>
              <a:gd name="T78" fmla="*/ 604 w 649"/>
              <a:gd name="T79" fmla="*/ 162 h 590"/>
              <a:gd name="T80" fmla="*/ 515 w 649"/>
              <a:gd name="T81" fmla="*/ 236 h 5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649" h="590">
                <a:moveTo>
                  <a:pt x="515" y="74"/>
                </a:moveTo>
                <a:lnTo>
                  <a:pt x="515" y="74"/>
                </a:lnTo>
                <a:cubicBezTo>
                  <a:pt x="515" y="30"/>
                  <a:pt x="486" y="0"/>
                  <a:pt x="442" y="0"/>
                </a:cubicBezTo>
                <a:cubicBezTo>
                  <a:pt x="206" y="0"/>
                  <a:pt x="206" y="0"/>
                  <a:pt x="206" y="0"/>
                </a:cubicBezTo>
                <a:cubicBezTo>
                  <a:pt x="162" y="0"/>
                  <a:pt x="133" y="30"/>
                  <a:pt x="133" y="74"/>
                </a:cubicBezTo>
                <a:cubicBezTo>
                  <a:pt x="0" y="74"/>
                  <a:pt x="15" y="74"/>
                  <a:pt x="15" y="162"/>
                </a:cubicBezTo>
                <a:cubicBezTo>
                  <a:pt x="15" y="221"/>
                  <a:pt x="59" y="280"/>
                  <a:pt x="133" y="280"/>
                </a:cubicBezTo>
                <a:cubicBezTo>
                  <a:pt x="133" y="280"/>
                  <a:pt x="133" y="280"/>
                  <a:pt x="147" y="280"/>
                </a:cubicBezTo>
                <a:cubicBezTo>
                  <a:pt x="162" y="353"/>
                  <a:pt x="236" y="427"/>
                  <a:pt x="309" y="427"/>
                </a:cubicBezTo>
                <a:cubicBezTo>
                  <a:pt x="309" y="545"/>
                  <a:pt x="309" y="545"/>
                  <a:pt x="309" y="545"/>
                </a:cubicBezTo>
                <a:cubicBezTo>
                  <a:pt x="250" y="545"/>
                  <a:pt x="250" y="545"/>
                  <a:pt x="250" y="545"/>
                </a:cubicBezTo>
                <a:cubicBezTo>
                  <a:pt x="236" y="545"/>
                  <a:pt x="221" y="560"/>
                  <a:pt x="221" y="574"/>
                </a:cubicBezTo>
                <a:cubicBezTo>
                  <a:pt x="221" y="574"/>
                  <a:pt x="236" y="589"/>
                  <a:pt x="250" y="589"/>
                </a:cubicBezTo>
                <a:cubicBezTo>
                  <a:pt x="397" y="589"/>
                  <a:pt x="397" y="589"/>
                  <a:pt x="397" y="589"/>
                </a:cubicBezTo>
                <a:cubicBezTo>
                  <a:pt x="413" y="589"/>
                  <a:pt x="427" y="574"/>
                  <a:pt x="427" y="574"/>
                </a:cubicBezTo>
                <a:cubicBezTo>
                  <a:pt x="427" y="560"/>
                  <a:pt x="413" y="545"/>
                  <a:pt x="397" y="545"/>
                </a:cubicBezTo>
                <a:cubicBezTo>
                  <a:pt x="339" y="545"/>
                  <a:pt x="339" y="545"/>
                  <a:pt x="339" y="545"/>
                </a:cubicBezTo>
                <a:cubicBezTo>
                  <a:pt x="339" y="427"/>
                  <a:pt x="339" y="427"/>
                  <a:pt x="339" y="427"/>
                </a:cubicBezTo>
                <a:cubicBezTo>
                  <a:pt x="413" y="427"/>
                  <a:pt x="486" y="353"/>
                  <a:pt x="501" y="280"/>
                </a:cubicBezTo>
                <a:cubicBezTo>
                  <a:pt x="515" y="280"/>
                  <a:pt x="515" y="280"/>
                  <a:pt x="515" y="280"/>
                </a:cubicBezTo>
                <a:cubicBezTo>
                  <a:pt x="589" y="280"/>
                  <a:pt x="633" y="221"/>
                  <a:pt x="633" y="162"/>
                </a:cubicBezTo>
                <a:cubicBezTo>
                  <a:pt x="633" y="74"/>
                  <a:pt x="648" y="74"/>
                  <a:pt x="515" y="74"/>
                </a:cubicBezTo>
                <a:close/>
                <a:moveTo>
                  <a:pt x="133" y="236"/>
                </a:moveTo>
                <a:lnTo>
                  <a:pt x="133" y="236"/>
                </a:lnTo>
                <a:cubicBezTo>
                  <a:pt x="88" y="236"/>
                  <a:pt x="44" y="206"/>
                  <a:pt x="44" y="162"/>
                </a:cubicBezTo>
                <a:cubicBezTo>
                  <a:pt x="44" y="118"/>
                  <a:pt x="44" y="118"/>
                  <a:pt x="133" y="118"/>
                </a:cubicBezTo>
                <a:lnTo>
                  <a:pt x="133" y="236"/>
                </a:lnTo>
                <a:close/>
                <a:moveTo>
                  <a:pt x="486" y="191"/>
                </a:moveTo>
                <a:lnTo>
                  <a:pt x="486" y="191"/>
                </a:lnTo>
                <a:cubicBezTo>
                  <a:pt x="486" y="280"/>
                  <a:pt x="413" y="398"/>
                  <a:pt x="324" y="398"/>
                </a:cubicBezTo>
                <a:cubicBezTo>
                  <a:pt x="236" y="398"/>
                  <a:pt x="162" y="280"/>
                  <a:pt x="162" y="191"/>
                </a:cubicBezTo>
                <a:cubicBezTo>
                  <a:pt x="162" y="74"/>
                  <a:pt x="162" y="74"/>
                  <a:pt x="162" y="74"/>
                </a:cubicBezTo>
                <a:cubicBezTo>
                  <a:pt x="162" y="59"/>
                  <a:pt x="192" y="44"/>
                  <a:pt x="206" y="44"/>
                </a:cubicBezTo>
                <a:cubicBezTo>
                  <a:pt x="442" y="44"/>
                  <a:pt x="442" y="44"/>
                  <a:pt x="442" y="44"/>
                </a:cubicBezTo>
                <a:cubicBezTo>
                  <a:pt x="456" y="44"/>
                  <a:pt x="486" y="59"/>
                  <a:pt x="486" y="74"/>
                </a:cubicBezTo>
                <a:lnTo>
                  <a:pt x="486" y="191"/>
                </a:lnTo>
                <a:close/>
                <a:moveTo>
                  <a:pt x="515" y="236"/>
                </a:moveTo>
                <a:lnTo>
                  <a:pt x="515" y="236"/>
                </a:lnTo>
                <a:cubicBezTo>
                  <a:pt x="515" y="118"/>
                  <a:pt x="515" y="118"/>
                  <a:pt x="515" y="118"/>
                </a:cubicBezTo>
                <a:cubicBezTo>
                  <a:pt x="604" y="118"/>
                  <a:pt x="604" y="118"/>
                  <a:pt x="604" y="162"/>
                </a:cubicBezTo>
                <a:cubicBezTo>
                  <a:pt x="604" y="206"/>
                  <a:pt x="560" y="236"/>
                  <a:pt x="515" y="236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 sz="900"/>
          </a:p>
        </p:txBody>
      </p:sp>
      <p:sp>
        <p:nvSpPr>
          <p:cNvPr id="31" name="Freeform 160">
            <a:extLst>
              <a:ext uri="{FF2B5EF4-FFF2-40B4-BE49-F238E27FC236}">
                <a16:creationId xmlns:a16="http://schemas.microsoft.com/office/drawing/2014/main" xmlns="" id="{74F3BFA6-BB38-4699-B012-09D36493FFA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35526" y="2990663"/>
            <a:ext cx="379540" cy="455566"/>
          </a:xfrm>
          <a:custGeom>
            <a:avLst/>
            <a:gdLst>
              <a:gd name="T0" fmla="*/ 501 w 517"/>
              <a:gd name="T1" fmla="*/ 235 h 619"/>
              <a:gd name="T2" fmla="*/ 501 w 517"/>
              <a:gd name="T3" fmla="*/ 235 h 619"/>
              <a:gd name="T4" fmla="*/ 442 w 517"/>
              <a:gd name="T5" fmla="*/ 117 h 619"/>
              <a:gd name="T6" fmla="*/ 427 w 517"/>
              <a:gd name="T7" fmla="*/ 117 h 619"/>
              <a:gd name="T8" fmla="*/ 309 w 517"/>
              <a:gd name="T9" fmla="*/ 117 h 619"/>
              <a:gd name="T10" fmla="*/ 309 w 517"/>
              <a:gd name="T11" fmla="*/ 73 h 619"/>
              <a:gd name="T12" fmla="*/ 236 w 517"/>
              <a:gd name="T13" fmla="*/ 0 h 619"/>
              <a:gd name="T14" fmla="*/ 192 w 517"/>
              <a:gd name="T15" fmla="*/ 0 h 619"/>
              <a:gd name="T16" fmla="*/ 118 w 517"/>
              <a:gd name="T17" fmla="*/ 73 h 619"/>
              <a:gd name="T18" fmla="*/ 118 w 517"/>
              <a:gd name="T19" fmla="*/ 117 h 619"/>
              <a:gd name="T20" fmla="*/ 45 w 517"/>
              <a:gd name="T21" fmla="*/ 117 h 619"/>
              <a:gd name="T22" fmla="*/ 0 w 517"/>
              <a:gd name="T23" fmla="*/ 147 h 619"/>
              <a:gd name="T24" fmla="*/ 0 w 517"/>
              <a:gd name="T25" fmla="*/ 353 h 619"/>
              <a:gd name="T26" fmla="*/ 45 w 517"/>
              <a:gd name="T27" fmla="*/ 382 h 619"/>
              <a:gd name="T28" fmla="*/ 118 w 517"/>
              <a:gd name="T29" fmla="*/ 382 h 619"/>
              <a:gd name="T30" fmla="*/ 118 w 517"/>
              <a:gd name="T31" fmla="*/ 544 h 619"/>
              <a:gd name="T32" fmla="*/ 192 w 517"/>
              <a:gd name="T33" fmla="*/ 618 h 619"/>
              <a:gd name="T34" fmla="*/ 236 w 517"/>
              <a:gd name="T35" fmla="*/ 618 h 619"/>
              <a:gd name="T36" fmla="*/ 309 w 517"/>
              <a:gd name="T37" fmla="*/ 544 h 619"/>
              <a:gd name="T38" fmla="*/ 309 w 517"/>
              <a:gd name="T39" fmla="*/ 382 h 619"/>
              <a:gd name="T40" fmla="*/ 427 w 517"/>
              <a:gd name="T41" fmla="*/ 382 h 619"/>
              <a:gd name="T42" fmla="*/ 427 w 517"/>
              <a:gd name="T43" fmla="*/ 382 h 619"/>
              <a:gd name="T44" fmla="*/ 442 w 517"/>
              <a:gd name="T45" fmla="*/ 382 h 619"/>
              <a:gd name="T46" fmla="*/ 501 w 517"/>
              <a:gd name="T47" fmla="*/ 264 h 619"/>
              <a:gd name="T48" fmla="*/ 516 w 517"/>
              <a:gd name="T49" fmla="*/ 250 h 619"/>
              <a:gd name="T50" fmla="*/ 501 w 517"/>
              <a:gd name="T51" fmla="*/ 235 h 619"/>
              <a:gd name="T52" fmla="*/ 162 w 517"/>
              <a:gd name="T53" fmla="*/ 73 h 619"/>
              <a:gd name="T54" fmla="*/ 162 w 517"/>
              <a:gd name="T55" fmla="*/ 73 h 619"/>
              <a:gd name="T56" fmla="*/ 192 w 517"/>
              <a:gd name="T57" fmla="*/ 29 h 619"/>
              <a:gd name="T58" fmla="*/ 236 w 517"/>
              <a:gd name="T59" fmla="*/ 29 h 619"/>
              <a:gd name="T60" fmla="*/ 280 w 517"/>
              <a:gd name="T61" fmla="*/ 73 h 619"/>
              <a:gd name="T62" fmla="*/ 280 w 517"/>
              <a:gd name="T63" fmla="*/ 117 h 619"/>
              <a:gd name="T64" fmla="*/ 162 w 517"/>
              <a:gd name="T65" fmla="*/ 117 h 619"/>
              <a:gd name="T66" fmla="*/ 162 w 517"/>
              <a:gd name="T67" fmla="*/ 73 h 619"/>
              <a:gd name="T68" fmla="*/ 280 w 517"/>
              <a:gd name="T69" fmla="*/ 544 h 619"/>
              <a:gd name="T70" fmla="*/ 280 w 517"/>
              <a:gd name="T71" fmla="*/ 544 h 619"/>
              <a:gd name="T72" fmla="*/ 236 w 517"/>
              <a:gd name="T73" fmla="*/ 588 h 619"/>
              <a:gd name="T74" fmla="*/ 192 w 517"/>
              <a:gd name="T75" fmla="*/ 588 h 619"/>
              <a:gd name="T76" fmla="*/ 162 w 517"/>
              <a:gd name="T77" fmla="*/ 544 h 619"/>
              <a:gd name="T78" fmla="*/ 162 w 517"/>
              <a:gd name="T79" fmla="*/ 382 h 619"/>
              <a:gd name="T80" fmla="*/ 280 w 517"/>
              <a:gd name="T81" fmla="*/ 382 h 619"/>
              <a:gd name="T82" fmla="*/ 280 w 517"/>
              <a:gd name="T83" fmla="*/ 544 h 619"/>
              <a:gd name="T84" fmla="*/ 427 w 517"/>
              <a:gd name="T85" fmla="*/ 338 h 619"/>
              <a:gd name="T86" fmla="*/ 427 w 517"/>
              <a:gd name="T87" fmla="*/ 338 h 619"/>
              <a:gd name="T88" fmla="*/ 413 w 517"/>
              <a:gd name="T89" fmla="*/ 353 h 619"/>
              <a:gd name="T90" fmla="*/ 59 w 517"/>
              <a:gd name="T91" fmla="*/ 353 h 619"/>
              <a:gd name="T92" fmla="*/ 45 w 517"/>
              <a:gd name="T93" fmla="*/ 323 h 619"/>
              <a:gd name="T94" fmla="*/ 45 w 517"/>
              <a:gd name="T95" fmla="*/ 176 h 619"/>
              <a:gd name="T96" fmla="*/ 59 w 517"/>
              <a:gd name="T97" fmla="*/ 147 h 619"/>
              <a:gd name="T98" fmla="*/ 413 w 517"/>
              <a:gd name="T99" fmla="*/ 147 h 619"/>
              <a:gd name="T100" fmla="*/ 427 w 517"/>
              <a:gd name="T101" fmla="*/ 162 h 619"/>
              <a:gd name="T102" fmla="*/ 472 w 517"/>
              <a:gd name="T103" fmla="*/ 250 h 619"/>
              <a:gd name="T104" fmla="*/ 427 w 517"/>
              <a:gd name="T105" fmla="*/ 338 h 6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517" h="619">
                <a:moveTo>
                  <a:pt x="501" y="235"/>
                </a:moveTo>
                <a:lnTo>
                  <a:pt x="501" y="235"/>
                </a:lnTo>
                <a:cubicBezTo>
                  <a:pt x="442" y="117"/>
                  <a:pt x="442" y="117"/>
                  <a:pt x="442" y="117"/>
                </a:cubicBezTo>
                <a:cubicBezTo>
                  <a:pt x="442" y="117"/>
                  <a:pt x="442" y="117"/>
                  <a:pt x="427" y="117"/>
                </a:cubicBezTo>
                <a:cubicBezTo>
                  <a:pt x="309" y="117"/>
                  <a:pt x="309" y="117"/>
                  <a:pt x="309" y="117"/>
                </a:cubicBezTo>
                <a:cubicBezTo>
                  <a:pt x="309" y="73"/>
                  <a:pt x="309" y="73"/>
                  <a:pt x="309" y="73"/>
                </a:cubicBezTo>
                <a:cubicBezTo>
                  <a:pt x="309" y="29"/>
                  <a:pt x="280" y="0"/>
                  <a:pt x="236" y="0"/>
                </a:cubicBezTo>
                <a:cubicBezTo>
                  <a:pt x="192" y="0"/>
                  <a:pt x="192" y="0"/>
                  <a:pt x="192" y="0"/>
                </a:cubicBezTo>
                <a:cubicBezTo>
                  <a:pt x="148" y="0"/>
                  <a:pt x="118" y="29"/>
                  <a:pt x="118" y="73"/>
                </a:cubicBezTo>
                <a:cubicBezTo>
                  <a:pt x="118" y="117"/>
                  <a:pt x="118" y="117"/>
                  <a:pt x="118" y="117"/>
                </a:cubicBezTo>
                <a:cubicBezTo>
                  <a:pt x="45" y="117"/>
                  <a:pt x="45" y="117"/>
                  <a:pt x="45" y="117"/>
                </a:cubicBezTo>
                <a:cubicBezTo>
                  <a:pt x="15" y="117"/>
                  <a:pt x="0" y="132"/>
                  <a:pt x="0" y="147"/>
                </a:cubicBezTo>
                <a:cubicBezTo>
                  <a:pt x="0" y="353"/>
                  <a:pt x="0" y="353"/>
                  <a:pt x="0" y="353"/>
                </a:cubicBezTo>
                <a:cubicBezTo>
                  <a:pt x="0" y="367"/>
                  <a:pt x="15" y="382"/>
                  <a:pt x="45" y="382"/>
                </a:cubicBezTo>
                <a:cubicBezTo>
                  <a:pt x="118" y="382"/>
                  <a:pt x="118" y="382"/>
                  <a:pt x="118" y="382"/>
                </a:cubicBezTo>
                <a:cubicBezTo>
                  <a:pt x="118" y="544"/>
                  <a:pt x="118" y="544"/>
                  <a:pt x="118" y="544"/>
                </a:cubicBezTo>
                <a:cubicBezTo>
                  <a:pt x="118" y="588"/>
                  <a:pt x="148" y="618"/>
                  <a:pt x="192" y="618"/>
                </a:cubicBezTo>
                <a:cubicBezTo>
                  <a:pt x="236" y="618"/>
                  <a:pt x="236" y="618"/>
                  <a:pt x="236" y="618"/>
                </a:cubicBezTo>
                <a:cubicBezTo>
                  <a:pt x="280" y="618"/>
                  <a:pt x="309" y="588"/>
                  <a:pt x="309" y="544"/>
                </a:cubicBezTo>
                <a:cubicBezTo>
                  <a:pt x="309" y="382"/>
                  <a:pt x="309" y="382"/>
                  <a:pt x="309" y="382"/>
                </a:cubicBezTo>
                <a:cubicBezTo>
                  <a:pt x="427" y="382"/>
                  <a:pt x="427" y="382"/>
                  <a:pt x="427" y="382"/>
                </a:cubicBezTo>
                <a:lnTo>
                  <a:pt x="427" y="382"/>
                </a:lnTo>
                <a:cubicBezTo>
                  <a:pt x="442" y="382"/>
                  <a:pt x="442" y="382"/>
                  <a:pt x="442" y="382"/>
                </a:cubicBezTo>
                <a:cubicBezTo>
                  <a:pt x="501" y="264"/>
                  <a:pt x="501" y="264"/>
                  <a:pt x="501" y="264"/>
                </a:cubicBezTo>
                <a:cubicBezTo>
                  <a:pt x="516" y="250"/>
                  <a:pt x="516" y="250"/>
                  <a:pt x="516" y="250"/>
                </a:cubicBezTo>
                <a:cubicBezTo>
                  <a:pt x="516" y="250"/>
                  <a:pt x="516" y="235"/>
                  <a:pt x="501" y="235"/>
                </a:cubicBezTo>
                <a:close/>
                <a:moveTo>
                  <a:pt x="162" y="73"/>
                </a:moveTo>
                <a:lnTo>
                  <a:pt x="162" y="73"/>
                </a:lnTo>
                <a:cubicBezTo>
                  <a:pt x="162" y="58"/>
                  <a:pt x="177" y="29"/>
                  <a:pt x="192" y="29"/>
                </a:cubicBezTo>
                <a:cubicBezTo>
                  <a:pt x="236" y="29"/>
                  <a:pt x="236" y="29"/>
                  <a:pt x="236" y="29"/>
                </a:cubicBezTo>
                <a:cubicBezTo>
                  <a:pt x="251" y="29"/>
                  <a:pt x="280" y="58"/>
                  <a:pt x="280" y="73"/>
                </a:cubicBezTo>
                <a:cubicBezTo>
                  <a:pt x="280" y="117"/>
                  <a:pt x="280" y="117"/>
                  <a:pt x="280" y="117"/>
                </a:cubicBezTo>
                <a:cubicBezTo>
                  <a:pt x="162" y="117"/>
                  <a:pt x="162" y="117"/>
                  <a:pt x="162" y="117"/>
                </a:cubicBezTo>
                <a:lnTo>
                  <a:pt x="162" y="73"/>
                </a:lnTo>
                <a:close/>
                <a:moveTo>
                  <a:pt x="280" y="544"/>
                </a:moveTo>
                <a:lnTo>
                  <a:pt x="280" y="544"/>
                </a:lnTo>
                <a:cubicBezTo>
                  <a:pt x="280" y="559"/>
                  <a:pt x="251" y="588"/>
                  <a:pt x="236" y="588"/>
                </a:cubicBezTo>
                <a:cubicBezTo>
                  <a:pt x="192" y="588"/>
                  <a:pt x="192" y="588"/>
                  <a:pt x="192" y="588"/>
                </a:cubicBezTo>
                <a:cubicBezTo>
                  <a:pt x="177" y="588"/>
                  <a:pt x="162" y="559"/>
                  <a:pt x="162" y="544"/>
                </a:cubicBezTo>
                <a:cubicBezTo>
                  <a:pt x="162" y="382"/>
                  <a:pt x="162" y="382"/>
                  <a:pt x="162" y="382"/>
                </a:cubicBezTo>
                <a:cubicBezTo>
                  <a:pt x="280" y="382"/>
                  <a:pt x="280" y="382"/>
                  <a:pt x="280" y="382"/>
                </a:cubicBezTo>
                <a:lnTo>
                  <a:pt x="280" y="544"/>
                </a:lnTo>
                <a:close/>
                <a:moveTo>
                  <a:pt x="427" y="338"/>
                </a:moveTo>
                <a:lnTo>
                  <a:pt x="427" y="338"/>
                </a:lnTo>
                <a:cubicBezTo>
                  <a:pt x="427" y="353"/>
                  <a:pt x="413" y="353"/>
                  <a:pt x="413" y="353"/>
                </a:cubicBezTo>
                <a:cubicBezTo>
                  <a:pt x="59" y="353"/>
                  <a:pt x="59" y="353"/>
                  <a:pt x="59" y="353"/>
                </a:cubicBezTo>
                <a:cubicBezTo>
                  <a:pt x="45" y="353"/>
                  <a:pt x="45" y="338"/>
                  <a:pt x="45" y="323"/>
                </a:cubicBezTo>
                <a:cubicBezTo>
                  <a:pt x="45" y="176"/>
                  <a:pt x="45" y="176"/>
                  <a:pt x="45" y="176"/>
                </a:cubicBezTo>
                <a:cubicBezTo>
                  <a:pt x="45" y="162"/>
                  <a:pt x="45" y="147"/>
                  <a:pt x="59" y="147"/>
                </a:cubicBezTo>
                <a:cubicBezTo>
                  <a:pt x="413" y="147"/>
                  <a:pt x="413" y="147"/>
                  <a:pt x="413" y="147"/>
                </a:cubicBezTo>
                <a:cubicBezTo>
                  <a:pt x="413" y="147"/>
                  <a:pt x="427" y="147"/>
                  <a:pt x="427" y="162"/>
                </a:cubicBezTo>
                <a:cubicBezTo>
                  <a:pt x="472" y="250"/>
                  <a:pt x="472" y="250"/>
                  <a:pt x="472" y="250"/>
                </a:cubicBezTo>
                <a:lnTo>
                  <a:pt x="427" y="338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 sz="900"/>
          </a:p>
        </p:txBody>
      </p:sp>
      <p:sp>
        <p:nvSpPr>
          <p:cNvPr id="7" name="矩形 6"/>
          <p:cNvSpPr/>
          <p:nvPr/>
        </p:nvSpPr>
        <p:spPr>
          <a:xfrm>
            <a:off x="863196" y="1923095"/>
            <a:ext cx="3124200" cy="64008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 w="19050" cap="flat">
            <a:noFill/>
            <a:prstDash val="solid"/>
            <a:miter lim="800000"/>
            <a:headEnd/>
            <a:tailE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928871" y="2054670"/>
            <a:ext cx="299284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+mj-lt"/>
              </a:rPr>
              <a:t>BUSINESS TEMPLATE</a:t>
            </a:r>
            <a:endParaRPr lang="zh-CN" altLang="en-US" sz="20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236654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0" y="1868934"/>
            <a:ext cx="12192000" cy="4989066"/>
          </a:xfrm>
          <a:prstGeom prst="rect">
            <a:avLst/>
          </a:prstGeom>
          <a:solidFill>
            <a:schemeClr val="bg1"/>
          </a:solidFill>
          <a:ln w="19050" cap="flat">
            <a:noFill/>
            <a:prstDash val="solid"/>
            <a:miter lim="800000"/>
            <a:headEnd/>
            <a:tailEnd/>
          </a:ln>
          <a:effectLst>
            <a:outerShdw blurRad="190500" dist="76200" dir="5400000" sx="103000" sy="103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0" y="0"/>
            <a:ext cx="6123709" cy="6858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19050" cap="flat">
            <a:noFill/>
            <a:prstDash val="solid"/>
            <a:miter lim="800000"/>
            <a:headEnd/>
            <a:tailE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534791" y="450213"/>
            <a:ext cx="111755" cy="65353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9050" cap="flat">
            <a:noFill/>
            <a:prstDash val="solid"/>
            <a:miter lim="800000"/>
            <a:headEnd/>
            <a:tailEnd/>
          </a:ln>
          <a:effectLst>
            <a:outerShdw blurRad="190500" dist="76200" dir="5400000" sx="103000" sy="103000" algn="t" rotWithShape="0">
              <a:prstClr val="black">
                <a:alpha val="1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747877" y="450213"/>
            <a:ext cx="5375832" cy="653531"/>
            <a:chOff x="701695" y="205450"/>
            <a:chExt cx="5375832" cy="653531"/>
          </a:xfrm>
        </p:grpSpPr>
        <p:sp>
          <p:nvSpPr>
            <p:cNvPr id="4" name="矩形 3"/>
            <p:cNvSpPr/>
            <p:nvPr/>
          </p:nvSpPr>
          <p:spPr>
            <a:xfrm>
              <a:off x="701696" y="520427"/>
              <a:ext cx="5375831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600" dirty="0">
                  <a:solidFill>
                    <a:schemeClr val="bg1"/>
                  </a:solidFill>
                </a:rPr>
                <a:t>Lorem Ipsum is simply dummy text of the printing.</a:t>
              </a:r>
              <a:endParaRPr lang="zh-CN" altLang="en-US" sz="1600" dirty="0">
                <a:solidFill>
                  <a:schemeClr val="bg1"/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701695" y="205450"/>
              <a:ext cx="2992849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000" dirty="0">
                  <a:solidFill>
                    <a:schemeClr val="bg1"/>
                  </a:solidFill>
                  <a:latin typeface="+mj-lt"/>
                </a:rPr>
                <a:t>BUSINESS TEMPLATE</a:t>
              </a:r>
              <a:endParaRPr lang="zh-CN" altLang="en-US" sz="2000" dirty="0">
                <a:solidFill>
                  <a:schemeClr val="bg1"/>
                </a:solidFill>
                <a:latin typeface="+mj-lt"/>
              </a:endParaRPr>
            </a:p>
          </p:txBody>
        </p:sp>
      </p:grpSp>
      <p:sp>
        <p:nvSpPr>
          <p:cNvPr id="10" name="椭圆 9"/>
          <p:cNvSpPr/>
          <p:nvPr/>
        </p:nvSpPr>
        <p:spPr>
          <a:xfrm>
            <a:off x="5586714" y="2248381"/>
            <a:ext cx="1018572" cy="1018572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 w="19050" cap="flat">
            <a:noFill/>
            <a:prstDash val="solid"/>
            <a:miter lim="800000"/>
            <a:headEnd/>
            <a:tailEnd/>
          </a:ln>
          <a:effectLst>
            <a:outerShdw blurRad="190500" dist="76200" dir="5400000" sx="103000" sy="103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5586714" y="3788537"/>
            <a:ext cx="1018572" cy="1018572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 w="19050" cap="flat">
            <a:noFill/>
            <a:prstDash val="solid"/>
            <a:miter lim="800000"/>
            <a:headEnd/>
            <a:tailEnd/>
          </a:ln>
          <a:effectLst>
            <a:outerShdw blurRad="190500" dist="76200" dir="5400000" sx="103000" sy="103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5586714" y="5328694"/>
            <a:ext cx="1018572" cy="1018572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 w="19050" cap="flat">
            <a:noFill/>
            <a:prstDash val="solid"/>
            <a:miter lim="800000"/>
            <a:headEnd/>
            <a:tailEnd/>
          </a:ln>
          <a:effectLst>
            <a:outerShdw blurRad="190500" dist="76200" dir="5400000" sx="103000" sy="103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 dirty="0">
              <a:solidFill>
                <a:prstClr val="black"/>
              </a:solidFill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7100825" y="2288477"/>
            <a:ext cx="3821175" cy="938380"/>
            <a:chOff x="7089330" y="1664349"/>
            <a:chExt cx="3821175" cy="938380"/>
          </a:xfrm>
        </p:grpSpPr>
        <p:sp>
          <p:nvSpPr>
            <p:cNvPr id="31" name="矩形 30"/>
            <p:cNvSpPr/>
            <p:nvPr/>
          </p:nvSpPr>
          <p:spPr>
            <a:xfrm>
              <a:off x="7089330" y="1950243"/>
              <a:ext cx="3821175" cy="6524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Lorem Ipsum is simply dummy text of the printing and typesetting industry. </a:t>
              </a:r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7089330" y="1664349"/>
              <a:ext cx="170264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</a:rPr>
                <a:t>Lorem Ipsum </a:t>
              </a: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endParaRPr>
            </a:p>
          </p:txBody>
        </p:sp>
      </p:grpSp>
      <p:sp>
        <p:nvSpPr>
          <p:cNvPr id="44" name="Freeform 24"/>
          <p:cNvSpPr>
            <a:spLocks noChangeArrowheads="1"/>
          </p:cNvSpPr>
          <p:nvPr/>
        </p:nvSpPr>
        <p:spPr bwMode="auto">
          <a:xfrm>
            <a:off x="5898987" y="4141290"/>
            <a:ext cx="394026" cy="313066"/>
          </a:xfrm>
          <a:custGeom>
            <a:avLst/>
            <a:gdLst>
              <a:gd name="T0" fmla="*/ 248 w 497"/>
              <a:gd name="T1" fmla="*/ 150 h 399"/>
              <a:gd name="T2" fmla="*/ 248 w 497"/>
              <a:gd name="T3" fmla="*/ 150 h 399"/>
              <a:gd name="T4" fmla="*/ 177 w 497"/>
              <a:gd name="T5" fmla="*/ 221 h 399"/>
              <a:gd name="T6" fmla="*/ 248 w 497"/>
              <a:gd name="T7" fmla="*/ 292 h 399"/>
              <a:gd name="T8" fmla="*/ 319 w 497"/>
              <a:gd name="T9" fmla="*/ 221 h 399"/>
              <a:gd name="T10" fmla="*/ 248 w 497"/>
              <a:gd name="T11" fmla="*/ 150 h 399"/>
              <a:gd name="T12" fmla="*/ 442 w 497"/>
              <a:gd name="T13" fmla="*/ 70 h 399"/>
              <a:gd name="T14" fmla="*/ 442 w 497"/>
              <a:gd name="T15" fmla="*/ 70 h 399"/>
              <a:gd name="T16" fmla="*/ 389 w 497"/>
              <a:gd name="T17" fmla="*/ 70 h 399"/>
              <a:gd name="T18" fmla="*/ 363 w 497"/>
              <a:gd name="T19" fmla="*/ 61 h 399"/>
              <a:gd name="T20" fmla="*/ 354 w 497"/>
              <a:gd name="T21" fmla="*/ 8 h 399"/>
              <a:gd name="T22" fmla="*/ 327 w 497"/>
              <a:gd name="T23" fmla="*/ 0 h 399"/>
              <a:gd name="T24" fmla="*/ 159 w 497"/>
              <a:gd name="T25" fmla="*/ 0 h 399"/>
              <a:gd name="T26" fmla="*/ 142 w 497"/>
              <a:gd name="T27" fmla="*/ 8 h 399"/>
              <a:gd name="T28" fmla="*/ 123 w 497"/>
              <a:gd name="T29" fmla="*/ 61 h 399"/>
              <a:gd name="T30" fmla="*/ 106 w 497"/>
              <a:gd name="T31" fmla="*/ 70 h 399"/>
              <a:gd name="T32" fmla="*/ 53 w 497"/>
              <a:gd name="T33" fmla="*/ 70 h 399"/>
              <a:gd name="T34" fmla="*/ 0 w 497"/>
              <a:gd name="T35" fmla="*/ 123 h 399"/>
              <a:gd name="T36" fmla="*/ 0 w 497"/>
              <a:gd name="T37" fmla="*/ 345 h 399"/>
              <a:gd name="T38" fmla="*/ 53 w 497"/>
              <a:gd name="T39" fmla="*/ 398 h 399"/>
              <a:gd name="T40" fmla="*/ 442 w 497"/>
              <a:gd name="T41" fmla="*/ 398 h 399"/>
              <a:gd name="T42" fmla="*/ 496 w 497"/>
              <a:gd name="T43" fmla="*/ 345 h 399"/>
              <a:gd name="T44" fmla="*/ 496 w 497"/>
              <a:gd name="T45" fmla="*/ 123 h 399"/>
              <a:gd name="T46" fmla="*/ 442 w 497"/>
              <a:gd name="T47" fmla="*/ 70 h 399"/>
              <a:gd name="T48" fmla="*/ 248 w 497"/>
              <a:gd name="T49" fmla="*/ 345 h 399"/>
              <a:gd name="T50" fmla="*/ 248 w 497"/>
              <a:gd name="T51" fmla="*/ 345 h 399"/>
              <a:gd name="T52" fmla="*/ 123 w 497"/>
              <a:gd name="T53" fmla="*/ 221 h 399"/>
              <a:gd name="T54" fmla="*/ 248 w 497"/>
              <a:gd name="T55" fmla="*/ 97 h 399"/>
              <a:gd name="T56" fmla="*/ 372 w 497"/>
              <a:gd name="T57" fmla="*/ 221 h 399"/>
              <a:gd name="T58" fmla="*/ 248 w 497"/>
              <a:gd name="T59" fmla="*/ 345 h 399"/>
              <a:gd name="T60" fmla="*/ 425 w 497"/>
              <a:gd name="T61" fmla="*/ 159 h 399"/>
              <a:gd name="T62" fmla="*/ 425 w 497"/>
              <a:gd name="T63" fmla="*/ 159 h 399"/>
              <a:gd name="T64" fmla="*/ 407 w 497"/>
              <a:gd name="T65" fmla="*/ 141 h 399"/>
              <a:gd name="T66" fmla="*/ 425 w 497"/>
              <a:gd name="T67" fmla="*/ 123 h 399"/>
              <a:gd name="T68" fmla="*/ 442 w 497"/>
              <a:gd name="T69" fmla="*/ 141 h 399"/>
              <a:gd name="T70" fmla="*/ 425 w 497"/>
              <a:gd name="T71" fmla="*/ 159 h 3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497" h="399">
                <a:moveTo>
                  <a:pt x="248" y="150"/>
                </a:moveTo>
                <a:lnTo>
                  <a:pt x="248" y="150"/>
                </a:lnTo>
                <a:cubicBezTo>
                  <a:pt x="203" y="150"/>
                  <a:pt x="177" y="176"/>
                  <a:pt x="177" y="221"/>
                </a:cubicBezTo>
                <a:cubicBezTo>
                  <a:pt x="177" y="266"/>
                  <a:pt x="203" y="292"/>
                  <a:pt x="248" y="292"/>
                </a:cubicBezTo>
                <a:cubicBezTo>
                  <a:pt x="292" y="292"/>
                  <a:pt x="319" y="266"/>
                  <a:pt x="319" y="221"/>
                </a:cubicBezTo>
                <a:cubicBezTo>
                  <a:pt x="319" y="176"/>
                  <a:pt x="292" y="150"/>
                  <a:pt x="248" y="150"/>
                </a:cubicBezTo>
                <a:close/>
                <a:moveTo>
                  <a:pt x="442" y="70"/>
                </a:moveTo>
                <a:lnTo>
                  <a:pt x="442" y="70"/>
                </a:lnTo>
                <a:cubicBezTo>
                  <a:pt x="389" y="70"/>
                  <a:pt x="389" y="70"/>
                  <a:pt x="389" y="70"/>
                </a:cubicBezTo>
                <a:cubicBezTo>
                  <a:pt x="380" y="70"/>
                  <a:pt x="372" y="70"/>
                  <a:pt x="363" y="61"/>
                </a:cubicBezTo>
                <a:cubicBezTo>
                  <a:pt x="354" y="8"/>
                  <a:pt x="354" y="8"/>
                  <a:pt x="354" y="8"/>
                </a:cubicBezTo>
                <a:cubicBezTo>
                  <a:pt x="345" y="8"/>
                  <a:pt x="336" y="0"/>
                  <a:pt x="327" y="0"/>
                </a:cubicBezTo>
                <a:cubicBezTo>
                  <a:pt x="159" y="0"/>
                  <a:pt x="159" y="0"/>
                  <a:pt x="159" y="0"/>
                </a:cubicBezTo>
                <a:cubicBezTo>
                  <a:pt x="159" y="0"/>
                  <a:pt x="150" y="8"/>
                  <a:pt x="142" y="8"/>
                </a:cubicBezTo>
                <a:cubicBezTo>
                  <a:pt x="123" y="61"/>
                  <a:pt x="123" y="61"/>
                  <a:pt x="123" y="61"/>
                </a:cubicBezTo>
                <a:cubicBezTo>
                  <a:pt x="123" y="70"/>
                  <a:pt x="115" y="70"/>
                  <a:pt x="106" y="70"/>
                </a:cubicBezTo>
                <a:cubicBezTo>
                  <a:pt x="53" y="70"/>
                  <a:pt x="53" y="70"/>
                  <a:pt x="53" y="70"/>
                </a:cubicBezTo>
                <a:cubicBezTo>
                  <a:pt x="17" y="70"/>
                  <a:pt x="0" y="97"/>
                  <a:pt x="0" y="123"/>
                </a:cubicBezTo>
                <a:cubicBezTo>
                  <a:pt x="0" y="345"/>
                  <a:pt x="0" y="345"/>
                  <a:pt x="0" y="345"/>
                </a:cubicBezTo>
                <a:cubicBezTo>
                  <a:pt x="0" y="372"/>
                  <a:pt x="17" y="398"/>
                  <a:pt x="53" y="398"/>
                </a:cubicBezTo>
                <a:cubicBezTo>
                  <a:pt x="442" y="398"/>
                  <a:pt x="442" y="398"/>
                  <a:pt x="442" y="398"/>
                </a:cubicBezTo>
                <a:cubicBezTo>
                  <a:pt x="470" y="398"/>
                  <a:pt x="496" y="372"/>
                  <a:pt x="496" y="345"/>
                </a:cubicBezTo>
                <a:cubicBezTo>
                  <a:pt x="496" y="123"/>
                  <a:pt x="496" y="123"/>
                  <a:pt x="496" y="123"/>
                </a:cubicBezTo>
                <a:cubicBezTo>
                  <a:pt x="496" y="97"/>
                  <a:pt x="470" y="70"/>
                  <a:pt x="442" y="70"/>
                </a:cubicBezTo>
                <a:close/>
                <a:moveTo>
                  <a:pt x="248" y="345"/>
                </a:moveTo>
                <a:lnTo>
                  <a:pt x="248" y="345"/>
                </a:lnTo>
                <a:cubicBezTo>
                  <a:pt x="177" y="345"/>
                  <a:pt x="123" y="292"/>
                  <a:pt x="123" y="221"/>
                </a:cubicBezTo>
                <a:cubicBezTo>
                  <a:pt x="123" y="150"/>
                  <a:pt x="177" y="97"/>
                  <a:pt x="248" y="97"/>
                </a:cubicBezTo>
                <a:cubicBezTo>
                  <a:pt x="319" y="97"/>
                  <a:pt x="372" y="150"/>
                  <a:pt x="372" y="221"/>
                </a:cubicBezTo>
                <a:cubicBezTo>
                  <a:pt x="372" y="292"/>
                  <a:pt x="319" y="345"/>
                  <a:pt x="248" y="345"/>
                </a:cubicBezTo>
                <a:close/>
                <a:moveTo>
                  <a:pt x="425" y="159"/>
                </a:moveTo>
                <a:lnTo>
                  <a:pt x="425" y="159"/>
                </a:lnTo>
                <a:cubicBezTo>
                  <a:pt x="416" y="159"/>
                  <a:pt x="407" y="150"/>
                  <a:pt x="407" y="141"/>
                </a:cubicBezTo>
                <a:cubicBezTo>
                  <a:pt x="407" y="132"/>
                  <a:pt x="416" y="123"/>
                  <a:pt x="425" y="123"/>
                </a:cubicBezTo>
                <a:cubicBezTo>
                  <a:pt x="433" y="123"/>
                  <a:pt x="442" y="132"/>
                  <a:pt x="442" y="141"/>
                </a:cubicBezTo>
                <a:cubicBezTo>
                  <a:pt x="442" y="150"/>
                  <a:pt x="433" y="159"/>
                  <a:pt x="425" y="15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45712" tIns="22856" rIns="45712" bIns="22856" anchor="ctr"/>
          <a:lstStyle/>
          <a:p>
            <a:pPr>
              <a:defRPr/>
            </a:pPr>
            <a:endParaRPr lang="en-US" sz="900" dirty="0"/>
          </a:p>
        </p:txBody>
      </p:sp>
      <p:sp>
        <p:nvSpPr>
          <p:cNvPr id="45" name="Freeform 68"/>
          <p:cNvSpPr>
            <a:spLocks noChangeArrowheads="1"/>
          </p:cNvSpPr>
          <p:nvPr/>
        </p:nvSpPr>
        <p:spPr bwMode="auto">
          <a:xfrm>
            <a:off x="5926932" y="2574580"/>
            <a:ext cx="338136" cy="366174"/>
          </a:xfrm>
          <a:custGeom>
            <a:avLst/>
            <a:gdLst>
              <a:gd name="T0" fmla="*/ 327 w 426"/>
              <a:gd name="T1" fmla="*/ 186 h 462"/>
              <a:gd name="T2" fmla="*/ 327 w 426"/>
              <a:gd name="T3" fmla="*/ 186 h 462"/>
              <a:gd name="T4" fmla="*/ 150 w 426"/>
              <a:gd name="T5" fmla="*/ 18 h 462"/>
              <a:gd name="T6" fmla="*/ 97 w 426"/>
              <a:gd name="T7" fmla="*/ 10 h 462"/>
              <a:gd name="T8" fmla="*/ 70 w 426"/>
              <a:gd name="T9" fmla="*/ 54 h 462"/>
              <a:gd name="T10" fmla="*/ 35 w 426"/>
              <a:gd name="T11" fmla="*/ 293 h 462"/>
              <a:gd name="T12" fmla="*/ 26 w 426"/>
              <a:gd name="T13" fmla="*/ 408 h 462"/>
              <a:gd name="T14" fmla="*/ 248 w 426"/>
              <a:gd name="T15" fmla="*/ 417 h 462"/>
              <a:gd name="T16" fmla="*/ 407 w 426"/>
              <a:gd name="T17" fmla="*/ 266 h 462"/>
              <a:gd name="T18" fmla="*/ 327 w 426"/>
              <a:gd name="T19" fmla="*/ 186 h 462"/>
              <a:gd name="T20" fmla="*/ 238 w 426"/>
              <a:gd name="T21" fmla="*/ 391 h 462"/>
              <a:gd name="T22" fmla="*/ 238 w 426"/>
              <a:gd name="T23" fmla="*/ 391 h 462"/>
              <a:gd name="T24" fmla="*/ 53 w 426"/>
              <a:gd name="T25" fmla="*/ 391 h 462"/>
              <a:gd name="T26" fmla="*/ 194 w 426"/>
              <a:gd name="T27" fmla="*/ 284 h 462"/>
              <a:gd name="T28" fmla="*/ 372 w 426"/>
              <a:gd name="T29" fmla="*/ 275 h 462"/>
              <a:gd name="T30" fmla="*/ 238 w 426"/>
              <a:gd name="T31" fmla="*/ 391 h 462"/>
              <a:gd name="T32" fmla="*/ 203 w 426"/>
              <a:gd name="T33" fmla="*/ 301 h 462"/>
              <a:gd name="T34" fmla="*/ 203 w 426"/>
              <a:gd name="T35" fmla="*/ 301 h 462"/>
              <a:gd name="T36" fmla="*/ 97 w 426"/>
              <a:gd name="T37" fmla="*/ 363 h 462"/>
              <a:gd name="T38" fmla="*/ 167 w 426"/>
              <a:gd name="T39" fmla="*/ 363 h 462"/>
              <a:gd name="T40" fmla="*/ 221 w 426"/>
              <a:gd name="T41" fmla="*/ 293 h 462"/>
              <a:gd name="T42" fmla="*/ 221 w 426"/>
              <a:gd name="T43" fmla="*/ 293 h 462"/>
              <a:gd name="T44" fmla="*/ 203 w 426"/>
              <a:gd name="T45" fmla="*/ 301 h 4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426" h="462">
                <a:moveTo>
                  <a:pt x="327" y="186"/>
                </a:moveTo>
                <a:lnTo>
                  <a:pt x="327" y="186"/>
                </a:lnTo>
                <a:cubicBezTo>
                  <a:pt x="274" y="63"/>
                  <a:pt x="238" y="18"/>
                  <a:pt x="150" y="18"/>
                </a:cubicBezTo>
                <a:cubicBezTo>
                  <a:pt x="114" y="18"/>
                  <a:pt x="123" y="0"/>
                  <a:pt x="97" y="10"/>
                </a:cubicBezTo>
                <a:cubicBezTo>
                  <a:pt x="70" y="18"/>
                  <a:pt x="97" y="27"/>
                  <a:pt x="70" y="54"/>
                </a:cubicBezTo>
                <a:cubicBezTo>
                  <a:pt x="0" y="107"/>
                  <a:pt x="8" y="169"/>
                  <a:pt x="35" y="293"/>
                </a:cubicBezTo>
                <a:cubicBezTo>
                  <a:pt x="53" y="346"/>
                  <a:pt x="8" y="354"/>
                  <a:pt x="26" y="408"/>
                </a:cubicBezTo>
                <a:cubicBezTo>
                  <a:pt x="35" y="444"/>
                  <a:pt x="141" y="461"/>
                  <a:pt x="248" y="417"/>
                </a:cubicBezTo>
                <a:cubicBezTo>
                  <a:pt x="354" y="382"/>
                  <a:pt x="425" y="301"/>
                  <a:pt x="407" y="266"/>
                </a:cubicBezTo>
                <a:cubicBezTo>
                  <a:pt x="389" y="213"/>
                  <a:pt x="354" y="239"/>
                  <a:pt x="327" y="186"/>
                </a:cubicBezTo>
                <a:close/>
                <a:moveTo>
                  <a:pt x="238" y="391"/>
                </a:moveTo>
                <a:lnTo>
                  <a:pt x="238" y="391"/>
                </a:lnTo>
                <a:cubicBezTo>
                  <a:pt x="141" y="426"/>
                  <a:pt x="61" y="399"/>
                  <a:pt x="53" y="391"/>
                </a:cubicBezTo>
                <a:cubicBezTo>
                  <a:pt x="53" y="382"/>
                  <a:pt x="88" y="319"/>
                  <a:pt x="194" y="284"/>
                </a:cubicBezTo>
                <a:cubicBezTo>
                  <a:pt x="310" y="239"/>
                  <a:pt x="372" y="257"/>
                  <a:pt x="372" y="275"/>
                </a:cubicBezTo>
                <a:cubicBezTo>
                  <a:pt x="380" y="284"/>
                  <a:pt x="336" y="354"/>
                  <a:pt x="238" y="391"/>
                </a:cubicBezTo>
                <a:close/>
                <a:moveTo>
                  <a:pt x="203" y="301"/>
                </a:moveTo>
                <a:lnTo>
                  <a:pt x="203" y="301"/>
                </a:lnTo>
                <a:cubicBezTo>
                  <a:pt x="150" y="319"/>
                  <a:pt x="123" y="337"/>
                  <a:pt x="97" y="363"/>
                </a:cubicBezTo>
                <a:cubicBezTo>
                  <a:pt x="114" y="373"/>
                  <a:pt x="141" y="382"/>
                  <a:pt x="167" y="363"/>
                </a:cubicBezTo>
                <a:cubicBezTo>
                  <a:pt x="212" y="354"/>
                  <a:pt x="230" y="319"/>
                  <a:pt x="221" y="293"/>
                </a:cubicBezTo>
                <a:lnTo>
                  <a:pt x="221" y="293"/>
                </a:lnTo>
                <a:cubicBezTo>
                  <a:pt x="221" y="293"/>
                  <a:pt x="212" y="301"/>
                  <a:pt x="203" y="30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45712" tIns="22856" rIns="45712" bIns="22856" anchor="ctr"/>
          <a:lstStyle/>
          <a:p>
            <a:pPr>
              <a:defRPr/>
            </a:pPr>
            <a:endParaRPr lang="en-US" sz="900" dirty="0"/>
          </a:p>
        </p:txBody>
      </p:sp>
      <p:sp>
        <p:nvSpPr>
          <p:cNvPr id="46" name="Freeform 79"/>
          <p:cNvSpPr>
            <a:spLocks noChangeArrowheads="1"/>
          </p:cNvSpPr>
          <p:nvPr/>
        </p:nvSpPr>
        <p:spPr bwMode="auto">
          <a:xfrm>
            <a:off x="5907370" y="5647904"/>
            <a:ext cx="377260" cy="380152"/>
          </a:xfrm>
          <a:custGeom>
            <a:avLst/>
            <a:gdLst>
              <a:gd name="T0" fmla="*/ 239 w 479"/>
              <a:gd name="T1" fmla="*/ 0 h 479"/>
              <a:gd name="T2" fmla="*/ 239 w 479"/>
              <a:gd name="T3" fmla="*/ 0 h 479"/>
              <a:gd name="T4" fmla="*/ 0 w 479"/>
              <a:gd name="T5" fmla="*/ 239 h 479"/>
              <a:gd name="T6" fmla="*/ 239 w 479"/>
              <a:gd name="T7" fmla="*/ 478 h 479"/>
              <a:gd name="T8" fmla="*/ 478 w 479"/>
              <a:gd name="T9" fmla="*/ 239 h 479"/>
              <a:gd name="T10" fmla="*/ 239 w 479"/>
              <a:gd name="T11" fmla="*/ 0 h 479"/>
              <a:gd name="T12" fmla="*/ 443 w 479"/>
              <a:gd name="T13" fmla="*/ 239 h 479"/>
              <a:gd name="T14" fmla="*/ 443 w 479"/>
              <a:gd name="T15" fmla="*/ 239 h 479"/>
              <a:gd name="T16" fmla="*/ 399 w 479"/>
              <a:gd name="T17" fmla="*/ 363 h 479"/>
              <a:gd name="T18" fmla="*/ 390 w 479"/>
              <a:gd name="T19" fmla="*/ 328 h 479"/>
              <a:gd name="T20" fmla="*/ 399 w 479"/>
              <a:gd name="T21" fmla="*/ 257 h 479"/>
              <a:gd name="T22" fmla="*/ 372 w 479"/>
              <a:gd name="T23" fmla="*/ 204 h 479"/>
              <a:gd name="T24" fmla="*/ 319 w 479"/>
              <a:gd name="T25" fmla="*/ 178 h 479"/>
              <a:gd name="T26" fmla="*/ 346 w 479"/>
              <a:gd name="T27" fmla="*/ 88 h 479"/>
              <a:gd name="T28" fmla="*/ 293 w 479"/>
              <a:gd name="T29" fmla="*/ 62 h 479"/>
              <a:gd name="T30" fmla="*/ 301 w 479"/>
              <a:gd name="T31" fmla="*/ 53 h 479"/>
              <a:gd name="T32" fmla="*/ 443 w 479"/>
              <a:gd name="T33" fmla="*/ 239 h 479"/>
              <a:gd name="T34" fmla="*/ 212 w 479"/>
              <a:gd name="T35" fmla="*/ 44 h 479"/>
              <a:gd name="T36" fmla="*/ 212 w 479"/>
              <a:gd name="T37" fmla="*/ 44 h 479"/>
              <a:gd name="T38" fmla="*/ 186 w 479"/>
              <a:gd name="T39" fmla="*/ 62 h 479"/>
              <a:gd name="T40" fmla="*/ 150 w 479"/>
              <a:gd name="T41" fmla="*/ 88 h 479"/>
              <a:gd name="T42" fmla="*/ 115 w 479"/>
              <a:gd name="T43" fmla="*/ 133 h 479"/>
              <a:gd name="T44" fmla="*/ 133 w 479"/>
              <a:gd name="T45" fmla="*/ 159 h 479"/>
              <a:gd name="T46" fmla="*/ 177 w 479"/>
              <a:gd name="T47" fmla="*/ 159 h 479"/>
              <a:gd name="T48" fmla="*/ 248 w 479"/>
              <a:gd name="T49" fmla="*/ 239 h 479"/>
              <a:gd name="T50" fmla="*/ 186 w 479"/>
              <a:gd name="T51" fmla="*/ 292 h 479"/>
              <a:gd name="T52" fmla="*/ 177 w 479"/>
              <a:gd name="T53" fmla="*/ 337 h 479"/>
              <a:gd name="T54" fmla="*/ 177 w 479"/>
              <a:gd name="T55" fmla="*/ 390 h 479"/>
              <a:gd name="T56" fmla="*/ 133 w 479"/>
              <a:gd name="T57" fmla="*/ 345 h 479"/>
              <a:gd name="T58" fmla="*/ 124 w 479"/>
              <a:gd name="T59" fmla="*/ 284 h 479"/>
              <a:gd name="T60" fmla="*/ 88 w 479"/>
              <a:gd name="T61" fmla="*/ 239 h 479"/>
              <a:gd name="T62" fmla="*/ 106 w 479"/>
              <a:gd name="T63" fmla="*/ 186 h 479"/>
              <a:gd name="T64" fmla="*/ 53 w 479"/>
              <a:gd name="T65" fmla="*/ 169 h 479"/>
              <a:gd name="T66" fmla="*/ 212 w 479"/>
              <a:gd name="T67" fmla="*/ 44 h 479"/>
              <a:gd name="T68" fmla="*/ 177 w 479"/>
              <a:gd name="T69" fmla="*/ 434 h 479"/>
              <a:gd name="T70" fmla="*/ 177 w 479"/>
              <a:gd name="T71" fmla="*/ 434 h 479"/>
              <a:gd name="T72" fmla="*/ 204 w 479"/>
              <a:gd name="T73" fmla="*/ 416 h 479"/>
              <a:gd name="T74" fmla="*/ 239 w 479"/>
              <a:gd name="T75" fmla="*/ 407 h 479"/>
              <a:gd name="T76" fmla="*/ 293 w 479"/>
              <a:gd name="T77" fmla="*/ 390 h 479"/>
              <a:gd name="T78" fmla="*/ 354 w 479"/>
              <a:gd name="T79" fmla="*/ 407 h 479"/>
              <a:gd name="T80" fmla="*/ 239 w 479"/>
              <a:gd name="T81" fmla="*/ 443 h 479"/>
              <a:gd name="T82" fmla="*/ 177 w 479"/>
              <a:gd name="T83" fmla="*/ 434 h 4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479" h="479">
                <a:moveTo>
                  <a:pt x="239" y="0"/>
                </a:moveTo>
                <a:lnTo>
                  <a:pt x="239" y="0"/>
                </a:lnTo>
                <a:cubicBezTo>
                  <a:pt x="106" y="0"/>
                  <a:pt x="0" y="106"/>
                  <a:pt x="0" y="239"/>
                </a:cubicBezTo>
                <a:cubicBezTo>
                  <a:pt x="0" y="372"/>
                  <a:pt x="106" y="478"/>
                  <a:pt x="239" y="478"/>
                </a:cubicBezTo>
                <a:cubicBezTo>
                  <a:pt x="372" y="478"/>
                  <a:pt x="478" y="372"/>
                  <a:pt x="478" y="239"/>
                </a:cubicBezTo>
                <a:cubicBezTo>
                  <a:pt x="478" y="106"/>
                  <a:pt x="372" y="0"/>
                  <a:pt x="239" y="0"/>
                </a:cubicBezTo>
                <a:close/>
                <a:moveTo>
                  <a:pt x="443" y="239"/>
                </a:moveTo>
                <a:lnTo>
                  <a:pt x="443" y="239"/>
                </a:lnTo>
                <a:cubicBezTo>
                  <a:pt x="443" y="292"/>
                  <a:pt x="425" y="328"/>
                  <a:pt x="399" y="363"/>
                </a:cubicBezTo>
                <a:cubicBezTo>
                  <a:pt x="390" y="363"/>
                  <a:pt x="381" y="345"/>
                  <a:pt x="390" y="328"/>
                </a:cubicBezTo>
                <a:cubicBezTo>
                  <a:pt x="399" y="310"/>
                  <a:pt x="399" y="275"/>
                  <a:pt x="399" y="257"/>
                </a:cubicBezTo>
                <a:cubicBezTo>
                  <a:pt x="399" y="239"/>
                  <a:pt x="390" y="204"/>
                  <a:pt x="372" y="204"/>
                </a:cubicBezTo>
                <a:cubicBezTo>
                  <a:pt x="346" y="204"/>
                  <a:pt x="337" y="204"/>
                  <a:pt x="319" y="178"/>
                </a:cubicBezTo>
                <a:cubicBezTo>
                  <a:pt x="301" y="124"/>
                  <a:pt x="372" y="115"/>
                  <a:pt x="346" y="88"/>
                </a:cubicBezTo>
                <a:cubicBezTo>
                  <a:pt x="337" y="80"/>
                  <a:pt x="301" y="115"/>
                  <a:pt x="293" y="62"/>
                </a:cubicBezTo>
                <a:lnTo>
                  <a:pt x="301" y="53"/>
                </a:lnTo>
                <a:cubicBezTo>
                  <a:pt x="381" y="80"/>
                  <a:pt x="443" y="150"/>
                  <a:pt x="443" y="239"/>
                </a:cubicBezTo>
                <a:close/>
                <a:moveTo>
                  <a:pt x="212" y="44"/>
                </a:moveTo>
                <a:lnTo>
                  <a:pt x="212" y="44"/>
                </a:lnTo>
                <a:cubicBezTo>
                  <a:pt x="204" y="53"/>
                  <a:pt x="194" y="53"/>
                  <a:pt x="186" y="62"/>
                </a:cubicBezTo>
                <a:cubicBezTo>
                  <a:pt x="168" y="80"/>
                  <a:pt x="159" y="71"/>
                  <a:pt x="150" y="88"/>
                </a:cubicBezTo>
                <a:cubicBezTo>
                  <a:pt x="141" y="106"/>
                  <a:pt x="115" y="124"/>
                  <a:pt x="115" y="133"/>
                </a:cubicBezTo>
                <a:cubicBezTo>
                  <a:pt x="115" y="142"/>
                  <a:pt x="133" y="159"/>
                  <a:pt x="133" y="159"/>
                </a:cubicBezTo>
                <a:cubicBezTo>
                  <a:pt x="141" y="150"/>
                  <a:pt x="159" y="150"/>
                  <a:pt x="177" y="159"/>
                </a:cubicBezTo>
                <a:cubicBezTo>
                  <a:pt x="186" y="159"/>
                  <a:pt x="275" y="169"/>
                  <a:pt x="248" y="239"/>
                </a:cubicBezTo>
                <a:cubicBezTo>
                  <a:pt x="239" y="266"/>
                  <a:pt x="194" y="257"/>
                  <a:pt x="186" y="292"/>
                </a:cubicBezTo>
                <a:cubicBezTo>
                  <a:pt x="186" y="301"/>
                  <a:pt x="186" y="328"/>
                  <a:pt x="177" y="337"/>
                </a:cubicBezTo>
                <a:cubicBezTo>
                  <a:pt x="177" y="345"/>
                  <a:pt x="186" y="390"/>
                  <a:pt x="177" y="390"/>
                </a:cubicBezTo>
                <a:cubicBezTo>
                  <a:pt x="168" y="390"/>
                  <a:pt x="133" y="345"/>
                  <a:pt x="133" y="345"/>
                </a:cubicBezTo>
                <a:cubicBezTo>
                  <a:pt x="133" y="337"/>
                  <a:pt x="124" y="310"/>
                  <a:pt x="124" y="284"/>
                </a:cubicBezTo>
                <a:cubicBezTo>
                  <a:pt x="124" y="266"/>
                  <a:pt x="88" y="266"/>
                  <a:pt x="88" y="239"/>
                </a:cubicBezTo>
                <a:cubicBezTo>
                  <a:pt x="88" y="213"/>
                  <a:pt x="106" y="195"/>
                  <a:pt x="106" y="186"/>
                </a:cubicBezTo>
                <a:cubicBezTo>
                  <a:pt x="97" y="169"/>
                  <a:pt x="62" y="169"/>
                  <a:pt x="53" y="169"/>
                </a:cubicBezTo>
                <a:cubicBezTo>
                  <a:pt x="80" y="97"/>
                  <a:pt x="141" y="53"/>
                  <a:pt x="212" y="44"/>
                </a:cubicBezTo>
                <a:close/>
                <a:moveTo>
                  <a:pt x="177" y="434"/>
                </a:moveTo>
                <a:lnTo>
                  <a:pt x="177" y="434"/>
                </a:lnTo>
                <a:cubicBezTo>
                  <a:pt x="186" y="425"/>
                  <a:pt x="186" y="416"/>
                  <a:pt x="204" y="416"/>
                </a:cubicBezTo>
                <a:cubicBezTo>
                  <a:pt x="212" y="416"/>
                  <a:pt x="221" y="416"/>
                  <a:pt x="239" y="407"/>
                </a:cubicBezTo>
                <a:cubicBezTo>
                  <a:pt x="248" y="407"/>
                  <a:pt x="275" y="398"/>
                  <a:pt x="293" y="390"/>
                </a:cubicBezTo>
                <a:cubicBezTo>
                  <a:pt x="310" y="390"/>
                  <a:pt x="346" y="398"/>
                  <a:pt x="354" y="407"/>
                </a:cubicBezTo>
                <a:cubicBezTo>
                  <a:pt x="319" y="434"/>
                  <a:pt x="284" y="443"/>
                  <a:pt x="239" y="443"/>
                </a:cubicBezTo>
                <a:cubicBezTo>
                  <a:pt x="221" y="443"/>
                  <a:pt x="194" y="443"/>
                  <a:pt x="177" y="43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45712" tIns="22856" rIns="45712" bIns="22856" anchor="ctr"/>
          <a:lstStyle/>
          <a:p>
            <a:pPr>
              <a:defRPr/>
            </a:pPr>
            <a:endParaRPr lang="en-US" sz="900" dirty="0"/>
          </a:p>
        </p:txBody>
      </p:sp>
      <p:sp>
        <p:nvSpPr>
          <p:cNvPr id="47" name="矩形 46"/>
          <p:cNvSpPr/>
          <p:nvPr/>
        </p:nvSpPr>
        <p:spPr>
          <a:xfrm>
            <a:off x="1624128" y="4785546"/>
            <a:ext cx="2875451" cy="9325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400" dirty="0">
                <a:solidFill>
                  <a:schemeClr val="bg1"/>
                </a:solidFill>
              </a:rPr>
              <a:t>Lorem Ipsum is simply dummy text of the printing and typesetting industry.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grpSp>
        <p:nvGrpSpPr>
          <p:cNvPr id="48" name="组合 47">
            <a:extLst>
              <a:ext uri="{FF2B5EF4-FFF2-40B4-BE49-F238E27FC236}">
                <a16:creationId xmlns:a16="http://schemas.microsoft.com/office/drawing/2014/main" xmlns="" id="{CA870824-CC92-4457-9E7E-CA1FE9229025}"/>
              </a:ext>
            </a:extLst>
          </p:cNvPr>
          <p:cNvGrpSpPr/>
          <p:nvPr/>
        </p:nvGrpSpPr>
        <p:grpSpPr>
          <a:xfrm>
            <a:off x="7100825" y="3828633"/>
            <a:ext cx="3821175" cy="938380"/>
            <a:chOff x="7089330" y="1664349"/>
            <a:chExt cx="3821175" cy="938380"/>
          </a:xfrm>
        </p:grpSpPr>
        <p:sp>
          <p:nvSpPr>
            <p:cNvPr id="49" name="矩形 48">
              <a:extLst>
                <a:ext uri="{FF2B5EF4-FFF2-40B4-BE49-F238E27FC236}">
                  <a16:creationId xmlns:a16="http://schemas.microsoft.com/office/drawing/2014/main" xmlns="" id="{E62C0D91-57DE-4604-9432-0E6C33C3CB36}"/>
                </a:ext>
              </a:extLst>
            </p:cNvPr>
            <p:cNvSpPr/>
            <p:nvPr/>
          </p:nvSpPr>
          <p:spPr>
            <a:xfrm>
              <a:off x="7089330" y="1950243"/>
              <a:ext cx="3821175" cy="6524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Lorem Ipsum is simply dummy text of the printing and typesetting industry. </a:t>
              </a:r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50" name="矩形 49">
              <a:extLst>
                <a:ext uri="{FF2B5EF4-FFF2-40B4-BE49-F238E27FC236}">
                  <a16:creationId xmlns:a16="http://schemas.microsoft.com/office/drawing/2014/main" xmlns="" id="{E6172C51-41ED-4D15-AB59-10BE115AD443}"/>
                </a:ext>
              </a:extLst>
            </p:cNvPr>
            <p:cNvSpPr/>
            <p:nvPr/>
          </p:nvSpPr>
          <p:spPr>
            <a:xfrm>
              <a:off x="7089330" y="1664349"/>
              <a:ext cx="170264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</a:rPr>
                <a:t>Lorem Ipsum </a:t>
              </a: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xmlns="" id="{D64828A3-EFA6-4188-8A31-36F5DEFC955C}"/>
              </a:ext>
            </a:extLst>
          </p:cNvPr>
          <p:cNvGrpSpPr/>
          <p:nvPr/>
        </p:nvGrpSpPr>
        <p:grpSpPr>
          <a:xfrm>
            <a:off x="7100825" y="5368789"/>
            <a:ext cx="3821175" cy="938380"/>
            <a:chOff x="7089330" y="1664349"/>
            <a:chExt cx="3821175" cy="938380"/>
          </a:xfrm>
        </p:grpSpPr>
        <p:sp>
          <p:nvSpPr>
            <p:cNvPr id="52" name="矩形 51">
              <a:extLst>
                <a:ext uri="{FF2B5EF4-FFF2-40B4-BE49-F238E27FC236}">
                  <a16:creationId xmlns:a16="http://schemas.microsoft.com/office/drawing/2014/main" xmlns="" id="{9C87C447-CCC3-44D9-BDB5-C40F8F378DFF}"/>
                </a:ext>
              </a:extLst>
            </p:cNvPr>
            <p:cNvSpPr/>
            <p:nvPr/>
          </p:nvSpPr>
          <p:spPr>
            <a:xfrm>
              <a:off x="7089330" y="1950243"/>
              <a:ext cx="3821175" cy="6524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Lorem Ipsum is simply dummy text of the printing and typesetting industry. </a:t>
              </a:r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53" name="矩形 52">
              <a:extLst>
                <a:ext uri="{FF2B5EF4-FFF2-40B4-BE49-F238E27FC236}">
                  <a16:creationId xmlns:a16="http://schemas.microsoft.com/office/drawing/2014/main" xmlns="" id="{F84333D8-D8CE-4BAE-8314-AABA8EA37465}"/>
                </a:ext>
              </a:extLst>
            </p:cNvPr>
            <p:cNvSpPr/>
            <p:nvPr/>
          </p:nvSpPr>
          <p:spPr>
            <a:xfrm>
              <a:off x="7089330" y="1664349"/>
              <a:ext cx="170264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</a:rPr>
                <a:t>Lorem Ipsum </a:t>
              </a: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endParaRPr>
            </a:p>
          </p:txBody>
        </p:sp>
      </p:grpSp>
      <p:pic>
        <p:nvPicPr>
          <p:cNvPr id="33" name="图片 32"/>
          <p:cNvPicPr>
            <a:picLocks noChangeAspect="1"/>
          </p:cNvPicPr>
          <p:nvPr/>
        </p:nvPicPr>
        <p:blipFill>
          <a:blip r:embed="rId2" cstate="email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64709" y="1615513"/>
            <a:ext cx="2194288" cy="29257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9729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29">
            <a:extLst>
              <a:ext uri="{FF2B5EF4-FFF2-40B4-BE49-F238E27FC236}">
                <a16:creationId xmlns:a16="http://schemas.microsoft.com/office/drawing/2014/main" xmlns="" id="{9903AA20-C64F-41B4-8FA0-4B6A99D84A34}"/>
              </a:ext>
            </a:extLst>
          </p:cNvPr>
          <p:cNvSpPr/>
          <p:nvPr/>
        </p:nvSpPr>
        <p:spPr>
          <a:xfrm>
            <a:off x="-4418" y="2620479"/>
            <a:ext cx="5186855" cy="423752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pic>
        <p:nvPicPr>
          <p:cNvPr id="9" name="Picture 46" descr="iPhone6_mockup_front_white.png">
            <a:extLst>
              <a:ext uri="{FF2B5EF4-FFF2-40B4-BE49-F238E27FC236}">
                <a16:creationId xmlns:a16="http://schemas.microsoft.com/office/drawing/2014/main" xmlns="" id="{4FBA7D6D-67A2-40C4-BC0B-E2A10B4FE38E}"/>
              </a:ext>
            </a:extLst>
          </p:cNvPr>
          <p:cNvPicPr>
            <a:picLocks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0204" y="0"/>
            <a:ext cx="4155948" cy="6552198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B5DB77DA-AD6A-4884-9969-0E9C662B0EA8}"/>
              </a:ext>
            </a:extLst>
          </p:cNvPr>
          <p:cNvSpPr txBox="1"/>
          <p:nvPr/>
        </p:nvSpPr>
        <p:spPr>
          <a:xfrm>
            <a:off x="6096000" y="1666240"/>
            <a:ext cx="3296352" cy="11264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 OUR</a:t>
            </a: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AWESOME TEAM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9BB91D6A-FA43-4522-809E-6C34955D1131}"/>
              </a:ext>
            </a:extLst>
          </p:cNvPr>
          <p:cNvSpPr txBox="1"/>
          <p:nvPr/>
        </p:nvSpPr>
        <p:spPr>
          <a:xfrm>
            <a:off x="6096000" y="2901117"/>
            <a:ext cx="4781262" cy="3304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200"/>
            </a:lvl1pPr>
          </a:lstStyle>
          <a:p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Nunc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viverra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imperdiet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enim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Fusce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est.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Vivamus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a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tellus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30296356-3BD4-4DD0-BEB8-486C7E853AA1}"/>
              </a:ext>
            </a:extLst>
          </p:cNvPr>
          <p:cNvGrpSpPr/>
          <p:nvPr/>
        </p:nvGrpSpPr>
        <p:grpSpPr>
          <a:xfrm>
            <a:off x="6187440" y="4089400"/>
            <a:ext cx="3825240" cy="0"/>
            <a:chOff x="6212840" y="3784600"/>
            <a:chExt cx="3825240" cy="0"/>
          </a:xfrm>
        </p:grpSpPr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xmlns="" id="{9FEA9155-2A14-455B-8F38-4F26B007C5F6}"/>
                </a:ext>
              </a:extLst>
            </p:cNvPr>
            <p:cNvCxnSpPr>
              <a:cxnSpLocks/>
            </p:cNvCxnSpPr>
            <p:nvPr/>
          </p:nvCxnSpPr>
          <p:spPr>
            <a:xfrm>
              <a:off x="6212840" y="3784600"/>
              <a:ext cx="3825240" cy="0"/>
            </a:xfrm>
            <a:prstGeom prst="line">
              <a:avLst/>
            </a:prstGeom>
            <a:ln w="381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xmlns="" id="{2546650E-DA69-49F0-8A81-386D16674C2C}"/>
                </a:ext>
              </a:extLst>
            </p:cNvPr>
            <p:cNvCxnSpPr>
              <a:cxnSpLocks/>
            </p:cNvCxnSpPr>
            <p:nvPr/>
          </p:nvCxnSpPr>
          <p:spPr>
            <a:xfrm>
              <a:off x="6212840" y="3784600"/>
              <a:ext cx="2748280" cy="0"/>
            </a:xfrm>
            <a:prstGeom prst="line">
              <a:avLst/>
            </a:prstGeom>
            <a:ln w="38100">
              <a:solidFill>
                <a:schemeClr val="tx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C168431A-3B38-4010-AA36-CFA9D4E25AA4}"/>
              </a:ext>
            </a:extLst>
          </p:cNvPr>
          <p:cNvGrpSpPr/>
          <p:nvPr/>
        </p:nvGrpSpPr>
        <p:grpSpPr>
          <a:xfrm>
            <a:off x="6187440" y="4929703"/>
            <a:ext cx="3825240" cy="0"/>
            <a:chOff x="6212840" y="3784600"/>
            <a:chExt cx="3825240" cy="0"/>
          </a:xfrm>
        </p:grpSpPr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xmlns="" id="{055DC500-23E6-4659-A042-AD6C2D05C82A}"/>
                </a:ext>
              </a:extLst>
            </p:cNvPr>
            <p:cNvCxnSpPr>
              <a:cxnSpLocks/>
            </p:cNvCxnSpPr>
            <p:nvPr/>
          </p:nvCxnSpPr>
          <p:spPr>
            <a:xfrm>
              <a:off x="6212840" y="3784600"/>
              <a:ext cx="3825240" cy="0"/>
            </a:xfrm>
            <a:prstGeom prst="line">
              <a:avLst/>
            </a:prstGeom>
            <a:ln w="381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xmlns="" id="{02764466-103B-46C5-8AE6-14DEBEB04C0B}"/>
                </a:ext>
              </a:extLst>
            </p:cNvPr>
            <p:cNvCxnSpPr>
              <a:cxnSpLocks/>
            </p:cNvCxnSpPr>
            <p:nvPr/>
          </p:nvCxnSpPr>
          <p:spPr>
            <a:xfrm>
              <a:off x="6212840" y="3784600"/>
              <a:ext cx="2463800" cy="0"/>
            </a:xfrm>
            <a:prstGeom prst="line">
              <a:avLst/>
            </a:prstGeom>
            <a:ln w="38100">
              <a:solidFill>
                <a:schemeClr val="tx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DC16B73B-A70E-4417-87CE-5E7F1D5D190E}"/>
              </a:ext>
            </a:extLst>
          </p:cNvPr>
          <p:cNvSpPr txBox="1"/>
          <p:nvPr/>
        </p:nvSpPr>
        <p:spPr>
          <a:xfrm>
            <a:off x="10241280" y="3941218"/>
            <a:ext cx="484428" cy="2963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80%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F5F7F10C-7F36-4DCD-9E0E-155BDC0360BA}"/>
              </a:ext>
            </a:extLst>
          </p:cNvPr>
          <p:cNvSpPr txBox="1"/>
          <p:nvPr/>
        </p:nvSpPr>
        <p:spPr>
          <a:xfrm>
            <a:off x="10241280" y="4781521"/>
            <a:ext cx="482824" cy="2963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70%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47ABEDCE-AD75-47B3-935B-5A7323A4EB1D}"/>
              </a:ext>
            </a:extLst>
          </p:cNvPr>
          <p:cNvSpPr txBox="1"/>
          <p:nvPr/>
        </p:nvSpPr>
        <p:spPr>
          <a:xfrm>
            <a:off x="6096000" y="3606781"/>
            <a:ext cx="1603196" cy="2963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PHOTOSHOP SKILLS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3E601DAB-2259-4F22-A198-C6AFA50A5F7A}"/>
              </a:ext>
            </a:extLst>
          </p:cNvPr>
          <p:cNvSpPr txBox="1"/>
          <p:nvPr/>
        </p:nvSpPr>
        <p:spPr>
          <a:xfrm>
            <a:off x="6096000" y="4485158"/>
            <a:ext cx="1682577" cy="2963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ILLUSTRATION SKILLS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01651360-94FF-4ECC-B556-AE7335EFF81D}"/>
              </a:ext>
            </a:extLst>
          </p:cNvPr>
          <p:cNvSpPr txBox="1"/>
          <p:nvPr/>
        </p:nvSpPr>
        <p:spPr>
          <a:xfrm>
            <a:off x="6093916" y="5432630"/>
            <a:ext cx="4781262" cy="867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200"/>
            </a:lvl1pPr>
          </a:lstStyle>
          <a:p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Pellentesque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habitant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morbi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tristique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senectus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et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netus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et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malesuada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fames ac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turpis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egestas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Proin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pharetra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nonummy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pede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Mauris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et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orci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6" name="图片占位符 5"/>
          <p:cNvPicPr>
            <a:picLocks noGrp="1" noChangeAspect="1"/>
          </p:cNvPicPr>
          <p:nvPr>
            <p:ph type="pic" sz="quarter" idx="13"/>
          </p:nvPr>
        </p:nvPicPr>
        <p:blipFill>
          <a:blip r:embed="rId3" cstate="email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088853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1959429"/>
            <a:ext cx="12192000" cy="2939143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19050" cap="flat">
            <a:noFill/>
            <a:prstDash val="solid"/>
            <a:miter lim="800000"/>
            <a:headEnd/>
            <a:tailE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53239" y="3363687"/>
            <a:ext cx="267855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dirty="0">
                <a:solidFill>
                  <a:schemeClr val="bg1"/>
                </a:solidFill>
                <a:latin typeface="+mj-lt"/>
              </a:rPr>
              <a:t>PART</a:t>
            </a:r>
            <a:endParaRPr lang="zh-CN" altLang="en-US" sz="8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1735648" y="555171"/>
            <a:ext cx="2808516" cy="2808516"/>
          </a:xfrm>
          <a:prstGeom prst="ellipse">
            <a:avLst/>
          </a:prstGeom>
          <a:solidFill>
            <a:schemeClr val="bg1">
              <a:lumMod val="75000"/>
            </a:schemeClr>
          </a:solidFill>
          <a:ln w="19050" cap="flat">
            <a:noFill/>
            <a:prstDash val="solid"/>
            <a:miter lim="800000"/>
            <a:headEnd/>
            <a:tailEnd/>
          </a:ln>
          <a:effectLst>
            <a:outerShdw blurRad="190500" dist="76200" dir="5400000" sx="103000" sy="103000" algn="t" rotWithShape="0">
              <a:prstClr val="black">
                <a:alpha val="1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8000" dirty="0">
                <a:solidFill>
                  <a:schemeClr val="bg1"/>
                </a:solidFill>
                <a:latin typeface="+mj-lt"/>
              </a:rPr>
              <a:t>03</a:t>
            </a:r>
            <a:endParaRPr lang="zh-CN" altLang="en-US" sz="8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1" name="圆角矩形 9">
            <a:extLst>
              <a:ext uri="{FF2B5EF4-FFF2-40B4-BE49-F238E27FC236}">
                <a16:creationId xmlns:a16="http://schemas.microsoft.com/office/drawing/2014/main" xmlns="" id="{73B7FC58-A1B3-4D0D-BE9D-9F1FD20E9EFF}"/>
              </a:ext>
            </a:extLst>
          </p:cNvPr>
          <p:cNvSpPr/>
          <p:nvPr/>
        </p:nvSpPr>
        <p:spPr>
          <a:xfrm>
            <a:off x="5204394" y="2946400"/>
            <a:ext cx="2517206" cy="482953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9050" cap="flat">
            <a:noFill/>
            <a:prstDash val="solid"/>
            <a:miter lim="800000"/>
            <a:headEnd/>
            <a:tailEnd/>
          </a:ln>
          <a:effectLst>
            <a:outerShdw blurRad="190500" dist="76200" dir="5400000" sx="103000" sy="103000" algn="t" rotWithShape="0">
              <a:prstClr val="black">
                <a:alpha val="1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TEMPLATE TITLE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355EA661-AE07-4EEC-94D8-7B9096251377}"/>
              </a:ext>
            </a:extLst>
          </p:cNvPr>
          <p:cNvSpPr/>
          <p:nvPr/>
        </p:nvSpPr>
        <p:spPr>
          <a:xfrm>
            <a:off x="5515544" y="3543585"/>
            <a:ext cx="5504246" cy="9325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400" dirty="0">
                <a:solidFill>
                  <a:schemeClr val="bg1"/>
                </a:solidFill>
              </a:rPr>
              <a:t>Lorem Ipsum is simply dummy text of the printing and typesetting industry. Lorem Ipsum has been the industry's standard dummy text ever since the 1500s. 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0318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4791" y="450213"/>
            <a:ext cx="111755" cy="653531"/>
          </a:xfrm>
          <a:prstGeom prst="roundRect">
            <a:avLst>
              <a:gd name="adj" fmla="val 50000"/>
            </a:avLst>
          </a:prstGeom>
          <a:solidFill>
            <a:schemeClr val="tx1">
              <a:lumMod val="75000"/>
              <a:lumOff val="25000"/>
            </a:schemeClr>
          </a:solidFill>
          <a:ln w="19050" cap="flat">
            <a:noFill/>
            <a:prstDash val="solid"/>
            <a:miter lim="800000"/>
            <a:headEnd/>
            <a:tailEnd/>
          </a:ln>
          <a:effectLst>
            <a:outerShdw blurRad="190500" dist="76200" dir="5400000" sx="103000" sy="103000" algn="t" rotWithShape="0">
              <a:prstClr val="black">
                <a:alpha val="1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747877" y="450213"/>
            <a:ext cx="5375832" cy="653531"/>
            <a:chOff x="701695" y="205450"/>
            <a:chExt cx="5375832" cy="653531"/>
          </a:xfrm>
        </p:grpSpPr>
        <p:sp>
          <p:nvSpPr>
            <p:cNvPr id="4" name="矩形 3"/>
            <p:cNvSpPr/>
            <p:nvPr/>
          </p:nvSpPr>
          <p:spPr>
            <a:xfrm>
              <a:off x="701696" y="520427"/>
              <a:ext cx="5375831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Lorem Ipsum is simply dummy text of the printing.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701695" y="205450"/>
              <a:ext cx="2992849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lt"/>
                </a:rPr>
                <a:t>BUSINESS TEMPLATE</a:t>
              </a:r>
              <a:endPara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7989816" y="2515289"/>
            <a:ext cx="3769461" cy="1026756"/>
            <a:chOff x="7089330" y="1664349"/>
            <a:chExt cx="3915766" cy="1026756"/>
          </a:xfrm>
        </p:grpSpPr>
        <p:sp>
          <p:nvSpPr>
            <p:cNvPr id="12" name="矩形 11"/>
            <p:cNvSpPr/>
            <p:nvPr/>
          </p:nvSpPr>
          <p:spPr>
            <a:xfrm>
              <a:off x="7089330" y="2064459"/>
              <a:ext cx="3915766" cy="62664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Lorem Ipsum is simply dummy text of the printing and typesetting industry. 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7089330" y="1664349"/>
              <a:ext cx="1867371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</a:rPr>
                <a:t>Lorem Ipsum </a:t>
              </a:r>
              <a:endPara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286418" y="2515289"/>
            <a:ext cx="3915766" cy="1026756"/>
            <a:chOff x="7089330" y="1664349"/>
            <a:chExt cx="3915766" cy="1026756"/>
          </a:xfrm>
        </p:grpSpPr>
        <p:sp>
          <p:nvSpPr>
            <p:cNvPr id="18" name="矩形 17"/>
            <p:cNvSpPr/>
            <p:nvPr/>
          </p:nvSpPr>
          <p:spPr>
            <a:xfrm>
              <a:off x="7089330" y="2064459"/>
              <a:ext cx="3915766" cy="62664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Lorem Ipsum is simply dummy text of the printing and typesetting industry. 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9137725" y="1664349"/>
              <a:ext cx="1867371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altLang="zh-CN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</a:rPr>
                <a:t>Lorem Ipsum </a:t>
              </a:r>
              <a:endPara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0" name="等腰三角形 19"/>
          <p:cNvSpPr/>
          <p:nvPr/>
        </p:nvSpPr>
        <p:spPr>
          <a:xfrm>
            <a:off x="5234053" y="2161671"/>
            <a:ext cx="1723894" cy="1486115"/>
          </a:xfrm>
          <a:prstGeom prst="triangle">
            <a:avLst/>
          </a:prstGeom>
          <a:solidFill>
            <a:schemeClr val="tx1">
              <a:lumMod val="85000"/>
              <a:lumOff val="15000"/>
              <a:alpha val="35000"/>
            </a:schemeClr>
          </a:solidFill>
          <a:ln w="19050" cap="flat">
            <a:noFill/>
            <a:prstDash val="solid"/>
            <a:miter lim="800000"/>
            <a:headEnd/>
            <a:tailEnd/>
          </a:ln>
          <a:effectLst>
            <a:outerShdw blurRad="190500" dist="76200" dir="5400000" sx="103000" sy="103000" algn="t" rotWithShape="0">
              <a:prstClr val="black">
                <a:alpha val="1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1" name="等腰三角形 20"/>
          <p:cNvSpPr/>
          <p:nvPr/>
        </p:nvSpPr>
        <p:spPr>
          <a:xfrm>
            <a:off x="4389120" y="3626284"/>
            <a:ext cx="1723894" cy="1486115"/>
          </a:xfrm>
          <a:prstGeom prst="triangle">
            <a:avLst/>
          </a:prstGeom>
          <a:solidFill>
            <a:schemeClr val="tx1">
              <a:lumMod val="85000"/>
              <a:lumOff val="15000"/>
              <a:alpha val="65000"/>
            </a:schemeClr>
          </a:solidFill>
          <a:ln w="19050" cap="flat">
            <a:noFill/>
            <a:prstDash val="solid"/>
            <a:miter lim="800000"/>
            <a:headEnd/>
            <a:tailEnd/>
          </a:ln>
          <a:effectLst>
            <a:outerShdw blurRad="190500" dist="76200" dir="5400000" sx="103000" sy="103000" algn="t" rotWithShape="0">
              <a:prstClr val="black">
                <a:alpha val="1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2" name="等腰三角形 21"/>
          <p:cNvSpPr/>
          <p:nvPr/>
        </p:nvSpPr>
        <p:spPr>
          <a:xfrm>
            <a:off x="6089487" y="3631308"/>
            <a:ext cx="1723894" cy="1486115"/>
          </a:xfrm>
          <a:prstGeom prst="triangle">
            <a:avLst/>
          </a:prstGeom>
          <a:solidFill>
            <a:schemeClr val="tx1">
              <a:lumMod val="85000"/>
              <a:lumOff val="15000"/>
              <a:alpha val="85000"/>
            </a:schemeClr>
          </a:solidFill>
          <a:ln w="19050" cap="flat">
            <a:noFill/>
            <a:prstDash val="solid"/>
            <a:miter lim="800000"/>
            <a:headEnd/>
            <a:tailEnd/>
          </a:ln>
          <a:effectLst>
            <a:outerShdw blurRad="190500" dist="76200" dir="5400000" sx="103000" sy="103000" algn="t" rotWithShape="0">
              <a:prstClr val="black">
                <a:alpha val="1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3" name="等腰三角形 22"/>
          <p:cNvSpPr/>
          <p:nvPr/>
        </p:nvSpPr>
        <p:spPr>
          <a:xfrm flipV="1">
            <a:off x="5234053" y="3639244"/>
            <a:ext cx="1723894" cy="1486115"/>
          </a:xfrm>
          <a:prstGeom prst="triangle">
            <a:avLst/>
          </a:prstGeom>
          <a:solidFill>
            <a:schemeClr val="tx1">
              <a:lumMod val="85000"/>
              <a:lumOff val="15000"/>
            </a:schemeClr>
          </a:solidFill>
          <a:ln w="19050" cap="flat">
            <a:noFill/>
            <a:prstDash val="solid"/>
            <a:miter lim="800000"/>
            <a:headEnd/>
            <a:tailEnd/>
          </a:ln>
          <a:effectLst>
            <a:outerShdw blurRad="190500" dist="76200" dir="5400000" sx="103000" sy="103000" algn="t" rotWithShape="0">
              <a:prstClr val="black">
                <a:alpha val="1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5916545" y="2844136"/>
            <a:ext cx="358910" cy="479090"/>
            <a:chOff x="1675136" y="4046167"/>
            <a:chExt cx="289869" cy="386932"/>
          </a:xfrm>
          <a:solidFill>
            <a:schemeClr val="bg1"/>
          </a:solidFill>
        </p:grpSpPr>
        <p:sp>
          <p:nvSpPr>
            <p:cNvPr id="31" name="AutoShape 108"/>
            <p:cNvSpPr>
              <a:spLocks/>
            </p:cNvSpPr>
            <p:nvPr/>
          </p:nvSpPr>
          <p:spPr bwMode="auto">
            <a:xfrm>
              <a:off x="1747108" y="4118799"/>
              <a:ext cx="145265" cy="1452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800"/>
                  </a:moveTo>
                  <a:cubicBezTo>
                    <a:pt x="15764" y="1800"/>
                    <a:pt x="19800" y="5835"/>
                    <a:pt x="19800" y="10800"/>
                  </a:cubicBezTo>
                  <a:cubicBezTo>
                    <a:pt x="19800" y="15764"/>
                    <a:pt x="15764" y="19800"/>
                    <a:pt x="10800" y="19800"/>
                  </a:cubicBezTo>
                  <a:cubicBezTo>
                    <a:pt x="5835" y="19800"/>
                    <a:pt x="1800" y="15764"/>
                    <a:pt x="1800" y="10800"/>
                  </a:cubicBezTo>
                  <a:cubicBezTo>
                    <a:pt x="1800" y="5835"/>
                    <a:pt x="5835" y="1800"/>
                    <a:pt x="10800" y="1800"/>
                  </a:cubicBezTo>
                  <a:moveTo>
                    <a:pt x="10800" y="21599"/>
                  </a:moveTo>
                  <a:cubicBezTo>
                    <a:pt x="16756" y="21599"/>
                    <a:pt x="21600" y="16756"/>
                    <a:pt x="21600" y="10800"/>
                  </a:cubicBezTo>
                  <a:cubicBezTo>
                    <a:pt x="21600" y="4843"/>
                    <a:pt x="16756" y="0"/>
                    <a:pt x="10800" y="0"/>
                  </a:cubicBezTo>
                  <a:cubicBezTo>
                    <a:pt x="4843" y="0"/>
                    <a:pt x="0" y="4843"/>
                    <a:pt x="0" y="10800"/>
                  </a:cubicBezTo>
                  <a:cubicBezTo>
                    <a:pt x="0" y="16756"/>
                    <a:pt x="4843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50800" tIns="50800" rIns="50800" bIns="50800" anchor="ctr"/>
            <a:lstStyle/>
            <a:p>
              <a:pPr defTabSz="609585"/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32" name="AutoShape 109"/>
            <p:cNvSpPr>
              <a:spLocks/>
            </p:cNvSpPr>
            <p:nvPr/>
          </p:nvSpPr>
          <p:spPr bwMode="auto">
            <a:xfrm>
              <a:off x="1675136" y="4046167"/>
              <a:ext cx="289869" cy="38693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904" y="20170"/>
                  </a:moveTo>
                  <a:cubicBezTo>
                    <a:pt x="10885" y="20184"/>
                    <a:pt x="10830" y="20215"/>
                    <a:pt x="10782" y="20237"/>
                  </a:cubicBezTo>
                  <a:cubicBezTo>
                    <a:pt x="10774" y="20218"/>
                    <a:pt x="10707" y="20178"/>
                    <a:pt x="10666" y="20147"/>
                  </a:cubicBezTo>
                  <a:cubicBezTo>
                    <a:pt x="7368" y="17300"/>
                    <a:pt x="1799" y="12497"/>
                    <a:pt x="1799" y="8101"/>
                  </a:cubicBezTo>
                  <a:cubicBezTo>
                    <a:pt x="1799" y="4378"/>
                    <a:pt x="5838" y="1350"/>
                    <a:pt x="10800" y="1350"/>
                  </a:cubicBezTo>
                  <a:cubicBezTo>
                    <a:pt x="15762" y="1350"/>
                    <a:pt x="19800" y="4378"/>
                    <a:pt x="19800" y="8101"/>
                  </a:cubicBezTo>
                  <a:cubicBezTo>
                    <a:pt x="19800" y="12497"/>
                    <a:pt x="14231" y="17300"/>
                    <a:pt x="10904" y="20170"/>
                  </a:cubicBezTo>
                  <a:moveTo>
                    <a:pt x="10800" y="0"/>
                  </a:moveTo>
                  <a:cubicBezTo>
                    <a:pt x="4844" y="0"/>
                    <a:pt x="0" y="3588"/>
                    <a:pt x="0" y="8101"/>
                  </a:cubicBezTo>
                  <a:cubicBezTo>
                    <a:pt x="0" y="12826"/>
                    <a:pt x="5400" y="17660"/>
                    <a:pt x="9337" y="21056"/>
                  </a:cubicBezTo>
                  <a:cubicBezTo>
                    <a:pt x="9352" y="21070"/>
                    <a:pt x="9984" y="21599"/>
                    <a:pt x="10766" y="21599"/>
                  </a:cubicBezTo>
                  <a:lnTo>
                    <a:pt x="10834" y="21599"/>
                  </a:lnTo>
                  <a:cubicBezTo>
                    <a:pt x="11615" y="21599"/>
                    <a:pt x="12247" y="21070"/>
                    <a:pt x="12262" y="21056"/>
                  </a:cubicBezTo>
                  <a:cubicBezTo>
                    <a:pt x="16200" y="17660"/>
                    <a:pt x="21599" y="12826"/>
                    <a:pt x="21599" y="8101"/>
                  </a:cubicBezTo>
                  <a:cubicBezTo>
                    <a:pt x="21599" y="3588"/>
                    <a:pt x="16755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50800" tIns="50800" rIns="50800" bIns="50800" anchor="ctr"/>
            <a:lstStyle/>
            <a:p>
              <a:pPr defTabSz="609585"/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6712298" y="4384319"/>
            <a:ext cx="478272" cy="478272"/>
            <a:chOff x="3945229" y="2500418"/>
            <a:chExt cx="386272" cy="386272"/>
          </a:xfrm>
          <a:solidFill>
            <a:schemeClr val="bg1"/>
          </a:solidFill>
        </p:grpSpPr>
        <p:sp>
          <p:nvSpPr>
            <p:cNvPr id="34" name="AutoShape 126"/>
            <p:cNvSpPr>
              <a:spLocks/>
            </p:cNvSpPr>
            <p:nvPr/>
          </p:nvSpPr>
          <p:spPr bwMode="auto">
            <a:xfrm>
              <a:off x="3945229" y="2500418"/>
              <a:ext cx="386272" cy="38627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3499" y="14850"/>
                  </a:moveTo>
                  <a:cubicBezTo>
                    <a:pt x="9772" y="14850"/>
                    <a:pt x="6749" y="11827"/>
                    <a:pt x="6749" y="8100"/>
                  </a:cubicBezTo>
                  <a:cubicBezTo>
                    <a:pt x="6749" y="4372"/>
                    <a:pt x="9772" y="1350"/>
                    <a:pt x="13499" y="1350"/>
                  </a:cubicBezTo>
                  <a:cubicBezTo>
                    <a:pt x="17227" y="1350"/>
                    <a:pt x="20249" y="4372"/>
                    <a:pt x="20249" y="8100"/>
                  </a:cubicBezTo>
                  <a:cubicBezTo>
                    <a:pt x="20249" y="11827"/>
                    <a:pt x="17227" y="14850"/>
                    <a:pt x="13499" y="14850"/>
                  </a:cubicBezTo>
                  <a:moveTo>
                    <a:pt x="3236" y="20042"/>
                  </a:moveTo>
                  <a:cubicBezTo>
                    <a:pt x="3019" y="20266"/>
                    <a:pt x="2718" y="20408"/>
                    <a:pt x="2382" y="20408"/>
                  </a:cubicBezTo>
                  <a:cubicBezTo>
                    <a:pt x="1724" y="20408"/>
                    <a:pt x="1191" y="19875"/>
                    <a:pt x="1191" y="19218"/>
                  </a:cubicBezTo>
                  <a:cubicBezTo>
                    <a:pt x="1191" y="18881"/>
                    <a:pt x="1332" y="18580"/>
                    <a:pt x="1557" y="18363"/>
                  </a:cubicBezTo>
                  <a:lnTo>
                    <a:pt x="1551" y="18358"/>
                  </a:lnTo>
                  <a:lnTo>
                    <a:pt x="6996" y="12913"/>
                  </a:lnTo>
                  <a:cubicBezTo>
                    <a:pt x="7472" y="13555"/>
                    <a:pt x="8039" y="14122"/>
                    <a:pt x="8680" y="14599"/>
                  </a:cubicBezTo>
                  <a:cubicBezTo>
                    <a:pt x="8680" y="14599"/>
                    <a:pt x="3236" y="20042"/>
                    <a:pt x="3236" y="20042"/>
                  </a:cubicBezTo>
                  <a:close/>
                  <a:moveTo>
                    <a:pt x="13499" y="0"/>
                  </a:moveTo>
                  <a:cubicBezTo>
                    <a:pt x="9026" y="0"/>
                    <a:pt x="5399" y="3626"/>
                    <a:pt x="5399" y="8100"/>
                  </a:cubicBezTo>
                  <a:cubicBezTo>
                    <a:pt x="5399" y="9467"/>
                    <a:pt x="5742" y="10754"/>
                    <a:pt x="6341" y="11884"/>
                  </a:cubicBezTo>
                  <a:lnTo>
                    <a:pt x="709" y="17515"/>
                  </a:lnTo>
                  <a:lnTo>
                    <a:pt x="713" y="17520"/>
                  </a:lnTo>
                  <a:cubicBezTo>
                    <a:pt x="274" y="17953"/>
                    <a:pt x="0" y="18552"/>
                    <a:pt x="0" y="19218"/>
                  </a:cubicBezTo>
                  <a:cubicBezTo>
                    <a:pt x="0" y="20533"/>
                    <a:pt x="1066" y="21599"/>
                    <a:pt x="2382" y="21599"/>
                  </a:cubicBezTo>
                  <a:cubicBezTo>
                    <a:pt x="3047" y="21599"/>
                    <a:pt x="3647" y="21326"/>
                    <a:pt x="4079" y="20885"/>
                  </a:cubicBezTo>
                  <a:lnTo>
                    <a:pt x="4078" y="20884"/>
                  </a:lnTo>
                  <a:lnTo>
                    <a:pt x="9708" y="15255"/>
                  </a:lnTo>
                  <a:cubicBezTo>
                    <a:pt x="10839" y="15856"/>
                    <a:pt x="12128" y="16200"/>
                    <a:pt x="13499" y="16200"/>
                  </a:cubicBezTo>
                  <a:cubicBezTo>
                    <a:pt x="17973" y="16200"/>
                    <a:pt x="21600" y="12573"/>
                    <a:pt x="21600" y="8100"/>
                  </a:cubicBezTo>
                  <a:cubicBezTo>
                    <a:pt x="21600" y="3626"/>
                    <a:pt x="17973" y="0"/>
                    <a:pt x="134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50800" tIns="50800" rIns="50800" bIns="50800" anchor="ctr"/>
            <a:lstStyle/>
            <a:p>
              <a:pPr defTabSz="609585"/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35" name="AutoShape 127"/>
            <p:cNvSpPr>
              <a:spLocks/>
            </p:cNvSpPr>
            <p:nvPr/>
          </p:nvSpPr>
          <p:spPr bwMode="auto">
            <a:xfrm>
              <a:off x="4101718" y="2560506"/>
              <a:ext cx="91120" cy="9046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60" y="0"/>
                  </a:moveTo>
                  <a:cubicBezTo>
                    <a:pt x="9025" y="0"/>
                    <a:pt x="0" y="9025"/>
                    <a:pt x="0" y="20160"/>
                  </a:cubicBezTo>
                  <a:cubicBezTo>
                    <a:pt x="0" y="20954"/>
                    <a:pt x="644" y="21600"/>
                    <a:pt x="1440" y="21600"/>
                  </a:cubicBezTo>
                  <a:cubicBezTo>
                    <a:pt x="2235" y="21600"/>
                    <a:pt x="2880" y="20954"/>
                    <a:pt x="2880" y="20160"/>
                  </a:cubicBezTo>
                  <a:cubicBezTo>
                    <a:pt x="2880" y="10618"/>
                    <a:pt x="10617" y="2880"/>
                    <a:pt x="20160" y="2880"/>
                  </a:cubicBezTo>
                  <a:cubicBezTo>
                    <a:pt x="20955" y="2880"/>
                    <a:pt x="21599" y="2234"/>
                    <a:pt x="21599" y="1440"/>
                  </a:cubicBezTo>
                  <a:cubicBezTo>
                    <a:pt x="21599" y="645"/>
                    <a:pt x="20955" y="0"/>
                    <a:pt x="2016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50800" tIns="50800" rIns="50800" bIns="50800" anchor="ctr"/>
            <a:lstStyle/>
            <a:p>
              <a:pPr defTabSz="609585"/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5856455" y="3872983"/>
            <a:ext cx="479090" cy="478272"/>
            <a:chOff x="3172025" y="2500418"/>
            <a:chExt cx="386932" cy="386272"/>
          </a:xfrm>
          <a:solidFill>
            <a:schemeClr val="bg1"/>
          </a:solidFill>
        </p:grpSpPr>
        <p:sp>
          <p:nvSpPr>
            <p:cNvPr id="37" name="AutoShape 128"/>
            <p:cNvSpPr>
              <a:spLocks/>
            </p:cNvSpPr>
            <p:nvPr/>
          </p:nvSpPr>
          <p:spPr bwMode="auto">
            <a:xfrm>
              <a:off x="3172025" y="2500418"/>
              <a:ext cx="386932" cy="38627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4850" y="12150"/>
                  </a:moveTo>
                  <a:cubicBezTo>
                    <a:pt x="13851" y="12150"/>
                    <a:pt x="12926" y="11859"/>
                    <a:pt x="12124" y="11386"/>
                  </a:cubicBezTo>
                  <a:lnTo>
                    <a:pt x="11892" y="11618"/>
                  </a:lnTo>
                  <a:lnTo>
                    <a:pt x="11132" y="12377"/>
                  </a:lnTo>
                  <a:lnTo>
                    <a:pt x="9846" y="13663"/>
                  </a:lnTo>
                  <a:cubicBezTo>
                    <a:pt x="9593" y="13916"/>
                    <a:pt x="9451" y="14260"/>
                    <a:pt x="9451" y="14617"/>
                  </a:cubicBezTo>
                  <a:lnTo>
                    <a:pt x="9451" y="16200"/>
                  </a:lnTo>
                  <a:lnTo>
                    <a:pt x="8101" y="16200"/>
                  </a:lnTo>
                  <a:cubicBezTo>
                    <a:pt x="7356" y="16200"/>
                    <a:pt x="6751" y="16804"/>
                    <a:pt x="6751" y="17549"/>
                  </a:cubicBezTo>
                  <a:lnTo>
                    <a:pt x="6751" y="18900"/>
                  </a:lnTo>
                  <a:lnTo>
                    <a:pt x="5170" y="18900"/>
                  </a:lnTo>
                  <a:cubicBezTo>
                    <a:pt x="4812" y="18900"/>
                    <a:pt x="4469" y="19042"/>
                    <a:pt x="4216" y="19295"/>
                  </a:cubicBezTo>
                  <a:lnTo>
                    <a:pt x="3259" y="20252"/>
                  </a:lnTo>
                  <a:lnTo>
                    <a:pt x="1352" y="20249"/>
                  </a:lnTo>
                  <a:lnTo>
                    <a:pt x="1350" y="18326"/>
                  </a:lnTo>
                  <a:lnTo>
                    <a:pt x="9223" y="10467"/>
                  </a:lnTo>
                  <a:cubicBezTo>
                    <a:pt x="9223" y="10467"/>
                    <a:pt x="9223" y="10467"/>
                    <a:pt x="9224" y="10468"/>
                  </a:cubicBezTo>
                  <a:lnTo>
                    <a:pt x="10215" y="9477"/>
                  </a:lnTo>
                  <a:cubicBezTo>
                    <a:pt x="9741" y="8674"/>
                    <a:pt x="9451" y="7748"/>
                    <a:pt x="9451" y="6750"/>
                  </a:cubicBezTo>
                  <a:cubicBezTo>
                    <a:pt x="9451" y="3767"/>
                    <a:pt x="11869" y="1350"/>
                    <a:pt x="14850" y="1350"/>
                  </a:cubicBezTo>
                  <a:cubicBezTo>
                    <a:pt x="17832" y="1350"/>
                    <a:pt x="20250" y="3767"/>
                    <a:pt x="20250" y="6750"/>
                  </a:cubicBezTo>
                  <a:cubicBezTo>
                    <a:pt x="20250" y="9732"/>
                    <a:pt x="17832" y="12150"/>
                    <a:pt x="14850" y="12150"/>
                  </a:cubicBezTo>
                  <a:moveTo>
                    <a:pt x="14850" y="0"/>
                  </a:moveTo>
                  <a:cubicBezTo>
                    <a:pt x="11123" y="0"/>
                    <a:pt x="8101" y="3022"/>
                    <a:pt x="8101" y="6750"/>
                  </a:cubicBezTo>
                  <a:cubicBezTo>
                    <a:pt x="8101" y="7617"/>
                    <a:pt x="8283" y="8438"/>
                    <a:pt x="8582" y="9199"/>
                  </a:cubicBezTo>
                  <a:lnTo>
                    <a:pt x="383" y="17400"/>
                  </a:lnTo>
                  <a:cubicBezTo>
                    <a:pt x="146" y="17637"/>
                    <a:pt x="0" y="17863"/>
                    <a:pt x="0" y="18225"/>
                  </a:cubicBezTo>
                  <a:lnTo>
                    <a:pt x="0" y="20249"/>
                  </a:lnTo>
                  <a:cubicBezTo>
                    <a:pt x="0" y="20972"/>
                    <a:pt x="626" y="21599"/>
                    <a:pt x="1349" y="21599"/>
                  </a:cubicBezTo>
                  <a:lnTo>
                    <a:pt x="3374" y="21599"/>
                  </a:lnTo>
                  <a:cubicBezTo>
                    <a:pt x="3736" y="21599"/>
                    <a:pt x="3965" y="21455"/>
                    <a:pt x="4202" y="21219"/>
                  </a:cubicBezTo>
                  <a:lnTo>
                    <a:pt x="5170" y="20249"/>
                  </a:lnTo>
                  <a:lnTo>
                    <a:pt x="6751" y="20249"/>
                  </a:lnTo>
                  <a:cubicBezTo>
                    <a:pt x="7496" y="20249"/>
                    <a:pt x="8101" y="19645"/>
                    <a:pt x="8101" y="18900"/>
                  </a:cubicBezTo>
                  <a:lnTo>
                    <a:pt x="8101" y="17549"/>
                  </a:lnTo>
                  <a:lnTo>
                    <a:pt x="9451" y="17549"/>
                  </a:lnTo>
                  <a:cubicBezTo>
                    <a:pt x="10196" y="17549"/>
                    <a:pt x="10801" y="16945"/>
                    <a:pt x="10801" y="16200"/>
                  </a:cubicBezTo>
                  <a:lnTo>
                    <a:pt x="10801" y="14617"/>
                  </a:lnTo>
                  <a:lnTo>
                    <a:pt x="12400" y="13018"/>
                  </a:lnTo>
                  <a:cubicBezTo>
                    <a:pt x="13162" y="13317"/>
                    <a:pt x="13982" y="13500"/>
                    <a:pt x="14850" y="13500"/>
                  </a:cubicBezTo>
                  <a:cubicBezTo>
                    <a:pt x="18577" y="13500"/>
                    <a:pt x="21599" y="10477"/>
                    <a:pt x="21599" y="6750"/>
                  </a:cubicBezTo>
                  <a:cubicBezTo>
                    <a:pt x="21599" y="3022"/>
                    <a:pt x="18577" y="0"/>
                    <a:pt x="1485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50800" tIns="50800" rIns="50800" bIns="50800" anchor="ctr"/>
            <a:lstStyle/>
            <a:p>
              <a:pPr defTabSz="609585"/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38" name="AutoShape 129"/>
            <p:cNvSpPr>
              <a:spLocks/>
            </p:cNvSpPr>
            <p:nvPr/>
          </p:nvSpPr>
          <p:spPr bwMode="auto">
            <a:xfrm>
              <a:off x="3413692" y="2548620"/>
              <a:ext cx="96403" cy="96403"/>
            </a:xfrm>
            <a:custGeom>
              <a:avLst/>
              <a:gdLst>
                <a:gd name="T0" fmla="*/ 10800 w 21600"/>
                <a:gd name="T1" fmla="+- 0 10800 134"/>
                <a:gd name="T2" fmla="*/ 10800 h 21333"/>
                <a:gd name="T3" fmla="*/ 10800 w 21600"/>
                <a:gd name="T4" fmla="+- 0 10800 134"/>
                <a:gd name="T5" fmla="*/ 10800 h 21333"/>
                <a:gd name="T6" fmla="*/ 10800 w 21600"/>
                <a:gd name="T7" fmla="+- 0 10800 134"/>
                <a:gd name="T8" fmla="*/ 10800 h 21333"/>
                <a:gd name="T9" fmla="*/ 10800 w 21600"/>
                <a:gd name="T10" fmla="+- 0 10800 134"/>
                <a:gd name="T11" fmla="*/ 10800 h 21333"/>
              </a:gdLst>
              <a:ahLst/>
              <a:cxnLst>
                <a:cxn ang="0">
                  <a:pos x="T0" y="T2"/>
                </a:cxn>
                <a:cxn ang="0">
                  <a:pos x="T3" y="T5"/>
                </a:cxn>
                <a:cxn ang="0">
                  <a:pos x="T6" y="T8"/>
                </a:cxn>
                <a:cxn ang="0">
                  <a:pos x="T9" y="T11"/>
                </a:cxn>
              </a:cxnLst>
              <a:rect l="0" t="0" r="r" b="b"/>
              <a:pathLst>
                <a:path w="21600" h="21333">
                  <a:moveTo>
                    <a:pt x="13008" y="18684"/>
                  </a:moveTo>
                  <a:cubicBezTo>
                    <a:pt x="9017" y="15850"/>
                    <a:pt x="5542" y="12415"/>
                    <a:pt x="2694" y="8570"/>
                  </a:cubicBezTo>
                  <a:cubicBezTo>
                    <a:pt x="3736" y="5628"/>
                    <a:pt x="5693" y="3697"/>
                    <a:pt x="8585" y="2647"/>
                  </a:cubicBezTo>
                  <a:cubicBezTo>
                    <a:pt x="12578" y="5489"/>
                    <a:pt x="16048" y="8911"/>
                    <a:pt x="18889" y="12809"/>
                  </a:cubicBezTo>
                  <a:cubicBezTo>
                    <a:pt x="17836" y="15730"/>
                    <a:pt x="15883" y="17647"/>
                    <a:pt x="13008" y="18684"/>
                  </a:cubicBezTo>
                  <a:moveTo>
                    <a:pt x="21110" y="11295"/>
                  </a:moveTo>
                  <a:cubicBezTo>
                    <a:pt x="18081" y="7130"/>
                    <a:pt x="14396" y="3496"/>
                    <a:pt x="10161" y="484"/>
                  </a:cubicBezTo>
                  <a:cubicBezTo>
                    <a:pt x="9468" y="-8"/>
                    <a:pt x="8579" y="-134"/>
                    <a:pt x="7778" y="145"/>
                  </a:cubicBezTo>
                  <a:cubicBezTo>
                    <a:pt x="4027" y="1450"/>
                    <a:pt x="1463" y="3983"/>
                    <a:pt x="145" y="7687"/>
                  </a:cubicBezTo>
                  <a:cubicBezTo>
                    <a:pt x="46" y="7962"/>
                    <a:pt x="0" y="8252"/>
                    <a:pt x="0" y="8537"/>
                  </a:cubicBezTo>
                  <a:cubicBezTo>
                    <a:pt x="0" y="9071"/>
                    <a:pt x="167" y="9596"/>
                    <a:pt x="487" y="10041"/>
                  </a:cubicBezTo>
                  <a:cubicBezTo>
                    <a:pt x="3525" y="14213"/>
                    <a:pt x="7211" y="17850"/>
                    <a:pt x="11431" y="20850"/>
                  </a:cubicBezTo>
                  <a:cubicBezTo>
                    <a:pt x="12122" y="21338"/>
                    <a:pt x="13010" y="21466"/>
                    <a:pt x="13812" y="21188"/>
                  </a:cubicBezTo>
                  <a:cubicBezTo>
                    <a:pt x="17563" y="19893"/>
                    <a:pt x="20133" y="17356"/>
                    <a:pt x="21451" y="13647"/>
                  </a:cubicBezTo>
                  <a:cubicBezTo>
                    <a:pt x="21551" y="13372"/>
                    <a:pt x="21600" y="13081"/>
                    <a:pt x="21600" y="12796"/>
                  </a:cubicBezTo>
                  <a:cubicBezTo>
                    <a:pt x="21600" y="12265"/>
                    <a:pt x="21429" y="11740"/>
                    <a:pt x="21110" y="1129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50800" tIns="50800" rIns="50800" bIns="50800" anchor="ctr"/>
            <a:lstStyle/>
            <a:p>
              <a:pPr defTabSz="609585"/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5041771" y="4384319"/>
            <a:ext cx="418592" cy="478272"/>
            <a:chOff x="1650708" y="2500418"/>
            <a:chExt cx="338071" cy="386272"/>
          </a:xfrm>
          <a:solidFill>
            <a:schemeClr val="bg1"/>
          </a:solidFill>
        </p:grpSpPr>
        <p:sp>
          <p:nvSpPr>
            <p:cNvPr id="40" name="AutoShape 131"/>
            <p:cNvSpPr>
              <a:spLocks/>
            </p:cNvSpPr>
            <p:nvPr/>
          </p:nvSpPr>
          <p:spPr bwMode="auto">
            <a:xfrm>
              <a:off x="1650708" y="2500418"/>
              <a:ext cx="338071" cy="38627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057" y="5400"/>
                  </a:moveTo>
                  <a:lnTo>
                    <a:pt x="20057" y="6075"/>
                  </a:lnTo>
                  <a:lnTo>
                    <a:pt x="1542" y="6075"/>
                  </a:lnTo>
                  <a:lnTo>
                    <a:pt x="1542" y="5400"/>
                  </a:lnTo>
                  <a:lnTo>
                    <a:pt x="1542" y="4725"/>
                  </a:lnTo>
                  <a:cubicBezTo>
                    <a:pt x="1542" y="4352"/>
                    <a:pt x="1887" y="4050"/>
                    <a:pt x="2314" y="4050"/>
                  </a:cubicBezTo>
                  <a:lnTo>
                    <a:pt x="19285" y="4050"/>
                  </a:lnTo>
                  <a:cubicBezTo>
                    <a:pt x="19712" y="4050"/>
                    <a:pt x="20057" y="4352"/>
                    <a:pt x="20057" y="4725"/>
                  </a:cubicBezTo>
                  <a:cubicBezTo>
                    <a:pt x="20057" y="4725"/>
                    <a:pt x="20057" y="5400"/>
                    <a:pt x="20057" y="5400"/>
                  </a:cubicBezTo>
                  <a:close/>
                  <a:moveTo>
                    <a:pt x="18514" y="18900"/>
                  </a:moveTo>
                  <a:cubicBezTo>
                    <a:pt x="18514" y="19644"/>
                    <a:pt x="17822" y="20249"/>
                    <a:pt x="16971" y="20249"/>
                  </a:cubicBezTo>
                  <a:lnTo>
                    <a:pt x="4628" y="20249"/>
                  </a:lnTo>
                  <a:cubicBezTo>
                    <a:pt x="3777" y="20249"/>
                    <a:pt x="3085" y="19644"/>
                    <a:pt x="3085" y="18900"/>
                  </a:cubicBezTo>
                  <a:lnTo>
                    <a:pt x="3085" y="7425"/>
                  </a:lnTo>
                  <a:lnTo>
                    <a:pt x="18514" y="7425"/>
                  </a:lnTo>
                  <a:cubicBezTo>
                    <a:pt x="18514" y="7425"/>
                    <a:pt x="18514" y="18900"/>
                    <a:pt x="18514" y="18900"/>
                  </a:cubicBezTo>
                  <a:close/>
                  <a:moveTo>
                    <a:pt x="6171" y="2025"/>
                  </a:moveTo>
                  <a:cubicBezTo>
                    <a:pt x="6171" y="1652"/>
                    <a:pt x="6516" y="1350"/>
                    <a:pt x="6942" y="1350"/>
                  </a:cubicBezTo>
                  <a:lnTo>
                    <a:pt x="14657" y="1350"/>
                  </a:lnTo>
                  <a:cubicBezTo>
                    <a:pt x="15083" y="1350"/>
                    <a:pt x="15428" y="1652"/>
                    <a:pt x="15428" y="2025"/>
                  </a:cubicBezTo>
                  <a:lnTo>
                    <a:pt x="15428" y="2700"/>
                  </a:lnTo>
                  <a:lnTo>
                    <a:pt x="6171" y="2700"/>
                  </a:lnTo>
                  <a:cubicBezTo>
                    <a:pt x="6171" y="2700"/>
                    <a:pt x="6171" y="2025"/>
                    <a:pt x="6171" y="2025"/>
                  </a:cubicBezTo>
                  <a:close/>
                  <a:moveTo>
                    <a:pt x="21585" y="4601"/>
                  </a:moveTo>
                  <a:cubicBezTo>
                    <a:pt x="21511" y="3541"/>
                    <a:pt x="20516" y="2700"/>
                    <a:pt x="19285" y="2700"/>
                  </a:cubicBezTo>
                  <a:lnTo>
                    <a:pt x="16971" y="2700"/>
                  </a:lnTo>
                  <a:lnTo>
                    <a:pt x="16971" y="2025"/>
                  </a:lnTo>
                  <a:cubicBezTo>
                    <a:pt x="16971" y="906"/>
                    <a:pt x="15935" y="0"/>
                    <a:pt x="14657" y="0"/>
                  </a:cubicBezTo>
                  <a:lnTo>
                    <a:pt x="6942" y="0"/>
                  </a:lnTo>
                  <a:cubicBezTo>
                    <a:pt x="5664" y="0"/>
                    <a:pt x="4628" y="906"/>
                    <a:pt x="4628" y="2025"/>
                  </a:cubicBezTo>
                  <a:lnTo>
                    <a:pt x="4628" y="2700"/>
                  </a:lnTo>
                  <a:lnTo>
                    <a:pt x="2314" y="2700"/>
                  </a:lnTo>
                  <a:cubicBezTo>
                    <a:pt x="1083" y="2700"/>
                    <a:pt x="88" y="3541"/>
                    <a:pt x="14" y="4601"/>
                  </a:cubicBezTo>
                  <a:lnTo>
                    <a:pt x="0" y="4601"/>
                  </a:lnTo>
                  <a:lnTo>
                    <a:pt x="0" y="5400"/>
                  </a:lnTo>
                  <a:lnTo>
                    <a:pt x="0" y="6075"/>
                  </a:lnTo>
                  <a:cubicBezTo>
                    <a:pt x="0" y="6820"/>
                    <a:pt x="691" y="7425"/>
                    <a:pt x="1542" y="7425"/>
                  </a:cubicBezTo>
                  <a:lnTo>
                    <a:pt x="1542" y="18900"/>
                  </a:lnTo>
                  <a:cubicBezTo>
                    <a:pt x="1542" y="20391"/>
                    <a:pt x="2924" y="21599"/>
                    <a:pt x="4628" y="21599"/>
                  </a:cubicBezTo>
                  <a:lnTo>
                    <a:pt x="16971" y="21599"/>
                  </a:lnTo>
                  <a:cubicBezTo>
                    <a:pt x="18675" y="21599"/>
                    <a:pt x="20057" y="20391"/>
                    <a:pt x="20057" y="18900"/>
                  </a:cubicBezTo>
                  <a:lnTo>
                    <a:pt x="20057" y="7425"/>
                  </a:lnTo>
                  <a:cubicBezTo>
                    <a:pt x="20908" y="7425"/>
                    <a:pt x="21599" y="6820"/>
                    <a:pt x="21599" y="6075"/>
                  </a:cubicBezTo>
                  <a:lnTo>
                    <a:pt x="21599" y="5400"/>
                  </a:lnTo>
                  <a:lnTo>
                    <a:pt x="21599" y="4601"/>
                  </a:lnTo>
                  <a:cubicBezTo>
                    <a:pt x="21599" y="4601"/>
                    <a:pt x="21585" y="4601"/>
                    <a:pt x="21585" y="4601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50800" tIns="50800" rIns="50800" bIns="50800" anchor="ctr"/>
            <a:lstStyle/>
            <a:p>
              <a:pPr defTabSz="609585"/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41" name="AutoShape 132"/>
            <p:cNvSpPr>
              <a:spLocks/>
            </p:cNvSpPr>
            <p:nvPr/>
          </p:nvSpPr>
          <p:spPr bwMode="auto">
            <a:xfrm>
              <a:off x="1723338" y="2656910"/>
              <a:ext cx="48201" cy="1815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5399" y="1440"/>
                  </a:moveTo>
                  <a:lnTo>
                    <a:pt x="16199" y="1440"/>
                  </a:lnTo>
                  <a:lnTo>
                    <a:pt x="16199" y="20160"/>
                  </a:lnTo>
                  <a:lnTo>
                    <a:pt x="5399" y="20160"/>
                  </a:lnTo>
                  <a:cubicBezTo>
                    <a:pt x="5399" y="20160"/>
                    <a:pt x="5399" y="1440"/>
                    <a:pt x="5399" y="1440"/>
                  </a:cubicBezTo>
                  <a:close/>
                  <a:moveTo>
                    <a:pt x="5399" y="21600"/>
                  </a:moveTo>
                  <a:lnTo>
                    <a:pt x="16199" y="21600"/>
                  </a:lnTo>
                  <a:cubicBezTo>
                    <a:pt x="19187" y="21600"/>
                    <a:pt x="21600" y="20956"/>
                    <a:pt x="21600" y="20160"/>
                  </a:cubicBezTo>
                  <a:lnTo>
                    <a:pt x="21600" y="1440"/>
                  </a:lnTo>
                  <a:cubicBezTo>
                    <a:pt x="21600" y="644"/>
                    <a:pt x="19187" y="0"/>
                    <a:pt x="16199" y="0"/>
                  </a:cubicBezTo>
                  <a:lnTo>
                    <a:pt x="5399" y="0"/>
                  </a:lnTo>
                  <a:cubicBezTo>
                    <a:pt x="2412" y="0"/>
                    <a:pt x="0" y="644"/>
                    <a:pt x="0" y="1440"/>
                  </a:cubicBezTo>
                  <a:lnTo>
                    <a:pt x="0" y="20160"/>
                  </a:lnTo>
                  <a:cubicBezTo>
                    <a:pt x="0" y="20956"/>
                    <a:pt x="2412" y="21600"/>
                    <a:pt x="5399" y="2160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50800" tIns="50800" rIns="50800" bIns="50800" anchor="ctr"/>
            <a:lstStyle/>
            <a:p>
              <a:pPr defTabSz="609585"/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42" name="AutoShape 133"/>
            <p:cNvSpPr>
              <a:spLocks/>
            </p:cNvSpPr>
            <p:nvPr/>
          </p:nvSpPr>
          <p:spPr bwMode="auto">
            <a:xfrm>
              <a:off x="1795970" y="2656910"/>
              <a:ext cx="48201" cy="1815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5399" y="1440"/>
                  </a:moveTo>
                  <a:lnTo>
                    <a:pt x="16199" y="1440"/>
                  </a:lnTo>
                  <a:lnTo>
                    <a:pt x="16199" y="20160"/>
                  </a:lnTo>
                  <a:lnTo>
                    <a:pt x="5399" y="20160"/>
                  </a:lnTo>
                  <a:cubicBezTo>
                    <a:pt x="5399" y="20160"/>
                    <a:pt x="5399" y="1440"/>
                    <a:pt x="5399" y="1440"/>
                  </a:cubicBezTo>
                  <a:close/>
                  <a:moveTo>
                    <a:pt x="5399" y="21600"/>
                  </a:moveTo>
                  <a:lnTo>
                    <a:pt x="16199" y="21600"/>
                  </a:lnTo>
                  <a:cubicBezTo>
                    <a:pt x="19187" y="21600"/>
                    <a:pt x="21600" y="20956"/>
                    <a:pt x="21600" y="20160"/>
                  </a:cubicBezTo>
                  <a:lnTo>
                    <a:pt x="21600" y="1440"/>
                  </a:lnTo>
                  <a:cubicBezTo>
                    <a:pt x="21600" y="644"/>
                    <a:pt x="19187" y="0"/>
                    <a:pt x="16199" y="0"/>
                  </a:cubicBezTo>
                  <a:lnTo>
                    <a:pt x="5399" y="0"/>
                  </a:lnTo>
                  <a:cubicBezTo>
                    <a:pt x="2412" y="0"/>
                    <a:pt x="0" y="644"/>
                    <a:pt x="0" y="1440"/>
                  </a:cubicBezTo>
                  <a:lnTo>
                    <a:pt x="0" y="20160"/>
                  </a:lnTo>
                  <a:cubicBezTo>
                    <a:pt x="0" y="20956"/>
                    <a:pt x="2412" y="21600"/>
                    <a:pt x="5399" y="2160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50800" tIns="50800" rIns="50800" bIns="50800" anchor="ctr"/>
            <a:lstStyle/>
            <a:p>
              <a:pPr defTabSz="609585"/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43" name="AutoShape 134"/>
            <p:cNvSpPr>
              <a:spLocks/>
            </p:cNvSpPr>
            <p:nvPr/>
          </p:nvSpPr>
          <p:spPr bwMode="auto">
            <a:xfrm>
              <a:off x="1867943" y="2656910"/>
              <a:ext cx="48201" cy="1815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5399" y="1440"/>
                  </a:moveTo>
                  <a:lnTo>
                    <a:pt x="16199" y="1440"/>
                  </a:lnTo>
                  <a:lnTo>
                    <a:pt x="16199" y="20160"/>
                  </a:lnTo>
                  <a:lnTo>
                    <a:pt x="5399" y="20160"/>
                  </a:lnTo>
                  <a:cubicBezTo>
                    <a:pt x="5399" y="20160"/>
                    <a:pt x="5399" y="1440"/>
                    <a:pt x="5399" y="1440"/>
                  </a:cubicBezTo>
                  <a:close/>
                  <a:moveTo>
                    <a:pt x="5399" y="21600"/>
                  </a:moveTo>
                  <a:lnTo>
                    <a:pt x="16199" y="21600"/>
                  </a:lnTo>
                  <a:cubicBezTo>
                    <a:pt x="19187" y="21600"/>
                    <a:pt x="21600" y="20956"/>
                    <a:pt x="21600" y="20160"/>
                  </a:cubicBezTo>
                  <a:lnTo>
                    <a:pt x="21600" y="1440"/>
                  </a:lnTo>
                  <a:cubicBezTo>
                    <a:pt x="21600" y="644"/>
                    <a:pt x="19187" y="0"/>
                    <a:pt x="16199" y="0"/>
                  </a:cubicBezTo>
                  <a:lnTo>
                    <a:pt x="5399" y="0"/>
                  </a:lnTo>
                  <a:cubicBezTo>
                    <a:pt x="2412" y="0"/>
                    <a:pt x="0" y="644"/>
                    <a:pt x="0" y="1440"/>
                  </a:cubicBezTo>
                  <a:lnTo>
                    <a:pt x="0" y="20160"/>
                  </a:lnTo>
                  <a:cubicBezTo>
                    <a:pt x="0" y="20956"/>
                    <a:pt x="2412" y="21600"/>
                    <a:pt x="5399" y="2160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50800" tIns="50800" rIns="50800" bIns="50800" anchor="ctr"/>
            <a:lstStyle/>
            <a:p>
              <a:pPr defTabSz="609585"/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xmlns="" id="{9C7140AC-31AC-41DD-AF64-D88075FC8EF1}"/>
              </a:ext>
            </a:extLst>
          </p:cNvPr>
          <p:cNvGrpSpPr/>
          <p:nvPr/>
        </p:nvGrpSpPr>
        <p:grpSpPr>
          <a:xfrm>
            <a:off x="7989816" y="3932665"/>
            <a:ext cx="3769461" cy="1026756"/>
            <a:chOff x="7089330" y="1664349"/>
            <a:chExt cx="3915766" cy="1026756"/>
          </a:xfrm>
        </p:grpSpPr>
        <p:sp>
          <p:nvSpPr>
            <p:cNvPr id="45" name="矩形 44">
              <a:extLst>
                <a:ext uri="{FF2B5EF4-FFF2-40B4-BE49-F238E27FC236}">
                  <a16:creationId xmlns:a16="http://schemas.microsoft.com/office/drawing/2014/main" xmlns="" id="{959C2928-D5CC-4B03-843A-FAA5D43EF9FD}"/>
                </a:ext>
              </a:extLst>
            </p:cNvPr>
            <p:cNvSpPr/>
            <p:nvPr/>
          </p:nvSpPr>
          <p:spPr>
            <a:xfrm>
              <a:off x="7089330" y="2064459"/>
              <a:ext cx="3915766" cy="62664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Lorem Ipsum is simply dummy text of the printing and typesetting industry. 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6" name="矩形 45">
              <a:extLst>
                <a:ext uri="{FF2B5EF4-FFF2-40B4-BE49-F238E27FC236}">
                  <a16:creationId xmlns:a16="http://schemas.microsoft.com/office/drawing/2014/main" xmlns="" id="{C838C0ED-8A19-4D90-9FFA-6830B37AAA85}"/>
                </a:ext>
              </a:extLst>
            </p:cNvPr>
            <p:cNvSpPr/>
            <p:nvPr/>
          </p:nvSpPr>
          <p:spPr>
            <a:xfrm>
              <a:off x="7089330" y="1664349"/>
              <a:ext cx="1867371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</a:rPr>
                <a:t>Lorem Ipsum </a:t>
              </a:r>
              <a:endPara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xmlns="" id="{D6607DE7-14E5-4EBB-817B-28C301340290}"/>
              </a:ext>
            </a:extLst>
          </p:cNvPr>
          <p:cNvGrpSpPr/>
          <p:nvPr/>
        </p:nvGrpSpPr>
        <p:grpSpPr>
          <a:xfrm>
            <a:off x="286418" y="3932665"/>
            <a:ext cx="3915766" cy="1026756"/>
            <a:chOff x="7089330" y="1664349"/>
            <a:chExt cx="3915766" cy="1026756"/>
          </a:xfrm>
        </p:grpSpPr>
        <p:sp>
          <p:nvSpPr>
            <p:cNvPr id="48" name="矩形 47">
              <a:extLst>
                <a:ext uri="{FF2B5EF4-FFF2-40B4-BE49-F238E27FC236}">
                  <a16:creationId xmlns:a16="http://schemas.microsoft.com/office/drawing/2014/main" xmlns="" id="{AEAA0B5D-3D35-43C7-A03D-E7D921D58AA5}"/>
                </a:ext>
              </a:extLst>
            </p:cNvPr>
            <p:cNvSpPr/>
            <p:nvPr/>
          </p:nvSpPr>
          <p:spPr>
            <a:xfrm>
              <a:off x="7089330" y="2064459"/>
              <a:ext cx="3915766" cy="62664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Lorem Ipsum is simply dummy text of the printing and typesetting industry. 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9" name="矩形 48">
              <a:extLst>
                <a:ext uri="{FF2B5EF4-FFF2-40B4-BE49-F238E27FC236}">
                  <a16:creationId xmlns:a16="http://schemas.microsoft.com/office/drawing/2014/main" xmlns="" id="{3BDCC836-169F-4E3E-AB64-E298868A9429}"/>
                </a:ext>
              </a:extLst>
            </p:cNvPr>
            <p:cNvSpPr/>
            <p:nvPr/>
          </p:nvSpPr>
          <p:spPr>
            <a:xfrm>
              <a:off x="9137725" y="1664349"/>
              <a:ext cx="1867371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altLang="zh-CN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</a:rPr>
                <a:t>Lorem Ipsum </a:t>
              </a:r>
              <a:endPara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738882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53143" y="711200"/>
            <a:ext cx="10769600" cy="5515429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 w="19050" cap="flat">
            <a:noFill/>
            <a:prstDash val="solid"/>
            <a:miter lim="800000"/>
            <a:headEnd/>
            <a:tailEnd/>
          </a:ln>
          <a:effectLst>
            <a:outerShdw blurRad="190500" dist="76200" dir="5400000" sx="103000" sy="103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xmlns="" id="{C4029441-805B-4F0B-846E-7D635FCC78AF}"/>
              </a:ext>
            </a:extLst>
          </p:cNvPr>
          <p:cNvSpPr/>
          <p:nvPr/>
        </p:nvSpPr>
        <p:spPr>
          <a:xfrm>
            <a:off x="5173884" y="3728884"/>
            <a:ext cx="1995914" cy="411073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bg1">
                  <a:alpha val="64000"/>
                </a:schemeClr>
              </a:gs>
              <a:gs pos="100000">
                <a:schemeClr val="bg1">
                  <a:lumMod val="95000"/>
                  <a:alpha val="0"/>
                </a:schemeClr>
              </a:gs>
            </a:gsLst>
            <a:lin ang="5400000" scaled="1"/>
            <a:tileRect/>
          </a:gradFill>
          <a:ln w="19050" cap="flat">
            <a:noFill/>
            <a:prstDash val="solid"/>
            <a:miter lim="800000"/>
            <a:headEnd/>
            <a:tailEnd/>
          </a:ln>
          <a:effectLst>
            <a:outerShdw blurRad="190500" dist="76200" dir="5400000" sx="103000" sy="103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</a:rPr>
              <a:t>YOUR NAME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0F4A88DE-1245-4705-BA9F-50AAFA2EAD79}"/>
              </a:ext>
            </a:extLst>
          </p:cNvPr>
          <p:cNvSpPr txBox="1"/>
          <p:nvPr/>
        </p:nvSpPr>
        <p:spPr>
          <a:xfrm>
            <a:off x="4366135" y="3139845"/>
            <a:ext cx="345973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+mj-lt"/>
              </a:rPr>
              <a:t>TEMPLATE TITLE HERE</a:t>
            </a:r>
            <a:endParaRPr lang="zh-CN" altLang="en-US" sz="2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AF758291-B410-4BE2-8B07-F9B60953646D}"/>
              </a:ext>
            </a:extLst>
          </p:cNvPr>
          <p:cNvSpPr/>
          <p:nvPr/>
        </p:nvSpPr>
        <p:spPr>
          <a:xfrm>
            <a:off x="2235895" y="4267331"/>
            <a:ext cx="7720210" cy="626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400" dirty="0">
                <a:solidFill>
                  <a:schemeClr val="bg1"/>
                </a:solidFill>
              </a:rPr>
              <a:t>Lorem Ipsum is simply dummy text of the printing and typesetting industry. Lorem Ipsum has been the industry's standard dummy text ever since the 1500s. 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xmlns="" id="{F77BB809-0F65-48E7-B918-0C212A2684B5}"/>
              </a:ext>
            </a:extLst>
          </p:cNvPr>
          <p:cNvSpPr/>
          <p:nvPr/>
        </p:nvSpPr>
        <p:spPr>
          <a:xfrm>
            <a:off x="4191196" y="5138633"/>
            <a:ext cx="649720" cy="649720"/>
          </a:xfrm>
          <a:prstGeom prst="ellipse">
            <a:avLst/>
          </a:prstGeom>
          <a:solidFill>
            <a:schemeClr val="bg1"/>
          </a:solidFill>
          <a:ln w="19050" cap="flat">
            <a:noFill/>
            <a:prstDash val="solid"/>
            <a:miter lim="800000"/>
            <a:headEnd/>
            <a:tailEnd/>
          </a:ln>
          <a:effectLst>
            <a:outerShdw blurRad="190500" dist="76200" dir="5400000" sx="103000" sy="103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xmlns="" id="{87281ED0-1C25-4362-A3AD-663D77BDB2A6}"/>
              </a:ext>
            </a:extLst>
          </p:cNvPr>
          <p:cNvSpPr/>
          <p:nvPr/>
        </p:nvSpPr>
        <p:spPr>
          <a:xfrm>
            <a:off x="5244492" y="5138633"/>
            <a:ext cx="649720" cy="649720"/>
          </a:xfrm>
          <a:prstGeom prst="ellipse">
            <a:avLst/>
          </a:prstGeom>
          <a:solidFill>
            <a:schemeClr val="bg1"/>
          </a:solidFill>
          <a:ln w="19050" cap="flat">
            <a:noFill/>
            <a:prstDash val="solid"/>
            <a:miter lim="800000"/>
            <a:headEnd/>
            <a:tailEnd/>
          </a:ln>
          <a:effectLst>
            <a:outerShdw blurRad="190500" dist="76200" dir="5400000" sx="103000" sy="103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xmlns="" id="{2BCF425E-10E9-4245-B25A-7330F72F0AB7}"/>
              </a:ext>
            </a:extLst>
          </p:cNvPr>
          <p:cNvSpPr/>
          <p:nvPr/>
        </p:nvSpPr>
        <p:spPr>
          <a:xfrm>
            <a:off x="6297788" y="5138633"/>
            <a:ext cx="649720" cy="649720"/>
          </a:xfrm>
          <a:prstGeom prst="ellipse">
            <a:avLst/>
          </a:prstGeom>
          <a:solidFill>
            <a:schemeClr val="bg1"/>
          </a:solidFill>
          <a:ln w="19050" cap="flat">
            <a:noFill/>
            <a:prstDash val="solid"/>
            <a:miter lim="800000"/>
            <a:headEnd/>
            <a:tailEnd/>
          </a:ln>
          <a:effectLst>
            <a:outerShdw blurRad="190500" dist="76200" dir="5400000" sx="103000" sy="103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xmlns="" id="{2DCEF893-9075-47A6-B521-6ADE70925869}"/>
              </a:ext>
            </a:extLst>
          </p:cNvPr>
          <p:cNvSpPr/>
          <p:nvPr/>
        </p:nvSpPr>
        <p:spPr>
          <a:xfrm>
            <a:off x="7351084" y="5138633"/>
            <a:ext cx="649720" cy="649720"/>
          </a:xfrm>
          <a:prstGeom prst="ellipse">
            <a:avLst/>
          </a:prstGeom>
          <a:solidFill>
            <a:schemeClr val="bg1"/>
          </a:solidFill>
          <a:ln w="19050" cap="flat">
            <a:noFill/>
            <a:prstDash val="solid"/>
            <a:miter lim="800000"/>
            <a:headEnd/>
            <a:tailEnd/>
          </a:ln>
          <a:effectLst>
            <a:outerShdw blurRad="190500" dist="76200" dir="5400000" sx="103000" sy="103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1" name="Freeform 54">
            <a:extLst>
              <a:ext uri="{FF2B5EF4-FFF2-40B4-BE49-F238E27FC236}">
                <a16:creationId xmlns:a16="http://schemas.microsoft.com/office/drawing/2014/main" xmlns="" id="{AA83EEE1-B3ED-4443-A105-F9F37872455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20166" y="5331201"/>
            <a:ext cx="298372" cy="264584"/>
          </a:xfrm>
          <a:custGeom>
            <a:avLst/>
            <a:gdLst>
              <a:gd name="T0" fmla="*/ 212 w 497"/>
              <a:gd name="T1" fmla="*/ 0 h 443"/>
              <a:gd name="T2" fmla="*/ 212 w 497"/>
              <a:gd name="T3" fmla="*/ 0 h 443"/>
              <a:gd name="T4" fmla="*/ 186 w 497"/>
              <a:gd name="T5" fmla="*/ 0 h 443"/>
              <a:gd name="T6" fmla="*/ 177 w 497"/>
              <a:gd name="T7" fmla="*/ 8 h 443"/>
              <a:gd name="T8" fmla="*/ 177 w 497"/>
              <a:gd name="T9" fmla="*/ 106 h 443"/>
              <a:gd name="T10" fmla="*/ 88 w 497"/>
              <a:gd name="T11" fmla="*/ 106 h 443"/>
              <a:gd name="T12" fmla="*/ 80 w 497"/>
              <a:gd name="T13" fmla="*/ 106 h 443"/>
              <a:gd name="T14" fmla="*/ 62 w 497"/>
              <a:gd name="T15" fmla="*/ 114 h 443"/>
              <a:gd name="T16" fmla="*/ 0 w 497"/>
              <a:gd name="T17" fmla="*/ 151 h 443"/>
              <a:gd name="T18" fmla="*/ 0 w 497"/>
              <a:gd name="T19" fmla="*/ 159 h 443"/>
              <a:gd name="T20" fmla="*/ 0 w 497"/>
              <a:gd name="T21" fmla="*/ 167 h 443"/>
              <a:gd name="T22" fmla="*/ 62 w 497"/>
              <a:gd name="T23" fmla="*/ 212 h 443"/>
              <a:gd name="T24" fmla="*/ 80 w 497"/>
              <a:gd name="T25" fmla="*/ 212 h 443"/>
              <a:gd name="T26" fmla="*/ 88 w 497"/>
              <a:gd name="T27" fmla="*/ 221 h 443"/>
              <a:gd name="T28" fmla="*/ 177 w 497"/>
              <a:gd name="T29" fmla="*/ 221 h 443"/>
              <a:gd name="T30" fmla="*/ 177 w 497"/>
              <a:gd name="T31" fmla="*/ 433 h 443"/>
              <a:gd name="T32" fmla="*/ 186 w 497"/>
              <a:gd name="T33" fmla="*/ 442 h 443"/>
              <a:gd name="T34" fmla="*/ 212 w 497"/>
              <a:gd name="T35" fmla="*/ 442 h 443"/>
              <a:gd name="T36" fmla="*/ 221 w 497"/>
              <a:gd name="T37" fmla="*/ 433 h 443"/>
              <a:gd name="T38" fmla="*/ 221 w 497"/>
              <a:gd name="T39" fmla="*/ 8 h 443"/>
              <a:gd name="T40" fmla="*/ 212 w 497"/>
              <a:gd name="T41" fmla="*/ 0 h 443"/>
              <a:gd name="T42" fmla="*/ 487 w 497"/>
              <a:gd name="T43" fmla="*/ 106 h 443"/>
              <a:gd name="T44" fmla="*/ 487 w 497"/>
              <a:gd name="T45" fmla="*/ 106 h 443"/>
              <a:gd name="T46" fmla="*/ 434 w 497"/>
              <a:gd name="T47" fmla="*/ 61 h 443"/>
              <a:gd name="T48" fmla="*/ 416 w 497"/>
              <a:gd name="T49" fmla="*/ 53 h 443"/>
              <a:gd name="T50" fmla="*/ 407 w 497"/>
              <a:gd name="T51" fmla="*/ 53 h 443"/>
              <a:gd name="T52" fmla="*/ 239 w 497"/>
              <a:gd name="T53" fmla="*/ 53 h 443"/>
              <a:gd name="T54" fmla="*/ 256 w 497"/>
              <a:gd name="T55" fmla="*/ 167 h 443"/>
              <a:gd name="T56" fmla="*/ 407 w 497"/>
              <a:gd name="T57" fmla="*/ 167 h 443"/>
              <a:gd name="T58" fmla="*/ 416 w 497"/>
              <a:gd name="T59" fmla="*/ 167 h 443"/>
              <a:gd name="T60" fmla="*/ 434 w 497"/>
              <a:gd name="T61" fmla="*/ 159 h 443"/>
              <a:gd name="T62" fmla="*/ 487 w 497"/>
              <a:gd name="T63" fmla="*/ 123 h 443"/>
              <a:gd name="T64" fmla="*/ 496 w 497"/>
              <a:gd name="T65" fmla="*/ 114 h 443"/>
              <a:gd name="T66" fmla="*/ 487 w 497"/>
              <a:gd name="T67" fmla="*/ 106 h 4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497" h="443">
                <a:moveTo>
                  <a:pt x="212" y="0"/>
                </a:moveTo>
                <a:lnTo>
                  <a:pt x="212" y="0"/>
                </a:lnTo>
                <a:cubicBezTo>
                  <a:pt x="186" y="0"/>
                  <a:pt x="186" y="0"/>
                  <a:pt x="186" y="0"/>
                </a:cubicBezTo>
                <a:lnTo>
                  <a:pt x="177" y="8"/>
                </a:lnTo>
                <a:cubicBezTo>
                  <a:pt x="177" y="106"/>
                  <a:pt x="177" y="106"/>
                  <a:pt x="177" y="106"/>
                </a:cubicBezTo>
                <a:cubicBezTo>
                  <a:pt x="88" y="106"/>
                  <a:pt x="88" y="106"/>
                  <a:pt x="88" y="106"/>
                </a:cubicBezTo>
                <a:lnTo>
                  <a:pt x="80" y="106"/>
                </a:lnTo>
                <a:cubicBezTo>
                  <a:pt x="71" y="106"/>
                  <a:pt x="71" y="106"/>
                  <a:pt x="62" y="114"/>
                </a:cubicBezTo>
                <a:cubicBezTo>
                  <a:pt x="0" y="151"/>
                  <a:pt x="0" y="151"/>
                  <a:pt x="0" y="151"/>
                </a:cubicBezTo>
                <a:cubicBezTo>
                  <a:pt x="0" y="159"/>
                  <a:pt x="0" y="159"/>
                  <a:pt x="0" y="159"/>
                </a:cubicBezTo>
                <a:cubicBezTo>
                  <a:pt x="0" y="167"/>
                  <a:pt x="0" y="167"/>
                  <a:pt x="0" y="167"/>
                </a:cubicBezTo>
                <a:cubicBezTo>
                  <a:pt x="62" y="212"/>
                  <a:pt x="62" y="212"/>
                  <a:pt x="62" y="212"/>
                </a:cubicBezTo>
                <a:cubicBezTo>
                  <a:pt x="71" y="212"/>
                  <a:pt x="71" y="212"/>
                  <a:pt x="80" y="212"/>
                </a:cubicBezTo>
                <a:cubicBezTo>
                  <a:pt x="80" y="221"/>
                  <a:pt x="88" y="221"/>
                  <a:pt x="88" y="221"/>
                </a:cubicBezTo>
                <a:cubicBezTo>
                  <a:pt x="177" y="221"/>
                  <a:pt x="177" y="221"/>
                  <a:pt x="177" y="221"/>
                </a:cubicBezTo>
                <a:cubicBezTo>
                  <a:pt x="177" y="433"/>
                  <a:pt x="177" y="433"/>
                  <a:pt x="177" y="433"/>
                </a:cubicBezTo>
                <a:cubicBezTo>
                  <a:pt x="177" y="442"/>
                  <a:pt x="186" y="442"/>
                  <a:pt x="186" y="442"/>
                </a:cubicBezTo>
                <a:cubicBezTo>
                  <a:pt x="212" y="442"/>
                  <a:pt x="212" y="442"/>
                  <a:pt x="212" y="442"/>
                </a:cubicBezTo>
                <a:cubicBezTo>
                  <a:pt x="212" y="442"/>
                  <a:pt x="221" y="442"/>
                  <a:pt x="221" y="433"/>
                </a:cubicBezTo>
                <a:cubicBezTo>
                  <a:pt x="221" y="8"/>
                  <a:pt x="221" y="8"/>
                  <a:pt x="221" y="8"/>
                </a:cubicBezTo>
                <a:lnTo>
                  <a:pt x="212" y="0"/>
                </a:lnTo>
                <a:close/>
                <a:moveTo>
                  <a:pt x="487" y="106"/>
                </a:moveTo>
                <a:lnTo>
                  <a:pt x="487" y="106"/>
                </a:lnTo>
                <a:cubicBezTo>
                  <a:pt x="434" y="61"/>
                  <a:pt x="434" y="61"/>
                  <a:pt x="434" y="61"/>
                </a:cubicBezTo>
                <a:cubicBezTo>
                  <a:pt x="425" y="61"/>
                  <a:pt x="425" y="61"/>
                  <a:pt x="416" y="53"/>
                </a:cubicBezTo>
                <a:lnTo>
                  <a:pt x="407" y="53"/>
                </a:lnTo>
                <a:cubicBezTo>
                  <a:pt x="239" y="53"/>
                  <a:pt x="239" y="53"/>
                  <a:pt x="239" y="53"/>
                </a:cubicBezTo>
                <a:cubicBezTo>
                  <a:pt x="256" y="167"/>
                  <a:pt x="256" y="167"/>
                  <a:pt x="256" y="167"/>
                </a:cubicBezTo>
                <a:cubicBezTo>
                  <a:pt x="407" y="167"/>
                  <a:pt x="407" y="167"/>
                  <a:pt x="407" y="167"/>
                </a:cubicBezTo>
                <a:lnTo>
                  <a:pt x="416" y="167"/>
                </a:lnTo>
                <a:cubicBezTo>
                  <a:pt x="425" y="167"/>
                  <a:pt x="425" y="159"/>
                  <a:pt x="434" y="159"/>
                </a:cubicBezTo>
                <a:cubicBezTo>
                  <a:pt x="487" y="123"/>
                  <a:pt x="487" y="123"/>
                  <a:pt x="487" y="123"/>
                </a:cubicBezTo>
                <a:cubicBezTo>
                  <a:pt x="496" y="114"/>
                  <a:pt x="496" y="114"/>
                  <a:pt x="496" y="114"/>
                </a:cubicBezTo>
                <a:cubicBezTo>
                  <a:pt x="496" y="106"/>
                  <a:pt x="496" y="106"/>
                  <a:pt x="487" y="106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45712" tIns="22856" rIns="45712" bIns="22856" anchor="ctr"/>
          <a:lstStyle/>
          <a:p>
            <a:pPr>
              <a:defRPr/>
            </a:pPr>
            <a:endParaRPr lang="en-US" sz="900" dirty="0"/>
          </a:p>
        </p:txBody>
      </p:sp>
      <p:sp>
        <p:nvSpPr>
          <p:cNvPr id="22" name="Freeform 76">
            <a:extLst>
              <a:ext uri="{FF2B5EF4-FFF2-40B4-BE49-F238E27FC236}">
                <a16:creationId xmlns:a16="http://schemas.microsoft.com/office/drawing/2014/main" xmlns="" id="{811FB82F-41A1-46BC-B9CC-9EC417F7E4F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31412" y="5317443"/>
            <a:ext cx="169289" cy="292100"/>
          </a:xfrm>
          <a:custGeom>
            <a:avLst/>
            <a:gdLst>
              <a:gd name="T0" fmla="*/ 238 w 283"/>
              <a:gd name="T1" fmla="*/ 0 h 489"/>
              <a:gd name="T2" fmla="*/ 238 w 283"/>
              <a:gd name="T3" fmla="*/ 0 h 489"/>
              <a:gd name="T4" fmla="*/ 44 w 283"/>
              <a:gd name="T5" fmla="*/ 0 h 489"/>
              <a:gd name="T6" fmla="*/ 0 w 283"/>
              <a:gd name="T7" fmla="*/ 44 h 489"/>
              <a:gd name="T8" fmla="*/ 0 w 283"/>
              <a:gd name="T9" fmla="*/ 434 h 489"/>
              <a:gd name="T10" fmla="*/ 44 w 283"/>
              <a:gd name="T11" fmla="*/ 488 h 489"/>
              <a:gd name="T12" fmla="*/ 238 w 283"/>
              <a:gd name="T13" fmla="*/ 488 h 489"/>
              <a:gd name="T14" fmla="*/ 282 w 283"/>
              <a:gd name="T15" fmla="*/ 434 h 489"/>
              <a:gd name="T16" fmla="*/ 282 w 283"/>
              <a:gd name="T17" fmla="*/ 44 h 489"/>
              <a:gd name="T18" fmla="*/ 238 w 283"/>
              <a:gd name="T19" fmla="*/ 0 h 489"/>
              <a:gd name="T20" fmla="*/ 141 w 283"/>
              <a:gd name="T21" fmla="*/ 460 h 489"/>
              <a:gd name="T22" fmla="*/ 141 w 283"/>
              <a:gd name="T23" fmla="*/ 460 h 489"/>
              <a:gd name="T24" fmla="*/ 106 w 283"/>
              <a:gd name="T25" fmla="*/ 443 h 489"/>
              <a:gd name="T26" fmla="*/ 141 w 283"/>
              <a:gd name="T27" fmla="*/ 416 h 489"/>
              <a:gd name="T28" fmla="*/ 176 w 283"/>
              <a:gd name="T29" fmla="*/ 443 h 489"/>
              <a:gd name="T30" fmla="*/ 141 w 283"/>
              <a:gd name="T31" fmla="*/ 460 h 489"/>
              <a:gd name="T32" fmla="*/ 247 w 283"/>
              <a:gd name="T33" fmla="*/ 390 h 489"/>
              <a:gd name="T34" fmla="*/ 247 w 283"/>
              <a:gd name="T35" fmla="*/ 390 h 489"/>
              <a:gd name="T36" fmla="*/ 35 w 283"/>
              <a:gd name="T37" fmla="*/ 390 h 489"/>
              <a:gd name="T38" fmla="*/ 35 w 283"/>
              <a:gd name="T39" fmla="*/ 62 h 489"/>
              <a:gd name="T40" fmla="*/ 247 w 283"/>
              <a:gd name="T41" fmla="*/ 62 h 489"/>
              <a:gd name="T42" fmla="*/ 247 w 283"/>
              <a:gd name="T43" fmla="*/ 390 h 4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83" h="489">
                <a:moveTo>
                  <a:pt x="238" y="0"/>
                </a:moveTo>
                <a:lnTo>
                  <a:pt x="238" y="0"/>
                </a:lnTo>
                <a:cubicBezTo>
                  <a:pt x="44" y="0"/>
                  <a:pt x="44" y="0"/>
                  <a:pt x="44" y="0"/>
                </a:cubicBezTo>
                <a:cubicBezTo>
                  <a:pt x="17" y="0"/>
                  <a:pt x="0" y="18"/>
                  <a:pt x="0" y="44"/>
                </a:cubicBezTo>
                <a:cubicBezTo>
                  <a:pt x="0" y="434"/>
                  <a:pt x="0" y="434"/>
                  <a:pt x="0" y="434"/>
                </a:cubicBezTo>
                <a:cubicBezTo>
                  <a:pt x="0" y="460"/>
                  <a:pt x="17" y="488"/>
                  <a:pt x="44" y="488"/>
                </a:cubicBezTo>
                <a:cubicBezTo>
                  <a:pt x="238" y="488"/>
                  <a:pt x="238" y="488"/>
                  <a:pt x="238" y="488"/>
                </a:cubicBezTo>
                <a:cubicBezTo>
                  <a:pt x="265" y="488"/>
                  <a:pt x="282" y="460"/>
                  <a:pt x="282" y="434"/>
                </a:cubicBezTo>
                <a:cubicBezTo>
                  <a:pt x="282" y="44"/>
                  <a:pt x="282" y="44"/>
                  <a:pt x="282" y="44"/>
                </a:cubicBezTo>
                <a:cubicBezTo>
                  <a:pt x="282" y="18"/>
                  <a:pt x="265" y="0"/>
                  <a:pt x="238" y="0"/>
                </a:cubicBezTo>
                <a:close/>
                <a:moveTo>
                  <a:pt x="141" y="460"/>
                </a:moveTo>
                <a:lnTo>
                  <a:pt x="141" y="460"/>
                </a:lnTo>
                <a:cubicBezTo>
                  <a:pt x="123" y="460"/>
                  <a:pt x="106" y="451"/>
                  <a:pt x="106" y="443"/>
                </a:cubicBezTo>
                <a:cubicBezTo>
                  <a:pt x="106" y="425"/>
                  <a:pt x="123" y="416"/>
                  <a:pt x="141" y="416"/>
                </a:cubicBezTo>
                <a:cubicBezTo>
                  <a:pt x="159" y="416"/>
                  <a:pt x="176" y="425"/>
                  <a:pt x="176" y="443"/>
                </a:cubicBezTo>
                <a:cubicBezTo>
                  <a:pt x="176" y="451"/>
                  <a:pt x="159" y="460"/>
                  <a:pt x="141" y="460"/>
                </a:cubicBezTo>
                <a:close/>
                <a:moveTo>
                  <a:pt x="247" y="390"/>
                </a:moveTo>
                <a:lnTo>
                  <a:pt x="247" y="390"/>
                </a:lnTo>
                <a:cubicBezTo>
                  <a:pt x="35" y="390"/>
                  <a:pt x="35" y="390"/>
                  <a:pt x="35" y="390"/>
                </a:cubicBezTo>
                <a:cubicBezTo>
                  <a:pt x="35" y="62"/>
                  <a:pt x="35" y="62"/>
                  <a:pt x="35" y="62"/>
                </a:cubicBezTo>
                <a:cubicBezTo>
                  <a:pt x="247" y="62"/>
                  <a:pt x="247" y="62"/>
                  <a:pt x="247" y="62"/>
                </a:cubicBezTo>
                <a:lnTo>
                  <a:pt x="247" y="39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45712" tIns="22856" rIns="45712" bIns="22856" anchor="ctr"/>
          <a:lstStyle/>
          <a:p>
            <a:pPr>
              <a:defRPr/>
            </a:pPr>
            <a:endParaRPr lang="en-US" sz="900" dirty="0"/>
          </a:p>
        </p:txBody>
      </p:sp>
      <p:sp>
        <p:nvSpPr>
          <p:cNvPr id="23" name="Freeform 110">
            <a:extLst>
              <a:ext uri="{FF2B5EF4-FFF2-40B4-BE49-F238E27FC236}">
                <a16:creationId xmlns:a16="http://schemas.microsoft.com/office/drawing/2014/main" xmlns="" id="{144F21D5-4DB6-47CB-990C-DC3335ADFF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84043" y="5351310"/>
            <a:ext cx="277211" cy="224367"/>
          </a:xfrm>
          <a:custGeom>
            <a:avLst/>
            <a:gdLst>
              <a:gd name="T0" fmla="*/ 444 w 462"/>
              <a:gd name="T1" fmla="*/ 9 h 373"/>
              <a:gd name="T2" fmla="*/ 444 w 462"/>
              <a:gd name="T3" fmla="*/ 9 h 373"/>
              <a:gd name="T4" fmla="*/ 9 w 462"/>
              <a:gd name="T5" fmla="*/ 160 h 373"/>
              <a:gd name="T6" fmla="*/ 9 w 462"/>
              <a:gd name="T7" fmla="*/ 169 h 373"/>
              <a:gd name="T8" fmla="*/ 98 w 462"/>
              <a:gd name="T9" fmla="*/ 213 h 373"/>
              <a:gd name="T10" fmla="*/ 98 w 462"/>
              <a:gd name="T11" fmla="*/ 213 h 373"/>
              <a:gd name="T12" fmla="*/ 160 w 462"/>
              <a:gd name="T13" fmla="*/ 230 h 373"/>
              <a:gd name="T14" fmla="*/ 434 w 462"/>
              <a:gd name="T15" fmla="*/ 35 h 373"/>
              <a:gd name="T16" fmla="*/ 434 w 462"/>
              <a:gd name="T17" fmla="*/ 35 h 373"/>
              <a:gd name="T18" fmla="*/ 240 w 462"/>
              <a:gd name="T19" fmla="*/ 248 h 373"/>
              <a:gd name="T20" fmla="*/ 240 w 462"/>
              <a:gd name="T21" fmla="*/ 248 h 373"/>
              <a:gd name="T22" fmla="*/ 231 w 462"/>
              <a:gd name="T23" fmla="*/ 257 h 373"/>
              <a:gd name="T24" fmla="*/ 240 w 462"/>
              <a:gd name="T25" fmla="*/ 266 h 373"/>
              <a:gd name="T26" fmla="*/ 240 w 462"/>
              <a:gd name="T27" fmla="*/ 266 h 373"/>
              <a:gd name="T28" fmla="*/ 363 w 462"/>
              <a:gd name="T29" fmla="*/ 337 h 373"/>
              <a:gd name="T30" fmla="*/ 390 w 462"/>
              <a:gd name="T31" fmla="*/ 328 h 373"/>
              <a:gd name="T32" fmla="*/ 461 w 462"/>
              <a:gd name="T33" fmla="*/ 18 h 373"/>
              <a:gd name="T34" fmla="*/ 444 w 462"/>
              <a:gd name="T35" fmla="*/ 9 h 373"/>
              <a:gd name="T36" fmla="*/ 160 w 462"/>
              <a:gd name="T37" fmla="*/ 363 h 373"/>
              <a:gd name="T38" fmla="*/ 160 w 462"/>
              <a:gd name="T39" fmla="*/ 363 h 373"/>
              <a:gd name="T40" fmla="*/ 169 w 462"/>
              <a:gd name="T41" fmla="*/ 372 h 373"/>
              <a:gd name="T42" fmla="*/ 240 w 462"/>
              <a:gd name="T43" fmla="*/ 310 h 373"/>
              <a:gd name="T44" fmla="*/ 160 w 462"/>
              <a:gd name="T45" fmla="*/ 266 h 373"/>
              <a:gd name="T46" fmla="*/ 160 w 462"/>
              <a:gd name="T47" fmla="*/ 363 h 3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462" h="373">
                <a:moveTo>
                  <a:pt x="444" y="9"/>
                </a:moveTo>
                <a:lnTo>
                  <a:pt x="444" y="9"/>
                </a:lnTo>
                <a:cubicBezTo>
                  <a:pt x="434" y="9"/>
                  <a:pt x="18" y="160"/>
                  <a:pt x="9" y="160"/>
                </a:cubicBezTo>
                <a:cubicBezTo>
                  <a:pt x="0" y="160"/>
                  <a:pt x="0" y="169"/>
                  <a:pt x="9" y="169"/>
                </a:cubicBezTo>
                <a:cubicBezTo>
                  <a:pt x="18" y="177"/>
                  <a:pt x="98" y="213"/>
                  <a:pt x="98" y="213"/>
                </a:cubicBezTo>
                <a:lnTo>
                  <a:pt x="98" y="213"/>
                </a:lnTo>
                <a:cubicBezTo>
                  <a:pt x="160" y="230"/>
                  <a:pt x="160" y="230"/>
                  <a:pt x="160" y="230"/>
                </a:cubicBezTo>
                <a:cubicBezTo>
                  <a:pt x="160" y="230"/>
                  <a:pt x="425" y="35"/>
                  <a:pt x="434" y="35"/>
                </a:cubicBezTo>
                <a:cubicBezTo>
                  <a:pt x="434" y="26"/>
                  <a:pt x="434" y="35"/>
                  <a:pt x="434" y="35"/>
                </a:cubicBezTo>
                <a:lnTo>
                  <a:pt x="240" y="248"/>
                </a:lnTo>
                <a:lnTo>
                  <a:pt x="240" y="248"/>
                </a:lnTo>
                <a:cubicBezTo>
                  <a:pt x="231" y="257"/>
                  <a:pt x="231" y="257"/>
                  <a:pt x="231" y="257"/>
                </a:cubicBezTo>
                <a:cubicBezTo>
                  <a:pt x="240" y="266"/>
                  <a:pt x="240" y="266"/>
                  <a:pt x="240" y="266"/>
                </a:cubicBezTo>
                <a:lnTo>
                  <a:pt x="240" y="266"/>
                </a:lnTo>
                <a:cubicBezTo>
                  <a:pt x="240" y="266"/>
                  <a:pt x="363" y="328"/>
                  <a:pt x="363" y="337"/>
                </a:cubicBezTo>
                <a:cubicBezTo>
                  <a:pt x="372" y="337"/>
                  <a:pt x="381" y="337"/>
                  <a:pt x="390" y="328"/>
                </a:cubicBezTo>
                <a:cubicBezTo>
                  <a:pt x="390" y="319"/>
                  <a:pt x="461" y="26"/>
                  <a:pt x="461" y="18"/>
                </a:cubicBezTo>
                <a:cubicBezTo>
                  <a:pt x="461" y="9"/>
                  <a:pt x="453" y="0"/>
                  <a:pt x="444" y="9"/>
                </a:cubicBezTo>
                <a:close/>
                <a:moveTo>
                  <a:pt x="160" y="363"/>
                </a:moveTo>
                <a:lnTo>
                  <a:pt x="160" y="363"/>
                </a:lnTo>
                <a:cubicBezTo>
                  <a:pt x="160" y="372"/>
                  <a:pt x="160" y="372"/>
                  <a:pt x="169" y="372"/>
                </a:cubicBezTo>
                <a:cubicBezTo>
                  <a:pt x="169" y="363"/>
                  <a:pt x="240" y="310"/>
                  <a:pt x="240" y="310"/>
                </a:cubicBezTo>
                <a:cubicBezTo>
                  <a:pt x="160" y="266"/>
                  <a:pt x="160" y="266"/>
                  <a:pt x="160" y="266"/>
                </a:cubicBezTo>
                <a:lnTo>
                  <a:pt x="160" y="363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45712" tIns="22856" rIns="45712" bIns="22856" anchor="ctr"/>
          <a:lstStyle/>
          <a:p>
            <a:pPr>
              <a:defRPr/>
            </a:pPr>
            <a:endParaRPr lang="en-US" sz="900" dirty="0"/>
          </a:p>
        </p:txBody>
      </p:sp>
      <p:sp>
        <p:nvSpPr>
          <p:cNvPr id="24" name="Freeform 145">
            <a:extLst>
              <a:ext uri="{FF2B5EF4-FFF2-40B4-BE49-F238E27FC236}">
                <a16:creationId xmlns:a16="http://schemas.microsoft.com/office/drawing/2014/main" xmlns="" id="{0F40E261-D78D-4EDB-B7CE-86CFD9C3EDA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42629" y="5330143"/>
            <a:ext cx="266631" cy="266700"/>
          </a:xfrm>
          <a:custGeom>
            <a:avLst/>
            <a:gdLst>
              <a:gd name="T0" fmla="*/ 70 w 444"/>
              <a:gd name="T1" fmla="*/ 400 h 445"/>
              <a:gd name="T2" fmla="*/ 70 w 444"/>
              <a:gd name="T3" fmla="*/ 400 h 445"/>
              <a:gd name="T4" fmla="*/ 124 w 444"/>
              <a:gd name="T5" fmla="*/ 444 h 445"/>
              <a:gd name="T6" fmla="*/ 168 w 444"/>
              <a:gd name="T7" fmla="*/ 400 h 445"/>
              <a:gd name="T8" fmla="*/ 124 w 444"/>
              <a:gd name="T9" fmla="*/ 346 h 445"/>
              <a:gd name="T10" fmla="*/ 70 w 444"/>
              <a:gd name="T11" fmla="*/ 400 h 445"/>
              <a:gd name="T12" fmla="*/ 319 w 444"/>
              <a:gd name="T13" fmla="*/ 400 h 445"/>
              <a:gd name="T14" fmla="*/ 319 w 444"/>
              <a:gd name="T15" fmla="*/ 400 h 445"/>
              <a:gd name="T16" fmla="*/ 372 w 444"/>
              <a:gd name="T17" fmla="*/ 444 h 445"/>
              <a:gd name="T18" fmla="*/ 417 w 444"/>
              <a:gd name="T19" fmla="*/ 400 h 445"/>
              <a:gd name="T20" fmla="*/ 372 w 444"/>
              <a:gd name="T21" fmla="*/ 346 h 445"/>
              <a:gd name="T22" fmla="*/ 319 w 444"/>
              <a:gd name="T23" fmla="*/ 400 h 445"/>
              <a:gd name="T24" fmla="*/ 159 w 444"/>
              <a:gd name="T25" fmla="*/ 284 h 445"/>
              <a:gd name="T26" fmla="*/ 159 w 444"/>
              <a:gd name="T27" fmla="*/ 284 h 445"/>
              <a:gd name="T28" fmla="*/ 434 w 444"/>
              <a:gd name="T29" fmla="*/ 204 h 445"/>
              <a:gd name="T30" fmla="*/ 443 w 444"/>
              <a:gd name="T31" fmla="*/ 187 h 445"/>
              <a:gd name="T32" fmla="*/ 443 w 444"/>
              <a:gd name="T33" fmla="*/ 54 h 445"/>
              <a:gd name="T34" fmla="*/ 98 w 444"/>
              <a:gd name="T35" fmla="*/ 54 h 445"/>
              <a:gd name="T36" fmla="*/ 98 w 444"/>
              <a:gd name="T37" fmla="*/ 10 h 445"/>
              <a:gd name="T38" fmla="*/ 89 w 444"/>
              <a:gd name="T39" fmla="*/ 0 h 445"/>
              <a:gd name="T40" fmla="*/ 9 w 444"/>
              <a:gd name="T41" fmla="*/ 0 h 445"/>
              <a:gd name="T42" fmla="*/ 0 w 444"/>
              <a:gd name="T43" fmla="*/ 10 h 445"/>
              <a:gd name="T44" fmla="*/ 0 w 444"/>
              <a:gd name="T45" fmla="*/ 54 h 445"/>
              <a:gd name="T46" fmla="*/ 45 w 444"/>
              <a:gd name="T47" fmla="*/ 54 h 445"/>
              <a:gd name="T48" fmla="*/ 98 w 444"/>
              <a:gd name="T49" fmla="*/ 275 h 445"/>
              <a:gd name="T50" fmla="*/ 98 w 444"/>
              <a:gd name="T51" fmla="*/ 302 h 445"/>
              <a:gd name="T52" fmla="*/ 98 w 444"/>
              <a:gd name="T53" fmla="*/ 338 h 445"/>
              <a:gd name="T54" fmla="*/ 106 w 444"/>
              <a:gd name="T55" fmla="*/ 346 h 445"/>
              <a:gd name="T56" fmla="*/ 124 w 444"/>
              <a:gd name="T57" fmla="*/ 346 h 445"/>
              <a:gd name="T58" fmla="*/ 372 w 444"/>
              <a:gd name="T59" fmla="*/ 346 h 445"/>
              <a:gd name="T60" fmla="*/ 434 w 444"/>
              <a:gd name="T61" fmla="*/ 346 h 445"/>
              <a:gd name="T62" fmla="*/ 443 w 444"/>
              <a:gd name="T63" fmla="*/ 338 h 445"/>
              <a:gd name="T64" fmla="*/ 443 w 444"/>
              <a:gd name="T65" fmla="*/ 302 h 445"/>
              <a:gd name="T66" fmla="*/ 168 w 444"/>
              <a:gd name="T67" fmla="*/ 302 h 445"/>
              <a:gd name="T68" fmla="*/ 159 w 444"/>
              <a:gd name="T69" fmla="*/ 284 h 4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444" h="445">
                <a:moveTo>
                  <a:pt x="70" y="400"/>
                </a:moveTo>
                <a:lnTo>
                  <a:pt x="70" y="400"/>
                </a:lnTo>
                <a:cubicBezTo>
                  <a:pt x="70" y="426"/>
                  <a:pt x="98" y="444"/>
                  <a:pt x="124" y="444"/>
                </a:cubicBezTo>
                <a:cubicBezTo>
                  <a:pt x="151" y="444"/>
                  <a:pt x="168" y="426"/>
                  <a:pt x="168" y="400"/>
                </a:cubicBezTo>
                <a:cubicBezTo>
                  <a:pt x="168" y="373"/>
                  <a:pt x="151" y="346"/>
                  <a:pt x="124" y="346"/>
                </a:cubicBezTo>
                <a:cubicBezTo>
                  <a:pt x="98" y="346"/>
                  <a:pt x="70" y="373"/>
                  <a:pt x="70" y="400"/>
                </a:cubicBezTo>
                <a:close/>
                <a:moveTo>
                  <a:pt x="319" y="400"/>
                </a:moveTo>
                <a:lnTo>
                  <a:pt x="319" y="400"/>
                </a:lnTo>
                <a:cubicBezTo>
                  <a:pt x="319" y="426"/>
                  <a:pt x="345" y="444"/>
                  <a:pt x="372" y="444"/>
                </a:cubicBezTo>
                <a:cubicBezTo>
                  <a:pt x="399" y="444"/>
                  <a:pt x="417" y="426"/>
                  <a:pt x="417" y="400"/>
                </a:cubicBezTo>
                <a:cubicBezTo>
                  <a:pt x="417" y="373"/>
                  <a:pt x="399" y="346"/>
                  <a:pt x="372" y="346"/>
                </a:cubicBezTo>
                <a:cubicBezTo>
                  <a:pt x="345" y="346"/>
                  <a:pt x="319" y="373"/>
                  <a:pt x="319" y="400"/>
                </a:cubicBezTo>
                <a:close/>
                <a:moveTo>
                  <a:pt x="159" y="284"/>
                </a:moveTo>
                <a:lnTo>
                  <a:pt x="159" y="284"/>
                </a:lnTo>
                <a:cubicBezTo>
                  <a:pt x="434" y="204"/>
                  <a:pt x="434" y="204"/>
                  <a:pt x="434" y="204"/>
                </a:cubicBezTo>
                <a:cubicBezTo>
                  <a:pt x="443" y="204"/>
                  <a:pt x="443" y="195"/>
                  <a:pt x="443" y="187"/>
                </a:cubicBezTo>
                <a:cubicBezTo>
                  <a:pt x="443" y="54"/>
                  <a:pt x="443" y="54"/>
                  <a:pt x="443" y="54"/>
                </a:cubicBezTo>
                <a:cubicBezTo>
                  <a:pt x="98" y="54"/>
                  <a:pt x="98" y="54"/>
                  <a:pt x="98" y="54"/>
                </a:cubicBezTo>
                <a:cubicBezTo>
                  <a:pt x="98" y="10"/>
                  <a:pt x="98" y="10"/>
                  <a:pt x="98" y="10"/>
                </a:cubicBezTo>
                <a:lnTo>
                  <a:pt x="89" y="0"/>
                </a:lnTo>
                <a:cubicBezTo>
                  <a:pt x="9" y="0"/>
                  <a:pt x="9" y="0"/>
                  <a:pt x="9" y="0"/>
                </a:cubicBezTo>
                <a:cubicBezTo>
                  <a:pt x="0" y="0"/>
                  <a:pt x="0" y="10"/>
                  <a:pt x="0" y="10"/>
                </a:cubicBezTo>
                <a:cubicBezTo>
                  <a:pt x="0" y="54"/>
                  <a:pt x="0" y="54"/>
                  <a:pt x="0" y="54"/>
                </a:cubicBezTo>
                <a:cubicBezTo>
                  <a:pt x="45" y="54"/>
                  <a:pt x="45" y="54"/>
                  <a:pt x="45" y="54"/>
                </a:cubicBezTo>
                <a:cubicBezTo>
                  <a:pt x="98" y="275"/>
                  <a:pt x="98" y="275"/>
                  <a:pt x="98" y="275"/>
                </a:cubicBezTo>
                <a:cubicBezTo>
                  <a:pt x="98" y="302"/>
                  <a:pt x="98" y="302"/>
                  <a:pt x="98" y="302"/>
                </a:cubicBezTo>
                <a:cubicBezTo>
                  <a:pt x="98" y="338"/>
                  <a:pt x="98" y="338"/>
                  <a:pt x="98" y="338"/>
                </a:cubicBezTo>
                <a:cubicBezTo>
                  <a:pt x="98" y="346"/>
                  <a:pt x="106" y="346"/>
                  <a:pt x="106" y="346"/>
                </a:cubicBezTo>
                <a:cubicBezTo>
                  <a:pt x="124" y="346"/>
                  <a:pt x="124" y="346"/>
                  <a:pt x="124" y="346"/>
                </a:cubicBezTo>
                <a:cubicBezTo>
                  <a:pt x="372" y="346"/>
                  <a:pt x="372" y="346"/>
                  <a:pt x="372" y="346"/>
                </a:cubicBezTo>
                <a:cubicBezTo>
                  <a:pt x="434" y="346"/>
                  <a:pt x="434" y="346"/>
                  <a:pt x="434" y="346"/>
                </a:cubicBezTo>
                <a:cubicBezTo>
                  <a:pt x="443" y="346"/>
                  <a:pt x="443" y="346"/>
                  <a:pt x="443" y="338"/>
                </a:cubicBezTo>
                <a:cubicBezTo>
                  <a:pt x="443" y="302"/>
                  <a:pt x="443" y="302"/>
                  <a:pt x="443" y="302"/>
                </a:cubicBezTo>
                <a:cubicBezTo>
                  <a:pt x="168" y="302"/>
                  <a:pt x="168" y="302"/>
                  <a:pt x="168" y="302"/>
                </a:cubicBezTo>
                <a:cubicBezTo>
                  <a:pt x="133" y="302"/>
                  <a:pt x="133" y="284"/>
                  <a:pt x="159" y="284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45712" tIns="22856" rIns="45712" bIns="22856" anchor="ctr"/>
          <a:lstStyle/>
          <a:p>
            <a:pPr>
              <a:defRPr/>
            </a:pPr>
            <a:endParaRPr lang="en-US" sz="900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48458" y="-4688"/>
            <a:ext cx="2194288" cy="29257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6199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4791" y="450213"/>
            <a:ext cx="111755" cy="653531"/>
          </a:xfrm>
          <a:prstGeom prst="roundRect">
            <a:avLst>
              <a:gd name="adj" fmla="val 50000"/>
            </a:avLst>
          </a:prstGeom>
          <a:solidFill>
            <a:schemeClr val="tx1">
              <a:lumMod val="75000"/>
              <a:lumOff val="25000"/>
            </a:schemeClr>
          </a:solidFill>
          <a:ln w="19050" cap="flat">
            <a:noFill/>
            <a:prstDash val="solid"/>
            <a:miter lim="800000"/>
            <a:headEnd/>
            <a:tailEnd/>
          </a:ln>
          <a:effectLst>
            <a:outerShdw blurRad="190500" dist="76200" dir="5400000" sx="103000" sy="103000" algn="t" rotWithShape="0">
              <a:prstClr val="black">
                <a:alpha val="1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747877" y="450213"/>
            <a:ext cx="5375832" cy="653531"/>
            <a:chOff x="701695" y="205450"/>
            <a:chExt cx="5375832" cy="653531"/>
          </a:xfrm>
        </p:grpSpPr>
        <p:sp>
          <p:nvSpPr>
            <p:cNvPr id="4" name="矩形 3"/>
            <p:cNvSpPr/>
            <p:nvPr/>
          </p:nvSpPr>
          <p:spPr>
            <a:xfrm>
              <a:off x="701696" y="520427"/>
              <a:ext cx="5375831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Lorem Ipsum is simply dummy text of the printing.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701695" y="205450"/>
              <a:ext cx="2992849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lt"/>
                </a:rPr>
                <a:t>BUSINESS TEMPLATE</a:t>
              </a:r>
              <a:endPara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endParaRPr>
            </a:p>
          </p:txBody>
        </p:sp>
      </p:grpSp>
      <p:sp>
        <p:nvSpPr>
          <p:cNvPr id="7" name="矩形 6"/>
          <p:cNvSpPr/>
          <p:nvPr/>
        </p:nvSpPr>
        <p:spPr>
          <a:xfrm>
            <a:off x="1215383" y="1418721"/>
            <a:ext cx="2130574" cy="1383323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 w="19050" cap="flat">
            <a:noFill/>
            <a:prstDash val="solid"/>
            <a:miter lim="800000"/>
            <a:headEnd/>
            <a:tailE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454078" y="1418721"/>
            <a:ext cx="5762513" cy="1383323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19050" cap="flat">
            <a:noFill/>
            <a:prstDash val="solid"/>
            <a:miter lim="800000"/>
            <a:headEnd/>
            <a:tailE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215383" y="3106845"/>
            <a:ext cx="2130574" cy="1383323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19050" cap="flat">
            <a:noFill/>
            <a:prstDash val="solid"/>
            <a:miter lim="800000"/>
            <a:headEnd/>
            <a:tailE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454078" y="3106845"/>
            <a:ext cx="5762513" cy="1383323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 w="19050" cap="flat">
            <a:noFill/>
            <a:prstDash val="solid"/>
            <a:miter lim="800000"/>
            <a:headEnd/>
            <a:tailE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215383" y="4794969"/>
            <a:ext cx="2130574" cy="1383323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 w="19050" cap="flat">
            <a:noFill/>
            <a:prstDash val="solid"/>
            <a:miter lim="800000"/>
            <a:headEnd/>
            <a:tailE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454078" y="4794969"/>
            <a:ext cx="5762513" cy="1383323"/>
          </a:xfrm>
          <a:prstGeom prst="rect">
            <a:avLst/>
          </a:prstGeom>
          <a:solidFill>
            <a:schemeClr val="bg1">
              <a:lumMod val="75000"/>
            </a:schemeClr>
          </a:solidFill>
          <a:ln w="19050" cap="flat">
            <a:noFill/>
            <a:prstDash val="solid"/>
            <a:miter lim="800000"/>
            <a:headEnd/>
            <a:tailE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3756563" y="1597004"/>
            <a:ext cx="5359180" cy="1026756"/>
            <a:chOff x="7089330" y="1664349"/>
            <a:chExt cx="5359180" cy="1026756"/>
          </a:xfrm>
        </p:grpSpPr>
        <p:sp>
          <p:nvSpPr>
            <p:cNvPr id="14" name="矩形 13"/>
            <p:cNvSpPr/>
            <p:nvPr/>
          </p:nvSpPr>
          <p:spPr>
            <a:xfrm>
              <a:off x="7089330" y="2064459"/>
              <a:ext cx="5359180" cy="62664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400" dirty="0">
                  <a:solidFill>
                    <a:schemeClr val="bg1"/>
                  </a:solidFill>
                </a:rPr>
                <a:t>Lorem Ipsum is simply dummy text of the printing and typesetting industry. </a:t>
              </a:r>
              <a:endParaRPr lang="zh-CN" altLang="en-US" sz="1400" dirty="0">
                <a:solidFill>
                  <a:schemeClr val="bg1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7089330" y="1664349"/>
              <a:ext cx="1867371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000" dirty="0">
                  <a:solidFill>
                    <a:schemeClr val="bg1"/>
                  </a:solidFill>
                  <a:latin typeface="+mj-ea"/>
                  <a:ea typeface="+mj-ea"/>
                </a:rPr>
                <a:t>Lorem Ipsum </a:t>
              </a:r>
              <a:endParaRPr lang="zh-CN" altLang="en-US" sz="20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3756563" y="3285128"/>
            <a:ext cx="5359180" cy="1026756"/>
            <a:chOff x="7089330" y="1664349"/>
            <a:chExt cx="5359180" cy="1026756"/>
          </a:xfrm>
        </p:grpSpPr>
        <p:sp>
          <p:nvSpPr>
            <p:cNvPr id="17" name="矩形 16"/>
            <p:cNvSpPr/>
            <p:nvPr/>
          </p:nvSpPr>
          <p:spPr>
            <a:xfrm>
              <a:off x="7089330" y="2064459"/>
              <a:ext cx="5359180" cy="62664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400" dirty="0">
                  <a:solidFill>
                    <a:schemeClr val="bg1"/>
                  </a:solidFill>
                </a:rPr>
                <a:t>Lorem Ipsum is simply dummy text of the printing and typesetting industry. </a:t>
              </a:r>
              <a:endParaRPr lang="zh-CN" altLang="en-US" sz="1400" dirty="0">
                <a:solidFill>
                  <a:schemeClr val="bg1"/>
                </a:solidFill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7089330" y="1664349"/>
              <a:ext cx="1867371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000" dirty="0">
                  <a:solidFill>
                    <a:schemeClr val="bg1"/>
                  </a:solidFill>
                  <a:latin typeface="+mj-ea"/>
                  <a:ea typeface="+mj-ea"/>
                </a:rPr>
                <a:t>Lorem Ipsum </a:t>
              </a:r>
              <a:endParaRPr lang="zh-CN" altLang="en-US" sz="20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3756563" y="4973252"/>
            <a:ext cx="5359180" cy="1026756"/>
            <a:chOff x="7089330" y="1664349"/>
            <a:chExt cx="5359180" cy="1026756"/>
          </a:xfrm>
        </p:grpSpPr>
        <p:sp>
          <p:nvSpPr>
            <p:cNvPr id="20" name="矩形 19"/>
            <p:cNvSpPr/>
            <p:nvPr/>
          </p:nvSpPr>
          <p:spPr>
            <a:xfrm>
              <a:off x="7089330" y="2064459"/>
              <a:ext cx="5359180" cy="62664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Lorem Ipsum is simply dummy text of the printing and typesetting industry. </a:t>
              </a:r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7089330" y="1664349"/>
              <a:ext cx="1867371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</a:rPr>
                <a:t>Lorem Ipsum </a:t>
              </a:r>
              <a:endPara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1646522" y="1510217"/>
            <a:ext cx="126829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7200" dirty="0">
                <a:solidFill>
                  <a:schemeClr val="bg1"/>
                </a:solidFill>
                <a:latin typeface="+mj-lt"/>
              </a:rPr>
              <a:t>01</a:t>
            </a:r>
            <a:endParaRPr lang="zh-CN" altLang="en-US" sz="72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646522" y="3198341"/>
            <a:ext cx="126829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7200" dirty="0">
                <a:solidFill>
                  <a:schemeClr val="bg1"/>
                </a:solidFill>
                <a:latin typeface="+mj-lt"/>
              </a:rPr>
              <a:t>02</a:t>
            </a:r>
            <a:endParaRPr lang="zh-CN" altLang="en-US" sz="72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646522" y="4886465"/>
            <a:ext cx="126829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7200" dirty="0">
                <a:solidFill>
                  <a:schemeClr val="bg1"/>
                </a:solidFill>
                <a:latin typeface="+mj-lt"/>
              </a:rPr>
              <a:t>03</a:t>
            </a:r>
            <a:endParaRPr lang="zh-CN" altLang="en-US" sz="72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9519077" y="1418721"/>
            <a:ext cx="1457540" cy="1383323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19050" cap="flat">
            <a:noFill/>
            <a:prstDash val="solid"/>
            <a:miter lim="800000"/>
            <a:headEnd/>
            <a:tailE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9519077" y="3106845"/>
            <a:ext cx="1457540" cy="1383323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 w="19050" cap="flat">
            <a:noFill/>
            <a:prstDash val="solid"/>
            <a:miter lim="800000"/>
            <a:headEnd/>
            <a:tailE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9519077" y="4794969"/>
            <a:ext cx="1457540" cy="1383323"/>
          </a:xfrm>
          <a:prstGeom prst="rect">
            <a:avLst/>
          </a:prstGeom>
          <a:solidFill>
            <a:schemeClr val="bg1">
              <a:lumMod val="75000"/>
            </a:schemeClr>
          </a:solidFill>
          <a:ln w="19050" cap="flat">
            <a:noFill/>
            <a:prstDash val="solid"/>
            <a:miter lim="800000"/>
            <a:headEnd/>
            <a:tailE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0" name="Freeform 95"/>
          <p:cNvSpPr>
            <a:spLocks noEditPoints="1"/>
          </p:cNvSpPr>
          <p:nvPr/>
        </p:nvSpPr>
        <p:spPr bwMode="auto">
          <a:xfrm>
            <a:off x="9951401" y="1848279"/>
            <a:ext cx="592892" cy="524206"/>
          </a:xfrm>
          <a:custGeom>
            <a:avLst/>
            <a:gdLst/>
            <a:ahLst/>
            <a:cxnLst>
              <a:cxn ang="0">
                <a:pos x="296" y="7"/>
              </a:cxn>
              <a:cxn ang="0">
                <a:pos x="285" y="5"/>
              </a:cxn>
              <a:cxn ang="0">
                <a:pos x="279" y="11"/>
              </a:cxn>
              <a:cxn ang="0">
                <a:pos x="276" y="16"/>
              </a:cxn>
              <a:cxn ang="0">
                <a:pos x="196" y="94"/>
              </a:cxn>
              <a:cxn ang="0">
                <a:pos x="192" y="112"/>
              </a:cxn>
              <a:cxn ang="0">
                <a:pos x="200" y="121"/>
              </a:cxn>
              <a:cxn ang="0">
                <a:pos x="129" y="83"/>
              </a:cxn>
              <a:cxn ang="0">
                <a:pos x="131" y="58"/>
              </a:cxn>
              <a:cxn ang="0">
                <a:pos x="124" y="33"/>
              </a:cxn>
              <a:cxn ang="0">
                <a:pos x="113" y="18"/>
              </a:cxn>
              <a:cxn ang="0">
                <a:pos x="91" y="4"/>
              </a:cxn>
              <a:cxn ang="0">
                <a:pos x="66" y="0"/>
              </a:cxn>
              <a:cxn ang="0">
                <a:pos x="86" y="40"/>
              </a:cxn>
              <a:cxn ang="0">
                <a:pos x="2" y="49"/>
              </a:cxn>
              <a:cxn ang="0">
                <a:pos x="0" y="65"/>
              </a:cxn>
              <a:cxn ang="0">
                <a:pos x="4" y="91"/>
              </a:cxn>
              <a:cxn ang="0">
                <a:pos x="18" y="112"/>
              </a:cxn>
              <a:cxn ang="0">
                <a:pos x="35" y="123"/>
              </a:cxn>
              <a:cxn ang="0">
                <a:pos x="60" y="131"/>
              </a:cxn>
              <a:cxn ang="0">
                <a:pos x="86" y="129"/>
              </a:cxn>
              <a:cxn ang="0">
                <a:pos x="89" y="234"/>
              </a:cxn>
              <a:cxn ang="0">
                <a:pos x="47" y="281"/>
              </a:cxn>
              <a:cxn ang="0">
                <a:pos x="104" y="248"/>
              </a:cxn>
              <a:cxn ang="0">
                <a:pos x="240" y="281"/>
              </a:cxn>
              <a:cxn ang="0">
                <a:pos x="250" y="288"/>
              </a:cxn>
              <a:cxn ang="0">
                <a:pos x="261" y="290"/>
              </a:cxn>
              <a:cxn ang="0">
                <a:pos x="278" y="285"/>
              </a:cxn>
              <a:cxn ang="0">
                <a:pos x="287" y="277"/>
              </a:cxn>
              <a:cxn ang="0">
                <a:pos x="292" y="259"/>
              </a:cxn>
              <a:cxn ang="0">
                <a:pos x="287" y="243"/>
              </a:cxn>
              <a:cxn ang="0">
                <a:pos x="212" y="134"/>
              </a:cxn>
              <a:cxn ang="0">
                <a:pos x="229" y="136"/>
              </a:cxn>
              <a:cxn ang="0">
                <a:pos x="314" y="60"/>
              </a:cxn>
              <a:cxn ang="0">
                <a:pos x="316" y="56"/>
              </a:cxn>
              <a:cxn ang="0">
                <a:pos x="321" y="53"/>
              </a:cxn>
              <a:cxn ang="0">
                <a:pos x="328" y="47"/>
              </a:cxn>
              <a:cxn ang="0">
                <a:pos x="325" y="36"/>
              </a:cxn>
              <a:cxn ang="0">
                <a:pos x="263" y="252"/>
              </a:cxn>
              <a:cxn ang="0">
                <a:pos x="276" y="259"/>
              </a:cxn>
              <a:cxn ang="0">
                <a:pos x="276" y="268"/>
              </a:cxn>
              <a:cxn ang="0">
                <a:pos x="263" y="276"/>
              </a:cxn>
              <a:cxn ang="0">
                <a:pos x="256" y="272"/>
              </a:cxn>
              <a:cxn ang="0">
                <a:pos x="252" y="265"/>
              </a:cxn>
              <a:cxn ang="0">
                <a:pos x="260" y="254"/>
              </a:cxn>
              <a:cxn ang="0">
                <a:pos x="221" y="98"/>
              </a:cxn>
              <a:cxn ang="0">
                <a:pos x="278" y="42"/>
              </a:cxn>
              <a:cxn ang="0">
                <a:pos x="234" y="111"/>
              </a:cxn>
              <a:cxn ang="0">
                <a:pos x="240" y="116"/>
              </a:cxn>
            </a:cxnLst>
            <a:rect l="0" t="0" r="r" b="b"/>
            <a:pathLst>
              <a:path w="328" h="290">
                <a:moveTo>
                  <a:pt x="325" y="36"/>
                </a:moveTo>
                <a:lnTo>
                  <a:pt x="296" y="7"/>
                </a:lnTo>
                <a:lnTo>
                  <a:pt x="296" y="7"/>
                </a:lnTo>
                <a:lnTo>
                  <a:pt x="292" y="5"/>
                </a:lnTo>
                <a:lnTo>
                  <a:pt x="289" y="4"/>
                </a:lnTo>
                <a:lnTo>
                  <a:pt x="285" y="5"/>
                </a:lnTo>
                <a:lnTo>
                  <a:pt x="281" y="7"/>
                </a:lnTo>
                <a:lnTo>
                  <a:pt x="281" y="7"/>
                </a:lnTo>
                <a:lnTo>
                  <a:pt x="279" y="11"/>
                </a:lnTo>
                <a:lnTo>
                  <a:pt x="279" y="16"/>
                </a:lnTo>
                <a:lnTo>
                  <a:pt x="279" y="16"/>
                </a:lnTo>
                <a:lnTo>
                  <a:pt x="276" y="16"/>
                </a:lnTo>
                <a:lnTo>
                  <a:pt x="272" y="18"/>
                </a:lnTo>
                <a:lnTo>
                  <a:pt x="272" y="18"/>
                </a:lnTo>
                <a:lnTo>
                  <a:pt x="196" y="94"/>
                </a:lnTo>
                <a:lnTo>
                  <a:pt x="196" y="94"/>
                </a:lnTo>
                <a:lnTo>
                  <a:pt x="196" y="103"/>
                </a:lnTo>
                <a:lnTo>
                  <a:pt x="192" y="112"/>
                </a:lnTo>
                <a:lnTo>
                  <a:pt x="200" y="121"/>
                </a:lnTo>
                <a:lnTo>
                  <a:pt x="200" y="121"/>
                </a:lnTo>
                <a:lnTo>
                  <a:pt x="200" y="121"/>
                </a:lnTo>
                <a:lnTo>
                  <a:pt x="183" y="138"/>
                </a:lnTo>
                <a:lnTo>
                  <a:pt x="129" y="83"/>
                </a:lnTo>
                <a:lnTo>
                  <a:pt x="129" y="83"/>
                </a:lnTo>
                <a:lnTo>
                  <a:pt x="131" y="74"/>
                </a:lnTo>
                <a:lnTo>
                  <a:pt x="131" y="67"/>
                </a:lnTo>
                <a:lnTo>
                  <a:pt x="131" y="58"/>
                </a:lnTo>
                <a:lnTo>
                  <a:pt x="129" y="49"/>
                </a:lnTo>
                <a:lnTo>
                  <a:pt x="127" y="42"/>
                </a:lnTo>
                <a:lnTo>
                  <a:pt x="124" y="33"/>
                </a:lnTo>
                <a:lnTo>
                  <a:pt x="118" y="25"/>
                </a:lnTo>
                <a:lnTo>
                  <a:pt x="113" y="18"/>
                </a:lnTo>
                <a:lnTo>
                  <a:pt x="113" y="18"/>
                </a:lnTo>
                <a:lnTo>
                  <a:pt x="105" y="13"/>
                </a:lnTo>
                <a:lnTo>
                  <a:pt x="98" y="9"/>
                </a:lnTo>
                <a:lnTo>
                  <a:pt x="91" y="4"/>
                </a:lnTo>
                <a:lnTo>
                  <a:pt x="82" y="2"/>
                </a:lnTo>
                <a:lnTo>
                  <a:pt x="73" y="0"/>
                </a:lnTo>
                <a:lnTo>
                  <a:pt x="66" y="0"/>
                </a:lnTo>
                <a:lnTo>
                  <a:pt x="57" y="0"/>
                </a:lnTo>
                <a:lnTo>
                  <a:pt x="47" y="2"/>
                </a:lnTo>
                <a:lnTo>
                  <a:pt x="86" y="40"/>
                </a:lnTo>
                <a:lnTo>
                  <a:pt x="76" y="76"/>
                </a:lnTo>
                <a:lnTo>
                  <a:pt x="38" y="85"/>
                </a:lnTo>
                <a:lnTo>
                  <a:pt x="2" y="49"/>
                </a:lnTo>
                <a:lnTo>
                  <a:pt x="2" y="49"/>
                </a:lnTo>
                <a:lnTo>
                  <a:pt x="0" y="56"/>
                </a:lnTo>
                <a:lnTo>
                  <a:pt x="0" y="65"/>
                </a:lnTo>
                <a:lnTo>
                  <a:pt x="0" y="74"/>
                </a:lnTo>
                <a:lnTo>
                  <a:pt x="2" y="82"/>
                </a:lnTo>
                <a:lnTo>
                  <a:pt x="4" y="91"/>
                </a:lnTo>
                <a:lnTo>
                  <a:pt x="8" y="98"/>
                </a:lnTo>
                <a:lnTo>
                  <a:pt x="13" y="105"/>
                </a:lnTo>
                <a:lnTo>
                  <a:pt x="18" y="112"/>
                </a:lnTo>
                <a:lnTo>
                  <a:pt x="18" y="112"/>
                </a:lnTo>
                <a:lnTo>
                  <a:pt x="26" y="118"/>
                </a:lnTo>
                <a:lnTo>
                  <a:pt x="35" y="123"/>
                </a:lnTo>
                <a:lnTo>
                  <a:pt x="42" y="127"/>
                </a:lnTo>
                <a:lnTo>
                  <a:pt x="51" y="129"/>
                </a:lnTo>
                <a:lnTo>
                  <a:pt x="60" y="131"/>
                </a:lnTo>
                <a:lnTo>
                  <a:pt x="69" y="131"/>
                </a:lnTo>
                <a:lnTo>
                  <a:pt x="76" y="131"/>
                </a:lnTo>
                <a:lnTo>
                  <a:pt x="86" y="129"/>
                </a:lnTo>
                <a:lnTo>
                  <a:pt x="86" y="129"/>
                </a:lnTo>
                <a:lnTo>
                  <a:pt x="140" y="181"/>
                </a:lnTo>
                <a:lnTo>
                  <a:pt x="89" y="234"/>
                </a:lnTo>
                <a:lnTo>
                  <a:pt x="86" y="230"/>
                </a:lnTo>
                <a:lnTo>
                  <a:pt x="71" y="243"/>
                </a:lnTo>
                <a:lnTo>
                  <a:pt x="47" y="281"/>
                </a:lnTo>
                <a:lnTo>
                  <a:pt x="53" y="286"/>
                </a:lnTo>
                <a:lnTo>
                  <a:pt x="91" y="263"/>
                </a:lnTo>
                <a:lnTo>
                  <a:pt x="104" y="248"/>
                </a:lnTo>
                <a:lnTo>
                  <a:pt x="100" y="245"/>
                </a:lnTo>
                <a:lnTo>
                  <a:pt x="153" y="194"/>
                </a:lnTo>
                <a:lnTo>
                  <a:pt x="240" y="281"/>
                </a:lnTo>
                <a:lnTo>
                  <a:pt x="240" y="281"/>
                </a:lnTo>
                <a:lnTo>
                  <a:pt x="245" y="285"/>
                </a:lnTo>
                <a:lnTo>
                  <a:pt x="250" y="288"/>
                </a:lnTo>
                <a:lnTo>
                  <a:pt x="256" y="290"/>
                </a:lnTo>
                <a:lnTo>
                  <a:pt x="261" y="290"/>
                </a:lnTo>
                <a:lnTo>
                  <a:pt x="261" y="290"/>
                </a:lnTo>
                <a:lnTo>
                  <a:pt x="267" y="290"/>
                </a:lnTo>
                <a:lnTo>
                  <a:pt x="272" y="288"/>
                </a:lnTo>
                <a:lnTo>
                  <a:pt x="278" y="285"/>
                </a:lnTo>
                <a:lnTo>
                  <a:pt x="283" y="281"/>
                </a:lnTo>
                <a:lnTo>
                  <a:pt x="283" y="281"/>
                </a:lnTo>
                <a:lnTo>
                  <a:pt x="287" y="277"/>
                </a:lnTo>
                <a:lnTo>
                  <a:pt x="290" y="272"/>
                </a:lnTo>
                <a:lnTo>
                  <a:pt x="292" y="265"/>
                </a:lnTo>
                <a:lnTo>
                  <a:pt x="292" y="259"/>
                </a:lnTo>
                <a:lnTo>
                  <a:pt x="292" y="254"/>
                </a:lnTo>
                <a:lnTo>
                  <a:pt x="290" y="248"/>
                </a:lnTo>
                <a:lnTo>
                  <a:pt x="287" y="243"/>
                </a:lnTo>
                <a:lnTo>
                  <a:pt x="283" y="237"/>
                </a:lnTo>
                <a:lnTo>
                  <a:pt x="196" y="150"/>
                </a:lnTo>
                <a:lnTo>
                  <a:pt x="212" y="134"/>
                </a:lnTo>
                <a:lnTo>
                  <a:pt x="220" y="141"/>
                </a:lnTo>
                <a:lnTo>
                  <a:pt x="220" y="141"/>
                </a:lnTo>
                <a:lnTo>
                  <a:pt x="229" y="136"/>
                </a:lnTo>
                <a:lnTo>
                  <a:pt x="240" y="136"/>
                </a:lnTo>
                <a:lnTo>
                  <a:pt x="314" y="62"/>
                </a:lnTo>
                <a:lnTo>
                  <a:pt x="314" y="60"/>
                </a:lnTo>
                <a:lnTo>
                  <a:pt x="314" y="60"/>
                </a:lnTo>
                <a:lnTo>
                  <a:pt x="314" y="60"/>
                </a:lnTo>
                <a:lnTo>
                  <a:pt x="316" y="56"/>
                </a:lnTo>
                <a:lnTo>
                  <a:pt x="318" y="54"/>
                </a:lnTo>
                <a:lnTo>
                  <a:pt x="318" y="54"/>
                </a:lnTo>
                <a:lnTo>
                  <a:pt x="321" y="53"/>
                </a:lnTo>
                <a:lnTo>
                  <a:pt x="325" y="51"/>
                </a:lnTo>
                <a:lnTo>
                  <a:pt x="325" y="51"/>
                </a:lnTo>
                <a:lnTo>
                  <a:pt x="328" y="47"/>
                </a:lnTo>
                <a:lnTo>
                  <a:pt x="328" y="44"/>
                </a:lnTo>
                <a:lnTo>
                  <a:pt x="328" y="40"/>
                </a:lnTo>
                <a:lnTo>
                  <a:pt x="325" y="36"/>
                </a:lnTo>
                <a:lnTo>
                  <a:pt x="325" y="36"/>
                </a:lnTo>
                <a:close/>
                <a:moveTo>
                  <a:pt x="263" y="252"/>
                </a:moveTo>
                <a:lnTo>
                  <a:pt x="263" y="252"/>
                </a:lnTo>
                <a:lnTo>
                  <a:pt x="269" y="254"/>
                </a:lnTo>
                <a:lnTo>
                  <a:pt x="272" y="256"/>
                </a:lnTo>
                <a:lnTo>
                  <a:pt x="276" y="259"/>
                </a:lnTo>
                <a:lnTo>
                  <a:pt x="276" y="265"/>
                </a:lnTo>
                <a:lnTo>
                  <a:pt x="276" y="265"/>
                </a:lnTo>
                <a:lnTo>
                  <a:pt x="276" y="268"/>
                </a:lnTo>
                <a:lnTo>
                  <a:pt x="272" y="272"/>
                </a:lnTo>
                <a:lnTo>
                  <a:pt x="269" y="276"/>
                </a:lnTo>
                <a:lnTo>
                  <a:pt x="263" y="276"/>
                </a:lnTo>
                <a:lnTo>
                  <a:pt x="263" y="276"/>
                </a:lnTo>
                <a:lnTo>
                  <a:pt x="260" y="276"/>
                </a:lnTo>
                <a:lnTo>
                  <a:pt x="256" y="272"/>
                </a:lnTo>
                <a:lnTo>
                  <a:pt x="252" y="268"/>
                </a:lnTo>
                <a:lnTo>
                  <a:pt x="252" y="265"/>
                </a:lnTo>
                <a:lnTo>
                  <a:pt x="252" y="265"/>
                </a:lnTo>
                <a:lnTo>
                  <a:pt x="252" y="259"/>
                </a:lnTo>
                <a:lnTo>
                  <a:pt x="256" y="256"/>
                </a:lnTo>
                <a:lnTo>
                  <a:pt x="260" y="254"/>
                </a:lnTo>
                <a:lnTo>
                  <a:pt x="263" y="252"/>
                </a:lnTo>
                <a:lnTo>
                  <a:pt x="263" y="252"/>
                </a:lnTo>
                <a:close/>
                <a:moveTo>
                  <a:pt x="221" y="98"/>
                </a:moveTo>
                <a:lnTo>
                  <a:pt x="216" y="92"/>
                </a:lnTo>
                <a:lnTo>
                  <a:pt x="272" y="36"/>
                </a:lnTo>
                <a:lnTo>
                  <a:pt x="278" y="42"/>
                </a:lnTo>
                <a:lnTo>
                  <a:pt x="221" y="98"/>
                </a:lnTo>
                <a:close/>
                <a:moveTo>
                  <a:pt x="240" y="116"/>
                </a:moveTo>
                <a:lnTo>
                  <a:pt x="234" y="111"/>
                </a:lnTo>
                <a:lnTo>
                  <a:pt x="290" y="54"/>
                </a:lnTo>
                <a:lnTo>
                  <a:pt x="296" y="60"/>
                </a:lnTo>
                <a:lnTo>
                  <a:pt x="240" y="116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31" name="Freeform 110"/>
          <p:cNvSpPr>
            <a:spLocks noEditPoints="1"/>
          </p:cNvSpPr>
          <p:nvPr/>
        </p:nvSpPr>
        <p:spPr bwMode="auto">
          <a:xfrm>
            <a:off x="9940557" y="5184762"/>
            <a:ext cx="614580" cy="603736"/>
          </a:xfrm>
          <a:custGeom>
            <a:avLst/>
            <a:gdLst/>
            <a:ahLst/>
            <a:cxnLst>
              <a:cxn ang="0">
                <a:pos x="284" y="107"/>
              </a:cxn>
              <a:cxn ang="0">
                <a:pos x="295" y="86"/>
              </a:cxn>
              <a:cxn ang="0">
                <a:pos x="302" y="60"/>
              </a:cxn>
              <a:cxn ang="0">
                <a:pos x="277" y="35"/>
              </a:cxn>
              <a:cxn ang="0">
                <a:pos x="252" y="44"/>
              </a:cxn>
              <a:cxn ang="0">
                <a:pos x="208" y="46"/>
              </a:cxn>
              <a:cxn ang="0">
                <a:pos x="199" y="22"/>
              </a:cxn>
              <a:cxn ang="0">
                <a:pos x="188" y="0"/>
              </a:cxn>
              <a:cxn ang="0">
                <a:pos x="150" y="0"/>
              </a:cxn>
              <a:cxn ang="0">
                <a:pos x="139" y="22"/>
              </a:cxn>
              <a:cxn ang="0">
                <a:pos x="110" y="55"/>
              </a:cxn>
              <a:cxn ang="0">
                <a:pos x="87" y="44"/>
              </a:cxn>
              <a:cxn ang="0">
                <a:pos x="61" y="37"/>
              </a:cxn>
              <a:cxn ang="0">
                <a:pos x="36" y="62"/>
              </a:cxn>
              <a:cxn ang="0">
                <a:pos x="45" y="86"/>
              </a:cxn>
              <a:cxn ang="0">
                <a:pos x="45" y="129"/>
              </a:cxn>
              <a:cxn ang="0">
                <a:pos x="23" y="138"/>
              </a:cxn>
              <a:cxn ang="0">
                <a:pos x="0" y="149"/>
              </a:cxn>
              <a:cxn ang="0">
                <a:pos x="0" y="185"/>
              </a:cxn>
              <a:cxn ang="0">
                <a:pos x="23" y="196"/>
              </a:cxn>
              <a:cxn ang="0">
                <a:pos x="54" y="225"/>
              </a:cxn>
              <a:cxn ang="0">
                <a:pos x="45" y="249"/>
              </a:cxn>
              <a:cxn ang="0">
                <a:pos x="36" y="272"/>
              </a:cxn>
              <a:cxn ang="0">
                <a:pos x="63" y="298"/>
              </a:cxn>
              <a:cxn ang="0">
                <a:pos x="87" y="291"/>
              </a:cxn>
              <a:cxn ang="0">
                <a:pos x="130" y="289"/>
              </a:cxn>
              <a:cxn ang="0">
                <a:pos x="141" y="310"/>
              </a:cxn>
              <a:cxn ang="0">
                <a:pos x="152" y="334"/>
              </a:cxn>
              <a:cxn ang="0">
                <a:pos x="188" y="334"/>
              </a:cxn>
              <a:cxn ang="0">
                <a:pos x="199" y="310"/>
              </a:cxn>
              <a:cxn ang="0">
                <a:pos x="230" y="280"/>
              </a:cxn>
              <a:cxn ang="0">
                <a:pos x="253" y="289"/>
              </a:cxn>
              <a:cxn ang="0">
                <a:pos x="277" y="298"/>
              </a:cxn>
              <a:cxn ang="0">
                <a:pos x="304" y="271"/>
              </a:cxn>
              <a:cxn ang="0">
                <a:pos x="295" y="247"/>
              </a:cxn>
              <a:cxn ang="0">
                <a:pos x="293" y="205"/>
              </a:cxn>
              <a:cxn ang="0">
                <a:pos x="317" y="196"/>
              </a:cxn>
              <a:cxn ang="0">
                <a:pos x="340" y="184"/>
              </a:cxn>
              <a:cxn ang="0">
                <a:pos x="340" y="147"/>
              </a:cxn>
              <a:cxn ang="0">
                <a:pos x="317" y="136"/>
              </a:cxn>
              <a:cxn ang="0">
                <a:pos x="293" y="129"/>
              </a:cxn>
              <a:cxn ang="0">
                <a:pos x="224" y="167"/>
              </a:cxn>
              <a:cxn ang="0">
                <a:pos x="219" y="187"/>
              </a:cxn>
              <a:cxn ang="0">
                <a:pos x="208" y="205"/>
              </a:cxn>
              <a:cxn ang="0">
                <a:pos x="190" y="216"/>
              </a:cxn>
              <a:cxn ang="0">
                <a:pos x="170" y="220"/>
              </a:cxn>
              <a:cxn ang="0">
                <a:pos x="159" y="220"/>
              </a:cxn>
              <a:cxn ang="0">
                <a:pos x="139" y="211"/>
              </a:cxn>
              <a:cxn ang="0">
                <a:pos x="125" y="196"/>
              </a:cxn>
              <a:cxn ang="0">
                <a:pos x="116" y="178"/>
              </a:cxn>
              <a:cxn ang="0">
                <a:pos x="116" y="167"/>
              </a:cxn>
              <a:cxn ang="0">
                <a:pos x="119" y="145"/>
              </a:cxn>
              <a:cxn ang="0">
                <a:pos x="130" y="129"/>
              </a:cxn>
              <a:cxn ang="0">
                <a:pos x="148" y="118"/>
              </a:cxn>
              <a:cxn ang="0">
                <a:pos x="170" y="113"/>
              </a:cxn>
              <a:cxn ang="0">
                <a:pos x="181" y="115"/>
              </a:cxn>
              <a:cxn ang="0">
                <a:pos x="201" y="122"/>
              </a:cxn>
              <a:cxn ang="0">
                <a:pos x="215" y="136"/>
              </a:cxn>
              <a:cxn ang="0">
                <a:pos x="223" y="156"/>
              </a:cxn>
              <a:cxn ang="0">
                <a:pos x="224" y="167"/>
              </a:cxn>
            </a:cxnLst>
            <a:rect l="0" t="0" r="r" b="b"/>
            <a:pathLst>
              <a:path w="340" h="334">
                <a:moveTo>
                  <a:pt x="293" y="129"/>
                </a:moveTo>
                <a:lnTo>
                  <a:pt x="284" y="107"/>
                </a:lnTo>
                <a:lnTo>
                  <a:pt x="284" y="107"/>
                </a:lnTo>
                <a:lnTo>
                  <a:pt x="295" y="86"/>
                </a:lnTo>
                <a:lnTo>
                  <a:pt x="300" y="69"/>
                </a:lnTo>
                <a:lnTo>
                  <a:pt x="302" y="60"/>
                </a:lnTo>
                <a:lnTo>
                  <a:pt x="277" y="35"/>
                </a:lnTo>
                <a:lnTo>
                  <a:pt x="277" y="35"/>
                </a:lnTo>
                <a:lnTo>
                  <a:pt x="268" y="37"/>
                </a:lnTo>
                <a:lnTo>
                  <a:pt x="252" y="44"/>
                </a:lnTo>
                <a:lnTo>
                  <a:pt x="230" y="55"/>
                </a:lnTo>
                <a:lnTo>
                  <a:pt x="208" y="46"/>
                </a:lnTo>
                <a:lnTo>
                  <a:pt x="208" y="46"/>
                </a:lnTo>
                <a:lnTo>
                  <a:pt x="199" y="22"/>
                </a:lnTo>
                <a:lnTo>
                  <a:pt x="192" y="8"/>
                </a:lnTo>
                <a:lnTo>
                  <a:pt x="188" y="0"/>
                </a:lnTo>
                <a:lnTo>
                  <a:pt x="150" y="0"/>
                </a:lnTo>
                <a:lnTo>
                  <a:pt x="150" y="0"/>
                </a:lnTo>
                <a:lnTo>
                  <a:pt x="146" y="8"/>
                </a:lnTo>
                <a:lnTo>
                  <a:pt x="139" y="22"/>
                </a:lnTo>
                <a:lnTo>
                  <a:pt x="130" y="46"/>
                </a:lnTo>
                <a:lnTo>
                  <a:pt x="110" y="55"/>
                </a:lnTo>
                <a:lnTo>
                  <a:pt x="110" y="55"/>
                </a:lnTo>
                <a:lnTo>
                  <a:pt x="87" y="44"/>
                </a:lnTo>
                <a:lnTo>
                  <a:pt x="70" y="39"/>
                </a:lnTo>
                <a:lnTo>
                  <a:pt x="61" y="37"/>
                </a:lnTo>
                <a:lnTo>
                  <a:pt x="36" y="62"/>
                </a:lnTo>
                <a:lnTo>
                  <a:pt x="36" y="62"/>
                </a:lnTo>
                <a:lnTo>
                  <a:pt x="38" y="71"/>
                </a:lnTo>
                <a:lnTo>
                  <a:pt x="45" y="86"/>
                </a:lnTo>
                <a:lnTo>
                  <a:pt x="54" y="109"/>
                </a:lnTo>
                <a:lnTo>
                  <a:pt x="45" y="129"/>
                </a:lnTo>
                <a:lnTo>
                  <a:pt x="45" y="129"/>
                </a:lnTo>
                <a:lnTo>
                  <a:pt x="23" y="138"/>
                </a:lnTo>
                <a:lnTo>
                  <a:pt x="7" y="145"/>
                </a:lnTo>
                <a:lnTo>
                  <a:pt x="0" y="149"/>
                </a:lnTo>
                <a:lnTo>
                  <a:pt x="0" y="185"/>
                </a:lnTo>
                <a:lnTo>
                  <a:pt x="0" y="185"/>
                </a:lnTo>
                <a:lnTo>
                  <a:pt x="7" y="191"/>
                </a:lnTo>
                <a:lnTo>
                  <a:pt x="23" y="196"/>
                </a:lnTo>
                <a:lnTo>
                  <a:pt x="47" y="205"/>
                </a:lnTo>
                <a:lnTo>
                  <a:pt x="54" y="225"/>
                </a:lnTo>
                <a:lnTo>
                  <a:pt x="54" y="225"/>
                </a:lnTo>
                <a:lnTo>
                  <a:pt x="45" y="249"/>
                </a:lnTo>
                <a:lnTo>
                  <a:pt x="38" y="265"/>
                </a:lnTo>
                <a:lnTo>
                  <a:pt x="36" y="272"/>
                </a:lnTo>
                <a:lnTo>
                  <a:pt x="63" y="298"/>
                </a:lnTo>
                <a:lnTo>
                  <a:pt x="63" y="298"/>
                </a:lnTo>
                <a:lnTo>
                  <a:pt x="70" y="296"/>
                </a:lnTo>
                <a:lnTo>
                  <a:pt x="87" y="291"/>
                </a:lnTo>
                <a:lnTo>
                  <a:pt x="110" y="280"/>
                </a:lnTo>
                <a:lnTo>
                  <a:pt x="130" y="289"/>
                </a:lnTo>
                <a:lnTo>
                  <a:pt x="130" y="289"/>
                </a:lnTo>
                <a:lnTo>
                  <a:pt x="141" y="310"/>
                </a:lnTo>
                <a:lnTo>
                  <a:pt x="146" y="327"/>
                </a:lnTo>
                <a:lnTo>
                  <a:pt x="152" y="334"/>
                </a:lnTo>
                <a:lnTo>
                  <a:pt x="188" y="334"/>
                </a:lnTo>
                <a:lnTo>
                  <a:pt x="188" y="334"/>
                </a:lnTo>
                <a:lnTo>
                  <a:pt x="194" y="327"/>
                </a:lnTo>
                <a:lnTo>
                  <a:pt x="199" y="310"/>
                </a:lnTo>
                <a:lnTo>
                  <a:pt x="208" y="289"/>
                </a:lnTo>
                <a:lnTo>
                  <a:pt x="230" y="280"/>
                </a:lnTo>
                <a:lnTo>
                  <a:pt x="230" y="280"/>
                </a:lnTo>
                <a:lnTo>
                  <a:pt x="253" y="289"/>
                </a:lnTo>
                <a:lnTo>
                  <a:pt x="270" y="296"/>
                </a:lnTo>
                <a:lnTo>
                  <a:pt x="277" y="298"/>
                </a:lnTo>
                <a:lnTo>
                  <a:pt x="304" y="271"/>
                </a:lnTo>
                <a:lnTo>
                  <a:pt x="304" y="271"/>
                </a:lnTo>
                <a:lnTo>
                  <a:pt x="302" y="263"/>
                </a:lnTo>
                <a:lnTo>
                  <a:pt x="295" y="247"/>
                </a:lnTo>
                <a:lnTo>
                  <a:pt x="284" y="225"/>
                </a:lnTo>
                <a:lnTo>
                  <a:pt x="293" y="205"/>
                </a:lnTo>
                <a:lnTo>
                  <a:pt x="293" y="205"/>
                </a:lnTo>
                <a:lnTo>
                  <a:pt x="317" y="196"/>
                </a:lnTo>
                <a:lnTo>
                  <a:pt x="333" y="189"/>
                </a:lnTo>
                <a:lnTo>
                  <a:pt x="340" y="184"/>
                </a:lnTo>
                <a:lnTo>
                  <a:pt x="340" y="147"/>
                </a:lnTo>
                <a:lnTo>
                  <a:pt x="340" y="147"/>
                </a:lnTo>
                <a:lnTo>
                  <a:pt x="333" y="144"/>
                </a:lnTo>
                <a:lnTo>
                  <a:pt x="317" y="136"/>
                </a:lnTo>
                <a:lnTo>
                  <a:pt x="293" y="129"/>
                </a:lnTo>
                <a:lnTo>
                  <a:pt x="293" y="129"/>
                </a:lnTo>
                <a:close/>
                <a:moveTo>
                  <a:pt x="224" y="167"/>
                </a:moveTo>
                <a:lnTo>
                  <a:pt x="224" y="167"/>
                </a:lnTo>
                <a:lnTo>
                  <a:pt x="223" y="178"/>
                </a:lnTo>
                <a:lnTo>
                  <a:pt x="219" y="187"/>
                </a:lnTo>
                <a:lnTo>
                  <a:pt x="215" y="196"/>
                </a:lnTo>
                <a:lnTo>
                  <a:pt x="208" y="205"/>
                </a:lnTo>
                <a:lnTo>
                  <a:pt x="201" y="211"/>
                </a:lnTo>
                <a:lnTo>
                  <a:pt x="190" y="216"/>
                </a:lnTo>
                <a:lnTo>
                  <a:pt x="181" y="220"/>
                </a:lnTo>
                <a:lnTo>
                  <a:pt x="170" y="220"/>
                </a:lnTo>
                <a:lnTo>
                  <a:pt x="170" y="220"/>
                </a:lnTo>
                <a:lnTo>
                  <a:pt x="159" y="220"/>
                </a:lnTo>
                <a:lnTo>
                  <a:pt x="148" y="216"/>
                </a:lnTo>
                <a:lnTo>
                  <a:pt x="139" y="211"/>
                </a:lnTo>
                <a:lnTo>
                  <a:pt x="130" y="205"/>
                </a:lnTo>
                <a:lnTo>
                  <a:pt x="125" y="196"/>
                </a:lnTo>
                <a:lnTo>
                  <a:pt x="119" y="187"/>
                </a:lnTo>
                <a:lnTo>
                  <a:pt x="116" y="178"/>
                </a:lnTo>
                <a:lnTo>
                  <a:pt x="116" y="167"/>
                </a:lnTo>
                <a:lnTo>
                  <a:pt x="116" y="167"/>
                </a:lnTo>
                <a:lnTo>
                  <a:pt x="116" y="156"/>
                </a:lnTo>
                <a:lnTo>
                  <a:pt x="119" y="145"/>
                </a:lnTo>
                <a:lnTo>
                  <a:pt x="125" y="136"/>
                </a:lnTo>
                <a:lnTo>
                  <a:pt x="130" y="129"/>
                </a:lnTo>
                <a:lnTo>
                  <a:pt x="139" y="122"/>
                </a:lnTo>
                <a:lnTo>
                  <a:pt x="148" y="118"/>
                </a:lnTo>
                <a:lnTo>
                  <a:pt x="159" y="115"/>
                </a:lnTo>
                <a:lnTo>
                  <a:pt x="170" y="113"/>
                </a:lnTo>
                <a:lnTo>
                  <a:pt x="170" y="113"/>
                </a:lnTo>
                <a:lnTo>
                  <a:pt x="181" y="115"/>
                </a:lnTo>
                <a:lnTo>
                  <a:pt x="190" y="118"/>
                </a:lnTo>
                <a:lnTo>
                  <a:pt x="201" y="122"/>
                </a:lnTo>
                <a:lnTo>
                  <a:pt x="208" y="129"/>
                </a:lnTo>
                <a:lnTo>
                  <a:pt x="215" y="136"/>
                </a:lnTo>
                <a:lnTo>
                  <a:pt x="219" y="145"/>
                </a:lnTo>
                <a:lnTo>
                  <a:pt x="223" y="156"/>
                </a:lnTo>
                <a:lnTo>
                  <a:pt x="224" y="167"/>
                </a:lnTo>
                <a:lnTo>
                  <a:pt x="224" y="167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32" name="Freeform 143"/>
          <p:cNvSpPr>
            <a:spLocks noEditPoints="1"/>
          </p:cNvSpPr>
          <p:nvPr/>
        </p:nvSpPr>
        <p:spPr bwMode="auto">
          <a:xfrm>
            <a:off x="9950527" y="3494542"/>
            <a:ext cx="594640" cy="607928"/>
          </a:xfrm>
          <a:custGeom>
            <a:avLst/>
            <a:gdLst>
              <a:gd name="T0" fmla="*/ 203 w 360"/>
              <a:gd name="T1" fmla="*/ 271 h 368"/>
              <a:gd name="T2" fmla="*/ 261 w 360"/>
              <a:gd name="T3" fmla="*/ 202 h 368"/>
              <a:gd name="T4" fmla="*/ 360 w 360"/>
              <a:gd name="T5" fmla="*/ 51 h 368"/>
              <a:gd name="T6" fmla="*/ 346 w 360"/>
              <a:gd name="T7" fmla="*/ 37 h 368"/>
              <a:gd name="T8" fmla="*/ 277 w 360"/>
              <a:gd name="T9" fmla="*/ 37 h 368"/>
              <a:gd name="T10" fmla="*/ 180 w 360"/>
              <a:gd name="T11" fmla="*/ 0 h 368"/>
              <a:gd name="T12" fmla="*/ 83 w 360"/>
              <a:gd name="T13" fmla="*/ 37 h 368"/>
              <a:gd name="T14" fmla="*/ 14 w 360"/>
              <a:gd name="T15" fmla="*/ 37 h 368"/>
              <a:gd name="T16" fmla="*/ 0 w 360"/>
              <a:gd name="T17" fmla="*/ 51 h 368"/>
              <a:gd name="T18" fmla="*/ 98 w 360"/>
              <a:gd name="T19" fmla="*/ 202 h 368"/>
              <a:gd name="T20" fmla="*/ 156 w 360"/>
              <a:gd name="T21" fmla="*/ 271 h 368"/>
              <a:gd name="T22" fmla="*/ 156 w 360"/>
              <a:gd name="T23" fmla="*/ 297 h 368"/>
              <a:gd name="T24" fmla="*/ 91 w 360"/>
              <a:gd name="T25" fmla="*/ 332 h 368"/>
              <a:gd name="T26" fmla="*/ 180 w 360"/>
              <a:gd name="T27" fmla="*/ 368 h 368"/>
              <a:gd name="T28" fmla="*/ 269 w 360"/>
              <a:gd name="T29" fmla="*/ 332 h 368"/>
              <a:gd name="T30" fmla="*/ 203 w 360"/>
              <a:gd name="T31" fmla="*/ 297 h 368"/>
              <a:gd name="T32" fmla="*/ 203 w 360"/>
              <a:gd name="T33" fmla="*/ 271 h 368"/>
              <a:gd name="T34" fmla="*/ 259 w 360"/>
              <a:gd name="T35" fmla="*/ 170 h 368"/>
              <a:gd name="T36" fmla="*/ 281 w 360"/>
              <a:gd name="T37" fmla="*/ 65 h 368"/>
              <a:gd name="T38" fmla="*/ 331 w 360"/>
              <a:gd name="T39" fmla="*/ 65 h 368"/>
              <a:gd name="T40" fmla="*/ 259 w 360"/>
              <a:gd name="T41" fmla="*/ 170 h 368"/>
              <a:gd name="T42" fmla="*/ 180 w 360"/>
              <a:gd name="T43" fmla="*/ 24 h 368"/>
              <a:gd name="T44" fmla="*/ 256 w 360"/>
              <a:gd name="T45" fmla="*/ 55 h 368"/>
              <a:gd name="T46" fmla="*/ 180 w 360"/>
              <a:gd name="T47" fmla="*/ 86 h 368"/>
              <a:gd name="T48" fmla="*/ 104 w 360"/>
              <a:gd name="T49" fmla="*/ 55 h 368"/>
              <a:gd name="T50" fmla="*/ 180 w 360"/>
              <a:gd name="T51" fmla="*/ 24 h 368"/>
              <a:gd name="T52" fmla="*/ 29 w 360"/>
              <a:gd name="T53" fmla="*/ 65 h 368"/>
              <a:gd name="T54" fmla="*/ 79 w 360"/>
              <a:gd name="T55" fmla="*/ 65 h 368"/>
              <a:gd name="T56" fmla="*/ 101 w 360"/>
              <a:gd name="T57" fmla="*/ 170 h 368"/>
              <a:gd name="T58" fmla="*/ 29 w 360"/>
              <a:gd name="T59" fmla="*/ 65 h 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360" h="368">
                <a:moveTo>
                  <a:pt x="203" y="271"/>
                </a:moveTo>
                <a:cubicBezTo>
                  <a:pt x="203" y="242"/>
                  <a:pt x="225" y="226"/>
                  <a:pt x="261" y="202"/>
                </a:cubicBezTo>
                <a:cubicBezTo>
                  <a:pt x="305" y="173"/>
                  <a:pt x="360" y="137"/>
                  <a:pt x="360" y="51"/>
                </a:cubicBezTo>
                <a:cubicBezTo>
                  <a:pt x="360" y="43"/>
                  <a:pt x="353" y="37"/>
                  <a:pt x="346" y="37"/>
                </a:cubicBezTo>
                <a:cubicBezTo>
                  <a:pt x="277" y="37"/>
                  <a:pt x="277" y="37"/>
                  <a:pt x="277" y="37"/>
                </a:cubicBezTo>
                <a:cubicBezTo>
                  <a:pt x="267" y="19"/>
                  <a:pt x="238" y="0"/>
                  <a:pt x="180" y="0"/>
                </a:cubicBezTo>
                <a:cubicBezTo>
                  <a:pt x="121" y="0"/>
                  <a:pt x="92" y="19"/>
                  <a:pt x="83" y="37"/>
                </a:cubicBezTo>
                <a:cubicBezTo>
                  <a:pt x="14" y="37"/>
                  <a:pt x="14" y="37"/>
                  <a:pt x="14" y="37"/>
                </a:cubicBezTo>
                <a:cubicBezTo>
                  <a:pt x="6" y="37"/>
                  <a:pt x="0" y="43"/>
                  <a:pt x="0" y="51"/>
                </a:cubicBezTo>
                <a:cubicBezTo>
                  <a:pt x="0" y="137"/>
                  <a:pt x="54" y="173"/>
                  <a:pt x="98" y="202"/>
                </a:cubicBezTo>
                <a:cubicBezTo>
                  <a:pt x="134" y="226"/>
                  <a:pt x="156" y="242"/>
                  <a:pt x="156" y="271"/>
                </a:cubicBezTo>
                <a:cubicBezTo>
                  <a:pt x="156" y="297"/>
                  <a:pt x="156" y="297"/>
                  <a:pt x="156" y="297"/>
                </a:cubicBezTo>
                <a:cubicBezTo>
                  <a:pt x="118" y="301"/>
                  <a:pt x="91" y="315"/>
                  <a:pt x="91" y="332"/>
                </a:cubicBezTo>
                <a:cubicBezTo>
                  <a:pt x="91" y="352"/>
                  <a:pt x="131" y="368"/>
                  <a:pt x="180" y="368"/>
                </a:cubicBezTo>
                <a:cubicBezTo>
                  <a:pt x="229" y="368"/>
                  <a:pt x="269" y="352"/>
                  <a:pt x="269" y="332"/>
                </a:cubicBezTo>
                <a:cubicBezTo>
                  <a:pt x="269" y="315"/>
                  <a:pt x="241" y="301"/>
                  <a:pt x="203" y="297"/>
                </a:cubicBezTo>
                <a:lnTo>
                  <a:pt x="203" y="271"/>
                </a:lnTo>
                <a:close/>
                <a:moveTo>
                  <a:pt x="259" y="170"/>
                </a:moveTo>
                <a:cubicBezTo>
                  <a:pt x="270" y="146"/>
                  <a:pt x="279" y="113"/>
                  <a:pt x="281" y="65"/>
                </a:cubicBezTo>
                <a:cubicBezTo>
                  <a:pt x="331" y="65"/>
                  <a:pt x="331" y="65"/>
                  <a:pt x="331" y="65"/>
                </a:cubicBezTo>
                <a:cubicBezTo>
                  <a:pt x="326" y="119"/>
                  <a:pt x="294" y="146"/>
                  <a:pt x="259" y="170"/>
                </a:cubicBezTo>
                <a:close/>
                <a:moveTo>
                  <a:pt x="180" y="24"/>
                </a:moveTo>
                <a:cubicBezTo>
                  <a:pt x="234" y="24"/>
                  <a:pt x="256" y="47"/>
                  <a:pt x="256" y="55"/>
                </a:cubicBezTo>
                <a:cubicBezTo>
                  <a:pt x="256" y="63"/>
                  <a:pt x="234" y="86"/>
                  <a:pt x="180" y="86"/>
                </a:cubicBezTo>
                <a:cubicBezTo>
                  <a:pt x="125" y="86"/>
                  <a:pt x="104" y="63"/>
                  <a:pt x="104" y="55"/>
                </a:cubicBezTo>
                <a:cubicBezTo>
                  <a:pt x="104" y="47"/>
                  <a:pt x="125" y="24"/>
                  <a:pt x="180" y="24"/>
                </a:cubicBezTo>
                <a:close/>
                <a:moveTo>
                  <a:pt x="29" y="65"/>
                </a:moveTo>
                <a:cubicBezTo>
                  <a:pt x="79" y="65"/>
                  <a:pt x="79" y="65"/>
                  <a:pt x="79" y="65"/>
                </a:cubicBezTo>
                <a:cubicBezTo>
                  <a:pt x="80" y="113"/>
                  <a:pt x="89" y="146"/>
                  <a:pt x="101" y="170"/>
                </a:cubicBezTo>
                <a:cubicBezTo>
                  <a:pt x="66" y="146"/>
                  <a:pt x="33" y="119"/>
                  <a:pt x="29" y="6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7236029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4791" y="450213"/>
            <a:ext cx="111755" cy="653531"/>
          </a:xfrm>
          <a:prstGeom prst="roundRect">
            <a:avLst>
              <a:gd name="adj" fmla="val 50000"/>
            </a:avLst>
          </a:prstGeom>
          <a:solidFill>
            <a:schemeClr val="tx1">
              <a:lumMod val="75000"/>
              <a:lumOff val="25000"/>
            </a:schemeClr>
          </a:solidFill>
          <a:ln w="19050" cap="flat">
            <a:noFill/>
            <a:prstDash val="solid"/>
            <a:miter lim="800000"/>
            <a:headEnd/>
            <a:tailEnd/>
          </a:ln>
          <a:effectLst>
            <a:outerShdw blurRad="190500" dist="76200" dir="5400000" sx="103000" sy="103000" algn="t" rotWithShape="0">
              <a:prstClr val="black">
                <a:alpha val="1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747877" y="450213"/>
            <a:ext cx="5375832" cy="653531"/>
            <a:chOff x="701695" y="205450"/>
            <a:chExt cx="5375832" cy="653531"/>
          </a:xfrm>
        </p:grpSpPr>
        <p:sp>
          <p:nvSpPr>
            <p:cNvPr id="4" name="矩形 3"/>
            <p:cNvSpPr/>
            <p:nvPr/>
          </p:nvSpPr>
          <p:spPr>
            <a:xfrm>
              <a:off x="701696" y="520427"/>
              <a:ext cx="5375831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Lorem Ipsum is simply dummy text of the printing.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701695" y="205450"/>
              <a:ext cx="2992849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lt"/>
                </a:rPr>
                <a:t>BUSINESS TEMPLATE</a:t>
              </a:r>
              <a:endPara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endParaRPr>
            </a:p>
          </p:txBody>
        </p:sp>
      </p:grpSp>
      <p:graphicFrame>
        <p:nvGraphicFramePr>
          <p:cNvPr id="6" name="图表 5"/>
          <p:cNvGraphicFramePr/>
          <p:nvPr>
            <p:extLst>
              <p:ext uri="{D42A27DB-BD31-4B8C-83A1-F6EECF244321}">
                <p14:modId xmlns:p14="http://schemas.microsoft.com/office/powerpoint/2010/main" val="3816895280"/>
              </p:ext>
            </p:extLst>
          </p:nvPr>
        </p:nvGraphicFramePr>
        <p:xfrm>
          <a:off x="1264920" y="1589465"/>
          <a:ext cx="9662160" cy="331865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矩形 6"/>
          <p:cNvSpPr/>
          <p:nvPr/>
        </p:nvSpPr>
        <p:spPr>
          <a:xfrm>
            <a:off x="1285049" y="5161539"/>
            <a:ext cx="299284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BUSINESS TEMPLATE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285049" y="5561649"/>
            <a:ext cx="8966391" cy="6524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 is simply dummy text of the printing and typesetting industry. Lorem Ipsum is simply dummy text of the printing and typesetting industry. 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0810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4791" y="450213"/>
            <a:ext cx="111755" cy="653531"/>
          </a:xfrm>
          <a:prstGeom prst="roundRect">
            <a:avLst>
              <a:gd name="adj" fmla="val 50000"/>
            </a:avLst>
          </a:prstGeom>
          <a:solidFill>
            <a:schemeClr val="tx1">
              <a:lumMod val="75000"/>
              <a:lumOff val="25000"/>
            </a:schemeClr>
          </a:solidFill>
          <a:ln w="19050" cap="flat">
            <a:noFill/>
            <a:prstDash val="solid"/>
            <a:miter lim="800000"/>
            <a:headEnd/>
            <a:tailEnd/>
          </a:ln>
          <a:effectLst>
            <a:outerShdw blurRad="190500" dist="76200" dir="5400000" sx="103000" sy="103000" algn="t" rotWithShape="0">
              <a:prstClr val="black">
                <a:alpha val="1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747877" y="450213"/>
            <a:ext cx="5375832" cy="653531"/>
            <a:chOff x="701695" y="205450"/>
            <a:chExt cx="5375832" cy="653531"/>
          </a:xfrm>
        </p:grpSpPr>
        <p:sp>
          <p:nvSpPr>
            <p:cNvPr id="4" name="矩形 3"/>
            <p:cNvSpPr/>
            <p:nvPr/>
          </p:nvSpPr>
          <p:spPr>
            <a:xfrm>
              <a:off x="701696" y="520427"/>
              <a:ext cx="5375831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Lorem Ipsum is simply dummy text of the printing.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701695" y="205450"/>
              <a:ext cx="2992849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lt"/>
                </a:rPr>
                <a:t>BUSINESS TEMPLATE</a:t>
              </a:r>
              <a:endPara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1325419" y="1981828"/>
            <a:ext cx="794328" cy="794328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 w="19050" cap="flat">
            <a:noFill/>
            <a:prstDash val="solid"/>
            <a:miter lim="800000"/>
            <a:headEnd/>
            <a:tailEnd/>
          </a:ln>
          <a:effectLst>
            <a:outerShdw blurRad="190500" dist="76200" dir="5400000" sx="103000" sy="103000" algn="t" rotWithShape="0">
              <a:prstClr val="black">
                <a:alpha val="1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6405419" y="1981828"/>
            <a:ext cx="794328" cy="794328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 w="19050" cap="flat">
            <a:noFill/>
            <a:prstDash val="solid"/>
            <a:miter lim="800000"/>
            <a:headEnd/>
            <a:tailEnd/>
          </a:ln>
          <a:effectLst>
            <a:outerShdw blurRad="190500" dist="76200" dir="5400000" sx="103000" sy="103000" algn="t" rotWithShape="0">
              <a:prstClr val="black">
                <a:alpha val="1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25419" y="3422701"/>
            <a:ext cx="794328" cy="794328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 w="19050" cap="flat">
            <a:noFill/>
            <a:prstDash val="solid"/>
            <a:miter lim="800000"/>
            <a:headEnd/>
            <a:tailEnd/>
          </a:ln>
          <a:effectLst>
            <a:outerShdw blurRad="190500" dist="76200" dir="5400000" sx="103000" sy="103000" algn="t" rotWithShape="0">
              <a:prstClr val="black">
                <a:alpha val="1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405419" y="3422701"/>
            <a:ext cx="794328" cy="794328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 w="19050" cap="flat">
            <a:noFill/>
            <a:prstDash val="solid"/>
            <a:miter lim="800000"/>
            <a:headEnd/>
            <a:tailEnd/>
          </a:ln>
          <a:effectLst>
            <a:outerShdw blurRad="190500" dist="76200" dir="5400000" sx="103000" sy="103000" algn="t" rotWithShape="0">
              <a:prstClr val="black">
                <a:alpha val="1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325419" y="4863574"/>
            <a:ext cx="794328" cy="794328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 w="19050" cap="flat">
            <a:noFill/>
            <a:prstDash val="solid"/>
            <a:miter lim="800000"/>
            <a:headEnd/>
            <a:tailEnd/>
          </a:ln>
          <a:effectLst>
            <a:outerShdw blurRad="190500" dist="76200" dir="5400000" sx="103000" sy="103000" algn="t" rotWithShape="0">
              <a:prstClr val="black">
                <a:alpha val="1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405419" y="4863574"/>
            <a:ext cx="794328" cy="794328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 w="19050" cap="flat">
            <a:noFill/>
            <a:prstDash val="solid"/>
            <a:miter lim="800000"/>
            <a:headEnd/>
            <a:tailEnd/>
          </a:ln>
          <a:effectLst>
            <a:outerShdw blurRad="190500" dist="76200" dir="5400000" sx="103000" sy="103000" algn="t" rotWithShape="0">
              <a:prstClr val="black">
                <a:alpha val="1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2351933" y="1899747"/>
            <a:ext cx="3443886" cy="958491"/>
            <a:chOff x="747877" y="4960223"/>
            <a:chExt cx="3443886" cy="958491"/>
          </a:xfrm>
        </p:grpSpPr>
        <p:sp>
          <p:nvSpPr>
            <p:cNvPr id="13" name="矩形 12"/>
            <p:cNvSpPr/>
            <p:nvPr/>
          </p:nvSpPr>
          <p:spPr>
            <a:xfrm>
              <a:off x="747877" y="4960223"/>
              <a:ext cx="170264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</a:rPr>
                <a:t>Lorem Ipsum </a:t>
              </a: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747877" y="5266228"/>
              <a:ext cx="3443886" cy="6524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Lorem Ipsum is simply dummy text of the printing. </a:t>
              </a:r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7422696" y="1899747"/>
            <a:ext cx="3443886" cy="958491"/>
            <a:chOff x="747877" y="4960223"/>
            <a:chExt cx="3443886" cy="958491"/>
          </a:xfrm>
        </p:grpSpPr>
        <p:sp>
          <p:nvSpPr>
            <p:cNvPr id="16" name="矩形 15"/>
            <p:cNvSpPr/>
            <p:nvPr/>
          </p:nvSpPr>
          <p:spPr>
            <a:xfrm>
              <a:off x="747877" y="4960223"/>
              <a:ext cx="170264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</a:rPr>
                <a:t>Lorem Ipsum </a:t>
              </a: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747877" y="5266228"/>
              <a:ext cx="3443886" cy="6524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Lorem Ipsum is simply dummy text of the printing. </a:t>
              </a:r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2351933" y="3340620"/>
            <a:ext cx="3443886" cy="958491"/>
            <a:chOff x="747877" y="4960223"/>
            <a:chExt cx="3443886" cy="958491"/>
          </a:xfrm>
        </p:grpSpPr>
        <p:sp>
          <p:nvSpPr>
            <p:cNvPr id="19" name="矩形 18"/>
            <p:cNvSpPr/>
            <p:nvPr/>
          </p:nvSpPr>
          <p:spPr>
            <a:xfrm>
              <a:off x="747877" y="4960223"/>
              <a:ext cx="170264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</a:rPr>
                <a:t>Lorem Ipsum </a:t>
              </a: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747877" y="5266228"/>
              <a:ext cx="3443886" cy="6524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Lorem Ipsum is simply dummy text of the printing. </a:t>
              </a:r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7422696" y="3340620"/>
            <a:ext cx="3443886" cy="958491"/>
            <a:chOff x="747877" y="4960223"/>
            <a:chExt cx="3443886" cy="958491"/>
          </a:xfrm>
        </p:grpSpPr>
        <p:sp>
          <p:nvSpPr>
            <p:cNvPr id="22" name="矩形 21"/>
            <p:cNvSpPr/>
            <p:nvPr/>
          </p:nvSpPr>
          <p:spPr>
            <a:xfrm>
              <a:off x="747877" y="4960223"/>
              <a:ext cx="170264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</a:rPr>
                <a:t>Lorem Ipsum </a:t>
              </a: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747877" y="5266228"/>
              <a:ext cx="3443886" cy="6524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Lorem Ipsum is simply dummy text of the printing. </a:t>
              </a:r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2351933" y="4781493"/>
            <a:ext cx="3443886" cy="958491"/>
            <a:chOff x="747877" y="4960223"/>
            <a:chExt cx="3443886" cy="958491"/>
          </a:xfrm>
        </p:grpSpPr>
        <p:sp>
          <p:nvSpPr>
            <p:cNvPr id="25" name="矩形 24"/>
            <p:cNvSpPr/>
            <p:nvPr/>
          </p:nvSpPr>
          <p:spPr>
            <a:xfrm>
              <a:off x="747877" y="4960223"/>
              <a:ext cx="170264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</a:rPr>
                <a:t>Lorem Ipsum </a:t>
              </a: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747877" y="5266228"/>
              <a:ext cx="3443886" cy="6524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Lorem Ipsum is simply dummy text of the printing. </a:t>
              </a:r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7422696" y="4781493"/>
            <a:ext cx="3443886" cy="958491"/>
            <a:chOff x="747877" y="4960223"/>
            <a:chExt cx="3443886" cy="958491"/>
          </a:xfrm>
        </p:grpSpPr>
        <p:sp>
          <p:nvSpPr>
            <p:cNvPr id="28" name="矩形 27"/>
            <p:cNvSpPr/>
            <p:nvPr/>
          </p:nvSpPr>
          <p:spPr>
            <a:xfrm>
              <a:off x="747877" y="4960223"/>
              <a:ext cx="170264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</a:rPr>
                <a:t>Lorem Ipsum </a:t>
              </a: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747877" y="5266228"/>
              <a:ext cx="3443886" cy="6524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Lorem Ipsum is simply dummy text of the printing. </a:t>
              </a:r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6647572" y="2168397"/>
            <a:ext cx="310024" cy="421190"/>
            <a:chOff x="6427788" y="3443287"/>
            <a:chExt cx="398463" cy="541338"/>
          </a:xfrm>
          <a:solidFill>
            <a:schemeClr val="bg1"/>
          </a:solidFill>
        </p:grpSpPr>
        <p:sp>
          <p:nvSpPr>
            <p:cNvPr id="31" name="Freeform 19"/>
            <p:cNvSpPr>
              <a:spLocks noEditPoints="1"/>
            </p:cNvSpPr>
            <p:nvPr/>
          </p:nvSpPr>
          <p:spPr bwMode="auto">
            <a:xfrm>
              <a:off x="6427788" y="3443287"/>
              <a:ext cx="398463" cy="541338"/>
            </a:xfrm>
            <a:custGeom>
              <a:avLst/>
              <a:gdLst>
                <a:gd name="T0" fmla="*/ 103 w 106"/>
                <a:gd name="T1" fmla="*/ 65 h 144"/>
                <a:gd name="T2" fmla="*/ 94 w 106"/>
                <a:gd name="T3" fmla="*/ 65 h 144"/>
                <a:gd name="T4" fmla="*/ 94 w 106"/>
                <a:gd name="T5" fmla="*/ 41 h 144"/>
                <a:gd name="T6" fmla="*/ 53 w 106"/>
                <a:gd name="T7" fmla="*/ 0 h 144"/>
                <a:gd name="T8" fmla="*/ 12 w 106"/>
                <a:gd name="T9" fmla="*/ 41 h 144"/>
                <a:gd name="T10" fmla="*/ 12 w 106"/>
                <a:gd name="T11" fmla="*/ 65 h 144"/>
                <a:gd name="T12" fmla="*/ 3 w 106"/>
                <a:gd name="T13" fmla="*/ 65 h 144"/>
                <a:gd name="T14" fmla="*/ 0 w 106"/>
                <a:gd name="T15" fmla="*/ 68 h 144"/>
                <a:gd name="T16" fmla="*/ 0 w 106"/>
                <a:gd name="T17" fmla="*/ 141 h 144"/>
                <a:gd name="T18" fmla="*/ 3 w 106"/>
                <a:gd name="T19" fmla="*/ 144 h 144"/>
                <a:gd name="T20" fmla="*/ 103 w 106"/>
                <a:gd name="T21" fmla="*/ 144 h 144"/>
                <a:gd name="T22" fmla="*/ 106 w 106"/>
                <a:gd name="T23" fmla="*/ 141 h 144"/>
                <a:gd name="T24" fmla="*/ 106 w 106"/>
                <a:gd name="T25" fmla="*/ 68 h 144"/>
                <a:gd name="T26" fmla="*/ 103 w 106"/>
                <a:gd name="T27" fmla="*/ 65 h 144"/>
                <a:gd name="T28" fmla="*/ 20 w 106"/>
                <a:gd name="T29" fmla="*/ 41 h 144"/>
                <a:gd name="T30" fmla="*/ 53 w 106"/>
                <a:gd name="T31" fmla="*/ 8 h 144"/>
                <a:gd name="T32" fmla="*/ 86 w 106"/>
                <a:gd name="T33" fmla="*/ 41 h 144"/>
                <a:gd name="T34" fmla="*/ 86 w 106"/>
                <a:gd name="T35" fmla="*/ 65 h 144"/>
                <a:gd name="T36" fmla="*/ 20 w 106"/>
                <a:gd name="T37" fmla="*/ 65 h 144"/>
                <a:gd name="T38" fmla="*/ 20 w 106"/>
                <a:gd name="T39" fmla="*/ 41 h 144"/>
                <a:gd name="T40" fmla="*/ 98 w 106"/>
                <a:gd name="T41" fmla="*/ 136 h 144"/>
                <a:gd name="T42" fmla="*/ 8 w 106"/>
                <a:gd name="T43" fmla="*/ 136 h 144"/>
                <a:gd name="T44" fmla="*/ 8 w 106"/>
                <a:gd name="T45" fmla="*/ 73 h 144"/>
                <a:gd name="T46" fmla="*/ 98 w 106"/>
                <a:gd name="T47" fmla="*/ 73 h 144"/>
                <a:gd name="T48" fmla="*/ 98 w 106"/>
                <a:gd name="T49" fmla="*/ 136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6" h="144">
                  <a:moveTo>
                    <a:pt x="103" y="65"/>
                  </a:moveTo>
                  <a:cubicBezTo>
                    <a:pt x="94" y="65"/>
                    <a:pt x="94" y="65"/>
                    <a:pt x="94" y="65"/>
                  </a:cubicBezTo>
                  <a:cubicBezTo>
                    <a:pt x="94" y="41"/>
                    <a:pt x="94" y="41"/>
                    <a:pt x="94" y="41"/>
                  </a:cubicBezTo>
                  <a:cubicBezTo>
                    <a:pt x="94" y="18"/>
                    <a:pt x="75" y="0"/>
                    <a:pt x="53" y="0"/>
                  </a:cubicBezTo>
                  <a:cubicBezTo>
                    <a:pt x="31" y="0"/>
                    <a:pt x="12" y="18"/>
                    <a:pt x="12" y="41"/>
                  </a:cubicBezTo>
                  <a:cubicBezTo>
                    <a:pt x="12" y="65"/>
                    <a:pt x="12" y="65"/>
                    <a:pt x="12" y="65"/>
                  </a:cubicBezTo>
                  <a:cubicBezTo>
                    <a:pt x="3" y="65"/>
                    <a:pt x="3" y="65"/>
                    <a:pt x="3" y="65"/>
                  </a:cubicBezTo>
                  <a:cubicBezTo>
                    <a:pt x="1" y="65"/>
                    <a:pt x="0" y="66"/>
                    <a:pt x="0" y="68"/>
                  </a:cubicBezTo>
                  <a:cubicBezTo>
                    <a:pt x="0" y="141"/>
                    <a:pt x="0" y="141"/>
                    <a:pt x="0" y="141"/>
                  </a:cubicBezTo>
                  <a:cubicBezTo>
                    <a:pt x="0" y="143"/>
                    <a:pt x="1" y="144"/>
                    <a:pt x="3" y="144"/>
                  </a:cubicBezTo>
                  <a:cubicBezTo>
                    <a:pt x="103" y="144"/>
                    <a:pt x="103" y="144"/>
                    <a:pt x="103" y="144"/>
                  </a:cubicBezTo>
                  <a:cubicBezTo>
                    <a:pt x="105" y="144"/>
                    <a:pt x="106" y="143"/>
                    <a:pt x="106" y="141"/>
                  </a:cubicBezTo>
                  <a:cubicBezTo>
                    <a:pt x="106" y="68"/>
                    <a:pt x="106" y="68"/>
                    <a:pt x="106" y="68"/>
                  </a:cubicBezTo>
                  <a:cubicBezTo>
                    <a:pt x="106" y="66"/>
                    <a:pt x="105" y="65"/>
                    <a:pt x="103" y="65"/>
                  </a:cubicBezTo>
                  <a:close/>
                  <a:moveTo>
                    <a:pt x="20" y="41"/>
                  </a:moveTo>
                  <a:cubicBezTo>
                    <a:pt x="20" y="23"/>
                    <a:pt x="35" y="8"/>
                    <a:pt x="53" y="8"/>
                  </a:cubicBezTo>
                  <a:cubicBezTo>
                    <a:pt x="71" y="8"/>
                    <a:pt x="86" y="23"/>
                    <a:pt x="86" y="41"/>
                  </a:cubicBezTo>
                  <a:cubicBezTo>
                    <a:pt x="86" y="65"/>
                    <a:pt x="86" y="65"/>
                    <a:pt x="86" y="65"/>
                  </a:cubicBezTo>
                  <a:cubicBezTo>
                    <a:pt x="20" y="65"/>
                    <a:pt x="20" y="65"/>
                    <a:pt x="20" y="65"/>
                  </a:cubicBezTo>
                  <a:lnTo>
                    <a:pt x="20" y="41"/>
                  </a:lnTo>
                  <a:close/>
                  <a:moveTo>
                    <a:pt x="98" y="136"/>
                  </a:moveTo>
                  <a:cubicBezTo>
                    <a:pt x="8" y="136"/>
                    <a:pt x="8" y="136"/>
                    <a:pt x="8" y="136"/>
                  </a:cubicBezTo>
                  <a:cubicBezTo>
                    <a:pt x="8" y="73"/>
                    <a:pt x="8" y="73"/>
                    <a:pt x="8" y="73"/>
                  </a:cubicBezTo>
                  <a:cubicBezTo>
                    <a:pt x="98" y="73"/>
                    <a:pt x="98" y="73"/>
                    <a:pt x="98" y="73"/>
                  </a:cubicBezTo>
                  <a:lnTo>
                    <a:pt x="98" y="1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0"/>
            <p:cNvSpPr>
              <a:spLocks/>
            </p:cNvSpPr>
            <p:nvPr/>
          </p:nvSpPr>
          <p:spPr bwMode="auto">
            <a:xfrm>
              <a:off x="6592888" y="3770312"/>
              <a:ext cx="68263" cy="115888"/>
            </a:xfrm>
            <a:custGeom>
              <a:avLst/>
              <a:gdLst>
                <a:gd name="T0" fmla="*/ 5 w 18"/>
                <a:gd name="T1" fmla="*/ 16 h 31"/>
                <a:gd name="T2" fmla="*/ 5 w 18"/>
                <a:gd name="T3" fmla="*/ 31 h 31"/>
                <a:gd name="T4" fmla="*/ 13 w 18"/>
                <a:gd name="T5" fmla="*/ 31 h 31"/>
                <a:gd name="T6" fmla="*/ 13 w 18"/>
                <a:gd name="T7" fmla="*/ 16 h 31"/>
                <a:gd name="T8" fmla="*/ 18 w 18"/>
                <a:gd name="T9" fmla="*/ 8 h 31"/>
                <a:gd name="T10" fmla="*/ 9 w 18"/>
                <a:gd name="T11" fmla="*/ 0 h 31"/>
                <a:gd name="T12" fmla="*/ 0 w 18"/>
                <a:gd name="T13" fmla="*/ 8 h 31"/>
                <a:gd name="T14" fmla="*/ 5 w 18"/>
                <a:gd name="T15" fmla="*/ 16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" h="31">
                  <a:moveTo>
                    <a:pt x="5" y="16"/>
                  </a:moveTo>
                  <a:cubicBezTo>
                    <a:pt x="5" y="31"/>
                    <a:pt x="5" y="31"/>
                    <a:pt x="5" y="31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6" y="15"/>
                    <a:pt x="18" y="12"/>
                    <a:pt x="18" y="8"/>
                  </a:cubicBezTo>
                  <a:cubicBezTo>
                    <a:pt x="18" y="3"/>
                    <a:pt x="14" y="0"/>
                    <a:pt x="9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12"/>
                    <a:pt x="2" y="15"/>
                    <a:pt x="5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1547007" y="3606800"/>
            <a:ext cx="351152" cy="426130"/>
            <a:chOff x="8064501" y="3443287"/>
            <a:chExt cx="446088" cy="541338"/>
          </a:xfrm>
          <a:solidFill>
            <a:schemeClr val="bg1"/>
          </a:solidFill>
        </p:grpSpPr>
        <p:sp>
          <p:nvSpPr>
            <p:cNvPr id="34" name="Freeform 24"/>
            <p:cNvSpPr>
              <a:spLocks/>
            </p:cNvSpPr>
            <p:nvPr/>
          </p:nvSpPr>
          <p:spPr bwMode="auto">
            <a:xfrm>
              <a:off x="8064501" y="3443287"/>
              <a:ext cx="446088" cy="93663"/>
            </a:xfrm>
            <a:custGeom>
              <a:avLst/>
              <a:gdLst>
                <a:gd name="T0" fmla="*/ 71 w 119"/>
                <a:gd name="T1" fmla="*/ 17 h 25"/>
                <a:gd name="T2" fmla="*/ 71 w 119"/>
                <a:gd name="T3" fmla="*/ 8 h 25"/>
                <a:gd name="T4" fmla="*/ 63 w 119"/>
                <a:gd name="T5" fmla="*/ 0 h 25"/>
                <a:gd name="T6" fmla="*/ 59 w 119"/>
                <a:gd name="T7" fmla="*/ 0 h 25"/>
                <a:gd name="T8" fmla="*/ 51 w 119"/>
                <a:gd name="T9" fmla="*/ 8 h 25"/>
                <a:gd name="T10" fmla="*/ 51 w 119"/>
                <a:gd name="T11" fmla="*/ 17 h 25"/>
                <a:gd name="T12" fmla="*/ 0 w 119"/>
                <a:gd name="T13" fmla="*/ 17 h 25"/>
                <a:gd name="T14" fmla="*/ 0 w 119"/>
                <a:gd name="T15" fmla="*/ 25 h 25"/>
                <a:gd name="T16" fmla="*/ 119 w 119"/>
                <a:gd name="T17" fmla="*/ 25 h 25"/>
                <a:gd name="T18" fmla="*/ 119 w 119"/>
                <a:gd name="T19" fmla="*/ 17 h 25"/>
                <a:gd name="T20" fmla="*/ 71 w 119"/>
                <a:gd name="T21" fmla="*/ 17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9" h="25">
                  <a:moveTo>
                    <a:pt x="71" y="17"/>
                  </a:moveTo>
                  <a:cubicBezTo>
                    <a:pt x="71" y="8"/>
                    <a:pt x="71" y="8"/>
                    <a:pt x="71" y="8"/>
                  </a:cubicBezTo>
                  <a:cubicBezTo>
                    <a:pt x="71" y="4"/>
                    <a:pt x="67" y="0"/>
                    <a:pt x="63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5" y="0"/>
                    <a:pt x="51" y="4"/>
                    <a:pt x="51" y="8"/>
                  </a:cubicBezTo>
                  <a:cubicBezTo>
                    <a:pt x="51" y="17"/>
                    <a:pt x="51" y="17"/>
                    <a:pt x="51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119" y="25"/>
                    <a:pt x="119" y="25"/>
                    <a:pt x="119" y="25"/>
                  </a:cubicBezTo>
                  <a:cubicBezTo>
                    <a:pt x="119" y="17"/>
                    <a:pt x="119" y="17"/>
                    <a:pt x="119" y="17"/>
                  </a:cubicBezTo>
                  <a:lnTo>
                    <a:pt x="71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25"/>
            <p:cNvSpPr>
              <a:spLocks noEditPoints="1"/>
            </p:cNvSpPr>
            <p:nvPr/>
          </p:nvSpPr>
          <p:spPr bwMode="auto">
            <a:xfrm>
              <a:off x="8097838" y="3556000"/>
              <a:ext cx="382588" cy="428625"/>
            </a:xfrm>
            <a:custGeom>
              <a:avLst/>
              <a:gdLst>
                <a:gd name="T0" fmla="*/ 0 w 102"/>
                <a:gd name="T1" fmla="*/ 0 h 114"/>
                <a:gd name="T2" fmla="*/ 0 w 102"/>
                <a:gd name="T3" fmla="*/ 104 h 114"/>
                <a:gd name="T4" fmla="*/ 10 w 102"/>
                <a:gd name="T5" fmla="*/ 114 h 114"/>
                <a:gd name="T6" fmla="*/ 91 w 102"/>
                <a:gd name="T7" fmla="*/ 114 h 114"/>
                <a:gd name="T8" fmla="*/ 102 w 102"/>
                <a:gd name="T9" fmla="*/ 104 h 114"/>
                <a:gd name="T10" fmla="*/ 102 w 102"/>
                <a:gd name="T11" fmla="*/ 0 h 114"/>
                <a:gd name="T12" fmla="*/ 0 w 102"/>
                <a:gd name="T13" fmla="*/ 0 h 114"/>
                <a:gd name="T14" fmla="*/ 94 w 102"/>
                <a:gd name="T15" fmla="*/ 104 h 114"/>
                <a:gd name="T16" fmla="*/ 91 w 102"/>
                <a:gd name="T17" fmla="*/ 106 h 114"/>
                <a:gd name="T18" fmla="*/ 10 w 102"/>
                <a:gd name="T19" fmla="*/ 106 h 114"/>
                <a:gd name="T20" fmla="*/ 8 w 102"/>
                <a:gd name="T21" fmla="*/ 104 h 114"/>
                <a:gd name="T22" fmla="*/ 8 w 102"/>
                <a:gd name="T23" fmla="*/ 8 h 114"/>
                <a:gd name="T24" fmla="*/ 94 w 102"/>
                <a:gd name="T25" fmla="*/ 8 h 114"/>
                <a:gd name="T26" fmla="*/ 94 w 102"/>
                <a:gd name="T27" fmla="*/ 10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2" h="114">
                  <a:moveTo>
                    <a:pt x="0" y="0"/>
                  </a:moveTo>
                  <a:cubicBezTo>
                    <a:pt x="0" y="104"/>
                    <a:pt x="0" y="104"/>
                    <a:pt x="0" y="104"/>
                  </a:cubicBezTo>
                  <a:cubicBezTo>
                    <a:pt x="0" y="110"/>
                    <a:pt x="4" y="114"/>
                    <a:pt x="10" y="114"/>
                  </a:cubicBezTo>
                  <a:cubicBezTo>
                    <a:pt x="91" y="114"/>
                    <a:pt x="91" y="114"/>
                    <a:pt x="91" y="114"/>
                  </a:cubicBezTo>
                  <a:cubicBezTo>
                    <a:pt x="97" y="114"/>
                    <a:pt x="102" y="110"/>
                    <a:pt x="102" y="104"/>
                  </a:cubicBezTo>
                  <a:cubicBezTo>
                    <a:pt x="102" y="0"/>
                    <a:pt x="102" y="0"/>
                    <a:pt x="102" y="0"/>
                  </a:cubicBezTo>
                  <a:lnTo>
                    <a:pt x="0" y="0"/>
                  </a:lnTo>
                  <a:close/>
                  <a:moveTo>
                    <a:pt x="94" y="104"/>
                  </a:moveTo>
                  <a:cubicBezTo>
                    <a:pt x="94" y="105"/>
                    <a:pt x="93" y="106"/>
                    <a:pt x="91" y="106"/>
                  </a:cubicBezTo>
                  <a:cubicBezTo>
                    <a:pt x="10" y="106"/>
                    <a:pt x="10" y="106"/>
                    <a:pt x="10" y="106"/>
                  </a:cubicBezTo>
                  <a:cubicBezTo>
                    <a:pt x="9" y="106"/>
                    <a:pt x="8" y="105"/>
                    <a:pt x="8" y="104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94" y="8"/>
                    <a:pt x="94" y="8"/>
                    <a:pt x="94" y="8"/>
                  </a:cubicBezTo>
                  <a:lnTo>
                    <a:pt x="94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Rectangle 26"/>
            <p:cNvSpPr>
              <a:spLocks noChangeArrowheads="1"/>
            </p:cNvSpPr>
            <p:nvPr/>
          </p:nvSpPr>
          <p:spPr bwMode="auto">
            <a:xfrm>
              <a:off x="8180388" y="3641725"/>
              <a:ext cx="30163" cy="255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Rectangle 27"/>
            <p:cNvSpPr>
              <a:spLocks noChangeArrowheads="1"/>
            </p:cNvSpPr>
            <p:nvPr/>
          </p:nvSpPr>
          <p:spPr bwMode="auto">
            <a:xfrm>
              <a:off x="8274051" y="3641725"/>
              <a:ext cx="30163" cy="255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Rectangle 28"/>
            <p:cNvSpPr>
              <a:spLocks noChangeArrowheads="1"/>
            </p:cNvSpPr>
            <p:nvPr/>
          </p:nvSpPr>
          <p:spPr bwMode="auto">
            <a:xfrm>
              <a:off x="8364538" y="3641725"/>
              <a:ext cx="30163" cy="255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1524513" y="5049549"/>
            <a:ext cx="396140" cy="422380"/>
            <a:chOff x="11264901" y="909638"/>
            <a:chExt cx="503238" cy="536575"/>
          </a:xfrm>
          <a:solidFill>
            <a:schemeClr val="bg1"/>
          </a:solidFill>
        </p:grpSpPr>
        <p:sp>
          <p:nvSpPr>
            <p:cNvPr id="40" name="Freeform 184"/>
            <p:cNvSpPr>
              <a:spLocks/>
            </p:cNvSpPr>
            <p:nvPr/>
          </p:nvSpPr>
          <p:spPr bwMode="auto">
            <a:xfrm>
              <a:off x="11264901" y="909638"/>
              <a:ext cx="503238" cy="307975"/>
            </a:xfrm>
            <a:custGeom>
              <a:avLst/>
              <a:gdLst>
                <a:gd name="T0" fmla="*/ 8 w 134"/>
                <a:gd name="T1" fmla="*/ 82 h 82"/>
                <a:gd name="T2" fmla="*/ 8 w 134"/>
                <a:gd name="T3" fmla="*/ 67 h 82"/>
                <a:gd name="T4" fmla="*/ 67 w 134"/>
                <a:gd name="T5" fmla="*/ 8 h 82"/>
                <a:gd name="T6" fmla="*/ 126 w 134"/>
                <a:gd name="T7" fmla="*/ 67 h 82"/>
                <a:gd name="T8" fmla="*/ 126 w 134"/>
                <a:gd name="T9" fmla="*/ 82 h 82"/>
                <a:gd name="T10" fmla="*/ 134 w 134"/>
                <a:gd name="T11" fmla="*/ 82 h 82"/>
                <a:gd name="T12" fmla="*/ 134 w 134"/>
                <a:gd name="T13" fmla="*/ 67 h 82"/>
                <a:gd name="T14" fmla="*/ 67 w 134"/>
                <a:gd name="T15" fmla="*/ 0 h 82"/>
                <a:gd name="T16" fmla="*/ 0 w 134"/>
                <a:gd name="T17" fmla="*/ 67 h 82"/>
                <a:gd name="T18" fmla="*/ 0 w 134"/>
                <a:gd name="T19" fmla="*/ 82 h 82"/>
                <a:gd name="T20" fmla="*/ 8 w 134"/>
                <a:gd name="T21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4" h="82">
                  <a:moveTo>
                    <a:pt x="8" y="82"/>
                  </a:moveTo>
                  <a:cubicBezTo>
                    <a:pt x="8" y="67"/>
                    <a:pt x="8" y="67"/>
                    <a:pt x="8" y="67"/>
                  </a:cubicBezTo>
                  <a:cubicBezTo>
                    <a:pt x="8" y="35"/>
                    <a:pt x="35" y="8"/>
                    <a:pt x="67" y="8"/>
                  </a:cubicBezTo>
                  <a:cubicBezTo>
                    <a:pt x="100" y="8"/>
                    <a:pt x="126" y="35"/>
                    <a:pt x="126" y="67"/>
                  </a:cubicBezTo>
                  <a:cubicBezTo>
                    <a:pt x="126" y="82"/>
                    <a:pt x="126" y="82"/>
                    <a:pt x="126" y="82"/>
                  </a:cubicBezTo>
                  <a:cubicBezTo>
                    <a:pt x="134" y="82"/>
                    <a:pt x="134" y="82"/>
                    <a:pt x="134" y="82"/>
                  </a:cubicBezTo>
                  <a:cubicBezTo>
                    <a:pt x="134" y="67"/>
                    <a:pt x="134" y="67"/>
                    <a:pt x="134" y="67"/>
                  </a:cubicBezTo>
                  <a:cubicBezTo>
                    <a:pt x="134" y="30"/>
                    <a:pt x="104" y="0"/>
                    <a:pt x="67" y="0"/>
                  </a:cubicBezTo>
                  <a:cubicBezTo>
                    <a:pt x="30" y="0"/>
                    <a:pt x="0" y="30"/>
                    <a:pt x="0" y="67"/>
                  </a:cubicBezTo>
                  <a:cubicBezTo>
                    <a:pt x="0" y="82"/>
                    <a:pt x="0" y="82"/>
                    <a:pt x="0" y="82"/>
                  </a:cubicBezTo>
                  <a:lnTo>
                    <a:pt x="8" y="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185"/>
            <p:cNvSpPr>
              <a:spLocks noEditPoints="1"/>
            </p:cNvSpPr>
            <p:nvPr/>
          </p:nvSpPr>
          <p:spPr bwMode="auto">
            <a:xfrm>
              <a:off x="11625263" y="1190625"/>
              <a:ext cx="142875" cy="255588"/>
            </a:xfrm>
            <a:custGeom>
              <a:avLst/>
              <a:gdLst>
                <a:gd name="T0" fmla="*/ 31 w 38"/>
                <a:gd name="T1" fmla="*/ 0 h 68"/>
                <a:gd name="T2" fmla="*/ 7 w 38"/>
                <a:gd name="T3" fmla="*/ 0 h 68"/>
                <a:gd name="T4" fmla="*/ 0 w 38"/>
                <a:gd name="T5" fmla="*/ 8 h 68"/>
                <a:gd name="T6" fmla="*/ 0 w 38"/>
                <a:gd name="T7" fmla="*/ 60 h 68"/>
                <a:gd name="T8" fmla="*/ 7 w 38"/>
                <a:gd name="T9" fmla="*/ 68 h 68"/>
                <a:gd name="T10" fmla="*/ 31 w 38"/>
                <a:gd name="T11" fmla="*/ 68 h 68"/>
                <a:gd name="T12" fmla="*/ 38 w 38"/>
                <a:gd name="T13" fmla="*/ 60 h 68"/>
                <a:gd name="T14" fmla="*/ 38 w 38"/>
                <a:gd name="T15" fmla="*/ 8 h 68"/>
                <a:gd name="T16" fmla="*/ 31 w 38"/>
                <a:gd name="T17" fmla="*/ 0 h 68"/>
                <a:gd name="T18" fmla="*/ 8 w 38"/>
                <a:gd name="T19" fmla="*/ 60 h 68"/>
                <a:gd name="T20" fmla="*/ 8 w 38"/>
                <a:gd name="T21" fmla="*/ 8 h 68"/>
                <a:gd name="T22" fmla="*/ 30 w 38"/>
                <a:gd name="T23" fmla="*/ 8 h 68"/>
                <a:gd name="T24" fmla="*/ 30 w 38"/>
                <a:gd name="T25" fmla="*/ 60 h 68"/>
                <a:gd name="T26" fmla="*/ 8 w 38"/>
                <a:gd name="T27" fmla="*/ 6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8" h="68">
                  <a:moveTo>
                    <a:pt x="31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8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64"/>
                    <a:pt x="3" y="68"/>
                    <a:pt x="7" y="68"/>
                  </a:cubicBezTo>
                  <a:cubicBezTo>
                    <a:pt x="31" y="68"/>
                    <a:pt x="31" y="68"/>
                    <a:pt x="31" y="68"/>
                  </a:cubicBezTo>
                  <a:cubicBezTo>
                    <a:pt x="35" y="68"/>
                    <a:pt x="38" y="64"/>
                    <a:pt x="38" y="60"/>
                  </a:cubicBezTo>
                  <a:cubicBezTo>
                    <a:pt x="38" y="8"/>
                    <a:pt x="38" y="8"/>
                    <a:pt x="38" y="8"/>
                  </a:cubicBezTo>
                  <a:cubicBezTo>
                    <a:pt x="38" y="3"/>
                    <a:pt x="35" y="0"/>
                    <a:pt x="31" y="0"/>
                  </a:cubicBezTo>
                  <a:close/>
                  <a:moveTo>
                    <a:pt x="8" y="60"/>
                  </a:moveTo>
                  <a:cubicBezTo>
                    <a:pt x="8" y="8"/>
                    <a:pt x="8" y="8"/>
                    <a:pt x="8" y="8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30" y="60"/>
                    <a:pt x="30" y="60"/>
                    <a:pt x="30" y="60"/>
                  </a:cubicBezTo>
                  <a:lnTo>
                    <a:pt x="8" y="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186"/>
            <p:cNvSpPr>
              <a:spLocks noEditPoints="1"/>
            </p:cNvSpPr>
            <p:nvPr/>
          </p:nvSpPr>
          <p:spPr bwMode="auto">
            <a:xfrm>
              <a:off x="11264901" y="1190625"/>
              <a:ext cx="146050" cy="255588"/>
            </a:xfrm>
            <a:custGeom>
              <a:avLst/>
              <a:gdLst>
                <a:gd name="T0" fmla="*/ 31 w 39"/>
                <a:gd name="T1" fmla="*/ 0 h 68"/>
                <a:gd name="T2" fmla="*/ 7 w 39"/>
                <a:gd name="T3" fmla="*/ 0 h 68"/>
                <a:gd name="T4" fmla="*/ 0 w 39"/>
                <a:gd name="T5" fmla="*/ 8 h 68"/>
                <a:gd name="T6" fmla="*/ 0 w 39"/>
                <a:gd name="T7" fmla="*/ 60 h 68"/>
                <a:gd name="T8" fmla="*/ 7 w 39"/>
                <a:gd name="T9" fmla="*/ 68 h 68"/>
                <a:gd name="T10" fmla="*/ 31 w 39"/>
                <a:gd name="T11" fmla="*/ 68 h 68"/>
                <a:gd name="T12" fmla="*/ 39 w 39"/>
                <a:gd name="T13" fmla="*/ 60 h 68"/>
                <a:gd name="T14" fmla="*/ 39 w 39"/>
                <a:gd name="T15" fmla="*/ 8 h 68"/>
                <a:gd name="T16" fmla="*/ 31 w 39"/>
                <a:gd name="T17" fmla="*/ 0 h 68"/>
                <a:gd name="T18" fmla="*/ 8 w 39"/>
                <a:gd name="T19" fmla="*/ 60 h 68"/>
                <a:gd name="T20" fmla="*/ 8 w 39"/>
                <a:gd name="T21" fmla="*/ 8 h 68"/>
                <a:gd name="T22" fmla="*/ 31 w 39"/>
                <a:gd name="T23" fmla="*/ 8 h 68"/>
                <a:gd name="T24" fmla="*/ 31 w 39"/>
                <a:gd name="T25" fmla="*/ 60 h 68"/>
                <a:gd name="T26" fmla="*/ 8 w 39"/>
                <a:gd name="T27" fmla="*/ 6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9" h="68">
                  <a:moveTo>
                    <a:pt x="31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4"/>
                    <a:pt x="0" y="8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65"/>
                    <a:pt x="3" y="68"/>
                    <a:pt x="7" y="68"/>
                  </a:cubicBezTo>
                  <a:cubicBezTo>
                    <a:pt x="31" y="68"/>
                    <a:pt x="31" y="68"/>
                    <a:pt x="31" y="68"/>
                  </a:cubicBezTo>
                  <a:cubicBezTo>
                    <a:pt x="35" y="68"/>
                    <a:pt x="39" y="65"/>
                    <a:pt x="39" y="60"/>
                  </a:cubicBezTo>
                  <a:cubicBezTo>
                    <a:pt x="39" y="8"/>
                    <a:pt x="39" y="8"/>
                    <a:pt x="39" y="8"/>
                  </a:cubicBezTo>
                  <a:cubicBezTo>
                    <a:pt x="39" y="4"/>
                    <a:pt x="35" y="0"/>
                    <a:pt x="31" y="0"/>
                  </a:cubicBezTo>
                  <a:close/>
                  <a:moveTo>
                    <a:pt x="8" y="60"/>
                  </a:moveTo>
                  <a:cubicBezTo>
                    <a:pt x="8" y="8"/>
                    <a:pt x="8" y="8"/>
                    <a:pt x="8" y="8"/>
                  </a:cubicBezTo>
                  <a:cubicBezTo>
                    <a:pt x="31" y="8"/>
                    <a:pt x="31" y="8"/>
                    <a:pt x="31" y="8"/>
                  </a:cubicBezTo>
                  <a:cubicBezTo>
                    <a:pt x="31" y="60"/>
                    <a:pt x="31" y="60"/>
                    <a:pt x="31" y="60"/>
                  </a:cubicBezTo>
                  <a:lnTo>
                    <a:pt x="8" y="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3" name="Freeform 359"/>
          <p:cNvSpPr>
            <a:spLocks noEditPoints="1"/>
          </p:cNvSpPr>
          <p:nvPr/>
        </p:nvSpPr>
        <p:spPr bwMode="auto">
          <a:xfrm>
            <a:off x="6590755" y="3606800"/>
            <a:ext cx="423658" cy="426130"/>
          </a:xfrm>
          <a:custGeom>
            <a:avLst/>
            <a:gdLst>
              <a:gd name="T0" fmla="*/ 102 w 145"/>
              <a:gd name="T1" fmla="*/ 2 h 146"/>
              <a:gd name="T2" fmla="*/ 54 w 145"/>
              <a:gd name="T3" fmla="*/ 44 h 146"/>
              <a:gd name="T4" fmla="*/ 61 w 145"/>
              <a:gd name="T5" fmla="*/ 71 h 146"/>
              <a:gd name="T6" fmla="*/ 0 w 145"/>
              <a:gd name="T7" fmla="*/ 125 h 146"/>
              <a:gd name="T8" fmla="*/ 0 w 145"/>
              <a:gd name="T9" fmla="*/ 125 h 146"/>
              <a:gd name="T10" fmla="*/ 0 w 145"/>
              <a:gd name="T11" fmla="*/ 125 h 146"/>
              <a:gd name="T12" fmla="*/ 0 w 145"/>
              <a:gd name="T13" fmla="*/ 125 h 146"/>
              <a:gd name="T14" fmla="*/ 3 w 145"/>
              <a:gd name="T15" fmla="*/ 129 h 146"/>
              <a:gd name="T16" fmla="*/ 18 w 145"/>
              <a:gd name="T17" fmla="*/ 146 h 146"/>
              <a:gd name="T18" fmla="*/ 24 w 145"/>
              <a:gd name="T19" fmla="*/ 140 h 146"/>
              <a:gd name="T20" fmla="*/ 11 w 145"/>
              <a:gd name="T21" fmla="*/ 126 h 146"/>
              <a:gd name="T22" fmla="*/ 20 w 145"/>
              <a:gd name="T23" fmla="*/ 118 h 146"/>
              <a:gd name="T24" fmla="*/ 33 w 145"/>
              <a:gd name="T25" fmla="*/ 132 h 146"/>
              <a:gd name="T26" fmla="*/ 39 w 145"/>
              <a:gd name="T27" fmla="*/ 127 h 146"/>
              <a:gd name="T28" fmla="*/ 26 w 145"/>
              <a:gd name="T29" fmla="*/ 112 h 146"/>
              <a:gd name="T30" fmla="*/ 66 w 145"/>
              <a:gd name="T31" fmla="*/ 77 h 146"/>
              <a:gd name="T32" fmla="*/ 96 w 145"/>
              <a:gd name="T33" fmla="*/ 92 h 146"/>
              <a:gd name="T34" fmla="*/ 144 w 145"/>
              <a:gd name="T35" fmla="*/ 50 h 146"/>
              <a:gd name="T36" fmla="*/ 102 w 145"/>
              <a:gd name="T37" fmla="*/ 2 h 146"/>
              <a:gd name="T38" fmla="*/ 136 w 145"/>
              <a:gd name="T39" fmla="*/ 49 h 146"/>
              <a:gd name="T40" fmla="*/ 99 w 145"/>
              <a:gd name="T41" fmla="*/ 84 h 146"/>
              <a:gd name="T42" fmla="*/ 97 w 145"/>
              <a:gd name="T43" fmla="*/ 84 h 146"/>
              <a:gd name="T44" fmla="*/ 62 w 145"/>
              <a:gd name="T45" fmla="*/ 44 h 146"/>
              <a:gd name="T46" fmla="*/ 99 w 145"/>
              <a:gd name="T47" fmla="*/ 10 h 146"/>
              <a:gd name="T48" fmla="*/ 101 w 145"/>
              <a:gd name="T49" fmla="*/ 10 h 146"/>
              <a:gd name="T50" fmla="*/ 136 w 145"/>
              <a:gd name="T51" fmla="*/ 49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45" h="146">
                <a:moveTo>
                  <a:pt x="102" y="2"/>
                </a:moveTo>
                <a:cubicBezTo>
                  <a:pt x="77" y="0"/>
                  <a:pt x="56" y="19"/>
                  <a:pt x="54" y="44"/>
                </a:cubicBezTo>
                <a:cubicBezTo>
                  <a:pt x="54" y="54"/>
                  <a:pt x="56" y="63"/>
                  <a:pt x="61" y="71"/>
                </a:cubicBezTo>
                <a:cubicBezTo>
                  <a:pt x="0" y="125"/>
                  <a:pt x="0" y="125"/>
                  <a:pt x="0" y="125"/>
                </a:cubicBezTo>
                <a:cubicBezTo>
                  <a:pt x="0" y="125"/>
                  <a:pt x="0" y="125"/>
                  <a:pt x="0" y="125"/>
                </a:cubicBezTo>
                <a:cubicBezTo>
                  <a:pt x="0" y="125"/>
                  <a:pt x="0" y="125"/>
                  <a:pt x="0" y="125"/>
                </a:cubicBezTo>
                <a:cubicBezTo>
                  <a:pt x="0" y="125"/>
                  <a:pt x="0" y="125"/>
                  <a:pt x="0" y="125"/>
                </a:cubicBezTo>
                <a:cubicBezTo>
                  <a:pt x="3" y="129"/>
                  <a:pt x="3" y="129"/>
                  <a:pt x="3" y="129"/>
                </a:cubicBezTo>
                <a:cubicBezTo>
                  <a:pt x="18" y="146"/>
                  <a:pt x="18" y="146"/>
                  <a:pt x="18" y="146"/>
                </a:cubicBezTo>
                <a:cubicBezTo>
                  <a:pt x="24" y="140"/>
                  <a:pt x="24" y="140"/>
                  <a:pt x="24" y="140"/>
                </a:cubicBezTo>
                <a:cubicBezTo>
                  <a:pt x="11" y="126"/>
                  <a:pt x="11" y="126"/>
                  <a:pt x="11" y="126"/>
                </a:cubicBezTo>
                <a:cubicBezTo>
                  <a:pt x="20" y="118"/>
                  <a:pt x="20" y="118"/>
                  <a:pt x="20" y="118"/>
                </a:cubicBezTo>
                <a:cubicBezTo>
                  <a:pt x="33" y="132"/>
                  <a:pt x="33" y="132"/>
                  <a:pt x="33" y="132"/>
                </a:cubicBezTo>
                <a:cubicBezTo>
                  <a:pt x="39" y="127"/>
                  <a:pt x="39" y="127"/>
                  <a:pt x="39" y="127"/>
                </a:cubicBezTo>
                <a:cubicBezTo>
                  <a:pt x="26" y="112"/>
                  <a:pt x="26" y="112"/>
                  <a:pt x="26" y="112"/>
                </a:cubicBezTo>
                <a:cubicBezTo>
                  <a:pt x="66" y="77"/>
                  <a:pt x="66" y="77"/>
                  <a:pt x="66" y="77"/>
                </a:cubicBezTo>
                <a:cubicBezTo>
                  <a:pt x="73" y="85"/>
                  <a:pt x="84" y="91"/>
                  <a:pt x="96" y="92"/>
                </a:cubicBezTo>
                <a:cubicBezTo>
                  <a:pt x="121" y="93"/>
                  <a:pt x="142" y="74"/>
                  <a:pt x="144" y="50"/>
                </a:cubicBezTo>
                <a:cubicBezTo>
                  <a:pt x="145" y="25"/>
                  <a:pt x="127" y="3"/>
                  <a:pt x="102" y="2"/>
                </a:cubicBezTo>
                <a:close/>
                <a:moveTo>
                  <a:pt x="136" y="49"/>
                </a:moveTo>
                <a:cubicBezTo>
                  <a:pt x="134" y="69"/>
                  <a:pt x="118" y="84"/>
                  <a:pt x="99" y="84"/>
                </a:cubicBezTo>
                <a:cubicBezTo>
                  <a:pt x="98" y="84"/>
                  <a:pt x="97" y="84"/>
                  <a:pt x="97" y="84"/>
                </a:cubicBezTo>
                <a:cubicBezTo>
                  <a:pt x="76" y="82"/>
                  <a:pt x="61" y="65"/>
                  <a:pt x="62" y="44"/>
                </a:cubicBezTo>
                <a:cubicBezTo>
                  <a:pt x="63" y="25"/>
                  <a:pt x="80" y="10"/>
                  <a:pt x="99" y="10"/>
                </a:cubicBezTo>
                <a:cubicBezTo>
                  <a:pt x="100" y="10"/>
                  <a:pt x="101" y="10"/>
                  <a:pt x="101" y="10"/>
                </a:cubicBezTo>
                <a:cubicBezTo>
                  <a:pt x="122" y="11"/>
                  <a:pt x="137" y="29"/>
                  <a:pt x="136" y="4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" name="Freeform 402"/>
          <p:cNvSpPr>
            <a:spLocks noEditPoints="1"/>
          </p:cNvSpPr>
          <p:nvPr/>
        </p:nvSpPr>
        <p:spPr bwMode="auto">
          <a:xfrm>
            <a:off x="1509518" y="2165927"/>
            <a:ext cx="426130" cy="426130"/>
          </a:xfrm>
          <a:custGeom>
            <a:avLst/>
            <a:gdLst>
              <a:gd name="T0" fmla="*/ 134 w 144"/>
              <a:gd name="T1" fmla="*/ 5 h 144"/>
              <a:gd name="T2" fmla="*/ 119 w 144"/>
              <a:gd name="T3" fmla="*/ 0 h 144"/>
              <a:gd name="T4" fmla="*/ 108 w 144"/>
              <a:gd name="T5" fmla="*/ 0 h 144"/>
              <a:gd name="T6" fmla="*/ 60 w 144"/>
              <a:gd name="T7" fmla="*/ 17 h 144"/>
              <a:gd name="T8" fmla="*/ 0 w 144"/>
              <a:gd name="T9" fmla="*/ 114 h 144"/>
              <a:gd name="T10" fmla="*/ 7 w 144"/>
              <a:gd name="T11" fmla="*/ 135 h 144"/>
              <a:gd name="T12" fmla="*/ 25 w 144"/>
              <a:gd name="T13" fmla="*/ 144 h 144"/>
              <a:gd name="T14" fmla="*/ 34 w 144"/>
              <a:gd name="T15" fmla="*/ 139 h 144"/>
              <a:gd name="T16" fmla="*/ 52 w 144"/>
              <a:gd name="T17" fmla="*/ 113 h 144"/>
              <a:gd name="T18" fmla="*/ 46 w 144"/>
              <a:gd name="T19" fmla="*/ 98 h 144"/>
              <a:gd name="T20" fmla="*/ 36 w 144"/>
              <a:gd name="T21" fmla="*/ 83 h 144"/>
              <a:gd name="T22" fmla="*/ 70 w 144"/>
              <a:gd name="T23" fmla="*/ 43 h 144"/>
              <a:gd name="T24" fmla="*/ 96 w 144"/>
              <a:gd name="T25" fmla="*/ 40 h 144"/>
              <a:gd name="T26" fmla="*/ 104 w 144"/>
              <a:gd name="T27" fmla="*/ 51 h 144"/>
              <a:gd name="T28" fmla="*/ 140 w 144"/>
              <a:gd name="T29" fmla="*/ 34 h 144"/>
              <a:gd name="T30" fmla="*/ 144 w 144"/>
              <a:gd name="T31" fmla="*/ 25 h 144"/>
              <a:gd name="T32" fmla="*/ 136 w 144"/>
              <a:gd name="T33" fmla="*/ 27 h 144"/>
              <a:gd name="T34" fmla="*/ 120 w 144"/>
              <a:gd name="T35" fmla="*/ 37 h 144"/>
              <a:gd name="T36" fmla="*/ 107 w 144"/>
              <a:gd name="T37" fmla="*/ 41 h 144"/>
              <a:gd name="T38" fmla="*/ 104 w 144"/>
              <a:gd name="T39" fmla="*/ 38 h 144"/>
              <a:gd name="T40" fmla="*/ 87 w 144"/>
              <a:gd name="T41" fmla="*/ 28 h 144"/>
              <a:gd name="T42" fmla="*/ 66 w 144"/>
              <a:gd name="T43" fmla="*/ 36 h 144"/>
              <a:gd name="T44" fmla="*/ 29 w 144"/>
              <a:gd name="T45" fmla="*/ 81 h 144"/>
              <a:gd name="T46" fmla="*/ 39 w 144"/>
              <a:gd name="T47" fmla="*/ 103 h 144"/>
              <a:gd name="T48" fmla="*/ 42 w 144"/>
              <a:gd name="T49" fmla="*/ 106 h 144"/>
              <a:gd name="T50" fmla="*/ 45 w 144"/>
              <a:gd name="T51" fmla="*/ 108 h 144"/>
              <a:gd name="T52" fmla="*/ 29 w 144"/>
              <a:gd name="T53" fmla="*/ 132 h 144"/>
              <a:gd name="T54" fmla="*/ 27 w 144"/>
              <a:gd name="T55" fmla="*/ 135 h 144"/>
              <a:gd name="T56" fmla="*/ 26 w 144"/>
              <a:gd name="T57" fmla="*/ 136 h 144"/>
              <a:gd name="T58" fmla="*/ 12 w 144"/>
              <a:gd name="T59" fmla="*/ 129 h 144"/>
              <a:gd name="T60" fmla="*/ 10 w 144"/>
              <a:gd name="T61" fmla="*/ 126 h 144"/>
              <a:gd name="T62" fmla="*/ 20 w 144"/>
              <a:gd name="T63" fmla="*/ 70 h 144"/>
              <a:gd name="T64" fmla="*/ 102 w 144"/>
              <a:gd name="T65" fmla="*/ 9 h 144"/>
              <a:gd name="T66" fmla="*/ 109 w 144"/>
              <a:gd name="T67" fmla="*/ 8 h 144"/>
              <a:gd name="T68" fmla="*/ 117 w 144"/>
              <a:gd name="T69" fmla="*/ 8 h 144"/>
              <a:gd name="T70" fmla="*/ 128 w 144"/>
              <a:gd name="T71" fmla="*/ 10 h 144"/>
              <a:gd name="T72" fmla="*/ 136 w 144"/>
              <a:gd name="T73" fmla="*/ 26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44" h="144">
                <a:moveTo>
                  <a:pt x="139" y="12"/>
                </a:moveTo>
                <a:cubicBezTo>
                  <a:pt x="138" y="9"/>
                  <a:pt x="136" y="7"/>
                  <a:pt x="134" y="5"/>
                </a:cubicBezTo>
                <a:cubicBezTo>
                  <a:pt x="133" y="3"/>
                  <a:pt x="130" y="2"/>
                  <a:pt x="127" y="1"/>
                </a:cubicBezTo>
                <a:cubicBezTo>
                  <a:pt x="124" y="1"/>
                  <a:pt x="121" y="1"/>
                  <a:pt x="119" y="0"/>
                </a:cubicBezTo>
                <a:cubicBezTo>
                  <a:pt x="118" y="0"/>
                  <a:pt x="118" y="0"/>
                  <a:pt x="117" y="0"/>
                </a:cubicBezTo>
                <a:cubicBezTo>
                  <a:pt x="114" y="0"/>
                  <a:pt x="111" y="0"/>
                  <a:pt x="108" y="0"/>
                </a:cubicBezTo>
                <a:cubicBezTo>
                  <a:pt x="105" y="0"/>
                  <a:pt x="103" y="1"/>
                  <a:pt x="100" y="1"/>
                </a:cubicBezTo>
                <a:cubicBezTo>
                  <a:pt x="86" y="3"/>
                  <a:pt x="72" y="9"/>
                  <a:pt x="60" y="17"/>
                </a:cubicBezTo>
                <a:cubicBezTo>
                  <a:pt x="40" y="29"/>
                  <a:pt x="25" y="46"/>
                  <a:pt x="13" y="66"/>
                </a:cubicBezTo>
                <a:cubicBezTo>
                  <a:pt x="5" y="81"/>
                  <a:pt x="0" y="97"/>
                  <a:pt x="0" y="114"/>
                </a:cubicBezTo>
                <a:cubicBezTo>
                  <a:pt x="1" y="119"/>
                  <a:pt x="1" y="124"/>
                  <a:pt x="2" y="129"/>
                </a:cubicBezTo>
                <a:cubicBezTo>
                  <a:pt x="3" y="132"/>
                  <a:pt x="5" y="134"/>
                  <a:pt x="7" y="135"/>
                </a:cubicBezTo>
                <a:cubicBezTo>
                  <a:pt x="12" y="139"/>
                  <a:pt x="18" y="142"/>
                  <a:pt x="25" y="144"/>
                </a:cubicBezTo>
                <a:cubicBezTo>
                  <a:pt x="25" y="144"/>
                  <a:pt x="25" y="144"/>
                  <a:pt x="25" y="144"/>
                </a:cubicBezTo>
                <a:cubicBezTo>
                  <a:pt x="26" y="144"/>
                  <a:pt x="28" y="144"/>
                  <a:pt x="29" y="144"/>
                </a:cubicBezTo>
                <a:cubicBezTo>
                  <a:pt x="31" y="143"/>
                  <a:pt x="33" y="142"/>
                  <a:pt x="34" y="139"/>
                </a:cubicBezTo>
                <a:cubicBezTo>
                  <a:pt x="35" y="138"/>
                  <a:pt x="36" y="137"/>
                  <a:pt x="36" y="137"/>
                </a:cubicBezTo>
                <a:cubicBezTo>
                  <a:pt x="41" y="129"/>
                  <a:pt x="46" y="121"/>
                  <a:pt x="52" y="113"/>
                </a:cubicBezTo>
                <a:cubicBezTo>
                  <a:pt x="54" y="109"/>
                  <a:pt x="54" y="105"/>
                  <a:pt x="50" y="101"/>
                </a:cubicBezTo>
                <a:cubicBezTo>
                  <a:pt x="49" y="100"/>
                  <a:pt x="47" y="99"/>
                  <a:pt x="46" y="98"/>
                </a:cubicBezTo>
                <a:cubicBezTo>
                  <a:pt x="44" y="97"/>
                  <a:pt x="42" y="95"/>
                  <a:pt x="40" y="94"/>
                </a:cubicBezTo>
                <a:cubicBezTo>
                  <a:pt x="36" y="91"/>
                  <a:pt x="35" y="88"/>
                  <a:pt x="36" y="83"/>
                </a:cubicBezTo>
                <a:cubicBezTo>
                  <a:pt x="37" y="81"/>
                  <a:pt x="37" y="79"/>
                  <a:pt x="38" y="77"/>
                </a:cubicBezTo>
                <a:cubicBezTo>
                  <a:pt x="46" y="63"/>
                  <a:pt x="56" y="51"/>
                  <a:pt x="70" y="43"/>
                </a:cubicBezTo>
                <a:cubicBezTo>
                  <a:pt x="74" y="40"/>
                  <a:pt x="78" y="38"/>
                  <a:pt x="83" y="36"/>
                </a:cubicBezTo>
                <a:cubicBezTo>
                  <a:pt x="88" y="35"/>
                  <a:pt x="92" y="36"/>
                  <a:pt x="96" y="40"/>
                </a:cubicBezTo>
                <a:cubicBezTo>
                  <a:pt x="97" y="42"/>
                  <a:pt x="98" y="43"/>
                  <a:pt x="99" y="45"/>
                </a:cubicBezTo>
                <a:cubicBezTo>
                  <a:pt x="101" y="47"/>
                  <a:pt x="102" y="49"/>
                  <a:pt x="104" y="51"/>
                </a:cubicBezTo>
                <a:cubicBezTo>
                  <a:pt x="107" y="53"/>
                  <a:pt x="110" y="54"/>
                  <a:pt x="113" y="51"/>
                </a:cubicBezTo>
                <a:cubicBezTo>
                  <a:pt x="122" y="46"/>
                  <a:pt x="131" y="40"/>
                  <a:pt x="140" y="34"/>
                </a:cubicBezTo>
                <a:cubicBezTo>
                  <a:pt x="142" y="33"/>
                  <a:pt x="144" y="31"/>
                  <a:pt x="144" y="28"/>
                </a:cubicBezTo>
                <a:cubicBezTo>
                  <a:pt x="144" y="27"/>
                  <a:pt x="144" y="26"/>
                  <a:pt x="144" y="25"/>
                </a:cubicBezTo>
                <a:cubicBezTo>
                  <a:pt x="143" y="20"/>
                  <a:pt x="142" y="16"/>
                  <a:pt x="139" y="12"/>
                </a:cubicBezTo>
                <a:close/>
                <a:moveTo>
                  <a:pt x="136" y="27"/>
                </a:moveTo>
                <a:cubicBezTo>
                  <a:pt x="136" y="27"/>
                  <a:pt x="136" y="27"/>
                  <a:pt x="135" y="27"/>
                </a:cubicBezTo>
                <a:cubicBezTo>
                  <a:pt x="130" y="31"/>
                  <a:pt x="125" y="34"/>
                  <a:pt x="120" y="37"/>
                </a:cubicBezTo>
                <a:cubicBezTo>
                  <a:pt x="116" y="40"/>
                  <a:pt x="113" y="42"/>
                  <a:pt x="109" y="44"/>
                </a:cubicBezTo>
                <a:cubicBezTo>
                  <a:pt x="108" y="43"/>
                  <a:pt x="108" y="42"/>
                  <a:pt x="107" y="41"/>
                </a:cubicBezTo>
                <a:cubicBezTo>
                  <a:pt x="106" y="40"/>
                  <a:pt x="106" y="40"/>
                  <a:pt x="106" y="40"/>
                </a:cubicBezTo>
                <a:cubicBezTo>
                  <a:pt x="105" y="39"/>
                  <a:pt x="105" y="39"/>
                  <a:pt x="104" y="38"/>
                </a:cubicBezTo>
                <a:cubicBezTo>
                  <a:pt x="104" y="37"/>
                  <a:pt x="103" y="36"/>
                  <a:pt x="102" y="35"/>
                </a:cubicBezTo>
                <a:cubicBezTo>
                  <a:pt x="98" y="30"/>
                  <a:pt x="93" y="28"/>
                  <a:pt x="87" y="28"/>
                </a:cubicBezTo>
                <a:cubicBezTo>
                  <a:pt x="85" y="28"/>
                  <a:pt x="83" y="28"/>
                  <a:pt x="81" y="28"/>
                </a:cubicBezTo>
                <a:cubicBezTo>
                  <a:pt x="75" y="30"/>
                  <a:pt x="70" y="33"/>
                  <a:pt x="66" y="36"/>
                </a:cubicBezTo>
                <a:cubicBezTo>
                  <a:pt x="51" y="45"/>
                  <a:pt x="39" y="58"/>
                  <a:pt x="31" y="74"/>
                </a:cubicBezTo>
                <a:cubicBezTo>
                  <a:pt x="30" y="76"/>
                  <a:pt x="29" y="78"/>
                  <a:pt x="29" y="81"/>
                </a:cubicBezTo>
                <a:cubicBezTo>
                  <a:pt x="27" y="88"/>
                  <a:pt x="29" y="95"/>
                  <a:pt x="35" y="100"/>
                </a:cubicBezTo>
                <a:cubicBezTo>
                  <a:pt x="36" y="101"/>
                  <a:pt x="38" y="102"/>
                  <a:pt x="39" y="103"/>
                </a:cubicBezTo>
                <a:cubicBezTo>
                  <a:pt x="40" y="104"/>
                  <a:pt x="40" y="104"/>
                  <a:pt x="41" y="105"/>
                </a:cubicBezTo>
                <a:cubicBezTo>
                  <a:pt x="42" y="106"/>
                  <a:pt x="42" y="106"/>
                  <a:pt x="42" y="106"/>
                </a:cubicBezTo>
                <a:cubicBezTo>
                  <a:pt x="43" y="106"/>
                  <a:pt x="44" y="107"/>
                  <a:pt x="45" y="107"/>
                </a:cubicBezTo>
                <a:cubicBezTo>
                  <a:pt x="45" y="108"/>
                  <a:pt x="45" y="108"/>
                  <a:pt x="45" y="108"/>
                </a:cubicBezTo>
                <a:cubicBezTo>
                  <a:pt x="45" y="108"/>
                  <a:pt x="45" y="108"/>
                  <a:pt x="45" y="109"/>
                </a:cubicBezTo>
                <a:cubicBezTo>
                  <a:pt x="29" y="132"/>
                  <a:pt x="29" y="132"/>
                  <a:pt x="29" y="132"/>
                </a:cubicBezTo>
                <a:cubicBezTo>
                  <a:pt x="29" y="133"/>
                  <a:pt x="29" y="133"/>
                  <a:pt x="29" y="133"/>
                </a:cubicBezTo>
                <a:cubicBezTo>
                  <a:pt x="28" y="134"/>
                  <a:pt x="28" y="135"/>
                  <a:pt x="27" y="135"/>
                </a:cubicBezTo>
                <a:cubicBezTo>
                  <a:pt x="27" y="136"/>
                  <a:pt x="27" y="136"/>
                  <a:pt x="27" y="136"/>
                </a:cubicBezTo>
                <a:cubicBezTo>
                  <a:pt x="26" y="136"/>
                  <a:pt x="26" y="136"/>
                  <a:pt x="26" y="136"/>
                </a:cubicBezTo>
                <a:cubicBezTo>
                  <a:pt x="26" y="136"/>
                  <a:pt x="26" y="136"/>
                  <a:pt x="26" y="136"/>
                </a:cubicBezTo>
                <a:cubicBezTo>
                  <a:pt x="21" y="135"/>
                  <a:pt x="16" y="133"/>
                  <a:pt x="12" y="129"/>
                </a:cubicBezTo>
                <a:cubicBezTo>
                  <a:pt x="11" y="128"/>
                  <a:pt x="10" y="128"/>
                  <a:pt x="10" y="128"/>
                </a:cubicBezTo>
                <a:cubicBezTo>
                  <a:pt x="10" y="126"/>
                  <a:pt x="10" y="126"/>
                  <a:pt x="10" y="126"/>
                </a:cubicBezTo>
                <a:cubicBezTo>
                  <a:pt x="9" y="121"/>
                  <a:pt x="8" y="118"/>
                  <a:pt x="8" y="114"/>
                </a:cubicBezTo>
                <a:cubicBezTo>
                  <a:pt x="8" y="99"/>
                  <a:pt x="12" y="85"/>
                  <a:pt x="20" y="70"/>
                </a:cubicBezTo>
                <a:cubicBezTo>
                  <a:pt x="31" y="51"/>
                  <a:pt x="45" y="36"/>
                  <a:pt x="64" y="24"/>
                </a:cubicBezTo>
                <a:cubicBezTo>
                  <a:pt x="76" y="16"/>
                  <a:pt x="89" y="11"/>
                  <a:pt x="102" y="9"/>
                </a:cubicBezTo>
                <a:cubicBezTo>
                  <a:pt x="103" y="9"/>
                  <a:pt x="105" y="8"/>
                  <a:pt x="107" y="8"/>
                </a:cubicBezTo>
                <a:cubicBezTo>
                  <a:pt x="109" y="8"/>
                  <a:pt x="109" y="8"/>
                  <a:pt x="109" y="8"/>
                </a:cubicBezTo>
                <a:cubicBezTo>
                  <a:pt x="117" y="8"/>
                  <a:pt x="117" y="8"/>
                  <a:pt x="117" y="8"/>
                </a:cubicBezTo>
                <a:cubicBezTo>
                  <a:pt x="117" y="8"/>
                  <a:pt x="117" y="8"/>
                  <a:pt x="117" y="8"/>
                </a:cubicBezTo>
                <a:cubicBezTo>
                  <a:pt x="126" y="9"/>
                  <a:pt x="126" y="9"/>
                  <a:pt x="126" y="9"/>
                </a:cubicBezTo>
                <a:cubicBezTo>
                  <a:pt x="127" y="9"/>
                  <a:pt x="128" y="10"/>
                  <a:pt x="128" y="10"/>
                </a:cubicBezTo>
                <a:cubicBezTo>
                  <a:pt x="130" y="12"/>
                  <a:pt x="131" y="14"/>
                  <a:pt x="132" y="16"/>
                </a:cubicBezTo>
                <a:cubicBezTo>
                  <a:pt x="134" y="19"/>
                  <a:pt x="135" y="22"/>
                  <a:pt x="136" y="26"/>
                </a:cubicBezTo>
                <a:lnTo>
                  <a:pt x="136" y="2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5" name="组合 44"/>
          <p:cNvGrpSpPr/>
          <p:nvPr/>
        </p:nvGrpSpPr>
        <p:grpSpPr>
          <a:xfrm>
            <a:off x="6615458" y="5050145"/>
            <a:ext cx="374252" cy="421188"/>
            <a:chOff x="8764588" y="6300788"/>
            <a:chExt cx="481013" cy="541337"/>
          </a:xfrm>
          <a:solidFill>
            <a:schemeClr val="bg1"/>
          </a:solidFill>
        </p:grpSpPr>
        <p:sp>
          <p:nvSpPr>
            <p:cNvPr id="46" name="Freeform 427"/>
            <p:cNvSpPr>
              <a:spLocks/>
            </p:cNvSpPr>
            <p:nvPr/>
          </p:nvSpPr>
          <p:spPr bwMode="auto">
            <a:xfrm>
              <a:off x="8764588" y="6369050"/>
              <a:ext cx="481013" cy="473075"/>
            </a:xfrm>
            <a:custGeom>
              <a:avLst/>
              <a:gdLst>
                <a:gd name="T0" fmla="*/ 76 w 128"/>
                <a:gd name="T1" fmla="*/ 0 h 126"/>
                <a:gd name="T2" fmla="*/ 76 w 128"/>
                <a:gd name="T3" fmla="*/ 8 h 126"/>
                <a:gd name="T4" fmla="*/ 120 w 128"/>
                <a:gd name="T5" fmla="*/ 63 h 126"/>
                <a:gd name="T6" fmla="*/ 64 w 128"/>
                <a:gd name="T7" fmla="*/ 118 h 126"/>
                <a:gd name="T8" fmla="*/ 8 w 128"/>
                <a:gd name="T9" fmla="*/ 63 h 126"/>
                <a:gd name="T10" fmla="*/ 52 w 128"/>
                <a:gd name="T11" fmla="*/ 8 h 126"/>
                <a:gd name="T12" fmla="*/ 52 w 128"/>
                <a:gd name="T13" fmla="*/ 0 h 126"/>
                <a:gd name="T14" fmla="*/ 0 w 128"/>
                <a:gd name="T15" fmla="*/ 63 h 126"/>
                <a:gd name="T16" fmla="*/ 64 w 128"/>
                <a:gd name="T17" fmla="*/ 126 h 126"/>
                <a:gd name="T18" fmla="*/ 128 w 128"/>
                <a:gd name="T19" fmla="*/ 63 h 126"/>
                <a:gd name="T20" fmla="*/ 76 w 128"/>
                <a:gd name="T21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8" h="126">
                  <a:moveTo>
                    <a:pt x="76" y="0"/>
                  </a:moveTo>
                  <a:cubicBezTo>
                    <a:pt x="76" y="8"/>
                    <a:pt x="76" y="8"/>
                    <a:pt x="76" y="8"/>
                  </a:cubicBezTo>
                  <a:cubicBezTo>
                    <a:pt x="101" y="14"/>
                    <a:pt x="120" y="36"/>
                    <a:pt x="120" y="63"/>
                  </a:cubicBezTo>
                  <a:cubicBezTo>
                    <a:pt x="120" y="93"/>
                    <a:pt x="95" y="118"/>
                    <a:pt x="64" y="118"/>
                  </a:cubicBezTo>
                  <a:cubicBezTo>
                    <a:pt x="33" y="118"/>
                    <a:pt x="8" y="93"/>
                    <a:pt x="8" y="63"/>
                  </a:cubicBezTo>
                  <a:cubicBezTo>
                    <a:pt x="8" y="36"/>
                    <a:pt x="27" y="14"/>
                    <a:pt x="52" y="8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23" y="6"/>
                    <a:pt x="0" y="31"/>
                    <a:pt x="0" y="63"/>
                  </a:cubicBezTo>
                  <a:cubicBezTo>
                    <a:pt x="0" y="98"/>
                    <a:pt x="29" y="126"/>
                    <a:pt x="64" y="126"/>
                  </a:cubicBezTo>
                  <a:cubicBezTo>
                    <a:pt x="99" y="126"/>
                    <a:pt x="128" y="98"/>
                    <a:pt x="128" y="63"/>
                  </a:cubicBezTo>
                  <a:cubicBezTo>
                    <a:pt x="128" y="31"/>
                    <a:pt x="105" y="6"/>
                    <a:pt x="7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Rectangle 428"/>
            <p:cNvSpPr>
              <a:spLocks noChangeArrowheads="1"/>
            </p:cNvSpPr>
            <p:nvPr/>
          </p:nvSpPr>
          <p:spPr bwMode="auto">
            <a:xfrm>
              <a:off x="8990013" y="6300788"/>
              <a:ext cx="30163" cy="169863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548575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4618892"/>
            <a:ext cx="12192000" cy="2239108"/>
          </a:xfrm>
          <a:prstGeom prst="rect">
            <a:avLst/>
          </a:prstGeom>
          <a:solidFill>
            <a:schemeClr val="bg1"/>
          </a:solidFill>
          <a:ln w="19050" cap="flat">
            <a:noFill/>
            <a:prstDash val="solid"/>
            <a:miter lim="800000"/>
            <a:headEnd/>
            <a:tailEnd/>
          </a:ln>
          <a:effectLst>
            <a:outerShdw blurRad="190500" dist="76200" dir="5400000" sx="103000" sy="103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727604" y="1105012"/>
            <a:ext cx="2790092" cy="464797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 w="19050" cap="flat">
            <a:noFill/>
            <a:prstDash val="solid"/>
            <a:miter lim="800000"/>
            <a:headEnd/>
            <a:tailEnd/>
          </a:ln>
          <a:effectLst>
            <a:outerShdw blurRad="190500" dist="76200" dir="5400000" sx="103000" sy="103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 dirty="0">
              <a:solidFill>
                <a:prstClr val="black"/>
              </a:solidFill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4139226" y="3104967"/>
            <a:ext cx="1966849" cy="1452706"/>
            <a:chOff x="747877" y="4960223"/>
            <a:chExt cx="1966849" cy="1452706"/>
          </a:xfrm>
        </p:grpSpPr>
        <p:sp>
          <p:nvSpPr>
            <p:cNvPr id="23" name="矩形 22"/>
            <p:cNvSpPr/>
            <p:nvPr/>
          </p:nvSpPr>
          <p:spPr>
            <a:xfrm>
              <a:off x="797616" y="4960223"/>
              <a:ext cx="1867371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chemeClr val="bg1"/>
                  </a:solidFill>
                  <a:latin typeface="+mj-ea"/>
                  <a:ea typeface="+mj-ea"/>
                </a:rPr>
                <a:t>Lorem Ipsum </a:t>
              </a:r>
              <a:endParaRPr lang="zh-CN" altLang="en-US" sz="20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747877" y="5360333"/>
              <a:ext cx="1966849" cy="10525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600" dirty="0">
                  <a:solidFill>
                    <a:schemeClr val="bg1"/>
                  </a:solidFill>
                </a:rPr>
                <a:t>Lorem Ipsum is simply dummy text of the printing. </a:t>
              </a:r>
              <a:endParaRPr lang="zh-CN" altLang="en-US" sz="1600" dirty="0">
                <a:solidFill>
                  <a:schemeClr val="bg1"/>
                </a:solidFill>
              </a:endParaRPr>
            </a:p>
          </p:txBody>
        </p:sp>
      </p:grpSp>
      <p:sp>
        <p:nvSpPr>
          <p:cNvPr id="25" name="Freeform 116"/>
          <p:cNvSpPr>
            <a:spLocks noChangeArrowheads="1"/>
          </p:cNvSpPr>
          <p:nvPr/>
        </p:nvSpPr>
        <p:spPr bwMode="auto">
          <a:xfrm>
            <a:off x="4829733" y="2300328"/>
            <a:ext cx="585834" cy="604584"/>
          </a:xfrm>
          <a:custGeom>
            <a:avLst/>
            <a:gdLst>
              <a:gd name="T0" fmla="*/ 400 w 445"/>
              <a:gd name="T1" fmla="*/ 159 h 462"/>
              <a:gd name="T2" fmla="*/ 400 w 445"/>
              <a:gd name="T3" fmla="*/ 159 h 462"/>
              <a:gd name="T4" fmla="*/ 266 w 445"/>
              <a:gd name="T5" fmla="*/ 8 h 462"/>
              <a:gd name="T6" fmla="*/ 36 w 445"/>
              <a:gd name="T7" fmla="*/ 248 h 462"/>
              <a:gd name="T8" fmla="*/ 9 w 445"/>
              <a:gd name="T9" fmla="*/ 319 h 462"/>
              <a:gd name="T10" fmla="*/ 81 w 445"/>
              <a:gd name="T11" fmla="*/ 355 h 462"/>
              <a:gd name="T12" fmla="*/ 98 w 445"/>
              <a:gd name="T13" fmla="*/ 346 h 462"/>
              <a:gd name="T14" fmla="*/ 134 w 445"/>
              <a:gd name="T15" fmla="*/ 372 h 462"/>
              <a:gd name="T16" fmla="*/ 160 w 445"/>
              <a:gd name="T17" fmla="*/ 434 h 462"/>
              <a:gd name="T18" fmla="*/ 187 w 445"/>
              <a:gd name="T19" fmla="*/ 452 h 462"/>
              <a:gd name="T20" fmla="*/ 240 w 445"/>
              <a:gd name="T21" fmla="*/ 434 h 462"/>
              <a:gd name="T22" fmla="*/ 249 w 445"/>
              <a:gd name="T23" fmla="*/ 416 h 462"/>
              <a:gd name="T24" fmla="*/ 231 w 445"/>
              <a:gd name="T25" fmla="*/ 390 h 462"/>
              <a:gd name="T26" fmla="*/ 204 w 445"/>
              <a:gd name="T27" fmla="*/ 337 h 462"/>
              <a:gd name="T28" fmla="*/ 231 w 445"/>
              <a:gd name="T29" fmla="*/ 310 h 462"/>
              <a:gd name="T30" fmla="*/ 417 w 445"/>
              <a:gd name="T31" fmla="*/ 355 h 462"/>
              <a:gd name="T32" fmla="*/ 400 w 445"/>
              <a:gd name="T33" fmla="*/ 159 h 462"/>
              <a:gd name="T34" fmla="*/ 390 w 445"/>
              <a:gd name="T35" fmla="*/ 310 h 462"/>
              <a:gd name="T36" fmla="*/ 390 w 445"/>
              <a:gd name="T37" fmla="*/ 310 h 462"/>
              <a:gd name="T38" fmla="*/ 302 w 445"/>
              <a:gd name="T39" fmla="*/ 204 h 462"/>
              <a:gd name="T40" fmla="*/ 284 w 445"/>
              <a:gd name="T41" fmla="*/ 62 h 462"/>
              <a:gd name="T42" fmla="*/ 364 w 445"/>
              <a:gd name="T43" fmla="*/ 177 h 462"/>
              <a:gd name="T44" fmla="*/ 390 w 445"/>
              <a:gd name="T45" fmla="*/ 310 h 4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445" h="462">
                <a:moveTo>
                  <a:pt x="400" y="159"/>
                </a:moveTo>
                <a:lnTo>
                  <a:pt x="400" y="159"/>
                </a:lnTo>
                <a:cubicBezTo>
                  <a:pt x="364" y="71"/>
                  <a:pt x="302" y="0"/>
                  <a:pt x="266" y="8"/>
                </a:cubicBezTo>
                <a:cubicBezTo>
                  <a:pt x="213" y="36"/>
                  <a:pt x="302" y="142"/>
                  <a:pt x="36" y="248"/>
                </a:cubicBezTo>
                <a:cubicBezTo>
                  <a:pt x="9" y="257"/>
                  <a:pt x="0" y="292"/>
                  <a:pt x="9" y="319"/>
                </a:cubicBezTo>
                <a:cubicBezTo>
                  <a:pt x="18" y="337"/>
                  <a:pt x="53" y="363"/>
                  <a:pt x="81" y="355"/>
                </a:cubicBezTo>
                <a:lnTo>
                  <a:pt x="98" y="346"/>
                </a:lnTo>
                <a:cubicBezTo>
                  <a:pt x="116" y="372"/>
                  <a:pt x="134" y="355"/>
                  <a:pt x="134" y="372"/>
                </a:cubicBezTo>
                <a:cubicBezTo>
                  <a:pt x="143" y="390"/>
                  <a:pt x="160" y="425"/>
                  <a:pt x="160" y="434"/>
                </a:cubicBezTo>
                <a:cubicBezTo>
                  <a:pt x="169" y="443"/>
                  <a:pt x="178" y="461"/>
                  <a:pt x="187" y="452"/>
                </a:cubicBezTo>
                <a:cubicBezTo>
                  <a:pt x="196" y="452"/>
                  <a:pt x="231" y="443"/>
                  <a:pt x="240" y="434"/>
                </a:cubicBezTo>
                <a:cubicBezTo>
                  <a:pt x="257" y="434"/>
                  <a:pt x="257" y="425"/>
                  <a:pt x="249" y="416"/>
                </a:cubicBezTo>
                <a:cubicBezTo>
                  <a:pt x="249" y="408"/>
                  <a:pt x="231" y="399"/>
                  <a:pt x="231" y="390"/>
                </a:cubicBezTo>
                <a:cubicBezTo>
                  <a:pt x="222" y="381"/>
                  <a:pt x="213" y="346"/>
                  <a:pt x="204" y="337"/>
                </a:cubicBezTo>
                <a:cubicBezTo>
                  <a:pt x="196" y="328"/>
                  <a:pt x="213" y="310"/>
                  <a:pt x="231" y="310"/>
                </a:cubicBezTo>
                <a:cubicBezTo>
                  <a:pt x="355" y="302"/>
                  <a:pt x="373" y="372"/>
                  <a:pt x="417" y="355"/>
                </a:cubicBezTo>
                <a:cubicBezTo>
                  <a:pt x="444" y="346"/>
                  <a:pt x="444" y="248"/>
                  <a:pt x="400" y="159"/>
                </a:cubicBezTo>
                <a:close/>
                <a:moveTo>
                  <a:pt x="390" y="310"/>
                </a:moveTo>
                <a:lnTo>
                  <a:pt x="390" y="310"/>
                </a:lnTo>
                <a:cubicBezTo>
                  <a:pt x="381" y="310"/>
                  <a:pt x="328" y="275"/>
                  <a:pt x="302" y="204"/>
                </a:cubicBezTo>
                <a:cubicBezTo>
                  <a:pt x="275" y="133"/>
                  <a:pt x="275" y="62"/>
                  <a:pt x="284" y="62"/>
                </a:cubicBezTo>
                <a:cubicBezTo>
                  <a:pt x="293" y="62"/>
                  <a:pt x="337" y="106"/>
                  <a:pt x="364" y="177"/>
                </a:cubicBezTo>
                <a:cubicBezTo>
                  <a:pt x="400" y="248"/>
                  <a:pt x="390" y="302"/>
                  <a:pt x="390" y="31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45712" tIns="22856" rIns="45712" bIns="22856" anchor="ctr"/>
          <a:lstStyle/>
          <a:p>
            <a:pPr>
              <a:defRPr/>
            </a:pPr>
            <a:endParaRPr lang="en-US" sz="900" dirty="0"/>
          </a:p>
        </p:txBody>
      </p:sp>
      <p:pic>
        <p:nvPicPr>
          <p:cNvPr id="2" name="图片占位符 1"/>
          <p:cNvPicPr>
            <a:picLocks noGrp="1" noChangeAspect="1"/>
          </p:cNvPicPr>
          <p:nvPr>
            <p:ph type="pic" sz="quarter" idx="13"/>
          </p:nvPr>
        </p:nvPicPr>
        <p:blipFill>
          <a:blip r:embed="rId2" cstate="email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4" name="图片占位符 3"/>
          <p:cNvPicPr>
            <a:picLocks noGrp="1" noChangeAspect="1"/>
          </p:cNvPicPr>
          <p:nvPr>
            <p:ph type="pic" sz="quarter" idx="14"/>
          </p:nvPr>
        </p:nvPicPr>
        <p:blipFill>
          <a:blip r:embed="rId3" cstate="email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5" name="图片占位符 4"/>
          <p:cNvPicPr>
            <a:picLocks noGrp="1" noChangeAspect="1"/>
          </p:cNvPicPr>
          <p:nvPr>
            <p:ph type="pic" sz="quarter" idx="15"/>
          </p:nvPr>
        </p:nvPicPr>
        <p:blipFill>
          <a:blip r:embed="rId4" cstate="email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3" name="图片占位符 2"/>
          <p:cNvPicPr>
            <a:picLocks noGrp="1" noChangeAspect="1"/>
          </p:cNvPicPr>
          <p:nvPr>
            <p:ph type="pic" sz="quarter" idx="16"/>
          </p:nvPr>
        </p:nvPicPr>
        <p:blipFill>
          <a:blip r:embed="rId5" cstate="email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0581777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4791" y="450213"/>
            <a:ext cx="111755" cy="653531"/>
          </a:xfrm>
          <a:prstGeom prst="roundRect">
            <a:avLst>
              <a:gd name="adj" fmla="val 50000"/>
            </a:avLst>
          </a:prstGeom>
          <a:solidFill>
            <a:schemeClr val="tx1">
              <a:lumMod val="75000"/>
              <a:lumOff val="25000"/>
            </a:schemeClr>
          </a:solidFill>
          <a:ln w="19050" cap="flat">
            <a:noFill/>
            <a:prstDash val="solid"/>
            <a:miter lim="800000"/>
            <a:headEnd/>
            <a:tailEnd/>
          </a:ln>
          <a:effectLst>
            <a:outerShdw blurRad="190500" dist="76200" dir="5400000" sx="103000" sy="103000" algn="t" rotWithShape="0">
              <a:prstClr val="black">
                <a:alpha val="1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747877" y="450213"/>
            <a:ext cx="5375832" cy="653531"/>
            <a:chOff x="701695" y="205450"/>
            <a:chExt cx="5375832" cy="653531"/>
          </a:xfrm>
        </p:grpSpPr>
        <p:sp>
          <p:nvSpPr>
            <p:cNvPr id="4" name="矩形 3"/>
            <p:cNvSpPr/>
            <p:nvPr/>
          </p:nvSpPr>
          <p:spPr>
            <a:xfrm>
              <a:off x="701696" y="520427"/>
              <a:ext cx="5375831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Lorem Ipsum is simply dummy text of the printing.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701695" y="205450"/>
              <a:ext cx="2992849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lt"/>
                </a:rPr>
                <a:t>BUSINESS TEMPLATE</a:t>
              </a:r>
              <a:endPara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endParaRPr>
            </a:p>
          </p:txBody>
        </p:sp>
      </p:grpSp>
      <p:cxnSp>
        <p:nvCxnSpPr>
          <p:cNvPr id="63" name="Straight Connector 31">
            <a:extLst>
              <a:ext uri="{FF2B5EF4-FFF2-40B4-BE49-F238E27FC236}">
                <a16:creationId xmlns:a16="http://schemas.microsoft.com/office/drawing/2014/main" xmlns="" id="{7829477E-3C5E-4F6D-A5B6-3F9747FEA7F3}"/>
              </a:ext>
            </a:extLst>
          </p:cNvPr>
          <p:cNvCxnSpPr/>
          <p:nvPr/>
        </p:nvCxnSpPr>
        <p:spPr>
          <a:xfrm flipH="1" flipV="1">
            <a:off x="3122545" y="3930973"/>
            <a:ext cx="1386291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prstDash val="sys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Freeform 16">
            <a:extLst>
              <a:ext uri="{FF2B5EF4-FFF2-40B4-BE49-F238E27FC236}">
                <a16:creationId xmlns:a16="http://schemas.microsoft.com/office/drawing/2014/main" xmlns="" id="{736AB1F4-9131-41CA-A6AB-62D7BAEF8B32}"/>
              </a:ext>
            </a:extLst>
          </p:cNvPr>
          <p:cNvSpPr/>
          <p:nvPr/>
        </p:nvSpPr>
        <p:spPr bwMode="auto">
          <a:xfrm>
            <a:off x="6451026" y="2615972"/>
            <a:ext cx="1347747" cy="1547920"/>
          </a:xfrm>
          <a:custGeom>
            <a:avLst/>
            <a:gdLst/>
            <a:ahLst/>
            <a:cxnLst>
              <a:cxn ang="0">
                <a:pos x="90" y="42"/>
              </a:cxn>
              <a:cxn ang="0">
                <a:pos x="16" y="171"/>
              </a:cxn>
              <a:cxn ang="0">
                <a:pos x="15" y="174"/>
              </a:cxn>
              <a:cxn ang="0">
                <a:pos x="4" y="267"/>
              </a:cxn>
              <a:cxn ang="0">
                <a:pos x="40" y="375"/>
              </a:cxn>
              <a:cxn ang="0">
                <a:pos x="44" y="375"/>
              </a:cxn>
              <a:cxn ang="0">
                <a:pos x="112" y="379"/>
              </a:cxn>
              <a:cxn ang="0">
                <a:pos x="149" y="332"/>
              </a:cxn>
              <a:cxn ang="0">
                <a:pos x="149" y="331"/>
              </a:cxn>
              <a:cxn ang="0">
                <a:pos x="148" y="330"/>
              </a:cxn>
              <a:cxn ang="0">
                <a:pos x="131" y="312"/>
              </a:cxn>
              <a:cxn ang="0">
                <a:pos x="134" y="301"/>
              </a:cxn>
              <a:cxn ang="0">
                <a:pos x="145" y="304"/>
              </a:cxn>
              <a:cxn ang="0">
                <a:pos x="192" y="323"/>
              </a:cxn>
              <a:cxn ang="0">
                <a:pos x="202" y="327"/>
              </a:cxn>
              <a:cxn ang="0">
                <a:pos x="197" y="337"/>
              </a:cxn>
              <a:cxn ang="0">
                <a:pos x="171" y="340"/>
              </a:cxn>
              <a:cxn ang="0">
                <a:pos x="137" y="391"/>
              </a:cxn>
              <a:cxn ang="0">
                <a:pos x="254" y="416"/>
              </a:cxn>
              <a:cxn ang="0">
                <a:pos x="319" y="366"/>
              </a:cxn>
              <a:cxn ang="0">
                <a:pos x="320" y="365"/>
              </a:cxn>
              <a:cxn ang="0">
                <a:pos x="312" y="237"/>
              </a:cxn>
              <a:cxn ang="0">
                <a:pos x="306" y="232"/>
              </a:cxn>
              <a:cxn ang="0">
                <a:pos x="307" y="226"/>
              </a:cxn>
              <a:cxn ang="0">
                <a:pos x="247" y="115"/>
              </a:cxn>
              <a:cxn ang="0">
                <a:pos x="227" y="149"/>
              </a:cxn>
              <a:cxn ang="0">
                <a:pos x="180" y="179"/>
              </a:cxn>
              <a:cxn ang="0">
                <a:pos x="108" y="171"/>
              </a:cxn>
              <a:cxn ang="0">
                <a:pos x="106" y="171"/>
              </a:cxn>
              <a:cxn ang="0">
                <a:pos x="104" y="169"/>
              </a:cxn>
              <a:cxn ang="0">
                <a:pos x="85" y="182"/>
              </a:cxn>
              <a:cxn ang="0">
                <a:pos x="78" y="181"/>
              </a:cxn>
              <a:cxn ang="0">
                <a:pos x="75" y="178"/>
              </a:cxn>
              <a:cxn ang="0">
                <a:pos x="79" y="168"/>
              </a:cxn>
              <a:cxn ang="0">
                <a:pos x="106" y="126"/>
              </a:cxn>
              <a:cxn ang="0">
                <a:pos x="114" y="118"/>
              </a:cxn>
              <a:cxn ang="0">
                <a:pos x="122" y="125"/>
              </a:cxn>
              <a:cxn ang="0">
                <a:pos x="118" y="150"/>
              </a:cxn>
              <a:cxn ang="0">
                <a:pos x="210" y="134"/>
              </a:cxn>
              <a:cxn ang="0">
                <a:pos x="229" y="96"/>
              </a:cxn>
              <a:cxn ang="0">
                <a:pos x="192" y="14"/>
              </a:cxn>
              <a:cxn ang="0">
                <a:pos x="164" y="4"/>
              </a:cxn>
              <a:cxn ang="0">
                <a:pos x="110" y="18"/>
              </a:cxn>
              <a:cxn ang="0">
                <a:pos x="90" y="42"/>
              </a:cxn>
            </a:cxnLst>
            <a:rect l="0" t="0" r="r" b="b"/>
            <a:pathLst>
              <a:path w="372" h="428">
                <a:moveTo>
                  <a:pt x="90" y="42"/>
                </a:moveTo>
                <a:cubicBezTo>
                  <a:pt x="16" y="171"/>
                  <a:pt x="16" y="171"/>
                  <a:pt x="16" y="171"/>
                </a:cubicBezTo>
                <a:cubicBezTo>
                  <a:pt x="16" y="172"/>
                  <a:pt x="16" y="173"/>
                  <a:pt x="15" y="174"/>
                </a:cubicBezTo>
                <a:cubicBezTo>
                  <a:pt x="15" y="175"/>
                  <a:pt x="0" y="215"/>
                  <a:pt x="4" y="267"/>
                </a:cubicBezTo>
                <a:cubicBezTo>
                  <a:pt x="6" y="307"/>
                  <a:pt x="19" y="343"/>
                  <a:pt x="40" y="375"/>
                </a:cubicBezTo>
                <a:cubicBezTo>
                  <a:pt x="42" y="375"/>
                  <a:pt x="43" y="375"/>
                  <a:pt x="44" y="375"/>
                </a:cubicBezTo>
                <a:cubicBezTo>
                  <a:pt x="71" y="387"/>
                  <a:pt x="93" y="388"/>
                  <a:pt x="112" y="379"/>
                </a:cubicBezTo>
                <a:cubicBezTo>
                  <a:pt x="139" y="366"/>
                  <a:pt x="149" y="333"/>
                  <a:pt x="149" y="332"/>
                </a:cubicBezTo>
                <a:cubicBezTo>
                  <a:pt x="149" y="332"/>
                  <a:pt x="149" y="332"/>
                  <a:pt x="149" y="331"/>
                </a:cubicBezTo>
                <a:cubicBezTo>
                  <a:pt x="149" y="331"/>
                  <a:pt x="148" y="331"/>
                  <a:pt x="148" y="330"/>
                </a:cubicBezTo>
                <a:cubicBezTo>
                  <a:pt x="137" y="322"/>
                  <a:pt x="131" y="312"/>
                  <a:pt x="131" y="312"/>
                </a:cubicBezTo>
                <a:cubicBezTo>
                  <a:pt x="129" y="308"/>
                  <a:pt x="130" y="303"/>
                  <a:pt x="134" y="301"/>
                </a:cubicBezTo>
                <a:cubicBezTo>
                  <a:pt x="138" y="299"/>
                  <a:pt x="142" y="300"/>
                  <a:pt x="145" y="304"/>
                </a:cubicBezTo>
                <a:cubicBezTo>
                  <a:pt x="145" y="305"/>
                  <a:pt x="162" y="334"/>
                  <a:pt x="192" y="323"/>
                </a:cubicBezTo>
                <a:cubicBezTo>
                  <a:pt x="196" y="321"/>
                  <a:pt x="200" y="323"/>
                  <a:pt x="202" y="327"/>
                </a:cubicBezTo>
                <a:cubicBezTo>
                  <a:pt x="203" y="331"/>
                  <a:pt x="201" y="336"/>
                  <a:pt x="197" y="337"/>
                </a:cubicBezTo>
                <a:cubicBezTo>
                  <a:pt x="188" y="341"/>
                  <a:pt x="179" y="342"/>
                  <a:pt x="171" y="340"/>
                </a:cubicBezTo>
                <a:cubicBezTo>
                  <a:pt x="168" y="348"/>
                  <a:pt x="159" y="373"/>
                  <a:pt x="137" y="391"/>
                </a:cubicBezTo>
                <a:cubicBezTo>
                  <a:pt x="171" y="421"/>
                  <a:pt x="223" y="428"/>
                  <a:pt x="254" y="416"/>
                </a:cubicBezTo>
                <a:cubicBezTo>
                  <a:pt x="298" y="400"/>
                  <a:pt x="319" y="366"/>
                  <a:pt x="319" y="366"/>
                </a:cubicBezTo>
                <a:cubicBezTo>
                  <a:pt x="320" y="365"/>
                  <a:pt x="320" y="365"/>
                  <a:pt x="320" y="365"/>
                </a:cubicBezTo>
                <a:cubicBezTo>
                  <a:pt x="372" y="283"/>
                  <a:pt x="314" y="238"/>
                  <a:pt x="312" y="237"/>
                </a:cubicBezTo>
                <a:cubicBezTo>
                  <a:pt x="306" y="232"/>
                  <a:pt x="306" y="232"/>
                  <a:pt x="306" y="232"/>
                </a:cubicBezTo>
                <a:cubicBezTo>
                  <a:pt x="307" y="226"/>
                  <a:pt x="307" y="226"/>
                  <a:pt x="307" y="226"/>
                </a:cubicBezTo>
                <a:cubicBezTo>
                  <a:pt x="316" y="167"/>
                  <a:pt x="272" y="131"/>
                  <a:pt x="247" y="115"/>
                </a:cubicBezTo>
                <a:cubicBezTo>
                  <a:pt x="244" y="125"/>
                  <a:pt x="237" y="137"/>
                  <a:pt x="227" y="149"/>
                </a:cubicBezTo>
                <a:cubicBezTo>
                  <a:pt x="214" y="164"/>
                  <a:pt x="198" y="174"/>
                  <a:pt x="180" y="179"/>
                </a:cubicBezTo>
                <a:cubicBezTo>
                  <a:pt x="158" y="185"/>
                  <a:pt x="133" y="182"/>
                  <a:pt x="108" y="171"/>
                </a:cubicBezTo>
                <a:cubicBezTo>
                  <a:pt x="107" y="171"/>
                  <a:pt x="107" y="171"/>
                  <a:pt x="106" y="171"/>
                </a:cubicBezTo>
                <a:cubicBezTo>
                  <a:pt x="106" y="170"/>
                  <a:pt x="105" y="170"/>
                  <a:pt x="104" y="169"/>
                </a:cubicBezTo>
                <a:cubicBezTo>
                  <a:pt x="95" y="178"/>
                  <a:pt x="86" y="182"/>
                  <a:pt x="85" y="182"/>
                </a:cubicBezTo>
                <a:cubicBezTo>
                  <a:pt x="83" y="183"/>
                  <a:pt x="81" y="183"/>
                  <a:pt x="78" y="181"/>
                </a:cubicBezTo>
                <a:cubicBezTo>
                  <a:pt x="77" y="181"/>
                  <a:pt x="76" y="179"/>
                  <a:pt x="75" y="178"/>
                </a:cubicBezTo>
                <a:cubicBezTo>
                  <a:pt x="74" y="174"/>
                  <a:pt x="75" y="169"/>
                  <a:pt x="79" y="168"/>
                </a:cubicBezTo>
                <a:cubicBezTo>
                  <a:pt x="81" y="167"/>
                  <a:pt x="108" y="155"/>
                  <a:pt x="106" y="126"/>
                </a:cubicBezTo>
                <a:cubicBezTo>
                  <a:pt x="106" y="122"/>
                  <a:pt x="109" y="118"/>
                  <a:pt x="114" y="118"/>
                </a:cubicBezTo>
                <a:cubicBezTo>
                  <a:pt x="118" y="118"/>
                  <a:pt x="122" y="121"/>
                  <a:pt x="122" y="125"/>
                </a:cubicBezTo>
                <a:cubicBezTo>
                  <a:pt x="123" y="135"/>
                  <a:pt x="121" y="143"/>
                  <a:pt x="118" y="150"/>
                </a:cubicBezTo>
                <a:cubicBezTo>
                  <a:pt x="167" y="171"/>
                  <a:pt x="196" y="149"/>
                  <a:pt x="210" y="134"/>
                </a:cubicBezTo>
                <a:cubicBezTo>
                  <a:pt x="224" y="117"/>
                  <a:pt x="229" y="97"/>
                  <a:pt x="229" y="96"/>
                </a:cubicBezTo>
                <a:cubicBezTo>
                  <a:pt x="236" y="63"/>
                  <a:pt x="221" y="31"/>
                  <a:pt x="192" y="14"/>
                </a:cubicBezTo>
                <a:cubicBezTo>
                  <a:pt x="183" y="10"/>
                  <a:pt x="174" y="6"/>
                  <a:pt x="164" y="4"/>
                </a:cubicBezTo>
                <a:cubicBezTo>
                  <a:pt x="145" y="0"/>
                  <a:pt x="127" y="5"/>
                  <a:pt x="110" y="18"/>
                </a:cubicBezTo>
                <a:cubicBezTo>
                  <a:pt x="97" y="29"/>
                  <a:pt x="90" y="42"/>
                  <a:pt x="90" y="42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 w="19050" cap="flat">
            <a:noFill/>
            <a:prstDash val="solid"/>
            <a:miter lim="800000"/>
            <a:headEnd/>
            <a:tailEnd/>
          </a:ln>
          <a:effectLst>
            <a:outerShdw blurRad="190500" dist="76200" dir="5400000" sx="103000" sy="103000" algn="t" rotWithShape="0">
              <a:prstClr val="black">
                <a:alpha val="1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prstClr val="black"/>
              </a:solidFill>
            </a:endParaRPr>
          </a:p>
        </p:txBody>
      </p:sp>
      <p:sp>
        <p:nvSpPr>
          <p:cNvPr id="49" name="Freeform 17">
            <a:extLst>
              <a:ext uri="{FF2B5EF4-FFF2-40B4-BE49-F238E27FC236}">
                <a16:creationId xmlns:a16="http://schemas.microsoft.com/office/drawing/2014/main" xmlns="" id="{BC6F1F50-A759-4BC1-ACAC-FD81C283D193}"/>
              </a:ext>
            </a:extLst>
          </p:cNvPr>
          <p:cNvSpPr/>
          <p:nvPr/>
        </p:nvSpPr>
        <p:spPr bwMode="auto">
          <a:xfrm>
            <a:off x="5633055" y="3455664"/>
            <a:ext cx="2021620" cy="1865986"/>
          </a:xfrm>
          <a:custGeom>
            <a:avLst/>
            <a:gdLst/>
            <a:ahLst/>
            <a:cxnLst>
              <a:cxn ang="0">
                <a:pos x="362" y="381"/>
              </a:cxn>
              <a:cxn ang="0">
                <a:pos x="272" y="324"/>
              </a:cxn>
              <a:cxn ang="0">
                <a:pos x="187" y="270"/>
              </a:cxn>
              <a:cxn ang="0">
                <a:pos x="206" y="257"/>
              </a:cxn>
              <a:cxn ang="0">
                <a:pos x="310" y="296"/>
              </a:cxn>
              <a:cxn ang="0">
                <a:pos x="325" y="302"/>
              </a:cxn>
              <a:cxn ang="0">
                <a:pos x="409" y="373"/>
              </a:cxn>
              <a:cxn ang="0">
                <a:pos x="464" y="367"/>
              </a:cxn>
              <a:cxn ang="0">
                <a:pos x="513" y="267"/>
              </a:cxn>
              <a:cxn ang="0">
                <a:pos x="518" y="254"/>
              </a:cxn>
              <a:cxn ang="0">
                <a:pos x="488" y="206"/>
              </a:cxn>
              <a:cxn ang="0">
                <a:pos x="370" y="192"/>
              </a:cxn>
              <a:cxn ang="0">
                <a:pos x="294" y="175"/>
              </a:cxn>
              <a:cxn ang="0">
                <a:pos x="330" y="218"/>
              </a:cxn>
              <a:cxn ang="0">
                <a:pos x="313" y="221"/>
              </a:cxn>
              <a:cxn ang="0">
                <a:pos x="206" y="36"/>
              </a:cxn>
              <a:cxn ang="0">
                <a:pos x="34" y="300"/>
              </a:cxn>
              <a:cxn ang="0">
                <a:pos x="24" y="452"/>
              </a:cxn>
              <a:cxn ang="0">
                <a:pos x="67" y="488"/>
              </a:cxn>
              <a:cxn ang="0">
                <a:pos x="182" y="495"/>
              </a:cxn>
              <a:cxn ang="0">
                <a:pos x="188" y="492"/>
              </a:cxn>
              <a:cxn ang="0">
                <a:pos x="251" y="369"/>
              </a:cxn>
              <a:cxn ang="0">
                <a:pos x="208" y="383"/>
              </a:cxn>
              <a:cxn ang="0">
                <a:pos x="202" y="374"/>
              </a:cxn>
              <a:cxn ang="0">
                <a:pos x="227" y="366"/>
              </a:cxn>
              <a:cxn ang="0">
                <a:pos x="258" y="336"/>
              </a:cxn>
              <a:cxn ang="0">
                <a:pos x="270" y="346"/>
              </a:cxn>
              <a:cxn ang="0">
                <a:pos x="215" y="502"/>
              </a:cxn>
              <a:cxn ang="0">
                <a:pos x="345" y="463"/>
              </a:cxn>
              <a:cxn ang="0">
                <a:pos x="365" y="414"/>
              </a:cxn>
              <a:cxn ang="0">
                <a:pos x="388" y="414"/>
              </a:cxn>
              <a:cxn ang="0">
                <a:pos x="426" y="416"/>
              </a:cxn>
              <a:cxn ang="0">
                <a:pos x="406" y="396"/>
              </a:cxn>
            </a:cxnLst>
            <a:rect l="0" t="0" r="r" b="b"/>
            <a:pathLst>
              <a:path w="559" h="516">
                <a:moveTo>
                  <a:pt x="406" y="396"/>
                </a:moveTo>
                <a:cubicBezTo>
                  <a:pt x="393" y="394"/>
                  <a:pt x="377" y="390"/>
                  <a:pt x="362" y="381"/>
                </a:cubicBezTo>
                <a:cubicBezTo>
                  <a:pt x="342" y="370"/>
                  <a:pt x="323" y="351"/>
                  <a:pt x="308" y="321"/>
                </a:cubicBezTo>
                <a:cubicBezTo>
                  <a:pt x="300" y="323"/>
                  <a:pt x="287" y="325"/>
                  <a:pt x="272" y="324"/>
                </a:cubicBezTo>
                <a:cubicBezTo>
                  <a:pt x="260" y="323"/>
                  <a:pt x="244" y="320"/>
                  <a:pt x="228" y="311"/>
                </a:cubicBezTo>
                <a:cubicBezTo>
                  <a:pt x="214" y="303"/>
                  <a:pt x="199" y="290"/>
                  <a:pt x="187" y="270"/>
                </a:cubicBezTo>
                <a:cubicBezTo>
                  <a:pt x="183" y="264"/>
                  <a:pt x="185" y="257"/>
                  <a:pt x="190" y="254"/>
                </a:cubicBezTo>
                <a:cubicBezTo>
                  <a:pt x="196" y="250"/>
                  <a:pt x="203" y="252"/>
                  <a:pt x="206" y="257"/>
                </a:cubicBezTo>
                <a:cubicBezTo>
                  <a:pt x="243" y="315"/>
                  <a:pt x="295" y="301"/>
                  <a:pt x="308" y="297"/>
                </a:cubicBezTo>
                <a:cubicBezTo>
                  <a:pt x="308" y="296"/>
                  <a:pt x="309" y="296"/>
                  <a:pt x="310" y="296"/>
                </a:cubicBezTo>
                <a:cubicBezTo>
                  <a:pt x="313" y="294"/>
                  <a:pt x="316" y="294"/>
                  <a:pt x="319" y="296"/>
                </a:cubicBezTo>
                <a:cubicBezTo>
                  <a:pt x="322" y="297"/>
                  <a:pt x="324" y="299"/>
                  <a:pt x="325" y="302"/>
                </a:cubicBezTo>
                <a:cubicBezTo>
                  <a:pt x="326" y="303"/>
                  <a:pt x="326" y="303"/>
                  <a:pt x="326" y="304"/>
                </a:cubicBezTo>
                <a:cubicBezTo>
                  <a:pt x="344" y="345"/>
                  <a:pt x="372" y="368"/>
                  <a:pt x="409" y="373"/>
                </a:cubicBezTo>
                <a:cubicBezTo>
                  <a:pt x="438" y="376"/>
                  <a:pt x="461" y="368"/>
                  <a:pt x="462" y="368"/>
                </a:cubicBezTo>
                <a:cubicBezTo>
                  <a:pt x="462" y="367"/>
                  <a:pt x="463" y="367"/>
                  <a:pt x="464" y="367"/>
                </a:cubicBezTo>
                <a:cubicBezTo>
                  <a:pt x="490" y="353"/>
                  <a:pt x="506" y="333"/>
                  <a:pt x="512" y="308"/>
                </a:cubicBezTo>
                <a:cubicBezTo>
                  <a:pt x="517" y="285"/>
                  <a:pt x="513" y="267"/>
                  <a:pt x="513" y="267"/>
                </a:cubicBezTo>
                <a:cubicBezTo>
                  <a:pt x="511" y="259"/>
                  <a:pt x="511" y="259"/>
                  <a:pt x="511" y="259"/>
                </a:cubicBezTo>
                <a:cubicBezTo>
                  <a:pt x="518" y="254"/>
                  <a:pt x="518" y="254"/>
                  <a:pt x="518" y="254"/>
                </a:cubicBezTo>
                <a:cubicBezTo>
                  <a:pt x="559" y="224"/>
                  <a:pt x="557" y="186"/>
                  <a:pt x="551" y="163"/>
                </a:cubicBezTo>
                <a:cubicBezTo>
                  <a:pt x="539" y="177"/>
                  <a:pt x="518" y="195"/>
                  <a:pt x="488" y="206"/>
                </a:cubicBezTo>
                <a:cubicBezTo>
                  <a:pt x="465" y="214"/>
                  <a:pt x="438" y="215"/>
                  <a:pt x="410" y="208"/>
                </a:cubicBezTo>
                <a:cubicBezTo>
                  <a:pt x="396" y="205"/>
                  <a:pt x="382" y="199"/>
                  <a:pt x="370" y="192"/>
                </a:cubicBezTo>
                <a:cubicBezTo>
                  <a:pt x="359" y="186"/>
                  <a:pt x="350" y="179"/>
                  <a:pt x="342" y="171"/>
                </a:cubicBezTo>
                <a:cubicBezTo>
                  <a:pt x="327" y="176"/>
                  <a:pt x="311" y="178"/>
                  <a:pt x="294" y="175"/>
                </a:cubicBezTo>
                <a:cubicBezTo>
                  <a:pt x="304" y="184"/>
                  <a:pt x="315" y="193"/>
                  <a:pt x="327" y="202"/>
                </a:cubicBezTo>
                <a:cubicBezTo>
                  <a:pt x="332" y="205"/>
                  <a:pt x="333" y="213"/>
                  <a:pt x="330" y="218"/>
                </a:cubicBezTo>
                <a:cubicBezTo>
                  <a:pt x="326" y="223"/>
                  <a:pt x="319" y="224"/>
                  <a:pt x="314" y="221"/>
                </a:cubicBezTo>
                <a:cubicBezTo>
                  <a:pt x="314" y="221"/>
                  <a:pt x="314" y="221"/>
                  <a:pt x="313" y="221"/>
                </a:cubicBezTo>
                <a:cubicBezTo>
                  <a:pt x="277" y="195"/>
                  <a:pt x="249" y="165"/>
                  <a:pt x="231" y="129"/>
                </a:cubicBezTo>
                <a:cubicBezTo>
                  <a:pt x="217" y="101"/>
                  <a:pt x="209" y="69"/>
                  <a:pt x="206" y="36"/>
                </a:cubicBezTo>
                <a:cubicBezTo>
                  <a:pt x="206" y="23"/>
                  <a:pt x="206" y="11"/>
                  <a:pt x="207" y="0"/>
                </a:cubicBezTo>
                <a:cubicBezTo>
                  <a:pt x="34" y="300"/>
                  <a:pt x="34" y="300"/>
                  <a:pt x="34" y="300"/>
                </a:cubicBezTo>
                <a:cubicBezTo>
                  <a:pt x="17" y="329"/>
                  <a:pt x="2" y="357"/>
                  <a:pt x="1" y="389"/>
                </a:cubicBezTo>
                <a:cubicBezTo>
                  <a:pt x="0" y="427"/>
                  <a:pt x="24" y="452"/>
                  <a:pt x="24" y="452"/>
                </a:cubicBezTo>
                <a:cubicBezTo>
                  <a:pt x="24" y="453"/>
                  <a:pt x="24" y="453"/>
                  <a:pt x="24" y="453"/>
                </a:cubicBezTo>
                <a:cubicBezTo>
                  <a:pt x="38" y="467"/>
                  <a:pt x="52" y="479"/>
                  <a:pt x="67" y="488"/>
                </a:cubicBezTo>
                <a:cubicBezTo>
                  <a:pt x="93" y="502"/>
                  <a:pt x="120" y="508"/>
                  <a:pt x="148" y="505"/>
                </a:cubicBezTo>
                <a:cubicBezTo>
                  <a:pt x="169" y="502"/>
                  <a:pt x="182" y="495"/>
                  <a:pt x="182" y="495"/>
                </a:cubicBezTo>
                <a:cubicBezTo>
                  <a:pt x="187" y="492"/>
                  <a:pt x="187" y="492"/>
                  <a:pt x="187" y="492"/>
                </a:cubicBezTo>
                <a:cubicBezTo>
                  <a:pt x="188" y="492"/>
                  <a:pt x="188" y="492"/>
                  <a:pt x="188" y="492"/>
                </a:cubicBezTo>
                <a:cubicBezTo>
                  <a:pt x="193" y="489"/>
                  <a:pt x="202" y="484"/>
                  <a:pt x="210" y="476"/>
                </a:cubicBezTo>
                <a:cubicBezTo>
                  <a:pt x="225" y="462"/>
                  <a:pt x="257" y="424"/>
                  <a:pt x="251" y="369"/>
                </a:cubicBezTo>
                <a:cubicBezTo>
                  <a:pt x="244" y="375"/>
                  <a:pt x="237" y="379"/>
                  <a:pt x="231" y="381"/>
                </a:cubicBezTo>
                <a:cubicBezTo>
                  <a:pt x="219" y="384"/>
                  <a:pt x="209" y="383"/>
                  <a:pt x="208" y="383"/>
                </a:cubicBezTo>
                <a:cubicBezTo>
                  <a:pt x="207" y="382"/>
                  <a:pt x="206" y="382"/>
                  <a:pt x="205" y="382"/>
                </a:cubicBezTo>
                <a:cubicBezTo>
                  <a:pt x="203" y="380"/>
                  <a:pt x="201" y="377"/>
                  <a:pt x="202" y="374"/>
                </a:cubicBezTo>
                <a:cubicBezTo>
                  <a:pt x="202" y="369"/>
                  <a:pt x="206" y="367"/>
                  <a:pt x="211" y="367"/>
                </a:cubicBezTo>
                <a:cubicBezTo>
                  <a:pt x="211" y="367"/>
                  <a:pt x="218" y="368"/>
                  <a:pt x="227" y="366"/>
                </a:cubicBezTo>
                <a:cubicBezTo>
                  <a:pt x="237" y="362"/>
                  <a:pt x="245" y="354"/>
                  <a:pt x="248" y="341"/>
                </a:cubicBezTo>
                <a:cubicBezTo>
                  <a:pt x="249" y="337"/>
                  <a:pt x="254" y="335"/>
                  <a:pt x="258" y="336"/>
                </a:cubicBezTo>
                <a:cubicBezTo>
                  <a:pt x="259" y="336"/>
                  <a:pt x="259" y="337"/>
                  <a:pt x="260" y="337"/>
                </a:cubicBezTo>
                <a:cubicBezTo>
                  <a:pt x="265" y="338"/>
                  <a:pt x="269" y="341"/>
                  <a:pt x="270" y="346"/>
                </a:cubicBezTo>
                <a:cubicBezTo>
                  <a:pt x="289" y="422"/>
                  <a:pt x="246" y="474"/>
                  <a:pt x="226" y="493"/>
                </a:cubicBezTo>
                <a:cubicBezTo>
                  <a:pt x="222" y="497"/>
                  <a:pt x="218" y="500"/>
                  <a:pt x="215" y="502"/>
                </a:cubicBezTo>
                <a:cubicBezTo>
                  <a:pt x="262" y="516"/>
                  <a:pt x="306" y="503"/>
                  <a:pt x="343" y="465"/>
                </a:cubicBezTo>
                <a:cubicBezTo>
                  <a:pt x="343" y="464"/>
                  <a:pt x="344" y="463"/>
                  <a:pt x="345" y="463"/>
                </a:cubicBezTo>
                <a:cubicBezTo>
                  <a:pt x="345" y="462"/>
                  <a:pt x="346" y="461"/>
                  <a:pt x="346" y="461"/>
                </a:cubicBezTo>
                <a:cubicBezTo>
                  <a:pt x="351" y="456"/>
                  <a:pt x="365" y="436"/>
                  <a:pt x="365" y="414"/>
                </a:cubicBezTo>
                <a:cubicBezTo>
                  <a:pt x="365" y="408"/>
                  <a:pt x="370" y="403"/>
                  <a:pt x="377" y="403"/>
                </a:cubicBezTo>
                <a:cubicBezTo>
                  <a:pt x="383" y="402"/>
                  <a:pt x="388" y="408"/>
                  <a:pt x="388" y="414"/>
                </a:cubicBezTo>
                <a:cubicBezTo>
                  <a:pt x="389" y="428"/>
                  <a:pt x="385" y="441"/>
                  <a:pt x="380" y="451"/>
                </a:cubicBezTo>
                <a:cubicBezTo>
                  <a:pt x="398" y="444"/>
                  <a:pt x="413" y="433"/>
                  <a:pt x="426" y="416"/>
                </a:cubicBezTo>
                <a:cubicBezTo>
                  <a:pt x="432" y="409"/>
                  <a:pt x="436" y="402"/>
                  <a:pt x="439" y="396"/>
                </a:cubicBezTo>
                <a:cubicBezTo>
                  <a:pt x="430" y="397"/>
                  <a:pt x="418" y="397"/>
                  <a:pt x="406" y="396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 w="19050" cap="flat">
            <a:noFill/>
            <a:prstDash val="solid"/>
            <a:miter lim="800000"/>
            <a:headEnd/>
            <a:tailEnd/>
          </a:ln>
          <a:effectLst>
            <a:outerShdw blurRad="190500" dist="76200" dir="5400000" sx="103000" sy="103000" algn="t" rotWithShape="0">
              <a:prstClr val="black">
                <a:alpha val="1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prstClr val="black"/>
              </a:solidFill>
            </a:endParaRPr>
          </a:p>
        </p:txBody>
      </p:sp>
      <p:sp>
        <p:nvSpPr>
          <p:cNvPr id="50" name="Freeform 18">
            <a:extLst>
              <a:ext uri="{FF2B5EF4-FFF2-40B4-BE49-F238E27FC236}">
                <a16:creationId xmlns:a16="http://schemas.microsoft.com/office/drawing/2014/main" xmlns="" id="{1DFD20F2-B986-4B8A-854F-763ED1BD126D}"/>
              </a:ext>
            </a:extLst>
          </p:cNvPr>
          <p:cNvSpPr/>
          <p:nvPr/>
        </p:nvSpPr>
        <p:spPr bwMode="auto">
          <a:xfrm>
            <a:off x="4577744" y="2293667"/>
            <a:ext cx="2169957" cy="2510596"/>
          </a:xfrm>
          <a:custGeom>
            <a:avLst/>
            <a:gdLst/>
            <a:ahLst/>
            <a:cxnLst>
              <a:cxn ang="0">
                <a:pos x="234" y="325"/>
              </a:cxn>
              <a:cxn ang="0">
                <a:pos x="132" y="258"/>
              </a:cxn>
              <a:cxn ang="0">
                <a:pos x="171" y="259"/>
              </a:cxn>
              <a:cxn ang="0">
                <a:pos x="457" y="297"/>
              </a:cxn>
              <a:cxn ang="0">
                <a:pos x="511" y="248"/>
              </a:cxn>
              <a:cxn ang="0">
                <a:pos x="588" y="117"/>
              </a:cxn>
              <a:cxn ang="0">
                <a:pos x="593" y="106"/>
              </a:cxn>
              <a:cxn ang="0">
                <a:pos x="562" y="16"/>
              </a:cxn>
              <a:cxn ang="0">
                <a:pos x="471" y="25"/>
              </a:cxn>
              <a:cxn ang="0">
                <a:pos x="449" y="107"/>
              </a:cxn>
              <a:cxn ang="0">
                <a:pos x="509" y="138"/>
              </a:cxn>
              <a:cxn ang="0">
                <a:pos x="485" y="180"/>
              </a:cxn>
              <a:cxn ang="0">
                <a:pos x="470" y="191"/>
              </a:cxn>
              <a:cxn ang="0">
                <a:pos x="423" y="100"/>
              </a:cxn>
              <a:cxn ang="0">
                <a:pos x="431" y="10"/>
              </a:cxn>
              <a:cxn ang="0">
                <a:pos x="316" y="25"/>
              </a:cxn>
              <a:cxn ang="0">
                <a:pos x="310" y="23"/>
              </a:cxn>
              <a:cxn ang="0">
                <a:pos x="260" y="21"/>
              </a:cxn>
              <a:cxn ang="0">
                <a:pos x="196" y="83"/>
              </a:cxn>
              <a:cxn ang="0">
                <a:pos x="224" y="164"/>
              </a:cxn>
              <a:cxn ang="0">
                <a:pos x="301" y="139"/>
              </a:cxn>
              <a:cxn ang="0">
                <a:pos x="308" y="109"/>
              </a:cxn>
              <a:cxn ang="0">
                <a:pos x="350" y="139"/>
              </a:cxn>
              <a:cxn ang="0">
                <a:pos x="324" y="149"/>
              </a:cxn>
              <a:cxn ang="0">
                <a:pos x="322" y="151"/>
              </a:cxn>
              <a:cxn ang="0">
                <a:pos x="302" y="213"/>
              </a:cxn>
              <a:cxn ang="0">
                <a:pos x="294" y="251"/>
              </a:cxn>
              <a:cxn ang="0">
                <a:pos x="175" y="131"/>
              </a:cxn>
              <a:cxn ang="0">
                <a:pos x="113" y="134"/>
              </a:cxn>
              <a:cxn ang="0">
                <a:pos x="95" y="175"/>
              </a:cxn>
              <a:cxn ang="0">
                <a:pos x="92" y="176"/>
              </a:cxn>
              <a:cxn ang="0">
                <a:pos x="32" y="268"/>
              </a:cxn>
              <a:cxn ang="0">
                <a:pos x="33" y="274"/>
              </a:cxn>
              <a:cxn ang="0">
                <a:pos x="108" y="350"/>
              </a:cxn>
              <a:cxn ang="0">
                <a:pos x="185" y="332"/>
              </a:cxn>
              <a:cxn ang="0">
                <a:pos x="181" y="386"/>
              </a:cxn>
              <a:cxn ang="0">
                <a:pos x="180" y="400"/>
              </a:cxn>
              <a:cxn ang="0">
                <a:pos x="103" y="373"/>
              </a:cxn>
              <a:cxn ang="0">
                <a:pos x="1" y="357"/>
              </a:cxn>
              <a:cxn ang="0">
                <a:pos x="45" y="361"/>
              </a:cxn>
              <a:cxn ang="0">
                <a:pos x="10" y="417"/>
              </a:cxn>
              <a:cxn ang="0">
                <a:pos x="8" y="421"/>
              </a:cxn>
              <a:cxn ang="0">
                <a:pos x="39" y="551"/>
              </a:cxn>
              <a:cxn ang="0">
                <a:pos x="147" y="425"/>
              </a:cxn>
              <a:cxn ang="0">
                <a:pos x="220" y="424"/>
              </a:cxn>
              <a:cxn ang="0">
                <a:pos x="289" y="498"/>
              </a:cxn>
              <a:cxn ang="0">
                <a:pos x="154" y="448"/>
              </a:cxn>
              <a:cxn ang="0">
                <a:pos x="79" y="505"/>
              </a:cxn>
              <a:cxn ang="0">
                <a:pos x="62" y="576"/>
              </a:cxn>
              <a:cxn ang="0">
                <a:pos x="62" y="576"/>
              </a:cxn>
              <a:cxn ang="0">
                <a:pos x="63" y="578"/>
              </a:cxn>
              <a:cxn ang="0">
                <a:pos x="177" y="692"/>
              </a:cxn>
              <a:cxn ang="0">
                <a:pos x="241" y="681"/>
              </a:cxn>
              <a:cxn ang="0">
                <a:pos x="306" y="607"/>
              </a:cxn>
            </a:cxnLst>
            <a:rect l="0" t="0" r="r" b="b"/>
            <a:pathLst>
              <a:path w="600" h="693">
                <a:moveTo>
                  <a:pt x="475" y="312"/>
                </a:moveTo>
                <a:cubicBezTo>
                  <a:pt x="469" y="317"/>
                  <a:pt x="462" y="321"/>
                  <a:pt x="455" y="325"/>
                </a:cubicBezTo>
                <a:cubicBezTo>
                  <a:pt x="439" y="334"/>
                  <a:pt x="420" y="341"/>
                  <a:pt x="398" y="346"/>
                </a:cubicBezTo>
                <a:cubicBezTo>
                  <a:pt x="370" y="353"/>
                  <a:pt x="337" y="354"/>
                  <a:pt x="300" y="347"/>
                </a:cubicBezTo>
                <a:cubicBezTo>
                  <a:pt x="279" y="343"/>
                  <a:pt x="257" y="336"/>
                  <a:pt x="234" y="325"/>
                </a:cubicBezTo>
                <a:cubicBezTo>
                  <a:pt x="234" y="325"/>
                  <a:pt x="234" y="325"/>
                  <a:pt x="234" y="325"/>
                </a:cubicBezTo>
                <a:cubicBezTo>
                  <a:pt x="234" y="325"/>
                  <a:pt x="234" y="325"/>
                  <a:pt x="234" y="325"/>
                </a:cubicBezTo>
                <a:cubicBezTo>
                  <a:pt x="234" y="325"/>
                  <a:pt x="222" y="319"/>
                  <a:pt x="206" y="310"/>
                </a:cubicBezTo>
                <a:cubicBezTo>
                  <a:pt x="195" y="304"/>
                  <a:pt x="183" y="296"/>
                  <a:pt x="170" y="287"/>
                </a:cubicBezTo>
                <a:cubicBezTo>
                  <a:pt x="157" y="279"/>
                  <a:pt x="144" y="269"/>
                  <a:pt x="132" y="258"/>
                </a:cubicBezTo>
                <a:cubicBezTo>
                  <a:pt x="124" y="251"/>
                  <a:pt x="116" y="244"/>
                  <a:pt x="110" y="237"/>
                </a:cubicBezTo>
                <a:cubicBezTo>
                  <a:pt x="106" y="232"/>
                  <a:pt x="107" y="224"/>
                  <a:pt x="111" y="220"/>
                </a:cubicBezTo>
                <a:cubicBezTo>
                  <a:pt x="116" y="216"/>
                  <a:pt x="124" y="217"/>
                  <a:pt x="128" y="222"/>
                </a:cubicBezTo>
                <a:cubicBezTo>
                  <a:pt x="133" y="228"/>
                  <a:pt x="140" y="235"/>
                  <a:pt x="147" y="241"/>
                </a:cubicBezTo>
                <a:cubicBezTo>
                  <a:pt x="154" y="247"/>
                  <a:pt x="162" y="254"/>
                  <a:pt x="171" y="259"/>
                </a:cubicBezTo>
                <a:cubicBezTo>
                  <a:pt x="187" y="271"/>
                  <a:pt x="204" y="282"/>
                  <a:pt x="217" y="290"/>
                </a:cubicBezTo>
                <a:cubicBezTo>
                  <a:pt x="232" y="298"/>
                  <a:pt x="243" y="303"/>
                  <a:pt x="244" y="304"/>
                </a:cubicBezTo>
                <a:cubicBezTo>
                  <a:pt x="280" y="321"/>
                  <a:pt x="313" y="328"/>
                  <a:pt x="342" y="328"/>
                </a:cubicBezTo>
                <a:cubicBezTo>
                  <a:pt x="371" y="329"/>
                  <a:pt x="396" y="324"/>
                  <a:pt x="418" y="316"/>
                </a:cubicBezTo>
                <a:cubicBezTo>
                  <a:pt x="432" y="311"/>
                  <a:pt x="445" y="304"/>
                  <a:pt x="457" y="297"/>
                </a:cubicBezTo>
                <a:cubicBezTo>
                  <a:pt x="472" y="287"/>
                  <a:pt x="484" y="277"/>
                  <a:pt x="493" y="269"/>
                </a:cubicBezTo>
                <a:cubicBezTo>
                  <a:pt x="505" y="257"/>
                  <a:pt x="511" y="249"/>
                  <a:pt x="511" y="248"/>
                </a:cubicBezTo>
                <a:cubicBezTo>
                  <a:pt x="511" y="248"/>
                  <a:pt x="511" y="248"/>
                  <a:pt x="511" y="248"/>
                </a:cubicBezTo>
                <a:cubicBezTo>
                  <a:pt x="511" y="248"/>
                  <a:pt x="511" y="248"/>
                  <a:pt x="511" y="248"/>
                </a:cubicBezTo>
                <a:cubicBezTo>
                  <a:pt x="511" y="248"/>
                  <a:pt x="511" y="248"/>
                  <a:pt x="511" y="248"/>
                </a:cubicBezTo>
                <a:cubicBezTo>
                  <a:pt x="511" y="248"/>
                  <a:pt x="511" y="248"/>
                  <a:pt x="511" y="248"/>
                </a:cubicBezTo>
                <a:cubicBezTo>
                  <a:pt x="511" y="248"/>
                  <a:pt x="511" y="248"/>
                  <a:pt x="511" y="248"/>
                </a:cubicBezTo>
                <a:cubicBezTo>
                  <a:pt x="512" y="247"/>
                  <a:pt x="513" y="247"/>
                  <a:pt x="514" y="246"/>
                </a:cubicBezTo>
                <a:cubicBezTo>
                  <a:pt x="588" y="117"/>
                  <a:pt x="588" y="117"/>
                  <a:pt x="588" y="117"/>
                </a:cubicBezTo>
                <a:cubicBezTo>
                  <a:pt x="588" y="117"/>
                  <a:pt x="588" y="117"/>
                  <a:pt x="588" y="117"/>
                </a:cubicBezTo>
                <a:cubicBezTo>
                  <a:pt x="588" y="117"/>
                  <a:pt x="588" y="117"/>
                  <a:pt x="588" y="117"/>
                </a:cubicBezTo>
                <a:cubicBezTo>
                  <a:pt x="588" y="117"/>
                  <a:pt x="588" y="117"/>
                  <a:pt x="588" y="117"/>
                </a:cubicBezTo>
                <a:cubicBezTo>
                  <a:pt x="588" y="117"/>
                  <a:pt x="588" y="117"/>
                  <a:pt x="588" y="117"/>
                </a:cubicBezTo>
                <a:cubicBezTo>
                  <a:pt x="588" y="117"/>
                  <a:pt x="588" y="117"/>
                  <a:pt x="588" y="117"/>
                </a:cubicBezTo>
                <a:cubicBezTo>
                  <a:pt x="589" y="115"/>
                  <a:pt x="591" y="112"/>
                  <a:pt x="593" y="106"/>
                </a:cubicBezTo>
                <a:cubicBezTo>
                  <a:pt x="596" y="101"/>
                  <a:pt x="598" y="94"/>
                  <a:pt x="599" y="86"/>
                </a:cubicBezTo>
                <a:cubicBezTo>
                  <a:pt x="600" y="81"/>
                  <a:pt x="600" y="75"/>
                  <a:pt x="600" y="70"/>
                </a:cubicBezTo>
                <a:cubicBezTo>
                  <a:pt x="599" y="62"/>
                  <a:pt x="597" y="55"/>
                  <a:pt x="593" y="47"/>
                </a:cubicBezTo>
                <a:cubicBezTo>
                  <a:pt x="591" y="43"/>
                  <a:pt x="588" y="38"/>
                  <a:pt x="584" y="34"/>
                </a:cubicBezTo>
                <a:cubicBezTo>
                  <a:pt x="577" y="26"/>
                  <a:pt x="570" y="20"/>
                  <a:pt x="562" y="16"/>
                </a:cubicBezTo>
                <a:cubicBezTo>
                  <a:pt x="551" y="9"/>
                  <a:pt x="539" y="6"/>
                  <a:pt x="527" y="5"/>
                </a:cubicBezTo>
                <a:cubicBezTo>
                  <a:pt x="515" y="4"/>
                  <a:pt x="504" y="6"/>
                  <a:pt x="493" y="11"/>
                </a:cubicBezTo>
                <a:cubicBezTo>
                  <a:pt x="486" y="14"/>
                  <a:pt x="479" y="18"/>
                  <a:pt x="472" y="24"/>
                </a:cubicBezTo>
                <a:cubicBezTo>
                  <a:pt x="472" y="24"/>
                  <a:pt x="472" y="24"/>
                  <a:pt x="472" y="24"/>
                </a:cubicBezTo>
                <a:cubicBezTo>
                  <a:pt x="472" y="24"/>
                  <a:pt x="472" y="24"/>
                  <a:pt x="471" y="25"/>
                </a:cubicBezTo>
                <a:cubicBezTo>
                  <a:pt x="470" y="26"/>
                  <a:pt x="469" y="27"/>
                  <a:pt x="467" y="29"/>
                </a:cubicBezTo>
                <a:cubicBezTo>
                  <a:pt x="464" y="32"/>
                  <a:pt x="460" y="37"/>
                  <a:pt x="456" y="44"/>
                </a:cubicBezTo>
                <a:cubicBezTo>
                  <a:pt x="454" y="49"/>
                  <a:pt x="451" y="54"/>
                  <a:pt x="449" y="60"/>
                </a:cubicBezTo>
                <a:cubicBezTo>
                  <a:pt x="447" y="67"/>
                  <a:pt x="445" y="74"/>
                  <a:pt x="445" y="82"/>
                </a:cubicBezTo>
                <a:cubicBezTo>
                  <a:pt x="445" y="90"/>
                  <a:pt x="446" y="99"/>
                  <a:pt x="449" y="107"/>
                </a:cubicBezTo>
                <a:cubicBezTo>
                  <a:pt x="452" y="113"/>
                  <a:pt x="454" y="119"/>
                  <a:pt x="459" y="125"/>
                </a:cubicBezTo>
                <a:cubicBezTo>
                  <a:pt x="464" y="132"/>
                  <a:pt x="471" y="140"/>
                  <a:pt x="481" y="148"/>
                </a:cubicBezTo>
                <a:cubicBezTo>
                  <a:pt x="482" y="146"/>
                  <a:pt x="484" y="144"/>
                  <a:pt x="486" y="143"/>
                </a:cubicBezTo>
                <a:cubicBezTo>
                  <a:pt x="489" y="139"/>
                  <a:pt x="494" y="136"/>
                  <a:pt x="499" y="134"/>
                </a:cubicBezTo>
                <a:cubicBezTo>
                  <a:pt x="503" y="132"/>
                  <a:pt x="508" y="134"/>
                  <a:pt x="509" y="138"/>
                </a:cubicBezTo>
                <a:cubicBezTo>
                  <a:pt x="511" y="142"/>
                  <a:pt x="509" y="146"/>
                  <a:pt x="505" y="148"/>
                </a:cubicBezTo>
                <a:cubicBezTo>
                  <a:pt x="502" y="150"/>
                  <a:pt x="499" y="152"/>
                  <a:pt x="496" y="154"/>
                </a:cubicBezTo>
                <a:cubicBezTo>
                  <a:pt x="494" y="156"/>
                  <a:pt x="492" y="159"/>
                  <a:pt x="490" y="161"/>
                </a:cubicBezTo>
                <a:cubicBezTo>
                  <a:pt x="489" y="164"/>
                  <a:pt x="487" y="168"/>
                  <a:pt x="486" y="171"/>
                </a:cubicBezTo>
                <a:cubicBezTo>
                  <a:pt x="486" y="174"/>
                  <a:pt x="485" y="177"/>
                  <a:pt x="485" y="180"/>
                </a:cubicBezTo>
                <a:cubicBezTo>
                  <a:pt x="484" y="185"/>
                  <a:pt x="485" y="189"/>
                  <a:pt x="485" y="189"/>
                </a:cubicBezTo>
                <a:cubicBezTo>
                  <a:pt x="485" y="189"/>
                  <a:pt x="485" y="189"/>
                  <a:pt x="485" y="189"/>
                </a:cubicBezTo>
                <a:cubicBezTo>
                  <a:pt x="485" y="189"/>
                  <a:pt x="485" y="189"/>
                  <a:pt x="485" y="189"/>
                </a:cubicBezTo>
                <a:cubicBezTo>
                  <a:pt x="486" y="194"/>
                  <a:pt x="483" y="197"/>
                  <a:pt x="478" y="198"/>
                </a:cubicBezTo>
                <a:cubicBezTo>
                  <a:pt x="474" y="199"/>
                  <a:pt x="470" y="196"/>
                  <a:pt x="470" y="191"/>
                </a:cubicBezTo>
                <a:cubicBezTo>
                  <a:pt x="470" y="191"/>
                  <a:pt x="469" y="188"/>
                  <a:pt x="469" y="184"/>
                </a:cubicBezTo>
                <a:cubicBezTo>
                  <a:pt x="469" y="180"/>
                  <a:pt x="470" y="174"/>
                  <a:pt x="471" y="169"/>
                </a:cubicBezTo>
                <a:cubicBezTo>
                  <a:pt x="470" y="168"/>
                  <a:pt x="469" y="168"/>
                  <a:pt x="468" y="167"/>
                </a:cubicBezTo>
                <a:cubicBezTo>
                  <a:pt x="454" y="157"/>
                  <a:pt x="444" y="146"/>
                  <a:pt x="437" y="135"/>
                </a:cubicBezTo>
                <a:cubicBezTo>
                  <a:pt x="430" y="123"/>
                  <a:pt x="425" y="112"/>
                  <a:pt x="423" y="100"/>
                </a:cubicBezTo>
                <a:cubicBezTo>
                  <a:pt x="422" y="93"/>
                  <a:pt x="422" y="85"/>
                  <a:pt x="422" y="78"/>
                </a:cubicBezTo>
                <a:cubicBezTo>
                  <a:pt x="423" y="69"/>
                  <a:pt x="425" y="60"/>
                  <a:pt x="427" y="52"/>
                </a:cubicBezTo>
                <a:cubicBezTo>
                  <a:pt x="430" y="45"/>
                  <a:pt x="433" y="38"/>
                  <a:pt x="436" y="32"/>
                </a:cubicBezTo>
                <a:cubicBezTo>
                  <a:pt x="440" y="27"/>
                  <a:pt x="443" y="22"/>
                  <a:pt x="446" y="18"/>
                </a:cubicBezTo>
                <a:cubicBezTo>
                  <a:pt x="442" y="15"/>
                  <a:pt x="437" y="13"/>
                  <a:pt x="431" y="10"/>
                </a:cubicBezTo>
                <a:cubicBezTo>
                  <a:pt x="421" y="7"/>
                  <a:pt x="410" y="3"/>
                  <a:pt x="399" y="2"/>
                </a:cubicBezTo>
                <a:cubicBezTo>
                  <a:pt x="391" y="0"/>
                  <a:pt x="383" y="0"/>
                  <a:pt x="374" y="1"/>
                </a:cubicBezTo>
                <a:cubicBezTo>
                  <a:pt x="363" y="1"/>
                  <a:pt x="352" y="4"/>
                  <a:pt x="340" y="9"/>
                </a:cubicBezTo>
                <a:cubicBezTo>
                  <a:pt x="334" y="12"/>
                  <a:pt x="327" y="16"/>
                  <a:pt x="321" y="21"/>
                </a:cubicBezTo>
                <a:cubicBezTo>
                  <a:pt x="316" y="25"/>
                  <a:pt x="316" y="25"/>
                  <a:pt x="316" y="25"/>
                </a:cubicBezTo>
                <a:cubicBezTo>
                  <a:pt x="310" y="23"/>
                  <a:pt x="310" y="23"/>
                  <a:pt x="310" y="23"/>
                </a:cubicBezTo>
                <a:cubicBezTo>
                  <a:pt x="310" y="23"/>
                  <a:pt x="310" y="23"/>
                  <a:pt x="310" y="23"/>
                </a:cubicBezTo>
                <a:cubicBezTo>
                  <a:pt x="310" y="23"/>
                  <a:pt x="310" y="23"/>
                  <a:pt x="310" y="23"/>
                </a:cubicBezTo>
                <a:cubicBezTo>
                  <a:pt x="310" y="23"/>
                  <a:pt x="310" y="23"/>
                  <a:pt x="310" y="23"/>
                </a:cubicBezTo>
                <a:cubicBezTo>
                  <a:pt x="310" y="23"/>
                  <a:pt x="310" y="23"/>
                  <a:pt x="310" y="23"/>
                </a:cubicBezTo>
                <a:cubicBezTo>
                  <a:pt x="310" y="23"/>
                  <a:pt x="310" y="23"/>
                  <a:pt x="310" y="23"/>
                </a:cubicBezTo>
                <a:cubicBezTo>
                  <a:pt x="310" y="23"/>
                  <a:pt x="309" y="23"/>
                  <a:pt x="308" y="23"/>
                </a:cubicBezTo>
                <a:cubicBezTo>
                  <a:pt x="307" y="22"/>
                  <a:pt x="305" y="22"/>
                  <a:pt x="302" y="21"/>
                </a:cubicBezTo>
                <a:cubicBezTo>
                  <a:pt x="296" y="20"/>
                  <a:pt x="288" y="19"/>
                  <a:pt x="279" y="19"/>
                </a:cubicBezTo>
                <a:cubicBezTo>
                  <a:pt x="273" y="19"/>
                  <a:pt x="267" y="20"/>
                  <a:pt x="260" y="21"/>
                </a:cubicBezTo>
                <a:cubicBezTo>
                  <a:pt x="252" y="22"/>
                  <a:pt x="243" y="25"/>
                  <a:pt x="235" y="30"/>
                </a:cubicBezTo>
                <a:cubicBezTo>
                  <a:pt x="230" y="33"/>
                  <a:pt x="225" y="36"/>
                  <a:pt x="221" y="41"/>
                </a:cubicBezTo>
                <a:cubicBezTo>
                  <a:pt x="216" y="45"/>
                  <a:pt x="211" y="51"/>
                  <a:pt x="207" y="59"/>
                </a:cubicBezTo>
                <a:cubicBezTo>
                  <a:pt x="203" y="65"/>
                  <a:pt x="200" y="72"/>
                  <a:pt x="197" y="81"/>
                </a:cubicBezTo>
                <a:cubicBezTo>
                  <a:pt x="196" y="83"/>
                  <a:pt x="196" y="83"/>
                  <a:pt x="196" y="83"/>
                </a:cubicBezTo>
                <a:cubicBezTo>
                  <a:pt x="196" y="83"/>
                  <a:pt x="196" y="83"/>
                  <a:pt x="196" y="83"/>
                </a:cubicBezTo>
                <a:cubicBezTo>
                  <a:pt x="196" y="85"/>
                  <a:pt x="195" y="87"/>
                  <a:pt x="195" y="90"/>
                </a:cubicBezTo>
                <a:cubicBezTo>
                  <a:pt x="194" y="96"/>
                  <a:pt x="193" y="104"/>
                  <a:pt x="195" y="114"/>
                </a:cubicBezTo>
                <a:cubicBezTo>
                  <a:pt x="196" y="120"/>
                  <a:pt x="198" y="127"/>
                  <a:pt x="201" y="134"/>
                </a:cubicBezTo>
                <a:cubicBezTo>
                  <a:pt x="206" y="144"/>
                  <a:pt x="213" y="154"/>
                  <a:pt x="224" y="164"/>
                </a:cubicBezTo>
                <a:cubicBezTo>
                  <a:pt x="231" y="169"/>
                  <a:pt x="238" y="175"/>
                  <a:pt x="248" y="181"/>
                </a:cubicBezTo>
                <a:cubicBezTo>
                  <a:pt x="256" y="185"/>
                  <a:pt x="266" y="190"/>
                  <a:pt x="278" y="195"/>
                </a:cubicBezTo>
                <a:cubicBezTo>
                  <a:pt x="278" y="189"/>
                  <a:pt x="279" y="183"/>
                  <a:pt x="280" y="178"/>
                </a:cubicBezTo>
                <a:cubicBezTo>
                  <a:pt x="283" y="169"/>
                  <a:pt x="287" y="161"/>
                  <a:pt x="291" y="154"/>
                </a:cubicBezTo>
                <a:cubicBezTo>
                  <a:pt x="294" y="148"/>
                  <a:pt x="298" y="143"/>
                  <a:pt x="301" y="139"/>
                </a:cubicBezTo>
                <a:cubicBezTo>
                  <a:pt x="302" y="137"/>
                  <a:pt x="304" y="136"/>
                  <a:pt x="304" y="135"/>
                </a:cubicBezTo>
                <a:cubicBezTo>
                  <a:pt x="304" y="134"/>
                  <a:pt x="303" y="134"/>
                  <a:pt x="303" y="133"/>
                </a:cubicBezTo>
                <a:cubicBezTo>
                  <a:pt x="298" y="128"/>
                  <a:pt x="295" y="121"/>
                  <a:pt x="293" y="113"/>
                </a:cubicBezTo>
                <a:cubicBezTo>
                  <a:pt x="292" y="109"/>
                  <a:pt x="295" y="104"/>
                  <a:pt x="299" y="103"/>
                </a:cubicBezTo>
                <a:cubicBezTo>
                  <a:pt x="303" y="103"/>
                  <a:pt x="307" y="105"/>
                  <a:pt x="308" y="109"/>
                </a:cubicBezTo>
                <a:cubicBezTo>
                  <a:pt x="310" y="115"/>
                  <a:pt x="312" y="120"/>
                  <a:pt x="315" y="123"/>
                </a:cubicBezTo>
                <a:cubicBezTo>
                  <a:pt x="318" y="127"/>
                  <a:pt x="321" y="130"/>
                  <a:pt x="325" y="132"/>
                </a:cubicBezTo>
                <a:cubicBezTo>
                  <a:pt x="331" y="135"/>
                  <a:pt x="337" y="137"/>
                  <a:pt x="342" y="138"/>
                </a:cubicBezTo>
                <a:cubicBezTo>
                  <a:pt x="346" y="139"/>
                  <a:pt x="350" y="139"/>
                  <a:pt x="350" y="139"/>
                </a:cubicBezTo>
                <a:cubicBezTo>
                  <a:pt x="350" y="139"/>
                  <a:pt x="350" y="139"/>
                  <a:pt x="350" y="139"/>
                </a:cubicBezTo>
                <a:cubicBezTo>
                  <a:pt x="350" y="139"/>
                  <a:pt x="350" y="139"/>
                  <a:pt x="350" y="139"/>
                </a:cubicBezTo>
                <a:cubicBezTo>
                  <a:pt x="354" y="139"/>
                  <a:pt x="357" y="143"/>
                  <a:pt x="357" y="147"/>
                </a:cubicBezTo>
                <a:cubicBezTo>
                  <a:pt x="357" y="151"/>
                  <a:pt x="354" y="155"/>
                  <a:pt x="349" y="155"/>
                </a:cubicBezTo>
                <a:cubicBezTo>
                  <a:pt x="349" y="155"/>
                  <a:pt x="345" y="154"/>
                  <a:pt x="339" y="153"/>
                </a:cubicBezTo>
                <a:cubicBezTo>
                  <a:pt x="335" y="152"/>
                  <a:pt x="329" y="151"/>
                  <a:pt x="324" y="149"/>
                </a:cubicBezTo>
                <a:cubicBezTo>
                  <a:pt x="323" y="149"/>
                  <a:pt x="323" y="149"/>
                  <a:pt x="323" y="150"/>
                </a:cubicBezTo>
                <a:cubicBezTo>
                  <a:pt x="323" y="150"/>
                  <a:pt x="323" y="150"/>
                  <a:pt x="323" y="150"/>
                </a:cubicBezTo>
                <a:cubicBezTo>
                  <a:pt x="323" y="150"/>
                  <a:pt x="323" y="150"/>
                  <a:pt x="323" y="150"/>
                </a:cubicBezTo>
                <a:cubicBezTo>
                  <a:pt x="323" y="150"/>
                  <a:pt x="323" y="150"/>
                  <a:pt x="322" y="150"/>
                </a:cubicBezTo>
                <a:cubicBezTo>
                  <a:pt x="322" y="150"/>
                  <a:pt x="322" y="150"/>
                  <a:pt x="322" y="151"/>
                </a:cubicBezTo>
                <a:cubicBezTo>
                  <a:pt x="321" y="151"/>
                  <a:pt x="320" y="152"/>
                  <a:pt x="319" y="154"/>
                </a:cubicBezTo>
                <a:cubicBezTo>
                  <a:pt x="317" y="156"/>
                  <a:pt x="314" y="161"/>
                  <a:pt x="311" y="166"/>
                </a:cubicBezTo>
                <a:cubicBezTo>
                  <a:pt x="308" y="170"/>
                  <a:pt x="306" y="175"/>
                  <a:pt x="304" y="181"/>
                </a:cubicBezTo>
                <a:cubicBezTo>
                  <a:pt x="302" y="187"/>
                  <a:pt x="301" y="193"/>
                  <a:pt x="301" y="200"/>
                </a:cubicBezTo>
                <a:cubicBezTo>
                  <a:pt x="301" y="204"/>
                  <a:pt x="301" y="209"/>
                  <a:pt x="302" y="213"/>
                </a:cubicBezTo>
                <a:cubicBezTo>
                  <a:pt x="303" y="220"/>
                  <a:pt x="306" y="226"/>
                  <a:pt x="310" y="233"/>
                </a:cubicBezTo>
                <a:cubicBezTo>
                  <a:pt x="316" y="242"/>
                  <a:pt x="325" y="252"/>
                  <a:pt x="338" y="262"/>
                </a:cubicBezTo>
                <a:cubicBezTo>
                  <a:pt x="343" y="266"/>
                  <a:pt x="344" y="273"/>
                  <a:pt x="340" y="278"/>
                </a:cubicBezTo>
                <a:cubicBezTo>
                  <a:pt x="336" y="283"/>
                  <a:pt x="329" y="284"/>
                  <a:pt x="324" y="280"/>
                </a:cubicBezTo>
                <a:cubicBezTo>
                  <a:pt x="311" y="271"/>
                  <a:pt x="301" y="261"/>
                  <a:pt x="294" y="251"/>
                </a:cubicBezTo>
                <a:cubicBezTo>
                  <a:pt x="287" y="241"/>
                  <a:pt x="282" y="231"/>
                  <a:pt x="280" y="221"/>
                </a:cubicBezTo>
                <a:cubicBezTo>
                  <a:pt x="280" y="221"/>
                  <a:pt x="280" y="220"/>
                  <a:pt x="280" y="220"/>
                </a:cubicBezTo>
                <a:cubicBezTo>
                  <a:pt x="263" y="214"/>
                  <a:pt x="248" y="208"/>
                  <a:pt x="236" y="201"/>
                </a:cubicBezTo>
                <a:cubicBezTo>
                  <a:pt x="218" y="190"/>
                  <a:pt x="205" y="179"/>
                  <a:pt x="195" y="167"/>
                </a:cubicBezTo>
                <a:cubicBezTo>
                  <a:pt x="185" y="155"/>
                  <a:pt x="179" y="142"/>
                  <a:pt x="175" y="131"/>
                </a:cubicBezTo>
                <a:cubicBezTo>
                  <a:pt x="173" y="123"/>
                  <a:pt x="172" y="116"/>
                  <a:pt x="171" y="109"/>
                </a:cubicBezTo>
                <a:cubicBezTo>
                  <a:pt x="171" y="103"/>
                  <a:pt x="171" y="97"/>
                  <a:pt x="171" y="92"/>
                </a:cubicBezTo>
                <a:cubicBezTo>
                  <a:pt x="166" y="94"/>
                  <a:pt x="159" y="96"/>
                  <a:pt x="153" y="99"/>
                </a:cubicBezTo>
                <a:cubicBezTo>
                  <a:pt x="146" y="102"/>
                  <a:pt x="140" y="106"/>
                  <a:pt x="134" y="110"/>
                </a:cubicBezTo>
                <a:cubicBezTo>
                  <a:pt x="126" y="117"/>
                  <a:pt x="119" y="124"/>
                  <a:pt x="113" y="134"/>
                </a:cubicBezTo>
                <a:cubicBezTo>
                  <a:pt x="108" y="143"/>
                  <a:pt x="104" y="153"/>
                  <a:pt x="103" y="165"/>
                </a:cubicBezTo>
                <a:cubicBezTo>
                  <a:pt x="102" y="173"/>
                  <a:pt x="102" y="173"/>
                  <a:pt x="102" y="173"/>
                </a:cubicBezTo>
                <a:cubicBezTo>
                  <a:pt x="95" y="175"/>
                  <a:pt x="95" y="175"/>
                  <a:pt x="95" y="175"/>
                </a:cubicBezTo>
                <a:cubicBezTo>
                  <a:pt x="95" y="175"/>
                  <a:pt x="95" y="175"/>
                  <a:pt x="95" y="175"/>
                </a:cubicBezTo>
                <a:cubicBezTo>
                  <a:pt x="95" y="175"/>
                  <a:pt x="95" y="175"/>
                  <a:pt x="95" y="175"/>
                </a:cubicBezTo>
                <a:cubicBezTo>
                  <a:pt x="95" y="175"/>
                  <a:pt x="95" y="175"/>
                  <a:pt x="95" y="175"/>
                </a:cubicBezTo>
                <a:cubicBezTo>
                  <a:pt x="95" y="175"/>
                  <a:pt x="95" y="175"/>
                  <a:pt x="95" y="175"/>
                </a:cubicBezTo>
                <a:cubicBezTo>
                  <a:pt x="94" y="175"/>
                  <a:pt x="94" y="175"/>
                  <a:pt x="94" y="175"/>
                </a:cubicBezTo>
                <a:cubicBezTo>
                  <a:pt x="94" y="175"/>
                  <a:pt x="94" y="175"/>
                  <a:pt x="94" y="175"/>
                </a:cubicBezTo>
                <a:cubicBezTo>
                  <a:pt x="94" y="175"/>
                  <a:pt x="93" y="176"/>
                  <a:pt x="92" y="176"/>
                </a:cubicBezTo>
                <a:cubicBezTo>
                  <a:pt x="90" y="177"/>
                  <a:pt x="87" y="178"/>
                  <a:pt x="84" y="180"/>
                </a:cubicBezTo>
                <a:cubicBezTo>
                  <a:pt x="77" y="183"/>
                  <a:pt x="68" y="188"/>
                  <a:pt x="59" y="196"/>
                </a:cubicBezTo>
                <a:cubicBezTo>
                  <a:pt x="54" y="202"/>
                  <a:pt x="48" y="208"/>
                  <a:pt x="44" y="216"/>
                </a:cubicBezTo>
                <a:cubicBezTo>
                  <a:pt x="39" y="224"/>
                  <a:pt x="36" y="232"/>
                  <a:pt x="34" y="243"/>
                </a:cubicBezTo>
                <a:cubicBezTo>
                  <a:pt x="32" y="250"/>
                  <a:pt x="32" y="258"/>
                  <a:pt x="32" y="268"/>
                </a:cubicBezTo>
                <a:cubicBezTo>
                  <a:pt x="33" y="269"/>
                  <a:pt x="33" y="271"/>
                  <a:pt x="33" y="272"/>
                </a:cubicBezTo>
                <a:cubicBezTo>
                  <a:pt x="33" y="272"/>
                  <a:pt x="33" y="272"/>
                  <a:pt x="33" y="272"/>
                </a:cubicBezTo>
                <a:cubicBezTo>
                  <a:pt x="33" y="272"/>
                  <a:pt x="33" y="272"/>
                  <a:pt x="33" y="272"/>
                </a:cubicBezTo>
                <a:cubicBezTo>
                  <a:pt x="33" y="272"/>
                  <a:pt x="33" y="273"/>
                  <a:pt x="33" y="273"/>
                </a:cubicBezTo>
                <a:cubicBezTo>
                  <a:pt x="33" y="273"/>
                  <a:pt x="33" y="273"/>
                  <a:pt x="33" y="274"/>
                </a:cubicBezTo>
                <a:cubicBezTo>
                  <a:pt x="33" y="275"/>
                  <a:pt x="33" y="277"/>
                  <a:pt x="33" y="280"/>
                </a:cubicBezTo>
                <a:cubicBezTo>
                  <a:pt x="34" y="285"/>
                  <a:pt x="36" y="292"/>
                  <a:pt x="39" y="300"/>
                </a:cubicBezTo>
                <a:cubicBezTo>
                  <a:pt x="42" y="305"/>
                  <a:pt x="45" y="311"/>
                  <a:pt x="49" y="316"/>
                </a:cubicBezTo>
                <a:cubicBezTo>
                  <a:pt x="55" y="323"/>
                  <a:pt x="62" y="330"/>
                  <a:pt x="73" y="337"/>
                </a:cubicBezTo>
                <a:cubicBezTo>
                  <a:pt x="82" y="342"/>
                  <a:pt x="94" y="347"/>
                  <a:pt x="108" y="350"/>
                </a:cubicBezTo>
                <a:cubicBezTo>
                  <a:pt x="122" y="353"/>
                  <a:pt x="139" y="355"/>
                  <a:pt x="160" y="355"/>
                </a:cubicBezTo>
                <a:cubicBezTo>
                  <a:pt x="161" y="355"/>
                  <a:pt x="162" y="356"/>
                  <a:pt x="163" y="356"/>
                </a:cubicBezTo>
                <a:cubicBezTo>
                  <a:pt x="164" y="351"/>
                  <a:pt x="166" y="346"/>
                  <a:pt x="168" y="341"/>
                </a:cubicBezTo>
                <a:cubicBezTo>
                  <a:pt x="170" y="338"/>
                  <a:pt x="172" y="336"/>
                  <a:pt x="174" y="333"/>
                </a:cubicBezTo>
                <a:cubicBezTo>
                  <a:pt x="177" y="330"/>
                  <a:pt x="182" y="329"/>
                  <a:pt x="185" y="332"/>
                </a:cubicBezTo>
                <a:cubicBezTo>
                  <a:pt x="188" y="335"/>
                  <a:pt x="189" y="340"/>
                  <a:pt x="186" y="343"/>
                </a:cubicBezTo>
                <a:cubicBezTo>
                  <a:pt x="184" y="345"/>
                  <a:pt x="183" y="347"/>
                  <a:pt x="182" y="349"/>
                </a:cubicBezTo>
                <a:cubicBezTo>
                  <a:pt x="180" y="353"/>
                  <a:pt x="178" y="356"/>
                  <a:pt x="178" y="360"/>
                </a:cubicBezTo>
                <a:cubicBezTo>
                  <a:pt x="177" y="363"/>
                  <a:pt x="177" y="367"/>
                  <a:pt x="177" y="370"/>
                </a:cubicBezTo>
                <a:cubicBezTo>
                  <a:pt x="177" y="377"/>
                  <a:pt x="179" y="382"/>
                  <a:pt x="181" y="386"/>
                </a:cubicBezTo>
                <a:cubicBezTo>
                  <a:pt x="182" y="388"/>
                  <a:pt x="183" y="390"/>
                  <a:pt x="183" y="390"/>
                </a:cubicBezTo>
                <a:cubicBezTo>
                  <a:pt x="183" y="390"/>
                  <a:pt x="183" y="390"/>
                  <a:pt x="183" y="390"/>
                </a:cubicBezTo>
                <a:cubicBezTo>
                  <a:pt x="183" y="390"/>
                  <a:pt x="183" y="390"/>
                  <a:pt x="183" y="390"/>
                </a:cubicBezTo>
                <a:cubicBezTo>
                  <a:pt x="183" y="390"/>
                  <a:pt x="183" y="390"/>
                  <a:pt x="183" y="390"/>
                </a:cubicBezTo>
                <a:cubicBezTo>
                  <a:pt x="185" y="393"/>
                  <a:pt x="184" y="398"/>
                  <a:pt x="180" y="400"/>
                </a:cubicBezTo>
                <a:cubicBezTo>
                  <a:pt x="177" y="403"/>
                  <a:pt x="172" y="402"/>
                  <a:pt x="170" y="398"/>
                </a:cubicBezTo>
                <a:cubicBezTo>
                  <a:pt x="169" y="398"/>
                  <a:pt x="168" y="395"/>
                  <a:pt x="166" y="392"/>
                </a:cubicBezTo>
                <a:cubicBezTo>
                  <a:pt x="165" y="388"/>
                  <a:pt x="163" y="384"/>
                  <a:pt x="162" y="378"/>
                </a:cubicBezTo>
                <a:cubicBezTo>
                  <a:pt x="162" y="379"/>
                  <a:pt x="161" y="379"/>
                  <a:pt x="160" y="379"/>
                </a:cubicBezTo>
                <a:cubicBezTo>
                  <a:pt x="138" y="379"/>
                  <a:pt x="119" y="376"/>
                  <a:pt x="103" y="373"/>
                </a:cubicBezTo>
                <a:cubicBezTo>
                  <a:pt x="86" y="369"/>
                  <a:pt x="73" y="363"/>
                  <a:pt x="62" y="357"/>
                </a:cubicBezTo>
                <a:cubicBezTo>
                  <a:pt x="47" y="348"/>
                  <a:pt x="36" y="338"/>
                  <a:pt x="28" y="327"/>
                </a:cubicBezTo>
                <a:cubicBezTo>
                  <a:pt x="23" y="320"/>
                  <a:pt x="20" y="314"/>
                  <a:pt x="17" y="307"/>
                </a:cubicBezTo>
                <a:cubicBezTo>
                  <a:pt x="14" y="313"/>
                  <a:pt x="10" y="321"/>
                  <a:pt x="7" y="329"/>
                </a:cubicBezTo>
                <a:cubicBezTo>
                  <a:pt x="4" y="337"/>
                  <a:pt x="2" y="347"/>
                  <a:pt x="1" y="357"/>
                </a:cubicBezTo>
                <a:cubicBezTo>
                  <a:pt x="0" y="363"/>
                  <a:pt x="0" y="370"/>
                  <a:pt x="1" y="377"/>
                </a:cubicBezTo>
                <a:cubicBezTo>
                  <a:pt x="1" y="379"/>
                  <a:pt x="1" y="380"/>
                  <a:pt x="1" y="382"/>
                </a:cubicBezTo>
                <a:cubicBezTo>
                  <a:pt x="4" y="379"/>
                  <a:pt x="6" y="376"/>
                  <a:pt x="9" y="373"/>
                </a:cubicBezTo>
                <a:cubicBezTo>
                  <a:pt x="14" y="367"/>
                  <a:pt x="21" y="361"/>
                  <a:pt x="29" y="357"/>
                </a:cubicBezTo>
                <a:cubicBezTo>
                  <a:pt x="35" y="354"/>
                  <a:pt x="42" y="356"/>
                  <a:pt x="45" y="361"/>
                </a:cubicBezTo>
                <a:cubicBezTo>
                  <a:pt x="48" y="367"/>
                  <a:pt x="46" y="374"/>
                  <a:pt x="41" y="377"/>
                </a:cubicBezTo>
                <a:cubicBezTo>
                  <a:pt x="35" y="380"/>
                  <a:pt x="30" y="384"/>
                  <a:pt x="26" y="389"/>
                </a:cubicBezTo>
                <a:cubicBezTo>
                  <a:pt x="22" y="393"/>
                  <a:pt x="19" y="398"/>
                  <a:pt x="16" y="402"/>
                </a:cubicBezTo>
                <a:cubicBezTo>
                  <a:pt x="13" y="407"/>
                  <a:pt x="11" y="412"/>
                  <a:pt x="10" y="415"/>
                </a:cubicBezTo>
                <a:cubicBezTo>
                  <a:pt x="10" y="416"/>
                  <a:pt x="10" y="416"/>
                  <a:pt x="10" y="417"/>
                </a:cubicBezTo>
                <a:cubicBezTo>
                  <a:pt x="9" y="418"/>
                  <a:pt x="9" y="418"/>
                  <a:pt x="9" y="419"/>
                </a:cubicBezTo>
                <a:cubicBezTo>
                  <a:pt x="9" y="419"/>
                  <a:pt x="9" y="419"/>
                  <a:pt x="9" y="419"/>
                </a:cubicBezTo>
                <a:cubicBezTo>
                  <a:pt x="9" y="420"/>
                  <a:pt x="9" y="420"/>
                  <a:pt x="8" y="420"/>
                </a:cubicBezTo>
                <a:cubicBezTo>
                  <a:pt x="8" y="420"/>
                  <a:pt x="8" y="420"/>
                  <a:pt x="8" y="421"/>
                </a:cubicBezTo>
                <a:cubicBezTo>
                  <a:pt x="8" y="421"/>
                  <a:pt x="8" y="421"/>
                  <a:pt x="8" y="421"/>
                </a:cubicBezTo>
                <a:cubicBezTo>
                  <a:pt x="7" y="425"/>
                  <a:pt x="5" y="430"/>
                  <a:pt x="4" y="436"/>
                </a:cubicBezTo>
                <a:cubicBezTo>
                  <a:pt x="2" y="448"/>
                  <a:pt x="0" y="465"/>
                  <a:pt x="3" y="483"/>
                </a:cubicBezTo>
                <a:cubicBezTo>
                  <a:pt x="5" y="495"/>
                  <a:pt x="9" y="508"/>
                  <a:pt x="16" y="520"/>
                </a:cubicBezTo>
                <a:cubicBezTo>
                  <a:pt x="19" y="528"/>
                  <a:pt x="24" y="535"/>
                  <a:pt x="31" y="542"/>
                </a:cubicBezTo>
                <a:cubicBezTo>
                  <a:pt x="33" y="545"/>
                  <a:pt x="36" y="548"/>
                  <a:pt x="39" y="551"/>
                </a:cubicBezTo>
                <a:cubicBezTo>
                  <a:pt x="40" y="547"/>
                  <a:pt x="41" y="542"/>
                  <a:pt x="42" y="537"/>
                </a:cubicBezTo>
                <a:cubicBezTo>
                  <a:pt x="45" y="524"/>
                  <a:pt x="51" y="508"/>
                  <a:pt x="59" y="493"/>
                </a:cubicBezTo>
                <a:cubicBezTo>
                  <a:pt x="67" y="479"/>
                  <a:pt x="78" y="465"/>
                  <a:pt x="93" y="453"/>
                </a:cubicBezTo>
                <a:cubicBezTo>
                  <a:pt x="107" y="441"/>
                  <a:pt x="125" y="431"/>
                  <a:pt x="147" y="425"/>
                </a:cubicBezTo>
                <a:cubicBezTo>
                  <a:pt x="147" y="425"/>
                  <a:pt x="147" y="425"/>
                  <a:pt x="147" y="425"/>
                </a:cubicBezTo>
                <a:cubicBezTo>
                  <a:pt x="147" y="425"/>
                  <a:pt x="147" y="425"/>
                  <a:pt x="147" y="425"/>
                </a:cubicBezTo>
                <a:cubicBezTo>
                  <a:pt x="147" y="425"/>
                  <a:pt x="147" y="425"/>
                  <a:pt x="147" y="425"/>
                </a:cubicBezTo>
                <a:cubicBezTo>
                  <a:pt x="147" y="425"/>
                  <a:pt x="147" y="425"/>
                  <a:pt x="147" y="425"/>
                </a:cubicBezTo>
                <a:cubicBezTo>
                  <a:pt x="149" y="425"/>
                  <a:pt x="157" y="423"/>
                  <a:pt x="169" y="421"/>
                </a:cubicBezTo>
                <a:cubicBezTo>
                  <a:pt x="182" y="420"/>
                  <a:pt x="200" y="420"/>
                  <a:pt x="220" y="424"/>
                </a:cubicBezTo>
                <a:cubicBezTo>
                  <a:pt x="233" y="426"/>
                  <a:pt x="247" y="431"/>
                  <a:pt x="260" y="439"/>
                </a:cubicBezTo>
                <a:cubicBezTo>
                  <a:pt x="269" y="444"/>
                  <a:pt x="278" y="450"/>
                  <a:pt x="286" y="458"/>
                </a:cubicBezTo>
                <a:cubicBezTo>
                  <a:pt x="294" y="466"/>
                  <a:pt x="301" y="475"/>
                  <a:pt x="308" y="486"/>
                </a:cubicBezTo>
                <a:cubicBezTo>
                  <a:pt x="312" y="491"/>
                  <a:pt x="310" y="499"/>
                  <a:pt x="305" y="502"/>
                </a:cubicBezTo>
                <a:cubicBezTo>
                  <a:pt x="299" y="505"/>
                  <a:pt x="292" y="504"/>
                  <a:pt x="289" y="498"/>
                </a:cubicBezTo>
                <a:cubicBezTo>
                  <a:pt x="283" y="489"/>
                  <a:pt x="276" y="481"/>
                  <a:pt x="270" y="475"/>
                </a:cubicBezTo>
                <a:cubicBezTo>
                  <a:pt x="263" y="468"/>
                  <a:pt x="256" y="463"/>
                  <a:pt x="249" y="459"/>
                </a:cubicBezTo>
                <a:cubicBezTo>
                  <a:pt x="238" y="453"/>
                  <a:pt x="226" y="449"/>
                  <a:pt x="215" y="447"/>
                </a:cubicBezTo>
                <a:cubicBezTo>
                  <a:pt x="205" y="444"/>
                  <a:pt x="194" y="444"/>
                  <a:pt x="185" y="444"/>
                </a:cubicBezTo>
                <a:cubicBezTo>
                  <a:pt x="167" y="444"/>
                  <a:pt x="154" y="448"/>
                  <a:pt x="154" y="448"/>
                </a:cubicBezTo>
                <a:cubicBezTo>
                  <a:pt x="154" y="448"/>
                  <a:pt x="154" y="448"/>
                  <a:pt x="154" y="448"/>
                </a:cubicBezTo>
                <a:cubicBezTo>
                  <a:pt x="154" y="448"/>
                  <a:pt x="154" y="448"/>
                  <a:pt x="154" y="448"/>
                </a:cubicBezTo>
                <a:cubicBezTo>
                  <a:pt x="154" y="448"/>
                  <a:pt x="154" y="448"/>
                  <a:pt x="154" y="448"/>
                </a:cubicBezTo>
                <a:cubicBezTo>
                  <a:pt x="135" y="453"/>
                  <a:pt x="120" y="461"/>
                  <a:pt x="108" y="471"/>
                </a:cubicBezTo>
                <a:cubicBezTo>
                  <a:pt x="96" y="481"/>
                  <a:pt x="86" y="493"/>
                  <a:pt x="79" y="505"/>
                </a:cubicBezTo>
                <a:cubicBezTo>
                  <a:pt x="72" y="518"/>
                  <a:pt x="67" y="531"/>
                  <a:pt x="65" y="542"/>
                </a:cubicBezTo>
                <a:cubicBezTo>
                  <a:pt x="62" y="551"/>
                  <a:pt x="62" y="559"/>
                  <a:pt x="62" y="565"/>
                </a:cubicBezTo>
                <a:cubicBezTo>
                  <a:pt x="62" y="566"/>
                  <a:pt x="62" y="568"/>
                  <a:pt x="62" y="569"/>
                </a:cubicBezTo>
                <a:cubicBezTo>
                  <a:pt x="62" y="570"/>
                  <a:pt x="62" y="570"/>
                  <a:pt x="62" y="570"/>
                </a:cubicBezTo>
                <a:cubicBezTo>
                  <a:pt x="62" y="576"/>
                  <a:pt x="62" y="576"/>
                  <a:pt x="62" y="576"/>
                </a:cubicBezTo>
                <a:cubicBezTo>
                  <a:pt x="62" y="576"/>
                  <a:pt x="62" y="576"/>
                  <a:pt x="62" y="576"/>
                </a:cubicBezTo>
                <a:cubicBezTo>
                  <a:pt x="62" y="576"/>
                  <a:pt x="62" y="576"/>
                  <a:pt x="62" y="576"/>
                </a:cubicBezTo>
                <a:cubicBezTo>
                  <a:pt x="62" y="576"/>
                  <a:pt x="62" y="576"/>
                  <a:pt x="62" y="576"/>
                </a:cubicBezTo>
                <a:cubicBezTo>
                  <a:pt x="62" y="576"/>
                  <a:pt x="62" y="576"/>
                  <a:pt x="62" y="576"/>
                </a:cubicBezTo>
                <a:cubicBezTo>
                  <a:pt x="62" y="576"/>
                  <a:pt x="62" y="576"/>
                  <a:pt x="62" y="576"/>
                </a:cubicBezTo>
                <a:cubicBezTo>
                  <a:pt x="62" y="576"/>
                  <a:pt x="62" y="576"/>
                  <a:pt x="62" y="576"/>
                </a:cubicBezTo>
                <a:cubicBezTo>
                  <a:pt x="62" y="576"/>
                  <a:pt x="62" y="576"/>
                  <a:pt x="62" y="576"/>
                </a:cubicBezTo>
                <a:cubicBezTo>
                  <a:pt x="62" y="576"/>
                  <a:pt x="62" y="576"/>
                  <a:pt x="62" y="576"/>
                </a:cubicBezTo>
                <a:cubicBezTo>
                  <a:pt x="62" y="576"/>
                  <a:pt x="62" y="576"/>
                  <a:pt x="62" y="576"/>
                </a:cubicBezTo>
                <a:cubicBezTo>
                  <a:pt x="62" y="577"/>
                  <a:pt x="63" y="577"/>
                  <a:pt x="63" y="578"/>
                </a:cubicBezTo>
                <a:cubicBezTo>
                  <a:pt x="63" y="581"/>
                  <a:pt x="63" y="584"/>
                  <a:pt x="64" y="588"/>
                </a:cubicBezTo>
                <a:cubicBezTo>
                  <a:pt x="65" y="595"/>
                  <a:pt x="68" y="606"/>
                  <a:pt x="74" y="618"/>
                </a:cubicBezTo>
                <a:cubicBezTo>
                  <a:pt x="78" y="626"/>
                  <a:pt x="83" y="634"/>
                  <a:pt x="89" y="642"/>
                </a:cubicBezTo>
                <a:cubicBezTo>
                  <a:pt x="98" y="653"/>
                  <a:pt x="110" y="664"/>
                  <a:pt x="126" y="673"/>
                </a:cubicBezTo>
                <a:cubicBezTo>
                  <a:pt x="139" y="681"/>
                  <a:pt x="156" y="688"/>
                  <a:pt x="177" y="692"/>
                </a:cubicBezTo>
                <a:cubicBezTo>
                  <a:pt x="177" y="692"/>
                  <a:pt x="177" y="692"/>
                  <a:pt x="177" y="692"/>
                </a:cubicBezTo>
                <a:cubicBezTo>
                  <a:pt x="178" y="692"/>
                  <a:pt x="178" y="693"/>
                  <a:pt x="180" y="693"/>
                </a:cubicBezTo>
                <a:cubicBezTo>
                  <a:pt x="182" y="693"/>
                  <a:pt x="185" y="693"/>
                  <a:pt x="189" y="693"/>
                </a:cubicBezTo>
                <a:cubicBezTo>
                  <a:pt x="197" y="693"/>
                  <a:pt x="208" y="693"/>
                  <a:pt x="219" y="690"/>
                </a:cubicBezTo>
                <a:cubicBezTo>
                  <a:pt x="227" y="688"/>
                  <a:pt x="234" y="685"/>
                  <a:pt x="241" y="681"/>
                </a:cubicBezTo>
                <a:cubicBezTo>
                  <a:pt x="247" y="678"/>
                  <a:pt x="252" y="675"/>
                  <a:pt x="256" y="672"/>
                </a:cubicBezTo>
                <a:cubicBezTo>
                  <a:pt x="260" y="669"/>
                  <a:pt x="263" y="666"/>
                  <a:pt x="267" y="662"/>
                </a:cubicBezTo>
                <a:cubicBezTo>
                  <a:pt x="270" y="660"/>
                  <a:pt x="272" y="657"/>
                  <a:pt x="275" y="654"/>
                </a:cubicBezTo>
                <a:cubicBezTo>
                  <a:pt x="278" y="650"/>
                  <a:pt x="282" y="645"/>
                  <a:pt x="286" y="638"/>
                </a:cubicBezTo>
                <a:cubicBezTo>
                  <a:pt x="292" y="630"/>
                  <a:pt x="298" y="620"/>
                  <a:pt x="306" y="607"/>
                </a:cubicBezTo>
                <a:cubicBezTo>
                  <a:pt x="306" y="607"/>
                  <a:pt x="306" y="607"/>
                  <a:pt x="306" y="607"/>
                </a:cubicBezTo>
                <a:lnTo>
                  <a:pt x="475" y="312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 w="19050" cap="flat">
            <a:noFill/>
            <a:prstDash val="solid"/>
            <a:miter lim="800000"/>
            <a:headEnd/>
            <a:tailEnd/>
          </a:ln>
          <a:effectLst>
            <a:outerShdw blurRad="190500" dist="76200" dir="5400000" sx="103000" sy="103000" algn="t" rotWithShape="0">
              <a:prstClr val="black">
                <a:alpha val="1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prstClr val="black"/>
              </a:solidFill>
            </a:endParaRPr>
          </a:p>
        </p:txBody>
      </p:sp>
      <p:sp>
        <p:nvSpPr>
          <p:cNvPr id="51" name="Freeform 19">
            <a:extLst>
              <a:ext uri="{FF2B5EF4-FFF2-40B4-BE49-F238E27FC236}">
                <a16:creationId xmlns:a16="http://schemas.microsoft.com/office/drawing/2014/main" xmlns="" id="{DC69683B-4C19-4669-A9F3-A928F3F84AFD}"/>
              </a:ext>
            </a:extLst>
          </p:cNvPr>
          <p:cNvSpPr/>
          <p:nvPr/>
        </p:nvSpPr>
        <p:spPr bwMode="auto">
          <a:xfrm>
            <a:off x="4755747" y="4744890"/>
            <a:ext cx="406868" cy="737912"/>
          </a:xfrm>
          <a:custGeom>
            <a:avLst/>
            <a:gdLst/>
            <a:ahLst/>
            <a:cxnLst>
              <a:cxn ang="0">
                <a:pos x="18" y="197"/>
              </a:cxn>
              <a:cxn ang="0">
                <a:pos x="14" y="195"/>
              </a:cxn>
              <a:cxn ang="0">
                <a:pos x="9" y="156"/>
              </a:cxn>
              <a:cxn ang="0">
                <a:pos x="44" y="35"/>
              </a:cxn>
              <a:cxn ang="0">
                <a:pos x="67" y="3"/>
              </a:cxn>
              <a:cxn ang="0">
                <a:pos x="99" y="26"/>
              </a:cxn>
              <a:cxn ang="0">
                <a:pos x="54" y="190"/>
              </a:cxn>
              <a:cxn ang="0">
                <a:pos x="18" y="197"/>
              </a:cxn>
            </a:cxnLst>
            <a:rect l="0" t="0" r="r" b="b"/>
            <a:pathLst>
              <a:path w="113" h="204">
                <a:moveTo>
                  <a:pt x="18" y="197"/>
                </a:moveTo>
                <a:cubicBezTo>
                  <a:pt x="17" y="197"/>
                  <a:pt x="16" y="196"/>
                  <a:pt x="14" y="195"/>
                </a:cubicBezTo>
                <a:cubicBezTo>
                  <a:pt x="2" y="186"/>
                  <a:pt x="0" y="168"/>
                  <a:pt x="9" y="156"/>
                </a:cubicBezTo>
                <a:cubicBezTo>
                  <a:pt x="10" y="155"/>
                  <a:pt x="54" y="97"/>
                  <a:pt x="44" y="35"/>
                </a:cubicBezTo>
                <a:cubicBezTo>
                  <a:pt x="41" y="20"/>
                  <a:pt x="52" y="5"/>
                  <a:pt x="67" y="3"/>
                </a:cubicBezTo>
                <a:cubicBezTo>
                  <a:pt x="83" y="0"/>
                  <a:pt x="97" y="11"/>
                  <a:pt x="99" y="26"/>
                </a:cubicBezTo>
                <a:cubicBezTo>
                  <a:pt x="113" y="112"/>
                  <a:pt x="56" y="187"/>
                  <a:pt x="54" y="190"/>
                </a:cubicBezTo>
                <a:cubicBezTo>
                  <a:pt x="45" y="202"/>
                  <a:pt x="30" y="204"/>
                  <a:pt x="18" y="197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 w="19050" cap="flat">
            <a:noFill/>
            <a:prstDash val="solid"/>
            <a:miter lim="800000"/>
            <a:headEnd/>
            <a:tailEnd/>
          </a:ln>
          <a:effectLst>
            <a:outerShdw blurRad="190500" dist="76200" dir="5400000" sx="103000" sy="103000" algn="t" rotWithShape="0">
              <a:prstClr val="black">
                <a:alpha val="1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prstClr val="black"/>
              </a:solidFill>
            </a:endParaRPr>
          </a:p>
        </p:txBody>
      </p:sp>
      <p:sp>
        <p:nvSpPr>
          <p:cNvPr id="52" name="Freeform 20">
            <a:extLst>
              <a:ext uri="{FF2B5EF4-FFF2-40B4-BE49-F238E27FC236}">
                <a16:creationId xmlns:a16="http://schemas.microsoft.com/office/drawing/2014/main" xmlns="" id="{66815F9E-69D7-4996-A57E-A9B80608D71E}"/>
              </a:ext>
            </a:extLst>
          </p:cNvPr>
          <p:cNvSpPr/>
          <p:nvPr/>
        </p:nvSpPr>
        <p:spPr bwMode="auto">
          <a:xfrm>
            <a:off x="5285521" y="5181700"/>
            <a:ext cx="606062" cy="614926"/>
          </a:xfrm>
          <a:custGeom>
            <a:avLst/>
            <a:gdLst/>
            <a:ahLst/>
            <a:cxnLst>
              <a:cxn ang="0">
                <a:pos x="18" y="162"/>
              </a:cxn>
              <a:cxn ang="0">
                <a:pos x="6" y="127"/>
              </a:cxn>
              <a:cxn ang="0">
                <a:pos x="125" y="6"/>
              </a:cxn>
              <a:cxn ang="0">
                <a:pos x="161" y="22"/>
              </a:cxn>
              <a:cxn ang="0">
                <a:pos x="145" y="58"/>
              </a:cxn>
              <a:cxn ang="0">
                <a:pos x="58" y="149"/>
              </a:cxn>
              <a:cxn ang="0">
                <a:pos x="21" y="164"/>
              </a:cxn>
              <a:cxn ang="0">
                <a:pos x="18" y="162"/>
              </a:cxn>
            </a:cxnLst>
            <a:rect l="0" t="0" r="r" b="b"/>
            <a:pathLst>
              <a:path w="167" h="170">
                <a:moveTo>
                  <a:pt x="18" y="162"/>
                </a:moveTo>
                <a:cubicBezTo>
                  <a:pt x="6" y="155"/>
                  <a:pt x="0" y="140"/>
                  <a:pt x="6" y="127"/>
                </a:cubicBezTo>
                <a:cubicBezTo>
                  <a:pt x="7" y="124"/>
                  <a:pt x="44" y="37"/>
                  <a:pt x="125" y="6"/>
                </a:cubicBezTo>
                <a:cubicBezTo>
                  <a:pt x="140" y="0"/>
                  <a:pt x="156" y="8"/>
                  <a:pt x="161" y="22"/>
                </a:cubicBezTo>
                <a:cubicBezTo>
                  <a:pt x="167" y="37"/>
                  <a:pt x="160" y="53"/>
                  <a:pt x="145" y="58"/>
                </a:cubicBezTo>
                <a:cubicBezTo>
                  <a:pt x="87" y="81"/>
                  <a:pt x="58" y="148"/>
                  <a:pt x="58" y="149"/>
                </a:cubicBezTo>
                <a:cubicBezTo>
                  <a:pt x="52" y="163"/>
                  <a:pt x="35" y="170"/>
                  <a:pt x="21" y="164"/>
                </a:cubicBezTo>
                <a:cubicBezTo>
                  <a:pt x="20" y="163"/>
                  <a:pt x="19" y="163"/>
                  <a:pt x="18" y="162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 w="19050" cap="flat">
            <a:noFill/>
            <a:prstDash val="solid"/>
            <a:miter lim="800000"/>
            <a:headEnd/>
            <a:tailEnd/>
          </a:ln>
          <a:effectLst>
            <a:outerShdw blurRad="190500" dist="76200" dir="5400000" sx="103000" sy="103000" algn="t" rotWithShape="0">
              <a:prstClr val="black">
                <a:alpha val="1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prstClr val="black"/>
              </a:solidFill>
            </a:endParaRPr>
          </a:p>
        </p:txBody>
      </p:sp>
      <p:grpSp>
        <p:nvGrpSpPr>
          <p:cNvPr id="53" name="Group 13">
            <a:extLst>
              <a:ext uri="{FF2B5EF4-FFF2-40B4-BE49-F238E27FC236}">
                <a16:creationId xmlns:a16="http://schemas.microsoft.com/office/drawing/2014/main" xmlns="" id="{EDEA5F7D-4D08-4F96-87B5-F5C95BEF7880}"/>
              </a:ext>
            </a:extLst>
          </p:cNvPr>
          <p:cNvGrpSpPr/>
          <p:nvPr/>
        </p:nvGrpSpPr>
        <p:grpSpPr>
          <a:xfrm>
            <a:off x="6865795" y="2164080"/>
            <a:ext cx="1374692" cy="440697"/>
            <a:chOff x="7794624" y="2150772"/>
            <a:chExt cx="1606953" cy="515155"/>
          </a:xfrm>
        </p:grpSpPr>
        <p:cxnSp>
          <p:nvCxnSpPr>
            <p:cNvPr id="54" name="Straight Connector 15">
              <a:extLst>
                <a:ext uri="{FF2B5EF4-FFF2-40B4-BE49-F238E27FC236}">
                  <a16:creationId xmlns:a16="http://schemas.microsoft.com/office/drawing/2014/main" xmlns="" id="{70474223-BFFD-45F3-A7B7-8B94CF9EAB84}"/>
                </a:ext>
              </a:extLst>
            </p:cNvPr>
            <p:cNvCxnSpPr/>
            <p:nvPr/>
          </p:nvCxnSpPr>
          <p:spPr>
            <a:xfrm flipV="1">
              <a:off x="7794624" y="2150772"/>
              <a:ext cx="220663" cy="515155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16">
              <a:extLst>
                <a:ext uri="{FF2B5EF4-FFF2-40B4-BE49-F238E27FC236}">
                  <a16:creationId xmlns:a16="http://schemas.microsoft.com/office/drawing/2014/main" xmlns="" id="{98A09332-7560-4482-B104-7D3BC850588E}"/>
                </a:ext>
              </a:extLst>
            </p:cNvPr>
            <p:cNvCxnSpPr/>
            <p:nvPr/>
          </p:nvCxnSpPr>
          <p:spPr>
            <a:xfrm>
              <a:off x="8015287" y="2154363"/>
              <a:ext cx="1386290" cy="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  <a:prstDash val="sys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56" name="Straight Connector 18">
            <a:extLst>
              <a:ext uri="{FF2B5EF4-FFF2-40B4-BE49-F238E27FC236}">
                <a16:creationId xmlns:a16="http://schemas.microsoft.com/office/drawing/2014/main" xmlns="" id="{B7134905-C665-4510-B4C1-55D55467D811}"/>
              </a:ext>
            </a:extLst>
          </p:cNvPr>
          <p:cNvCxnSpPr/>
          <p:nvPr/>
        </p:nvCxnSpPr>
        <p:spPr>
          <a:xfrm flipV="1">
            <a:off x="7218141" y="3721237"/>
            <a:ext cx="118592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prstDash val="sys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7" name="Group 21">
            <a:extLst>
              <a:ext uri="{FF2B5EF4-FFF2-40B4-BE49-F238E27FC236}">
                <a16:creationId xmlns:a16="http://schemas.microsoft.com/office/drawing/2014/main" xmlns="" id="{B2485126-A92E-4737-AAFF-DBCDE7BF1BF2}"/>
              </a:ext>
            </a:extLst>
          </p:cNvPr>
          <p:cNvGrpSpPr/>
          <p:nvPr/>
        </p:nvGrpSpPr>
        <p:grpSpPr>
          <a:xfrm>
            <a:off x="6951448" y="4771612"/>
            <a:ext cx="1374692" cy="460732"/>
            <a:chOff x="7794624" y="1615788"/>
            <a:chExt cx="1606953" cy="538575"/>
          </a:xfrm>
        </p:grpSpPr>
        <p:cxnSp>
          <p:nvCxnSpPr>
            <p:cNvPr id="58" name="Straight Connector 23">
              <a:extLst>
                <a:ext uri="{FF2B5EF4-FFF2-40B4-BE49-F238E27FC236}">
                  <a16:creationId xmlns:a16="http://schemas.microsoft.com/office/drawing/2014/main" xmlns="" id="{01D9FC21-E631-492C-9F69-250A995818D7}"/>
                </a:ext>
              </a:extLst>
            </p:cNvPr>
            <p:cNvCxnSpPr/>
            <p:nvPr/>
          </p:nvCxnSpPr>
          <p:spPr>
            <a:xfrm flipH="1" flipV="1">
              <a:off x="7794624" y="1615788"/>
              <a:ext cx="220663" cy="515155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24">
              <a:extLst>
                <a:ext uri="{FF2B5EF4-FFF2-40B4-BE49-F238E27FC236}">
                  <a16:creationId xmlns:a16="http://schemas.microsoft.com/office/drawing/2014/main" xmlns="" id="{799B6748-81DE-4A19-A630-3E371990EAE1}"/>
                </a:ext>
              </a:extLst>
            </p:cNvPr>
            <p:cNvCxnSpPr/>
            <p:nvPr/>
          </p:nvCxnSpPr>
          <p:spPr>
            <a:xfrm>
              <a:off x="8015287" y="2154363"/>
              <a:ext cx="1386290" cy="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  <a:prstDash val="sys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0" name="Group 26">
            <a:extLst>
              <a:ext uri="{FF2B5EF4-FFF2-40B4-BE49-F238E27FC236}">
                <a16:creationId xmlns:a16="http://schemas.microsoft.com/office/drawing/2014/main" xmlns="" id="{272FFBAD-EDE5-4863-89B9-0C6FA35D3753}"/>
              </a:ext>
            </a:extLst>
          </p:cNvPr>
          <p:cNvGrpSpPr/>
          <p:nvPr/>
        </p:nvGrpSpPr>
        <p:grpSpPr>
          <a:xfrm flipH="1">
            <a:off x="3968228" y="2550900"/>
            <a:ext cx="1153603" cy="440697"/>
            <a:chOff x="7794624" y="2150772"/>
            <a:chExt cx="1606953" cy="515155"/>
          </a:xfrm>
        </p:grpSpPr>
        <p:cxnSp>
          <p:nvCxnSpPr>
            <p:cNvPr id="61" name="Straight Connector 28">
              <a:extLst>
                <a:ext uri="{FF2B5EF4-FFF2-40B4-BE49-F238E27FC236}">
                  <a16:creationId xmlns:a16="http://schemas.microsoft.com/office/drawing/2014/main" xmlns="" id="{B25023DC-C90E-4468-AAD2-E442A8C06921}"/>
                </a:ext>
              </a:extLst>
            </p:cNvPr>
            <p:cNvCxnSpPr/>
            <p:nvPr/>
          </p:nvCxnSpPr>
          <p:spPr>
            <a:xfrm flipV="1">
              <a:off x="7794624" y="2150772"/>
              <a:ext cx="220663" cy="515155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29">
              <a:extLst>
                <a:ext uri="{FF2B5EF4-FFF2-40B4-BE49-F238E27FC236}">
                  <a16:creationId xmlns:a16="http://schemas.microsoft.com/office/drawing/2014/main" xmlns="" id="{5B1F89D4-B3FE-4762-B4F1-C79A76404481}"/>
                </a:ext>
              </a:extLst>
            </p:cNvPr>
            <p:cNvCxnSpPr/>
            <p:nvPr/>
          </p:nvCxnSpPr>
          <p:spPr>
            <a:xfrm>
              <a:off x="8015287" y="2154363"/>
              <a:ext cx="1386290" cy="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  <a:prstDash val="sys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64" name="Straight Connector 34">
            <a:extLst>
              <a:ext uri="{FF2B5EF4-FFF2-40B4-BE49-F238E27FC236}">
                <a16:creationId xmlns:a16="http://schemas.microsoft.com/office/drawing/2014/main" xmlns="" id="{096E55E6-3E2D-4C68-BEC4-E547D1D844DE}"/>
              </a:ext>
            </a:extLst>
          </p:cNvPr>
          <p:cNvCxnSpPr/>
          <p:nvPr/>
        </p:nvCxnSpPr>
        <p:spPr>
          <a:xfrm flipH="1" flipV="1">
            <a:off x="3787936" y="5136531"/>
            <a:ext cx="118592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prstDash val="sys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5" name="组合 64">
            <a:extLst>
              <a:ext uri="{FF2B5EF4-FFF2-40B4-BE49-F238E27FC236}">
                <a16:creationId xmlns:a16="http://schemas.microsoft.com/office/drawing/2014/main" xmlns="" id="{9EB7BED3-88E3-401F-9A72-591EE1A3AB9C}"/>
              </a:ext>
            </a:extLst>
          </p:cNvPr>
          <p:cNvGrpSpPr/>
          <p:nvPr/>
        </p:nvGrpSpPr>
        <p:grpSpPr>
          <a:xfrm>
            <a:off x="8520923" y="1707532"/>
            <a:ext cx="2634367" cy="854956"/>
            <a:chOff x="1289536" y="4875148"/>
            <a:chExt cx="2634367" cy="854956"/>
          </a:xfrm>
        </p:grpSpPr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xmlns="" id="{3D3130EC-BDC3-4155-B0BC-762B7842EEF5}"/>
                </a:ext>
              </a:extLst>
            </p:cNvPr>
            <p:cNvSpPr txBox="1"/>
            <p:nvPr/>
          </p:nvSpPr>
          <p:spPr>
            <a:xfrm>
              <a:off x="1289536" y="4875148"/>
              <a:ext cx="1247136" cy="3627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+mj-ea"/>
                </a:rPr>
                <a:t>TEXT HERE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</a:endParaRPr>
            </a:p>
          </p:txBody>
        </p:sp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xmlns="" id="{F580BB16-2A19-4145-8191-718FF50AD6BA}"/>
                </a:ext>
              </a:extLst>
            </p:cNvPr>
            <p:cNvSpPr txBox="1"/>
            <p:nvPr/>
          </p:nvSpPr>
          <p:spPr>
            <a:xfrm>
              <a:off x="1289536" y="5194573"/>
              <a:ext cx="2634367" cy="535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1200"/>
              </a:lvl1pPr>
            </a:lstStyle>
            <a:p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Nunc </a:t>
              </a:r>
              <a:r>
                <a:rPr lang="en-US" altLang="zh-CN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viverra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US" altLang="zh-CN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imperdiet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US" altLang="zh-CN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enim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. </a:t>
              </a:r>
              <a:r>
                <a:rPr lang="en-US" altLang="zh-CN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Fusce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est. </a:t>
              </a:r>
              <a:r>
                <a:rPr lang="en-US" altLang="zh-CN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Vivamus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a </a:t>
              </a:r>
              <a:r>
                <a:rPr lang="en-US" altLang="zh-CN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tellus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.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68" name="组合 67">
            <a:extLst>
              <a:ext uri="{FF2B5EF4-FFF2-40B4-BE49-F238E27FC236}">
                <a16:creationId xmlns:a16="http://schemas.microsoft.com/office/drawing/2014/main" xmlns="" id="{0F4B50A9-EF4C-48B8-9CE8-49921397CA93}"/>
              </a:ext>
            </a:extLst>
          </p:cNvPr>
          <p:cNvGrpSpPr/>
          <p:nvPr/>
        </p:nvGrpSpPr>
        <p:grpSpPr>
          <a:xfrm>
            <a:off x="1141022" y="2102976"/>
            <a:ext cx="2634367" cy="854956"/>
            <a:chOff x="1281809" y="2621030"/>
            <a:chExt cx="2634367" cy="854956"/>
          </a:xfrm>
        </p:grpSpPr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xmlns="" id="{A1371C9B-BB65-41C1-A2A6-FC807AB4AA7F}"/>
                </a:ext>
              </a:extLst>
            </p:cNvPr>
            <p:cNvSpPr txBox="1"/>
            <p:nvPr/>
          </p:nvSpPr>
          <p:spPr>
            <a:xfrm>
              <a:off x="2669040" y="2621030"/>
              <a:ext cx="1247136" cy="3627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+mj-ea"/>
                </a:rPr>
                <a:t>TEXT HERE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</a:endParaRPr>
            </a:p>
          </p:txBody>
        </p:sp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xmlns="" id="{9911509D-1FD8-4DFF-A22F-21F09F72FE27}"/>
                </a:ext>
              </a:extLst>
            </p:cNvPr>
            <p:cNvSpPr txBox="1"/>
            <p:nvPr/>
          </p:nvSpPr>
          <p:spPr>
            <a:xfrm>
              <a:off x="1281809" y="2940455"/>
              <a:ext cx="2634367" cy="535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1200"/>
              </a:lvl1pPr>
            </a:lstStyle>
            <a:p>
              <a:pPr algn="r"/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Nunc </a:t>
              </a:r>
              <a:r>
                <a:rPr lang="en-US" altLang="zh-CN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viverra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US" altLang="zh-CN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imperdiet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US" altLang="zh-CN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enim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. </a:t>
              </a:r>
              <a:r>
                <a:rPr lang="en-US" altLang="zh-CN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Fusce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est. </a:t>
              </a:r>
              <a:r>
                <a:rPr lang="en-US" altLang="zh-CN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Vivamus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a </a:t>
              </a:r>
              <a:r>
                <a:rPr lang="en-US" altLang="zh-CN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tellus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.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71" name="组合 70">
            <a:extLst>
              <a:ext uri="{FF2B5EF4-FFF2-40B4-BE49-F238E27FC236}">
                <a16:creationId xmlns:a16="http://schemas.microsoft.com/office/drawing/2014/main" xmlns="" id="{657E1C90-AE04-4252-A36A-4F94EC171DCF}"/>
              </a:ext>
            </a:extLst>
          </p:cNvPr>
          <p:cNvGrpSpPr/>
          <p:nvPr/>
        </p:nvGrpSpPr>
        <p:grpSpPr>
          <a:xfrm>
            <a:off x="8709986" y="3285983"/>
            <a:ext cx="2634367" cy="854956"/>
            <a:chOff x="1289536" y="4875148"/>
            <a:chExt cx="2634367" cy="854956"/>
          </a:xfrm>
        </p:grpSpPr>
        <p:sp>
          <p:nvSpPr>
            <p:cNvPr id="72" name="文本框 71">
              <a:extLst>
                <a:ext uri="{FF2B5EF4-FFF2-40B4-BE49-F238E27FC236}">
                  <a16:creationId xmlns:a16="http://schemas.microsoft.com/office/drawing/2014/main" xmlns="" id="{0F55B823-D1CD-4DC6-A794-C6532D88725F}"/>
                </a:ext>
              </a:extLst>
            </p:cNvPr>
            <p:cNvSpPr txBox="1"/>
            <p:nvPr/>
          </p:nvSpPr>
          <p:spPr>
            <a:xfrm>
              <a:off x="1289536" y="4875148"/>
              <a:ext cx="1247136" cy="3627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+mj-ea"/>
                </a:rPr>
                <a:t>TEXT HERE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</a:endParaRPr>
            </a:p>
          </p:txBody>
        </p:sp>
        <p:sp>
          <p:nvSpPr>
            <p:cNvPr id="73" name="文本框 72">
              <a:extLst>
                <a:ext uri="{FF2B5EF4-FFF2-40B4-BE49-F238E27FC236}">
                  <a16:creationId xmlns:a16="http://schemas.microsoft.com/office/drawing/2014/main" xmlns="" id="{94766FC8-1C23-4FC6-8178-95C9700A59BF}"/>
                </a:ext>
              </a:extLst>
            </p:cNvPr>
            <p:cNvSpPr txBox="1"/>
            <p:nvPr/>
          </p:nvSpPr>
          <p:spPr>
            <a:xfrm>
              <a:off x="1289536" y="5194573"/>
              <a:ext cx="2634367" cy="535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1200"/>
              </a:lvl1pPr>
            </a:lstStyle>
            <a:p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Nunc </a:t>
              </a:r>
              <a:r>
                <a:rPr lang="en-US" altLang="zh-CN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viverra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US" altLang="zh-CN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imperdiet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US" altLang="zh-CN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enim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. </a:t>
              </a:r>
              <a:r>
                <a:rPr lang="en-US" altLang="zh-CN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Fusce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est. </a:t>
              </a:r>
              <a:r>
                <a:rPr lang="en-US" altLang="zh-CN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Vivamus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a </a:t>
              </a:r>
              <a:r>
                <a:rPr lang="en-US" altLang="zh-CN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tellus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.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74" name="组合 73">
            <a:extLst>
              <a:ext uri="{FF2B5EF4-FFF2-40B4-BE49-F238E27FC236}">
                <a16:creationId xmlns:a16="http://schemas.microsoft.com/office/drawing/2014/main" xmlns="" id="{FDEFA757-2E1F-4597-A4AE-570C1C4A26EF}"/>
              </a:ext>
            </a:extLst>
          </p:cNvPr>
          <p:cNvGrpSpPr/>
          <p:nvPr/>
        </p:nvGrpSpPr>
        <p:grpSpPr>
          <a:xfrm>
            <a:off x="8520923" y="4746942"/>
            <a:ext cx="2634367" cy="854956"/>
            <a:chOff x="1289536" y="4875148"/>
            <a:chExt cx="2634367" cy="854956"/>
          </a:xfrm>
        </p:grpSpPr>
        <p:sp>
          <p:nvSpPr>
            <p:cNvPr id="75" name="文本框 74">
              <a:extLst>
                <a:ext uri="{FF2B5EF4-FFF2-40B4-BE49-F238E27FC236}">
                  <a16:creationId xmlns:a16="http://schemas.microsoft.com/office/drawing/2014/main" xmlns="" id="{920C2416-C276-4D27-8CBC-3A278EB3FB3A}"/>
                </a:ext>
              </a:extLst>
            </p:cNvPr>
            <p:cNvSpPr txBox="1"/>
            <p:nvPr/>
          </p:nvSpPr>
          <p:spPr>
            <a:xfrm>
              <a:off x="1289536" y="4875148"/>
              <a:ext cx="1247136" cy="3627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+mj-ea"/>
                </a:rPr>
                <a:t>TEXT HERE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</a:endParaRPr>
            </a:p>
          </p:txBody>
        </p:sp>
        <p:sp>
          <p:nvSpPr>
            <p:cNvPr id="76" name="文本框 75">
              <a:extLst>
                <a:ext uri="{FF2B5EF4-FFF2-40B4-BE49-F238E27FC236}">
                  <a16:creationId xmlns:a16="http://schemas.microsoft.com/office/drawing/2014/main" xmlns="" id="{F47AF8D9-17C0-4713-AA23-A29AE2EF1299}"/>
                </a:ext>
              </a:extLst>
            </p:cNvPr>
            <p:cNvSpPr txBox="1"/>
            <p:nvPr/>
          </p:nvSpPr>
          <p:spPr>
            <a:xfrm>
              <a:off x="1289536" y="5194573"/>
              <a:ext cx="2634367" cy="535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1200"/>
              </a:lvl1pPr>
            </a:lstStyle>
            <a:p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Nunc </a:t>
              </a:r>
              <a:r>
                <a:rPr lang="en-US" altLang="zh-CN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viverra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US" altLang="zh-CN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imperdiet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US" altLang="zh-CN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enim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. </a:t>
              </a:r>
              <a:r>
                <a:rPr lang="en-US" altLang="zh-CN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Fusce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est. </a:t>
              </a:r>
              <a:r>
                <a:rPr lang="en-US" altLang="zh-CN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Vivamus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a </a:t>
              </a:r>
              <a:r>
                <a:rPr lang="en-US" altLang="zh-CN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tellus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.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77" name="组合 76">
            <a:extLst>
              <a:ext uri="{FF2B5EF4-FFF2-40B4-BE49-F238E27FC236}">
                <a16:creationId xmlns:a16="http://schemas.microsoft.com/office/drawing/2014/main" xmlns="" id="{E09D0170-54EF-4978-B4D5-9CC5CA9C7E88}"/>
              </a:ext>
            </a:extLst>
          </p:cNvPr>
          <p:cNvGrpSpPr/>
          <p:nvPr/>
        </p:nvGrpSpPr>
        <p:grpSpPr>
          <a:xfrm>
            <a:off x="344080" y="3512279"/>
            <a:ext cx="2634367" cy="854956"/>
            <a:chOff x="1281809" y="2621030"/>
            <a:chExt cx="2634367" cy="854956"/>
          </a:xfrm>
        </p:grpSpPr>
        <p:sp>
          <p:nvSpPr>
            <p:cNvPr id="78" name="文本框 77">
              <a:extLst>
                <a:ext uri="{FF2B5EF4-FFF2-40B4-BE49-F238E27FC236}">
                  <a16:creationId xmlns:a16="http://schemas.microsoft.com/office/drawing/2014/main" xmlns="" id="{69E3E617-A59C-415E-9C13-322E63313BD2}"/>
                </a:ext>
              </a:extLst>
            </p:cNvPr>
            <p:cNvSpPr txBox="1"/>
            <p:nvPr/>
          </p:nvSpPr>
          <p:spPr>
            <a:xfrm>
              <a:off x="2669040" y="2621030"/>
              <a:ext cx="1247136" cy="3627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+mj-ea"/>
                </a:rPr>
                <a:t>TEXT HERE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</a:endParaRPr>
            </a:p>
          </p:txBody>
        </p:sp>
        <p:sp>
          <p:nvSpPr>
            <p:cNvPr id="79" name="文本框 78">
              <a:extLst>
                <a:ext uri="{FF2B5EF4-FFF2-40B4-BE49-F238E27FC236}">
                  <a16:creationId xmlns:a16="http://schemas.microsoft.com/office/drawing/2014/main" xmlns="" id="{40151ADA-5855-4598-86BD-000198128914}"/>
                </a:ext>
              </a:extLst>
            </p:cNvPr>
            <p:cNvSpPr txBox="1"/>
            <p:nvPr/>
          </p:nvSpPr>
          <p:spPr>
            <a:xfrm>
              <a:off x="1281809" y="2940455"/>
              <a:ext cx="2634367" cy="535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1200"/>
              </a:lvl1pPr>
            </a:lstStyle>
            <a:p>
              <a:pPr algn="r"/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Nunc </a:t>
              </a:r>
              <a:r>
                <a:rPr lang="en-US" altLang="zh-CN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viverra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US" altLang="zh-CN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imperdiet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US" altLang="zh-CN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enim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. </a:t>
              </a:r>
              <a:r>
                <a:rPr lang="en-US" altLang="zh-CN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Fusce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est. </a:t>
              </a:r>
              <a:r>
                <a:rPr lang="en-US" altLang="zh-CN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Vivamus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a </a:t>
              </a:r>
              <a:r>
                <a:rPr lang="en-US" altLang="zh-CN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tellus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.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80" name="组合 79">
            <a:extLst>
              <a:ext uri="{FF2B5EF4-FFF2-40B4-BE49-F238E27FC236}">
                <a16:creationId xmlns:a16="http://schemas.microsoft.com/office/drawing/2014/main" xmlns="" id="{EA5430C8-238D-41E3-AE18-84AB4117AF3A}"/>
              </a:ext>
            </a:extLst>
          </p:cNvPr>
          <p:cNvGrpSpPr/>
          <p:nvPr/>
        </p:nvGrpSpPr>
        <p:grpSpPr>
          <a:xfrm>
            <a:off x="801426" y="4746942"/>
            <a:ext cx="2634367" cy="854956"/>
            <a:chOff x="1281809" y="2621030"/>
            <a:chExt cx="2634367" cy="854956"/>
          </a:xfrm>
        </p:grpSpPr>
        <p:sp>
          <p:nvSpPr>
            <p:cNvPr id="81" name="文本框 80">
              <a:extLst>
                <a:ext uri="{FF2B5EF4-FFF2-40B4-BE49-F238E27FC236}">
                  <a16:creationId xmlns:a16="http://schemas.microsoft.com/office/drawing/2014/main" xmlns="" id="{34CF8B14-D767-4192-BC66-D9252BED0BC9}"/>
                </a:ext>
              </a:extLst>
            </p:cNvPr>
            <p:cNvSpPr txBox="1"/>
            <p:nvPr/>
          </p:nvSpPr>
          <p:spPr>
            <a:xfrm>
              <a:off x="2669040" y="2621030"/>
              <a:ext cx="1247136" cy="3627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+mj-ea"/>
                </a:rPr>
                <a:t>TEXT HERE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</a:endParaRPr>
            </a:p>
          </p:txBody>
        </p:sp>
        <p:sp>
          <p:nvSpPr>
            <p:cNvPr id="82" name="文本框 81">
              <a:extLst>
                <a:ext uri="{FF2B5EF4-FFF2-40B4-BE49-F238E27FC236}">
                  <a16:creationId xmlns:a16="http://schemas.microsoft.com/office/drawing/2014/main" xmlns="" id="{5A4BABEA-B111-45BE-9765-ADEFFFA7DD17}"/>
                </a:ext>
              </a:extLst>
            </p:cNvPr>
            <p:cNvSpPr txBox="1"/>
            <p:nvPr/>
          </p:nvSpPr>
          <p:spPr>
            <a:xfrm>
              <a:off x="1281809" y="2940455"/>
              <a:ext cx="2634367" cy="535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1200"/>
              </a:lvl1pPr>
            </a:lstStyle>
            <a:p>
              <a:pPr algn="r"/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Nunc </a:t>
              </a:r>
              <a:r>
                <a:rPr lang="en-US" altLang="zh-CN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viverra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US" altLang="zh-CN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imperdiet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US" altLang="zh-CN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enim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. </a:t>
              </a:r>
              <a:r>
                <a:rPr lang="en-US" altLang="zh-CN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Fusce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est. </a:t>
              </a:r>
              <a:r>
                <a:rPr lang="en-US" altLang="zh-CN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Vivamus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a </a:t>
              </a:r>
              <a:r>
                <a:rPr lang="en-US" altLang="zh-CN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tellus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.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771808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1959429"/>
            <a:ext cx="12192000" cy="2939143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19050" cap="flat">
            <a:noFill/>
            <a:prstDash val="solid"/>
            <a:miter lim="800000"/>
            <a:headEnd/>
            <a:tailE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53239" y="3363687"/>
            <a:ext cx="267855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dirty="0">
                <a:solidFill>
                  <a:schemeClr val="bg1"/>
                </a:solidFill>
                <a:latin typeface="+mj-lt"/>
              </a:rPr>
              <a:t>PART</a:t>
            </a:r>
            <a:endParaRPr lang="zh-CN" altLang="en-US" sz="8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1735648" y="555171"/>
            <a:ext cx="2808516" cy="2808516"/>
          </a:xfrm>
          <a:prstGeom prst="ellipse">
            <a:avLst/>
          </a:prstGeom>
          <a:solidFill>
            <a:schemeClr val="bg1">
              <a:lumMod val="75000"/>
            </a:schemeClr>
          </a:solidFill>
          <a:ln w="19050" cap="flat">
            <a:noFill/>
            <a:prstDash val="solid"/>
            <a:miter lim="800000"/>
            <a:headEnd/>
            <a:tailEnd/>
          </a:ln>
          <a:effectLst>
            <a:outerShdw blurRad="190500" dist="76200" dir="5400000" sx="103000" sy="103000" algn="t" rotWithShape="0">
              <a:prstClr val="black">
                <a:alpha val="1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8000" dirty="0">
                <a:solidFill>
                  <a:schemeClr val="bg1"/>
                </a:solidFill>
                <a:latin typeface="+mj-lt"/>
              </a:rPr>
              <a:t>04</a:t>
            </a:r>
            <a:endParaRPr lang="zh-CN" altLang="en-US" sz="8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1" name="圆角矩形 9">
            <a:extLst>
              <a:ext uri="{FF2B5EF4-FFF2-40B4-BE49-F238E27FC236}">
                <a16:creationId xmlns:a16="http://schemas.microsoft.com/office/drawing/2014/main" xmlns="" id="{4ECAD0F0-8FEE-4CC6-96BF-DB059BF254CD}"/>
              </a:ext>
            </a:extLst>
          </p:cNvPr>
          <p:cNvSpPr/>
          <p:nvPr/>
        </p:nvSpPr>
        <p:spPr>
          <a:xfrm>
            <a:off x="5204394" y="2946400"/>
            <a:ext cx="2517206" cy="482953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9050" cap="flat">
            <a:noFill/>
            <a:prstDash val="solid"/>
            <a:miter lim="800000"/>
            <a:headEnd/>
            <a:tailEnd/>
          </a:ln>
          <a:effectLst>
            <a:outerShdw blurRad="190500" dist="76200" dir="5400000" sx="103000" sy="103000" algn="t" rotWithShape="0">
              <a:prstClr val="black">
                <a:alpha val="1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TEMPLATE TITLE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1E0FEA6B-9507-4688-9B8F-330A77D96D80}"/>
              </a:ext>
            </a:extLst>
          </p:cNvPr>
          <p:cNvSpPr/>
          <p:nvPr/>
        </p:nvSpPr>
        <p:spPr>
          <a:xfrm>
            <a:off x="5515544" y="3543585"/>
            <a:ext cx="5504246" cy="9325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400" dirty="0">
                <a:solidFill>
                  <a:schemeClr val="bg1"/>
                </a:solidFill>
              </a:rPr>
              <a:t>Lorem Ipsum is simply dummy text of the printing and typesetting industry. Lorem Ipsum has been the industry's standard dummy text ever since the 1500s. 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4675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4791" y="450213"/>
            <a:ext cx="111755" cy="653531"/>
          </a:xfrm>
          <a:prstGeom prst="roundRect">
            <a:avLst>
              <a:gd name="adj" fmla="val 50000"/>
            </a:avLst>
          </a:prstGeom>
          <a:solidFill>
            <a:schemeClr val="tx1">
              <a:lumMod val="75000"/>
              <a:lumOff val="25000"/>
            </a:schemeClr>
          </a:solidFill>
          <a:ln w="19050" cap="flat">
            <a:noFill/>
            <a:prstDash val="solid"/>
            <a:miter lim="800000"/>
            <a:headEnd/>
            <a:tailEnd/>
          </a:ln>
          <a:effectLst>
            <a:outerShdw blurRad="190500" dist="76200" dir="5400000" sx="103000" sy="103000" algn="t" rotWithShape="0">
              <a:prstClr val="black">
                <a:alpha val="1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747877" y="450213"/>
            <a:ext cx="5375832" cy="653531"/>
            <a:chOff x="701695" y="205450"/>
            <a:chExt cx="5375832" cy="653531"/>
          </a:xfrm>
        </p:grpSpPr>
        <p:sp>
          <p:nvSpPr>
            <p:cNvPr id="4" name="矩形 3"/>
            <p:cNvSpPr/>
            <p:nvPr/>
          </p:nvSpPr>
          <p:spPr>
            <a:xfrm>
              <a:off x="701696" y="520427"/>
              <a:ext cx="5375831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Lorem Ipsum is simply dummy text of the printing.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701695" y="205450"/>
              <a:ext cx="2992849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lt"/>
                </a:rPr>
                <a:t>BUSINESS TEMPLATE</a:t>
              </a:r>
              <a:endPara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2882453" y="2041237"/>
            <a:ext cx="6427094" cy="3200400"/>
            <a:chOff x="1009650" y="720725"/>
            <a:chExt cx="10864851" cy="5410200"/>
          </a:xfrm>
          <a:solidFill>
            <a:schemeClr val="bg1">
              <a:lumMod val="65000"/>
            </a:schemeClr>
          </a:solidFill>
        </p:grpSpPr>
        <p:sp>
          <p:nvSpPr>
            <p:cNvPr id="7" name="Freeform 5"/>
            <p:cNvSpPr>
              <a:spLocks/>
            </p:cNvSpPr>
            <p:nvPr/>
          </p:nvSpPr>
          <p:spPr bwMode="auto">
            <a:xfrm>
              <a:off x="7404100" y="4586288"/>
              <a:ext cx="220663" cy="423863"/>
            </a:xfrm>
            <a:custGeom>
              <a:avLst/>
              <a:gdLst>
                <a:gd name="T0" fmla="*/ 47 w 59"/>
                <a:gd name="T1" fmla="*/ 0 h 113"/>
                <a:gd name="T2" fmla="*/ 46 w 59"/>
                <a:gd name="T3" fmla="*/ 9 h 113"/>
                <a:gd name="T4" fmla="*/ 26 w 59"/>
                <a:gd name="T5" fmla="*/ 28 h 113"/>
                <a:gd name="T6" fmla="*/ 7 w 59"/>
                <a:gd name="T7" fmla="*/ 46 h 113"/>
                <a:gd name="T8" fmla="*/ 12 w 59"/>
                <a:gd name="T9" fmla="*/ 61 h 113"/>
                <a:gd name="T10" fmla="*/ 6 w 59"/>
                <a:gd name="T11" fmla="*/ 73 h 113"/>
                <a:gd name="T12" fmla="*/ 0 w 59"/>
                <a:gd name="T13" fmla="*/ 79 h 113"/>
                <a:gd name="T14" fmla="*/ 4 w 59"/>
                <a:gd name="T15" fmla="*/ 91 h 113"/>
                <a:gd name="T16" fmla="*/ 3 w 59"/>
                <a:gd name="T17" fmla="*/ 98 h 113"/>
                <a:gd name="T18" fmla="*/ 16 w 59"/>
                <a:gd name="T19" fmla="*/ 113 h 113"/>
                <a:gd name="T20" fmla="*/ 41 w 59"/>
                <a:gd name="T21" fmla="*/ 81 h 113"/>
                <a:gd name="T22" fmla="*/ 54 w 59"/>
                <a:gd name="T23" fmla="*/ 30 h 113"/>
                <a:gd name="T24" fmla="*/ 59 w 59"/>
                <a:gd name="T25" fmla="*/ 32 h 113"/>
                <a:gd name="T26" fmla="*/ 59 w 59"/>
                <a:gd name="T27" fmla="*/ 27 h 113"/>
                <a:gd name="T28" fmla="*/ 47 w 59"/>
                <a:gd name="T29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9" h="113">
                  <a:moveTo>
                    <a:pt x="47" y="0"/>
                  </a:moveTo>
                  <a:cubicBezTo>
                    <a:pt x="46" y="3"/>
                    <a:pt x="47" y="7"/>
                    <a:pt x="46" y="9"/>
                  </a:cubicBezTo>
                  <a:cubicBezTo>
                    <a:pt x="41" y="13"/>
                    <a:pt x="32" y="24"/>
                    <a:pt x="26" y="28"/>
                  </a:cubicBezTo>
                  <a:cubicBezTo>
                    <a:pt x="18" y="33"/>
                    <a:pt x="7" y="32"/>
                    <a:pt x="7" y="46"/>
                  </a:cubicBezTo>
                  <a:cubicBezTo>
                    <a:pt x="7" y="50"/>
                    <a:pt x="12" y="58"/>
                    <a:pt x="12" y="61"/>
                  </a:cubicBezTo>
                  <a:cubicBezTo>
                    <a:pt x="12" y="61"/>
                    <a:pt x="6" y="73"/>
                    <a:pt x="6" y="73"/>
                  </a:cubicBezTo>
                  <a:cubicBezTo>
                    <a:pt x="5" y="73"/>
                    <a:pt x="0" y="78"/>
                    <a:pt x="0" y="79"/>
                  </a:cubicBezTo>
                  <a:cubicBezTo>
                    <a:pt x="0" y="83"/>
                    <a:pt x="0" y="88"/>
                    <a:pt x="4" y="91"/>
                  </a:cubicBezTo>
                  <a:cubicBezTo>
                    <a:pt x="4" y="92"/>
                    <a:pt x="3" y="94"/>
                    <a:pt x="3" y="98"/>
                  </a:cubicBezTo>
                  <a:cubicBezTo>
                    <a:pt x="3" y="105"/>
                    <a:pt x="9" y="113"/>
                    <a:pt x="16" y="113"/>
                  </a:cubicBezTo>
                  <a:cubicBezTo>
                    <a:pt x="34" y="113"/>
                    <a:pt x="36" y="94"/>
                    <a:pt x="41" y="81"/>
                  </a:cubicBezTo>
                  <a:cubicBezTo>
                    <a:pt x="48" y="65"/>
                    <a:pt x="54" y="51"/>
                    <a:pt x="54" y="30"/>
                  </a:cubicBezTo>
                  <a:cubicBezTo>
                    <a:pt x="55" y="30"/>
                    <a:pt x="58" y="31"/>
                    <a:pt x="59" y="32"/>
                  </a:cubicBezTo>
                  <a:cubicBezTo>
                    <a:pt x="59" y="27"/>
                    <a:pt x="59" y="27"/>
                    <a:pt x="59" y="27"/>
                  </a:cubicBezTo>
                  <a:cubicBezTo>
                    <a:pt x="56" y="20"/>
                    <a:pt x="57" y="1"/>
                    <a:pt x="4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auto">
            <a:xfrm>
              <a:off x="5578475" y="3008313"/>
              <a:ext cx="2073275" cy="2317750"/>
            </a:xfrm>
            <a:custGeom>
              <a:avLst/>
              <a:gdLst>
                <a:gd name="T0" fmla="*/ 207 w 552"/>
                <a:gd name="T1" fmla="*/ 4 h 617"/>
                <a:gd name="T2" fmla="*/ 186 w 552"/>
                <a:gd name="T3" fmla="*/ 7 h 617"/>
                <a:gd name="T4" fmla="*/ 131 w 552"/>
                <a:gd name="T5" fmla="*/ 17 h 617"/>
                <a:gd name="T6" fmla="*/ 97 w 552"/>
                <a:gd name="T7" fmla="*/ 15 h 617"/>
                <a:gd name="T8" fmla="*/ 91 w 552"/>
                <a:gd name="T9" fmla="*/ 23 h 617"/>
                <a:gd name="T10" fmla="*/ 62 w 552"/>
                <a:gd name="T11" fmla="*/ 72 h 617"/>
                <a:gd name="T12" fmla="*/ 33 w 552"/>
                <a:gd name="T13" fmla="*/ 92 h 617"/>
                <a:gd name="T14" fmla="*/ 6 w 552"/>
                <a:gd name="T15" fmla="*/ 142 h 617"/>
                <a:gd name="T16" fmla="*/ 0 w 552"/>
                <a:gd name="T17" fmla="*/ 199 h 617"/>
                <a:gd name="T18" fmla="*/ 5 w 552"/>
                <a:gd name="T19" fmla="*/ 218 h 617"/>
                <a:gd name="T20" fmla="*/ 8 w 552"/>
                <a:gd name="T21" fmla="*/ 222 h 617"/>
                <a:gd name="T22" fmla="*/ 40 w 552"/>
                <a:gd name="T23" fmla="*/ 258 h 617"/>
                <a:gd name="T24" fmla="*/ 79 w 552"/>
                <a:gd name="T25" fmla="*/ 285 h 617"/>
                <a:gd name="T26" fmla="*/ 123 w 552"/>
                <a:gd name="T27" fmla="*/ 284 h 617"/>
                <a:gd name="T28" fmla="*/ 168 w 552"/>
                <a:gd name="T29" fmla="*/ 269 h 617"/>
                <a:gd name="T30" fmla="*/ 202 w 552"/>
                <a:gd name="T31" fmla="*/ 285 h 617"/>
                <a:gd name="T32" fmla="*/ 217 w 552"/>
                <a:gd name="T33" fmla="*/ 311 h 617"/>
                <a:gd name="T34" fmla="*/ 211 w 552"/>
                <a:gd name="T35" fmla="*/ 327 h 617"/>
                <a:gd name="T36" fmla="*/ 239 w 552"/>
                <a:gd name="T37" fmla="*/ 377 h 617"/>
                <a:gd name="T38" fmla="*/ 250 w 552"/>
                <a:gd name="T39" fmla="*/ 417 h 617"/>
                <a:gd name="T40" fmla="*/ 249 w 552"/>
                <a:gd name="T41" fmla="*/ 499 h 617"/>
                <a:gd name="T42" fmla="*/ 254 w 552"/>
                <a:gd name="T43" fmla="*/ 516 h 617"/>
                <a:gd name="T44" fmla="*/ 287 w 552"/>
                <a:gd name="T45" fmla="*/ 591 h 617"/>
                <a:gd name="T46" fmla="*/ 288 w 552"/>
                <a:gd name="T47" fmla="*/ 613 h 617"/>
                <a:gd name="T48" fmla="*/ 300 w 552"/>
                <a:gd name="T49" fmla="*/ 617 h 617"/>
                <a:gd name="T50" fmla="*/ 338 w 552"/>
                <a:gd name="T51" fmla="*/ 611 h 617"/>
                <a:gd name="T52" fmla="*/ 360 w 552"/>
                <a:gd name="T53" fmla="*/ 604 h 617"/>
                <a:gd name="T54" fmla="*/ 393 w 552"/>
                <a:gd name="T55" fmla="*/ 563 h 617"/>
                <a:gd name="T56" fmla="*/ 400 w 552"/>
                <a:gd name="T57" fmla="*/ 540 h 617"/>
                <a:gd name="T58" fmla="*/ 423 w 552"/>
                <a:gd name="T59" fmla="*/ 524 h 617"/>
                <a:gd name="T60" fmla="*/ 417 w 552"/>
                <a:gd name="T61" fmla="*/ 489 h 617"/>
                <a:gd name="T62" fmla="*/ 466 w 552"/>
                <a:gd name="T63" fmla="*/ 442 h 617"/>
                <a:gd name="T64" fmla="*/ 465 w 552"/>
                <a:gd name="T65" fmla="*/ 418 h 617"/>
                <a:gd name="T66" fmla="*/ 467 w 552"/>
                <a:gd name="T67" fmla="*/ 407 h 617"/>
                <a:gd name="T68" fmla="*/ 454 w 552"/>
                <a:gd name="T69" fmla="*/ 365 h 617"/>
                <a:gd name="T70" fmla="*/ 509 w 552"/>
                <a:gd name="T71" fmla="*/ 304 h 617"/>
                <a:gd name="T72" fmla="*/ 552 w 552"/>
                <a:gd name="T73" fmla="*/ 227 h 617"/>
                <a:gd name="T74" fmla="*/ 519 w 552"/>
                <a:gd name="T75" fmla="*/ 231 h 617"/>
                <a:gd name="T76" fmla="*/ 514 w 552"/>
                <a:gd name="T77" fmla="*/ 231 h 617"/>
                <a:gd name="T78" fmla="*/ 507 w 552"/>
                <a:gd name="T79" fmla="*/ 231 h 617"/>
                <a:gd name="T80" fmla="*/ 487 w 552"/>
                <a:gd name="T81" fmla="*/ 224 h 617"/>
                <a:gd name="T82" fmla="*/ 471 w 552"/>
                <a:gd name="T83" fmla="*/ 200 h 617"/>
                <a:gd name="T84" fmla="*/ 451 w 552"/>
                <a:gd name="T85" fmla="*/ 172 h 617"/>
                <a:gd name="T86" fmla="*/ 438 w 552"/>
                <a:gd name="T87" fmla="*/ 144 h 617"/>
                <a:gd name="T88" fmla="*/ 399 w 552"/>
                <a:gd name="T89" fmla="*/ 74 h 617"/>
                <a:gd name="T90" fmla="*/ 415 w 552"/>
                <a:gd name="T91" fmla="*/ 88 h 617"/>
                <a:gd name="T92" fmla="*/ 421 w 552"/>
                <a:gd name="T93" fmla="*/ 70 h 617"/>
                <a:gd name="T94" fmla="*/ 415 w 552"/>
                <a:gd name="T95" fmla="*/ 57 h 617"/>
                <a:gd name="T96" fmla="*/ 392 w 552"/>
                <a:gd name="T97" fmla="*/ 55 h 617"/>
                <a:gd name="T98" fmla="*/ 340 w 552"/>
                <a:gd name="T99" fmla="*/ 52 h 617"/>
                <a:gd name="T100" fmla="*/ 322 w 552"/>
                <a:gd name="T101" fmla="*/ 43 h 617"/>
                <a:gd name="T102" fmla="*/ 315 w 552"/>
                <a:gd name="T103" fmla="*/ 42 h 617"/>
                <a:gd name="T104" fmla="*/ 299 w 552"/>
                <a:gd name="T105" fmla="*/ 60 h 617"/>
                <a:gd name="T106" fmla="*/ 247 w 552"/>
                <a:gd name="T107" fmla="*/ 41 h 617"/>
                <a:gd name="T108" fmla="*/ 226 w 552"/>
                <a:gd name="T109" fmla="*/ 28 h 617"/>
                <a:gd name="T110" fmla="*/ 226 w 552"/>
                <a:gd name="T111" fmla="*/ 11 h 617"/>
                <a:gd name="T112" fmla="*/ 226 w 552"/>
                <a:gd name="T113" fmla="*/ 5 h 6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52" h="617">
                  <a:moveTo>
                    <a:pt x="218" y="0"/>
                  </a:moveTo>
                  <a:cubicBezTo>
                    <a:pt x="213" y="0"/>
                    <a:pt x="212" y="4"/>
                    <a:pt x="207" y="4"/>
                  </a:cubicBezTo>
                  <a:cubicBezTo>
                    <a:pt x="203" y="4"/>
                    <a:pt x="202" y="2"/>
                    <a:pt x="198" y="2"/>
                  </a:cubicBezTo>
                  <a:cubicBezTo>
                    <a:pt x="194" y="2"/>
                    <a:pt x="189" y="7"/>
                    <a:pt x="186" y="7"/>
                  </a:cubicBezTo>
                  <a:cubicBezTo>
                    <a:pt x="184" y="7"/>
                    <a:pt x="180" y="4"/>
                    <a:pt x="176" y="4"/>
                  </a:cubicBezTo>
                  <a:cubicBezTo>
                    <a:pt x="163" y="4"/>
                    <a:pt x="142" y="12"/>
                    <a:pt x="131" y="17"/>
                  </a:cubicBezTo>
                  <a:cubicBezTo>
                    <a:pt x="128" y="19"/>
                    <a:pt x="127" y="22"/>
                    <a:pt x="121" y="22"/>
                  </a:cubicBezTo>
                  <a:cubicBezTo>
                    <a:pt x="111" y="22"/>
                    <a:pt x="104" y="20"/>
                    <a:pt x="97" y="15"/>
                  </a:cubicBezTo>
                  <a:cubicBezTo>
                    <a:pt x="94" y="17"/>
                    <a:pt x="93" y="20"/>
                    <a:pt x="91" y="23"/>
                  </a:cubicBezTo>
                  <a:cubicBezTo>
                    <a:pt x="91" y="23"/>
                    <a:pt x="91" y="23"/>
                    <a:pt x="91" y="23"/>
                  </a:cubicBezTo>
                  <a:cubicBezTo>
                    <a:pt x="84" y="32"/>
                    <a:pt x="75" y="40"/>
                    <a:pt x="67" y="50"/>
                  </a:cubicBezTo>
                  <a:cubicBezTo>
                    <a:pt x="62" y="57"/>
                    <a:pt x="66" y="61"/>
                    <a:pt x="62" y="72"/>
                  </a:cubicBezTo>
                  <a:cubicBezTo>
                    <a:pt x="61" y="76"/>
                    <a:pt x="54" y="82"/>
                    <a:pt x="50" y="85"/>
                  </a:cubicBezTo>
                  <a:cubicBezTo>
                    <a:pt x="44" y="88"/>
                    <a:pt x="37" y="87"/>
                    <a:pt x="33" y="92"/>
                  </a:cubicBezTo>
                  <a:cubicBezTo>
                    <a:pt x="26" y="102"/>
                    <a:pt x="18" y="117"/>
                    <a:pt x="14" y="128"/>
                  </a:cubicBezTo>
                  <a:cubicBezTo>
                    <a:pt x="13" y="133"/>
                    <a:pt x="6" y="136"/>
                    <a:pt x="6" y="142"/>
                  </a:cubicBezTo>
                  <a:cubicBezTo>
                    <a:pt x="6" y="153"/>
                    <a:pt x="12" y="161"/>
                    <a:pt x="12" y="173"/>
                  </a:cubicBezTo>
                  <a:cubicBezTo>
                    <a:pt x="12" y="181"/>
                    <a:pt x="6" y="196"/>
                    <a:pt x="0" y="199"/>
                  </a:cubicBezTo>
                  <a:cubicBezTo>
                    <a:pt x="2" y="203"/>
                    <a:pt x="4" y="204"/>
                    <a:pt x="4" y="208"/>
                  </a:cubicBezTo>
                  <a:cubicBezTo>
                    <a:pt x="4" y="211"/>
                    <a:pt x="5" y="213"/>
                    <a:pt x="5" y="218"/>
                  </a:cubicBezTo>
                  <a:cubicBezTo>
                    <a:pt x="5" y="218"/>
                    <a:pt x="5" y="218"/>
                    <a:pt x="5" y="218"/>
                  </a:cubicBezTo>
                  <a:cubicBezTo>
                    <a:pt x="6" y="219"/>
                    <a:pt x="7" y="220"/>
                    <a:pt x="8" y="222"/>
                  </a:cubicBezTo>
                  <a:cubicBezTo>
                    <a:pt x="8" y="223"/>
                    <a:pt x="23" y="236"/>
                    <a:pt x="25" y="237"/>
                  </a:cubicBezTo>
                  <a:cubicBezTo>
                    <a:pt x="33" y="243"/>
                    <a:pt x="34" y="250"/>
                    <a:pt x="40" y="258"/>
                  </a:cubicBezTo>
                  <a:cubicBezTo>
                    <a:pt x="46" y="267"/>
                    <a:pt x="62" y="277"/>
                    <a:pt x="70" y="283"/>
                  </a:cubicBezTo>
                  <a:cubicBezTo>
                    <a:pt x="71" y="284"/>
                    <a:pt x="75" y="285"/>
                    <a:pt x="79" y="285"/>
                  </a:cubicBezTo>
                  <a:cubicBezTo>
                    <a:pt x="90" y="285"/>
                    <a:pt x="95" y="280"/>
                    <a:pt x="106" y="280"/>
                  </a:cubicBezTo>
                  <a:cubicBezTo>
                    <a:pt x="111" y="280"/>
                    <a:pt x="118" y="284"/>
                    <a:pt x="123" y="284"/>
                  </a:cubicBezTo>
                  <a:cubicBezTo>
                    <a:pt x="127" y="284"/>
                    <a:pt x="128" y="280"/>
                    <a:pt x="133" y="279"/>
                  </a:cubicBezTo>
                  <a:cubicBezTo>
                    <a:pt x="143" y="275"/>
                    <a:pt x="154" y="269"/>
                    <a:pt x="168" y="269"/>
                  </a:cubicBezTo>
                  <a:cubicBezTo>
                    <a:pt x="180" y="269"/>
                    <a:pt x="182" y="285"/>
                    <a:pt x="190" y="285"/>
                  </a:cubicBezTo>
                  <a:cubicBezTo>
                    <a:pt x="193" y="285"/>
                    <a:pt x="197" y="285"/>
                    <a:pt x="202" y="285"/>
                  </a:cubicBezTo>
                  <a:cubicBezTo>
                    <a:pt x="212" y="285"/>
                    <a:pt x="217" y="291"/>
                    <a:pt x="220" y="297"/>
                  </a:cubicBezTo>
                  <a:cubicBezTo>
                    <a:pt x="217" y="299"/>
                    <a:pt x="217" y="308"/>
                    <a:pt x="217" y="311"/>
                  </a:cubicBezTo>
                  <a:cubicBezTo>
                    <a:pt x="217" y="313"/>
                    <a:pt x="216" y="313"/>
                    <a:pt x="217" y="316"/>
                  </a:cubicBezTo>
                  <a:cubicBezTo>
                    <a:pt x="215" y="317"/>
                    <a:pt x="211" y="324"/>
                    <a:pt x="211" y="327"/>
                  </a:cubicBezTo>
                  <a:cubicBezTo>
                    <a:pt x="211" y="340"/>
                    <a:pt x="227" y="350"/>
                    <a:pt x="234" y="360"/>
                  </a:cubicBezTo>
                  <a:cubicBezTo>
                    <a:pt x="238" y="365"/>
                    <a:pt x="237" y="371"/>
                    <a:pt x="239" y="377"/>
                  </a:cubicBezTo>
                  <a:cubicBezTo>
                    <a:pt x="242" y="384"/>
                    <a:pt x="244" y="388"/>
                    <a:pt x="246" y="400"/>
                  </a:cubicBezTo>
                  <a:cubicBezTo>
                    <a:pt x="247" y="407"/>
                    <a:pt x="250" y="410"/>
                    <a:pt x="250" y="417"/>
                  </a:cubicBezTo>
                  <a:cubicBezTo>
                    <a:pt x="250" y="432"/>
                    <a:pt x="232" y="437"/>
                    <a:pt x="232" y="456"/>
                  </a:cubicBezTo>
                  <a:cubicBezTo>
                    <a:pt x="232" y="475"/>
                    <a:pt x="241" y="486"/>
                    <a:pt x="249" y="499"/>
                  </a:cubicBezTo>
                  <a:cubicBezTo>
                    <a:pt x="251" y="503"/>
                    <a:pt x="254" y="505"/>
                    <a:pt x="254" y="509"/>
                  </a:cubicBezTo>
                  <a:cubicBezTo>
                    <a:pt x="254" y="511"/>
                    <a:pt x="254" y="512"/>
                    <a:pt x="254" y="516"/>
                  </a:cubicBezTo>
                  <a:cubicBezTo>
                    <a:pt x="254" y="541"/>
                    <a:pt x="267" y="558"/>
                    <a:pt x="278" y="575"/>
                  </a:cubicBezTo>
                  <a:cubicBezTo>
                    <a:pt x="279" y="578"/>
                    <a:pt x="287" y="586"/>
                    <a:pt x="287" y="591"/>
                  </a:cubicBezTo>
                  <a:cubicBezTo>
                    <a:pt x="287" y="594"/>
                    <a:pt x="286" y="596"/>
                    <a:pt x="283" y="599"/>
                  </a:cubicBezTo>
                  <a:cubicBezTo>
                    <a:pt x="286" y="601"/>
                    <a:pt x="288" y="607"/>
                    <a:pt x="288" y="613"/>
                  </a:cubicBezTo>
                  <a:cubicBezTo>
                    <a:pt x="289" y="613"/>
                    <a:pt x="290" y="612"/>
                    <a:pt x="291" y="611"/>
                  </a:cubicBezTo>
                  <a:cubicBezTo>
                    <a:pt x="293" y="615"/>
                    <a:pt x="296" y="617"/>
                    <a:pt x="300" y="617"/>
                  </a:cubicBezTo>
                  <a:cubicBezTo>
                    <a:pt x="311" y="617"/>
                    <a:pt x="318" y="609"/>
                    <a:pt x="330" y="609"/>
                  </a:cubicBezTo>
                  <a:cubicBezTo>
                    <a:pt x="333" y="609"/>
                    <a:pt x="335" y="611"/>
                    <a:pt x="338" y="611"/>
                  </a:cubicBezTo>
                  <a:cubicBezTo>
                    <a:pt x="341" y="611"/>
                    <a:pt x="343" y="610"/>
                    <a:pt x="347" y="610"/>
                  </a:cubicBezTo>
                  <a:cubicBezTo>
                    <a:pt x="348" y="604"/>
                    <a:pt x="355" y="607"/>
                    <a:pt x="360" y="604"/>
                  </a:cubicBezTo>
                  <a:cubicBezTo>
                    <a:pt x="371" y="599"/>
                    <a:pt x="374" y="591"/>
                    <a:pt x="381" y="582"/>
                  </a:cubicBezTo>
                  <a:cubicBezTo>
                    <a:pt x="386" y="576"/>
                    <a:pt x="387" y="569"/>
                    <a:pt x="393" y="563"/>
                  </a:cubicBezTo>
                  <a:cubicBezTo>
                    <a:pt x="396" y="560"/>
                    <a:pt x="404" y="553"/>
                    <a:pt x="404" y="546"/>
                  </a:cubicBezTo>
                  <a:cubicBezTo>
                    <a:pt x="404" y="543"/>
                    <a:pt x="403" y="541"/>
                    <a:pt x="400" y="540"/>
                  </a:cubicBezTo>
                  <a:cubicBezTo>
                    <a:pt x="403" y="532"/>
                    <a:pt x="407" y="530"/>
                    <a:pt x="414" y="526"/>
                  </a:cubicBezTo>
                  <a:cubicBezTo>
                    <a:pt x="416" y="525"/>
                    <a:pt x="421" y="526"/>
                    <a:pt x="423" y="524"/>
                  </a:cubicBezTo>
                  <a:cubicBezTo>
                    <a:pt x="424" y="522"/>
                    <a:pt x="425" y="512"/>
                    <a:pt x="425" y="508"/>
                  </a:cubicBezTo>
                  <a:cubicBezTo>
                    <a:pt x="425" y="499"/>
                    <a:pt x="417" y="495"/>
                    <a:pt x="417" y="489"/>
                  </a:cubicBezTo>
                  <a:cubicBezTo>
                    <a:pt x="417" y="485"/>
                    <a:pt x="422" y="481"/>
                    <a:pt x="426" y="480"/>
                  </a:cubicBezTo>
                  <a:cubicBezTo>
                    <a:pt x="429" y="461"/>
                    <a:pt x="466" y="464"/>
                    <a:pt x="466" y="442"/>
                  </a:cubicBezTo>
                  <a:cubicBezTo>
                    <a:pt x="466" y="439"/>
                    <a:pt x="466" y="438"/>
                    <a:pt x="464" y="436"/>
                  </a:cubicBezTo>
                  <a:cubicBezTo>
                    <a:pt x="464" y="428"/>
                    <a:pt x="465" y="423"/>
                    <a:pt x="465" y="418"/>
                  </a:cubicBezTo>
                  <a:cubicBezTo>
                    <a:pt x="465" y="411"/>
                    <a:pt x="465" y="411"/>
                    <a:pt x="465" y="411"/>
                  </a:cubicBezTo>
                  <a:cubicBezTo>
                    <a:pt x="465" y="410"/>
                    <a:pt x="467" y="408"/>
                    <a:pt x="467" y="407"/>
                  </a:cubicBezTo>
                  <a:cubicBezTo>
                    <a:pt x="467" y="401"/>
                    <a:pt x="456" y="396"/>
                    <a:pt x="456" y="387"/>
                  </a:cubicBezTo>
                  <a:cubicBezTo>
                    <a:pt x="456" y="378"/>
                    <a:pt x="454" y="374"/>
                    <a:pt x="454" y="365"/>
                  </a:cubicBezTo>
                  <a:cubicBezTo>
                    <a:pt x="454" y="357"/>
                    <a:pt x="461" y="355"/>
                    <a:pt x="463" y="348"/>
                  </a:cubicBezTo>
                  <a:cubicBezTo>
                    <a:pt x="471" y="323"/>
                    <a:pt x="491" y="319"/>
                    <a:pt x="509" y="304"/>
                  </a:cubicBezTo>
                  <a:cubicBezTo>
                    <a:pt x="520" y="295"/>
                    <a:pt x="524" y="285"/>
                    <a:pt x="532" y="274"/>
                  </a:cubicBezTo>
                  <a:cubicBezTo>
                    <a:pt x="539" y="264"/>
                    <a:pt x="552" y="243"/>
                    <a:pt x="552" y="227"/>
                  </a:cubicBezTo>
                  <a:cubicBezTo>
                    <a:pt x="552" y="225"/>
                    <a:pt x="551" y="224"/>
                    <a:pt x="550" y="223"/>
                  </a:cubicBezTo>
                  <a:cubicBezTo>
                    <a:pt x="540" y="225"/>
                    <a:pt x="530" y="229"/>
                    <a:pt x="519" y="231"/>
                  </a:cubicBezTo>
                  <a:cubicBezTo>
                    <a:pt x="518" y="231"/>
                    <a:pt x="518" y="231"/>
                    <a:pt x="517" y="231"/>
                  </a:cubicBezTo>
                  <a:cubicBezTo>
                    <a:pt x="516" y="231"/>
                    <a:pt x="515" y="231"/>
                    <a:pt x="514" y="231"/>
                  </a:cubicBezTo>
                  <a:cubicBezTo>
                    <a:pt x="513" y="231"/>
                    <a:pt x="512" y="231"/>
                    <a:pt x="511" y="231"/>
                  </a:cubicBezTo>
                  <a:cubicBezTo>
                    <a:pt x="510" y="231"/>
                    <a:pt x="509" y="231"/>
                    <a:pt x="507" y="231"/>
                  </a:cubicBezTo>
                  <a:cubicBezTo>
                    <a:pt x="504" y="232"/>
                    <a:pt x="504" y="236"/>
                    <a:pt x="499" y="236"/>
                  </a:cubicBezTo>
                  <a:cubicBezTo>
                    <a:pt x="494" y="236"/>
                    <a:pt x="490" y="227"/>
                    <a:pt x="487" y="224"/>
                  </a:cubicBezTo>
                  <a:cubicBezTo>
                    <a:pt x="490" y="221"/>
                    <a:pt x="487" y="220"/>
                    <a:pt x="487" y="215"/>
                  </a:cubicBezTo>
                  <a:cubicBezTo>
                    <a:pt x="478" y="215"/>
                    <a:pt x="475" y="203"/>
                    <a:pt x="471" y="200"/>
                  </a:cubicBezTo>
                  <a:cubicBezTo>
                    <a:pt x="465" y="196"/>
                    <a:pt x="462" y="196"/>
                    <a:pt x="458" y="191"/>
                  </a:cubicBezTo>
                  <a:cubicBezTo>
                    <a:pt x="453" y="186"/>
                    <a:pt x="456" y="179"/>
                    <a:pt x="451" y="172"/>
                  </a:cubicBezTo>
                  <a:cubicBezTo>
                    <a:pt x="446" y="166"/>
                    <a:pt x="441" y="166"/>
                    <a:pt x="438" y="159"/>
                  </a:cubicBezTo>
                  <a:cubicBezTo>
                    <a:pt x="438" y="144"/>
                    <a:pt x="438" y="144"/>
                    <a:pt x="438" y="144"/>
                  </a:cubicBezTo>
                  <a:cubicBezTo>
                    <a:pt x="434" y="140"/>
                    <a:pt x="425" y="128"/>
                    <a:pt x="426" y="122"/>
                  </a:cubicBezTo>
                  <a:cubicBezTo>
                    <a:pt x="399" y="74"/>
                    <a:pt x="399" y="74"/>
                    <a:pt x="399" y="74"/>
                  </a:cubicBezTo>
                  <a:cubicBezTo>
                    <a:pt x="399" y="69"/>
                    <a:pt x="399" y="69"/>
                    <a:pt x="399" y="69"/>
                  </a:cubicBezTo>
                  <a:cubicBezTo>
                    <a:pt x="404" y="74"/>
                    <a:pt x="409" y="87"/>
                    <a:pt x="415" y="88"/>
                  </a:cubicBezTo>
                  <a:cubicBezTo>
                    <a:pt x="416" y="85"/>
                    <a:pt x="419" y="78"/>
                    <a:pt x="420" y="73"/>
                  </a:cubicBezTo>
                  <a:cubicBezTo>
                    <a:pt x="420" y="72"/>
                    <a:pt x="421" y="71"/>
                    <a:pt x="421" y="70"/>
                  </a:cubicBezTo>
                  <a:cubicBezTo>
                    <a:pt x="416" y="60"/>
                    <a:pt x="416" y="60"/>
                    <a:pt x="416" y="60"/>
                  </a:cubicBezTo>
                  <a:cubicBezTo>
                    <a:pt x="416" y="59"/>
                    <a:pt x="415" y="58"/>
                    <a:pt x="415" y="57"/>
                  </a:cubicBezTo>
                  <a:cubicBezTo>
                    <a:pt x="411" y="58"/>
                    <a:pt x="411" y="59"/>
                    <a:pt x="407" y="59"/>
                  </a:cubicBezTo>
                  <a:cubicBezTo>
                    <a:pt x="401" y="59"/>
                    <a:pt x="398" y="55"/>
                    <a:pt x="392" y="55"/>
                  </a:cubicBezTo>
                  <a:cubicBezTo>
                    <a:pt x="383" y="55"/>
                    <a:pt x="381" y="60"/>
                    <a:pt x="372" y="60"/>
                  </a:cubicBezTo>
                  <a:cubicBezTo>
                    <a:pt x="362" y="60"/>
                    <a:pt x="349" y="55"/>
                    <a:pt x="340" y="52"/>
                  </a:cubicBezTo>
                  <a:cubicBezTo>
                    <a:pt x="335" y="50"/>
                    <a:pt x="329" y="53"/>
                    <a:pt x="326" y="49"/>
                  </a:cubicBezTo>
                  <a:cubicBezTo>
                    <a:pt x="325" y="47"/>
                    <a:pt x="322" y="47"/>
                    <a:pt x="322" y="43"/>
                  </a:cubicBezTo>
                  <a:cubicBezTo>
                    <a:pt x="316" y="43"/>
                    <a:pt x="316" y="43"/>
                    <a:pt x="316" y="43"/>
                  </a:cubicBezTo>
                  <a:cubicBezTo>
                    <a:pt x="315" y="42"/>
                    <a:pt x="315" y="42"/>
                    <a:pt x="315" y="42"/>
                  </a:cubicBezTo>
                  <a:cubicBezTo>
                    <a:pt x="306" y="45"/>
                    <a:pt x="299" y="45"/>
                    <a:pt x="299" y="54"/>
                  </a:cubicBezTo>
                  <a:cubicBezTo>
                    <a:pt x="299" y="56"/>
                    <a:pt x="299" y="58"/>
                    <a:pt x="299" y="60"/>
                  </a:cubicBezTo>
                  <a:cubicBezTo>
                    <a:pt x="299" y="61"/>
                    <a:pt x="296" y="64"/>
                    <a:pt x="293" y="64"/>
                  </a:cubicBezTo>
                  <a:cubicBezTo>
                    <a:pt x="272" y="64"/>
                    <a:pt x="266" y="41"/>
                    <a:pt x="247" y="41"/>
                  </a:cubicBezTo>
                  <a:cubicBezTo>
                    <a:pt x="245" y="41"/>
                    <a:pt x="243" y="41"/>
                    <a:pt x="239" y="41"/>
                  </a:cubicBezTo>
                  <a:cubicBezTo>
                    <a:pt x="234" y="41"/>
                    <a:pt x="226" y="35"/>
                    <a:pt x="226" y="28"/>
                  </a:cubicBezTo>
                  <a:cubicBezTo>
                    <a:pt x="226" y="24"/>
                    <a:pt x="230" y="21"/>
                    <a:pt x="230" y="17"/>
                  </a:cubicBezTo>
                  <a:cubicBezTo>
                    <a:pt x="230" y="14"/>
                    <a:pt x="226" y="13"/>
                    <a:pt x="226" y="11"/>
                  </a:cubicBezTo>
                  <a:cubicBezTo>
                    <a:pt x="226" y="7"/>
                    <a:pt x="230" y="8"/>
                    <a:pt x="231" y="3"/>
                  </a:cubicBezTo>
                  <a:cubicBezTo>
                    <a:pt x="229" y="4"/>
                    <a:pt x="228" y="5"/>
                    <a:pt x="226" y="5"/>
                  </a:cubicBezTo>
                  <a:cubicBezTo>
                    <a:pt x="222" y="5"/>
                    <a:pt x="223" y="0"/>
                    <a:pt x="21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auto">
            <a:xfrm>
              <a:off x="6889750" y="2843213"/>
              <a:ext cx="1128713" cy="979488"/>
            </a:xfrm>
            <a:custGeom>
              <a:avLst/>
              <a:gdLst>
                <a:gd name="T0" fmla="*/ 40 w 301"/>
                <a:gd name="T1" fmla="*/ 8 h 261"/>
                <a:gd name="T2" fmla="*/ 24 w 301"/>
                <a:gd name="T3" fmla="*/ 10 h 261"/>
                <a:gd name="T4" fmla="*/ 4 w 301"/>
                <a:gd name="T5" fmla="*/ 24 h 261"/>
                <a:gd name="T6" fmla="*/ 0 w 301"/>
                <a:gd name="T7" fmla="*/ 35 h 261"/>
                <a:gd name="T8" fmla="*/ 14 w 301"/>
                <a:gd name="T9" fmla="*/ 51 h 261"/>
                <a:gd name="T10" fmla="*/ 31 w 301"/>
                <a:gd name="T11" fmla="*/ 56 h 261"/>
                <a:gd name="T12" fmla="*/ 69 w 301"/>
                <a:gd name="T13" fmla="*/ 50 h 261"/>
                <a:gd name="T14" fmla="*/ 80 w 301"/>
                <a:gd name="T15" fmla="*/ 52 h 261"/>
                <a:gd name="T16" fmla="*/ 72 w 301"/>
                <a:gd name="T17" fmla="*/ 81 h 261"/>
                <a:gd name="T18" fmla="*/ 67 w 301"/>
                <a:gd name="T19" fmla="*/ 104 h 261"/>
                <a:gd name="T20" fmla="*/ 70 w 301"/>
                <a:gd name="T21" fmla="*/ 126 h 261"/>
                <a:gd name="T22" fmla="*/ 88 w 301"/>
                <a:gd name="T23" fmla="*/ 154 h 261"/>
                <a:gd name="T24" fmla="*/ 99 w 301"/>
                <a:gd name="T25" fmla="*/ 167 h 261"/>
                <a:gd name="T26" fmla="*/ 127 w 301"/>
                <a:gd name="T27" fmla="*/ 219 h 261"/>
                <a:gd name="T28" fmla="*/ 139 w 301"/>
                <a:gd name="T29" fmla="*/ 254 h 261"/>
                <a:gd name="T30" fmla="*/ 150 w 301"/>
                <a:gd name="T31" fmla="*/ 260 h 261"/>
                <a:gd name="T32" fmla="*/ 189 w 301"/>
                <a:gd name="T33" fmla="*/ 244 h 261"/>
                <a:gd name="T34" fmla="*/ 235 w 301"/>
                <a:gd name="T35" fmla="*/ 224 h 261"/>
                <a:gd name="T36" fmla="*/ 256 w 301"/>
                <a:gd name="T37" fmla="*/ 199 h 261"/>
                <a:gd name="T38" fmla="*/ 267 w 301"/>
                <a:gd name="T39" fmla="*/ 174 h 261"/>
                <a:gd name="T40" fmla="*/ 244 w 301"/>
                <a:gd name="T41" fmla="*/ 155 h 261"/>
                <a:gd name="T42" fmla="*/ 201 w 301"/>
                <a:gd name="T43" fmla="*/ 158 h 261"/>
                <a:gd name="T44" fmla="*/ 197 w 301"/>
                <a:gd name="T45" fmla="*/ 151 h 261"/>
                <a:gd name="T46" fmla="*/ 179 w 301"/>
                <a:gd name="T47" fmla="*/ 118 h 261"/>
                <a:gd name="T48" fmla="*/ 203 w 301"/>
                <a:gd name="T49" fmla="*/ 129 h 261"/>
                <a:gd name="T50" fmla="*/ 238 w 301"/>
                <a:gd name="T51" fmla="*/ 142 h 261"/>
                <a:gd name="T52" fmla="*/ 263 w 301"/>
                <a:gd name="T53" fmla="*/ 151 h 261"/>
                <a:gd name="T54" fmla="*/ 289 w 301"/>
                <a:gd name="T55" fmla="*/ 150 h 261"/>
                <a:gd name="T56" fmla="*/ 301 w 301"/>
                <a:gd name="T57" fmla="*/ 139 h 261"/>
                <a:gd name="T58" fmla="*/ 283 w 301"/>
                <a:gd name="T59" fmla="*/ 111 h 261"/>
                <a:gd name="T60" fmla="*/ 283 w 301"/>
                <a:gd name="T61" fmla="*/ 96 h 261"/>
                <a:gd name="T62" fmla="*/ 280 w 301"/>
                <a:gd name="T63" fmla="*/ 77 h 261"/>
                <a:gd name="T64" fmla="*/ 280 w 301"/>
                <a:gd name="T65" fmla="*/ 76 h 261"/>
                <a:gd name="T66" fmla="*/ 280 w 301"/>
                <a:gd name="T67" fmla="*/ 74 h 261"/>
                <a:gd name="T68" fmla="*/ 285 w 301"/>
                <a:gd name="T69" fmla="*/ 51 h 261"/>
                <a:gd name="T70" fmla="*/ 265 w 301"/>
                <a:gd name="T71" fmla="*/ 39 h 261"/>
                <a:gd name="T72" fmla="*/ 231 w 301"/>
                <a:gd name="T73" fmla="*/ 40 h 261"/>
                <a:gd name="T74" fmla="*/ 212 w 301"/>
                <a:gd name="T75" fmla="*/ 51 h 261"/>
                <a:gd name="T76" fmla="*/ 194 w 301"/>
                <a:gd name="T77" fmla="*/ 44 h 261"/>
                <a:gd name="T78" fmla="*/ 190 w 301"/>
                <a:gd name="T79" fmla="*/ 44 h 261"/>
                <a:gd name="T80" fmla="*/ 181 w 301"/>
                <a:gd name="T81" fmla="*/ 28 h 261"/>
                <a:gd name="T82" fmla="*/ 179 w 301"/>
                <a:gd name="T83" fmla="*/ 21 h 261"/>
                <a:gd name="T84" fmla="*/ 150 w 301"/>
                <a:gd name="T85" fmla="*/ 18 h 261"/>
                <a:gd name="T86" fmla="*/ 132 w 301"/>
                <a:gd name="T87" fmla="*/ 2 h 261"/>
                <a:gd name="T88" fmla="*/ 132 w 301"/>
                <a:gd name="T89" fmla="*/ 2 h 261"/>
                <a:gd name="T90" fmla="*/ 132 w 301"/>
                <a:gd name="T91" fmla="*/ 2 h 261"/>
                <a:gd name="T92" fmla="*/ 132 w 301"/>
                <a:gd name="T93" fmla="*/ 2 h 261"/>
                <a:gd name="T94" fmla="*/ 131 w 301"/>
                <a:gd name="T95" fmla="*/ 2 h 261"/>
                <a:gd name="T96" fmla="*/ 130 w 301"/>
                <a:gd name="T97" fmla="*/ 2 h 261"/>
                <a:gd name="T98" fmla="*/ 130 w 301"/>
                <a:gd name="T99" fmla="*/ 2 h 261"/>
                <a:gd name="T100" fmla="*/ 130 w 301"/>
                <a:gd name="T101" fmla="*/ 2 h 261"/>
                <a:gd name="T102" fmla="*/ 130 w 301"/>
                <a:gd name="T103" fmla="*/ 2 h 261"/>
                <a:gd name="T104" fmla="*/ 96 w 301"/>
                <a:gd name="T105" fmla="*/ 10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01" h="261">
                  <a:moveTo>
                    <a:pt x="68" y="0"/>
                  </a:moveTo>
                  <a:cubicBezTo>
                    <a:pt x="63" y="0"/>
                    <a:pt x="55" y="0"/>
                    <a:pt x="51" y="2"/>
                  </a:cubicBezTo>
                  <a:cubicBezTo>
                    <a:pt x="48" y="4"/>
                    <a:pt x="43" y="8"/>
                    <a:pt x="40" y="8"/>
                  </a:cubicBezTo>
                  <a:cubicBezTo>
                    <a:pt x="40" y="8"/>
                    <a:pt x="34" y="8"/>
                    <a:pt x="31" y="8"/>
                  </a:cubicBezTo>
                  <a:cubicBezTo>
                    <a:pt x="30" y="8"/>
                    <a:pt x="29" y="8"/>
                    <a:pt x="27" y="8"/>
                  </a:cubicBezTo>
                  <a:cubicBezTo>
                    <a:pt x="25" y="8"/>
                    <a:pt x="24" y="8"/>
                    <a:pt x="24" y="10"/>
                  </a:cubicBezTo>
                  <a:cubicBezTo>
                    <a:pt x="24" y="12"/>
                    <a:pt x="26" y="11"/>
                    <a:pt x="26" y="13"/>
                  </a:cubicBezTo>
                  <a:cubicBezTo>
                    <a:pt x="21" y="16"/>
                    <a:pt x="1" y="14"/>
                    <a:pt x="1" y="23"/>
                  </a:cubicBezTo>
                  <a:cubicBezTo>
                    <a:pt x="1" y="24"/>
                    <a:pt x="2" y="24"/>
                    <a:pt x="4" y="24"/>
                  </a:cubicBezTo>
                  <a:cubicBezTo>
                    <a:pt x="4" y="24"/>
                    <a:pt x="5" y="24"/>
                    <a:pt x="5" y="24"/>
                  </a:cubicBezTo>
                  <a:cubicBezTo>
                    <a:pt x="5" y="25"/>
                    <a:pt x="5" y="25"/>
                    <a:pt x="5" y="27"/>
                  </a:cubicBezTo>
                  <a:cubicBezTo>
                    <a:pt x="5" y="33"/>
                    <a:pt x="2" y="32"/>
                    <a:pt x="0" y="35"/>
                  </a:cubicBezTo>
                  <a:cubicBezTo>
                    <a:pt x="3" y="37"/>
                    <a:pt x="7" y="37"/>
                    <a:pt x="9" y="41"/>
                  </a:cubicBezTo>
                  <a:cubicBezTo>
                    <a:pt x="6" y="43"/>
                    <a:pt x="15" y="48"/>
                    <a:pt x="16" y="49"/>
                  </a:cubicBezTo>
                  <a:cubicBezTo>
                    <a:pt x="16" y="50"/>
                    <a:pt x="15" y="51"/>
                    <a:pt x="14" y="51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8" y="51"/>
                    <a:pt x="19" y="51"/>
                    <a:pt x="19" y="51"/>
                  </a:cubicBezTo>
                  <a:cubicBezTo>
                    <a:pt x="23" y="51"/>
                    <a:pt x="26" y="56"/>
                    <a:pt x="31" y="56"/>
                  </a:cubicBezTo>
                  <a:cubicBezTo>
                    <a:pt x="36" y="56"/>
                    <a:pt x="35" y="50"/>
                    <a:pt x="41" y="50"/>
                  </a:cubicBezTo>
                  <a:cubicBezTo>
                    <a:pt x="47" y="50"/>
                    <a:pt x="49" y="57"/>
                    <a:pt x="55" y="57"/>
                  </a:cubicBezTo>
                  <a:cubicBezTo>
                    <a:pt x="63" y="57"/>
                    <a:pt x="65" y="53"/>
                    <a:pt x="69" y="50"/>
                  </a:cubicBezTo>
                  <a:cubicBezTo>
                    <a:pt x="70" y="51"/>
                    <a:pt x="72" y="52"/>
                    <a:pt x="75" y="52"/>
                  </a:cubicBezTo>
                  <a:cubicBezTo>
                    <a:pt x="77" y="52"/>
                    <a:pt x="78" y="50"/>
                    <a:pt x="80" y="49"/>
                  </a:cubicBezTo>
                  <a:cubicBezTo>
                    <a:pt x="80" y="52"/>
                    <a:pt x="80" y="52"/>
                    <a:pt x="80" y="52"/>
                  </a:cubicBezTo>
                  <a:cubicBezTo>
                    <a:pt x="80" y="53"/>
                    <a:pt x="78" y="53"/>
                    <a:pt x="78" y="55"/>
                  </a:cubicBezTo>
                  <a:cubicBezTo>
                    <a:pt x="78" y="58"/>
                    <a:pt x="80" y="62"/>
                    <a:pt x="80" y="67"/>
                  </a:cubicBezTo>
                  <a:cubicBezTo>
                    <a:pt x="80" y="74"/>
                    <a:pt x="74" y="75"/>
                    <a:pt x="72" y="81"/>
                  </a:cubicBezTo>
                  <a:cubicBezTo>
                    <a:pt x="71" y="87"/>
                    <a:pt x="70" y="90"/>
                    <a:pt x="68" y="96"/>
                  </a:cubicBezTo>
                  <a:cubicBezTo>
                    <a:pt x="67" y="97"/>
                    <a:pt x="65" y="97"/>
                    <a:pt x="65" y="99"/>
                  </a:cubicBezTo>
                  <a:cubicBezTo>
                    <a:pt x="67" y="104"/>
                    <a:pt x="67" y="104"/>
                    <a:pt x="67" y="104"/>
                  </a:cubicBezTo>
                  <a:cubicBezTo>
                    <a:pt x="72" y="114"/>
                    <a:pt x="72" y="114"/>
                    <a:pt x="72" y="114"/>
                  </a:cubicBezTo>
                  <a:cubicBezTo>
                    <a:pt x="72" y="115"/>
                    <a:pt x="71" y="116"/>
                    <a:pt x="71" y="117"/>
                  </a:cubicBezTo>
                  <a:cubicBezTo>
                    <a:pt x="71" y="121"/>
                    <a:pt x="70" y="125"/>
                    <a:pt x="70" y="126"/>
                  </a:cubicBezTo>
                  <a:cubicBezTo>
                    <a:pt x="70" y="127"/>
                    <a:pt x="74" y="132"/>
                    <a:pt x="75" y="133"/>
                  </a:cubicBezTo>
                  <a:cubicBezTo>
                    <a:pt x="78" y="138"/>
                    <a:pt x="81" y="142"/>
                    <a:pt x="84" y="148"/>
                  </a:cubicBezTo>
                  <a:cubicBezTo>
                    <a:pt x="85" y="149"/>
                    <a:pt x="87" y="151"/>
                    <a:pt x="88" y="154"/>
                  </a:cubicBezTo>
                  <a:cubicBezTo>
                    <a:pt x="89" y="156"/>
                    <a:pt x="88" y="160"/>
                    <a:pt x="90" y="162"/>
                  </a:cubicBezTo>
                  <a:cubicBezTo>
                    <a:pt x="91" y="163"/>
                    <a:pt x="94" y="162"/>
                    <a:pt x="95" y="163"/>
                  </a:cubicBezTo>
                  <a:cubicBezTo>
                    <a:pt x="96" y="164"/>
                    <a:pt x="98" y="166"/>
                    <a:pt x="99" y="167"/>
                  </a:cubicBezTo>
                  <a:cubicBezTo>
                    <a:pt x="100" y="173"/>
                    <a:pt x="104" y="174"/>
                    <a:pt x="104" y="180"/>
                  </a:cubicBezTo>
                  <a:cubicBezTo>
                    <a:pt x="104" y="191"/>
                    <a:pt x="106" y="197"/>
                    <a:pt x="116" y="199"/>
                  </a:cubicBezTo>
                  <a:cubicBezTo>
                    <a:pt x="116" y="206"/>
                    <a:pt x="124" y="216"/>
                    <a:pt x="127" y="219"/>
                  </a:cubicBezTo>
                  <a:cubicBezTo>
                    <a:pt x="131" y="223"/>
                    <a:pt x="135" y="225"/>
                    <a:pt x="134" y="231"/>
                  </a:cubicBezTo>
                  <a:cubicBezTo>
                    <a:pt x="133" y="234"/>
                    <a:pt x="131" y="239"/>
                    <a:pt x="134" y="240"/>
                  </a:cubicBezTo>
                  <a:cubicBezTo>
                    <a:pt x="134" y="245"/>
                    <a:pt x="136" y="250"/>
                    <a:pt x="139" y="254"/>
                  </a:cubicBezTo>
                  <a:cubicBezTo>
                    <a:pt x="141" y="257"/>
                    <a:pt x="139" y="257"/>
                    <a:pt x="140" y="257"/>
                  </a:cubicBezTo>
                  <a:cubicBezTo>
                    <a:pt x="140" y="258"/>
                    <a:pt x="148" y="261"/>
                    <a:pt x="149" y="261"/>
                  </a:cubicBezTo>
                  <a:cubicBezTo>
                    <a:pt x="150" y="260"/>
                    <a:pt x="150" y="260"/>
                    <a:pt x="150" y="260"/>
                  </a:cubicBezTo>
                  <a:cubicBezTo>
                    <a:pt x="156" y="260"/>
                    <a:pt x="157" y="258"/>
                    <a:pt x="162" y="254"/>
                  </a:cubicBezTo>
                  <a:cubicBezTo>
                    <a:pt x="171" y="254"/>
                    <a:pt x="171" y="254"/>
                    <a:pt x="171" y="254"/>
                  </a:cubicBezTo>
                  <a:cubicBezTo>
                    <a:pt x="174" y="253"/>
                    <a:pt x="186" y="245"/>
                    <a:pt x="189" y="244"/>
                  </a:cubicBezTo>
                  <a:cubicBezTo>
                    <a:pt x="196" y="242"/>
                    <a:pt x="205" y="240"/>
                    <a:pt x="211" y="237"/>
                  </a:cubicBezTo>
                  <a:cubicBezTo>
                    <a:pt x="211" y="237"/>
                    <a:pt x="210" y="235"/>
                    <a:pt x="210" y="235"/>
                  </a:cubicBezTo>
                  <a:cubicBezTo>
                    <a:pt x="210" y="228"/>
                    <a:pt x="228" y="225"/>
                    <a:pt x="235" y="224"/>
                  </a:cubicBezTo>
                  <a:cubicBezTo>
                    <a:pt x="235" y="220"/>
                    <a:pt x="241" y="215"/>
                    <a:pt x="243" y="215"/>
                  </a:cubicBezTo>
                  <a:cubicBezTo>
                    <a:pt x="248" y="215"/>
                    <a:pt x="247" y="207"/>
                    <a:pt x="251" y="207"/>
                  </a:cubicBezTo>
                  <a:cubicBezTo>
                    <a:pt x="255" y="207"/>
                    <a:pt x="255" y="202"/>
                    <a:pt x="256" y="199"/>
                  </a:cubicBezTo>
                  <a:cubicBezTo>
                    <a:pt x="257" y="196"/>
                    <a:pt x="260" y="194"/>
                    <a:pt x="264" y="194"/>
                  </a:cubicBezTo>
                  <a:cubicBezTo>
                    <a:pt x="264" y="188"/>
                    <a:pt x="272" y="185"/>
                    <a:pt x="272" y="179"/>
                  </a:cubicBezTo>
                  <a:cubicBezTo>
                    <a:pt x="272" y="176"/>
                    <a:pt x="268" y="177"/>
                    <a:pt x="267" y="174"/>
                  </a:cubicBezTo>
                  <a:cubicBezTo>
                    <a:pt x="267" y="175"/>
                    <a:pt x="267" y="175"/>
                    <a:pt x="267" y="175"/>
                  </a:cubicBezTo>
                  <a:cubicBezTo>
                    <a:pt x="265" y="173"/>
                    <a:pt x="265" y="169"/>
                    <a:pt x="261" y="168"/>
                  </a:cubicBezTo>
                  <a:cubicBezTo>
                    <a:pt x="253" y="165"/>
                    <a:pt x="248" y="164"/>
                    <a:pt x="244" y="155"/>
                  </a:cubicBezTo>
                  <a:cubicBezTo>
                    <a:pt x="244" y="145"/>
                    <a:pt x="244" y="145"/>
                    <a:pt x="244" y="145"/>
                  </a:cubicBezTo>
                  <a:cubicBezTo>
                    <a:pt x="234" y="153"/>
                    <a:pt x="232" y="164"/>
                    <a:pt x="213" y="164"/>
                  </a:cubicBezTo>
                  <a:cubicBezTo>
                    <a:pt x="209" y="164"/>
                    <a:pt x="201" y="162"/>
                    <a:pt x="201" y="158"/>
                  </a:cubicBezTo>
                  <a:cubicBezTo>
                    <a:pt x="201" y="155"/>
                    <a:pt x="203" y="153"/>
                    <a:pt x="203" y="149"/>
                  </a:cubicBezTo>
                  <a:cubicBezTo>
                    <a:pt x="203" y="148"/>
                    <a:pt x="203" y="147"/>
                    <a:pt x="203" y="146"/>
                  </a:cubicBezTo>
                  <a:cubicBezTo>
                    <a:pt x="200" y="147"/>
                    <a:pt x="201" y="150"/>
                    <a:pt x="197" y="151"/>
                  </a:cubicBezTo>
                  <a:cubicBezTo>
                    <a:pt x="197" y="149"/>
                    <a:pt x="195" y="148"/>
                    <a:pt x="195" y="145"/>
                  </a:cubicBezTo>
                  <a:cubicBezTo>
                    <a:pt x="189" y="143"/>
                    <a:pt x="181" y="131"/>
                    <a:pt x="179" y="124"/>
                  </a:cubicBezTo>
                  <a:cubicBezTo>
                    <a:pt x="179" y="122"/>
                    <a:pt x="179" y="120"/>
                    <a:pt x="179" y="118"/>
                  </a:cubicBezTo>
                  <a:cubicBezTo>
                    <a:pt x="179" y="114"/>
                    <a:pt x="180" y="109"/>
                    <a:pt x="184" y="109"/>
                  </a:cubicBezTo>
                  <a:cubicBezTo>
                    <a:pt x="192" y="109"/>
                    <a:pt x="199" y="117"/>
                    <a:pt x="202" y="124"/>
                  </a:cubicBezTo>
                  <a:cubicBezTo>
                    <a:pt x="202" y="125"/>
                    <a:pt x="201" y="127"/>
                    <a:pt x="203" y="129"/>
                  </a:cubicBezTo>
                  <a:cubicBezTo>
                    <a:pt x="206" y="132"/>
                    <a:pt x="211" y="130"/>
                    <a:pt x="214" y="134"/>
                  </a:cubicBezTo>
                  <a:cubicBezTo>
                    <a:pt x="217" y="136"/>
                    <a:pt x="219" y="140"/>
                    <a:pt x="224" y="142"/>
                  </a:cubicBezTo>
                  <a:cubicBezTo>
                    <a:pt x="238" y="142"/>
                    <a:pt x="238" y="142"/>
                    <a:pt x="238" y="142"/>
                  </a:cubicBezTo>
                  <a:cubicBezTo>
                    <a:pt x="240" y="140"/>
                    <a:pt x="241" y="137"/>
                    <a:pt x="244" y="137"/>
                  </a:cubicBezTo>
                  <a:cubicBezTo>
                    <a:pt x="250" y="137"/>
                    <a:pt x="250" y="146"/>
                    <a:pt x="253" y="149"/>
                  </a:cubicBezTo>
                  <a:cubicBezTo>
                    <a:pt x="253" y="149"/>
                    <a:pt x="261" y="151"/>
                    <a:pt x="263" y="151"/>
                  </a:cubicBezTo>
                  <a:cubicBezTo>
                    <a:pt x="271" y="151"/>
                    <a:pt x="283" y="155"/>
                    <a:pt x="288" y="155"/>
                  </a:cubicBezTo>
                  <a:cubicBezTo>
                    <a:pt x="290" y="155"/>
                    <a:pt x="290" y="155"/>
                    <a:pt x="290" y="155"/>
                  </a:cubicBezTo>
                  <a:cubicBezTo>
                    <a:pt x="290" y="153"/>
                    <a:pt x="289" y="152"/>
                    <a:pt x="289" y="150"/>
                  </a:cubicBezTo>
                  <a:cubicBezTo>
                    <a:pt x="289" y="150"/>
                    <a:pt x="289" y="150"/>
                    <a:pt x="289" y="150"/>
                  </a:cubicBezTo>
                  <a:cubicBezTo>
                    <a:pt x="289" y="150"/>
                    <a:pt x="289" y="150"/>
                    <a:pt x="289" y="150"/>
                  </a:cubicBezTo>
                  <a:cubicBezTo>
                    <a:pt x="289" y="142"/>
                    <a:pt x="294" y="140"/>
                    <a:pt x="301" y="139"/>
                  </a:cubicBezTo>
                  <a:cubicBezTo>
                    <a:pt x="301" y="126"/>
                    <a:pt x="291" y="125"/>
                    <a:pt x="286" y="116"/>
                  </a:cubicBezTo>
                  <a:cubicBezTo>
                    <a:pt x="286" y="114"/>
                    <a:pt x="283" y="114"/>
                    <a:pt x="283" y="111"/>
                  </a:cubicBezTo>
                  <a:cubicBezTo>
                    <a:pt x="283" y="111"/>
                    <a:pt x="283" y="111"/>
                    <a:pt x="283" y="111"/>
                  </a:cubicBezTo>
                  <a:cubicBezTo>
                    <a:pt x="283" y="111"/>
                    <a:pt x="283" y="111"/>
                    <a:pt x="283" y="111"/>
                  </a:cubicBezTo>
                  <a:cubicBezTo>
                    <a:pt x="283" y="105"/>
                    <a:pt x="289" y="107"/>
                    <a:pt x="289" y="101"/>
                  </a:cubicBezTo>
                  <a:cubicBezTo>
                    <a:pt x="289" y="96"/>
                    <a:pt x="284" y="98"/>
                    <a:pt x="283" y="96"/>
                  </a:cubicBezTo>
                  <a:cubicBezTo>
                    <a:pt x="281" y="93"/>
                    <a:pt x="282" y="91"/>
                    <a:pt x="281" y="89"/>
                  </a:cubicBezTo>
                  <a:cubicBezTo>
                    <a:pt x="281" y="80"/>
                    <a:pt x="281" y="80"/>
                    <a:pt x="281" y="80"/>
                  </a:cubicBezTo>
                  <a:cubicBezTo>
                    <a:pt x="281" y="79"/>
                    <a:pt x="281" y="78"/>
                    <a:pt x="280" y="77"/>
                  </a:cubicBezTo>
                  <a:cubicBezTo>
                    <a:pt x="280" y="77"/>
                    <a:pt x="280" y="77"/>
                    <a:pt x="280" y="77"/>
                  </a:cubicBezTo>
                  <a:cubicBezTo>
                    <a:pt x="280" y="77"/>
                    <a:pt x="280" y="77"/>
                    <a:pt x="280" y="77"/>
                  </a:cubicBezTo>
                  <a:cubicBezTo>
                    <a:pt x="280" y="76"/>
                    <a:pt x="280" y="76"/>
                    <a:pt x="280" y="76"/>
                  </a:cubicBezTo>
                  <a:cubicBezTo>
                    <a:pt x="280" y="75"/>
                    <a:pt x="280" y="74"/>
                    <a:pt x="280" y="74"/>
                  </a:cubicBezTo>
                  <a:cubicBezTo>
                    <a:pt x="280" y="74"/>
                    <a:pt x="280" y="74"/>
                    <a:pt x="280" y="74"/>
                  </a:cubicBezTo>
                  <a:cubicBezTo>
                    <a:pt x="280" y="74"/>
                    <a:pt x="280" y="74"/>
                    <a:pt x="280" y="74"/>
                  </a:cubicBezTo>
                  <a:cubicBezTo>
                    <a:pt x="280" y="73"/>
                    <a:pt x="284" y="63"/>
                    <a:pt x="286" y="62"/>
                  </a:cubicBezTo>
                  <a:cubicBezTo>
                    <a:pt x="286" y="60"/>
                    <a:pt x="286" y="59"/>
                    <a:pt x="286" y="57"/>
                  </a:cubicBezTo>
                  <a:cubicBezTo>
                    <a:pt x="286" y="55"/>
                    <a:pt x="286" y="53"/>
                    <a:pt x="285" y="51"/>
                  </a:cubicBezTo>
                  <a:cubicBezTo>
                    <a:pt x="285" y="51"/>
                    <a:pt x="285" y="51"/>
                    <a:pt x="285" y="51"/>
                  </a:cubicBezTo>
                  <a:cubicBezTo>
                    <a:pt x="285" y="50"/>
                    <a:pt x="283" y="49"/>
                    <a:pt x="283" y="47"/>
                  </a:cubicBezTo>
                  <a:cubicBezTo>
                    <a:pt x="275" y="47"/>
                    <a:pt x="272" y="41"/>
                    <a:pt x="265" y="39"/>
                  </a:cubicBezTo>
                  <a:cubicBezTo>
                    <a:pt x="259" y="37"/>
                    <a:pt x="256" y="37"/>
                    <a:pt x="250" y="33"/>
                  </a:cubicBezTo>
                  <a:cubicBezTo>
                    <a:pt x="245" y="36"/>
                    <a:pt x="242" y="35"/>
                    <a:pt x="237" y="37"/>
                  </a:cubicBezTo>
                  <a:cubicBezTo>
                    <a:pt x="234" y="38"/>
                    <a:pt x="235" y="39"/>
                    <a:pt x="231" y="40"/>
                  </a:cubicBezTo>
                  <a:cubicBezTo>
                    <a:pt x="229" y="41"/>
                    <a:pt x="225" y="41"/>
                    <a:pt x="225" y="44"/>
                  </a:cubicBezTo>
                  <a:cubicBezTo>
                    <a:pt x="225" y="46"/>
                    <a:pt x="225" y="46"/>
                    <a:pt x="225" y="49"/>
                  </a:cubicBezTo>
                  <a:cubicBezTo>
                    <a:pt x="222" y="50"/>
                    <a:pt x="217" y="51"/>
                    <a:pt x="212" y="51"/>
                  </a:cubicBezTo>
                  <a:cubicBezTo>
                    <a:pt x="211" y="51"/>
                    <a:pt x="209" y="51"/>
                    <a:pt x="207" y="51"/>
                  </a:cubicBezTo>
                  <a:cubicBezTo>
                    <a:pt x="204" y="51"/>
                    <a:pt x="200" y="50"/>
                    <a:pt x="199" y="49"/>
                  </a:cubicBezTo>
                  <a:cubicBezTo>
                    <a:pt x="197" y="47"/>
                    <a:pt x="197" y="44"/>
                    <a:pt x="194" y="44"/>
                  </a:cubicBezTo>
                  <a:cubicBezTo>
                    <a:pt x="193" y="44"/>
                    <a:pt x="193" y="44"/>
                    <a:pt x="192" y="44"/>
                  </a:cubicBezTo>
                  <a:cubicBezTo>
                    <a:pt x="192" y="44"/>
                    <a:pt x="191" y="44"/>
                    <a:pt x="191" y="44"/>
                  </a:cubicBezTo>
                  <a:cubicBezTo>
                    <a:pt x="190" y="44"/>
                    <a:pt x="190" y="44"/>
                    <a:pt x="190" y="44"/>
                  </a:cubicBezTo>
                  <a:cubicBezTo>
                    <a:pt x="188" y="44"/>
                    <a:pt x="187" y="43"/>
                    <a:pt x="186" y="42"/>
                  </a:cubicBezTo>
                  <a:cubicBezTo>
                    <a:pt x="184" y="38"/>
                    <a:pt x="187" y="36"/>
                    <a:pt x="184" y="33"/>
                  </a:cubicBezTo>
                  <a:cubicBezTo>
                    <a:pt x="183" y="30"/>
                    <a:pt x="181" y="31"/>
                    <a:pt x="181" y="28"/>
                  </a:cubicBezTo>
                  <a:cubicBezTo>
                    <a:pt x="181" y="27"/>
                    <a:pt x="181" y="27"/>
                    <a:pt x="181" y="27"/>
                  </a:cubicBezTo>
                  <a:cubicBezTo>
                    <a:pt x="181" y="26"/>
                    <a:pt x="181" y="26"/>
                    <a:pt x="181" y="26"/>
                  </a:cubicBezTo>
                  <a:cubicBezTo>
                    <a:pt x="180" y="25"/>
                    <a:pt x="180" y="23"/>
                    <a:pt x="179" y="21"/>
                  </a:cubicBezTo>
                  <a:cubicBezTo>
                    <a:pt x="177" y="21"/>
                    <a:pt x="177" y="21"/>
                    <a:pt x="175" y="22"/>
                  </a:cubicBezTo>
                  <a:cubicBezTo>
                    <a:pt x="170" y="23"/>
                    <a:pt x="171" y="28"/>
                    <a:pt x="164" y="28"/>
                  </a:cubicBezTo>
                  <a:cubicBezTo>
                    <a:pt x="157" y="28"/>
                    <a:pt x="155" y="20"/>
                    <a:pt x="150" y="18"/>
                  </a:cubicBezTo>
                  <a:cubicBezTo>
                    <a:pt x="150" y="18"/>
                    <a:pt x="144" y="15"/>
                    <a:pt x="143" y="14"/>
                  </a:cubicBezTo>
                  <a:cubicBezTo>
                    <a:pt x="141" y="8"/>
                    <a:pt x="141" y="2"/>
                    <a:pt x="132" y="2"/>
                  </a:cubicBezTo>
                  <a:cubicBezTo>
                    <a:pt x="132" y="2"/>
                    <a:pt x="132" y="2"/>
                    <a:pt x="132" y="2"/>
                  </a:cubicBezTo>
                  <a:cubicBezTo>
                    <a:pt x="132" y="2"/>
                    <a:pt x="132" y="2"/>
                    <a:pt x="132" y="2"/>
                  </a:cubicBezTo>
                  <a:cubicBezTo>
                    <a:pt x="132" y="2"/>
                    <a:pt x="132" y="2"/>
                    <a:pt x="132" y="2"/>
                  </a:cubicBezTo>
                  <a:cubicBezTo>
                    <a:pt x="132" y="2"/>
                    <a:pt x="132" y="2"/>
                    <a:pt x="132" y="2"/>
                  </a:cubicBezTo>
                  <a:cubicBezTo>
                    <a:pt x="132" y="2"/>
                    <a:pt x="132" y="2"/>
                    <a:pt x="132" y="2"/>
                  </a:cubicBezTo>
                  <a:cubicBezTo>
                    <a:pt x="132" y="2"/>
                    <a:pt x="132" y="2"/>
                    <a:pt x="132" y="2"/>
                  </a:cubicBezTo>
                  <a:cubicBezTo>
                    <a:pt x="132" y="2"/>
                    <a:pt x="132" y="2"/>
                    <a:pt x="132" y="2"/>
                  </a:cubicBezTo>
                  <a:cubicBezTo>
                    <a:pt x="132" y="2"/>
                    <a:pt x="132" y="2"/>
                    <a:pt x="132" y="2"/>
                  </a:cubicBezTo>
                  <a:cubicBezTo>
                    <a:pt x="132" y="2"/>
                    <a:pt x="132" y="2"/>
                    <a:pt x="132" y="2"/>
                  </a:cubicBezTo>
                  <a:cubicBezTo>
                    <a:pt x="132" y="2"/>
                    <a:pt x="132" y="2"/>
                    <a:pt x="132" y="2"/>
                  </a:cubicBezTo>
                  <a:cubicBezTo>
                    <a:pt x="132" y="2"/>
                    <a:pt x="131" y="2"/>
                    <a:pt x="131" y="2"/>
                  </a:cubicBezTo>
                  <a:cubicBezTo>
                    <a:pt x="131" y="2"/>
                    <a:pt x="131" y="2"/>
                    <a:pt x="131" y="2"/>
                  </a:cubicBezTo>
                  <a:cubicBezTo>
                    <a:pt x="131" y="2"/>
                    <a:pt x="131" y="2"/>
                    <a:pt x="131" y="2"/>
                  </a:cubicBezTo>
                  <a:cubicBezTo>
                    <a:pt x="131" y="2"/>
                    <a:pt x="131" y="2"/>
                    <a:pt x="131" y="2"/>
                  </a:cubicBezTo>
                  <a:cubicBezTo>
                    <a:pt x="131" y="2"/>
                    <a:pt x="131" y="2"/>
                    <a:pt x="131" y="2"/>
                  </a:cubicBezTo>
                  <a:cubicBezTo>
                    <a:pt x="131" y="2"/>
                    <a:pt x="131" y="2"/>
                    <a:pt x="130" y="2"/>
                  </a:cubicBezTo>
                  <a:cubicBezTo>
                    <a:pt x="130" y="2"/>
                    <a:pt x="130" y="2"/>
                    <a:pt x="130" y="2"/>
                  </a:cubicBezTo>
                  <a:cubicBezTo>
                    <a:pt x="130" y="2"/>
                    <a:pt x="130" y="2"/>
                    <a:pt x="130" y="2"/>
                  </a:cubicBezTo>
                  <a:cubicBezTo>
                    <a:pt x="130" y="2"/>
                    <a:pt x="130" y="2"/>
                    <a:pt x="130" y="2"/>
                  </a:cubicBezTo>
                  <a:cubicBezTo>
                    <a:pt x="130" y="2"/>
                    <a:pt x="130" y="2"/>
                    <a:pt x="130" y="2"/>
                  </a:cubicBezTo>
                  <a:cubicBezTo>
                    <a:pt x="130" y="2"/>
                    <a:pt x="130" y="2"/>
                    <a:pt x="130" y="2"/>
                  </a:cubicBezTo>
                  <a:cubicBezTo>
                    <a:pt x="130" y="2"/>
                    <a:pt x="130" y="2"/>
                    <a:pt x="130" y="2"/>
                  </a:cubicBezTo>
                  <a:cubicBezTo>
                    <a:pt x="130" y="2"/>
                    <a:pt x="130" y="2"/>
                    <a:pt x="130" y="2"/>
                  </a:cubicBezTo>
                  <a:cubicBezTo>
                    <a:pt x="130" y="2"/>
                    <a:pt x="130" y="2"/>
                    <a:pt x="130" y="2"/>
                  </a:cubicBezTo>
                  <a:cubicBezTo>
                    <a:pt x="130" y="2"/>
                    <a:pt x="130" y="2"/>
                    <a:pt x="130" y="2"/>
                  </a:cubicBezTo>
                  <a:cubicBezTo>
                    <a:pt x="130" y="2"/>
                    <a:pt x="130" y="2"/>
                    <a:pt x="130" y="2"/>
                  </a:cubicBezTo>
                  <a:cubicBezTo>
                    <a:pt x="123" y="3"/>
                    <a:pt x="119" y="10"/>
                    <a:pt x="112" y="10"/>
                  </a:cubicBezTo>
                  <a:cubicBezTo>
                    <a:pt x="109" y="10"/>
                    <a:pt x="104" y="10"/>
                    <a:pt x="96" y="10"/>
                  </a:cubicBezTo>
                  <a:cubicBezTo>
                    <a:pt x="93" y="10"/>
                    <a:pt x="82" y="8"/>
                    <a:pt x="82" y="4"/>
                  </a:cubicBezTo>
                  <a:cubicBezTo>
                    <a:pt x="75" y="4"/>
                    <a:pt x="75" y="0"/>
                    <a:pt x="6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auto">
            <a:xfrm>
              <a:off x="8515350" y="3910013"/>
              <a:ext cx="58738" cy="115888"/>
            </a:xfrm>
            <a:custGeom>
              <a:avLst/>
              <a:gdLst>
                <a:gd name="T0" fmla="*/ 4 w 16"/>
                <a:gd name="T1" fmla="*/ 0 h 31"/>
                <a:gd name="T2" fmla="*/ 0 w 16"/>
                <a:gd name="T3" fmla="*/ 23 h 31"/>
                <a:gd name="T4" fmla="*/ 7 w 16"/>
                <a:gd name="T5" fmla="*/ 31 h 31"/>
                <a:gd name="T6" fmla="*/ 16 w 16"/>
                <a:gd name="T7" fmla="*/ 19 h 31"/>
                <a:gd name="T8" fmla="*/ 4 w 16"/>
                <a:gd name="T9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31">
                  <a:moveTo>
                    <a:pt x="4" y="0"/>
                  </a:moveTo>
                  <a:cubicBezTo>
                    <a:pt x="4" y="9"/>
                    <a:pt x="0" y="15"/>
                    <a:pt x="0" y="23"/>
                  </a:cubicBezTo>
                  <a:cubicBezTo>
                    <a:pt x="0" y="27"/>
                    <a:pt x="3" y="31"/>
                    <a:pt x="7" y="31"/>
                  </a:cubicBezTo>
                  <a:cubicBezTo>
                    <a:pt x="13" y="31"/>
                    <a:pt x="16" y="24"/>
                    <a:pt x="16" y="19"/>
                  </a:cubicBezTo>
                  <a:cubicBezTo>
                    <a:pt x="16" y="10"/>
                    <a:pt x="8" y="7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9"/>
            <p:cNvSpPr>
              <a:spLocks/>
            </p:cNvSpPr>
            <p:nvPr/>
          </p:nvSpPr>
          <p:spPr bwMode="auto">
            <a:xfrm>
              <a:off x="7940675" y="2967038"/>
              <a:ext cx="1230313" cy="992188"/>
            </a:xfrm>
            <a:custGeom>
              <a:avLst/>
              <a:gdLst>
                <a:gd name="T0" fmla="*/ 74 w 328"/>
                <a:gd name="T1" fmla="*/ 7 h 264"/>
                <a:gd name="T2" fmla="*/ 74 w 328"/>
                <a:gd name="T3" fmla="*/ 7 h 264"/>
                <a:gd name="T4" fmla="*/ 73 w 328"/>
                <a:gd name="T5" fmla="*/ 6 h 264"/>
                <a:gd name="T6" fmla="*/ 54 w 328"/>
                <a:gd name="T7" fmla="*/ 11 h 264"/>
                <a:gd name="T8" fmla="*/ 50 w 328"/>
                <a:gd name="T9" fmla="*/ 11 h 264"/>
                <a:gd name="T10" fmla="*/ 47 w 328"/>
                <a:gd name="T11" fmla="*/ 9 h 264"/>
                <a:gd name="T12" fmla="*/ 15 w 328"/>
                <a:gd name="T13" fmla="*/ 29 h 264"/>
                <a:gd name="T14" fmla="*/ 0 w 328"/>
                <a:gd name="T15" fmla="*/ 41 h 264"/>
                <a:gd name="T16" fmla="*/ 0 w 328"/>
                <a:gd name="T17" fmla="*/ 44 h 264"/>
                <a:gd name="T18" fmla="*/ 9 w 328"/>
                <a:gd name="T19" fmla="*/ 68 h 264"/>
                <a:gd name="T20" fmla="*/ 6 w 328"/>
                <a:gd name="T21" fmla="*/ 83 h 264"/>
                <a:gd name="T22" fmla="*/ 9 w 328"/>
                <a:gd name="T23" fmla="*/ 117 h 264"/>
                <a:gd name="T24" fmla="*/ 30 w 328"/>
                <a:gd name="T25" fmla="*/ 121 h 264"/>
                <a:gd name="T26" fmla="*/ 53 w 328"/>
                <a:gd name="T27" fmla="*/ 130 h 264"/>
                <a:gd name="T28" fmla="*/ 70 w 328"/>
                <a:gd name="T29" fmla="*/ 146 h 264"/>
                <a:gd name="T30" fmla="*/ 82 w 328"/>
                <a:gd name="T31" fmla="*/ 159 h 264"/>
                <a:gd name="T32" fmla="*/ 97 w 328"/>
                <a:gd name="T33" fmla="*/ 162 h 264"/>
                <a:gd name="T34" fmla="*/ 100 w 328"/>
                <a:gd name="T35" fmla="*/ 190 h 264"/>
                <a:gd name="T36" fmla="*/ 122 w 328"/>
                <a:gd name="T37" fmla="*/ 240 h 264"/>
                <a:gd name="T38" fmla="*/ 136 w 328"/>
                <a:gd name="T39" fmla="*/ 264 h 264"/>
                <a:gd name="T40" fmla="*/ 153 w 328"/>
                <a:gd name="T41" fmla="*/ 244 h 264"/>
                <a:gd name="T42" fmla="*/ 155 w 328"/>
                <a:gd name="T43" fmla="*/ 207 h 264"/>
                <a:gd name="T44" fmla="*/ 207 w 328"/>
                <a:gd name="T45" fmla="*/ 164 h 264"/>
                <a:gd name="T46" fmla="*/ 242 w 328"/>
                <a:gd name="T47" fmla="*/ 140 h 264"/>
                <a:gd name="T48" fmla="*/ 272 w 328"/>
                <a:gd name="T49" fmla="*/ 182 h 264"/>
                <a:gd name="T50" fmla="*/ 292 w 328"/>
                <a:gd name="T51" fmla="*/ 188 h 264"/>
                <a:gd name="T52" fmla="*/ 307 w 328"/>
                <a:gd name="T53" fmla="*/ 236 h 264"/>
                <a:gd name="T54" fmla="*/ 315 w 328"/>
                <a:gd name="T55" fmla="*/ 231 h 264"/>
                <a:gd name="T56" fmla="*/ 304 w 328"/>
                <a:gd name="T57" fmla="*/ 206 h 264"/>
                <a:gd name="T58" fmla="*/ 305 w 328"/>
                <a:gd name="T59" fmla="*/ 186 h 264"/>
                <a:gd name="T60" fmla="*/ 304 w 328"/>
                <a:gd name="T61" fmla="*/ 166 h 264"/>
                <a:gd name="T62" fmla="*/ 314 w 328"/>
                <a:gd name="T63" fmla="*/ 137 h 264"/>
                <a:gd name="T64" fmla="*/ 301 w 328"/>
                <a:gd name="T65" fmla="*/ 127 h 264"/>
                <a:gd name="T66" fmla="*/ 287 w 328"/>
                <a:gd name="T67" fmla="*/ 81 h 264"/>
                <a:gd name="T68" fmla="*/ 283 w 328"/>
                <a:gd name="T69" fmla="*/ 83 h 264"/>
                <a:gd name="T70" fmla="*/ 281 w 328"/>
                <a:gd name="T71" fmla="*/ 83 h 264"/>
                <a:gd name="T72" fmla="*/ 278 w 328"/>
                <a:gd name="T73" fmla="*/ 83 h 264"/>
                <a:gd name="T74" fmla="*/ 276 w 328"/>
                <a:gd name="T75" fmla="*/ 83 h 264"/>
                <a:gd name="T76" fmla="*/ 273 w 328"/>
                <a:gd name="T77" fmla="*/ 84 h 264"/>
                <a:gd name="T78" fmla="*/ 228 w 328"/>
                <a:gd name="T79" fmla="*/ 100 h 264"/>
                <a:gd name="T80" fmla="*/ 195 w 328"/>
                <a:gd name="T81" fmla="*/ 88 h 264"/>
                <a:gd name="T82" fmla="*/ 193 w 328"/>
                <a:gd name="T83" fmla="*/ 88 h 264"/>
                <a:gd name="T84" fmla="*/ 193 w 328"/>
                <a:gd name="T85" fmla="*/ 88 h 264"/>
                <a:gd name="T86" fmla="*/ 192 w 328"/>
                <a:gd name="T87" fmla="*/ 88 h 264"/>
                <a:gd name="T88" fmla="*/ 191 w 328"/>
                <a:gd name="T89" fmla="*/ 87 h 264"/>
                <a:gd name="T90" fmla="*/ 190 w 328"/>
                <a:gd name="T91" fmla="*/ 87 h 264"/>
                <a:gd name="T92" fmla="*/ 152 w 328"/>
                <a:gd name="T93" fmla="*/ 68 h 264"/>
                <a:gd name="T94" fmla="*/ 146 w 328"/>
                <a:gd name="T95" fmla="*/ 54 h 264"/>
                <a:gd name="T96" fmla="*/ 148 w 328"/>
                <a:gd name="T97" fmla="*/ 55 h 264"/>
                <a:gd name="T98" fmla="*/ 148 w 328"/>
                <a:gd name="T99" fmla="*/ 44 h 264"/>
                <a:gd name="T100" fmla="*/ 125 w 328"/>
                <a:gd name="T101" fmla="*/ 21 h 264"/>
                <a:gd name="T102" fmla="*/ 91 w 328"/>
                <a:gd name="T103" fmla="*/ 14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28" h="264">
                  <a:moveTo>
                    <a:pt x="85" y="0"/>
                  </a:moveTo>
                  <a:cubicBezTo>
                    <a:pt x="79" y="0"/>
                    <a:pt x="78" y="6"/>
                    <a:pt x="75" y="6"/>
                  </a:cubicBezTo>
                  <a:cubicBezTo>
                    <a:pt x="75" y="6"/>
                    <a:pt x="75" y="6"/>
                    <a:pt x="74" y="6"/>
                  </a:cubicBezTo>
                  <a:cubicBezTo>
                    <a:pt x="74" y="7"/>
                    <a:pt x="74" y="7"/>
                    <a:pt x="74" y="7"/>
                  </a:cubicBezTo>
                  <a:cubicBezTo>
                    <a:pt x="74" y="7"/>
                    <a:pt x="74" y="7"/>
                    <a:pt x="74" y="7"/>
                  </a:cubicBezTo>
                  <a:cubicBezTo>
                    <a:pt x="74" y="7"/>
                    <a:pt x="74" y="7"/>
                    <a:pt x="74" y="7"/>
                  </a:cubicBezTo>
                  <a:cubicBezTo>
                    <a:pt x="74" y="7"/>
                    <a:pt x="74" y="7"/>
                    <a:pt x="74" y="7"/>
                  </a:cubicBezTo>
                  <a:cubicBezTo>
                    <a:pt x="74" y="7"/>
                    <a:pt x="74" y="7"/>
                    <a:pt x="74" y="7"/>
                  </a:cubicBezTo>
                  <a:cubicBezTo>
                    <a:pt x="74" y="7"/>
                    <a:pt x="74" y="7"/>
                    <a:pt x="73" y="6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71" y="10"/>
                    <a:pt x="66" y="14"/>
                    <a:pt x="61" y="14"/>
                  </a:cubicBezTo>
                  <a:cubicBezTo>
                    <a:pt x="59" y="14"/>
                    <a:pt x="58" y="10"/>
                    <a:pt x="56" y="10"/>
                  </a:cubicBezTo>
                  <a:cubicBezTo>
                    <a:pt x="55" y="10"/>
                    <a:pt x="55" y="11"/>
                    <a:pt x="54" y="11"/>
                  </a:cubicBezTo>
                  <a:cubicBezTo>
                    <a:pt x="53" y="11"/>
                    <a:pt x="51" y="11"/>
                    <a:pt x="50" y="11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48" y="11"/>
                    <a:pt x="47" y="11"/>
                    <a:pt x="47" y="9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44" y="9"/>
                    <a:pt x="45" y="8"/>
                    <a:pt x="42" y="8"/>
                  </a:cubicBezTo>
                  <a:cubicBezTo>
                    <a:pt x="35" y="8"/>
                    <a:pt x="34" y="16"/>
                    <a:pt x="30" y="20"/>
                  </a:cubicBezTo>
                  <a:cubicBezTo>
                    <a:pt x="27" y="23"/>
                    <a:pt x="24" y="23"/>
                    <a:pt x="22" y="25"/>
                  </a:cubicBezTo>
                  <a:cubicBezTo>
                    <a:pt x="20" y="27"/>
                    <a:pt x="18" y="29"/>
                    <a:pt x="15" y="29"/>
                  </a:cubicBezTo>
                  <a:cubicBezTo>
                    <a:pt x="12" y="29"/>
                    <a:pt x="11" y="27"/>
                    <a:pt x="8" y="27"/>
                  </a:cubicBezTo>
                  <a:cubicBezTo>
                    <a:pt x="7" y="27"/>
                    <a:pt x="7" y="29"/>
                    <a:pt x="6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4" y="30"/>
                    <a:pt x="0" y="40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2"/>
                    <a:pt x="0" y="43"/>
                  </a:cubicBezTo>
                  <a:cubicBezTo>
                    <a:pt x="0" y="43"/>
                    <a:pt x="0" y="43"/>
                    <a:pt x="0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1" y="45"/>
                    <a:pt x="1" y="46"/>
                    <a:pt x="1" y="47"/>
                  </a:cubicBezTo>
                  <a:cubicBezTo>
                    <a:pt x="1" y="56"/>
                    <a:pt x="1" y="56"/>
                    <a:pt x="1" y="56"/>
                  </a:cubicBezTo>
                  <a:cubicBezTo>
                    <a:pt x="2" y="58"/>
                    <a:pt x="1" y="60"/>
                    <a:pt x="3" y="63"/>
                  </a:cubicBezTo>
                  <a:cubicBezTo>
                    <a:pt x="4" y="65"/>
                    <a:pt x="9" y="63"/>
                    <a:pt x="9" y="68"/>
                  </a:cubicBezTo>
                  <a:cubicBezTo>
                    <a:pt x="9" y="68"/>
                    <a:pt x="9" y="68"/>
                    <a:pt x="9" y="68"/>
                  </a:cubicBezTo>
                  <a:cubicBezTo>
                    <a:pt x="9" y="74"/>
                    <a:pt x="3" y="72"/>
                    <a:pt x="3" y="78"/>
                  </a:cubicBezTo>
                  <a:cubicBezTo>
                    <a:pt x="3" y="78"/>
                    <a:pt x="3" y="78"/>
                    <a:pt x="3" y="78"/>
                  </a:cubicBezTo>
                  <a:cubicBezTo>
                    <a:pt x="3" y="81"/>
                    <a:pt x="6" y="81"/>
                    <a:pt x="6" y="83"/>
                  </a:cubicBezTo>
                  <a:cubicBezTo>
                    <a:pt x="11" y="92"/>
                    <a:pt x="21" y="93"/>
                    <a:pt x="21" y="106"/>
                  </a:cubicBezTo>
                  <a:cubicBezTo>
                    <a:pt x="21" y="106"/>
                    <a:pt x="21" y="106"/>
                    <a:pt x="21" y="106"/>
                  </a:cubicBezTo>
                  <a:cubicBezTo>
                    <a:pt x="14" y="107"/>
                    <a:pt x="9" y="109"/>
                    <a:pt x="9" y="117"/>
                  </a:cubicBezTo>
                  <a:cubicBezTo>
                    <a:pt x="9" y="117"/>
                    <a:pt x="9" y="117"/>
                    <a:pt x="9" y="117"/>
                  </a:cubicBezTo>
                  <a:cubicBezTo>
                    <a:pt x="9" y="119"/>
                    <a:pt x="10" y="120"/>
                    <a:pt x="10" y="122"/>
                  </a:cubicBezTo>
                  <a:cubicBezTo>
                    <a:pt x="20" y="121"/>
                    <a:pt x="20" y="121"/>
                    <a:pt x="20" y="121"/>
                  </a:cubicBezTo>
                  <a:cubicBezTo>
                    <a:pt x="20" y="120"/>
                    <a:pt x="21" y="120"/>
                    <a:pt x="22" y="119"/>
                  </a:cubicBezTo>
                  <a:cubicBezTo>
                    <a:pt x="30" y="121"/>
                    <a:pt x="30" y="121"/>
                    <a:pt x="30" y="121"/>
                  </a:cubicBezTo>
                  <a:cubicBezTo>
                    <a:pt x="33" y="121"/>
                    <a:pt x="33" y="119"/>
                    <a:pt x="37" y="119"/>
                  </a:cubicBezTo>
                  <a:cubicBezTo>
                    <a:pt x="39" y="119"/>
                    <a:pt x="40" y="119"/>
                    <a:pt x="42" y="119"/>
                  </a:cubicBezTo>
                  <a:cubicBezTo>
                    <a:pt x="43" y="119"/>
                    <a:pt x="44" y="119"/>
                    <a:pt x="45" y="119"/>
                  </a:cubicBezTo>
                  <a:cubicBezTo>
                    <a:pt x="49" y="120"/>
                    <a:pt x="51" y="127"/>
                    <a:pt x="53" y="130"/>
                  </a:cubicBezTo>
                  <a:cubicBezTo>
                    <a:pt x="56" y="135"/>
                    <a:pt x="64" y="140"/>
                    <a:pt x="70" y="140"/>
                  </a:cubicBezTo>
                  <a:cubicBezTo>
                    <a:pt x="72" y="140"/>
                    <a:pt x="74" y="140"/>
                    <a:pt x="76" y="141"/>
                  </a:cubicBezTo>
                  <a:cubicBezTo>
                    <a:pt x="75" y="142"/>
                    <a:pt x="75" y="145"/>
                    <a:pt x="72" y="145"/>
                  </a:cubicBezTo>
                  <a:cubicBezTo>
                    <a:pt x="72" y="145"/>
                    <a:pt x="71" y="146"/>
                    <a:pt x="70" y="146"/>
                  </a:cubicBezTo>
                  <a:cubicBezTo>
                    <a:pt x="70" y="146"/>
                    <a:pt x="70" y="146"/>
                    <a:pt x="69" y="145"/>
                  </a:cubicBezTo>
                  <a:cubicBezTo>
                    <a:pt x="69" y="145"/>
                    <a:pt x="69" y="145"/>
                    <a:pt x="68" y="145"/>
                  </a:cubicBezTo>
                  <a:cubicBezTo>
                    <a:pt x="67" y="145"/>
                    <a:pt x="66" y="146"/>
                    <a:pt x="65" y="146"/>
                  </a:cubicBezTo>
                  <a:cubicBezTo>
                    <a:pt x="70" y="151"/>
                    <a:pt x="73" y="159"/>
                    <a:pt x="82" y="159"/>
                  </a:cubicBezTo>
                  <a:cubicBezTo>
                    <a:pt x="89" y="159"/>
                    <a:pt x="90" y="150"/>
                    <a:pt x="93" y="146"/>
                  </a:cubicBezTo>
                  <a:cubicBezTo>
                    <a:pt x="95" y="146"/>
                    <a:pt x="95" y="146"/>
                    <a:pt x="95" y="146"/>
                  </a:cubicBezTo>
                  <a:cubicBezTo>
                    <a:pt x="95" y="147"/>
                    <a:pt x="94" y="149"/>
                    <a:pt x="94" y="150"/>
                  </a:cubicBezTo>
                  <a:cubicBezTo>
                    <a:pt x="94" y="154"/>
                    <a:pt x="97" y="157"/>
                    <a:pt x="97" y="162"/>
                  </a:cubicBezTo>
                  <a:cubicBezTo>
                    <a:pt x="97" y="165"/>
                    <a:pt x="95" y="166"/>
                    <a:pt x="95" y="170"/>
                  </a:cubicBezTo>
                  <a:cubicBezTo>
                    <a:pt x="95" y="170"/>
                    <a:pt x="95" y="170"/>
                    <a:pt x="95" y="170"/>
                  </a:cubicBezTo>
                  <a:cubicBezTo>
                    <a:pt x="95" y="170"/>
                    <a:pt x="95" y="173"/>
                    <a:pt x="95" y="174"/>
                  </a:cubicBezTo>
                  <a:cubicBezTo>
                    <a:pt x="95" y="179"/>
                    <a:pt x="99" y="184"/>
                    <a:pt x="100" y="190"/>
                  </a:cubicBezTo>
                  <a:cubicBezTo>
                    <a:pt x="102" y="196"/>
                    <a:pt x="107" y="206"/>
                    <a:pt x="109" y="210"/>
                  </a:cubicBezTo>
                  <a:cubicBezTo>
                    <a:pt x="110" y="214"/>
                    <a:pt x="110" y="215"/>
                    <a:pt x="112" y="219"/>
                  </a:cubicBezTo>
                  <a:cubicBezTo>
                    <a:pt x="115" y="223"/>
                    <a:pt x="113" y="226"/>
                    <a:pt x="115" y="231"/>
                  </a:cubicBezTo>
                  <a:cubicBezTo>
                    <a:pt x="117" y="233"/>
                    <a:pt x="121" y="236"/>
                    <a:pt x="122" y="240"/>
                  </a:cubicBezTo>
                  <a:cubicBezTo>
                    <a:pt x="124" y="246"/>
                    <a:pt x="127" y="252"/>
                    <a:pt x="129" y="258"/>
                  </a:cubicBezTo>
                  <a:cubicBezTo>
                    <a:pt x="129" y="259"/>
                    <a:pt x="130" y="261"/>
                    <a:pt x="132" y="261"/>
                  </a:cubicBezTo>
                  <a:cubicBezTo>
                    <a:pt x="132" y="263"/>
                    <a:pt x="133" y="264"/>
                    <a:pt x="135" y="264"/>
                  </a:cubicBezTo>
                  <a:cubicBezTo>
                    <a:pt x="135" y="264"/>
                    <a:pt x="136" y="264"/>
                    <a:pt x="136" y="264"/>
                  </a:cubicBezTo>
                  <a:cubicBezTo>
                    <a:pt x="138" y="264"/>
                    <a:pt x="138" y="261"/>
                    <a:pt x="140" y="258"/>
                  </a:cubicBezTo>
                  <a:cubicBezTo>
                    <a:pt x="141" y="256"/>
                    <a:pt x="142" y="257"/>
                    <a:pt x="145" y="255"/>
                  </a:cubicBezTo>
                  <a:cubicBezTo>
                    <a:pt x="147" y="254"/>
                    <a:pt x="146" y="246"/>
                    <a:pt x="150" y="245"/>
                  </a:cubicBezTo>
                  <a:cubicBezTo>
                    <a:pt x="151" y="245"/>
                    <a:pt x="153" y="245"/>
                    <a:pt x="153" y="244"/>
                  </a:cubicBezTo>
                  <a:cubicBezTo>
                    <a:pt x="155" y="244"/>
                    <a:pt x="155" y="244"/>
                    <a:pt x="155" y="244"/>
                  </a:cubicBezTo>
                  <a:cubicBezTo>
                    <a:pt x="153" y="237"/>
                    <a:pt x="153" y="237"/>
                    <a:pt x="153" y="237"/>
                  </a:cubicBezTo>
                  <a:cubicBezTo>
                    <a:pt x="153" y="231"/>
                    <a:pt x="157" y="227"/>
                    <a:pt x="157" y="219"/>
                  </a:cubicBezTo>
                  <a:cubicBezTo>
                    <a:pt x="157" y="215"/>
                    <a:pt x="155" y="212"/>
                    <a:pt x="155" y="207"/>
                  </a:cubicBezTo>
                  <a:cubicBezTo>
                    <a:pt x="155" y="201"/>
                    <a:pt x="161" y="200"/>
                    <a:pt x="166" y="198"/>
                  </a:cubicBezTo>
                  <a:cubicBezTo>
                    <a:pt x="168" y="198"/>
                    <a:pt x="171" y="194"/>
                    <a:pt x="173" y="192"/>
                  </a:cubicBezTo>
                  <a:cubicBezTo>
                    <a:pt x="179" y="187"/>
                    <a:pt x="184" y="181"/>
                    <a:pt x="189" y="175"/>
                  </a:cubicBezTo>
                  <a:cubicBezTo>
                    <a:pt x="194" y="171"/>
                    <a:pt x="202" y="169"/>
                    <a:pt x="207" y="164"/>
                  </a:cubicBezTo>
                  <a:cubicBezTo>
                    <a:pt x="210" y="162"/>
                    <a:pt x="210" y="159"/>
                    <a:pt x="211" y="155"/>
                  </a:cubicBezTo>
                  <a:cubicBezTo>
                    <a:pt x="212" y="152"/>
                    <a:pt x="218" y="152"/>
                    <a:pt x="219" y="147"/>
                  </a:cubicBezTo>
                  <a:cubicBezTo>
                    <a:pt x="222" y="149"/>
                    <a:pt x="222" y="150"/>
                    <a:pt x="226" y="150"/>
                  </a:cubicBezTo>
                  <a:cubicBezTo>
                    <a:pt x="234" y="150"/>
                    <a:pt x="242" y="149"/>
                    <a:pt x="242" y="140"/>
                  </a:cubicBezTo>
                  <a:cubicBezTo>
                    <a:pt x="246" y="141"/>
                    <a:pt x="251" y="143"/>
                    <a:pt x="252" y="147"/>
                  </a:cubicBezTo>
                  <a:cubicBezTo>
                    <a:pt x="253" y="150"/>
                    <a:pt x="252" y="155"/>
                    <a:pt x="255" y="158"/>
                  </a:cubicBezTo>
                  <a:cubicBezTo>
                    <a:pt x="257" y="162"/>
                    <a:pt x="260" y="164"/>
                    <a:pt x="264" y="167"/>
                  </a:cubicBezTo>
                  <a:cubicBezTo>
                    <a:pt x="267" y="172"/>
                    <a:pt x="270" y="176"/>
                    <a:pt x="272" y="182"/>
                  </a:cubicBezTo>
                  <a:cubicBezTo>
                    <a:pt x="273" y="184"/>
                    <a:pt x="274" y="184"/>
                    <a:pt x="274" y="186"/>
                  </a:cubicBezTo>
                  <a:cubicBezTo>
                    <a:pt x="274" y="189"/>
                    <a:pt x="273" y="191"/>
                    <a:pt x="273" y="194"/>
                  </a:cubicBezTo>
                  <a:cubicBezTo>
                    <a:pt x="273" y="198"/>
                    <a:pt x="273" y="202"/>
                    <a:pt x="277" y="202"/>
                  </a:cubicBezTo>
                  <a:cubicBezTo>
                    <a:pt x="285" y="202"/>
                    <a:pt x="287" y="193"/>
                    <a:pt x="292" y="188"/>
                  </a:cubicBezTo>
                  <a:cubicBezTo>
                    <a:pt x="294" y="190"/>
                    <a:pt x="293" y="191"/>
                    <a:pt x="295" y="193"/>
                  </a:cubicBezTo>
                  <a:cubicBezTo>
                    <a:pt x="295" y="194"/>
                    <a:pt x="297" y="193"/>
                    <a:pt x="298" y="194"/>
                  </a:cubicBezTo>
                  <a:cubicBezTo>
                    <a:pt x="301" y="199"/>
                    <a:pt x="296" y="207"/>
                    <a:pt x="300" y="207"/>
                  </a:cubicBezTo>
                  <a:cubicBezTo>
                    <a:pt x="300" y="216"/>
                    <a:pt x="307" y="224"/>
                    <a:pt x="307" y="236"/>
                  </a:cubicBezTo>
                  <a:cubicBezTo>
                    <a:pt x="307" y="239"/>
                    <a:pt x="305" y="246"/>
                    <a:pt x="307" y="247"/>
                  </a:cubicBezTo>
                  <a:cubicBezTo>
                    <a:pt x="307" y="247"/>
                    <a:pt x="307" y="247"/>
                    <a:pt x="307" y="247"/>
                  </a:cubicBezTo>
                  <a:cubicBezTo>
                    <a:pt x="310" y="242"/>
                    <a:pt x="311" y="239"/>
                    <a:pt x="313" y="234"/>
                  </a:cubicBezTo>
                  <a:cubicBezTo>
                    <a:pt x="313" y="233"/>
                    <a:pt x="315" y="232"/>
                    <a:pt x="315" y="231"/>
                  </a:cubicBezTo>
                  <a:cubicBezTo>
                    <a:pt x="315" y="228"/>
                    <a:pt x="311" y="215"/>
                    <a:pt x="309" y="213"/>
                  </a:cubicBezTo>
                  <a:cubicBezTo>
                    <a:pt x="307" y="211"/>
                    <a:pt x="304" y="209"/>
                    <a:pt x="304" y="206"/>
                  </a:cubicBezTo>
                  <a:cubicBezTo>
                    <a:pt x="304" y="206"/>
                    <a:pt x="304" y="206"/>
                    <a:pt x="304" y="206"/>
                  </a:cubicBezTo>
                  <a:cubicBezTo>
                    <a:pt x="304" y="206"/>
                    <a:pt x="304" y="206"/>
                    <a:pt x="304" y="206"/>
                  </a:cubicBezTo>
                  <a:cubicBezTo>
                    <a:pt x="304" y="206"/>
                    <a:pt x="305" y="205"/>
                    <a:pt x="305" y="204"/>
                  </a:cubicBezTo>
                  <a:cubicBezTo>
                    <a:pt x="305" y="204"/>
                    <a:pt x="305" y="204"/>
                    <a:pt x="305" y="204"/>
                  </a:cubicBezTo>
                  <a:cubicBezTo>
                    <a:pt x="305" y="204"/>
                    <a:pt x="307" y="200"/>
                    <a:pt x="307" y="198"/>
                  </a:cubicBezTo>
                  <a:cubicBezTo>
                    <a:pt x="307" y="195"/>
                    <a:pt x="307" y="189"/>
                    <a:pt x="305" y="186"/>
                  </a:cubicBezTo>
                  <a:cubicBezTo>
                    <a:pt x="303" y="183"/>
                    <a:pt x="300" y="183"/>
                    <a:pt x="300" y="178"/>
                  </a:cubicBezTo>
                  <a:cubicBezTo>
                    <a:pt x="300" y="178"/>
                    <a:pt x="300" y="178"/>
                    <a:pt x="300" y="178"/>
                  </a:cubicBezTo>
                  <a:cubicBezTo>
                    <a:pt x="300" y="178"/>
                    <a:pt x="300" y="178"/>
                    <a:pt x="300" y="178"/>
                  </a:cubicBezTo>
                  <a:cubicBezTo>
                    <a:pt x="300" y="173"/>
                    <a:pt x="301" y="169"/>
                    <a:pt x="304" y="166"/>
                  </a:cubicBezTo>
                  <a:cubicBezTo>
                    <a:pt x="306" y="165"/>
                    <a:pt x="309" y="165"/>
                    <a:pt x="311" y="164"/>
                  </a:cubicBezTo>
                  <a:cubicBezTo>
                    <a:pt x="318" y="159"/>
                    <a:pt x="322" y="157"/>
                    <a:pt x="328" y="148"/>
                  </a:cubicBezTo>
                  <a:cubicBezTo>
                    <a:pt x="326" y="148"/>
                    <a:pt x="326" y="149"/>
                    <a:pt x="324" y="149"/>
                  </a:cubicBezTo>
                  <a:cubicBezTo>
                    <a:pt x="318" y="149"/>
                    <a:pt x="314" y="143"/>
                    <a:pt x="314" y="137"/>
                  </a:cubicBezTo>
                  <a:cubicBezTo>
                    <a:pt x="311" y="136"/>
                    <a:pt x="311" y="128"/>
                    <a:pt x="309" y="128"/>
                  </a:cubicBezTo>
                  <a:cubicBezTo>
                    <a:pt x="306" y="128"/>
                    <a:pt x="305" y="130"/>
                    <a:pt x="303" y="130"/>
                  </a:cubicBezTo>
                  <a:cubicBezTo>
                    <a:pt x="302" y="130"/>
                    <a:pt x="301" y="128"/>
                    <a:pt x="301" y="127"/>
                  </a:cubicBezTo>
                  <a:cubicBezTo>
                    <a:pt x="301" y="127"/>
                    <a:pt x="301" y="127"/>
                    <a:pt x="301" y="127"/>
                  </a:cubicBezTo>
                  <a:cubicBezTo>
                    <a:pt x="301" y="127"/>
                    <a:pt x="301" y="127"/>
                    <a:pt x="301" y="127"/>
                  </a:cubicBezTo>
                  <a:cubicBezTo>
                    <a:pt x="301" y="116"/>
                    <a:pt x="309" y="116"/>
                    <a:pt x="309" y="105"/>
                  </a:cubicBezTo>
                  <a:cubicBezTo>
                    <a:pt x="309" y="99"/>
                    <a:pt x="305" y="97"/>
                    <a:pt x="302" y="93"/>
                  </a:cubicBezTo>
                  <a:cubicBezTo>
                    <a:pt x="295" y="89"/>
                    <a:pt x="289" y="90"/>
                    <a:pt x="287" y="81"/>
                  </a:cubicBezTo>
                  <a:cubicBezTo>
                    <a:pt x="285" y="81"/>
                    <a:pt x="285" y="81"/>
                    <a:pt x="285" y="81"/>
                  </a:cubicBezTo>
                  <a:cubicBezTo>
                    <a:pt x="283" y="83"/>
                    <a:pt x="283" y="83"/>
                    <a:pt x="283" y="83"/>
                  </a:cubicBezTo>
                  <a:cubicBezTo>
                    <a:pt x="283" y="83"/>
                    <a:pt x="283" y="83"/>
                    <a:pt x="283" y="83"/>
                  </a:cubicBezTo>
                  <a:cubicBezTo>
                    <a:pt x="283" y="83"/>
                    <a:pt x="283" y="83"/>
                    <a:pt x="283" y="83"/>
                  </a:cubicBezTo>
                  <a:cubicBezTo>
                    <a:pt x="283" y="83"/>
                    <a:pt x="283" y="83"/>
                    <a:pt x="282" y="83"/>
                  </a:cubicBezTo>
                  <a:cubicBezTo>
                    <a:pt x="282" y="83"/>
                    <a:pt x="282" y="83"/>
                    <a:pt x="281" y="83"/>
                  </a:cubicBezTo>
                  <a:cubicBezTo>
                    <a:pt x="281" y="83"/>
                    <a:pt x="281" y="83"/>
                    <a:pt x="281" y="83"/>
                  </a:cubicBezTo>
                  <a:cubicBezTo>
                    <a:pt x="281" y="83"/>
                    <a:pt x="281" y="83"/>
                    <a:pt x="281" y="83"/>
                  </a:cubicBezTo>
                  <a:cubicBezTo>
                    <a:pt x="281" y="83"/>
                    <a:pt x="281" y="83"/>
                    <a:pt x="281" y="83"/>
                  </a:cubicBezTo>
                  <a:cubicBezTo>
                    <a:pt x="280" y="83"/>
                    <a:pt x="279" y="83"/>
                    <a:pt x="278" y="83"/>
                  </a:cubicBezTo>
                  <a:cubicBezTo>
                    <a:pt x="278" y="83"/>
                    <a:pt x="278" y="83"/>
                    <a:pt x="278" y="83"/>
                  </a:cubicBezTo>
                  <a:cubicBezTo>
                    <a:pt x="278" y="83"/>
                    <a:pt x="278" y="83"/>
                    <a:pt x="278" y="83"/>
                  </a:cubicBezTo>
                  <a:cubicBezTo>
                    <a:pt x="278" y="83"/>
                    <a:pt x="278" y="83"/>
                    <a:pt x="278" y="83"/>
                  </a:cubicBezTo>
                  <a:cubicBezTo>
                    <a:pt x="278" y="83"/>
                    <a:pt x="278" y="83"/>
                    <a:pt x="278" y="83"/>
                  </a:cubicBezTo>
                  <a:cubicBezTo>
                    <a:pt x="278" y="83"/>
                    <a:pt x="278" y="83"/>
                    <a:pt x="278" y="83"/>
                  </a:cubicBezTo>
                  <a:cubicBezTo>
                    <a:pt x="277" y="83"/>
                    <a:pt x="276" y="83"/>
                    <a:pt x="276" y="83"/>
                  </a:cubicBezTo>
                  <a:cubicBezTo>
                    <a:pt x="276" y="83"/>
                    <a:pt x="275" y="83"/>
                    <a:pt x="275" y="83"/>
                  </a:cubicBezTo>
                  <a:cubicBezTo>
                    <a:pt x="275" y="83"/>
                    <a:pt x="275" y="83"/>
                    <a:pt x="275" y="83"/>
                  </a:cubicBezTo>
                  <a:cubicBezTo>
                    <a:pt x="275" y="83"/>
                    <a:pt x="274" y="83"/>
                    <a:pt x="273" y="83"/>
                  </a:cubicBezTo>
                  <a:cubicBezTo>
                    <a:pt x="273" y="83"/>
                    <a:pt x="273" y="84"/>
                    <a:pt x="273" y="84"/>
                  </a:cubicBezTo>
                  <a:cubicBezTo>
                    <a:pt x="272" y="85"/>
                    <a:pt x="272" y="86"/>
                    <a:pt x="270" y="87"/>
                  </a:cubicBezTo>
                  <a:cubicBezTo>
                    <a:pt x="268" y="88"/>
                    <a:pt x="258" y="96"/>
                    <a:pt x="254" y="96"/>
                  </a:cubicBezTo>
                  <a:cubicBezTo>
                    <a:pt x="250" y="96"/>
                    <a:pt x="247" y="93"/>
                    <a:pt x="241" y="93"/>
                  </a:cubicBezTo>
                  <a:cubicBezTo>
                    <a:pt x="233" y="93"/>
                    <a:pt x="232" y="98"/>
                    <a:pt x="228" y="100"/>
                  </a:cubicBezTo>
                  <a:cubicBezTo>
                    <a:pt x="228" y="98"/>
                    <a:pt x="227" y="93"/>
                    <a:pt x="225" y="93"/>
                  </a:cubicBezTo>
                  <a:cubicBezTo>
                    <a:pt x="224" y="93"/>
                    <a:pt x="223" y="95"/>
                    <a:pt x="220" y="95"/>
                  </a:cubicBezTo>
                  <a:cubicBezTo>
                    <a:pt x="216" y="95"/>
                    <a:pt x="212" y="95"/>
                    <a:pt x="208" y="95"/>
                  </a:cubicBezTo>
                  <a:cubicBezTo>
                    <a:pt x="202" y="95"/>
                    <a:pt x="199" y="91"/>
                    <a:pt x="195" y="88"/>
                  </a:cubicBezTo>
                  <a:cubicBezTo>
                    <a:pt x="195" y="88"/>
                    <a:pt x="195" y="88"/>
                    <a:pt x="194" y="88"/>
                  </a:cubicBezTo>
                  <a:cubicBezTo>
                    <a:pt x="194" y="88"/>
                    <a:pt x="194" y="88"/>
                    <a:pt x="194" y="88"/>
                  </a:cubicBezTo>
                  <a:cubicBezTo>
                    <a:pt x="194" y="88"/>
                    <a:pt x="194" y="88"/>
                    <a:pt x="194" y="88"/>
                  </a:cubicBezTo>
                  <a:cubicBezTo>
                    <a:pt x="194" y="88"/>
                    <a:pt x="194" y="88"/>
                    <a:pt x="193" y="88"/>
                  </a:cubicBezTo>
                  <a:cubicBezTo>
                    <a:pt x="193" y="88"/>
                    <a:pt x="193" y="88"/>
                    <a:pt x="193" y="88"/>
                  </a:cubicBezTo>
                  <a:cubicBezTo>
                    <a:pt x="193" y="88"/>
                    <a:pt x="193" y="88"/>
                    <a:pt x="193" y="88"/>
                  </a:cubicBezTo>
                  <a:cubicBezTo>
                    <a:pt x="193" y="88"/>
                    <a:pt x="193" y="88"/>
                    <a:pt x="193" y="88"/>
                  </a:cubicBezTo>
                  <a:cubicBezTo>
                    <a:pt x="193" y="88"/>
                    <a:pt x="193" y="88"/>
                    <a:pt x="193" y="88"/>
                  </a:cubicBezTo>
                  <a:cubicBezTo>
                    <a:pt x="193" y="88"/>
                    <a:pt x="193" y="88"/>
                    <a:pt x="193" y="88"/>
                  </a:cubicBezTo>
                  <a:cubicBezTo>
                    <a:pt x="193" y="88"/>
                    <a:pt x="193" y="88"/>
                    <a:pt x="193" y="88"/>
                  </a:cubicBezTo>
                  <a:cubicBezTo>
                    <a:pt x="192" y="88"/>
                    <a:pt x="192" y="88"/>
                    <a:pt x="192" y="88"/>
                  </a:cubicBezTo>
                  <a:cubicBezTo>
                    <a:pt x="192" y="88"/>
                    <a:pt x="192" y="88"/>
                    <a:pt x="192" y="88"/>
                  </a:cubicBezTo>
                  <a:cubicBezTo>
                    <a:pt x="192" y="88"/>
                    <a:pt x="192" y="88"/>
                    <a:pt x="192" y="88"/>
                  </a:cubicBezTo>
                  <a:cubicBezTo>
                    <a:pt x="192" y="88"/>
                    <a:pt x="192" y="88"/>
                    <a:pt x="192" y="88"/>
                  </a:cubicBezTo>
                  <a:cubicBezTo>
                    <a:pt x="192" y="88"/>
                    <a:pt x="192" y="88"/>
                    <a:pt x="192" y="88"/>
                  </a:cubicBezTo>
                  <a:cubicBezTo>
                    <a:pt x="191" y="88"/>
                    <a:pt x="191" y="88"/>
                    <a:pt x="191" y="87"/>
                  </a:cubicBezTo>
                  <a:cubicBezTo>
                    <a:pt x="191" y="87"/>
                    <a:pt x="191" y="87"/>
                    <a:pt x="191" y="87"/>
                  </a:cubicBezTo>
                  <a:cubicBezTo>
                    <a:pt x="191" y="87"/>
                    <a:pt x="191" y="87"/>
                    <a:pt x="191" y="87"/>
                  </a:cubicBezTo>
                  <a:cubicBezTo>
                    <a:pt x="191" y="87"/>
                    <a:pt x="191" y="87"/>
                    <a:pt x="190" y="87"/>
                  </a:cubicBezTo>
                  <a:cubicBezTo>
                    <a:pt x="190" y="87"/>
                    <a:pt x="190" y="87"/>
                    <a:pt x="190" y="87"/>
                  </a:cubicBezTo>
                  <a:cubicBezTo>
                    <a:pt x="189" y="85"/>
                    <a:pt x="189" y="83"/>
                    <a:pt x="187" y="82"/>
                  </a:cubicBezTo>
                  <a:cubicBezTo>
                    <a:pt x="183" y="80"/>
                    <a:pt x="180" y="81"/>
                    <a:pt x="177" y="78"/>
                  </a:cubicBezTo>
                  <a:cubicBezTo>
                    <a:pt x="173" y="74"/>
                    <a:pt x="170" y="76"/>
                    <a:pt x="164" y="74"/>
                  </a:cubicBezTo>
                  <a:cubicBezTo>
                    <a:pt x="159" y="73"/>
                    <a:pt x="157" y="70"/>
                    <a:pt x="152" y="68"/>
                  </a:cubicBezTo>
                  <a:cubicBezTo>
                    <a:pt x="151" y="68"/>
                    <a:pt x="148" y="68"/>
                    <a:pt x="148" y="66"/>
                  </a:cubicBezTo>
                  <a:cubicBezTo>
                    <a:pt x="146" y="63"/>
                    <a:pt x="147" y="60"/>
                    <a:pt x="146" y="57"/>
                  </a:cubicBezTo>
                  <a:cubicBezTo>
                    <a:pt x="146" y="54"/>
                    <a:pt x="146" y="54"/>
                    <a:pt x="146" y="54"/>
                  </a:cubicBezTo>
                  <a:cubicBezTo>
                    <a:pt x="146" y="54"/>
                    <a:pt x="146" y="54"/>
                    <a:pt x="146" y="54"/>
                  </a:cubicBezTo>
                  <a:cubicBezTo>
                    <a:pt x="146" y="54"/>
                    <a:pt x="147" y="54"/>
                    <a:pt x="147" y="55"/>
                  </a:cubicBezTo>
                  <a:cubicBezTo>
                    <a:pt x="147" y="55"/>
                    <a:pt x="148" y="55"/>
                    <a:pt x="148" y="55"/>
                  </a:cubicBezTo>
                  <a:cubicBezTo>
                    <a:pt x="148" y="55"/>
                    <a:pt x="148" y="55"/>
                    <a:pt x="148" y="55"/>
                  </a:cubicBezTo>
                  <a:cubicBezTo>
                    <a:pt x="148" y="55"/>
                    <a:pt x="148" y="55"/>
                    <a:pt x="148" y="55"/>
                  </a:cubicBezTo>
                  <a:cubicBezTo>
                    <a:pt x="150" y="55"/>
                    <a:pt x="152" y="54"/>
                    <a:pt x="152" y="51"/>
                  </a:cubicBezTo>
                  <a:cubicBezTo>
                    <a:pt x="152" y="48"/>
                    <a:pt x="148" y="47"/>
                    <a:pt x="148" y="44"/>
                  </a:cubicBezTo>
                  <a:cubicBezTo>
                    <a:pt x="148" y="44"/>
                    <a:pt x="148" y="44"/>
                    <a:pt x="148" y="44"/>
                  </a:cubicBezTo>
                  <a:cubicBezTo>
                    <a:pt x="148" y="44"/>
                    <a:pt x="148" y="44"/>
                    <a:pt x="148" y="44"/>
                  </a:cubicBezTo>
                  <a:cubicBezTo>
                    <a:pt x="148" y="37"/>
                    <a:pt x="159" y="38"/>
                    <a:pt x="159" y="30"/>
                  </a:cubicBezTo>
                  <a:cubicBezTo>
                    <a:pt x="159" y="27"/>
                    <a:pt x="152" y="22"/>
                    <a:pt x="150" y="22"/>
                  </a:cubicBezTo>
                  <a:cubicBezTo>
                    <a:pt x="145" y="22"/>
                    <a:pt x="143" y="27"/>
                    <a:pt x="138" y="27"/>
                  </a:cubicBezTo>
                  <a:cubicBezTo>
                    <a:pt x="132" y="26"/>
                    <a:pt x="129" y="26"/>
                    <a:pt x="125" y="21"/>
                  </a:cubicBezTo>
                  <a:cubicBezTo>
                    <a:pt x="123" y="20"/>
                    <a:pt x="125" y="16"/>
                    <a:pt x="122" y="15"/>
                  </a:cubicBezTo>
                  <a:cubicBezTo>
                    <a:pt x="117" y="14"/>
                    <a:pt x="115" y="15"/>
                    <a:pt x="115" y="10"/>
                  </a:cubicBezTo>
                  <a:cubicBezTo>
                    <a:pt x="111" y="10"/>
                    <a:pt x="109" y="10"/>
                    <a:pt x="105" y="10"/>
                  </a:cubicBezTo>
                  <a:cubicBezTo>
                    <a:pt x="99" y="10"/>
                    <a:pt x="97" y="14"/>
                    <a:pt x="91" y="14"/>
                  </a:cubicBezTo>
                  <a:cubicBezTo>
                    <a:pt x="88" y="14"/>
                    <a:pt x="87" y="11"/>
                    <a:pt x="87" y="8"/>
                  </a:cubicBezTo>
                  <a:cubicBezTo>
                    <a:pt x="87" y="7"/>
                    <a:pt x="87" y="6"/>
                    <a:pt x="87" y="5"/>
                  </a:cubicBezTo>
                  <a:cubicBezTo>
                    <a:pt x="87" y="2"/>
                    <a:pt x="87" y="0"/>
                    <a:pt x="8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0"/>
            <p:cNvSpPr>
              <a:spLocks/>
            </p:cNvSpPr>
            <p:nvPr/>
          </p:nvSpPr>
          <p:spPr bwMode="auto">
            <a:xfrm>
              <a:off x="8991600" y="4033838"/>
              <a:ext cx="322263" cy="349250"/>
            </a:xfrm>
            <a:custGeom>
              <a:avLst/>
              <a:gdLst>
                <a:gd name="T0" fmla="*/ 2 w 86"/>
                <a:gd name="T1" fmla="*/ 0 h 93"/>
                <a:gd name="T2" fmla="*/ 0 w 86"/>
                <a:gd name="T3" fmla="*/ 0 h 93"/>
                <a:gd name="T4" fmla="*/ 0 w 86"/>
                <a:gd name="T5" fmla="*/ 2 h 93"/>
                <a:gd name="T6" fmla="*/ 7 w 86"/>
                <a:gd name="T7" fmla="*/ 14 h 93"/>
                <a:gd name="T8" fmla="*/ 14 w 86"/>
                <a:gd name="T9" fmla="*/ 16 h 93"/>
                <a:gd name="T10" fmla="*/ 18 w 86"/>
                <a:gd name="T11" fmla="*/ 25 h 93"/>
                <a:gd name="T12" fmla="*/ 29 w 86"/>
                <a:gd name="T13" fmla="*/ 34 h 93"/>
                <a:gd name="T14" fmla="*/ 33 w 86"/>
                <a:gd name="T15" fmla="*/ 44 h 93"/>
                <a:gd name="T16" fmla="*/ 37 w 86"/>
                <a:gd name="T17" fmla="*/ 46 h 93"/>
                <a:gd name="T18" fmla="*/ 38 w 86"/>
                <a:gd name="T19" fmla="*/ 48 h 93"/>
                <a:gd name="T20" fmla="*/ 43 w 86"/>
                <a:gd name="T21" fmla="*/ 55 h 93"/>
                <a:gd name="T22" fmla="*/ 54 w 86"/>
                <a:gd name="T23" fmla="*/ 73 h 93"/>
                <a:gd name="T24" fmla="*/ 70 w 86"/>
                <a:gd name="T25" fmla="*/ 85 h 93"/>
                <a:gd name="T26" fmla="*/ 77 w 86"/>
                <a:gd name="T27" fmla="*/ 93 h 93"/>
                <a:gd name="T28" fmla="*/ 84 w 86"/>
                <a:gd name="T29" fmla="*/ 89 h 93"/>
                <a:gd name="T30" fmla="*/ 86 w 86"/>
                <a:gd name="T31" fmla="*/ 81 h 93"/>
                <a:gd name="T32" fmla="*/ 86 w 86"/>
                <a:gd name="T33" fmla="*/ 69 h 93"/>
                <a:gd name="T34" fmla="*/ 80 w 86"/>
                <a:gd name="T35" fmla="*/ 63 h 93"/>
                <a:gd name="T36" fmla="*/ 73 w 86"/>
                <a:gd name="T37" fmla="*/ 53 h 93"/>
                <a:gd name="T38" fmla="*/ 68 w 86"/>
                <a:gd name="T39" fmla="*/ 48 h 93"/>
                <a:gd name="T40" fmla="*/ 69 w 86"/>
                <a:gd name="T41" fmla="*/ 45 h 93"/>
                <a:gd name="T42" fmla="*/ 67 w 86"/>
                <a:gd name="T43" fmla="*/ 43 h 93"/>
                <a:gd name="T44" fmla="*/ 64 w 86"/>
                <a:gd name="T45" fmla="*/ 43 h 93"/>
                <a:gd name="T46" fmla="*/ 65 w 86"/>
                <a:gd name="T47" fmla="*/ 41 h 93"/>
                <a:gd name="T48" fmla="*/ 56 w 86"/>
                <a:gd name="T49" fmla="*/ 34 h 93"/>
                <a:gd name="T50" fmla="*/ 39 w 86"/>
                <a:gd name="T51" fmla="*/ 22 h 93"/>
                <a:gd name="T52" fmla="*/ 30 w 86"/>
                <a:gd name="T53" fmla="*/ 15 h 93"/>
                <a:gd name="T54" fmla="*/ 27 w 86"/>
                <a:gd name="T55" fmla="*/ 13 h 93"/>
                <a:gd name="T56" fmla="*/ 17 w 86"/>
                <a:gd name="T57" fmla="*/ 3 h 93"/>
                <a:gd name="T58" fmla="*/ 7 w 86"/>
                <a:gd name="T59" fmla="*/ 3 h 93"/>
                <a:gd name="T60" fmla="*/ 2 w 86"/>
                <a:gd name="T61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86" h="93">
                  <a:moveTo>
                    <a:pt x="2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5"/>
                    <a:pt x="5" y="13"/>
                    <a:pt x="7" y="14"/>
                  </a:cubicBezTo>
                  <a:cubicBezTo>
                    <a:pt x="10" y="14"/>
                    <a:pt x="13" y="14"/>
                    <a:pt x="14" y="16"/>
                  </a:cubicBezTo>
                  <a:cubicBezTo>
                    <a:pt x="16" y="20"/>
                    <a:pt x="17" y="21"/>
                    <a:pt x="18" y="25"/>
                  </a:cubicBezTo>
                  <a:cubicBezTo>
                    <a:pt x="20" y="29"/>
                    <a:pt x="27" y="28"/>
                    <a:pt x="29" y="34"/>
                  </a:cubicBezTo>
                  <a:cubicBezTo>
                    <a:pt x="29" y="36"/>
                    <a:pt x="31" y="43"/>
                    <a:pt x="33" y="44"/>
                  </a:cubicBezTo>
                  <a:cubicBezTo>
                    <a:pt x="34" y="45"/>
                    <a:pt x="37" y="45"/>
                    <a:pt x="37" y="46"/>
                  </a:cubicBezTo>
                  <a:cubicBezTo>
                    <a:pt x="38" y="46"/>
                    <a:pt x="37" y="48"/>
                    <a:pt x="38" y="48"/>
                  </a:cubicBezTo>
                  <a:cubicBezTo>
                    <a:pt x="39" y="48"/>
                    <a:pt x="42" y="54"/>
                    <a:pt x="43" y="55"/>
                  </a:cubicBezTo>
                  <a:cubicBezTo>
                    <a:pt x="46" y="62"/>
                    <a:pt x="48" y="67"/>
                    <a:pt x="54" y="73"/>
                  </a:cubicBezTo>
                  <a:cubicBezTo>
                    <a:pt x="59" y="78"/>
                    <a:pt x="64" y="80"/>
                    <a:pt x="70" y="85"/>
                  </a:cubicBezTo>
                  <a:cubicBezTo>
                    <a:pt x="70" y="86"/>
                    <a:pt x="75" y="93"/>
                    <a:pt x="77" y="93"/>
                  </a:cubicBezTo>
                  <a:cubicBezTo>
                    <a:pt x="79" y="93"/>
                    <a:pt x="84" y="92"/>
                    <a:pt x="84" y="89"/>
                  </a:cubicBezTo>
                  <a:cubicBezTo>
                    <a:pt x="84" y="86"/>
                    <a:pt x="83" y="82"/>
                    <a:pt x="86" y="81"/>
                  </a:cubicBezTo>
                  <a:cubicBezTo>
                    <a:pt x="86" y="75"/>
                    <a:pt x="86" y="73"/>
                    <a:pt x="86" y="69"/>
                  </a:cubicBezTo>
                  <a:cubicBezTo>
                    <a:pt x="86" y="66"/>
                    <a:pt x="82" y="65"/>
                    <a:pt x="80" y="63"/>
                  </a:cubicBezTo>
                  <a:cubicBezTo>
                    <a:pt x="77" y="60"/>
                    <a:pt x="73" y="59"/>
                    <a:pt x="73" y="53"/>
                  </a:cubicBezTo>
                  <a:cubicBezTo>
                    <a:pt x="70" y="53"/>
                    <a:pt x="68" y="52"/>
                    <a:pt x="68" y="48"/>
                  </a:cubicBezTo>
                  <a:cubicBezTo>
                    <a:pt x="69" y="45"/>
                    <a:pt x="69" y="45"/>
                    <a:pt x="69" y="45"/>
                  </a:cubicBezTo>
                  <a:cubicBezTo>
                    <a:pt x="69" y="44"/>
                    <a:pt x="68" y="43"/>
                    <a:pt x="67" y="43"/>
                  </a:cubicBezTo>
                  <a:cubicBezTo>
                    <a:pt x="66" y="43"/>
                    <a:pt x="65" y="43"/>
                    <a:pt x="64" y="43"/>
                  </a:cubicBezTo>
                  <a:cubicBezTo>
                    <a:pt x="65" y="41"/>
                    <a:pt x="65" y="41"/>
                    <a:pt x="65" y="41"/>
                  </a:cubicBezTo>
                  <a:cubicBezTo>
                    <a:pt x="65" y="37"/>
                    <a:pt x="60" y="36"/>
                    <a:pt x="56" y="34"/>
                  </a:cubicBezTo>
                  <a:cubicBezTo>
                    <a:pt x="48" y="32"/>
                    <a:pt x="45" y="28"/>
                    <a:pt x="39" y="22"/>
                  </a:cubicBezTo>
                  <a:cubicBezTo>
                    <a:pt x="36" y="20"/>
                    <a:pt x="34" y="16"/>
                    <a:pt x="30" y="15"/>
                  </a:cubicBezTo>
                  <a:cubicBezTo>
                    <a:pt x="29" y="15"/>
                    <a:pt x="28" y="15"/>
                    <a:pt x="27" y="13"/>
                  </a:cubicBezTo>
                  <a:cubicBezTo>
                    <a:pt x="25" y="9"/>
                    <a:pt x="23" y="5"/>
                    <a:pt x="1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5" y="1"/>
                    <a:pt x="4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1"/>
            <p:cNvSpPr>
              <a:spLocks/>
            </p:cNvSpPr>
            <p:nvPr/>
          </p:nvSpPr>
          <p:spPr bwMode="auto">
            <a:xfrm>
              <a:off x="9407525" y="3989388"/>
              <a:ext cx="307975" cy="341313"/>
            </a:xfrm>
            <a:custGeom>
              <a:avLst/>
              <a:gdLst>
                <a:gd name="T0" fmla="*/ 66 w 82"/>
                <a:gd name="T1" fmla="*/ 0 h 91"/>
                <a:gd name="T2" fmla="*/ 53 w 82"/>
                <a:gd name="T3" fmla="*/ 16 h 91"/>
                <a:gd name="T4" fmla="*/ 42 w 82"/>
                <a:gd name="T5" fmla="*/ 19 h 91"/>
                <a:gd name="T6" fmla="*/ 41 w 82"/>
                <a:gd name="T7" fmla="*/ 21 h 91"/>
                <a:gd name="T8" fmla="*/ 38 w 82"/>
                <a:gd name="T9" fmla="*/ 23 h 91"/>
                <a:gd name="T10" fmla="*/ 36 w 82"/>
                <a:gd name="T11" fmla="*/ 27 h 91"/>
                <a:gd name="T12" fmla="*/ 29 w 82"/>
                <a:gd name="T13" fmla="*/ 33 h 91"/>
                <a:gd name="T14" fmla="*/ 21 w 82"/>
                <a:gd name="T15" fmla="*/ 35 h 91"/>
                <a:gd name="T16" fmla="*/ 10 w 82"/>
                <a:gd name="T17" fmla="*/ 48 h 91"/>
                <a:gd name="T18" fmla="*/ 4 w 82"/>
                <a:gd name="T19" fmla="*/ 48 h 91"/>
                <a:gd name="T20" fmla="*/ 0 w 82"/>
                <a:gd name="T21" fmla="*/ 51 h 91"/>
                <a:gd name="T22" fmla="*/ 4 w 82"/>
                <a:gd name="T23" fmla="*/ 63 h 91"/>
                <a:gd name="T24" fmla="*/ 8 w 82"/>
                <a:gd name="T25" fmla="*/ 65 h 91"/>
                <a:gd name="T26" fmla="*/ 7 w 82"/>
                <a:gd name="T27" fmla="*/ 66 h 91"/>
                <a:gd name="T28" fmla="*/ 17 w 82"/>
                <a:gd name="T29" fmla="*/ 82 h 91"/>
                <a:gd name="T30" fmla="*/ 23 w 82"/>
                <a:gd name="T31" fmla="*/ 80 h 91"/>
                <a:gd name="T32" fmla="*/ 23 w 82"/>
                <a:gd name="T33" fmla="*/ 80 h 91"/>
                <a:gd name="T34" fmla="*/ 24 w 82"/>
                <a:gd name="T35" fmla="*/ 85 h 91"/>
                <a:gd name="T36" fmla="*/ 26 w 82"/>
                <a:gd name="T37" fmla="*/ 86 h 91"/>
                <a:gd name="T38" fmla="*/ 33 w 82"/>
                <a:gd name="T39" fmla="*/ 83 h 91"/>
                <a:gd name="T40" fmla="*/ 46 w 82"/>
                <a:gd name="T41" fmla="*/ 87 h 91"/>
                <a:gd name="T42" fmla="*/ 49 w 82"/>
                <a:gd name="T43" fmla="*/ 91 h 91"/>
                <a:gd name="T44" fmla="*/ 58 w 82"/>
                <a:gd name="T45" fmla="*/ 87 h 91"/>
                <a:gd name="T46" fmla="*/ 61 w 82"/>
                <a:gd name="T47" fmla="*/ 77 h 91"/>
                <a:gd name="T48" fmla="*/ 60 w 82"/>
                <a:gd name="T49" fmla="*/ 73 h 91"/>
                <a:gd name="T50" fmla="*/ 66 w 82"/>
                <a:gd name="T51" fmla="*/ 67 h 91"/>
                <a:gd name="T52" fmla="*/ 70 w 82"/>
                <a:gd name="T53" fmla="*/ 54 h 91"/>
                <a:gd name="T54" fmla="*/ 71 w 82"/>
                <a:gd name="T55" fmla="*/ 51 h 91"/>
                <a:gd name="T56" fmla="*/ 74 w 82"/>
                <a:gd name="T57" fmla="*/ 50 h 91"/>
                <a:gd name="T58" fmla="*/ 78 w 82"/>
                <a:gd name="T59" fmla="*/ 51 h 91"/>
                <a:gd name="T60" fmla="*/ 80 w 82"/>
                <a:gd name="T61" fmla="*/ 48 h 91"/>
                <a:gd name="T62" fmla="*/ 68 w 82"/>
                <a:gd name="T63" fmla="*/ 29 h 91"/>
                <a:gd name="T64" fmla="*/ 70 w 82"/>
                <a:gd name="T65" fmla="*/ 27 h 91"/>
                <a:gd name="T66" fmla="*/ 69 w 82"/>
                <a:gd name="T67" fmla="*/ 25 h 91"/>
                <a:gd name="T68" fmla="*/ 77 w 82"/>
                <a:gd name="T69" fmla="*/ 21 h 91"/>
                <a:gd name="T70" fmla="*/ 76 w 82"/>
                <a:gd name="T71" fmla="*/ 19 h 91"/>
                <a:gd name="T72" fmla="*/ 82 w 82"/>
                <a:gd name="T73" fmla="*/ 16 h 91"/>
                <a:gd name="T74" fmla="*/ 70 w 82"/>
                <a:gd name="T75" fmla="*/ 7 h 91"/>
                <a:gd name="T76" fmla="*/ 66 w 82"/>
                <a:gd name="T77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2" h="91">
                  <a:moveTo>
                    <a:pt x="66" y="0"/>
                  </a:moveTo>
                  <a:cubicBezTo>
                    <a:pt x="61" y="0"/>
                    <a:pt x="55" y="11"/>
                    <a:pt x="53" y="16"/>
                  </a:cubicBezTo>
                  <a:cubicBezTo>
                    <a:pt x="51" y="18"/>
                    <a:pt x="45" y="17"/>
                    <a:pt x="42" y="19"/>
                  </a:cubicBezTo>
                  <a:cubicBezTo>
                    <a:pt x="42" y="20"/>
                    <a:pt x="42" y="21"/>
                    <a:pt x="41" y="21"/>
                  </a:cubicBezTo>
                  <a:cubicBezTo>
                    <a:pt x="39" y="22"/>
                    <a:pt x="40" y="23"/>
                    <a:pt x="38" y="23"/>
                  </a:cubicBezTo>
                  <a:cubicBezTo>
                    <a:pt x="38" y="23"/>
                    <a:pt x="35" y="26"/>
                    <a:pt x="36" y="27"/>
                  </a:cubicBezTo>
                  <a:cubicBezTo>
                    <a:pt x="34" y="29"/>
                    <a:pt x="34" y="32"/>
                    <a:pt x="29" y="33"/>
                  </a:cubicBezTo>
                  <a:cubicBezTo>
                    <a:pt x="26" y="33"/>
                    <a:pt x="23" y="33"/>
                    <a:pt x="21" y="35"/>
                  </a:cubicBezTo>
                  <a:cubicBezTo>
                    <a:pt x="17" y="39"/>
                    <a:pt x="18" y="48"/>
                    <a:pt x="10" y="48"/>
                  </a:cubicBezTo>
                  <a:cubicBezTo>
                    <a:pt x="8" y="48"/>
                    <a:pt x="6" y="48"/>
                    <a:pt x="4" y="48"/>
                  </a:cubicBezTo>
                  <a:cubicBezTo>
                    <a:pt x="2" y="48"/>
                    <a:pt x="0" y="48"/>
                    <a:pt x="0" y="51"/>
                  </a:cubicBezTo>
                  <a:cubicBezTo>
                    <a:pt x="0" y="52"/>
                    <a:pt x="3" y="63"/>
                    <a:pt x="4" y="63"/>
                  </a:cubicBezTo>
                  <a:cubicBezTo>
                    <a:pt x="5" y="63"/>
                    <a:pt x="7" y="63"/>
                    <a:pt x="8" y="65"/>
                  </a:cubicBezTo>
                  <a:cubicBezTo>
                    <a:pt x="7" y="66"/>
                    <a:pt x="7" y="66"/>
                    <a:pt x="7" y="66"/>
                  </a:cubicBezTo>
                  <a:cubicBezTo>
                    <a:pt x="11" y="72"/>
                    <a:pt x="7" y="82"/>
                    <a:pt x="17" y="82"/>
                  </a:cubicBezTo>
                  <a:cubicBezTo>
                    <a:pt x="19" y="82"/>
                    <a:pt x="21" y="80"/>
                    <a:pt x="23" y="80"/>
                  </a:cubicBezTo>
                  <a:cubicBezTo>
                    <a:pt x="23" y="80"/>
                    <a:pt x="23" y="80"/>
                    <a:pt x="23" y="80"/>
                  </a:cubicBezTo>
                  <a:cubicBezTo>
                    <a:pt x="23" y="81"/>
                    <a:pt x="23" y="85"/>
                    <a:pt x="24" y="85"/>
                  </a:cubicBezTo>
                  <a:cubicBezTo>
                    <a:pt x="24" y="85"/>
                    <a:pt x="25" y="86"/>
                    <a:pt x="26" y="86"/>
                  </a:cubicBezTo>
                  <a:cubicBezTo>
                    <a:pt x="29" y="86"/>
                    <a:pt x="31" y="83"/>
                    <a:pt x="33" y="83"/>
                  </a:cubicBezTo>
                  <a:cubicBezTo>
                    <a:pt x="38" y="83"/>
                    <a:pt x="41" y="86"/>
                    <a:pt x="46" y="87"/>
                  </a:cubicBezTo>
                  <a:cubicBezTo>
                    <a:pt x="46" y="89"/>
                    <a:pt x="46" y="91"/>
                    <a:pt x="49" y="91"/>
                  </a:cubicBezTo>
                  <a:cubicBezTo>
                    <a:pt x="53" y="91"/>
                    <a:pt x="53" y="88"/>
                    <a:pt x="58" y="87"/>
                  </a:cubicBezTo>
                  <a:cubicBezTo>
                    <a:pt x="58" y="84"/>
                    <a:pt x="61" y="79"/>
                    <a:pt x="61" y="77"/>
                  </a:cubicBezTo>
                  <a:cubicBezTo>
                    <a:pt x="61" y="76"/>
                    <a:pt x="60" y="75"/>
                    <a:pt x="60" y="73"/>
                  </a:cubicBezTo>
                  <a:cubicBezTo>
                    <a:pt x="60" y="71"/>
                    <a:pt x="63" y="67"/>
                    <a:pt x="66" y="67"/>
                  </a:cubicBezTo>
                  <a:cubicBezTo>
                    <a:pt x="66" y="62"/>
                    <a:pt x="69" y="60"/>
                    <a:pt x="70" y="54"/>
                  </a:cubicBezTo>
                  <a:cubicBezTo>
                    <a:pt x="71" y="51"/>
                    <a:pt x="71" y="51"/>
                    <a:pt x="71" y="51"/>
                  </a:cubicBezTo>
                  <a:cubicBezTo>
                    <a:pt x="72" y="51"/>
                    <a:pt x="73" y="50"/>
                    <a:pt x="74" y="50"/>
                  </a:cubicBezTo>
                  <a:cubicBezTo>
                    <a:pt x="75" y="50"/>
                    <a:pt x="77" y="51"/>
                    <a:pt x="78" y="51"/>
                  </a:cubicBezTo>
                  <a:cubicBezTo>
                    <a:pt x="79" y="51"/>
                    <a:pt x="80" y="50"/>
                    <a:pt x="80" y="48"/>
                  </a:cubicBezTo>
                  <a:cubicBezTo>
                    <a:pt x="75" y="48"/>
                    <a:pt x="68" y="33"/>
                    <a:pt x="68" y="29"/>
                  </a:cubicBezTo>
                  <a:cubicBezTo>
                    <a:pt x="68" y="28"/>
                    <a:pt x="69" y="27"/>
                    <a:pt x="70" y="27"/>
                  </a:cubicBezTo>
                  <a:cubicBezTo>
                    <a:pt x="69" y="26"/>
                    <a:pt x="69" y="25"/>
                    <a:pt x="69" y="25"/>
                  </a:cubicBezTo>
                  <a:cubicBezTo>
                    <a:pt x="69" y="25"/>
                    <a:pt x="76" y="21"/>
                    <a:pt x="77" y="21"/>
                  </a:cubicBezTo>
                  <a:cubicBezTo>
                    <a:pt x="76" y="21"/>
                    <a:pt x="76" y="20"/>
                    <a:pt x="76" y="19"/>
                  </a:cubicBezTo>
                  <a:cubicBezTo>
                    <a:pt x="76" y="17"/>
                    <a:pt x="82" y="18"/>
                    <a:pt x="82" y="16"/>
                  </a:cubicBezTo>
                  <a:cubicBezTo>
                    <a:pt x="82" y="10"/>
                    <a:pt x="70" y="13"/>
                    <a:pt x="70" y="7"/>
                  </a:cubicBezTo>
                  <a:cubicBezTo>
                    <a:pt x="70" y="3"/>
                    <a:pt x="71" y="0"/>
                    <a:pt x="6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2"/>
            <p:cNvSpPr>
              <a:spLocks/>
            </p:cNvSpPr>
            <p:nvPr/>
          </p:nvSpPr>
          <p:spPr bwMode="auto">
            <a:xfrm>
              <a:off x="9704388" y="4154488"/>
              <a:ext cx="195263" cy="225425"/>
            </a:xfrm>
            <a:custGeom>
              <a:avLst/>
              <a:gdLst>
                <a:gd name="T0" fmla="*/ 52 w 52"/>
                <a:gd name="T1" fmla="*/ 0 h 60"/>
                <a:gd name="T2" fmla="*/ 50 w 52"/>
                <a:gd name="T3" fmla="*/ 0 h 60"/>
                <a:gd name="T4" fmla="*/ 41 w 52"/>
                <a:gd name="T5" fmla="*/ 6 h 60"/>
                <a:gd name="T6" fmla="*/ 38 w 52"/>
                <a:gd name="T7" fmla="*/ 6 h 60"/>
                <a:gd name="T8" fmla="*/ 19 w 52"/>
                <a:gd name="T9" fmla="*/ 3 h 60"/>
                <a:gd name="T10" fmla="*/ 8 w 52"/>
                <a:gd name="T11" fmla="*/ 19 h 60"/>
                <a:gd name="T12" fmla="*/ 5 w 52"/>
                <a:gd name="T13" fmla="*/ 23 h 60"/>
                <a:gd name="T14" fmla="*/ 0 w 52"/>
                <a:gd name="T15" fmla="*/ 39 h 60"/>
                <a:gd name="T16" fmla="*/ 6 w 52"/>
                <a:gd name="T17" fmla="*/ 43 h 60"/>
                <a:gd name="T18" fmla="*/ 6 w 52"/>
                <a:gd name="T19" fmla="*/ 56 h 60"/>
                <a:gd name="T20" fmla="*/ 10 w 52"/>
                <a:gd name="T21" fmla="*/ 60 h 60"/>
                <a:gd name="T22" fmla="*/ 15 w 52"/>
                <a:gd name="T23" fmla="*/ 49 h 60"/>
                <a:gd name="T24" fmla="*/ 12 w 52"/>
                <a:gd name="T25" fmla="*/ 39 h 60"/>
                <a:gd name="T26" fmla="*/ 16 w 52"/>
                <a:gd name="T27" fmla="*/ 36 h 60"/>
                <a:gd name="T28" fmla="*/ 18 w 52"/>
                <a:gd name="T29" fmla="*/ 36 h 60"/>
                <a:gd name="T30" fmla="*/ 19 w 52"/>
                <a:gd name="T31" fmla="*/ 36 h 60"/>
                <a:gd name="T32" fmla="*/ 17 w 52"/>
                <a:gd name="T33" fmla="*/ 42 h 60"/>
                <a:gd name="T34" fmla="*/ 22 w 52"/>
                <a:gd name="T35" fmla="*/ 50 h 60"/>
                <a:gd name="T36" fmla="*/ 22 w 52"/>
                <a:gd name="T37" fmla="*/ 53 h 60"/>
                <a:gd name="T38" fmla="*/ 26 w 52"/>
                <a:gd name="T39" fmla="*/ 53 h 60"/>
                <a:gd name="T40" fmla="*/ 32 w 52"/>
                <a:gd name="T41" fmla="*/ 47 h 60"/>
                <a:gd name="T42" fmla="*/ 28 w 52"/>
                <a:gd name="T43" fmla="*/ 42 h 60"/>
                <a:gd name="T44" fmla="*/ 29 w 52"/>
                <a:gd name="T45" fmla="*/ 40 h 60"/>
                <a:gd name="T46" fmla="*/ 22 w 52"/>
                <a:gd name="T47" fmla="*/ 28 h 60"/>
                <a:gd name="T48" fmla="*/ 37 w 52"/>
                <a:gd name="T49" fmla="*/ 20 h 60"/>
                <a:gd name="T50" fmla="*/ 37 w 52"/>
                <a:gd name="T51" fmla="*/ 18 h 60"/>
                <a:gd name="T52" fmla="*/ 37 w 52"/>
                <a:gd name="T53" fmla="*/ 18 h 60"/>
                <a:gd name="T54" fmla="*/ 20 w 52"/>
                <a:gd name="T55" fmla="*/ 23 h 60"/>
                <a:gd name="T56" fmla="*/ 21 w 52"/>
                <a:gd name="T57" fmla="*/ 22 h 60"/>
                <a:gd name="T58" fmla="*/ 17 w 52"/>
                <a:gd name="T59" fmla="*/ 25 h 60"/>
                <a:gd name="T60" fmla="*/ 11 w 52"/>
                <a:gd name="T61" fmla="*/ 15 h 60"/>
                <a:gd name="T62" fmla="*/ 17 w 52"/>
                <a:gd name="T63" fmla="*/ 10 h 60"/>
                <a:gd name="T64" fmla="*/ 21 w 52"/>
                <a:gd name="T65" fmla="*/ 10 h 60"/>
                <a:gd name="T66" fmla="*/ 32 w 52"/>
                <a:gd name="T67" fmla="*/ 9 h 60"/>
                <a:gd name="T68" fmla="*/ 42 w 52"/>
                <a:gd name="T69" fmla="*/ 11 h 60"/>
                <a:gd name="T70" fmla="*/ 50 w 52"/>
                <a:gd name="T71" fmla="*/ 2 h 60"/>
                <a:gd name="T72" fmla="*/ 52 w 52"/>
                <a:gd name="T73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2" h="60">
                  <a:moveTo>
                    <a:pt x="52" y="0"/>
                  </a:moveTo>
                  <a:cubicBezTo>
                    <a:pt x="50" y="0"/>
                    <a:pt x="50" y="0"/>
                    <a:pt x="50" y="0"/>
                  </a:cubicBezTo>
                  <a:cubicBezTo>
                    <a:pt x="46" y="2"/>
                    <a:pt x="42" y="5"/>
                    <a:pt x="41" y="6"/>
                  </a:cubicBezTo>
                  <a:cubicBezTo>
                    <a:pt x="38" y="6"/>
                    <a:pt x="38" y="6"/>
                    <a:pt x="38" y="6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1" y="3"/>
                    <a:pt x="8" y="12"/>
                    <a:pt x="8" y="19"/>
                  </a:cubicBezTo>
                  <a:cubicBezTo>
                    <a:pt x="8" y="21"/>
                    <a:pt x="5" y="22"/>
                    <a:pt x="5" y="23"/>
                  </a:cubicBezTo>
                  <a:cubicBezTo>
                    <a:pt x="3" y="30"/>
                    <a:pt x="0" y="33"/>
                    <a:pt x="0" y="39"/>
                  </a:cubicBezTo>
                  <a:cubicBezTo>
                    <a:pt x="0" y="42"/>
                    <a:pt x="4" y="42"/>
                    <a:pt x="6" y="43"/>
                  </a:cubicBezTo>
                  <a:cubicBezTo>
                    <a:pt x="6" y="47"/>
                    <a:pt x="6" y="53"/>
                    <a:pt x="6" y="56"/>
                  </a:cubicBezTo>
                  <a:cubicBezTo>
                    <a:pt x="6" y="58"/>
                    <a:pt x="8" y="60"/>
                    <a:pt x="10" y="60"/>
                  </a:cubicBezTo>
                  <a:cubicBezTo>
                    <a:pt x="13" y="60"/>
                    <a:pt x="15" y="50"/>
                    <a:pt x="15" y="49"/>
                  </a:cubicBezTo>
                  <a:cubicBezTo>
                    <a:pt x="15" y="45"/>
                    <a:pt x="12" y="43"/>
                    <a:pt x="12" y="39"/>
                  </a:cubicBezTo>
                  <a:cubicBezTo>
                    <a:pt x="12" y="37"/>
                    <a:pt x="14" y="36"/>
                    <a:pt x="16" y="36"/>
                  </a:cubicBezTo>
                  <a:cubicBezTo>
                    <a:pt x="17" y="36"/>
                    <a:pt x="17" y="36"/>
                    <a:pt x="18" y="36"/>
                  </a:cubicBezTo>
                  <a:cubicBezTo>
                    <a:pt x="18" y="36"/>
                    <a:pt x="18" y="36"/>
                    <a:pt x="19" y="36"/>
                  </a:cubicBezTo>
                  <a:cubicBezTo>
                    <a:pt x="17" y="42"/>
                    <a:pt x="17" y="42"/>
                    <a:pt x="17" y="42"/>
                  </a:cubicBezTo>
                  <a:cubicBezTo>
                    <a:pt x="17" y="45"/>
                    <a:pt x="22" y="47"/>
                    <a:pt x="22" y="50"/>
                  </a:cubicBezTo>
                  <a:cubicBezTo>
                    <a:pt x="22" y="51"/>
                    <a:pt x="22" y="52"/>
                    <a:pt x="22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50"/>
                    <a:pt x="32" y="50"/>
                    <a:pt x="32" y="47"/>
                  </a:cubicBezTo>
                  <a:cubicBezTo>
                    <a:pt x="31" y="47"/>
                    <a:pt x="28" y="44"/>
                    <a:pt x="28" y="42"/>
                  </a:cubicBezTo>
                  <a:cubicBezTo>
                    <a:pt x="28" y="41"/>
                    <a:pt x="29" y="41"/>
                    <a:pt x="29" y="40"/>
                  </a:cubicBezTo>
                  <a:cubicBezTo>
                    <a:pt x="27" y="39"/>
                    <a:pt x="22" y="29"/>
                    <a:pt x="22" y="28"/>
                  </a:cubicBezTo>
                  <a:cubicBezTo>
                    <a:pt x="30" y="28"/>
                    <a:pt x="31" y="22"/>
                    <a:pt x="37" y="20"/>
                  </a:cubicBezTo>
                  <a:cubicBezTo>
                    <a:pt x="37" y="18"/>
                    <a:pt x="37" y="18"/>
                    <a:pt x="37" y="18"/>
                  </a:cubicBezTo>
                  <a:cubicBezTo>
                    <a:pt x="37" y="18"/>
                    <a:pt x="37" y="18"/>
                    <a:pt x="37" y="18"/>
                  </a:cubicBezTo>
                  <a:cubicBezTo>
                    <a:pt x="34" y="18"/>
                    <a:pt x="21" y="22"/>
                    <a:pt x="20" y="23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19" y="23"/>
                    <a:pt x="19" y="25"/>
                    <a:pt x="17" y="25"/>
                  </a:cubicBezTo>
                  <a:cubicBezTo>
                    <a:pt x="13" y="25"/>
                    <a:pt x="11" y="19"/>
                    <a:pt x="11" y="15"/>
                  </a:cubicBezTo>
                  <a:cubicBezTo>
                    <a:pt x="11" y="11"/>
                    <a:pt x="14" y="10"/>
                    <a:pt x="17" y="10"/>
                  </a:cubicBezTo>
                  <a:cubicBezTo>
                    <a:pt x="18" y="10"/>
                    <a:pt x="19" y="10"/>
                    <a:pt x="21" y="10"/>
                  </a:cubicBezTo>
                  <a:cubicBezTo>
                    <a:pt x="26" y="10"/>
                    <a:pt x="28" y="9"/>
                    <a:pt x="32" y="9"/>
                  </a:cubicBezTo>
                  <a:cubicBezTo>
                    <a:pt x="35" y="9"/>
                    <a:pt x="38" y="11"/>
                    <a:pt x="42" y="11"/>
                  </a:cubicBezTo>
                  <a:cubicBezTo>
                    <a:pt x="47" y="11"/>
                    <a:pt x="49" y="6"/>
                    <a:pt x="50" y="2"/>
                  </a:cubicBezTo>
                  <a:cubicBezTo>
                    <a:pt x="51" y="2"/>
                    <a:pt x="51" y="1"/>
                    <a:pt x="5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3"/>
            <p:cNvSpPr>
              <a:spLocks/>
            </p:cNvSpPr>
            <p:nvPr/>
          </p:nvSpPr>
          <p:spPr bwMode="auto">
            <a:xfrm>
              <a:off x="9302750" y="4383088"/>
              <a:ext cx="307975" cy="90488"/>
            </a:xfrm>
            <a:custGeom>
              <a:avLst/>
              <a:gdLst>
                <a:gd name="T0" fmla="*/ 14 w 82"/>
                <a:gd name="T1" fmla="*/ 0 h 24"/>
                <a:gd name="T2" fmla="*/ 9 w 82"/>
                <a:gd name="T3" fmla="*/ 2 h 24"/>
                <a:gd name="T4" fmla="*/ 7 w 82"/>
                <a:gd name="T5" fmla="*/ 1 h 24"/>
                <a:gd name="T6" fmla="*/ 0 w 82"/>
                <a:gd name="T7" fmla="*/ 7 h 24"/>
                <a:gd name="T8" fmla="*/ 9 w 82"/>
                <a:gd name="T9" fmla="*/ 13 h 24"/>
                <a:gd name="T10" fmla="*/ 13 w 82"/>
                <a:gd name="T11" fmla="*/ 14 h 24"/>
                <a:gd name="T12" fmla="*/ 15 w 82"/>
                <a:gd name="T13" fmla="*/ 14 h 24"/>
                <a:gd name="T14" fmla="*/ 17 w 82"/>
                <a:gd name="T15" fmla="*/ 14 h 24"/>
                <a:gd name="T16" fmla="*/ 20 w 82"/>
                <a:gd name="T17" fmla="*/ 14 h 24"/>
                <a:gd name="T18" fmla="*/ 36 w 82"/>
                <a:gd name="T19" fmla="*/ 16 h 24"/>
                <a:gd name="T20" fmla="*/ 43 w 82"/>
                <a:gd name="T21" fmla="*/ 20 h 24"/>
                <a:gd name="T22" fmla="*/ 73 w 82"/>
                <a:gd name="T23" fmla="*/ 24 h 24"/>
                <a:gd name="T24" fmla="*/ 73 w 82"/>
                <a:gd name="T25" fmla="*/ 21 h 24"/>
                <a:gd name="T26" fmla="*/ 79 w 82"/>
                <a:gd name="T27" fmla="*/ 23 h 24"/>
                <a:gd name="T28" fmla="*/ 82 w 82"/>
                <a:gd name="T29" fmla="*/ 20 h 24"/>
                <a:gd name="T30" fmla="*/ 78 w 82"/>
                <a:gd name="T31" fmla="*/ 18 h 24"/>
                <a:gd name="T32" fmla="*/ 77 w 82"/>
                <a:gd name="T33" fmla="*/ 17 h 24"/>
                <a:gd name="T34" fmla="*/ 75 w 82"/>
                <a:gd name="T35" fmla="*/ 18 h 24"/>
                <a:gd name="T36" fmla="*/ 73 w 82"/>
                <a:gd name="T37" fmla="*/ 18 h 24"/>
                <a:gd name="T38" fmla="*/ 71 w 82"/>
                <a:gd name="T39" fmla="*/ 17 h 24"/>
                <a:gd name="T40" fmla="*/ 69 w 82"/>
                <a:gd name="T41" fmla="*/ 15 h 24"/>
                <a:gd name="T42" fmla="*/ 57 w 82"/>
                <a:gd name="T43" fmla="*/ 11 h 24"/>
                <a:gd name="T44" fmla="*/ 57 w 82"/>
                <a:gd name="T45" fmla="*/ 11 h 24"/>
                <a:gd name="T46" fmla="*/ 67 w 82"/>
                <a:gd name="T47" fmla="*/ 9 h 24"/>
                <a:gd name="T48" fmla="*/ 65 w 82"/>
                <a:gd name="T49" fmla="*/ 9 h 24"/>
                <a:gd name="T50" fmla="*/ 56 w 82"/>
                <a:gd name="T51" fmla="*/ 10 h 24"/>
                <a:gd name="T52" fmla="*/ 44 w 82"/>
                <a:gd name="T53" fmla="*/ 5 h 24"/>
                <a:gd name="T54" fmla="*/ 35 w 82"/>
                <a:gd name="T55" fmla="*/ 9 h 24"/>
                <a:gd name="T56" fmla="*/ 14 w 82"/>
                <a:gd name="T57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82" h="24">
                  <a:moveTo>
                    <a:pt x="14" y="0"/>
                  </a:moveTo>
                  <a:cubicBezTo>
                    <a:pt x="12" y="0"/>
                    <a:pt x="11" y="2"/>
                    <a:pt x="9" y="2"/>
                  </a:cubicBezTo>
                  <a:cubicBezTo>
                    <a:pt x="8" y="2"/>
                    <a:pt x="8" y="1"/>
                    <a:pt x="7" y="1"/>
                  </a:cubicBezTo>
                  <a:cubicBezTo>
                    <a:pt x="5" y="1"/>
                    <a:pt x="0" y="6"/>
                    <a:pt x="0" y="7"/>
                  </a:cubicBezTo>
                  <a:cubicBezTo>
                    <a:pt x="4" y="7"/>
                    <a:pt x="6" y="10"/>
                    <a:pt x="9" y="13"/>
                  </a:cubicBezTo>
                  <a:cubicBezTo>
                    <a:pt x="10" y="14"/>
                    <a:pt x="11" y="14"/>
                    <a:pt x="13" y="14"/>
                  </a:cubicBezTo>
                  <a:cubicBezTo>
                    <a:pt x="13" y="14"/>
                    <a:pt x="14" y="14"/>
                    <a:pt x="15" y="14"/>
                  </a:cubicBezTo>
                  <a:cubicBezTo>
                    <a:pt x="16" y="14"/>
                    <a:pt x="17" y="14"/>
                    <a:pt x="17" y="14"/>
                  </a:cubicBezTo>
                  <a:cubicBezTo>
                    <a:pt x="18" y="14"/>
                    <a:pt x="19" y="14"/>
                    <a:pt x="20" y="14"/>
                  </a:cubicBezTo>
                  <a:cubicBezTo>
                    <a:pt x="26" y="16"/>
                    <a:pt x="31" y="16"/>
                    <a:pt x="36" y="16"/>
                  </a:cubicBezTo>
                  <a:cubicBezTo>
                    <a:pt x="39" y="16"/>
                    <a:pt x="40" y="20"/>
                    <a:pt x="43" y="20"/>
                  </a:cubicBezTo>
                  <a:cubicBezTo>
                    <a:pt x="54" y="20"/>
                    <a:pt x="64" y="20"/>
                    <a:pt x="73" y="24"/>
                  </a:cubicBezTo>
                  <a:cubicBezTo>
                    <a:pt x="73" y="23"/>
                    <a:pt x="72" y="21"/>
                    <a:pt x="73" y="21"/>
                  </a:cubicBezTo>
                  <a:cubicBezTo>
                    <a:pt x="77" y="21"/>
                    <a:pt x="76" y="23"/>
                    <a:pt x="79" y="23"/>
                  </a:cubicBezTo>
                  <a:cubicBezTo>
                    <a:pt x="80" y="23"/>
                    <a:pt x="82" y="21"/>
                    <a:pt x="82" y="20"/>
                  </a:cubicBezTo>
                  <a:cubicBezTo>
                    <a:pt x="80" y="19"/>
                    <a:pt x="80" y="19"/>
                    <a:pt x="78" y="18"/>
                  </a:cubicBezTo>
                  <a:cubicBezTo>
                    <a:pt x="77" y="18"/>
                    <a:pt x="77" y="17"/>
                    <a:pt x="77" y="17"/>
                  </a:cubicBezTo>
                  <a:cubicBezTo>
                    <a:pt x="76" y="17"/>
                    <a:pt x="75" y="18"/>
                    <a:pt x="75" y="18"/>
                  </a:cubicBezTo>
                  <a:cubicBezTo>
                    <a:pt x="74" y="18"/>
                    <a:pt x="74" y="18"/>
                    <a:pt x="73" y="18"/>
                  </a:cubicBezTo>
                  <a:cubicBezTo>
                    <a:pt x="72" y="18"/>
                    <a:pt x="72" y="18"/>
                    <a:pt x="71" y="17"/>
                  </a:cubicBezTo>
                  <a:cubicBezTo>
                    <a:pt x="70" y="17"/>
                    <a:pt x="70" y="15"/>
                    <a:pt x="69" y="15"/>
                  </a:cubicBezTo>
                  <a:cubicBezTo>
                    <a:pt x="64" y="15"/>
                    <a:pt x="60" y="14"/>
                    <a:pt x="57" y="11"/>
                  </a:cubicBezTo>
                  <a:cubicBezTo>
                    <a:pt x="57" y="11"/>
                    <a:pt x="57" y="11"/>
                    <a:pt x="57" y="11"/>
                  </a:cubicBezTo>
                  <a:cubicBezTo>
                    <a:pt x="60" y="11"/>
                    <a:pt x="67" y="10"/>
                    <a:pt x="67" y="9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56" y="10"/>
                    <a:pt x="56" y="10"/>
                    <a:pt x="56" y="10"/>
                  </a:cubicBezTo>
                  <a:cubicBezTo>
                    <a:pt x="51" y="10"/>
                    <a:pt x="49" y="5"/>
                    <a:pt x="44" y="5"/>
                  </a:cubicBezTo>
                  <a:cubicBezTo>
                    <a:pt x="40" y="5"/>
                    <a:pt x="39" y="9"/>
                    <a:pt x="35" y="9"/>
                  </a:cubicBezTo>
                  <a:cubicBezTo>
                    <a:pt x="26" y="9"/>
                    <a:pt x="22" y="0"/>
                    <a:pt x="1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4"/>
            <p:cNvSpPr>
              <a:spLocks/>
            </p:cNvSpPr>
            <p:nvPr/>
          </p:nvSpPr>
          <p:spPr bwMode="auto">
            <a:xfrm>
              <a:off x="9737725" y="4454525"/>
              <a:ext cx="95250" cy="22225"/>
            </a:xfrm>
            <a:custGeom>
              <a:avLst/>
              <a:gdLst>
                <a:gd name="T0" fmla="*/ 25 w 25"/>
                <a:gd name="T1" fmla="*/ 0 h 6"/>
                <a:gd name="T2" fmla="*/ 17 w 25"/>
                <a:gd name="T3" fmla="*/ 3 h 6"/>
                <a:gd name="T4" fmla="*/ 6 w 25"/>
                <a:gd name="T5" fmla="*/ 1 h 6"/>
                <a:gd name="T6" fmla="*/ 4 w 25"/>
                <a:gd name="T7" fmla="*/ 1 h 6"/>
                <a:gd name="T8" fmla="*/ 0 w 25"/>
                <a:gd name="T9" fmla="*/ 3 h 6"/>
                <a:gd name="T10" fmla="*/ 6 w 25"/>
                <a:gd name="T11" fmla="*/ 6 h 6"/>
                <a:gd name="T12" fmla="*/ 7 w 25"/>
                <a:gd name="T13" fmla="*/ 6 h 6"/>
                <a:gd name="T14" fmla="*/ 17 w 25"/>
                <a:gd name="T15" fmla="*/ 6 h 6"/>
                <a:gd name="T16" fmla="*/ 25 w 25"/>
                <a:gd name="T1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6">
                  <a:moveTo>
                    <a:pt x="25" y="0"/>
                  </a:moveTo>
                  <a:cubicBezTo>
                    <a:pt x="23" y="1"/>
                    <a:pt x="21" y="3"/>
                    <a:pt x="17" y="3"/>
                  </a:cubicBezTo>
                  <a:cubicBezTo>
                    <a:pt x="13" y="3"/>
                    <a:pt x="11" y="1"/>
                    <a:pt x="6" y="1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3" y="1"/>
                    <a:pt x="0" y="1"/>
                    <a:pt x="0" y="3"/>
                  </a:cubicBezTo>
                  <a:cubicBezTo>
                    <a:pt x="0" y="6"/>
                    <a:pt x="4" y="6"/>
                    <a:pt x="6" y="6"/>
                  </a:cubicBezTo>
                  <a:cubicBezTo>
                    <a:pt x="6" y="6"/>
                    <a:pt x="6" y="6"/>
                    <a:pt x="7" y="6"/>
                  </a:cubicBezTo>
                  <a:cubicBezTo>
                    <a:pt x="9" y="6"/>
                    <a:pt x="13" y="6"/>
                    <a:pt x="17" y="6"/>
                  </a:cubicBezTo>
                  <a:cubicBezTo>
                    <a:pt x="21" y="5"/>
                    <a:pt x="23" y="4"/>
                    <a:pt x="2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5"/>
            <p:cNvSpPr>
              <a:spLocks/>
            </p:cNvSpPr>
            <p:nvPr/>
          </p:nvSpPr>
          <p:spPr bwMode="auto">
            <a:xfrm>
              <a:off x="9648825" y="4457700"/>
              <a:ext cx="63500" cy="23813"/>
            </a:xfrm>
            <a:custGeom>
              <a:avLst/>
              <a:gdLst>
                <a:gd name="T0" fmla="*/ 17 w 17"/>
                <a:gd name="T1" fmla="*/ 0 h 6"/>
                <a:gd name="T2" fmla="*/ 10 w 17"/>
                <a:gd name="T3" fmla="*/ 0 h 6"/>
                <a:gd name="T4" fmla="*/ 10 w 17"/>
                <a:gd name="T5" fmla="*/ 3 h 6"/>
                <a:gd name="T6" fmla="*/ 5 w 17"/>
                <a:gd name="T7" fmla="*/ 2 h 6"/>
                <a:gd name="T8" fmla="*/ 3 w 17"/>
                <a:gd name="T9" fmla="*/ 2 h 6"/>
                <a:gd name="T10" fmla="*/ 0 w 17"/>
                <a:gd name="T11" fmla="*/ 4 h 6"/>
                <a:gd name="T12" fmla="*/ 5 w 17"/>
                <a:gd name="T13" fmla="*/ 6 h 6"/>
                <a:gd name="T14" fmla="*/ 12 w 17"/>
                <a:gd name="T15" fmla="*/ 4 h 6"/>
                <a:gd name="T16" fmla="*/ 15 w 17"/>
                <a:gd name="T17" fmla="*/ 5 h 6"/>
                <a:gd name="T18" fmla="*/ 17 w 17"/>
                <a:gd name="T19" fmla="*/ 5 h 6"/>
                <a:gd name="T20" fmla="*/ 17 w 17"/>
                <a:gd name="T2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" h="6">
                  <a:moveTo>
                    <a:pt x="17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10" y="1"/>
                    <a:pt x="10" y="2"/>
                    <a:pt x="10" y="3"/>
                  </a:cubicBezTo>
                  <a:cubicBezTo>
                    <a:pt x="9" y="2"/>
                    <a:pt x="7" y="2"/>
                    <a:pt x="5" y="2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1" y="2"/>
                    <a:pt x="0" y="2"/>
                    <a:pt x="0" y="4"/>
                  </a:cubicBezTo>
                  <a:cubicBezTo>
                    <a:pt x="0" y="6"/>
                    <a:pt x="3" y="6"/>
                    <a:pt x="5" y="6"/>
                  </a:cubicBezTo>
                  <a:cubicBezTo>
                    <a:pt x="8" y="6"/>
                    <a:pt x="9" y="5"/>
                    <a:pt x="12" y="4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6" y="4"/>
                    <a:pt x="17" y="3"/>
                    <a:pt x="1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6"/>
            <p:cNvSpPr>
              <a:spLocks/>
            </p:cNvSpPr>
            <p:nvPr/>
          </p:nvSpPr>
          <p:spPr bwMode="auto">
            <a:xfrm>
              <a:off x="9715500" y="4487863"/>
              <a:ext cx="49213" cy="34925"/>
            </a:xfrm>
            <a:custGeom>
              <a:avLst/>
              <a:gdLst>
                <a:gd name="T0" fmla="*/ 3 w 13"/>
                <a:gd name="T1" fmla="*/ 0 h 9"/>
                <a:gd name="T2" fmla="*/ 0 w 13"/>
                <a:gd name="T3" fmla="*/ 2 h 9"/>
                <a:gd name="T4" fmla="*/ 8 w 13"/>
                <a:gd name="T5" fmla="*/ 5 h 9"/>
                <a:gd name="T6" fmla="*/ 9 w 13"/>
                <a:gd name="T7" fmla="*/ 9 h 9"/>
                <a:gd name="T8" fmla="*/ 10 w 13"/>
                <a:gd name="T9" fmla="*/ 9 h 9"/>
                <a:gd name="T10" fmla="*/ 13 w 13"/>
                <a:gd name="T11" fmla="*/ 7 h 9"/>
                <a:gd name="T12" fmla="*/ 8 w 13"/>
                <a:gd name="T13" fmla="*/ 0 h 9"/>
                <a:gd name="T14" fmla="*/ 6 w 13"/>
                <a:gd name="T15" fmla="*/ 0 h 9"/>
                <a:gd name="T16" fmla="*/ 3 w 13"/>
                <a:gd name="T1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9">
                  <a:moveTo>
                    <a:pt x="3" y="0"/>
                  </a:moveTo>
                  <a:cubicBezTo>
                    <a:pt x="2" y="0"/>
                    <a:pt x="0" y="1"/>
                    <a:pt x="0" y="2"/>
                  </a:cubicBezTo>
                  <a:cubicBezTo>
                    <a:pt x="0" y="5"/>
                    <a:pt x="5" y="5"/>
                    <a:pt x="8" y="5"/>
                  </a:cubicBezTo>
                  <a:cubicBezTo>
                    <a:pt x="8" y="6"/>
                    <a:pt x="8" y="9"/>
                    <a:pt x="9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1" y="9"/>
                    <a:pt x="13" y="8"/>
                    <a:pt x="13" y="7"/>
                  </a:cubicBezTo>
                  <a:cubicBezTo>
                    <a:pt x="13" y="4"/>
                    <a:pt x="8" y="4"/>
                    <a:pt x="8" y="0"/>
                  </a:cubicBezTo>
                  <a:cubicBezTo>
                    <a:pt x="8" y="0"/>
                    <a:pt x="6" y="0"/>
                    <a:pt x="6" y="0"/>
                  </a:cubicBezTo>
                  <a:cubicBezTo>
                    <a:pt x="5" y="0"/>
                    <a:pt x="4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7"/>
            <p:cNvSpPr>
              <a:spLocks/>
            </p:cNvSpPr>
            <p:nvPr/>
          </p:nvSpPr>
          <p:spPr bwMode="auto">
            <a:xfrm>
              <a:off x="9621838" y="4457700"/>
              <a:ext cx="19050" cy="19050"/>
            </a:xfrm>
            <a:custGeom>
              <a:avLst/>
              <a:gdLst>
                <a:gd name="T0" fmla="*/ 3 w 5"/>
                <a:gd name="T1" fmla="*/ 0 h 5"/>
                <a:gd name="T2" fmla="*/ 0 w 5"/>
                <a:gd name="T3" fmla="*/ 0 h 5"/>
                <a:gd name="T4" fmla="*/ 0 w 5"/>
                <a:gd name="T5" fmla="*/ 3 h 5"/>
                <a:gd name="T6" fmla="*/ 2 w 5"/>
                <a:gd name="T7" fmla="*/ 5 h 5"/>
                <a:gd name="T8" fmla="*/ 5 w 5"/>
                <a:gd name="T9" fmla="*/ 2 h 5"/>
                <a:gd name="T10" fmla="*/ 3 w 5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3" y="0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0" y="4"/>
                    <a:pt x="2" y="5"/>
                    <a:pt x="2" y="5"/>
                  </a:cubicBezTo>
                  <a:cubicBezTo>
                    <a:pt x="4" y="5"/>
                    <a:pt x="5" y="4"/>
                    <a:pt x="5" y="2"/>
                  </a:cubicBezTo>
                  <a:cubicBezTo>
                    <a:pt x="4" y="2"/>
                    <a:pt x="4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8"/>
            <p:cNvSpPr>
              <a:spLocks/>
            </p:cNvSpPr>
            <p:nvPr/>
          </p:nvSpPr>
          <p:spPr bwMode="auto">
            <a:xfrm>
              <a:off x="9850438" y="4465638"/>
              <a:ext cx="109538" cy="60325"/>
            </a:xfrm>
            <a:custGeom>
              <a:avLst/>
              <a:gdLst>
                <a:gd name="T0" fmla="*/ 24 w 29"/>
                <a:gd name="T1" fmla="*/ 0 h 16"/>
                <a:gd name="T2" fmla="*/ 11 w 29"/>
                <a:gd name="T3" fmla="*/ 3 h 16"/>
                <a:gd name="T4" fmla="*/ 9 w 29"/>
                <a:gd name="T5" fmla="*/ 5 h 16"/>
                <a:gd name="T6" fmla="*/ 0 w 29"/>
                <a:gd name="T7" fmla="*/ 13 h 16"/>
                <a:gd name="T8" fmla="*/ 2 w 29"/>
                <a:gd name="T9" fmla="*/ 16 h 16"/>
                <a:gd name="T10" fmla="*/ 11 w 29"/>
                <a:gd name="T11" fmla="*/ 11 h 16"/>
                <a:gd name="T12" fmla="*/ 12 w 29"/>
                <a:gd name="T13" fmla="*/ 7 h 16"/>
                <a:gd name="T14" fmla="*/ 29 w 29"/>
                <a:gd name="T15" fmla="*/ 0 h 16"/>
                <a:gd name="T16" fmla="*/ 24 w 29"/>
                <a:gd name="T1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16">
                  <a:moveTo>
                    <a:pt x="24" y="0"/>
                  </a:moveTo>
                  <a:cubicBezTo>
                    <a:pt x="19" y="0"/>
                    <a:pt x="13" y="1"/>
                    <a:pt x="11" y="3"/>
                  </a:cubicBezTo>
                  <a:cubicBezTo>
                    <a:pt x="10" y="3"/>
                    <a:pt x="10" y="5"/>
                    <a:pt x="9" y="5"/>
                  </a:cubicBezTo>
                  <a:cubicBezTo>
                    <a:pt x="5" y="7"/>
                    <a:pt x="0" y="7"/>
                    <a:pt x="0" y="13"/>
                  </a:cubicBezTo>
                  <a:cubicBezTo>
                    <a:pt x="0" y="14"/>
                    <a:pt x="1" y="16"/>
                    <a:pt x="2" y="16"/>
                  </a:cubicBezTo>
                  <a:cubicBezTo>
                    <a:pt x="5" y="16"/>
                    <a:pt x="10" y="12"/>
                    <a:pt x="11" y="11"/>
                  </a:cubicBezTo>
                  <a:cubicBezTo>
                    <a:pt x="12" y="10"/>
                    <a:pt x="11" y="7"/>
                    <a:pt x="12" y="7"/>
                  </a:cubicBezTo>
                  <a:cubicBezTo>
                    <a:pt x="17" y="7"/>
                    <a:pt x="26" y="5"/>
                    <a:pt x="29" y="0"/>
                  </a:cubicBezTo>
                  <a:cubicBezTo>
                    <a:pt x="28" y="0"/>
                    <a:pt x="26" y="0"/>
                    <a:pt x="2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9"/>
            <p:cNvSpPr>
              <a:spLocks/>
            </p:cNvSpPr>
            <p:nvPr/>
          </p:nvSpPr>
          <p:spPr bwMode="auto">
            <a:xfrm>
              <a:off x="10169525" y="4371975"/>
              <a:ext cx="19050" cy="44450"/>
            </a:xfrm>
            <a:custGeom>
              <a:avLst/>
              <a:gdLst>
                <a:gd name="T0" fmla="*/ 4 w 5"/>
                <a:gd name="T1" fmla="*/ 0 h 12"/>
                <a:gd name="T2" fmla="*/ 3 w 5"/>
                <a:gd name="T3" fmla="*/ 5 h 12"/>
                <a:gd name="T4" fmla="*/ 0 w 5"/>
                <a:gd name="T5" fmla="*/ 10 h 12"/>
                <a:gd name="T6" fmla="*/ 2 w 5"/>
                <a:gd name="T7" fmla="*/ 12 h 12"/>
                <a:gd name="T8" fmla="*/ 3 w 5"/>
                <a:gd name="T9" fmla="*/ 6 h 12"/>
                <a:gd name="T10" fmla="*/ 5 w 5"/>
                <a:gd name="T11" fmla="*/ 4 h 12"/>
                <a:gd name="T12" fmla="*/ 4 w 5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2">
                  <a:moveTo>
                    <a:pt x="4" y="0"/>
                  </a:moveTo>
                  <a:cubicBezTo>
                    <a:pt x="2" y="1"/>
                    <a:pt x="3" y="3"/>
                    <a:pt x="3" y="5"/>
                  </a:cubicBezTo>
                  <a:cubicBezTo>
                    <a:pt x="3" y="7"/>
                    <a:pt x="0" y="7"/>
                    <a:pt x="0" y="10"/>
                  </a:cubicBezTo>
                  <a:cubicBezTo>
                    <a:pt x="0" y="11"/>
                    <a:pt x="1" y="12"/>
                    <a:pt x="2" y="12"/>
                  </a:cubicBezTo>
                  <a:cubicBezTo>
                    <a:pt x="4" y="12"/>
                    <a:pt x="3" y="9"/>
                    <a:pt x="3" y="6"/>
                  </a:cubicBezTo>
                  <a:cubicBezTo>
                    <a:pt x="5" y="6"/>
                    <a:pt x="5" y="5"/>
                    <a:pt x="5" y="4"/>
                  </a:cubicBezTo>
                  <a:cubicBezTo>
                    <a:pt x="5" y="2"/>
                    <a:pt x="5" y="3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0"/>
            <p:cNvSpPr>
              <a:spLocks/>
            </p:cNvSpPr>
            <p:nvPr/>
          </p:nvSpPr>
          <p:spPr bwMode="auto">
            <a:xfrm>
              <a:off x="9926638" y="4297363"/>
              <a:ext cx="30163" cy="25400"/>
            </a:xfrm>
            <a:custGeom>
              <a:avLst/>
              <a:gdLst>
                <a:gd name="T0" fmla="*/ 3 w 8"/>
                <a:gd name="T1" fmla="*/ 0 h 7"/>
                <a:gd name="T2" fmla="*/ 0 w 8"/>
                <a:gd name="T3" fmla="*/ 2 h 7"/>
                <a:gd name="T4" fmla="*/ 5 w 8"/>
                <a:gd name="T5" fmla="*/ 7 h 7"/>
                <a:gd name="T6" fmla="*/ 8 w 8"/>
                <a:gd name="T7" fmla="*/ 4 h 7"/>
                <a:gd name="T8" fmla="*/ 3 w 8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7">
                  <a:moveTo>
                    <a:pt x="3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4" y="7"/>
                    <a:pt x="5" y="7"/>
                  </a:cubicBezTo>
                  <a:cubicBezTo>
                    <a:pt x="6" y="7"/>
                    <a:pt x="8" y="4"/>
                    <a:pt x="8" y="4"/>
                  </a:cubicBezTo>
                  <a:cubicBezTo>
                    <a:pt x="8" y="2"/>
                    <a:pt x="5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1"/>
            <p:cNvSpPr>
              <a:spLocks/>
            </p:cNvSpPr>
            <p:nvPr/>
          </p:nvSpPr>
          <p:spPr bwMode="auto">
            <a:xfrm>
              <a:off x="9982200" y="4292600"/>
              <a:ext cx="87313" cy="26988"/>
            </a:xfrm>
            <a:custGeom>
              <a:avLst/>
              <a:gdLst>
                <a:gd name="T0" fmla="*/ 15 w 23"/>
                <a:gd name="T1" fmla="*/ 0 h 7"/>
                <a:gd name="T2" fmla="*/ 2 w 23"/>
                <a:gd name="T3" fmla="*/ 0 h 7"/>
                <a:gd name="T4" fmla="*/ 0 w 23"/>
                <a:gd name="T5" fmla="*/ 3 h 7"/>
                <a:gd name="T6" fmla="*/ 5 w 23"/>
                <a:gd name="T7" fmla="*/ 4 h 7"/>
                <a:gd name="T8" fmla="*/ 12 w 23"/>
                <a:gd name="T9" fmla="*/ 4 h 7"/>
                <a:gd name="T10" fmla="*/ 22 w 23"/>
                <a:gd name="T11" fmla="*/ 7 h 7"/>
                <a:gd name="T12" fmla="*/ 23 w 23"/>
                <a:gd name="T13" fmla="*/ 6 h 7"/>
                <a:gd name="T14" fmla="*/ 20 w 23"/>
                <a:gd name="T15" fmla="*/ 1 h 7"/>
                <a:gd name="T16" fmla="*/ 19 w 23"/>
                <a:gd name="T17" fmla="*/ 2 h 7"/>
                <a:gd name="T18" fmla="*/ 17 w 23"/>
                <a:gd name="T19" fmla="*/ 2 h 7"/>
                <a:gd name="T20" fmla="*/ 15 w 23"/>
                <a:gd name="T2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" h="7">
                  <a:moveTo>
                    <a:pt x="1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0" y="3"/>
                    <a:pt x="4" y="4"/>
                    <a:pt x="5" y="4"/>
                  </a:cubicBezTo>
                  <a:cubicBezTo>
                    <a:pt x="7" y="4"/>
                    <a:pt x="9" y="4"/>
                    <a:pt x="12" y="4"/>
                  </a:cubicBezTo>
                  <a:cubicBezTo>
                    <a:pt x="16" y="4"/>
                    <a:pt x="18" y="7"/>
                    <a:pt x="22" y="7"/>
                  </a:cubicBezTo>
                  <a:cubicBezTo>
                    <a:pt x="22" y="7"/>
                    <a:pt x="23" y="7"/>
                    <a:pt x="23" y="6"/>
                  </a:cubicBezTo>
                  <a:cubicBezTo>
                    <a:pt x="23" y="4"/>
                    <a:pt x="20" y="4"/>
                    <a:pt x="20" y="1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8" y="2"/>
                    <a:pt x="17" y="2"/>
                    <a:pt x="17" y="2"/>
                  </a:cubicBezTo>
                  <a:cubicBezTo>
                    <a:pt x="16" y="2"/>
                    <a:pt x="15" y="1"/>
                    <a:pt x="1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2"/>
            <p:cNvSpPr>
              <a:spLocks/>
            </p:cNvSpPr>
            <p:nvPr/>
          </p:nvSpPr>
          <p:spPr bwMode="auto">
            <a:xfrm>
              <a:off x="9967913" y="4135438"/>
              <a:ext cx="36513" cy="82550"/>
            </a:xfrm>
            <a:custGeom>
              <a:avLst/>
              <a:gdLst>
                <a:gd name="T0" fmla="*/ 3 w 10"/>
                <a:gd name="T1" fmla="*/ 0 h 22"/>
                <a:gd name="T2" fmla="*/ 0 w 10"/>
                <a:gd name="T3" fmla="*/ 5 h 22"/>
                <a:gd name="T4" fmla="*/ 3 w 10"/>
                <a:gd name="T5" fmla="*/ 13 h 22"/>
                <a:gd name="T6" fmla="*/ 3 w 10"/>
                <a:gd name="T7" fmla="*/ 17 h 22"/>
                <a:gd name="T8" fmla="*/ 6 w 10"/>
                <a:gd name="T9" fmla="*/ 22 h 22"/>
                <a:gd name="T10" fmla="*/ 3 w 10"/>
                <a:gd name="T11" fmla="*/ 18 h 22"/>
                <a:gd name="T12" fmla="*/ 3 w 10"/>
                <a:gd name="T13" fmla="*/ 16 h 22"/>
                <a:gd name="T14" fmla="*/ 10 w 10"/>
                <a:gd name="T15" fmla="*/ 15 h 22"/>
                <a:gd name="T16" fmla="*/ 7 w 10"/>
                <a:gd name="T17" fmla="*/ 11 h 22"/>
                <a:gd name="T18" fmla="*/ 10 w 10"/>
                <a:gd name="T19" fmla="*/ 7 h 22"/>
                <a:gd name="T20" fmla="*/ 3 w 10"/>
                <a:gd name="T2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" h="22">
                  <a:moveTo>
                    <a:pt x="3" y="0"/>
                  </a:moveTo>
                  <a:cubicBezTo>
                    <a:pt x="1" y="1"/>
                    <a:pt x="0" y="3"/>
                    <a:pt x="0" y="5"/>
                  </a:cubicBezTo>
                  <a:cubicBezTo>
                    <a:pt x="0" y="9"/>
                    <a:pt x="3" y="10"/>
                    <a:pt x="3" y="13"/>
                  </a:cubicBezTo>
                  <a:cubicBezTo>
                    <a:pt x="3" y="16"/>
                    <a:pt x="3" y="15"/>
                    <a:pt x="3" y="17"/>
                  </a:cubicBezTo>
                  <a:cubicBezTo>
                    <a:pt x="3" y="19"/>
                    <a:pt x="3" y="22"/>
                    <a:pt x="6" y="22"/>
                  </a:cubicBezTo>
                  <a:cubicBezTo>
                    <a:pt x="5" y="21"/>
                    <a:pt x="4" y="19"/>
                    <a:pt x="3" y="18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5" y="16"/>
                    <a:pt x="9" y="15"/>
                    <a:pt x="10" y="15"/>
                  </a:cubicBezTo>
                  <a:cubicBezTo>
                    <a:pt x="9" y="13"/>
                    <a:pt x="7" y="12"/>
                    <a:pt x="7" y="11"/>
                  </a:cubicBezTo>
                  <a:cubicBezTo>
                    <a:pt x="7" y="9"/>
                    <a:pt x="10" y="9"/>
                    <a:pt x="10" y="7"/>
                  </a:cubicBezTo>
                  <a:cubicBezTo>
                    <a:pt x="5" y="6"/>
                    <a:pt x="3" y="4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3"/>
            <p:cNvSpPr>
              <a:spLocks noEditPoints="1"/>
            </p:cNvSpPr>
            <p:nvPr/>
          </p:nvSpPr>
          <p:spPr bwMode="auto">
            <a:xfrm>
              <a:off x="10612438" y="4330700"/>
              <a:ext cx="120650" cy="71438"/>
            </a:xfrm>
            <a:custGeom>
              <a:avLst/>
              <a:gdLst>
                <a:gd name="T0" fmla="*/ 8 w 32"/>
                <a:gd name="T1" fmla="*/ 17 h 19"/>
                <a:gd name="T2" fmla="*/ 8 w 32"/>
                <a:gd name="T3" fmla="*/ 17 h 19"/>
                <a:gd name="T4" fmla="*/ 8 w 32"/>
                <a:gd name="T5" fmla="*/ 17 h 19"/>
                <a:gd name="T6" fmla="*/ 8 w 32"/>
                <a:gd name="T7" fmla="*/ 17 h 19"/>
                <a:gd name="T8" fmla="*/ 29 w 32"/>
                <a:gd name="T9" fmla="*/ 0 h 19"/>
                <a:gd name="T10" fmla="*/ 23 w 32"/>
                <a:gd name="T11" fmla="*/ 8 h 19"/>
                <a:gd name="T12" fmla="*/ 12 w 32"/>
                <a:gd name="T13" fmla="*/ 11 h 19"/>
                <a:gd name="T14" fmla="*/ 9 w 32"/>
                <a:gd name="T15" fmla="*/ 12 h 19"/>
                <a:gd name="T16" fmla="*/ 9 w 32"/>
                <a:gd name="T17" fmla="*/ 11 h 19"/>
                <a:gd name="T18" fmla="*/ 0 w 32"/>
                <a:gd name="T19" fmla="*/ 11 h 19"/>
                <a:gd name="T20" fmla="*/ 7 w 32"/>
                <a:gd name="T21" fmla="*/ 16 h 19"/>
                <a:gd name="T22" fmla="*/ 8 w 32"/>
                <a:gd name="T23" fmla="*/ 17 h 19"/>
                <a:gd name="T24" fmla="*/ 8 w 32"/>
                <a:gd name="T25" fmla="*/ 16 h 19"/>
                <a:gd name="T26" fmla="*/ 8 w 32"/>
                <a:gd name="T27" fmla="*/ 17 h 19"/>
                <a:gd name="T28" fmla="*/ 12 w 32"/>
                <a:gd name="T29" fmla="*/ 19 h 19"/>
                <a:gd name="T30" fmla="*/ 26 w 32"/>
                <a:gd name="T31" fmla="*/ 14 h 19"/>
                <a:gd name="T32" fmla="*/ 32 w 32"/>
                <a:gd name="T33" fmla="*/ 4 h 19"/>
                <a:gd name="T34" fmla="*/ 29 w 32"/>
                <a:gd name="T3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2" h="19">
                  <a:moveTo>
                    <a:pt x="8" y="17"/>
                  </a:moveTo>
                  <a:cubicBezTo>
                    <a:pt x="8" y="17"/>
                    <a:pt x="8" y="17"/>
                    <a:pt x="8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8" y="17"/>
                    <a:pt x="8" y="17"/>
                    <a:pt x="8" y="17"/>
                  </a:cubicBezTo>
                  <a:moveTo>
                    <a:pt x="29" y="0"/>
                  </a:moveTo>
                  <a:cubicBezTo>
                    <a:pt x="25" y="0"/>
                    <a:pt x="27" y="6"/>
                    <a:pt x="23" y="8"/>
                  </a:cubicBezTo>
                  <a:cubicBezTo>
                    <a:pt x="20" y="9"/>
                    <a:pt x="16" y="9"/>
                    <a:pt x="12" y="11"/>
                  </a:cubicBezTo>
                  <a:cubicBezTo>
                    <a:pt x="12" y="11"/>
                    <a:pt x="10" y="12"/>
                    <a:pt x="9" y="12"/>
                  </a:cubicBezTo>
                  <a:cubicBezTo>
                    <a:pt x="9" y="12"/>
                    <a:pt x="9" y="11"/>
                    <a:pt x="9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1" y="15"/>
                    <a:pt x="5" y="14"/>
                    <a:pt x="7" y="16"/>
                  </a:cubicBezTo>
                  <a:cubicBezTo>
                    <a:pt x="7" y="16"/>
                    <a:pt x="8" y="16"/>
                    <a:pt x="8" y="17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9" y="18"/>
                    <a:pt x="11" y="19"/>
                    <a:pt x="12" y="19"/>
                  </a:cubicBezTo>
                  <a:cubicBezTo>
                    <a:pt x="18" y="19"/>
                    <a:pt x="21" y="15"/>
                    <a:pt x="26" y="14"/>
                  </a:cubicBezTo>
                  <a:cubicBezTo>
                    <a:pt x="26" y="9"/>
                    <a:pt x="32" y="10"/>
                    <a:pt x="32" y="4"/>
                  </a:cubicBezTo>
                  <a:cubicBezTo>
                    <a:pt x="32" y="3"/>
                    <a:pt x="31" y="0"/>
                    <a:pt x="2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4"/>
            <p:cNvSpPr>
              <a:spLocks/>
            </p:cNvSpPr>
            <p:nvPr/>
          </p:nvSpPr>
          <p:spPr bwMode="auto">
            <a:xfrm>
              <a:off x="10069513" y="4214813"/>
              <a:ext cx="619125" cy="319088"/>
            </a:xfrm>
            <a:custGeom>
              <a:avLst/>
              <a:gdLst>
                <a:gd name="T0" fmla="*/ 4 w 165"/>
                <a:gd name="T1" fmla="*/ 4 h 85"/>
                <a:gd name="T2" fmla="*/ 9 w 165"/>
                <a:gd name="T3" fmla="*/ 13 h 85"/>
                <a:gd name="T4" fmla="*/ 15 w 165"/>
                <a:gd name="T5" fmla="*/ 17 h 85"/>
                <a:gd name="T6" fmla="*/ 25 w 165"/>
                <a:gd name="T7" fmla="*/ 15 h 85"/>
                <a:gd name="T8" fmla="*/ 15 w 165"/>
                <a:gd name="T9" fmla="*/ 24 h 85"/>
                <a:gd name="T10" fmla="*/ 20 w 165"/>
                <a:gd name="T11" fmla="*/ 31 h 85"/>
                <a:gd name="T12" fmla="*/ 24 w 165"/>
                <a:gd name="T13" fmla="*/ 28 h 85"/>
                <a:gd name="T14" fmla="*/ 34 w 165"/>
                <a:gd name="T15" fmla="*/ 34 h 85"/>
                <a:gd name="T16" fmla="*/ 62 w 165"/>
                <a:gd name="T17" fmla="*/ 45 h 85"/>
                <a:gd name="T18" fmla="*/ 58 w 165"/>
                <a:gd name="T19" fmla="*/ 63 h 85"/>
                <a:gd name="T20" fmla="*/ 69 w 165"/>
                <a:gd name="T21" fmla="*/ 65 h 85"/>
                <a:gd name="T22" fmla="*/ 90 w 165"/>
                <a:gd name="T23" fmla="*/ 72 h 85"/>
                <a:gd name="T24" fmla="*/ 102 w 165"/>
                <a:gd name="T25" fmla="*/ 65 h 85"/>
                <a:gd name="T26" fmla="*/ 133 w 165"/>
                <a:gd name="T27" fmla="*/ 72 h 85"/>
                <a:gd name="T28" fmla="*/ 147 w 165"/>
                <a:gd name="T29" fmla="*/ 81 h 85"/>
                <a:gd name="T30" fmla="*/ 159 w 165"/>
                <a:gd name="T31" fmla="*/ 85 h 85"/>
                <a:gd name="T32" fmla="*/ 165 w 165"/>
                <a:gd name="T33" fmla="*/ 80 h 85"/>
                <a:gd name="T34" fmla="*/ 156 w 165"/>
                <a:gd name="T35" fmla="*/ 76 h 85"/>
                <a:gd name="T36" fmla="*/ 155 w 165"/>
                <a:gd name="T37" fmla="*/ 76 h 85"/>
                <a:gd name="T38" fmla="*/ 153 w 165"/>
                <a:gd name="T39" fmla="*/ 75 h 85"/>
                <a:gd name="T40" fmla="*/ 144 w 165"/>
                <a:gd name="T41" fmla="*/ 69 h 85"/>
                <a:gd name="T42" fmla="*/ 134 w 165"/>
                <a:gd name="T43" fmla="*/ 54 h 85"/>
                <a:gd name="T44" fmla="*/ 135 w 165"/>
                <a:gd name="T45" fmla="*/ 45 h 85"/>
                <a:gd name="T46" fmla="*/ 134 w 165"/>
                <a:gd name="T47" fmla="*/ 45 h 85"/>
                <a:gd name="T48" fmla="*/ 115 w 165"/>
                <a:gd name="T49" fmla="*/ 31 h 85"/>
                <a:gd name="T50" fmla="*/ 103 w 165"/>
                <a:gd name="T51" fmla="*/ 24 h 85"/>
                <a:gd name="T52" fmla="*/ 84 w 165"/>
                <a:gd name="T53" fmla="*/ 18 h 85"/>
                <a:gd name="T54" fmla="*/ 82 w 165"/>
                <a:gd name="T55" fmla="*/ 17 h 85"/>
                <a:gd name="T56" fmla="*/ 78 w 165"/>
                <a:gd name="T57" fmla="*/ 15 h 85"/>
                <a:gd name="T58" fmla="*/ 63 w 165"/>
                <a:gd name="T59" fmla="*/ 10 h 85"/>
                <a:gd name="T60" fmla="*/ 50 w 165"/>
                <a:gd name="T61" fmla="*/ 15 h 85"/>
                <a:gd name="T62" fmla="*/ 38 w 165"/>
                <a:gd name="T63" fmla="*/ 24 h 85"/>
                <a:gd name="T64" fmla="*/ 28 w 165"/>
                <a:gd name="T65" fmla="*/ 15 h 85"/>
                <a:gd name="T66" fmla="*/ 15 w 165"/>
                <a:gd name="T67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65" h="85">
                  <a:moveTo>
                    <a:pt x="15" y="0"/>
                  </a:moveTo>
                  <a:cubicBezTo>
                    <a:pt x="9" y="0"/>
                    <a:pt x="7" y="4"/>
                    <a:pt x="4" y="4"/>
                  </a:cubicBezTo>
                  <a:cubicBezTo>
                    <a:pt x="2" y="4"/>
                    <a:pt x="0" y="5"/>
                    <a:pt x="0" y="7"/>
                  </a:cubicBezTo>
                  <a:cubicBezTo>
                    <a:pt x="0" y="11"/>
                    <a:pt x="7" y="9"/>
                    <a:pt x="9" y="13"/>
                  </a:cubicBezTo>
                  <a:cubicBezTo>
                    <a:pt x="9" y="14"/>
                    <a:pt x="10" y="15"/>
                    <a:pt x="11" y="16"/>
                  </a:cubicBezTo>
                  <a:cubicBezTo>
                    <a:pt x="12" y="16"/>
                    <a:pt x="13" y="17"/>
                    <a:pt x="15" y="17"/>
                  </a:cubicBezTo>
                  <a:cubicBezTo>
                    <a:pt x="18" y="17"/>
                    <a:pt x="20" y="16"/>
                    <a:pt x="23" y="15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23" y="19"/>
                    <a:pt x="14" y="18"/>
                    <a:pt x="10" y="20"/>
                  </a:cubicBezTo>
                  <a:cubicBezTo>
                    <a:pt x="11" y="23"/>
                    <a:pt x="14" y="21"/>
                    <a:pt x="15" y="24"/>
                  </a:cubicBezTo>
                  <a:cubicBezTo>
                    <a:pt x="17" y="26"/>
                    <a:pt x="15" y="27"/>
                    <a:pt x="17" y="30"/>
                  </a:cubicBezTo>
                  <a:cubicBezTo>
                    <a:pt x="17" y="31"/>
                    <a:pt x="19" y="31"/>
                    <a:pt x="20" y="31"/>
                  </a:cubicBezTo>
                  <a:cubicBezTo>
                    <a:pt x="22" y="31"/>
                    <a:pt x="23" y="28"/>
                    <a:pt x="24" y="26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4" y="28"/>
                    <a:pt x="25" y="28"/>
                    <a:pt x="25" y="28"/>
                  </a:cubicBezTo>
                  <a:cubicBezTo>
                    <a:pt x="29" y="28"/>
                    <a:pt x="31" y="34"/>
                    <a:pt x="34" y="34"/>
                  </a:cubicBezTo>
                  <a:cubicBezTo>
                    <a:pt x="39" y="34"/>
                    <a:pt x="47" y="36"/>
                    <a:pt x="50" y="37"/>
                  </a:cubicBezTo>
                  <a:cubicBezTo>
                    <a:pt x="53" y="38"/>
                    <a:pt x="61" y="42"/>
                    <a:pt x="62" y="45"/>
                  </a:cubicBezTo>
                  <a:cubicBezTo>
                    <a:pt x="63" y="49"/>
                    <a:pt x="62" y="53"/>
                    <a:pt x="65" y="57"/>
                  </a:cubicBezTo>
                  <a:cubicBezTo>
                    <a:pt x="64" y="58"/>
                    <a:pt x="58" y="60"/>
                    <a:pt x="58" y="63"/>
                  </a:cubicBezTo>
                  <a:cubicBezTo>
                    <a:pt x="58" y="65"/>
                    <a:pt x="61" y="65"/>
                    <a:pt x="63" y="65"/>
                  </a:cubicBezTo>
                  <a:cubicBezTo>
                    <a:pt x="69" y="65"/>
                    <a:pt x="69" y="65"/>
                    <a:pt x="69" y="65"/>
                  </a:cubicBezTo>
                  <a:cubicBezTo>
                    <a:pt x="69" y="64"/>
                    <a:pt x="72" y="64"/>
                    <a:pt x="73" y="64"/>
                  </a:cubicBezTo>
                  <a:cubicBezTo>
                    <a:pt x="81" y="64"/>
                    <a:pt x="83" y="72"/>
                    <a:pt x="90" y="72"/>
                  </a:cubicBezTo>
                  <a:cubicBezTo>
                    <a:pt x="93" y="72"/>
                    <a:pt x="94" y="72"/>
                    <a:pt x="101" y="72"/>
                  </a:cubicBezTo>
                  <a:cubicBezTo>
                    <a:pt x="101" y="70"/>
                    <a:pt x="103" y="69"/>
                    <a:pt x="102" y="65"/>
                  </a:cubicBezTo>
                  <a:cubicBezTo>
                    <a:pt x="106" y="64"/>
                    <a:pt x="106" y="58"/>
                    <a:pt x="113" y="58"/>
                  </a:cubicBezTo>
                  <a:cubicBezTo>
                    <a:pt x="122" y="58"/>
                    <a:pt x="127" y="66"/>
                    <a:pt x="133" y="72"/>
                  </a:cubicBezTo>
                  <a:cubicBezTo>
                    <a:pt x="133" y="73"/>
                    <a:pt x="136" y="73"/>
                    <a:pt x="136" y="74"/>
                  </a:cubicBezTo>
                  <a:cubicBezTo>
                    <a:pt x="136" y="77"/>
                    <a:pt x="142" y="81"/>
                    <a:pt x="147" y="81"/>
                  </a:cubicBezTo>
                  <a:cubicBezTo>
                    <a:pt x="154" y="81"/>
                    <a:pt x="154" y="81"/>
                    <a:pt x="154" y="81"/>
                  </a:cubicBezTo>
                  <a:cubicBezTo>
                    <a:pt x="155" y="82"/>
                    <a:pt x="159" y="85"/>
                    <a:pt x="159" y="85"/>
                  </a:cubicBezTo>
                  <a:cubicBezTo>
                    <a:pt x="160" y="85"/>
                    <a:pt x="160" y="85"/>
                    <a:pt x="161" y="85"/>
                  </a:cubicBezTo>
                  <a:cubicBezTo>
                    <a:pt x="161" y="83"/>
                    <a:pt x="163" y="81"/>
                    <a:pt x="165" y="80"/>
                  </a:cubicBezTo>
                  <a:cubicBezTo>
                    <a:pt x="164" y="80"/>
                    <a:pt x="160" y="81"/>
                    <a:pt x="159" y="79"/>
                  </a:cubicBezTo>
                  <a:cubicBezTo>
                    <a:pt x="159" y="78"/>
                    <a:pt x="158" y="76"/>
                    <a:pt x="156" y="76"/>
                  </a:cubicBezTo>
                  <a:cubicBezTo>
                    <a:pt x="156" y="76"/>
                    <a:pt x="156" y="76"/>
                    <a:pt x="156" y="76"/>
                  </a:cubicBezTo>
                  <a:cubicBezTo>
                    <a:pt x="155" y="76"/>
                    <a:pt x="155" y="76"/>
                    <a:pt x="155" y="76"/>
                  </a:cubicBezTo>
                  <a:cubicBezTo>
                    <a:pt x="155" y="76"/>
                    <a:pt x="154" y="76"/>
                    <a:pt x="154" y="76"/>
                  </a:cubicBezTo>
                  <a:cubicBezTo>
                    <a:pt x="153" y="76"/>
                    <a:pt x="153" y="76"/>
                    <a:pt x="153" y="75"/>
                  </a:cubicBezTo>
                  <a:cubicBezTo>
                    <a:pt x="152" y="74"/>
                    <a:pt x="151" y="72"/>
                    <a:pt x="151" y="72"/>
                  </a:cubicBezTo>
                  <a:cubicBezTo>
                    <a:pt x="149" y="72"/>
                    <a:pt x="145" y="71"/>
                    <a:pt x="144" y="69"/>
                  </a:cubicBezTo>
                  <a:cubicBezTo>
                    <a:pt x="142" y="66"/>
                    <a:pt x="143" y="64"/>
                    <a:pt x="140" y="61"/>
                  </a:cubicBezTo>
                  <a:cubicBezTo>
                    <a:pt x="139" y="60"/>
                    <a:pt x="134" y="56"/>
                    <a:pt x="134" y="54"/>
                  </a:cubicBezTo>
                  <a:cubicBezTo>
                    <a:pt x="134" y="52"/>
                    <a:pt x="140" y="53"/>
                    <a:pt x="140" y="50"/>
                  </a:cubicBezTo>
                  <a:cubicBezTo>
                    <a:pt x="140" y="46"/>
                    <a:pt x="138" y="45"/>
                    <a:pt x="135" y="45"/>
                  </a:cubicBezTo>
                  <a:cubicBezTo>
                    <a:pt x="135" y="45"/>
                    <a:pt x="135" y="45"/>
                    <a:pt x="134" y="45"/>
                  </a:cubicBezTo>
                  <a:cubicBezTo>
                    <a:pt x="134" y="45"/>
                    <a:pt x="134" y="45"/>
                    <a:pt x="134" y="45"/>
                  </a:cubicBezTo>
                  <a:cubicBezTo>
                    <a:pt x="133" y="45"/>
                    <a:pt x="132" y="45"/>
                    <a:pt x="131" y="45"/>
                  </a:cubicBezTo>
                  <a:cubicBezTo>
                    <a:pt x="124" y="42"/>
                    <a:pt x="124" y="34"/>
                    <a:pt x="115" y="31"/>
                  </a:cubicBezTo>
                  <a:cubicBezTo>
                    <a:pt x="114" y="31"/>
                    <a:pt x="112" y="31"/>
                    <a:pt x="112" y="28"/>
                  </a:cubicBezTo>
                  <a:cubicBezTo>
                    <a:pt x="108" y="28"/>
                    <a:pt x="106" y="24"/>
                    <a:pt x="103" y="24"/>
                  </a:cubicBezTo>
                  <a:cubicBezTo>
                    <a:pt x="97" y="24"/>
                    <a:pt x="88" y="21"/>
                    <a:pt x="84" y="18"/>
                  </a:cubicBezTo>
                  <a:cubicBezTo>
                    <a:pt x="84" y="18"/>
                    <a:pt x="84" y="18"/>
                    <a:pt x="84" y="18"/>
                  </a:cubicBezTo>
                  <a:cubicBezTo>
                    <a:pt x="84" y="18"/>
                    <a:pt x="83" y="18"/>
                    <a:pt x="83" y="18"/>
                  </a:cubicBezTo>
                  <a:cubicBezTo>
                    <a:pt x="83" y="18"/>
                    <a:pt x="82" y="17"/>
                    <a:pt x="82" y="17"/>
                  </a:cubicBezTo>
                  <a:cubicBezTo>
                    <a:pt x="83" y="18"/>
                    <a:pt x="83" y="18"/>
                    <a:pt x="83" y="18"/>
                  </a:cubicBezTo>
                  <a:cubicBezTo>
                    <a:pt x="81" y="17"/>
                    <a:pt x="79" y="17"/>
                    <a:pt x="78" y="15"/>
                  </a:cubicBezTo>
                  <a:cubicBezTo>
                    <a:pt x="70" y="15"/>
                    <a:pt x="70" y="15"/>
                    <a:pt x="70" y="15"/>
                  </a:cubicBezTo>
                  <a:cubicBezTo>
                    <a:pt x="69" y="15"/>
                    <a:pt x="66" y="11"/>
                    <a:pt x="63" y="10"/>
                  </a:cubicBezTo>
                  <a:cubicBezTo>
                    <a:pt x="62" y="10"/>
                    <a:pt x="60" y="10"/>
                    <a:pt x="60" y="9"/>
                  </a:cubicBezTo>
                  <a:cubicBezTo>
                    <a:pt x="56" y="9"/>
                    <a:pt x="53" y="14"/>
                    <a:pt x="50" y="15"/>
                  </a:cubicBezTo>
                  <a:cubicBezTo>
                    <a:pt x="46" y="16"/>
                    <a:pt x="46" y="17"/>
                    <a:pt x="43" y="19"/>
                  </a:cubicBezTo>
                  <a:cubicBezTo>
                    <a:pt x="43" y="19"/>
                    <a:pt x="40" y="24"/>
                    <a:pt x="38" y="24"/>
                  </a:cubicBezTo>
                  <a:cubicBezTo>
                    <a:pt x="36" y="24"/>
                    <a:pt x="32" y="19"/>
                    <a:pt x="32" y="18"/>
                  </a:cubicBezTo>
                  <a:cubicBezTo>
                    <a:pt x="30" y="18"/>
                    <a:pt x="28" y="17"/>
                    <a:pt x="28" y="15"/>
                  </a:cubicBezTo>
                  <a:cubicBezTo>
                    <a:pt x="28" y="13"/>
                    <a:pt x="28" y="9"/>
                    <a:pt x="28" y="5"/>
                  </a:cubicBezTo>
                  <a:cubicBezTo>
                    <a:pt x="23" y="4"/>
                    <a:pt x="19" y="0"/>
                    <a:pt x="1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5"/>
            <p:cNvSpPr>
              <a:spLocks/>
            </p:cNvSpPr>
            <p:nvPr/>
          </p:nvSpPr>
          <p:spPr bwMode="auto">
            <a:xfrm>
              <a:off x="10694988" y="4281488"/>
              <a:ext cx="65088" cy="60325"/>
            </a:xfrm>
            <a:custGeom>
              <a:avLst/>
              <a:gdLst>
                <a:gd name="T0" fmla="*/ 0 w 17"/>
                <a:gd name="T1" fmla="*/ 0 h 16"/>
                <a:gd name="T2" fmla="*/ 5 w 17"/>
                <a:gd name="T3" fmla="*/ 4 h 16"/>
                <a:gd name="T4" fmla="*/ 12 w 17"/>
                <a:gd name="T5" fmla="*/ 11 h 16"/>
                <a:gd name="T6" fmla="*/ 15 w 17"/>
                <a:gd name="T7" fmla="*/ 16 h 16"/>
                <a:gd name="T8" fmla="*/ 16 w 17"/>
                <a:gd name="T9" fmla="*/ 16 h 16"/>
                <a:gd name="T10" fmla="*/ 17 w 17"/>
                <a:gd name="T11" fmla="*/ 16 h 16"/>
                <a:gd name="T12" fmla="*/ 17 w 17"/>
                <a:gd name="T13" fmla="*/ 14 h 16"/>
                <a:gd name="T14" fmla="*/ 11 w 17"/>
                <a:gd name="T15" fmla="*/ 9 h 16"/>
                <a:gd name="T16" fmla="*/ 0 w 17"/>
                <a:gd name="T1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6">
                  <a:moveTo>
                    <a:pt x="0" y="0"/>
                  </a:moveTo>
                  <a:cubicBezTo>
                    <a:pt x="1" y="3"/>
                    <a:pt x="3" y="2"/>
                    <a:pt x="5" y="4"/>
                  </a:cubicBezTo>
                  <a:cubicBezTo>
                    <a:pt x="9" y="6"/>
                    <a:pt x="9" y="9"/>
                    <a:pt x="12" y="11"/>
                  </a:cubicBezTo>
                  <a:cubicBezTo>
                    <a:pt x="12" y="14"/>
                    <a:pt x="12" y="16"/>
                    <a:pt x="15" y="16"/>
                  </a:cubicBezTo>
                  <a:cubicBezTo>
                    <a:pt x="15" y="16"/>
                    <a:pt x="15" y="16"/>
                    <a:pt x="16" y="16"/>
                  </a:cubicBezTo>
                  <a:cubicBezTo>
                    <a:pt x="16" y="16"/>
                    <a:pt x="16" y="16"/>
                    <a:pt x="17" y="16"/>
                  </a:cubicBezTo>
                  <a:cubicBezTo>
                    <a:pt x="17" y="16"/>
                    <a:pt x="17" y="15"/>
                    <a:pt x="17" y="14"/>
                  </a:cubicBezTo>
                  <a:cubicBezTo>
                    <a:pt x="17" y="10"/>
                    <a:pt x="14" y="11"/>
                    <a:pt x="11" y="9"/>
                  </a:cubicBezTo>
                  <a:cubicBezTo>
                    <a:pt x="8" y="5"/>
                    <a:pt x="6" y="2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auto">
            <a:xfrm>
              <a:off x="10804525" y="4371975"/>
              <a:ext cx="33338" cy="38100"/>
            </a:xfrm>
            <a:custGeom>
              <a:avLst/>
              <a:gdLst>
                <a:gd name="T0" fmla="*/ 1 w 9"/>
                <a:gd name="T1" fmla="*/ 0 h 10"/>
                <a:gd name="T2" fmla="*/ 5 w 9"/>
                <a:gd name="T3" fmla="*/ 6 h 10"/>
                <a:gd name="T4" fmla="*/ 5 w 9"/>
                <a:gd name="T5" fmla="*/ 8 h 10"/>
                <a:gd name="T6" fmla="*/ 7 w 9"/>
                <a:gd name="T7" fmla="*/ 10 h 10"/>
                <a:gd name="T8" fmla="*/ 9 w 9"/>
                <a:gd name="T9" fmla="*/ 8 h 10"/>
                <a:gd name="T10" fmla="*/ 1 w 9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10">
                  <a:moveTo>
                    <a:pt x="1" y="0"/>
                  </a:moveTo>
                  <a:cubicBezTo>
                    <a:pt x="0" y="2"/>
                    <a:pt x="1" y="5"/>
                    <a:pt x="5" y="6"/>
                  </a:cubicBezTo>
                  <a:cubicBezTo>
                    <a:pt x="5" y="7"/>
                    <a:pt x="5" y="7"/>
                    <a:pt x="5" y="8"/>
                  </a:cubicBezTo>
                  <a:cubicBezTo>
                    <a:pt x="5" y="9"/>
                    <a:pt x="6" y="10"/>
                    <a:pt x="7" y="10"/>
                  </a:cubicBezTo>
                  <a:cubicBezTo>
                    <a:pt x="7" y="10"/>
                    <a:pt x="9" y="9"/>
                    <a:pt x="9" y="8"/>
                  </a:cubicBezTo>
                  <a:cubicBezTo>
                    <a:pt x="9" y="7"/>
                    <a:pt x="3" y="1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7"/>
            <p:cNvSpPr>
              <a:spLocks/>
            </p:cNvSpPr>
            <p:nvPr/>
          </p:nvSpPr>
          <p:spPr bwMode="auto">
            <a:xfrm>
              <a:off x="11014075" y="4514850"/>
              <a:ext cx="15875" cy="22225"/>
            </a:xfrm>
            <a:custGeom>
              <a:avLst/>
              <a:gdLst>
                <a:gd name="T0" fmla="*/ 0 w 4"/>
                <a:gd name="T1" fmla="*/ 0 h 6"/>
                <a:gd name="T2" fmla="*/ 4 w 4"/>
                <a:gd name="T3" fmla="*/ 6 h 6"/>
                <a:gd name="T4" fmla="*/ 4 w 4"/>
                <a:gd name="T5" fmla="*/ 4 h 6"/>
                <a:gd name="T6" fmla="*/ 0 w 4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6">
                  <a:moveTo>
                    <a:pt x="0" y="0"/>
                  </a:moveTo>
                  <a:cubicBezTo>
                    <a:pt x="0" y="1"/>
                    <a:pt x="1" y="6"/>
                    <a:pt x="4" y="6"/>
                  </a:cubicBezTo>
                  <a:cubicBezTo>
                    <a:pt x="4" y="5"/>
                    <a:pt x="4" y="5"/>
                    <a:pt x="4" y="4"/>
                  </a:cubicBezTo>
                  <a:cubicBezTo>
                    <a:pt x="4" y="2"/>
                    <a:pt x="2" y="1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8"/>
            <p:cNvSpPr>
              <a:spLocks/>
            </p:cNvSpPr>
            <p:nvPr/>
          </p:nvSpPr>
          <p:spPr bwMode="auto">
            <a:xfrm>
              <a:off x="10966450" y="4495800"/>
              <a:ext cx="36513" cy="19050"/>
            </a:xfrm>
            <a:custGeom>
              <a:avLst/>
              <a:gdLst>
                <a:gd name="T0" fmla="*/ 0 w 10"/>
                <a:gd name="T1" fmla="*/ 0 h 5"/>
                <a:gd name="T2" fmla="*/ 8 w 10"/>
                <a:gd name="T3" fmla="*/ 5 h 5"/>
                <a:gd name="T4" fmla="*/ 10 w 10"/>
                <a:gd name="T5" fmla="*/ 4 h 5"/>
                <a:gd name="T6" fmla="*/ 0 w 10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5">
                  <a:moveTo>
                    <a:pt x="0" y="0"/>
                  </a:moveTo>
                  <a:cubicBezTo>
                    <a:pt x="0" y="4"/>
                    <a:pt x="5" y="5"/>
                    <a:pt x="8" y="5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8" y="1"/>
                    <a:pt x="5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9"/>
            <p:cNvSpPr>
              <a:spLocks/>
            </p:cNvSpPr>
            <p:nvPr/>
          </p:nvSpPr>
          <p:spPr bwMode="auto">
            <a:xfrm>
              <a:off x="10972800" y="4454525"/>
              <a:ext cx="30163" cy="33338"/>
            </a:xfrm>
            <a:custGeom>
              <a:avLst/>
              <a:gdLst>
                <a:gd name="T0" fmla="*/ 0 w 8"/>
                <a:gd name="T1" fmla="*/ 0 h 9"/>
                <a:gd name="T2" fmla="*/ 8 w 8"/>
                <a:gd name="T3" fmla="*/ 9 h 9"/>
                <a:gd name="T4" fmla="*/ 0 w 8"/>
                <a:gd name="T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9">
                  <a:moveTo>
                    <a:pt x="0" y="0"/>
                  </a:moveTo>
                  <a:cubicBezTo>
                    <a:pt x="0" y="2"/>
                    <a:pt x="5" y="9"/>
                    <a:pt x="8" y="9"/>
                  </a:cubicBezTo>
                  <a:cubicBezTo>
                    <a:pt x="7" y="5"/>
                    <a:pt x="4" y="2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30"/>
            <p:cNvSpPr>
              <a:spLocks/>
            </p:cNvSpPr>
            <p:nvPr/>
          </p:nvSpPr>
          <p:spPr bwMode="auto">
            <a:xfrm>
              <a:off x="10906125" y="4427538"/>
              <a:ext cx="41275" cy="26988"/>
            </a:xfrm>
            <a:custGeom>
              <a:avLst/>
              <a:gdLst>
                <a:gd name="T0" fmla="*/ 1 w 11"/>
                <a:gd name="T1" fmla="*/ 0 h 7"/>
                <a:gd name="T2" fmla="*/ 1 w 11"/>
                <a:gd name="T3" fmla="*/ 1 h 7"/>
                <a:gd name="T4" fmla="*/ 0 w 11"/>
                <a:gd name="T5" fmla="*/ 1 h 7"/>
                <a:gd name="T6" fmla="*/ 9 w 11"/>
                <a:gd name="T7" fmla="*/ 7 h 7"/>
                <a:gd name="T8" fmla="*/ 11 w 11"/>
                <a:gd name="T9" fmla="*/ 6 h 7"/>
                <a:gd name="T10" fmla="*/ 1 w 11"/>
                <a:gd name="T1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7">
                  <a:moveTo>
                    <a:pt x="1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4"/>
                    <a:pt x="7" y="7"/>
                    <a:pt x="9" y="7"/>
                  </a:cubicBezTo>
                  <a:cubicBezTo>
                    <a:pt x="10" y="7"/>
                    <a:pt x="11" y="6"/>
                    <a:pt x="11" y="6"/>
                  </a:cubicBezTo>
                  <a:cubicBezTo>
                    <a:pt x="10" y="3"/>
                    <a:pt x="4" y="2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31"/>
            <p:cNvSpPr>
              <a:spLocks noEditPoints="1"/>
            </p:cNvSpPr>
            <p:nvPr/>
          </p:nvSpPr>
          <p:spPr bwMode="auto">
            <a:xfrm>
              <a:off x="10860088" y="4402138"/>
              <a:ext cx="23813" cy="14288"/>
            </a:xfrm>
            <a:custGeom>
              <a:avLst/>
              <a:gdLst>
                <a:gd name="T0" fmla="*/ 1 w 6"/>
                <a:gd name="T1" fmla="*/ 1 h 4"/>
                <a:gd name="T2" fmla="*/ 0 w 6"/>
                <a:gd name="T3" fmla="*/ 1 h 4"/>
                <a:gd name="T4" fmla="*/ 4 w 6"/>
                <a:gd name="T5" fmla="*/ 4 h 4"/>
                <a:gd name="T6" fmla="*/ 6 w 6"/>
                <a:gd name="T7" fmla="*/ 4 h 4"/>
                <a:gd name="T8" fmla="*/ 1 w 6"/>
                <a:gd name="T9" fmla="*/ 1 h 4"/>
                <a:gd name="T10" fmla="*/ 0 w 6"/>
                <a:gd name="T11" fmla="*/ 0 h 4"/>
                <a:gd name="T12" fmla="*/ 1 w 6"/>
                <a:gd name="T13" fmla="*/ 1 h 4"/>
                <a:gd name="T14" fmla="*/ 1 w 6"/>
                <a:gd name="T15" fmla="*/ 1 h 4"/>
                <a:gd name="T16" fmla="*/ 0 w 6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4">
                  <a:moveTo>
                    <a:pt x="1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5" y="2"/>
                    <a:pt x="3" y="2"/>
                    <a:pt x="1" y="1"/>
                  </a:cubicBezTo>
                  <a:moveTo>
                    <a:pt x="0" y="0"/>
                  </a:moveTo>
                  <a:cubicBezTo>
                    <a:pt x="0" y="0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32"/>
            <p:cNvSpPr>
              <a:spLocks/>
            </p:cNvSpPr>
            <p:nvPr/>
          </p:nvSpPr>
          <p:spPr bwMode="auto">
            <a:xfrm>
              <a:off x="10493375" y="5518150"/>
              <a:ext cx="115888" cy="112713"/>
            </a:xfrm>
            <a:custGeom>
              <a:avLst/>
              <a:gdLst>
                <a:gd name="T0" fmla="*/ 28 w 31"/>
                <a:gd name="T1" fmla="*/ 0 h 30"/>
                <a:gd name="T2" fmla="*/ 15 w 31"/>
                <a:gd name="T3" fmla="*/ 3 h 30"/>
                <a:gd name="T4" fmla="*/ 4 w 31"/>
                <a:gd name="T5" fmla="*/ 1 h 30"/>
                <a:gd name="T6" fmla="*/ 0 w 31"/>
                <a:gd name="T7" fmla="*/ 3 h 30"/>
                <a:gd name="T8" fmla="*/ 18 w 31"/>
                <a:gd name="T9" fmla="*/ 30 h 30"/>
                <a:gd name="T10" fmla="*/ 31 w 31"/>
                <a:gd name="T11" fmla="*/ 9 h 30"/>
                <a:gd name="T12" fmla="*/ 28 w 31"/>
                <a:gd name="T13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30">
                  <a:moveTo>
                    <a:pt x="28" y="0"/>
                  </a:moveTo>
                  <a:cubicBezTo>
                    <a:pt x="24" y="1"/>
                    <a:pt x="19" y="3"/>
                    <a:pt x="15" y="3"/>
                  </a:cubicBezTo>
                  <a:cubicBezTo>
                    <a:pt x="15" y="3"/>
                    <a:pt x="8" y="1"/>
                    <a:pt x="4" y="1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0" y="9"/>
                    <a:pt x="9" y="30"/>
                    <a:pt x="18" y="30"/>
                  </a:cubicBezTo>
                  <a:cubicBezTo>
                    <a:pt x="23" y="30"/>
                    <a:pt x="31" y="15"/>
                    <a:pt x="31" y="9"/>
                  </a:cubicBezTo>
                  <a:cubicBezTo>
                    <a:pt x="31" y="5"/>
                    <a:pt x="29" y="4"/>
                    <a:pt x="2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33"/>
            <p:cNvSpPr>
              <a:spLocks/>
            </p:cNvSpPr>
            <p:nvPr/>
          </p:nvSpPr>
          <p:spPr bwMode="auto">
            <a:xfrm>
              <a:off x="10594975" y="5491163"/>
              <a:ext cx="11113" cy="19050"/>
            </a:xfrm>
            <a:custGeom>
              <a:avLst/>
              <a:gdLst>
                <a:gd name="T0" fmla="*/ 3 w 3"/>
                <a:gd name="T1" fmla="*/ 0 h 5"/>
                <a:gd name="T2" fmla="*/ 2 w 3"/>
                <a:gd name="T3" fmla="*/ 0 h 5"/>
                <a:gd name="T4" fmla="*/ 0 w 3"/>
                <a:gd name="T5" fmla="*/ 0 h 5"/>
                <a:gd name="T6" fmla="*/ 3 w 3"/>
                <a:gd name="T7" fmla="*/ 5 h 5"/>
                <a:gd name="T8" fmla="*/ 3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3" y="0"/>
                  </a:moveTo>
                  <a:cubicBezTo>
                    <a:pt x="3" y="0"/>
                    <a:pt x="2" y="0"/>
                    <a:pt x="2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2"/>
                    <a:pt x="0" y="4"/>
                    <a:pt x="3" y="5"/>
                  </a:cubicBezTo>
                  <a:cubicBezTo>
                    <a:pt x="3" y="3"/>
                    <a:pt x="3" y="3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34"/>
            <p:cNvSpPr>
              <a:spLocks/>
            </p:cNvSpPr>
            <p:nvPr/>
          </p:nvSpPr>
          <p:spPr bwMode="auto">
            <a:xfrm>
              <a:off x="10245725" y="5345113"/>
              <a:ext cx="36513" cy="11113"/>
            </a:xfrm>
            <a:custGeom>
              <a:avLst/>
              <a:gdLst>
                <a:gd name="T0" fmla="*/ 6 w 10"/>
                <a:gd name="T1" fmla="*/ 0 h 3"/>
                <a:gd name="T2" fmla="*/ 0 w 10"/>
                <a:gd name="T3" fmla="*/ 2 h 3"/>
                <a:gd name="T4" fmla="*/ 5 w 10"/>
                <a:gd name="T5" fmla="*/ 3 h 3"/>
                <a:gd name="T6" fmla="*/ 10 w 10"/>
                <a:gd name="T7" fmla="*/ 2 h 3"/>
                <a:gd name="T8" fmla="*/ 6 w 10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3">
                  <a:moveTo>
                    <a:pt x="6" y="0"/>
                  </a:moveTo>
                  <a:cubicBezTo>
                    <a:pt x="4" y="0"/>
                    <a:pt x="3" y="1"/>
                    <a:pt x="0" y="2"/>
                  </a:cubicBezTo>
                  <a:cubicBezTo>
                    <a:pt x="1" y="3"/>
                    <a:pt x="3" y="3"/>
                    <a:pt x="5" y="3"/>
                  </a:cubicBezTo>
                  <a:cubicBezTo>
                    <a:pt x="7" y="3"/>
                    <a:pt x="9" y="3"/>
                    <a:pt x="10" y="2"/>
                  </a:cubicBezTo>
                  <a:cubicBezTo>
                    <a:pt x="8" y="1"/>
                    <a:pt x="7" y="0"/>
                    <a:pt x="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5"/>
            <p:cNvSpPr>
              <a:spLocks/>
            </p:cNvSpPr>
            <p:nvPr/>
          </p:nvSpPr>
          <p:spPr bwMode="auto">
            <a:xfrm>
              <a:off x="10045700" y="4552950"/>
              <a:ext cx="41275" cy="14288"/>
            </a:xfrm>
            <a:custGeom>
              <a:avLst/>
              <a:gdLst>
                <a:gd name="T0" fmla="*/ 9 w 11"/>
                <a:gd name="T1" fmla="*/ 0 h 4"/>
                <a:gd name="T2" fmla="*/ 0 w 11"/>
                <a:gd name="T3" fmla="*/ 1 h 4"/>
                <a:gd name="T4" fmla="*/ 9 w 11"/>
                <a:gd name="T5" fmla="*/ 4 h 4"/>
                <a:gd name="T6" fmla="*/ 11 w 11"/>
                <a:gd name="T7" fmla="*/ 4 h 4"/>
                <a:gd name="T8" fmla="*/ 11 w 11"/>
                <a:gd name="T9" fmla="*/ 0 h 4"/>
                <a:gd name="T10" fmla="*/ 9 w 11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4">
                  <a:moveTo>
                    <a:pt x="9" y="0"/>
                  </a:moveTo>
                  <a:cubicBezTo>
                    <a:pt x="6" y="0"/>
                    <a:pt x="4" y="0"/>
                    <a:pt x="0" y="1"/>
                  </a:cubicBezTo>
                  <a:cubicBezTo>
                    <a:pt x="1" y="3"/>
                    <a:pt x="5" y="4"/>
                    <a:pt x="9" y="4"/>
                  </a:cubicBezTo>
                  <a:cubicBezTo>
                    <a:pt x="9" y="4"/>
                    <a:pt x="11" y="4"/>
                    <a:pt x="11" y="4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0" y="0"/>
                    <a:pt x="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6"/>
            <p:cNvSpPr>
              <a:spLocks/>
            </p:cNvSpPr>
            <p:nvPr/>
          </p:nvSpPr>
          <p:spPr bwMode="auto">
            <a:xfrm>
              <a:off x="9536113" y="4533900"/>
              <a:ext cx="1230313" cy="931863"/>
            </a:xfrm>
            <a:custGeom>
              <a:avLst/>
              <a:gdLst>
                <a:gd name="T0" fmla="*/ 232 w 328"/>
                <a:gd name="T1" fmla="*/ 10 h 248"/>
                <a:gd name="T2" fmla="*/ 220 w 328"/>
                <a:gd name="T3" fmla="*/ 59 h 248"/>
                <a:gd name="T4" fmla="*/ 190 w 328"/>
                <a:gd name="T5" fmla="*/ 44 h 248"/>
                <a:gd name="T6" fmla="*/ 182 w 328"/>
                <a:gd name="T7" fmla="*/ 36 h 248"/>
                <a:gd name="T8" fmla="*/ 192 w 328"/>
                <a:gd name="T9" fmla="*/ 16 h 248"/>
                <a:gd name="T10" fmla="*/ 178 w 328"/>
                <a:gd name="T11" fmla="*/ 13 h 248"/>
                <a:gd name="T12" fmla="*/ 157 w 328"/>
                <a:gd name="T13" fmla="*/ 12 h 248"/>
                <a:gd name="T14" fmla="*/ 136 w 328"/>
                <a:gd name="T15" fmla="*/ 20 h 248"/>
                <a:gd name="T16" fmla="*/ 131 w 328"/>
                <a:gd name="T17" fmla="*/ 37 h 248"/>
                <a:gd name="T18" fmla="*/ 120 w 328"/>
                <a:gd name="T19" fmla="*/ 38 h 248"/>
                <a:gd name="T20" fmla="*/ 97 w 328"/>
                <a:gd name="T21" fmla="*/ 33 h 248"/>
                <a:gd name="T22" fmla="*/ 85 w 328"/>
                <a:gd name="T23" fmla="*/ 46 h 248"/>
                <a:gd name="T24" fmla="*/ 77 w 328"/>
                <a:gd name="T25" fmla="*/ 50 h 248"/>
                <a:gd name="T26" fmla="*/ 74 w 328"/>
                <a:gd name="T27" fmla="*/ 62 h 248"/>
                <a:gd name="T28" fmla="*/ 21 w 328"/>
                <a:gd name="T29" fmla="*/ 86 h 248"/>
                <a:gd name="T30" fmla="*/ 6 w 328"/>
                <a:gd name="T31" fmla="*/ 94 h 248"/>
                <a:gd name="T32" fmla="*/ 2 w 328"/>
                <a:gd name="T33" fmla="*/ 114 h 248"/>
                <a:gd name="T34" fmla="*/ 6 w 328"/>
                <a:gd name="T35" fmla="*/ 132 h 248"/>
                <a:gd name="T36" fmla="*/ 2 w 328"/>
                <a:gd name="T37" fmla="*/ 132 h 248"/>
                <a:gd name="T38" fmla="*/ 15 w 328"/>
                <a:gd name="T39" fmla="*/ 170 h 248"/>
                <a:gd name="T40" fmla="*/ 14 w 328"/>
                <a:gd name="T41" fmla="*/ 201 h 248"/>
                <a:gd name="T42" fmla="*/ 60 w 328"/>
                <a:gd name="T43" fmla="*/ 201 h 248"/>
                <a:gd name="T44" fmla="*/ 68 w 328"/>
                <a:gd name="T45" fmla="*/ 201 h 248"/>
                <a:gd name="T46" fmla="*/ 120 w 328"/>
                <a:gd name="T47" fmla="*/ 185 h 248"/>
                <a:gd name="T48" fmla="*/ 169 w 328"/>
                <a:gd name="T49" fmla="*/ 187 h 248"/>
                <a:gd name="T50" fmla="*/ 182 w 328"/>
                <a:gd name="T51" fmla="*/ 209 h 248"/>
                <a:gd name="T52" fmla="*/ 192 w 328"/>
                <a:gd name="T53" fmla="*/ 210 h 248"/>
                <a:gd name="T54" fmla="*/ 202 w 328"/>
                <a:gd name="T55" fmla="*/ 206 h 248"/>
                <a:gd name="T56" fmla="*/ 205 w 328"/>
                <a:gd name="T57" fmla="*/ 209 h 248"/>
                <a:gd name="T58" fmla="*/ 206 w 328"/>
                <a:gd name="T59" fmla="*/ 215 h 248"/>
                <a:gd name="T60" fmla="*/ 212 w 328"/>
                <a:gd name="T61" fmla="*/ 215 h 248"/>
                <a:gd name="T62" fmla="*/ 246 w 328"/>
                <a:gd name="T63" fmla="*/ 245 h 248"/>
                <a:gd name="T64" fmla="*/ 271 w 328"/>
                <a:gd name="T65" fmla="*/ 248 h 248"/>
                <a:gd name="T66" fmla="*/ 300 w 328"/>
                <a:gd name="T67" fmla="*/ 227 h 248"/>
                <a:gd name="T68" fmla="*/ 321 w 328"/>
                <a:gd name="T69" fmla="*/ 182 h 248"/>
                <a:gd name="T70" fmla="*/ 323 w 328"/>
                <a:gd name="T71" fmla="*/ 168 h 248"/>
                <a:gd name="T72" fmla="*/ 320 w 328"/>
                <a:gd name="T73" fmla="*/ 121 h 248"/>
                <a:gd name="T74" fmla="*/ 304 w 328"/>
                <a:gd name="T75" fmla="*/ 98 h 248"/>
                <a:gd name="T76" fmla="*/ 290 w 328"/>
                <a:gd name="T77" fmla="*/ 82 h 248"/>
                <a:gd name="T78" fmla="*/ 263 w 328"/>
                <a:gd name="T79" fmla="*/ 49 h 248"/>
                <a:gd name="T80" fmla="*/ 249 w 328"/>
                <a:gd name="T81" fmla="*/ 30 h 248"/>
                <a:gd name="T82" fmla="*/ 240 w 328"/>
                <a:gd name="T83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28" h="248">
                  <a:moveTo>
                    <a:pt x="240" y="0"/>
                  </a:moveTo>
                  <a:cubicBezTo>
                    <a:pt x="235" y="3"/>
                    <a:pt x="236" y="7"/>
                    <a:pt x="232" y="10"/>
                  </a:cubicBezTo>
                  <a:cubicBezTo>
                    <a:pt x="232" y="36"/>
                    <a:pt x="232" y="36"/>
                    <a:pt x="232" y="36"/>
                  </a:cubicBezTo>
                  <a:cubicBezTo>
                    <a:pt x="231" y="42"/>
                    <a:pt x="229" y="59"/>
                    <a:pt x="220" y="59"/>
                  </a:cubicBezTo>
                  <a:cubicBezTo>
                    <a:pt x="215" y="59"/>
                    <a:pt x="213" y="53"/>
                    <a:pt x="209" y="51"/>
                  </a:cubicBezTo>
                  <a:cubicBezTo>
                    <a:pt x="202" y="48"/>
                    <a:pt x="198" y="47"/>
                    <a:pt x="190" y="44"/>
                  </a:cubicBezTo>
                  <a:cubicBezTo>
                    <a:pt x="189" y="44"/>
                    <a:pt x="189" y="40"/>
                    <a:pt x="187" y="39"/>
                  </a:cubicBezTo>
                  <a:cubicBezTo>
                    <a:pt x="186" y="37"/>
                    <a:pt x="182" y="38"/>
                    <a:pt x="182" y="36"/>
                  </a:cubicBezTo>
                  <a:cubicBezTo>
                    <a:pt x="185" y="21"/>
                    <a:pt x="185" y="21"/>
                    <a:pt x="185" y="21"/>
                  </a:cubicBezTo>
                  <a:cubicBezTo>
                    <a:pt x="187" y="20"/>
                    <a:pt x="192" y="19"/>
                    <a:pt x="192" y="16"/>
                  </a:cubicBezTo>
                  <a:cubicBezTo>
                    <a:pt x="192" y="14"/>
                    <a:pt x="188" y="11"/>
                    <a:pt x="186" y="11"/>
                  </a:cubicBezTo>
                  <a:cubicBezTo>
                    <a:pt x="183" y="11"/>
                    <a:pt x="182" y="13"/>
                    <a:pt x="178" y="13"/>
                  </a:cubicBezTo>
                  <a:cubicBezTo>
                    <a:pt x="168" y="13"/>
                    <a:pt x="162" y="9"/>
                    <a:pt x="152" y="5"/>
                  </a:cubicBezTo>
                  <a:cubicBezTo>
                    <a:pt x="153" y="8"/>
                    <a:pt x="156" y="9"/>
                    <a:pt x="157" y="12"/>
                  </a:cubicBezTo>
                  <a:cubicBezTo>
                    <a:pt x="157" y="12"/>
                    <a:pt x="154" y="14"/>
                    <a:pt x="152" y="14"/>
                  </a:cubicBezTo>
                  <a:cubicBezTo>
                    <a:pt x="147" y="14"/>
                    <a:pt x="136" y="16"/>
                    <a:pt x="136" y="20"/>
                  </a:cubicBezTo>
                  <a:cubicBezTo>
                    <a:pt x="136" y="24"/>
                    <a:pt x="132" y="26"/>
                    <a:pt x="132" y="30"/>
                  </a:cubicBezTo>
                  <a:cubicBezTo>
                    <a:pt x="132" y="33"/>
                    <a:pt x="133" y="35"/>
                    <a:pt x="131" y="37"/>
                  </a:cubicBezTo>
                  <a:cubicBezTo>
                    <a:pt x="130" y="37"/>
                    <a:pt x="128" y="35"/>
                    <a:pt x="127" y="35"/>
                  </a:cubicBezTo>
                  <a:cubicBezTo>
                    <a:pt x="124" y="35"/>
                    <a:pt x="122" y="36"/>
                    <a:pt x="120" y="38"/>
                  </a:cubicBezTo>
                  <a:cubicBezTo>
                    <a:pt x="120" y="33"/>
                    <a:pt x="117" y="27"/>
                    <a:pt x="112" y="27"/>
                  </a:cubicBezTo>
                  <a:cubicBezTo>
                    <a:pt x="106" y="27"/>
                    <a:pt x="105" y="33"/>
                    <a:pt x="97" y="33"/>
                  </a:cubicBezTo>
                  <a:cubicBezTo>
                    <a:pt x="96" y="39"/>
                    <a:pt x="91" y="41"/>
                    <a:pt x="91" y="48"/>
                  </a:cubicBezTo>
                  <a:cubicBezTo>
                    <a:pt x="88" y="48"/>
                    <a:pt x="87" y="47"/>
                    <a:pt x="85" y="46"/>
                  </a:cubicBezTo>
                  <a:cubicBezTo>
                    <a:pt x="83" y="49"/>
                    <a:pt x="85" y="54"/>
                    <a:pt x="81" y="56"/>
                  </a:cubicBezTo>
                  <a:cubicBezTo>
                    <a:pt x="80" y="54"/>
                    <a:pt x="79" y="52"/>
                    <a:pt x="77" y="50"/>
                  </a:cubicBezTo>
                  <a:cubicBezTo>
                    <a:pt x="74" y="51"/>
                    <a:pt x="74" y="54"/>
                    <a:pt x="74" y="57"/>
                  </a:cubicBezTo>
                  <a:cubicBezTo>
                    <a:pt x="74" y="59"/>
                    <a:pt x="74" y="60"/>
                    <a:pt x="74" y="62"/>
                  </a:cubicBezTo>
                  <a:cubicBezTo>
                    <a:pt x="74" y="72"/>
                    <a:pt x="50" y="79"/>
                    <a:pt x="40" y="81"/>
                  </a:cubicBezTo>
                  <a:cubicBezTo>
                    <a:pt x="35" y="82"/>
                    <a:pt x="24" y="83"/>
                    <a:pt x="21" y="86"/>
                  </a:cubicBezTo>
                  <a:cubicBezTo>
                    <a:pt x="18" y="89"/>
                    <a:pt x="11" y="96"/>
                    <a:pt x="6" y="97"/>
                  </a:cubicBezTo>
                  <a:cubicBezTo>
                    <a:pt x="6" y="96"/>
                    <a:pt x="6" y="95"/>
                    <a:pt x="6" y="94"/>
                  </a:cubicBezTo>
                  <a:cubicBezTo>
                    <a:pt x="4" y="95"/>
                    <a:pt x="2" y="95"/>
                    <a:pt x="2" y="97"/>
                  </a:cubicBezTo>
                  <a:cubicBezTo>
                    <a:pt x="2" y="105"/>
                    <a:pt x="2" y="105"/>
                    <a:pt x="2" y="114"/>
                  </a:cubicBezTo>
                  <a:cubicBezTo>
                    <a:pt x="2" y="121"/>
                    <a:pt x="6" y="124"/>
                    <a:pt x="6" y="129"/>
                  </a:cubicBezTo>
                  <a:cubicBezTo>
                    <a:pt x="6" y="130"/>
                    <a:pt x="7" y="131"/>
                    <a:pt x="6" y="132"/>
                  </a:cubicBezTo>
                  <a:cubicBezTo>
                    <a:pt x="5" y="132"/>
                    <a:pt x="4" y="130"/>
                    <a:pt x="3" y="129"/>
                  </a:cubicBezTo>
                  <a:cubicBezTo>
                    <a:pt x="2" y="130"/>
                    <a:pt x="2" y="131"/>
                    <a:pt x="2" y="132"/>
                  </a:cubicBezTo>
                  <a:cubicBezTo>
                    <a:pt x="0" y="137"/>
                    <a:pt x="6" y="138"/>
                    <a:pt x="7" y="142"/>
                  </a:cubicBezTo>
                  <a:cubicBezTo>
                    <a:pt x="11" y="153"/>
                    <a:pt x="12" y="157"/>
                    <a:pt x="15" y="170"/>
                  </a:cubicBezTo>
                  <a:cubicBezTo>
                    <a:pt x="17" y="175"/>
                    <a:pt x="21" y="180"/>
                    <a:pt x="21" y="188"/>
                  </a:cubicBezTo>
                  <a:cubicBezTo>
                    <a:pt x="21" y="194"/>
                    <a:pt x="14" y="196"/>
                    <a:pt x="14" y="201"/>
                  </a:cubicBezTo>
                  <a:cubicBezTo>
                    <a:pt x="14" y="205"/>
                    <a:pt x="28" y="211"/>
                    <a:pt x="33" y="211"/>
                  </a:cubicBezTo>
                  <a:cubicBezTo>
                    <a:pt x="46" y="211"/>
                    <a:pt x="50" y="201"/>
                    <a:pt x="60" y="201"/>
                  </a:cubicBezTo>
                  <a:cubicBezTo>
                    <a:pt x="62" y="201"/>
                    <a:pt x="63" y="200"/>
                    <a:pt x="64" y="200"/>
                  </a:cubicBezTo>
                  <a:cubicBezTo>
                    <a:pt x="65" y="200"/>
                    <a:pt x="66" y="200"/>
                    <a:pt x="68" y="201"/>
                  </a:cubicBezTo>
                  <a:cubicBezTo>
                    <a:pt x="74" y="201"/>
                    <a:pt x="79" y="200"/>
                    <a:pt x="85" y="199"/>
                  </a:cubicBezTo>
                  <a:cubicBezTo>
                    <a:pt x="87" y="185"/>
                    <a:pt x="105" y="190"/>
                    <a:pt x="120" y="185"/>
                  </a:cubicBezTo>
                  <a:cubicBezTo>
                    <a:pt x="126" y="183"/>
                    <a:pt x="128" y="178"/>
                    <a:pt x="138" y="178"/>
                  </a:cubicBezTo>
                  <a:cubicBezTo>
                    <a:pt x="147" y="178"/>
                    <a:pt x="164" y="181"/>
                    <a:pt x="169" y="187"/>
                  </a:cubicBezTo>
                  <a:cubicBezTo>
                    <a:pt x="171" y="190"/>
                    <a:pt x="177" y="204"/>
                    <a:pt x="179" y="204"/>
                  </a:cubicBezTo>
                  <a:cubicBezTo>
                    <a:pt x="179" y="204"/>
                    <a:pt x="178" y="209"/>
                    <a:pt x="182" y="209"/>
                  </a:cubicBezTo>
                  <a:cubicBezTo>
                    <a:pt x="188" y="209"/>
                    <a:pt x="195" y="194"/>
                    <a:pt x="200" y="189"/>
                  </a:cubicBezTo>
                  <a:cubicBezTo>
                    <a:pt x="200" y="194"/>
                    <a:pt x="199" y="208"/>
                    <a:pt x="192" y="210"/>
                  </a:cubicBezTo>
                  <a:cubicBezTo>
                    <a:pt x="192" y="211"/>
                    <a:pt x="193" y="213"/>
                    <a:pt x="194" y="213"/>
                  </a:cubicBezTo>
                  <a:cubicBezTo>
                    <a:pt x="199" y="213"/>
                    <a:pt x="199" y="207"/>
                    <a:pt x="202" y="206"/>
                  </a:cubicBezTo>
                  <a:cubicBezTo>
                    <a:pt x="202" y="205"/>
                    <a:pt x="202" y="204"/>
                    <a:pt x="202" y="204"/>
                  </a:cubicBezTo>
                  <a:cubicBezTo>
                    <a:pt x="203" y="205"/>
                    <a:pt x="205" y="206"/>
                    <a:pt x="205" y="209"/>
                  </a:cubicBezTo>
                  <a:cubicBezTo>
                    <a:pt x="205" y="212"/>
                    <a:pt x="204" y="214"/>
                    <a:pt x="203" y="215"/>
                  </a:cubicBezTo>
                  <a:cubicBezTo>
                    <a:pt x="206" y="215"/>
                    <a:pt x="206" y="215"/>
                    <a:pt x="206" y="215"/>
                  </a:cubicBezTo>
                  <a:cubicBezTo>
                    <a:pt x="209" y="215"/>
                    <a:pt x="210" y="215"/>
                    <a:pt x="212" y="213"/>
                  </a:cubicBezTo>
                  <a:cubicBezTo>
                    <a:pt x="212" y="215"/>
                    <a:pt x="212" y="215"/>
                    <a:pt x="212" y="215"/>
                  </a:cubicBezTo>
                  <a:cubicBezTo>
                    <a:pt x="213" y="219"/>
                    <a:pt x="216" y="222"/>
                    <a:pt x="216" y="226"/>
                  </a:cubicBezTo>
                  <a:cubicBezTo>
                    <a:pt x="216" y="238"/>
                    <a:pt x="234" y="245"/>
                    <a:pt x="246" y="245"/>
                  </a:cubicBezTo>
                  <a:cubicBezTo>
                    <a:pt x="253" y="245"/>
                    <a:pt x="250" y="240"/>
                    <a:pt x="257" y="239"/>
                  </a:cubicBezTo>
                  <a:cubicBezTo>
                    <a:pt x="257" y="241"/>
                    <a:pt x="269" y="247"/>
                    <a:pt x="271" y="248"/>
                  </a:cubicBezTo>
                  <a:cubicBezTo>
                    <a:pt x="273" y="234"/>
                    <a:pt x="297" y="240"/>
                    <a:pt x="300" y="227"/>
                  </a:cubicBezTo>
                  <a:cubicBezTo>
                    <a:pt x="300" y="227"/>
                    <a:pt x="300" y="227"/>
                    <a:pt x="300" y="227"/>
                  </a:cubicBezTo>
                  <a:cubicBezTo>
                    <a:pt x="300" y="217"/>
                    <a:pt x="306" y="209"/>
                    <a:pt x="308" y="202"/>
                  </a:cubicBezTo>
                  <a:cubicBezTo>
                    <a:pt x="311" y="193"/>
                    <a:pt x="316" y="190"/>
                    <a:pt x="321" y="182"/>
                  </a:cubicBezTo>
                  <a:cubicBezTo>
                    <a:pt x="323" y="180"/>
                    <a:pt x="322" y="178"/>
                    <a:pt x="323" y="176"/>
                  </a:cubicBezTo>
                  <a:cubicBezTo>
                    <a:pt x="323" y="168"/>
                    <a:pt x="323" y="168"/>
                    <a:pt x="323" y="168"/>
                  </a:cubicBezTo>
                  <a:cubicBezTo>
                    <a:pt x="326" y="166"/>
                    <a:pt x="328" y="157"/>
                    <a:pt x="328" y="151"/>
                  </a:cubicBezTo>
                  <a:cubicBezTo>
                    <a:pt x="328" y="142"/>
                    <a:pt x="325" y="127"/>
                    <a:pt x="320" y="121"/>
                  </a:cubicBezTo>
                  <a:cubicBezTo>
                    <a:pt x="320" y="120"/>
                    <a:pt x="320" y="120"/>
                    <a:pt x="320" y="120"/>
                  </a:cubicBezTo>
                  <a:cubicBezTo>
                    <a:pt x="315" y="114"/>
                    <a:pt x="304" y="110"/>
                    <a:pt x="304" y="98"/>
                  </a:cubicBezTo>
                  <a:cubicBezTo>
                    <a:pt x="301" y="98"/>
                    <a:pt x="296" y="98"/>
                    <a:pt x="295" y="95"/>
                  </a:cubicBezTo>
                  <a:cubicBezTo>
                    <a:pt x="294" y="91"/>
                    <a:pt x="293" y="85"/>
                    <a:pt x="290" y="82"/>
                  </a:cubicBezTo>
                  <a:cubicBezTo>
                    <a:pt x="285" y="77"/>
                    <a:pt x="273" y="74"/>
                    <a:pt x="270" y="68"/>
                  </a:cubicBezTo>
                  <a:cubicBezTo>
                    <a:pt x="268" y="60"/>
                    <a:pt x="266" y="57"/>
                    <a:pt x="263" y="49"/>
                  </a:cubicBezTo>
                  <a:cubicBezTo>
                    <a:pt x="262" y="44"/>
                    <a:pt x="262" y="35"/>
                    <a:pt x="258" y="33"/>
                  </a:cubicBezTo>
                  <a:cubicBezTo>
                    <a:pt x="257" y="33"/>
                    <a:pt x="252" y="31"/>
                    <a:pt x="249" y="30"/>
                  </a:cubicBezTo>
                  <a:cubicBezTo>
                    <a:pt x="246" y="28"/>
                    <a:pt x="247" y="23"/>
                    <a:pt x="246" y="19"/>
                  </a:cubicBezTo>
                  <a:cubicBezTo>
                    <a:pt x="244" y="13"/>
                    <a:pt x="241" y="8"/>
                    <a:pt x="24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7"/>
            <p:cNvSpPr>
              <a:spLocks/>
            </p:cNvSpPr>
            <p:nvPr/>
          </p:nvSpPr>
          <p:spPr bwMode="auto">
            <a:xfrm>
              <a:off x="11156950" y="5518150"/>
              <a:ext cx="233363" cy="228600"/>
            </a:xfrm>
            <a:custGeom>
              <a:avLst/>
              <a:gdLst>
                <a:gd name="T0" fmla="*/ 50 w 62"/>
                <a:gd name="T1" fmla="*/ 0 h 61"/>
                <a:gd name="T2" fmla="*/ 43 w 62"/>
                <a:gd name="T3" fmla="*/ 10 h 61"/>
                <a:gd name="T4" fmla="*/ 43 w 62"/>
                <a:gd name="T5" fmla="*/ 11 h 61"/>
                <a:gd name="T6" fmla="*/ 37 w 62"/>
                <a:gd name="T7" fmla="*/ 15 h 61"/>
                <a:gd name="T8" fmla="*/ 37 w 62"/>
                <a:gd name="T9" fmla="*/ 17 h 61"/>
                <a:gd name="T10" fmla="*/ 32 w 62"/>
                <a:gd name="T11" fmla="*/ 24 h 61"/>
                <a:gd name="T12" fmla="*/ 16 w 62"/>
                <a:gd name="T13" fmla="*/ 34 h 61"/>
                <a:gd name="T14" fmla="*/ 11 w 62"/>
                <a:gd name="T15" fmla="*/ 37 h 61"/>
                <a:gd name="T16" fmla="*/ 0 w 62"/>
                <a:gd name="T17" fmla="*/ 53 h 61"/>
                <a:gd name="T18" fmla="*/ 1 w 62"/>
                <a:gd name="T19" fmla="*/ 54 h 61"/>
                <a:gd name="T20" fmla="*/ 14 w 62"/>
                <a:gd name="T21" fmla="*/ 60 h 61"/>
                <a:gd name="T22" fmla="*/ 20 w 62"/>
                <a:gd name="T23" fmla="*/ 61 h 61"/>
                <a:gd name="T24" fmla="*/ 31 w 62"/>
                <a:gd name="T25" fmla="*/ 54 h 61"/>
                <a:gd name="T26" fmla="*/ 40 w 62"/>
                <a:gd name="T27" fmla="*/ 35 h 61"/>
                <a:gd name="T28" fmla="*/ 51 w 62"/>
                <a:gd name="T29" fmla="*/ 33 h 61"/>
                <a:gd name="T30" fmla="*/ 51 w 62"/>
                <a:gd name="T31" fmla="*/ 24 h 61"/>
                <a:gd name="T32" fmla="*/ 62 w 62"/>
                <a:gd name="T33" fmla="*/ 10 h 61"/>
                <a:gd name="T34" fmla="*/ 60 w 62"/>
                <a:gd name="T35" fmla="*/ 6 h 61"/>
                <a:gd name="T36" fmla="*/ 58 w 62"/>
                <a:gd name="T37" fmla="*/ 5 h 61"/>
                <a:gd name="T38" fmla="*/ 53 w 62"/>
                <a:gd name="T39" fmla="*/ 7 h 61"/>
                <a:gd name="T40" fmla="*/ 52 w 62"/>
                <a:gd name="T41" fmla="*/ 3 h 61"/>
                <a:gd name="T42" fmla="*/ 50 w 62"/>
                <a:gd name="T43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2" h="61">
                  <a:moveTo>
                    <a:pt x="50" y="0"/>
                  </a:moveTo>
                  <a:cubicBezTo>
                    <a:pt x="47" y="1"/>
                    <a:pt x="43" y="5"/>
                    <a:pt x="43" y="10"/>
                  </a:cubicBezTo>
                  <a:cubicBezTo>
                    <a:pt x="43" y="10"/>
                    <a:pt x="43" y="11"/>
                    <a:pt x="43" y="11"/>
                  </a:cubicBezTo>
                  <a:cubicBezTo>
                    <a:pt x="40" y="12"/>
                    <a:pt x="39" y="12"/>
                    <a:pt x="37" y="15"/>
                  </a:cubicBezTo>
                  <a:cubicBezTo>
                    <a:pt x="37" y="15"/>
                    <a:pt x="37" y="17"/>
                    <a:pt x="37" y="17"/>
                  </a:cubicBezTo>
                  <a:cubicBezTo>
                    <a:pt x="37" y="17"/>
                    <a:pt x="33" y="24"/>
                    <a:pt x="32" y="24"/>
                  </a:cubicBezTo>
                  <a:cubicBezTo>
                    <a:pt x="27" y="27"/>
                    <a:pt x="23" y="34"/>
                    <a:pt x="16" y="34"/>
                  </a:cubicBezTo>
                  <a:cubicBezTo>
                    <a:pt x="14" y="34"/>
                    <a:pt x="12" y="35"/>
                    <a:pt x="11" y="37"/>
                  </a:cubicBezTo>
                  <a:cubicBezTo>
                    <a:pt x="8" y="42"/>
                    <a:pt x="0" y="46"/>
                    <a:pt x="0" y="53"/>
                  </a:cubicBezTo>
                  <a:cubicBezTo>
                    <a:pt x="0" y="54"/>
                    <a:pt x="1" y="54"/>
                    <a:pt x="1" y="54"/>
                  </a:cubicBezTo>
                  <a:cubicBezTo>
                    <a:pt x="1" y="56"/>
                    <a:pt x="12" y="60"/>
                    <a:pt x="14" y="60"/>
                  </a:cubicBezTo>
                  <a:cubicBezTo>
                    <a:pt x="16" y="60"/>
                    <a:pt x="19" y="61"/>
                    <a:pt x="20" y="61"/>
                  </a:cubicBezTo>
                  <a:cubicBezTo>
                    <a:pt x="24" y="61"/>
                    <a:pt x="29" y="57"/>
                    <a:pt x="31" y="54"/>
                  </a:cubicBezTo>
                  <a:cubicBezTo>
                    <a:pt x="31" y="54"/>
                    <a:pt x="39" y="38"/>
                    <a:pt x="40" y="35"/>
                  </a:cubicBezTo>
                  <a:cubicBezTo>
                    <a:pt x="42" y="35"/>
                    <a:pt x="49" y="33"/>
                    <a:pt x="51" y="33"/>
                  </a:cubicBezTo>
                  <a:cubicBezTo>
                    <a:pt x="51" y="30"/>
                    <a:pt x="50" y="29"/>
                    <a:pt x="51" y="24"/>
                  </a:cubicBezTo>
                  <a:cubicBezTo>
                    <a:pt x="55" y="24"/>
                    <a:pt x="61" y="14"/>
                    <a:pt x="62" y="10"/>
                  </a:cubicBezTo>
                  <a:cubicBezTo>
                    <a:pt x="60" y="9"/>
                    <a:pt x="60" y="8"/>
                    <a:pt x="60" y="6"/>
                  </a:cubicBezTo>
                  <a:cubicBezTo>
                    <a:pt x="59" y="6"/>
                    <a:pt x="58" y="5"/>
                    <a:pt x="58" y="5"/>
                  </a:cubicBezTo>
                  <a:cubicBezTo>
                    <a:pt x="56" y="5"/>
                    <a:pt x="55" y="7"/>
                    <a:pt x="53" y="7"/>
                  </a:cubicBezTo>
                  <a:cubicBezTo>
                    <a:pt x="51" y="7"/>
                    <a:pt x="52" y="5"/>
                    <a:pt x="52" y="3"/>
                  </a:cubicBezTo>
                  <a:cubicBezTo>
                    <a:pt x="51" y="3"/>
                    <a:pt x="50" y="2"/>
                    <a:pt x="5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8"/>
            <p:cNvSpPr>
              <a:spLocks/>
            </p:cNvSpPr>
            <p:nvPr/>
          </p:nvSpPr>
          <p:spPr bwMode="auto">
            <a:xfrm>
              <a:off x="11345863" y="5300663"/>
              <a:ext cx="176213" cy="250825"/>
            </a:xfrm>
            <a:custGeom>
              <a:avLst/>
              <a:gdLst>
                <a:gd name="T0" fmla="*/ 0 w 47"/>
                <a:gd name="T1" fmla="*/ 0 h 67"/>
                <a:gd name="T2" fmla="*/ 12 w 47"/>
                <a:gd name="T3" fmla="*/ 17 h 67"/>
                <a:gd name="T4" fmla="*/ 12 w 47"/>
                <a:gd name="T5" fmla="*/ 20 h 67"/>
                <a:gd name="T6" fmla="*/ 15 w 47"/>
                <a:gd name="T7" fmla="*/ 25 h 67"/>
                <a:gd name="T8" fmla="*/ 15 w 47"/>
                <a:gd name="T9" fmla="*/ 25 h 67"/>
                <a:gd name="T10" fmla="*/ 16 w 47"/>
                <a:gd name="T11" fmla="*/ 31 h 67"/>
                <a:gd name="T12" fmla="*/ 12 w 47"/>
                <a:gd name="T13" fmla="*/ 42 h 67"/>
                <a:gd name="T14" fmla="*/ 8 w 47"/>
                <a:gd name="T15" fmla="*/ 46 h 67"/>
                <a:gd name="T16" fmla="*/ 19 w 47"/>
                <a:gd name="T17" fmla="*/ 55 h 67"/>
                <a:gd name="T18" fmla="*/ 16 w 47"/>
                <a:gd name="T19" fmla="*/ 63 h 67"/>
                <a:gd name="T20" fmla="*/ 20 w 47"/>
                <a:gd name="T21" fmla="*/ 67 h 67"/>
                <a:gd name="T22" fmla="*/ 30 w 47"/>
                <a:gd name="T23" fmla="*/ 57 h 67"/>
                <a:gd name="T24" fmla="*/ 34 w 47"/>
                <a:gd name="T25" fmla="*/ 51 h 67"/>
                <a:gd name="T26" fmla="*/ 33 w 47"/>
                <a:gd name="T27" fmla="*/ 48 h 67"/>
                <a:gd name="T28" fmla="*/ 39 w 47"/>
                <a:gd name="T29" fmla="*/ 45 h 67"/>
                <a:gd name="T30" fmla="*/ 40 w 47"/>
                <a:gd name="T31" fmla="*/ 44 h 67"/>
                <a:gd name="T32" fmla="*/ 41 w 47"/>
                <a:gd name="T33" fmla="*/ 45 h 67"/>
                <a:gd name="T34" fmla="*/ 47 w 47"/>
                <a:gd name="T35" fmla="*/ 31 h 67"/>
                <a:gd name="T36" fmla="*/ 44 w 47"/>
                <a:gd name="T37" fmla="*/ 29 h 67"/>
                <a:gd name="T38" fmla="*/ 35 w 47"/>
                <a:gd name="T39" fmla="*/ 32 h 67"/>
                <a:gd name="T40" fmla="*/ 24 w 47"/>
                <a:gd name="T41" fmla="*/ 21 h 67"/>
                <a:gd name="T42" fmla="*/ 22 w 47"/>
                <a:gd name="T43" fmla="*/ 21 h 67"/>
                <a:gd name="T44" fmla="*/ 20 w 47"/>
                <a:gd name="T45" fmla="*/ 23 h 67"/>
                <a:gd name="T46" fmla="*/ 18 w 47"/>
                <a:gd name="T47" fmla="*/ 23 h 67"/>
                <a:gd name="T48" fmla="*/ 13 w 47"/>
                <a:gd name="T49" fmla="*/ 14 h 67"/>
                <a:gd name="T50" fmla="*/ 14 w 47"/>
                <a:gd name="T51" fmla="*/ 12 h 67"/>
                <a:gd name="T52" fmla="*/ 11 w 47"/>
                <a:gd name="T53" fmla="*/ 8 h 67"/>
                <a:gd name="T54" fmla="*/ 0 w 47"/>
                <a:gd name="T5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7" h="67">
                  <a:moveTo>
                    <a:pt x="0" y="0"/>
                  </a:moveTo>
                  <a:cubicBezTo>
                    <a:pt x="2" y="7"/>
                    <a:pt x="6" y="16"/>
                    <a:pt x="12" y="17"/>
                  </a:cubicBezTo>
                  <a:cubicBezTo>
                    <a:pt x="12" y="18"/>
                    <a:pt x="12" y="19"/>
                    <a:pt x="12" y="20"/>
                  </a:cubicBezTo>
                  <a:cubicBezTo>
                    <a:pt x="12" y="22"/>
                    <a:pt x="14" y="23"/>
                    <a:pt x="15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7"/>
                    <a:pt x="16" y="29"/>
                    <a:pt x="16" y="31"/>
                  </a:cubicBezTo>
                  <a:cubicBezTo>
                    <a:pt x="16" y="35"/>
                    <a:pt x="15" y="39"/>
                    <a:pt x="12" y="42"/>
                  </a:cubicBezTo>
                  <a:cubicBezTo>
                    <a:pt x="11" y="43"/>
                    <a:pt x="8" y="44"/>
                    <a:pt x="8" y="46"/>
                  </a:cubicBezTo>
                  <a:cubicBezTo>
                    <a:pt x="8" y="52"/>
                    <a:pt x="19" y="49"/>
                    <a:pt x="19" y="55"/>
                  </a:cubicBezTo>
                  <a:cubicBezTo>
                    <a:pt x="19" y="58"/>
                    <a:pt x="16" y="60"/>
                    <a:pt x="16" y="63"/>
                  </a:cubicBezTo>
                  <a:cubicBezTo>
                    <a:pt x="16" y="65"/>
                    <a:pt x="17" y="67"/>
                    <a:pt x="20" y="67"/>
                  </a:cubicBezTo>
                  <a:cubicBezTo>
                    <a:pt x="26" y="67"/>
                    <a:pt x="28" y="61"/>
                    <a:pt x="30" y="57"/>
                  </a:cubicBezTo>
                  <a:cubicBezTo>
                    <a:pt x="31" y="56"/>
                    <a:pt x="34" y="53"/>
                    <a:pt x="34" y="51"/>
                  </a:cubicBezTo>
                  <a:cubicBezTo>
                    <a:pt x="34" y="50"/>
                    <a:pt x="33" y="49"/>
                    <a:pt x="33" y="48"/>
                  </a:cubicBezTo>
                  <a:cubicBezTo>
                    <a:pt x="33" y="46"/>
                    <a:pt x="36" y="45"/>
                    <a:pt x="39" y="45"/>
                  </a:cubicBezTo>
                  <a:cubicBezTo>
                    <a:pt x="40" y="44"/>
                    <a:pt x="40" y="44"/>
                    <a:pt x="40" y="44"/>
                  </a:cubicBezTo>
                  <a:cubicBezTo>
                    <a:pt x="41" y="45"/>
                    <a:pt x="41" y="45"/>
                    <a:pt x="41" y="45"/>
                  </a:cubicBezTo>
                  <a:cubicBezTo>
                    <a:pt x="44" y="41"/>
                    <a:pt x="43" y="35"/>
                    <a:pt x="47" y="31"/>
                  </a:cubicBezTo>
                  <a:cubicBezTo>
                    <a:pt x="46" y="30"/>
                    <a:pt x="45" y="29"/>
                    <a:pt x="44" y="29"/>
                  </a:cubicBezTo>
                  <a:cubicBezTo>
                    <a:pt x="40" y="29"/>
                    <a:pt x="40" y="32"/>
                    <a:pt x="35" y="32"/>
                  </a:cubicBezTo>
                  <a:cubicBezTo>
                    <a:pt x="28" y="32"/>
                    <a:pt x="24" y="28"/>
                    <a:pt x="24" y="21"/>
                  </a:cubicBezTo>
                  <a:cubicBezTo>
                    <a:pt x="24" y="21"/>
                    <a:pt x="23" y="21"/>
                    <a:pt x="22" y="21"/>
                  </a:cubicBezTo>
                  <a:cubicBezTo>
                    <a:pt x="21" y="21"/>
                    <a:pt x="20" y="22"/>
                    <a:pt x="20" y="23"/>
                  </a:cubicBezTo>
                  <a:cubicBezTo>
                    <a:pt x="18" y="23"/>
                    <a:pt x="18" y="23"/>
                    <a:pt x="18" y="23"/>
                  </a:cubicBezTo>
                  <a:cubicBezTo>
                    <a:pt x="17" y="22"/>
                    <a:pt x="13" y="16"/>
                    <a:pt x="13" y="14"/>
                  </a:cubicBezTo>
                  <a:cubicBezTo>
                    <a:pt x="13" y="13"/>
                    <a:pt x="14" y="13"/>
                    <a:pt x="14" y="12"/>
                  </a:cubicBezTo>
                  <a:cubicBezTo>
                    <a:pt x="13" y="11"/>
                    <a:pt x="13" y="9"/>
                    <a:pt x="11" y="8"/>
                  </a:cubicBezTo>
                  <a:cubicBezTo>
                    <a:pt x="8" y="5"/>
                    <a:pt x="3" y="5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39"/>
            <p:cNvSpPr>
              <a:spLocks/>
            </p:cNvSpPr>
            <p:nvPr/>
          </p:nvSpPr>
          <p:spPr bwMode="auto">
            <a:xfrm>
              <a:off x="11476038" y="4737100"/>
              <a:ext cx="38100" cy="28575"/>
            </a:xfrm>
            <a:custGeom>
              <a:avLst/>
              <a:gdLst>
                <a:gd name="T0" fmla="*/ 7 w 10"/>
                <a:gd name="T1" fmla="*/ 0 h 8"/>
                <a:gd name="T2" fmla="*/ 0 w 10"/>
                <a:gd name="T3" fmla="*/ 6 h 8"/>
                <a:gd name="T4" fmla="*/ 6 w 10"/>
                <a:gd name="T5" fmla="*/ 8 h 8"/>
                <a:gd name="T6" fmla="*/ 8 w 10"/>
                <a:gd name="T7" fmla="*/ 8 h 8"/>
                <a:gd name="T8" fmla="*/ 10 w 10"/>
                <a:gd name="T9" fmla="*/ 6 h 8"/>
                <a:gd name="T10" fmla="*/ 10 w 10"/>
                <a:gd name="T11" fmla="*/ 3 h 8"/>
                <a:gd name="T12" fmla="*/ 7 w 10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8">
                  <a:moveTo>
                    <a:pt x="7" y="0"/>
                  </a:moveTo>
                  <a:cubicBezTo>
                    <a:pt x="4" y="1"/>
                    <a:pt x="0" y="2"/>
                    <a:pt x="0" y="6"/>
                  </a:cubicBezTo>
                  <a:cubicBezTo>
                    <a:pt x="0" y="7"/>
                    <a:pt x="4" y="8"/>
                    <a:pt x="6" y="8"/>
                  </a:cubicBezTo>
                  <a:cubicBezTo>
                    <a:pt x="7" y="8"/>
                    <a:pt x="8" y="8"/>
                    <a:pt x="8" y="8"/>
                  </a:cubicBezTo>
                  <a:cubicBezTo>
                    <a:pt x="9" y="8"/>
                    <a:pt x="9" y="7"/>
                    <a:pt x="10" y="6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9" y="3"/>
                    <a:pt x="8" y="2"/>
                    <a:pt x="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40"/>
            <p:cNvSpPr>
              <a:spLocks/>
            </p:cNvSpPr>
            <p:nvPr/>
          </p:nvSpPr>
          <p:spPr bwMode="auto">
            <a:xfrm>
              <a:off x="11522075" y="4706938"/>
              <a:ext cx="30163" cy="22225"/>
            </a:xfrm>
            <a:custGeom>
              <a:avLst/>
              <a:gdLst>
                <a:gd name="T0" fmla="*/ 8 w 8"/>
                <a:gd name="T1" fmla="*/ 0 h 6"/>
                <a:gd name="T2" fmla="*/ 0 w 8"/>
                <a:gd name="T3" fmla="*/ 4 h 6"/>
                <a:gd name="T4" fmla="*/ 1 w 8"/>
                <a:gd name="T5" fmla="*/ 6 h 6"/>
                <a:gd name="T6" fmla="*/ 8 w 8"/>
                <a:gd name="T7" fmla="*/ 3 h 6"/>
                <a:gd name="T8" fmla="*/ 8 w 8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6">
                  <a:moveTo>
                    <a:pt x="8" y="0"/>
                  </a:moveTo>
                  <a:cubicBezTo>
                    <a:pt x="7" y="0"/>
                    <a:pt x="0" y="0"/>
                    <a:pt x="0" y="4"/>
                  </a:cubicBezTo>
                  <a:cubicBezTo>
                    <a:pt x="0" y="5"/>
                    <a:pt x="0" y="6"/>
                    <a:pt x="1" y="6"/>
                  </a:cubicBezTo>
                  <a:cubicBezTo>
                    <a:pt x="4" y="6"/>
                    <a:pt x="5" y="4"/>
                    <a:pt x="8" y="3"/>
                  </a:cubicBezTo>
                  <a:cubicBezTo>
                    <a:pt x="8" y="2"/>
                    <a:pt x="8" y="1"/>
                    <a:pt x="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41"/>
            <p:cNvSpPr>
              <a:spLocks/>
            </p:cNvSpPr>
            <p:nvPr/>
          </p:nvSpPr>
          <p:spPr bwMode="auto">
            <a:xfrm>
              <a:off x="9809163" y="3902075"/>
              <a:ext cx="139700" cy="131763"/>
            </a:xfrm>
            <a:custGeom>
              <a:avLst/>
              <a:gdLst>
                <a:gd name="T0" fmla="*/ 26 w 37"/>
                <a:gd name="T1" fmla="*/ 0 h 35"/>
                <a:gd name="T2" fmla="*/ 26 w 37"/>
                <a:gd name="T3" fmla="*/ 6 h 35"/>
                <a:gd name="T4" fmla="*/ 20 w 37"/>
                <a:gd name="T5" fmla="*/ 10 h 35"/>
                <a:gd name="T6" fmla="*/ 18 w 37"/>
                <a:gd name="T7" fmla="*/ 13 h 35"/>
                <a:gd name="T8" fmla="*/ 16 w 37"/>
                <a:gd name="T9" fmla="*/ 13 h 35"/>
                <a:gd name="T10" fmla="*/ 11 w 37"/>
                <a:gd name="T11" fmla="*/ 9 h 35"/>
                <a:gd name="T12" fmla="*/ 11 w 37"/>
                <a:gd name="T13" fmla="*/ 9 h 35"/>
                <a:gd name="T14" fmla="*/ 7 w 37"/>
                <a:gd name="T15" fmla="*/ 12 h 35"/>
                <a:gd name="T16" fmla="*/ 3 w 37"/>
                <a:gd name="T17" fmla="*/ 15 h 35"/>
                <a:gd name="T18" fmla="*/ 3 w 37"/>
                <a:gd name="T19" fmla="*/ 15 h 35"/>
                <a:gd name="T20" fmla="*/ 1 w 37"/>
                <a:gd name="T21" fmla="*/ 21 h 35"/>
                <a:gd name="T22" fmla="*/ 2 w 37"/>
                <a:gd name="T23" fmla="*/ 23 h 35"/>
                <a:gd name="T24" fmla="*/ 2 w 37"/>
                <a:gd name="T25" fmla="*/ 29 h 35"/>
                <a:gd name="T26" fmla="*/ 2 w 37"/>
                <a:gd name="T27" fmla="*/ 29 h 35"/>
                <a:gd name="T28" fmla="*/ 7 w 37"/>
                <a:gd name="T29" fmla="*/ 19 h 35"/>
                <a:gd name="T30" fmla="*/ 9 w 37"/>
                <a:gd name="T31" fmla="*/ 21 h 35"/>
                <a:gd name="T32" fmla="*/ 10 w 37"/>
                <a:gd name="T33" fmla="*/ 20 h 35"/>
                <a:gd name="T34" fmla="*/ 13 w 37"/>
                <a:gd name="T35" fmla="*/ 21 h 35"/>
                <a:gd name="T36" fmla="*/ 13 w 37"/>
                <a:gd name="T37" fmla="*/ 19 h 35"/>
                <a:gd name="T38" fmla="*/ 17 w 37"/>
                <a:gd name="T39" fmla="*/ 19 h 35"/>
                <a:gd name="T40" fmla="*/ 18 w 37"/>
                <a:gd name="T41" fmla="*/ 21 h 35"/>
                <a:gd name="T42" fmla="*/ 16 w 37"/>
                <a:gd name="T43" fmla="*/ 24 h 35"/>
                <a:gd name="T44" fmla="*/ 23 w 37"/>
                <a:gd name="T45" fmla="*/ 33 h 35"/>
                <a:gd name="T46" fmla="*/ 24 w 37"/>
                <a:gd name="T47" fmla="*/ 33 h 35"/>
                <a:gd name="T48" fmla="*/ 25 w 37"/>
                <a:gd name="T49" fmla="*/ 33 h 35"/>
                <a:gd name="T50" fmla="*/ 27 w 37"/>
                <a:gd name="T51" fmla="*/ 35 h 35"/>
                <a:gd name="T52" fmla="*/ 27 w 37"/>
                <a:gd name="T53" fmla="*/ 35 h 35"/>
                <a:gd name="T54" fmla="*/ 30 w 37"/>
                <a:gd name="T55" fmla="*/ 31 h 35"/>
                <a:gd name="T56" fmla="*/ 27 w 37"/>
                <a:gd name="T57" fmla="*/ 26 h 35"/>
                <a:gd name="T58" fmla="*/ 29 w 37"/>
                <a:gd name="T59" fmla="*/ 23 h 35"/>
                <a:gd name="T60" fmla="*/ 30 w 37"/>
                <a:gd name="T61" fmla="*/ 25 h 35"/>
                <a:gd name="T62" fmla="*/ 30 w 37"/>
                <a:gd name="T63" fmla="*/ 24 h 35"/>
                <a:gd name="T64" fmla="*/ 33 w 37"/>
                <a:gd name="T65" fmla="*/ 30 h 35"/>
                <a:gd name="T66" fmla="*/ 37 w 37"/>
                <a:gd name="T67" fmla="*/ 22 h 35"/>
                <a:gd name="T68" fmla="*/ 31 w 37"/>
                <a:gd name="T69" fmla="*/ 3 h 35"/>
                <a:gd name="T70" fmla="*/ 26 w 37"/>
                <a:gd name="T71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7" h="35">
                  <a:moveTo>
                    <a:pt x="26" y="0"/>
                  </a:moveTo>
                  <a:cubicBezTo>
                    <a:pt x="26" y="1"/>
                    <a:pt x="26" y="5"/>
                    <a:pt x="26" y="6"/>
                  </a:cubicBezTo>
                  <a:cubicBezTo>
                    <a:pt x="25" y="8"/>
                    <a:pt x="20" y="7"/>
                    <a:pt x="20" y="10"/>
                  </a:cubicBezTo>
                  <a:cubicBezTo>
                    <a:pt x="18" y="10"/>
                    <a:pt x="18" y="12"/>
                    <a:pt x="18" y="13"/>
                  </a:cubicBezTo>
                  <a:cubicBezTo>
                    <a:pt x="17" y="13"/>
                    <a:pt x="17" y="13"/>
                    <a:pt x="16" y="13"/>
                  </a:cubicBezTo>
                  <a:cubicBezTo>
                    <a:pt x="14" y="13"/>
                    <a:pt x="15" y="9"/>
                    <a:pt x="11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9" y="9"/>
                    <a:pt x="8" y="11"/>
                    <a:pt x="7" y="12"/>
                  </a:cubicBezTo>
                  <a:cubicBezTo>
                    <a:pt x="6" y="13"/>
                    <a:pt x="5" y="15"/>
                    <a:pt x="3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2" y="17"/>
                    <a:pt x="1" y="19"/>
                    <a:pt x="1" y="21"/>
                  </a:cubicBezTo>
                  <a:cubicBezTo>
                    <a:pt x="1" y="22"/>
                    <a:pt x="2" y="23"/>
                    <a:pt x="2" y="23"/>
                  </a:cubicBezTo>
                  <a:cubicBezTo>
                    <a:pt x="2" y="25"/>
                    <a:pt x="0" y="29"/>
                    <a:pt x="2" y="29"/>
                  </a:cubicBezTo>
                  <a:cubicBezTo>
                    <a:pt x="2" y="29"/>
                    <a:pt x="2" y="29"/>
                    <a:pt x="2" y="29"/>
                  </a:cubicBezTo>
                  <a:cubicBezTo>
                    <a:pt x="5" y="29"/>
                    <a:pt x="4" y="21"/>
                    <a:pt x="7" y="19"/>
                  </a:cubicBezTo>
                  <a:cubicBezTo>
                    <a:pt x="7" y="19"/>
                    <a:pt x="9" y="21"/>
                    <a:pt x="9" y="21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11" y="20"/>
                    <a:pt x="11" y="21"/>
                    <a:pt x="13" y="21"/>
                  </a:cubicBezTo>
                  <a:cubicBezTo>
                    <a:pt x="13" y="20"/>
                    <a:pt x="13" y="19"/>
                    <a:pt x="13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20"/>
                    <a:pt x="17" y="21"/>
                    <a:pt x="18" y="21"/>
                  </a:cubicBezTo>
                  <a:cubicBezTo>
                    <a:pt x="17" y="22"/>
                    <a:pt x="16" y="23"/>
                    <a:pt x="16" y="24"/>
                  </a:cubicBezTo>
                  <a:cubicBezTo>
                    <a:pt x="16" y="29"/>
                    <a:pt x="19" y="33"/>
                    <a:pt x="23" y="33"/>
                  </a:cubicBezTo>
                  <a:cubicBezTo>
                    <a:pt x="23" y="33"/>
                    <a:pt x="24" y="33"/>
                    <a:pt x="24" y="33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5" y="34"/>
                    <a:pt x="26" y="35"/>
                    <a:pt x="27" y="35"/>
                  </a:cubicBezTo>
                  <a:cubicBezTo>
                    <a:pt x="27" y="35"/>
                    <a:pt x="27" y="35"/>
                    <a:pt x="27" y="35"/>
                  </a:cubicBezTo>
                  <a:cubicBezTo>
                    <a:pt x="28" y="35"/>
                    <a:pt x="30" y="33"/>
                    <a:pt x="30" y="31"/>
                  </a:cubicBezTo>
                  <a:cubicBezTo>
                    <a:pt x="30" y="29"/>
                    <a:pt x="26" y="28"/>
                    <a:pt x="27" y="26"/>
                  </a:cubicBezTo>
                  <a:cubicBezTo>
                    <a:pt x="27" y="25"/>
                    <a:pt x="28" y="24"/>
                    <a:pt x="29" y="23"/>
                  </a:cubicBezTo>
                  <a:cubicBezTo>
                    <a:pt x="29" y="23"/>
                    <a:pt x="30" y="24"/>
                    <a:pt x="30" y="25"/>
                  </a:cubicBezTo>
                  <a:cubicBezTo>
                    <a:pt x="30" y="24"/>
                    <a:pt x="30" y="24"/>
                    <a:pt x="30" y="24"/>
                  </a:cubicBezTo>
                  <a:cubicBezTo>
                    <a:pt x="31" y="26"/>
                    <a:pt x="33" y="30"/>
                    <a:pt x="33" y="30"/>
                  </a:cubicBezTo>
                  <a:cubicBezTo>
                    <a:pt x="34" y="26"/>
                    <a:pt x="37" y="24"/>
                    <a:pt x="37" y="22"/>
                  </a:cubicBezTo>
                  <a:cubicBezTo>
                    <a:pt x="37" y="19"/>
                    <a:pt x="33" y="5"/>
                    <a:pt x="31" y="3"/>
                  </a:cubicBezTo>
                  <a:cubicBezTo>
                    <a:pt x="30" y="2"/>
                    <a:pt x="28" y="0"/>
                    <a:pt x="2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42"/>
            <p:cNvSpPr>
              <a:spLocks/>
            </p:cNvSpPr>
            <p:nvPr/>
          </p:nvSpPr>
          <p:spPr bwMode="auto">
            <a:xfrm>
              <a:off x="9682163" y="3868738"/>
              <a:ext cx="68263" cy="71438"/>
            </a:xfrm>
            <a:custGeom>
              <a:avLst/>
              <a:gdLst>
                <a:gd name="T0" fmla="*/ 16 w 18"/>
                <a:gd name="T1" fmla="*/ 0 h 19"/>
                <a:gd name="T2" fmla="*/ 14 w 18"/>
                <a:gd name="T3" fmla="*/ 4 h 19"/>
                <a:gd name="T4" fmla="*/ 0 w 18"/>
                <a:gd name="T5" fmla="*/ 19 h 19"/>
                <a:gd name="T6" fmla="*/ 2 w 18"/>
                <a:gd name="T7" fmla="*/ 19 h 19"/>
                <a:gd name="T8" fmla="*/ 11 w 18"/>
                <a:gd name="T9" fmla="*/ 9 h 19"/>
                <a:gd name="T10" fmla="*/ 11 w 18"/>
                <a:gd name="T11" fmla="*/ 9 h 19"/>
                <a:gd name="T12" fmla="*/ 15 w 18"/>
                <a:gd name="T13" fmla="*/ 6 h 19"/>
                <a:gd name="T14" fmla="*/ 15 w 18"/>
                <a:gd name="T15" fmla="*/ 6 h 19"/>
                <a:gd name="T16" fmla="*/ 18 w 18"/>
                <a:gd name="T17" fmla="*/ 4 h 19"/>
                <a:gd name="T18" fmla="*/ 16 w 18"/>
                <a:gd name="T1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" h="19">
                  <a:moveTo>
                    <a:pt x="16" y="0"/>
                  </a:moveTo>
                  <a:cubicBezTo>
                    <a:pt x="15" y="1"/>
                    <a:pt x="15" y="2"/>
                    <a:pt x="14" y="4"/>
                  </a:cubicBezTo>
                  <a:cubicBezTo>
                    <a:pt x="11" y="9"/>
                    <a:pt x="3" y="12"/>
                    <a:pt x="0" y="19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5" y="17"/>
                    <a:pt x="10" y="14"/>
                    <a:pt x="11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3" y="9"/>
                    <a:pt x="15" y="8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7" y="6"/>
                    <a:pt x="17" y="5"/>
                    <a:pt x="18" y="4"/>
                  </a:cubicBezTo>
                  <a:cubicBezTo>
                    <a:pt x="17" y="3"/>
                    <a:pt x="16" y="3"/>
                    <a:pt x="1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43"/>
            <p:cNvSpPr>
              <a:spLocks/>
            </p:cNvSpPr>
            <p:nvPr/>
          </p:nvSpPr>
          <p:spPr bwMode="auto">
            <a:xfrm>
              <a:off x="9731375" y="3635375"/>
              <a:ext cx="130175" cy="187325"/>
            </a:xfrm>
            <a:custGeom>
              <a:avLst/>
              <a:gdLst>
                <a:gd name="T0" fmla="*/ 6 w 35"/>
                <a:gd name="T1" fmla="*/ 0 h 50"/>
                <a:gd name="T2" fmla="*/ 3 w 35"/>
                <a:gd name="T3" fmla="*/ 5 h 50"/>
                <a:gd name="T4" fmla="*/ 5 w 35"/>
                <a:gd name="T5" fmla="*/ 13 h 50"/>
                <a:gd name="T6" fmla="*/ 3 w 35"/>
                <a:gd name="T7" fmla="*/ 20 h 50"/>
                <a:gd name="T8" fmla="*/ 3 w 35"/>
                <a:gd name="T9" fmla="*/ 20 h 50"/>
                <a:gd name="T10" fmla="*/ 1 w 35"/>
                <a:gd name="T11" fmla="*/ 29 h 50"/>
                <a:gd name="T12" fmla="*/ 7 w 35"/>
                <a:gd name="T13" fmla="*/ 34 h 50"/>
                <a:gd name="T14" fmla="*/ 7 w 35"/>
                <a:gd name="T15" fmla="*/ 34 h 50"/>
                <a:gd name="T16" fmla="*/ 9 w 35"/>
                <a:gd name="T17" fmla="*/ 32 h 50"/>
                <a:gd name="T18" fmla="*/ 10 w 35"/>
                <a:gd name="T19" fmla="*/ 32 h 50"/>
                <a:gd name="T20" fmla="*/ 10 w 35"/>
                <a:gd name="T21" fmla="*/ 34 h 50"/>
                <a:gd name="T22" fmla="*/ 9 w 35"/>
                <a:gd name="T23" fmla="*/ 37 h 50"/>
                <a:gd name="T24" fmla="*/ 12 w 35"/>
                <a:gd name="T25" fmla="*/ 41 h 50"/>
                <a:gd name="T26" fmla="*/ 12 w 35"/>
                <a:gd name="T27" fmla="*/ 41 h 50"/>
                <a:gd name="T28" fmla="*/ 15 w 35"/>
                <a:gd name="T29" fmla="*/ 40 h 50"/>
                <a:gd name="T30" fmla="*/ 17 w 35"/>
                <a:gd name="T31" fmla="*/ 39 h 50"/>
                <a:gd name="T32" fmla="*/ 17 w 35"/>
                <a:gd name="T33" fmla="*/ 39 h 50"/>
                <a:gd name="T34" fmla="*/ 24 w 35"/>
                <a:gd name="T35" fmla="*/ 45 h 50"/>
                <a:gd name="T36" fmla="*/ 24 w 35"/>
                <a:gd name="T37" fmla="*/ 40 h 50"/>
                <a:gd name="T38" fmla="*/ 33 w 35"/>
                <a:gd name="T39" fmla="*/ 48 h 50"/>
                <a:gd name="T40" fmla="*/ 34 w 35"/>
                <a:gd name="T41" fmla="*/ 50 h 50"/>
                <a:gd name="T42" fmla="*/ 34 w 35"/>
                <a:gd name="T43" fmla="*/ 50 h 50"/>
                <a:gd name="T44" fmla="*/ 35 w 35"/>
                <a:gd name="T45" fmla="*/ 48 h 50"/>
                <a:gd name="T46" fmla="*/ 35 w 35"/>
                <a:gd name="T47" fmla="*/ 46 h 50"/>
                <a:gd name="T48" fmla="*/ 32 w 35"/>
                <a:gd name="T49" fmla="*/ 43 h 50"/>
                <a:gd name="T50" fmla="*/ 31 w 35"/>
                <a:gd name="T51" fmla="*/ 43 h 50"/>
                <a:gd name="T52" fmla="*/ 30 w 35"/>
                <a:gd name="T53" fmla="*/ 43 h 50"/>
                <a:gd name="T54" fmla="*/ 32 w 35"/>
                <a:gd name="T55" fmla="*/ 40 h 50"/>
                <a:gd name="T56" fmla="*/ 30 w 35"/>
                <a:gd name="T57" fmla="*/ 40 h 50"/>
                <a:gd name="T58" fmla="*/ 30 w 35"/>
                <a:gd name="T59" fmla="*/ 40 h 50"/>
                <a:gd name="T60" fmla="*/ 29 w 35"/>
                <a:gd name="T61" fmla="*/ 41 h 50"/>
                <a:gd name="T62" fmla="*/ 28 w 35"/>
                <a:gd name="T63" fmla="*/ 41 h 50"/>
                <a:gd name="T64" fmla="*/ 28 w 35"/>
                <a:gd name="T65" fmla="*/ 41 h 50"/>
                <a:gd name="T66" fmla="*/ 23 w 35"/>
                <a:gd name="T67" fmla="*/ 36 h 50"/>
                <a:gd name="T68" fmla="*/ 23 w 35"/>
                <a:gd name="T69" fmla="*/ 36 h 50"/>
                <a:gd name="T70" fmla="*/ 20 w 35"/>
                <a:gd name="T71" fmla="*/ 38 h 50"/>
                <a:gd name="T72" fmla="*/ 20 w 35"/>
                <a:gd name="T73" fmla="*/ 39 h 50"/>
                <a:gd name="T74" fmla="*/ 13 w 35"/>
                <a:gd name="T75" fmla="*/ 28 h 50"/>
                <a:gd name="T76" fmla="*/ 18 w 35"/>
                <a:gd name="T77" fmla="*/ 16 h 50"/>
                <a:gd name="T78" fmla="*/ 15 w 35"/>
                <a:gd name="T79" fmla="*/ 5 h 50"/>
                <a:gd name="T80" fmla="*/ 15 w 35"/>
                <a:gd name="T81" fmla="*/ 4 h 50"/>
                <a:gd name="T82" fmla="*/ 14 w 35"/>
                <a:gd name="T83" fmla="*/ 2 h 50"/>
                <a:gd name="T84" fmla="*/ 11 w 35"/>
                <a:gd name="T85" fmla="*/ 5 h 50"/>
                <a:gd name="T86" fmla="*/ 11 w 35"/>
                <a:gd name="T87" fmla="*/ 5 h 50"/>
                <a:gd name="T88" fmla="*/ 6 w 35"/>
                <a:gd name="T89" fmla="*/ 0 h 50"/>
                <a:gd name="T90" fmla="*/ 6 w 35"/>
                <a:gd name="T91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5" h="50">
                  <a:moveTo>
                    <a:pt x="6" y="0"/>
                  </a:moveTo>
                  <a:cubicBezTo>
                    <a:pt x="4" y="0"/>
                    <a:pt x="3" y="3"/>
                    <a:pt x="3" y="5"/>
                  </a:cubicBezTo>
                  <a:cubicBezTo>
                    <a:pt x="3" y="8"/>
                    <a:pt x="5" y="10"/>
                    <a:pt x="5" y="13"/>
                  </a:cubicBezTo>
                  <a:cubicBezTo>
                    <a:pt x="5" y="15"/>
                    <a:pt x="4" y="19"/>
                    <a:pt x="3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0" y="20"/>
                    <a:pt x="1" y="25"/>
                    <a:pt x="1" y="29"/>
                  </a:cubicBezTo>
                  <a:cubicBezTo>
                    <a:pt x="1" y="31"/>
                    <a:pt x="6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8" y="34"/>
                    <a:pt x="8" y="33"/>
                    <a:pt x="9" y="32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10" y="35"/>
                    <a:pt x="9" y="36"/>
                    <a:pt x="9" y="37"/>
                  </a:cubicBezTo>
                  <a:cubicBezTo>
                    <a:pt x="9" y="38"/>
                    <a:pt x="11" y="41"/>
                    <a:pt x="12" y="41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3" y="41"/>
                    <a:pt x="14" y="40"/>
                    <a:pt x="15" y="40"/>
                  </a:cubicBezTo>
                  <a:cubicBezTo>
                    <a:pt x="15" y="40"/>
                    <a:pt x="16" y="39"/>
                    <a:pt x="17" y="39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20" y="39"/>
                    <a:pt x="20" y="45"/>
                    <a:pt x="24" y="45"/>
                  </a:cubicBezTo>
                  <a:cubicBezTo>
                    <a:pt x="23" y="43"/>
                    <a:pt x="23" y="42"/>
                    <a:pt x="24" y="40"/>
                  </a:cubicBezTo>
                  <a:cubicBezTo>
                    <a:pt x="25" y="42"/>
                    <a:pt x="32" y="45"/>
                    <a:pt x="33" y="48"/>
                  </a:cubicBezTo>
                  <a:cubicBezTo>
                    <a:pt x="33" y="48"/>
                    <a:pt x="34" y="50"/>
                    <a:pt x="34" y="50"/>
                  </a:cubicBezTo>
                  <a:cubicBezTo>
                    <a:pt x="34" y="50"/>
                    <a:pt x="34" y="50"/>
                    <a:pt x="34" y="50"/>
                  </a:cubicBezTo>
                  <a:cubicBezTo>
                    <a:pt x="35" y="50"/>
                    <a:pt x="35" y="49"/>
                    <a:pt x="35" y="48"/>
                  </a:cubicBezTo>
                  <a:cubicBezTo>
                    <a:pt x="35" y="47"/>
                    <a:pt x="35" y="47"/>
                    <a:pt x="35" y="46"/>
                  </a:cubicBezTo>
                  <a:cubicBezTo>
                    <a:pt x="34" y="46"/>
                    <a:pt x="32" y="45"/>
                    <a:pt x="32" y="43"/>
                  </a:cubicBezTo>
                  <a:cubicBezTo>
                    <a:pt x="32" y="43"/>
                    <a:pt x="31" y="43"/>
                    <a:pt x="31" y="43"/>
                  </a:cubicBezTo>
                  <a:cubicBezTo>
                    <a:pt x="31" y="43"/>
                    <a:pt x="30" y="43"/>
                    <a:pt x="30" y="43"/>
                  </a:cubicBezTo>
                  <a:cubicBezTo>
                    <a:pt x="30" y="42"/>
                    <a:pt x="32" y="42"/>
                    <a:pt x="32" y="40"/>
                  </a:cubicBezTo>
                  <a:cubicBezTo>
                    <a:pt x="31" y="40"/>
                    <a:pt x="31" y="40"/>
                    <a:pt x="30" y="40"/>
                  </a:cubicBezTo>
                  <a:cubicBezTo>
                    <a:pt x="30" y="40"/>
                    <a:pt x="30" y="40"/>
                    <a:pt x="30" y="40"/>
                  </a:cubicBezTo>
                  <a:cubicBezTo>
                    <a:pt x="30" y="40"/>
                    <a:pt x="29" y="40"/>
                    <a:pt x="29" y="41"/>
                  </a:cubicBezTo>
                  <a:cubicBezTo>
                    <a:pt x="29" y="41"/>
                    <a:pt x="28" y="41"/>
                    <a:pt x="28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6" y="41"/>
                    <a:pt x="26" y="36"/>
                    <a:pt x="23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1" y="36"/>
                    <a:pt x="20" y="37"/>
                    <a:pt x="20" y="38"/>
                  </a:cubicBezTo>
                  <a:cubicBezTo>
                    <a:pt x="20" y="39"/>
                    <a:pt x="20" y="39"/>
                    <a:pt x="20" y="39"/>
                  </a:cubicBezTo>
                  <a:cubicBezTo>
                    <a:pt x="17" y="37"/>
                    <a:pt x="13" y="31"/>
                    <a:pt x="13" y="28"/>
                  </a:cubicBezTo>
                  <a:cubicBezTo>
                    <a:pt x="14" y="22"/>
                    <a:pt x="18" y="22"/>
                    <a:pt x="18" y="16"/>
                  </a:cubicBezTo>
                  <a:cubicBezTo>
                    <a:pt x="18" y="12"/>
                    <a:pt x="15" y="9"/>
                    <a:pt x="15" y="5"/>
                  </a:cubicBezTo>
                  <a:cubicBezTo>
                    <a:pt x="15" y="5"/>
                    <a:pt x="15" y="4"/>
                    <a:pt x="15" y="4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3" y="3"/>
                    <a:pt x="12" y="5"/>
                    <a:pt x="11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8" y="5"/>
                    <a:pt x="9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44"/>
            <p:cNvSpPr>
              <a:spLocks/>
            </p:cNvSpPr>
            <p:nvPr/>
          </p:nvSpPr>
          <p:spPr bwMode="auto">
            <a:xfrm>
              <a:off x="9869488" y="3822700"/>
              <a:ext cx="41275" cy="76200"/>
            </a:xfrm>
            <a:custGeom>
              <a:avLst/>
              <a:gdLst>
                <a:gd name="T0" fmla="*/ 2 w 11"/>
                <a:gd name="T1" fmla="*/ 0 h 20"/>
                <a:gd name="T2" fmla="*/ 0 w 11"/>
                <a:gd name="T3" fmla="*/ 1 h 20"/>
                <a:gd name="T4" fmla="*/ 6 w 11"/>
                <a:gd name="T5" fmla="*/ 8 h 20"/>
                <a:gd name="T6" fmla="*/ 4 w 11"/>
                <a:gd name="T7" fmla="*/ 10 h 20"/>
                <a:gd name="T8" fmla="*/ 1 w 11"/>
                <a:gd name="T9" fmla="*/ 10 h 20"/>
                <a:gd name="T10" fmla="*/ 1 w 11"/>
                <a:gd name="T11" fmla="*/ 11 h 20"/>
                <a:gd name="T12" fmla="*/ 5 w 11"/>
                <a:gd name="T13" fmla="*/ 15 h 20"/>
                <a:gd name="T14" fmla="*/ 5 w 11"/>
                <a:gd name="T15" fmla="*/ 16 h 20"/>
                <a:gd name="T16" fmla="*/ 6 w 11"/>
                <a:gd name="T17" fmla="*/ 20 h 20"/>
                <a:gd name="T18" fmla="*/ 8 w 11"/>
                <a:gd name="T19" fmla="*/ 20 h 20"/>
                <a:gd name="T20" fmla="*/ 8 w 11"/>
                <a:gd name="T21" fmla="*/ 18 h 20"/>
                <a:gd name="T22" fmla="*/ 6 w 11"/>
                <a:gd name="T23" fmla="*/ 13 h 20"/>
                <a:gd name="T24" fmla="*/ 10 w 11"/>
                <a:gd name="T25" fmla="*/ 13 h 20"/>
                <a:gd name="T26" fmla="*/ 11 w 11"/>
                <a:gd name="T27" fmla="*/ 10 h 20"/>
                <a:gd name="T28" fmla="*/ 9 w 11"/>
                <a:gd name="T29" fmla="*/ 8 h 20"/>
                <a:gd name="T30" fmla="*/ 9 w 11"/>
                <a:gd name="T31" fmla="*/ 4 h 20"/>
                <a:gd name="T32" fmla="*/ 8 w 11"/>
                <a:gd name="T33" fmla="*/ 4 h 20"/>
                <a:gd name="T34" fmla="*/ 8 w 11"/>
                <a:gd name="T35" fmla="*/ 1 h 20"/>
                <a:gd name="T36" fmla="*/ 2 w 11"/>
                <a:gd name="T37" fmla="*/ 0 h 20"/>
                <a:gd name="T38" fmla="*/ 2 w 11"/>
                <a:gd name="T3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" h="20">
                  <a:moveTo>
                    <a:pt x="2" y="0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0" y="3"/>
                    <a:pt x="6" y="5"/>
                    <a:pt x="6" y="8"/>
                  </a:cubicBezTo>
                  <a:cubicBezTo>
                    <a:pt x="6" y="9"/>
                    <a:pt x="5" y="10"/>
                    <a:pt x="4" y="10"/>
                  </a:cubicBezTo>
                  <a:cubicBezTo>
                    <a:pt x="4" y="10"/>
                    <a:pt x="2" y="10"/>
                    <a:pt x="1" y="10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2"/>
                    <a:pt x="3" y="15"/>
                    <a:pt x="5" y="15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4" y="18"/>
                    <a:pt x="4" y="20"/>
                    <a:pt x="6" y="20"/>
                  </a:cubicBezTo>
                  <a:cubicBezTo>
                    <a:pt x="7" y="20"/>
                    <a:pt x="8" y="20"/>
                    <a:pt x="8" y="20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7" y="18"/>
                    <a:pt x="6" y="15"/>
                    <a:pt x="6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2"/>
                    <a:pt x="11" y="12"/>
                    <a:pt x="11" y="10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8"/>
                    <a:pt x="9" y="5"/>
                    <a:pt x="9" y="4"/>
                  </a:cubicBezTo>
                  <a:cubicBezTo>
                    <a:pt x="9" y="4"/>
                    <a:pt x="8" y="4"/>
                    <a:pt x="8" y="4"/>
                  </a:cubicBezTo>
                  <a:cubicBezTo>
                    <a:pt x="8" y="3"/>
                    <a:pt x="8" y="2"/>
                    <a:pt x="8" y="1"/>
                  </a:cubicBezTo>
                  <a:cubicBezTo>
                    <a:pt x="6" y="1"/>
                    <a:pt x="4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45"/>
            <p:cNvSpPr>
              <a:spLocks noEditPoints="1"/>
            </p:cNvSpPr>
            <p:nvPr/>
          </p:nvSpPr>
          <p:spPr bwMode="auto">
            <a:xfrm>
              <a:off x="9805988" y="3841750"/>
              <a:ext cx="33338" cy="49213"/>
            </a:xfrm>
            <a:custGeom>
              <a:avLst/>
              <a:gdLst>
                <a:gd name="T0" fmla="*/ 2 w 9"/>
                <a:gd name="T1" fmla="*/ 1 h 13"/>
                <a:gd name="T2" fmla="*/ 1 w 9"/>
                <a:gd name="T3" fmla="*/ 1 h 13"/>
                <a:gd name="T4" fmla="*/ 2 w 9"/>
                <a:gd name="T5" fmla="*/ 1 h 13"/>
                <a:gd name="T6" fmla="*/ 1 w 9"/>
                <a:gd name="T7" fmla="*/ 0 h 13"/>
                <a:gd name="T8" fmla="*/ 0 w 9"/>
                <a:gd name="T9" fmla="*/ 2 h 13"/>
                <a:gd name="T10" fmla="*/ 1 w 9"/>
                <a:gd name="T11" fmla="*/ 13 h 13"/>
                <a:gd name="T12" fmla="*/ 9 w 9"/>
                <a:gd name="T13" fmla="*/ 5 h 13"/>
                <a:gd name="T14" fmla="*/ 2 w 9"/>
                <a:gd name="T15" fmla="*/ 1 h 13"/>
                <a:gd name="T16" fmla="*/ 1 w 9"/>
                <a:gd name="T1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13">
                  <a:moveTo>
                    <a:pt x="2" y="1"/>
                  </a:moveTo>
                  <a:cubicBezTo>
                    <a:pt x="2" y="1"/>
                    <a:pt x="2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moveTo>
                    <a:pt x="1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9"/>
                    <a:pt x="1" y="13"/>
                  </a:cubicBezTo>
                  <a:cubicBezTo>
                    <a:pt x="3" y="11"/>
                    <a:pt x="9" y="9"/>
                    <a:pt x="9" y="5"/>
                  </a:cubicBezTo>
                  <a:cubicBezTo>
                    <a:pt x="9" y="3"/>
                    <a:pt x="4" y="2"/>
                    <a:pt x="2" y="1"/>
                  </a:cubicBezTo>
                  <a:cubicBezTo>
                    <a:pt x="2" y="1"/>
                    <a:pt x="2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46"/>
            <p:cNvSpPr>
              <a:spLocks/>
            </p:cNvSpPr>
            <p:nvPr/>
          </p:nvSpPr>
          <p:spPr bwMode="auto">
            <a:xfrm>
              <a:off x="9825038" y="3871913"/>
              <a:ext cx="33338" cy="60325"/>
            </a:xfrm>
            <a:custGeom>
              <a:avLst/>
              <a:gdLst>
                <a:gd name="T0" fmla="*/ 6 w 9"/>
                <a:gd name="T1" fmla="*/ 0 h 16"/>
                <a:gd name="T2" fmla="*/ 5 w 9"/>
                <a:gd name="T3" fmla="*/ 0 h 16"/>
                <a:gd name="T4" fmla="*/ 2 w 9"/>
                <a:gd name="T5" fmla="*/ 8 h 16"/>
                <a:gd name="T6" fmla="*/ 2 w 9"/>
                <a:gd name="T7" fmla="*/ 8 h 16"/>
                <a:gd name="T8" fmla="*/ 0 w 9"/>
                <a:gd name="T9" fmla="*/ 9 h 16"/>
                <a:gd name="T10" fmla="*/ 6 w 9"/>
                <a:gd name="T11" fmla="*/ 16 h 16"/>
                <a:gd name="T12" fmla="*/ 7 w 9"/>
                <a:gd name="T13" fmla="*/ 14 h 16"/>
                <a:gd name="T14" fmla="*/ 6 w 9"/>
                <a:gd name="T15" fmla="*/ 11 h 16"/>
                <a:gd name="T16" fmla="*/ 9 w 9"/>
                <a:gd name="T17" fmla="*/ 3 h 16"/>
                <a:gd name="T18" fmla="*/ 6 w 9"/>
                <a:gd name="T1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" h="16">
                  <a:moveTo>
                    <a:pt x="6" y="0"/>
                  </a:moveTo>
                  <a:cubicBezTo>
                    <a:pt x="6" y="0"/>
                    <a:pt x="6" y="0"/>
                    <a:pt x="5" y="0"/>
                  </a:cubicBezTo>
                  <a:cubicBezTo>
                    <a:pt x="4" y="1"/>
                    <a:pt x="2" y="7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0" y="8"/>
                    <a:pt x="0" y="9"/>
                  </a:cubicBezTo>
                  <a:cubicBezTo>
                    <a:pt x="0" y="11"/>
                    <a:pt x="5" y="16"/>
                    <a:pt x="6" y="16"/>
                  </a:cubicBezTo>
                  <a:cubicBezTo>
                    <a:pt x="6" y="16"/>
                    <a:pt x="7" y="15"/>
                    <a:pt x="7" y="14"/>
                  </a:cubicBezTo>
                  <a:cubicBezTo>
                    <a:pt x="7" y="13"/>
                    <a:pt x="6" y="13"/>
                    <a:pt x="6" y="11"/>
                  </a:cubicBezTo>
                  <a:cubicBezTo>
                    <a:pt x="6" y="8"/>
                    <a:pt x="9" y="6"/>
                    <a:pt x="9" y="3"/>
                  </a:cubicBezTo>
                  <a:cubicBezTo>
                    <a:pt x="9" y="2"/>
                    <a:pt x="8" y="0"/>
                    <a:pt x="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47"/>
            <p:cNvSpPr>
              <a:spLocks/>
            </p:cNvSpPr>
            <p:nvPr/>
          </p:nvSpPr>
          <p:spPr bwMode="auto">
            <a:xfrm>
              <a:off x="9855200" y="3876675"/>
              <a:ext cx="14288" cy="33338"/>
            </a:xfrm>
            <a:custGeom>
              <a:avLst/>
              <a:gdLst>
                <a:gd name="T0" fmla="*/ 2 w 4"/>
                <a:gd name="T1" fmla="*/ 0 h 9"/>
                <a:gd name="T2" fmla="*/ 0 w 4"/>
                <a:gd name="T3" fmla="*/ 9 h 9"/>
                <a:gd name="T4" fmla="*/ 1 w 4"/>
                <a:gd name="T5" fmla="*/ 9 h 9"/>
                <a:gd name="T6" fmla="*/ 4 w 4"/>
                <a:gd name="T7" fmla="*/ 0 h 9"/>
                <a:gd name="T8" fmla="*/ 2 w 4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9">
                  <a:moveTo>
                    <a:pt x="2" y="0"/>
                  </a:moveTo>
                  <a:cubicBezTo>
                    <a:pt x="2" y="4"/>
                    <a:pt x="0" y="6"/>
                    <a:pt x="0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5"/>
                    <a:pt x="4" y="4"/>
                    <a:pt x="4" y="0"/>
                  </a:cubicBezTo>
                  <a:cubicBezTo>
                    <a:pt x="4" y="0"/>
                    <a:pt x="3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48"/>
            <p:cNvSpPr>
              <a:spLocks/>
            </p:cNvSpPr>
            <p:nvPr/>
          </p:nvSpPr>
          <p:spPr bwMode="auto">
            <a:xfrm>
              <a:off x="9861550" y="3898900"/>
              <a:ext cx="23813" cy="19050"/>
            </a:xfrm>
            <a:custGeom>
              <a:avLst/>
              <a:gdLst>
                <a:gd name="T0" fmla="*/ 2 w 6"/>
                <a:gd name="T1" fmla="*/ 0 h 5"/>
                <a:gd name="T2" fmla="*/ 0 w 6"/>
                <a:gd name="T3" fmla="*/ 4 h 5"/>
                <a:gd name="T4" fmla="*/ 1 w 6"/>
                <a:gd name="T5" fmla="*/ 5 h 5"/>
                <a:gd name="T6" fmla="*/ 2 w 6"/>
                <a:gd name="T7" fmla="*/ 5 h 5"/>
                <a:gd name="T8" fmla="*/ 6 w 6"/>
                <a:gd name="T9" fmla="*/ 0 h 5"/>
                <a:gd name="T10" fmla="*/ 5 w 6"/>
                <a:gd name="T11" fmla="*/ 1 h 5"/>
                <a:gd name="T12" fmla="*/ 2 w 6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5">
                  <a:moveTo>
                    <a:pt x="2" y="0"/>
                  </a:moveTo>
                  <a:cubicBezTo>
                    <a:pt x="2" y="1"/>
                    <a:pt x="0" y="2"/>
                    <a:pt x="0" y="4"/>
                  </a:cubicBezTo>
                  <a:cubicBezTo>
                    <a:pt x="0" y="4"/>
                    <a:pt x="1" y="5"/>
                    <a:pt x="1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4" y="5"/>
                    <a:pt x="6" y="3"/>
                    <a:pt x="6" y="0"/>
                  </a:cubicBezTo>
                  <a:cubicBezTo>
                    <a:pt x="5" y="0"/>
                    <a:pt x="5" y="1"/>
                    <a:pt x="5" y="1"/>
                  </a:cubicBezTo>
                  <a:cubicBezTo>
                    <a:pt x="4" y="1"/>
                    <a:pt x="3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49"/>
            <p:cNvSpPr>
              <a:spLocks/>
            </p:cNvSpPr>
            <p:nvPr/>
          </p:nvSpPr>
          <p:spPr bwMode="auto">
            <a:xfrm>
              <a:off x="9839325" y="3822700"/>
              <a:ext cx="22225" cy="26988"/>
            </a:xfrm>
            <a:custGeom>
              <a:avLst/>
              <a:gdLst>
                <a:gd name="T0" fmla="*/ 0 w 6"/>
                <a:gd name="T1" fmla="*/ 0 h 7"/>
                <a:gd name="T2" fmla="*/ 0 w 6"/>
                <a:gd name="T3" fmla="*/ 4 h 7"/>
                <a:gd name="T4" fmla="*/ 0 w 6"/>
                <a:gd name="T5" fmla="*/ 4 h 7"/>
                <a:gd name="T6" fmla="*/ 1 w 6"/>
                <a:gd name="T7" fmla="*/ 4 h 7"/>
                <a:gd name="T8" fmla="*/ 2 w 6"/>
                <a:gd name="T9" fmla="*/ 4 h 7"/>
                <a:gd name="T10" fmla="*/ 3 w 6"/>
                <a:gd name="T11" fmla="*/ 4 h 7"/>
                <a:gd name="T12" fmla="*/ 6 w 6"/>
                <a:gd name="T13" fmla="*/ 7 h 7"/>
                <a:gd name="T14" fmla="*/ 6 w 6"/>
                <a:gd name="T15" fmla="*/ 6 h 7"/>
                <a:gd name="T16" fmla="*/ 2 w 6"/>
                <a:gd name="T17" fmla="*/ 0 h 7"/>
                <a:gd name="T18" fmla="*/ 0 w 6"/>
                <a:gd name="T1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7">
                  <a:moveTo>
                    <a:pt x="0" y="0"/>
                  </a:moveTo>
                  <a:cubicBezTo>
                    <a:pt x="0" y="1"/>
                    <a:pt x="0" y="2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1" y="4"/>
                    <a:pt x="2" y="4"/>
                    <a:pt x="2" y="4"/>
                  </a:cubicBezTo>
                  <a:cubicBezTo>
                    <a:pt x="2" y="4"/>
                    <a:pt x="3" y="4"/>
                    <a:pt x="3" y="4"/>
                  </a:cubicBezTo>
                  <a:cubicBezTo>
                    <a:pt x="3" y="5"/>
                    <a:pt x="5" y="7"/>
                    <a:pt x="6" y="7"/>
                  </a:cubicBezTo>
                  <a:cubicBezTo>
                    <a:pt x="6" y="7"/>
                    <a:pt x="6" y="7"/>
                    <a:pt x="6" y="6"/>
                  </a:cubicBezTo>
                  <a:cubicBezTo>
                    <a:pt x="6" y="3"/>
                    <a:pt x="3" y="2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50"/>
            <p:cNvSpPr>
              <a:spLocks/>
            </p:cNvSpPr>
            <p:nvPr/>
          </p:nvSpPr>
          <p:spPr bwMode="auto">
            <a:xfrm>
              <a:off x="9756775" y="3794125"/>
              <a:ext cx="38100" cy="36513"/>
            </a:xfrm>
            <a:custGeom>
              <a:avLst/>
              <a:gdLst>
                <a:gd name="T0" fmla="*/ 0 w 10"/>
                <a:gd name="T1" fmla="*/ 0 h 10"/>
                <a:gd name="T2" fmla="*/ 8 w 10"/>
                <a:gd name="T3" fmla="*/ 10 h 10"/>
                <a:gd name="T4" fmla="*/ 9 w 10"/>
                <a:gd name="T5" fmla="*/ 5 h 10"/>
                <a:gd name="T6" fmla="*/ 3 w 10"/>
                <a:gd name="T7" fmla="*/ 0 h 10"/>
                <a:gd name="T8" fmla="*/ 0 w 10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0" y="0"/>
                  </a:moveTo>
                  <a:cubicBezTo>
                    <a:pt x="0" y="0"/>
                    <a:pt x="6" y="10"/>
                    <a:pt x="8" y="10"/>
                  </a:cubicBezTo>
                  <a:cubicBezTo>
                    <a:pt x="9" y="10"/>
                    <a:pt x="10" y="7"/>
                    <a:pt x="9" y="5"/>
                  </a:cubicBezTo>
                  <a:cubicBezTo>
                    <a:pt x="9" y="2"/>
                    <a:pt x="6" y="2"/>
                    <a:pt x="3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51"/>
            <p:cNvSpPr>
              <a:spLocks/>
            </p:cNvSpPr>
            <p:nvPr/>
          </p:nvSpPr>
          <p:spPr bwMode="auto">
            <a:xfrm>
              <a:off x="9794875" y="3800475"/>
              <a:ext cx="11113" cy="0"/>
            </a:xfrm>
            <a:custGeom>
              <a:avLst/>
              <a:gdLst>
                <a:gd name="T0" fmla="*/ 2 w 3"/>
                <a:gd name="T1" fmla="*/ 0 w 3"/>
                <a:gd name="T2" fmla="*/ 1 w 3"/>
                <a:gd name="T3" fmla="*/ 3 w 3"/>
                <a:gd name="T4" fmla="*/ 2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3">
                  <a:moveTo>
                    <a:pt x="2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52"/>
            <p:cNvSpPr>
              <a:spLocks/>
            </p:cNvSpPr>
            <p:nvPr/>
          </p:nvSpPr>
          <p:spPr bwMode="auto">
            <a:xfrm>
              <a:off x="9742488" y="3413125"/>
              <a:ext cx="66675" cy="95250"/>
            </a:xfrm>
            <a:custGeom>
              <a:avLst/>
              <a:gdLst>
                <a:gd name="T0" fmla="*/ 11 w 18"/>
                <a:gd name="T1" fmla="*/ 0 h 25"/>
                <a:gd name="T2" fmla="*/ 1 w 18"/>
                <a:gd name="T3" fmla="*/ 17 h 25"/>
                <a:gd name="T4" fmla="*/ 5 w 18"/>
                <a:gd name="T5" fmla="*/ 25 h 25"/>
                <a:gd name="T6" fmla="*/ 11 w 18"/>
                <a:gd name="T7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25">
                  <a:moveTo>
                    <a:pt x="11" y="0"/>
                  </a:moveTo>
                  <a:cubicBezTo>
                    <a:pt x="7" y="0"/>
                    <a:pt x="1" y="11"/>
                    <a:pt x="1" y="17"/>
                  </a:cubicBezTo>
                  <a:cubicBezTo>
                    <a:pt x="1" y="21"/>
                    <a:pt x="0" y="25"/>
                    <a:pt x="5" y="25"/>
                  </a:cubicBezTo>
                  <a:cubicBezTo>
                    <a:pt x="11" y="25"/>
                    <a:pt x="18" y="0"/>
                    <a:pt x="1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53"/>
            <p:cNvSpPr>
              <a:spLocks/>
            </p:cNvSpPr>
            <p:nvPr/>
          </p:nvSpPr>
          <p:spPr bwMode="auto">
            <a:xfrm>
              <a:off x="9388475" y="3579813"/>
              <a:ext cx="79375" cy="63500"/>
            </a:xfrm>
            <a:custGeom>
              <a:avLst/>
              <a:gdLst>
                <a:gd name="T0" fmla="*/ 17 w 21"/>
                <a:gd name="T1" fmla="*/ 0 h 17"/>
                <a:gd name="T2" fmla="*/ 2 w 21"/>
                <a:gd name="T3" fmla="*/ 7 h 17"/>
                <a:gd name="T4" fmla="*/ 2 w 21"/>
                <a:gd name="T5" fmla="*/ 12 h 17"/>
                <a:gd name="T6" fmla="*/ 8 w 21"/>
                <a:gd name="T7" fmla="*/ 17 h 17"/>
                <a:gd name="T8" fmla="*/ 21 w 21"/>
                <a:gd name="T9" fmla="*/ 4 h 17"/>
                <a:gd name="T10" fmla="*/ 17 w 21"/>
                <a:gd name="T11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7">
                  <a:moveTo>
                    <a:pt x="17" y="0"/>
                  </a:moveTo>
                  <a:cubicBezTo>
                    <a:pt x="14" y="0"/>
                    <a:pt x="4" y="7"/>
                    <a:pt x="2" y="7"/>
                  </a:cubicBezTo>
                  <a:cubicBezTo>
                    <a:pt x="0" y="7"/>
                    <a:pt x="2" y="10"/>
                    <a:pt x="2" y="12"/>
                  </a:cubicBezTo>
                  <a:cubicBezTo>
                    <a:pt x="2" y="15"/>
                    <a:pt x="4" y="17"/>
                    <a:pt x="8" y="17"/>
                  </a:cubicBezTo>
                  <a:cubicBezTo>
                    <a:pt x="12" y="17"/>
                    <a:pt x="21" y="8"/>
                    <a:pt x="21" y="4"/>
                  </a:cubicBezTo>
                  <a:cubicBezTo>
                    <a:pt x="21" y="3"/>
                    <a:pt x="19" y="0"/>
                    <a:pt x="1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54"/>
            <p:cNvSpPr>
              <a:spLocks/>
            </p:cNvSpPr>
            <p:nvPr/>
          </p:nvSpPr>
          <p:spPr bwMode="auto">
            <a:xfrm>
              <a:off x="9066213" y="3478213"/>
              <a:ext cx="352425" cy="682625"/>
            </a:xfrm>
            <a:custGeom>
              <a:avLst/>
              <a:gdLst>
                <a:gd name="T0" fmla="*/ 51 w 94"/>
                <a:gd name="T1" fmla="*/ 4 h 182"/>
                <a:gd name="T2" fmla="*/ 41 w 94"/>
                <a:gd name="T3" fmla="*/ 4 h 182"/>
                <a:gd name="T4" fmla="*/ 33 w 94"/>
                <a:gd name="T5" fmla="*/ 6 h 182"/>
                <a:gd name="T6" fmla="*/ 33 w 94"/>
                <a:gd name="T7" fmla="*/ 13 h 182"/>
                <a:gd name="T8" fmla="*/ 32 w 94"/>
                <a:gd name="T9" fmla="*/ 15 h 182"/>
                <a:gd name="T10" fmla="*/ 28 w 94"/>
                <a:gd name="T11" fmla="*/ 12 h 182"/>
                <a:gd name="T12" fmla="*/ 11 w 94"/>
                <a:gd name="T13" fmla="*/ 28 h 182"/>
                <a:gd name="T14" fmla="*/ 0 w 94"/>
                <a:gd name="T15" fmla="*/ 42 h 182"/>
                <a:gd name="T16" fmla="*/ 5 w 94"/>
                <a:gd name="T17" fmla="*/ 50 h 182"/>
                <a:gd name="T18" fmla="*/ 7 w 94"/>
                <a:gd name="T19" fmla="*/ 62 h 182"/>
                <a:gd name="T20" fmla="*/ 5 w 94"/>
                <a:gd name="T21" fmla="*/ 68 h 182"/>
                <a:gd name="T22" fmla="*/ 4 w 94"/>
                <a:gd name="T23" fmla="*/ 70 h 182"/>
                <a:gd name="T24" fmla="*/ 15 w 94"/>
                <a:gd name="T25" fmla="*/ 95 h 182"/>
                <a:gd name="T26" fmla="*/ 13 w 94"/>
                <a:gd name="T27" fmla="*/ 98 h 182"/>
                <a:gd name="T28" fmla="*/ 7 w 94"/>
                <a:gd name="T29" fmla="*/ 111 h 182"/>
                <a:gd name="T30" fmla="*/ 6 w 94"/>
                <a:gd name="T31" fmla="*/ 111 h 182"/>
                <a:gd name="T32" fmla="*/ 5 w 94"/>
                <a:gd name="T33" fmla="*/ 124 h 182"/>
                <a:gd name="T34" fmla="*/ 8 w 94"/>
                <a:gd name="T35" fmla="*/ 124 h 182"/>
                <a:gd name="T36" fmla="*/ 23 w 94"/>
                <a:gd name="T37" fmla="*/ 159 h 182"/>
                <a:gd name="T38" fmla="*/ 48 w 94"/>
                <a:gd name="T39" fmla="*/ 182 h 182"/>
                <a:gd name="T40" fmla="*/ 53 w 94"/>
                <a:gd name="T41" fmla="*/ 180 h 182"/>
                <a:gd name="T42" fmla="*/ 46 w 94"/>
                <a:gd name="T43" fmla="*/ 162 h 182"/>
                <a:gd name="T44" fmla="*/ 22 w 94"/>
                <a:gd name="T45" fmla="*/ 133 h 182"/>
                <a:gd name="T46" fmla="*/ 19 w 94"/>
                <a:gd name="T47" fmla="*/ 124 h 182"/>
                <a:gd name="T48" fmla="*/ 18 w 94"/>
                <a:gd name="T49" fmla="*/ 92 h 182"/>
                <a:gd name="T50" fmla="*/ 18 w 94"/>
                <a:gd name="T51" fmla="*/ 83 h 182"/>
                <a:gd name="T52" fmla="*/ 27 w 94"/>
                <a:gd name="T53" fmla="*/ 91 h 182"/>
                <a:gd name="T54" fmla="*/ 46 w 94"/>
                <a:gd name="T55" fmla="*/ 104 h 182"/>
                <a:gd name="T56" fmla="*/ 58 w 94"/>
                <a:gd name="T57" fmla="*/ 114 h 182"/>
                <a:gd name="T58" fmla="*/ 59 w 94"/>
                <a:gd name="T59" fmla="*/ 124 h 182"/>
                <a:gd name="T60" fmla="*/ 66 w 94"/>
                <a:gd name="T61" fmla="*/ 113 h 182"/>
                <a:gd name="T62" fmla="*/ 73 w 94"/>
                <a:gd name="T63" fmla="*/ 110 h 182"/>
                <a:gd name="T64" fmla="*/ 94 w 94"/>
                <a:gd name="T65" fmla="*/ 86 h 182"/>
                <a:gd name="T66" fmla="*/ 66 w 94"/>
                <a:gd name="T67" fmla="*/ 41 h 182"/>
                <a:gd name="T68" fmla="*/ 83 w 94"/>
                <a:gd name="T69" fmla="*/ 14 h 182"/>
                <a:gd name="T70" fmla="*/ 61 w 94"/>
                <a:gd name="T71" fmla="*/ 0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94" h="182">
                  <a:moveTo>
                    <a:pt x="61" y="0"/>
                  </a:moveTo>
                  <a:cubicBezTo>
                    <a:pt x="57" y="0"/>
                    <a:pt x="55" y="4"/>
                    <a:pt x="51" y="4"/>
                  </a:cubicBezTo>
                  <a:cubicBezTo>
                    <a:pt x="51" y="4"/>
                    <a:pt x="50" y="4"/>
                    <a:pt x="50" y="4"/>
                  </a:cubicBezTo>
                  <a:cubicBezTo>
                    <a:pt x="41" y="4"/>
                    <a:pt x="41" y="4"/>
                    <a:pt x="41" y="4"/>
                  </a:cubicBezTo>
                  <a:cubicBezTo>
                    <a:pt x="41" y="4"/>
                    <a:pt x="41" y="4"/>
                    <a:pt x="40" y="4"/>
                  </a:cubicBezTo>
                  <a:cubicBezTo>
                    <a:pt x="39" y="4"/>
                    <a:pt x="33" y="6"/>
                    <a:pt x="33" y="6"/>
                  </a:cubicBezTo>
                  <a:cubicBezTo>
                    <a:pt x="33" y="8"/>
                    <a:pt x="33" y="10"/>
                    <a:pt x="33" y="13"/>
                  </a:cubicBezTo>
                  <a:cubicBezTo>
                    <a:pt x="33" y="13"/>
                    <a:pt x="33" y="13"/>
                    <a:pt x="33" y="13"/>
                  </a:cubicBezTo>
                  <a:cubicBezTo>
                    <a:pt x="33" y="13"/>
                    <a:pt x="33" y="13"/>
                    <a:pt x="33" y="13"/>
                  </a:cubicBezTo>
                  <a:cubicBezTo>
                    <a:pt x="33" y="14"/>
                    <a:pt x="32" y="15"/>
                    <a:pt x="32" y="15"/>
                  </a:cubicBezTo>
                  <a:cubicBezTo>
                    <a:pt x="31" y="15"/>
                    <a:pt x="30" y="15"/>
                    <a:pt x="30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2" y="21"/>
                    <a:pt x="18" y="23"/>
                    <a:pt x="11" y="28"/>
                  </a:cubicBezTo>
                  <a:cubicBezTo>
                    <a:pt x="9" y="29"/>
                    <a:pt x="6" y="29"/>
                    <a:pt x="4" y="30"/>
                  </a:cubicBezTo>
                  <a:cubicBezTo>
                    <a:pt x="1" y="33"/>
                    <a:pt x="0" y="37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7"/>
                    <a:pt x="3" y="47"/>
                    <a:pt x="5" y="50"/>
                  </a:cubicBezTo>
                  <a:cubicBezTo>
                    <a:pt x="7" y="53"/>
                    <a:pt x="7" y="59"/>
                    <a:pt x="7" y="62"/>
                  </a:cubicBezTo>
                  <a:cubicBezTo>
                    <a:pt x="7" y="62"/>
                    <a:pt x="7" y="62"/>
                    <a:pt x="7" y="62"/>
                  </a:cubicBezTo>
                  <a:cubicBezTo>
                    <a:pt x="7" y="64"/>
                    <a:pt x="5" y="68"/>
                    <a:pt x="5" y="68"/>
                  </a:cubicBezTo>
                  <a:cubicBezTo>
                    <a:pt x="5" y="68"/>
                    <a:pt x="5" y="68"/>
                    <a:pt x="5" y="68"/>
                  </a:cubicBezTo>
                  <a:cubicBezTo>
                    <a:pt x="5" y="69"/>
                    <a:pt x="4" y="70"/>
                    <a:pt x="4" y="70"/>
                  </a:cubicBezTo>
                  <a:cubicBezTo>
                    <a:pt x="4" y="70"/>
                    <a:pt x="4" y="70"/>
                    <a:pt x="4" y="70"/>
                  </a:cubicBezTo>
                  <a:cubicBezTo>
                    <a:pt x="4" y="73"/>
                    <a:pt x="7" y="75"/>
                    <a:pt x="9" y="77"/>
                  </a:cubicBezTo>
                  <a:cubicBezTo>
                    <a:pt x="11" y="79"/>
                    <a:pt x="15" y="92"/>
                    <a:pt x="15" y="95"/>
                  </a:cubicBezTo>
                  <a:cubicBezTo>
                    <a:pt x="15" y="95"/>
                    <a:pt x="15" y="95"/>
                    <a:pt x="15" y="95"/>
                  </a:cubicBezTo>
                  <a:cubicBezTo>
                    <a:pt x="15" y="96"/>
                    <a:pt x="13" y="97"/>
                    <a:pt x="13" y="98"/>
                  </a:cubicBezTo>
                  <a:cubicBezTo>
                    <a:pt x="11" y="103"/>
                    <a:pt x="10" y="106"/>
                    <a:pt x="7" y="111"/>
                  </a:cubicBezTo>
                  <a:cubicBezTo>
                    <a:pt x="7" y="111"/>
                    <a:pt x="7" y="111"/>
                    <a:pt x="7" y="111"/>
                  </a:cubicBezTo>
                  <a:cubicBezTo>
                    <a:pt x="7" y="111"/>
                    <a:pt x="7" y="111"/>
                    <a:pt x="7" y="111"/>
                  </a:cubicBezTo>
                  <a:cubicBezTo>
                    <a:pt x="6" y="111"/>
                    <a:pt x="6" y="111"/>
                    <a:pt x="6" y="111"/>
                  </a:cubicBezTo>
                  <a:cubicBezTo>
                    <a:pt x="5" y="115"/>
                    <a:pt x="5" y="118"/>
                    <a:pt x="5" y="122"/>
                  </a:cubicBezTo>
                  <a:cubicBezTo>
                    <a:pt x="5" y="122"/>
                    <a:pt x="4" y="124"/>
                    <a:pt x="5" y="124"/>
                  </a:cubicBezTo>
                  <a:cubicBezTo>
                    <a:pt x="5" y="124"/>
                    <a:pt x="6" y="124"/>
                    <a:pt x="6" y="124"/>
                  </a:cubicBezTo>
                  <a:cubicBezTo>
                    <a:pt x="6" y="124"/>
                    <a:pt x="6" y="124"/>
                    <a:pt x="8" y="124"/>
                  </a:cubicBezTo>
                  <a:cubicBezTo>
                    <a:pt x="13" y="124"/>
                    <a:pt x="15" y="134"/>
                    <a:pt x="17" y="138"/>
                  </a:cubicBezTo>
                  <a:cubicBezTo>
                    <a:pt x="20" y="144"/>
                    <a:pt x="20" y="150"/>
                    <a:pt x="23" y="159"/>
                  </a:cubicBezTo>
                  <a:cubicBezTo>
                    <a:pt x="26" y="168"/>
                    <a:pt x="34" y="176"/>
                    <a:pt x="43" y="179"/>
                  </a:cubicBezTo>
                  <a:cubicBezTo>
                    <a:pt x="45" y="180"/>
                    <a:pt x="45" y="182"/>
                    <a:pt x="48" y="182"/>
                  </a:cubicBezTo>
                  <a:cubicBezTo>
                    <a:pt x="49" y="182"/>
                    <a:pt x="49" y="181"/>
                    <a:pt x="50" y="181"/>
                  </a:cubicBezTo>
                  <a:cubicBezTo>
                    <a:pt x="51" y="181"/>
                    <a:pt x="51" y="181"/>
                    <a:pt x="53" y="180"/>
                  </a:cubicBezTo>
                  <a:cubicBezTo>
                    <a:pt x="52" y="177"/>
                    <a:pt x="52" y="176"/>
                    <a:pt x="51" y="172"/>
                  </a:cubicBezTo>
                  <a:cubicBezTo>
                    <a:pt x="50" y="169"/>
                    <a:pt x="46" y="167"/>
                    <a:pt x="46" y="162"/>
                  </a:cubicBezTo>
                  <a:cubicBezTo>
                    <a:pt x="46" y="159"/>
                    <a:pt x="47" y="159"/>
                    <a:pt x="47" y="157"/>
                  </a:cubicBezTo>
                  <a:cubicBezTo>
                    <a:pt x="47" y="142"/>
                    <a:pt x="30" y="141"/>
                    <a:pt x="22" y="133"/>
                  </a:cubicBezTo>
                  <a:cubicBezTo>
                    <a:pt x="20" y="131"/>
                    <a:pt x="20" y="126"/>
                    <a:pt x="19" y="124"/>
                  </a:cubicBezTo>
                  <a:cubicBezTo>
                    <a:pt x="19" y="124"/>
                    <a:pt x="19" y="124"/>
                    <a:pt x="19" y="124"/>
                  </a:cubicBezTo>
                  <a:cubicBezTo>
                    <a:pt x="19" y="116"/>
                    <a:pt x="10" y="119"/>
                    <a:pt x="10" y="110"/>
                  </a:cubicBezTo>
                  <a:cubicBezTo>
                    <a:pt x="10" y="103"/>
                    <a:pt x="18" y="100"/>
                    <a:pt x="18" y="92"/>
                  </a:cubicBezTo>
                  <a:cubicBezTo>
                    <a:pt x="18" y="89"/>
                    <a:pt x="17" y="89"/>
                    <a:pt x="17" y="86"/>
                  </a:cubicBezTo>
                  <a:cubicBezTo>
                    <a:pt x="17" y="85"/>
                    <a:pt x="16" y="83"/>
                    <a:pt x="18" y="83"/>
                  </a:cubicBezTo>
                  <a:cubicBezTo>
                    <a:pt x="22" y="83"/>
                    <a:pt x="25" y="84"/>
                    <a:pt x="26" y="87"/>
                  </a:cubicBezTo>
                  <a:cubicBezTo>
                    <a:pt x="26" y="87"/>
                    <a:pt x="27" y="91"/>
                    <a:pt x="27" y="91"/>
                  </a:cubicBezTo>
                  <a:cubicBezTo>
                    <a:pt x="32" y="92"/>
                    <a:pt x="36" y="92"/>
                    <a:pt x="40" y="96"/>
                  </a:cubicBezTo>
                  <a:cubicBezTo>
                    <a:pt x="43" y="100"/>
                    <a:pt x="40" y="104"/>
                    <a:pt x="46" y="104"/>
                  </a:cubicBezTo>
                  <a:cubicBezTo>
                    <a:pt x="46" y="108"/>
                    <a:pt x="52" y="110"/>
                    <a:pt x="56" y="110"/>
                  </a:cubicBezTo>
                  <a:cubicBezTo>
                    <a:pt x="57" y="111"/>
                    <a:pt x="57" y="113"/>
                    <a:pt x="58" y="114"/>
                  </a:cubicBezTo>
                  <a:cubicBezTo>
                    <a:pt x="57" y="114"/>
                    <a:pt x="57" y="116"/>
                    <a:pt x="57" y="118"/>
                  </a:cubicBezTo>
                  <a:cubicBezTo>
                    <a:pt x="57" y="120"/>
                    <a:pt x="58" y="124"/>
                    <a:pt x="59" y="124"/>
                  </a:cubicBezTo>
                  <a:cubicBezTo>
                    <a:pt x="61" y="124"/>
                    <a:pt x="66" y="119"/>
                    <a:pt x="66" y="116"/>
                  </a:cubicBezTo>
                  <a:cubicBezTo>
                    <a:pt x="66" y="116"/>
                    <a:pt x="66" y="115"/>
                    <a:pt x="66" y="113"/>
                  </a:cubicBezTo>
                  <a:cubicBezTo>
                    <a:pt x="66" y="114"/>
                    <a:pt x="66" y="116"/>
                    <a:pt x="67" y="116"/>
                  </a:cubicBezTo>
                  <a:cubicBezTo>
                    <a:pt x="71" y="116"/>
                    <a:pt x="70" y="111"/>
                    <a:pt x="73" y="110"/>
                  </a:cubicBezTo>
                  <a:cubicBezTo>
                    <a:pt x="81" y="106"/>
                    <a:pt x="82" y="103"/>
                    <a:pt x="91" y="101"/>
                  </a:cubicBezTo>
                  <a:cubicBezTo>
                    <a:pt x="91" y="95"/>
                    <a:pt x="94" y="93"/>
                    <a:pt x="94" y="86"/>
                  </a:cubicBezTo>
                  <a:cubicBezTo>
                    <a:pt x="94" y="77"/>
                    <a:pt x="90" y="64"/>
                    <a:pt x="83" y="60"/>
                  </a:cubicBezTo>
                  <a:cubicBezTo>
                    <a:pt x="76" y="55"/>
                    <a:pt x="73" y="48"/>
                    <a:pt x="66" y="41"/>
                  </a:cubicBezTo>
                  <a:cubicBezTo>
                    <a:pt x="65" y="40"/>
                    <a:pt x="64" y="40"/>
                    <a:pt x="64" y="37"/>
                  </a:cubicBezTo>
                  <a:cubicBezTo>
                    <a:pt x="64" y="25"/>
                    <a:pt x="78" y="23"/>
                    <a:pt x="83" y="14"/>
                  </a:cubicBezTo>
                  <a:cubicBezTo>
                    <a:pt x="79" y="13"/>
                    <a:pt x="73" y="10"/>
                    <a:pt x="73" y="3"/>
                  </a:cubicBezTo>
                  <a:cubicBezTo>
                    <a:pt x="69" y="3"/>
                    <a:pt x="66" y="0"/>
                    <a:pt x="6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55"/>
            <p:cNvSpPr>
              <a:spLocks/>
            </p:cNvSpPr>
            <p:nvPr/>
          </p:nvSpPr>
          <p:spPr bwMode="auto">
            <a:xfrm>
              <a:off x="9294813" y="4248150"/>
              <a:ext cx="49213" cy="44450"/>
            </a:xfrm>
            <a:custGeom>
              <a:avLst/>
              <a:gdLst>
                <a:gd name="T0" fmla="*/ 6 w 13"/>
                <a:gd name="T1" fmla="*/ 0 h 12"/>
                <a:gd name="T2" fmla="*/ 0 w 13"/>
                <a:gd name="T3" fmla="*/ 4 h 12"/>
                <a:gd name="T4" fmla="*/ 5 w 13"/>
                <a:gd name="T5" fmla="*/ 7 h 12"/>
                <a:gd name="T6" fmla="*/ 7 w 13"/>
                <a:gd name="T7" fmla="*/ 11 h 12"/>
                <a:gd name="T8" fmla="*/ 11 w 13"/>
                <a:gd name="T9" fmla="*/ 12 h 12"/>
                <a:gd name="T10" fmla="*/ 13 w 13"/>
                <a:gd name="T11" fmla="*/ 12 h 12"/>
                <a:gd name="T12" fmla="*/ 13 w 13"/>
                <a:gd name="T13" fmla="*/ 10 h 12"/>
                <a:gd name="T14" fmla="*/ 6 w 13"/>
                <a:gd name="T1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12">
                  <a:moveTo>
                    <a:pt x="6" y="0"/>
                  </a:moveTo>
                  <a:cubicBezTo>
                    <a:pt x="4" y="0"/>
                    <a:pt x="0" y="2"/>
                    <a:pt x="0" y="4"/>
                  </a:cubicBezTo>
                  <a:cubicBezTo>
                    <a:pt x="0" y="6"/>
                    <a:pt x="4" y="4"/>
                    <a:pt x="5" y="7"/>
                  </a:cubicBezTo>
                  <a:cubicBezTo>
                    <a:pt x="6" y="8"/>
                    <a:pt x="7" y="11"/>
                    <a:pt x="7" y="11"/>
                  </a:cubicBezTo>
                  <a:cubicBezTo>
                    <a:pt x="8" y="11"/>
                    <a:pt x="9" y="12"/>
                    <a:pt x="11" y="12"/>
                  </a:cubicBezTo>
                  <a:cubicBezTo>
                    <a:pt x="12" y="12"/>
                    <a:pt x="12" y="12"/>
                    <a:pt x="13" y="12"/>
                  </a:cubicBezTo>
                  <a:cubicBezTo>
                    <a:pt x="13" y="12"/>
                    <a:pt x="13" y="10"/>
                    <a:pt x="13" y="10"/>
                  </a:cubicBezTo>
                  <a:cubicBezTo>
                    <a:pt x="9" y="10"/>
                    <a:pt x="7" y="4"/>
                    <a:pt x="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56"/>
            <p:cNvSpPr>
              <a:spLocks/>
            </p:cNvSpPr>
            <p:nvPr/>
          </p:nvSpPr>
          <p:spPr bwMode="auto">
            <a:xfrm>
              <a:off x="9371013" y="4281488"/>
              <a:ext cx="17463" cy="19050"/>
            </a:xfrm>
            <a:custGeom>
              <a:avLst/>
              <a:gdLst>
                <a:gd name="T0" fmla="*/ 3 w 5"/>
                <a:gd name="T1" fmla="*/ 0 h 5"/>
                <a:gd name="T2" fmla="*/ 0 w 5"/>
                <a:gd name="T3" fmla="*/ 0 h 5"/>
                <a:gd name="T4" fmla="*/ 0 w 5"/>
                <a:gd name="T5" fmla="*/ 2 h 5"/>
                <a:gd name="T6" fmla="*/ 2 w 5"/>
                <a:gd name="T7" fmla="*/ 5 h 5"/>
                <a:gd name="T8" fmla="*/ 5 w 5"/>
                <a:gd name="T9" fmla="*/ 2 h 5"/>
                <a:gd name="T10" fmla="*/ 3 w 5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3" y="0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1" y="5"/>
                    <a:pt x="2" y="5"/>
                  </a:cubicBezTo>
                  <a:cubicBezTo>
                    <a:pt x="4" y="5"/>
                    <a:pt x="5" y="3"/>
                    <a:pt x="5" y="2"/>
                  </a:cubicBezTo>
                  <a:cubicBezTo>
                    <a:pt x="5" y="1"/>
                    <a:pt x="4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57"/>
            <p:cNvSpPr>
              <a:spLocks/>
            </p:cNvSpPr>
            <p:nvPr/>
          </p:nvSpPr>
          <p:spPr bwMode="auto">
            <a:xfrm>
              <a:off x="9099550" y="4237038"/>
              <a:ext cx="19050" cy="30163"/>
            </a:xfrm>
            <a:custGeom>
              <a:avLst/>
              <a:gdLst>
                <a:gd name="T0" fmla="*/ 2 w 5"/>
                <a:gd name="T1" fmla="*/ 0 h 8"/>
                <a:gd name="T2" fmla="*/ 1 w 5"/>
                <a:gd name="T3" fmla="*/ 0 h 8"/>
                <a:gd name="T4" fmla="*/ 1 w 5"/>
                <a:gd name="T5" fmla="*/ 0 h 8"/>
                <a:gd name="T6" fmla="*/ 0 w 5"/>
                <a:gd name="T7" fmla="*/ 0 h 8"/>
                <a:gd name="T8" fmla="*/ 0 w 5"/>
                <a:gd name="T9" fmla="*/ 1 h 8"/>
                <a:gd name="T10" fmla="*/ 5 w 5"/>
                <a:gd name="T11" fmla="*/ 8 h 8"/>
                <a:gd name="T12" fmla="*/ 2 w 5"/>
                <a:gd name="T13" fmla="*/ 1 h 8"/>
                <a:gd name="T14" fmla="*/ 2 w 5"/>
                <a:gd name="T1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8">
                  <a:moveTo>
                    <a:pt x="2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3"/>
                    <a:pt x="4" y="7"/>
                    <a:pt x="5" y="8"/>
                  </a:cubicBezTo>
                  <a:cubicBezTo>
                    <a:pt x="5" y="5"/>
                    <a:pt x="4" y="3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58"/>
            <p:cNvSpPr>
              <a:spLocks/>
            </p:cNvSpPr>
            <p:nvPr/>
          </p:nvSpPr>
          <p:spPr bwMode="auto">
            <a:xfrm>
              <a:off x="9063038" y="4168775"/>
              <a:ext cx="25400" cy="26988"/>
            </a:xfrm>
            <a:custGeom>
              <a:avLst/>
              <a:gdLst>
                <a:gd name="T0" fmla="*/ 1 w 7"/>
                <a:gd name="T1" fmla="*/ 0 h 7"/>
                <a:gd name="T2" fmla="*/ 0 w 7"/>
                <a:gd name="T3" fmla="*/ 1 h 7"/>
                <a:gd name="T4" fmla="*/ 0 w 7"/>
                <a:gd name="T5" fmla="*/ 1 h 7"/>
                <a:gd name="T6" fmla="*/ 5 w 7"/>
                <a:gd name="T7" fmla="*/ 7 h 7"/>
                <a:gd name="T8" fmla="*/ 1 w 7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7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3"/>
                    <a:pt x="4" y="7"/>
                    <a:pt x="5" y="7"/>
                  </a:cubicBezTo>
                  <a:cubicBezTo>
                    <a:pt x="7" y="7"/>
                    <a:pt x="3" y="2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59"/>
            <p:cNvSpPr>
              <a:spLocks/>
            </p:cNvSpPr>
            <p:nvPr/>
          </p:nvSpPr>
          <p:spPr bwMode="auto">
            <a:xfrm>
              <a:off x="10034588" y="3128963"/>
              <a:ext cx="71438" cy="88900"/>
            </a:xfrm>
            <a:custGeom>
              <a:avLst/>
              <a:gdLst>
                <a:gd name="T0" fmla="*/ 9 w 19"/>
                <a:gd name="T1" fmla="*/ 0 h 24"/>
                <a:gd name="T2" fmla="*/ 0 w 19"/>
                <a:gd name="T3" fmla="*/ 7 h 24"/>
                <a:gd name="T4" fmla="*/ 3 w 19"/>
                <a:gd name="T5" fmla="*/ 10 h 24"/>
                <a:gd name="T6" fmla="*/ 7 w 19"/>
                <a:gd name="T7" fmla="*/ 9 h 24"/>
                <a:gd name="T8" fmla="*/ 7 w 19"/>
                <a:gd name="T9" fmla="*/ 6 h 24"/>
                <a:gd name="T10" fmla="*/ 9 w 19"/>
                <a:gd name="T11" fmla="*/ 10 h 24"/>
                <a:gd name="T12" fmla="*/ 8 w 19"/>
                <a:gd name="T13" fmla="*/ 14 h 24"/>
                <a:gd name="T14" fmla="*/ 5 w 19"/>
                <a:gd name="T15" fmla="*/ 19 h 24"/>
                <a:gd name="T16" fmla="*/ 9 w 19"/>
                <a:gd name="T17" fmla="*/ 23 h 24"/>
                <a:gd name="T18" fmla="*/ 9 w 19"/>
                <a:gd name="T19" fmla="*/ 21 h 24"/>
                <a:gd name="T20" fmla="*/ 10 w 19"/>
                <a:gd name="T21" fmla="*/ 24 h 24"/>
                <a:gd name="T22" fmla="*/ 17 w 19"/>
                <a:gd name="T23" fmla="*/ 10 h 24"/>
                <a:gd name="T24" fmla="*/ 18 w 19"/>
                <a:gd name="T25" fmla="*/ 10 h 24"/>
                <a:gd name="T26" fmla="*/ 19 w 19"/>
                <a:gd name="T27" fmla="*/ 10 h 24"/>
                <a:gd name="T28" fmla="*/ 19 w 19"/>
                <a:gd name="T29" fmla="*/ 7 h 24"/>
                <a:gd name="T30" fmla="*/ 17 w 19"/>
                <a:gd name="T31" fmla="*/ 5 h 24"/>
                <a:gd name="T32" fmla="*/ 16 w 19"/>
                <a:gd name="T33" fmla="*/ 2 h 24"/>
                <a:gd name="T34" fmla="*/ 9 w 19"/>
                <a:gd name="T3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9" h="24">
                  <a:moveTo>
                    <a:pt x="9" y="0"/>
                  </a:moveTo>
                  <a:cubicBezTo>
                    <a:pt x="8" y="0"/>
                    <a:pt x="0" y="5"/>
                    <a:pt x="0" y="7"/>
                  </a:cubicBezTo>
                  <a:cubicBezTo>
                    <a:pt x="0" y="8"/>
                    <a:pt x="2" y="10"/>
                    <a:pt x="3" y="10"/>
                  </a:cubicBezTo>
                  <a:cubicBezTo>
                    <a:pt x="4" y="10"/>
                    <a:pt x="5" y="9"/>
                    <a:pt x="7" y="9"/>
                  </a:cubicBezTo>
                  <a:cubicBezTo>
                    <a:pt x="6" y="8"/>
                    <a:pt x="7" y="7"/>
                    <a:pt x="7" y="6"/>
                  </a:cubicBezTo>
                  <a:cubicBezTo>
                    <a:pt x="7" y="8"/>
                    <a:pt x="7" y="9"/>
                    <a:pt x="9" y="10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4"/>
                    <a:pt x="5" y="18"/>
                    <a:pt x="5" y="19"/>
                  </a:cubicBezTo>
                  <a:cubicBezTo>
                    <a:pt x="5" y="20"/>
                    <a:pt x="7" y="23"/>
                    <a:pt x="9" y="23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22"/>
                    <a:pt x="9" y="24"/>
                    <a:pt x="10" y="24"/>
                  </a:cubicBezTo>
                  <a:cubicBezTo>
                    <a:pt x="14" y="24"/>
                    <a:pt x="16" y="15"/>
                    <a:pt x="17" y="10"/>
                  </a:cubicBezTo>
                  <a:cubicBezTo>
                    <a:pt x="17" y="10"/>
                    <a:pt x="17" y="10"/>
                    <a:pt x="18" y="10"/>
                  </a:cubicBezTo>
                  <a:cubicBezTo>
                    <a:pt x="18" y="10"/>
                    <a:pt x="19" y="10"/>
                    <a:pt x="19" y="10"/>
                  </a:cubicBezTo>
                  <a:cubicBezTo>
                    <a:pt x="19" y="9"/>
                    <a:pt x="19" y="8"/>
                    <a:pt x="19" y="7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6" y="5"/>
                    <a:pt x="16" y="3"/>
                    <a:pt x="16" y="2"/>
                  </a:cubicBezTo>
                  <a:cubicBezTo>
                    <a:pt x="13" y="2"/>
                    <a:pt x="11" y="0"/>
                    <a:pt x="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60"/>
            <p:cNvSpPr>
              <a:spLocks/>
            </p:cNvSpPr>
            <p:nvPr/>
          </p:nvSpPr>
          <p:spPr bwMode="auto">
            <a:xfrm>
              <a:off x="10117138" y="3105150"/>
              <a:ext cx="82550" cy="57150"/>
            </a:xfrm>
            <a:custGeom>
              <a:avLst/>
              <a:gdLst>
                <a:gd name="T0" fmla="*/ 16 w 22"/>
                <a:gd name="T1" fmla="*/ 0 h 15"/>
                <a:gd name="T2" fmla="*/ 8 w 22"/>
                <a:gd name="T3" fmla="*/ 4 h 15"/>
                <a:gd name="T4" fmla="*/ 6 w 22"/>
                <a:gd name="T5" fmla="*/ 4 h 15"/>
                <a:gd name="T6" fmla="*/ 0 w 22"/>
                <a:gd name="T7" fmla="*/ 8 h 15"/>
                <a:gd name="T8" fmla="*/ 3 w 22"/>
                <a:gd name="T9" fmla="*/ 11 h 15"/>
                <a:gd name="T10" fmla="*/ 4 w 22"/>
                <a:gd name="T11" fmla="*/ 15 h 15"/>
                <a:gd name="T12" fmla="*/ 11 w 22"/>
                <a:gd name="T13" fmla="*/ 8 h 15"/>
                <a:gd name="T14" fmla="*/ 16 w 22"/>
                <a:gd name="T15" fmla="*/ 10 h 15"/>
                <a:gd name="T16" fmla="*/ 16 w 22"/>
                <a:gd name="T1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15">
                  <a:moveTo>
                    <a:pt x="16" y="0"/>
                  </a:moveTo>
                  <a:cubicBezTo>
                    <a:pt x="12" y="0"/>
                    <a:pt x="11" y="4"/>
                    <a:pt x="8" y="4"/>
                  </a:cubicBezTo>
                  <a:cubicBezTo>
                    <a:pt x="7" y="4"/>
                    <a:pt x="6" y="4"/>
                    <a:pt x="6" y="4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9"/>
                    <a:pt x="1" y="10"/>
                    <a:pt x="3" y="11"/>
                  </a:cubicBezTo>
                  <a:cubicBezTo>
                    <a:pt x="2" y="12"/>
                    <a:pt x="3" y="15"/>
                    <a:pt x="4" y="15"/>
                  </a:cubicBezTo>
                  <a:cubicBezTo>
                    <a:pt x="8" y="15"/>
                    <a:pt x="9" y="11"/>
                    <a:pt x="11" y="8"/>
                  </a:cubicBezTo>
                  <a:cubicBezTo>
                    <a:pt x="12" y="8"/>
                    <a:pt x="13" y="10"/>
                    <a:pt x="16" y="10"/>
                  </a:cubicBezTo>
                  <a:cubicBezTo>
                    <a:pt x="18" y="10"/>
                    <a:pt x="22" y="0"/>
                    <a:pt x="1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61"/>
            <p:cNvSpPr>
              <a:spLocks/>
            </p:cNvSpPr>
            <p:nvPr/>
          </p:nvSpPr>
          <p:spPr bwMode="auto">
            <a:xfrm>
              <a:off x="10075863" y="2862263"/>
              <a:ext cx="338138" cy="277813"/>
            </a:xfrm>
            <a:custGeom>
              <a:avLst/>
              <a:gdLst>
                <a:gd name="T0" fmla="*/ 83 w 90"/>
                <a:gd name="T1" fmla="*/ 0 h 74"/>
                <a:gd name="T2" fmla="*/ 83 w 90"/>
                <a:gd name="T3" fmla="*/ 3 h 74"/>
                <a:gd name="T4" fmla="*/ 84 w 90"/>
                <a:gd name="T5" fmla="*/ 3 h 74"/>
                <a:gd name="T6" fmla="*/ 82 w 90"/>
                <a:gd name="T7" fmla="*/ 4 h 74"/>
                <a:gd name="T8" fmla="*/ 80 w 90"/>
                <a:gd name="T9" fmla="*/ 2 h 74"/>
                <a:gd name="T10" fmla="*/ 74 w 90"/>
                <a:gd name="T11" fmla="*/ 13 h 74"/>
                <a:gd name="T12" fmla="*/ 75 w 90"/>
                <a:gd name="T13" fmla="*/ 16 h 74"/>
                <a:gd name="T14" fmla="*/ 59 w 90"/>
                <a:gd name="T15" fmla="*/ 39 h 74"/>
                <a:gd name="T16" fmla="*/ 51 w 90"/>
                <a:gd name="T17" fmla="*/ 43 h 74"/>
                <a:gd name="T18" fmla="*/ 50 w 90"/>
                <a:gd name="T19" fmla="*/ 42 h 74"/>
                <a:gd name="T20" fmla="*/ 51 w 90"/>
                <a:gd name="T21" fmla="*/ 38 h 74"/>
                <a:gd name="T22" fmla="*/ 46 w 90"/>
                <a:gd name="T23" fmla="*/ 46 h 74"/>
                <a:gd name="T24" fmla="*/ 37 w 90"/>
                <a:gd name="T25" fmla="*/ 54 h 74"/>
                <a:gd name="T26" fmla="*/ 19 w 90"/>
                <a:gd name="T27" fmla="*/ 54 h 74"/>
                <a:gd name="T28" fmla="*/ 3 w 90"/>
                <a:gd name="T29" fmla="*/ 65 h 74"/>
                <a:gd name="T30" fmla="*/ 0 w 90"/>
                <a:gd name="T31" fmla="*/ 67 h 74"/>
                <a:gd name="T32" fmla="*/ 4 w 90"/>
                <a:gd name="T33" fmla="*/ 69 h 74"/>
                <a:gd name="T34" fmla="*/ 19 w 90"/>
                <a:gd name="T35" fmla="*/ 65 h 74"/>
                <a:gd name="T36" fmla="*/ 21 w 90"/>
                <a:gd name="T37" fmla="*/ 64 h 74"/>
                <a:gd name="T38" fmla="*/ 22 w 90"/>
                <a:gd name="T39" fmla="*/ 64 h 74"/>
                <a:gd name="T40" fmla="*/ 23 w 90"/>
                <a:gd name="T41" fmla="*/ 64 h 74"/>
                <a:gd name="T42" fmla="*/ 25 w 90"/>
                <a:gd name="T43" fmla="*/ 64 h 74"/>
                <a:gd name="T44" fmla="*/ 28 w 90"/>
                <a:gd name="T45" fmla="*/ 61 h 74"/>
                <a:gd name="T46" fmla="*/ 36 w 90"/>
                <a:gd name="T47" fmla="*/ 64 h 74"/>
                <a:gd name="T48" fmla="*/ 35 w 90"/>
                <a:gd name="T49" fmla="*/ 69 h 74"/>
                <a:gd name="T50" fmla="*/ 35 w 90"/>
                <a:gd name="T51" fmla="*/ 71 h 74"/>
                <a:gd name="T52" fmla="*/ 39 w 90"/>
                <a:gd name="T53" fmla="*/ 74 h 74"/>
                <a:gd name="T54" fmla="*/ 46 w 90"/>
                <a:gd name="T55" fmla="*/ 67 h 74"/>
                <a:gd name="T56" fmla="*/ 49 w 90"/>
                <a:gd name="T57" fmla="*/ 66 h 74"/>
                <a:gd name="T58" fmla="*/ 46 w 90"/>
                <a:gd name="T59" fmla="*/ 62 h 74"/>
                <a:gd name="T60" fmla="*/ 48 w 90"/>
                <a:gd name="T61" fmla="*/ 59 h 74"/>
                <a:gd name="T62" fmla="*/ 56 w 90"/>
                <a:gd name="T63" fmla="*/ 64 h 74"/>
                <a:gd name="T64" fmla="*/ 62 w 90"/>
                <a:gd name="T65" fmla="*/ 61 h 74"/>
                <a:gd name="T66" fmla="*/ 65 w 90"/>
                <a:gd name="T67" fmla="*/ 61 h 74"/>
                <a:gd name="T68" fmla="*/ 66 w 90"/>
                <a:gd name="T69" fmla="*/ 62 h 74"/>
                <a:gd name="T70" fmla="*/ 74 w 90"/>
                <a:gd name="T71" fmla="*/ 55 h 74"/>
                <a:gd name="T72" fmla="*/ 73 w 90"/>
                <a:gd name="T73" fmla="*/ 60 h 74"/>
                <a:gd name="T74" fmla="*/ 80 w 90"/>
                <a:gd name="T75" fmla="*/ 54 h 74"/>
                <a:gd name="T76" fmla="*/ 79 w 90"/>
                <a:gd name="T77" fmla="*/ 49 h 74"/>
                <a:gd name="T78" fmla="*/ 82 w 90"/>
                <a:gd name="T79" fmla="*/ 41 h 74"/>
                <a:gd name="T80" fmla="*/ 84 w 90"/>
                <a:gd name="T81" fmla="*/ 28 h 74"/>
                <a:gd name="T82" fmla="*/ 85 w 90"/>
                <a:gd name="T83" fmla="*/ 28 h 74"/>
                <a:gd name="T84" fmla="*/ 85 w 90"/>
                <a:gd name="T85" fmla="*/ 28 h 74"/>
                <a:gd name="T86" fmla="*/ 85 w 90"/>
                <a:gd name="T87" fmla="*/ 28 h 74"/>
                <a:gd name="T88" fmla="*/ 87 w 90"/>
                <a:gd name="T89" fmla="*/ 28 h 74"/>
                <a:gd name="T90" fmla="*/ 87 w 90"/>
                <a:gd name="T91" fmla="*/ 26 h 74"/>
                <a:gd name="T92" fmla="*/ 90 w 90"/>
                <a:gd name="T93" fmla="*/ 17 h 74"/>
                <a:gd name="T94" fmla="*/ 87 w 90"/>
                <a:gd name="T95" fmla="*/ 7 h 74"/>
                <a:gd name="T96" fmla="*/ 86 w 90"/>
                <a:gd name="T97" fmla="*/ 1 h 74"/>
                <a:gd name="T98" fmla="*/ 83 w 90"/>
                <a:gd name="T99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90" h="74">
                  <a:moveTo>
                    <a:pt x="83" y="0"/>
                  </a:moveTo>
                  <a:cubicBezTo>
                    <a:pt x="82" y="0"/>
                    <a:pt x="82" y="3"/>
                    <a:pt x="83" y="3"/>
                  </a:cubicBezTo>
                  <a:cubicBezTo>
                    <a:pt x="84" y="3"/>
                    <a:pt x="84" y="3"/>
                    <a:pt x="84" y="3"/>
                  </a:cubicBezTo>
                  <a:cubicBezTo>
                    <a:pt x="83" y="4"/>
                    <a:pt x="82" y="4"/>
                    <a:pt x="82" y="4"/>
                  </a:cubicBezTo>
                  <a:cubicBezTo>
                    <a:pt x="81" y="4"/>
                    <a:pt x="81" y="2"/>
                    <a:pt x="80" y="2"/>
                  </a:cubicBezTo>
                  <a:cubicBezTo>
                    <a:pt x="77" y="2"/>
                    <a:pt x="74" y="9"/>
                    <a:pt x="74" y="13"/>
                  </a:cubicBezTo>
                  <a:cubicBezTo>
                    <a:pt x="74" y="14"/>
                    <a:pt x="75" y="14"/>
                    <a:pt x="75" y="16"/>
                  </a:cubicBezTo>
                  <a:cubicBezTo>
                    <a:pt x="75" y="25"/>
                    <a:pt x="65" y="37"/>
                    <a:pt x="59" y="39"/>
                  </a:cubicBezTo>
                  <a:cubicBezTo>
                    <a:pt x="56" y="40"/>
                    <a:pt x="55" y="43"/>
                    <a:pt x="51" y="43"/>
                  </a:cubicBezTo>
                  <a:cubicBezTo>
                    <a:pt x="50" y="43"/>
                    <a:pt x="50" y="42"/>
                    <a:pt x="50" y="42"/>
                  </a:cubicBezTo>
                  <a:cubicBezTo>
                    <a:pt x="50" y="40"/>
                    <a:pt x="50" y="39"/>
                    <a:pt x="51" y="38"/>
                  </a:cubicBezTo>
                  <a:cubicBezTo>
                    <a:pt x="50" y="39"/>
                    <a:pt x="46" y="46"/>
                    <a:pt x="46" y="46"/>
                  </a:cubicBezTo>
                  <a:cubicBezTo>
                    <a:pt x="44" y="46"/>
                    <a:pt x="42" y="54"/>
                    <a:pt x="37" y="54"/>
                  </a:cubicBezTo>
                  <a:cubicBezTo>
                    <a:pt x="30" y="54"/>
                    <a:pt x="28" y="54"/>
                    <a:pt x="19" y="54"/>
                  </a:cubicBezTo>
                  <a:cubicBezTo>
                    <a:pt x="12" y="54"/>
                    <a:pt x="9" y="61"/>
                    <a:pt x="3" y="65"/>
                  </a:cubicBezTo>
                  <a:cubicBezTo>
                    <a:pt x="2" y="66"/>
                    <a:pt x="0" y="67"/>
                    <a:pt x="0" y="67"/>
                  </a:cubicBezTo>
                  <a:cubicBezTo>
                    <a:pt x="0" y="69"/>
                    <a:pt x="2" y="69"/>
                    <a:pt x="4" y="69"/>
                  </a:cubicBezTo>
                  <a:cubicBezTo>
                    <a:pt x="10" y="69"/>
                    <a:pt x="15" y="66"/>
                    <a:pt x="19" y="65"/>
                  </a:cubicBezTo>
                  <a:cubicBezTo>
                    <a:pt x="19" y="64"/>
                    <a:pt x="20" y="64"/>
                    <a:pt x="21" y="64"/>
                  </a:cubicBezTo>
                  <a:cubicBezTo>
                    <a:pt x="21" y="64"/>
                    <a:pt x="21" y="64"/>
                    <a:pt x="22" y="64"/>
                  </a:cubicBezTo>
                  <a:cubicBezTo>
                    <a:pt x="22" y="64"/>
                    <a:pt x="22" y="64"/>
                    <a:pt x="23" y="64"/>
                  </a:cubicBezTo>
                  <a:cubicBezTo>
                    <a:pt x="23" y="64"/>
                    <a:pt x="24" y="64"/>
                    <a:pt x="25" y="64"/>
                  </a:cubicBezTo>
                  <a:cubicBezTo>
                    <a:pt x="26" y="63"/>
                    <a:pt x="26" y="61"/>
                    <a:pt x="28" y="61"/>
                  </a:cubicBezTo>
                  <a:cubicBezTo>
                    <a:pt x="31" y="61"/>
                    <a:pt x="33" y="63"/>
                    <a:pt x="36" y="64"/>
                  </a:cubicBezTo>
                  <a:cubicBezTo>
                    <a:pt x="36" y="65"/>
                    <a:pt x="35" y="67"/>
                    <a:pt x="35" y="69"/>
                  </a:cubicBezTo>
                  <a:cubicBezTo>
                    <a:pt x="35" y="70"/>
                    <a:pt x="34" y="71"/>
                    <a:pt x="35" y="71"/>
                  </a:cubicBezTo>
                  <a:cubicBezTo>
                    <a:pt x="37" y="71"/>
                    <a:pt x="37" y="73"/>
                    <a:pt x="39" y="74"/>
                  </a:cubicBezTo>
                  <a:cubicBezTo>
                    <a:pt x="41" y="71"/>
                    <a:pt x="44" y="67"/>
                    <a:pt x="46" y="67"/>
                  </a:cubicBezTo>
                  <a:cubicBezTo>
                    <a:pt x="47" y="67"/>
                    <a:pt x="48" y="67"/>
                    <a:pt x="49" y="66"/>
                  </a:cubicBezTo>
                  <a:cubicBezTo>
                    <a:pt x="49" y="66"/>
                    <a:pt x="46" y="63"/>
                    <a:pt x="46" y="62"/>
                  </a:cubicBezTo>
                  <a:cubicBezTo>
                    <a:pt x="46" y="61"/>
                    <a:pt x="47" y="59"/>
                    <a:pt x="48" y="59"/>
                  </a:cubicBezTo>
                  <a:cubicBezTo>
                    <a:pt x="50" y="59"/>
                    <a:pt x="50" y="64"/>
                    <a:pt x="56" y="64"/>
                  </a:cubicBezTo>
                  <a:cubicBezTo>
                    <a:pt x="58" y="64"/>
                    <a:pt x="60" y="63"/>
                    <a:pt x="62" y="61"/>
                  </a:cubicBezTo>
                  <a:cubicBezTo>
                    <a:pt x="65" y="61"/>
                    <a:pt x="65" y="61"/>
                    <a:pt x="65" y="61"/>
                  </a:cubicBezTo>
                  <a:cubicBezTo>
                    <a:pt x="65" y="61"/>
                    <a:pt x="65" y="62"/>
                    <a:pt x="66" y="62"/>
                  </a:cubicBezTo>
                  <a:cubicBezTo>
                    <a:pt x="67" y="58"/>
                    <a:pt x="70" y="58"/>
                    <a:pt x="74" y="55"/>
                  </a:cubicBezTo>
                  <a:cubicBezTo>
                    <a:pt x="73" y="57"/>
                    <a:pt x="72" y="58"/>
                    <a:pt x="73" y="60"/>
                  </a:cubicBezTo>
                  <a:cubicBezTo>
                    <a:pt x="77" y="59"/>
                    <a:pt x="77" y="56"/>
                    <a:pt x="80" y="54"/>
                  </a:cubicBezTo>
                  <a:cubicBezTo>
                    <a:pt x="80" y="53"/>
                    <a:pt x="79" y="51"/>
                    <a:pt x="79" y="49"/>
                  </a:cubicBezTo>
                  <a:cubicBezTo>
                    <a:pt x="79" y="45"/>
                    <a:pt x="82" y="44"/>
                    <a:pt x="82" y="41"/>
                  </a:cubicBezTo>
                  <a:cubicBezTo>
                    <a:pt x="82" y="38"/>
                    <a:pt x="81" y="29"/>
                    <a:pt x="84" y="28"/>
                  </a:cubicBezTo>
                  <a:cubicBezTo>
                    <a:pt x="84" y="28"/>
                    <a:pt x="84" y="28"/>
                    <a:pt x="85" y="28"/>
                  </a:cubicBezTo>
                  <a:cubicBezTo>
                    <a:pt x="85" y="28"/>
                    <a:pt x="85" y="28"/>
                    <a:pt x="85" y="28"/>
                  </a:cubicBezTo>
                  <a:cubicBezTo>
                    <a:pt x="85" y="28"/>
                    <a:pt x="85" y="28"/>
                    <a:pt x="85" y="28"/>
                  </a:cubicBezTo>
                  <a:cubicBezTo>
                    <a:pt x="86" y="28"/>
                    <a:pt x="86" y="28"/>
                    <a:pt x="87" y="28"/>
                  </a:cubicBezTo>
                  <a:cubicBezTo>
                    <a:pt x="87" y="27"/>
                    <a:pt x="87" y="26"/>
                    <a:pt x="87" y="26"/>
                  </a:cubicBezTo>
                  <a:cubicBezTo>
                    <a:pt x="87" y="22"/>
                    <a:pt x="90" y="22"/>
                    <a:pt x="90" y="17"/>
                  </a:cubicBezTo>
                  <a:cubicBezTo>
                    <a:pt x="90" y="13"/>
                    <a:pt x="87" y="11"/>
                    <a:pt x="87" y="7"/>
                  </a:cubicBezTo>
                  <a:cubicBezTo>
                    <a:pt x="87" y="5"/>
                    <a:pt x="87" y="3"/>
                    <a:pt x="86" y="1"/>
                  </a:cubicBezTo>
                  <a:cubicBezTo>
                    <a:pt x="86" y="1"/>
                    <a:pt x="85" y="0"/>
                    <a:pt x="8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62"/>
            <p:cNvSpPr>
              <a:spLocks/>
            </p:cNvSpPr>
            <p:nvPr/>
          </p:nvSpPr>
          <p:spPr bwMode="auto">
            <a:xfrm>
              <a:off x="10350500" y="2708275"/>
              <a:ext cx="176213" cy="149225"/>
            </a:xfrm>
            <a:custGeom>
              <a:avLst/>
              <a:gdLst>
                <a:gd name="T0" fmla="*/ 17 w 47"/>
                <a:gd name="T1" fmla="*/ 0 h 40"/>
                <a:gd name="T2" fmla="*/ 15 w 47"/>
                <a:gd name="T3" fmla="*/ 4 h 40"/>
                <a:gd name="T4" fmla="*/ 16 w 47"/>
                <a:gd name="T5" fmla="*/ 7 h 40"/>
                <a:gd name="T6" fmla="*/ 10 w 47"/>
                <a:gd name="T7" fmla="*/ 22 h 40"/>
                <a:gd name="T8" fmla="*/ 8 w 47"/>
                <a:gd name="T9" fmla="*/ 22 h 40"/>
                <a:gd name="T10" fmla="*/ 7 w 47"/>
                <a:gd name="T11" fmla="*/ 22 h 40"/>
                <a:gd name="T12" fmla="*/ 7 w 47"/>
                <a:gd name="T13" fmla="*/ 22 h 40"/>
                <a:gd name="T14" fmla="*/ 5 w 47"/>
                <a:gd name="T15" fmla="*/ 21 h 40"/>
                <a:gd name="T16" fmla="*/ 5 w 47"/>
                <a:gd name="T17" fmla="*/ 23 h 40"/>
                <a:gd name="T18" fmla="*/ 0 w 47"/>
                <a:gd name="T19" fmla="*/ 30 h 40"/>
                <a:gd name="T20" fmla="*/ 2 w 47"/>
                <a:gd name="T21" fmla="*/ 33 h 40"/>
                <a:gd name="T22" fmla="*/ 2 w 47"/>
                <a:gd name="T23" fmla="*/ 40 h 40"/>
                <a:gd name="T24" fmla="*/ 3 w 47"/>
                <a:gd name="T25" fmla="*/ 40 h 40"/>
                <a:gd name="T26" fmla="*/ 10 w 47"/>
                <a:gd name="T27" fmla="*/ 35 h 40"/>
                <a:gd name="T28" fmla="*/ 5 w 47"/>
                <a:gd name="T29" fmla="*/ 31 h 40"/>
                <a:gd name="T30" fmla="*/ 7 w 47"/>
                <a:gd name="T31" fmla="*/ 29 h 40"/>
                <a:gd name="T32" fmla="*/ 13 w 47"/>
                <a:gd name="T33" fmla="*/ 29 h 40"/>
                <a:gd name="T34" fmla="*/ 15 w 47"/>
                <a:gd name="T35" fmla="*/ 27 h 40"/>
                <a:gd name="T36" fmla="*/ 27 w 47"/>
                <a:gd name="T37" fmla="*/ 34 h 40"/>
                <a:gd name="T38" fmla="*/ 38 w 47"/>
                <a:gd name="T39" fmla="*/ 24 h 40"/>
                <a:gd name="T40" fmla="*/ 47 w 47"/>
                <a:gd name="T41" fmla="*/ 21 h 40"/>
                <a:gd name="T42" fmla="*/ 43 w 47"/>
                <a:gd name="T43" fmla="*/ 17 h 40"/>
                <a:gd name="T44" fmla="*/ 45 w 47"/>
                <a:gd name="T45" fmla="*/ 14 h 40"/>
                <a:gd name="T46" fmla="*/ 43 w 47"/>
                <a:gd name="T47" fmla="*/ 14 h 40"/>
                <a:gd name="T48" fmla="*/ 39 w 47"/>
                <a:gd name="T49" fmla="*/ 15 h 40"/>
                <a:gd name="T50" fmla="*/ 17 w 47"/>
                <a:gd name="T51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7" h="40">
                  <a:moveTo>
                    <a:pt x="17" y="0"/>
                  </a:moveTo>
                  <a:cubicBezTo>
                    <a:pt x="16" y="1"/>
                    <a:pt x="15" y="2"/>
                    <a:pt x="15" y="4"/>
                  </a:cubicBezTo>
                  <a:cubicBezTo>
                    <a:pt x="15" y="5"/>
                    <a:pt x="16" y="6"/>
                    <a:pt x="16" y="7"/>
                  </a:cubicBezTo>
                  <a:cubicBezTo>
                    <a:pt x="16" y="11"/>
                    <a:pt x="14" y="22"/>
                    <a:pt x="10" y="22"/>
                  </a:cubicBezTo>
                  <a:cubicBezTo>
                    <a:pt x="9" y="22"/>
                    <a:pt x="8" y="22"/>
                    <a:pt x="8" y="22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6" y="22"/>
                    <a:pt x="6" y="21"/>
                    <a:pt x="5" y="21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5"/>
                    <a:pt x="0" y="27"/>
                    <a:pt x="0" y="30"/>
                  </a:cubicBezTo>
                  <a:cubicBezTo>
                    <a:pt x="0" y="31"/>
                    <a:pt x="2" y="32"/>
                    <a:pt x="2" y="33"/>
                  </a:cubicBezTo>
                  <a:cubicBezTo>
                    <a:pt x="2" y="34"/>
                    <a:pt x="2" y="38"/>
                    <a:pt x="2" y="40"/>
                  </a:cubicBezTo>
                  <a:cubicBezTo>
                    <a:pt x="3" y="40"/>
                    <a:pt x="3" y="40"/>
                    <a:pt x="3" y="40"/>
                  </a:cubicBezTo>
                  <a:cubicBezTo>
                    <a:pt x="6" y="37"/>
                    <a:pt x="8" y="38"/>
                    <a:pt x="10" y="35"/>
                  </a:cubicBezTo>
                  <a:cubicBezTo>
                    <a:pt x="9" y="34"/>
                    <a:pt x="5" y="34"/>
                    <a:pt x="5" y="31"/>
                  </a:cubicBezTo>
                  <a:cubicBezTo>
                    <a:pt x="5" y="29"/>
                    <a:pt x="6" y="29"/>
                    <a:pt x="7" y="29"/>
                  </a:cubicBezTo>
                  <a:cubicBezTo>
                    <a:pt x="9" y="29"/>
                    <a:pt x="11" y="29"/>
                    <a:pt x="13" y="29"/>
                  </a:cubicBezTo>
                  <a:cubicBezTo>
                    <a:pt x="13" y="28"/>
                    <a:pt x="14" y="27"/>
                    <a:pt x="15" y="27"/>
                  </a:cubicBezTo>
                  <a:cubicBezTo>
                    <a:pt x="20" y="30"/>
                    <a:pt x="23" y="31"/>
                    <a:pt x="27" y="34"/>
                  </a:cubicBezTo>
                  <a:cubicBezTo>
                    <a:pt x="30" y="30"/>
                    <a:pt x="32" y="24"/>
                    <a:pt x="38" y="24"/>
                  </a:cubicBezTo>
                  <a:cubicBezTo>
                    <a:pt x="42" y="24"/>
                    <a:pt x="44" y="23"/>
                    <a:pt x="47" y="21"/>
                  </a:cubicBezTo>
                  <a:cubicBezTo>
                    <a:pt x="45" y="21"/>
                    <a:pt x="43" y="19"/>
                    <a:pt x="43" y="17"/>
                  </a:cubicBezTo>
                  <a:cubicBezTo>
                    <a:pt x="43" y="16"/>
                    <a:pt x="44" y="15"/>
                    <a:pt x="45" y="14"/>
                  </a:cubicBezTo>
                  <a:cubicBezTo>
                    <a:pt x="44" y="14"/>
                    <a:pt x="44" y="14"/>
                    <a:pt x="43" y="14"/>
                  </a:cubicBezTo>
                  <a:cubicBezTo>
                    <a:pt x="42" y="14"/>
                    <a:pt x="41" y="15"/>
                    <a:pt x="39" y="15"/>
                  </a:cubicBezTo>
                  <a:cubicBezTo>
                    <a:pt x="28" y="15"/>
                    <a:pt x="24" y="5"/>
                    <a:pt x="1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63"/>
            <p:cNvSpPr>
              <a:spLocks noEditPoints="1"/>
            </p:cNvSpPr>
            <p:nvPr/>
          </p:nvSpPr>
          <p:spPr bwMode="auto">
            <a:xfrm>
              <a:off x="10518775" y="2744788"/>
              <a:ext cx="30163" cy="26988"/>
            </a:xfrm>
            <a:custGeom>
              <a:avLst/>
              <a:gdLst>
                <a:gd name="T0" fmla="*/ 7 w 8"/>
                <a:gd name="T1" fmla="*/ 0 h 7"/>
                <a:gd name="T2" fmla="*/ 1 w 8"/>
                <a:gd name="T3" fmla="*/ 5 h 7"/>
                <a:gd name="T4" fmla="*/ 1 w 8"/>
                <a:gd name="T5" fmla="*/ 7 h 7"/>
                <a:gd name="T6" fmla="*/ 8 w 8"/>
                <a:gd name="T7" fmla="*/ 1 h 7"/>
                <a:gd name="T8" fmla="*/ 7 w 8"/>
                <a:gd name="T9" fmla="*/ 0 h 7"/>
                <a:gd name="T10" fmla="*/ 7 w 8"/>
                <a:gd name="T11" fmla="*/ 0 h 7"/>
                <a:gd name="T12" fmla="*/ 7 w 8"/>
                <a:gd name="T13" fmla="*/ 0 h 7"/>
                <a:gd name="T14" fmla="*/ 8 w 8"/>
                <a:gd name="T15" fmla="*/ 0 h 7"/>
                <a:gd name="T16" fmla="*/ 7 w 8"/>
                <a:gd name="T1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7">
                  <a:moveTo>
                    <a:pt x="7" y="0"/>
                  </a:moveTo>
                  <a:cubicBezTo>
                    <a:pt x="5" y="1"/>
                    <a:pt x="2" y="3"/>
                    <a:pt x="1" y="5"/>
                  </a:cubicBezTo>
                  <a:cubicBezTo>
                    <a:pt x="1" y="5"/>
                    <a:pt x="0" y="7"/>
                    <a:pt x="1" y="7"/>
                  </a:cubicBezTo>
                  <a:cubicBezTo>
                    <a:pt x="4" y="7"/>
                    <a:pt x="7" y="3"/>
                    <a:pt x="8" y="1"/>
                  </a:cubicBezTo>
                  <a:cubicBezTo>
                    <a:pt x="7" y="0"/>
                    <a:pt x="7" y="0"/>
                    <a:pt x="7" y="0"/>
                  </a:cubicBezTo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8" y="0"/>
                    <a:pt x="8" y="0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64"/>
            <p:cNvSpPr>
              <a:spLocks/>
            </p:cNvSpPr>
            <p:nvPr/>
          </p:nvSpPr>
          <p:spPr bwMode="auto">
            <a:xfrm>
              <a:off x="10583863" y="2708275"/>
              <a:ext cx="36513" cy="25400"/>
            </a:xfrm>
            <a:custGeom>
              <a:avLst/>
              <a:gdLst>
                <a:gd name="T0" fmla="*/ 10 w 10"/>
                <a:gd name="T1" fmla="*/ 0 h 7"/>
                <a:gd name="T2" fmla="*/ 9 w 10"/>
                <a:gd name="T3" fmla="*/ 0 h 7"/>
                <a:gd name="T4" fmla="*/ 6 w 10"/>
                <a:gd name="T5" fmla="*/ 0 h 7"/>
                <a:gd name="T6" fmla="*/ 0 w 10"/>
                <a:gd name="T7" fmla="*/ 6 h 7"/>
                <a:gd name="T8" fmla="*/ 0 w 10"/>
                <a:gd name="T9" fmla="*/ 7 h 7"/>
                <a:gd name="T10" fmla="*/ 10 w 10"/>
                <a:gd name="T11" fmla="*/ 2 h 7"/>
                <a:gd name="T12" fmla="*/ 10 w 10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7">
                  <a:moveTo>
                    <a:pt x="10" y="0"/>
                  </a:moveTo>
                  <a:cubicBezTo>
                    <a:pt x="10" y="0"/>
                    <a:pt x="9" y="0"/>
                    <a:pt x="9" y="0"/>
                  </a:cubicBezTo>
                  <a:cubicBezTo>
                    <a:pt x="8" y="0"/>
                    <a:pt x="7" y="0"/>
                    <a:pt x="6" y="0"/>
                  </a:cubicBezTo>
                  <a:cubicBezTo>
                    <a:pt x="2" y="0"/>
                    <a:pt x="0" y="6"/>
                    <a:pt x="0" y="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4" y="7"/>
                    <a:pt x="4" y="2"/>
                    <a:pt x="10" y="2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65"/>
            <p:cNvSpPr>
              <a:spLocks/>
            </p:cNvSpPr>
            <p:nvPr/>
          </p:nvSpPr>
          <p:spPr bwMode="auto">
            <a:xfrm>
              <a:off x="10653713" y="2678113"/>
              <a:ext cx="19050" cy="17463"/>
            </a:xfrm>
            <a:custGeom>
              <a:avLst/>
              <a:gdLst>
                <a:gd name="T0" fmla="*/ 5 w 5"/>
                <a:gd name="T1" fmla="*/ 0 h 5"/>
                <a:gd name="T2" fmla="*/ 1 w 5"/>
                <a:gd name="T3" fmla="*/ 1 h 5"/>
                <a:gd name="T4" fmla="*/ 0 w 5"/>
                <a:gd name="T5" fmla="*/ 4 h 5"/>
                <a:gd name="T6" fmla="*/ 0 w 5"/>
                <a:gd name="T7" fmla="*/ 5 h 5"/>
                <a:gd name="T8" fmla="*/ 5 w 5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5" y="0"/>
                  </a:moveTo>
                  <a:cubicBezTo>
                    <a:pt x="4" y="0"/>
                    <a:pt x="1" y="0"/>
                    <a:pt x="1" y="1"/>
                  </a:cubicBezTo>
                  <a:cubicBezTo>
                    <a:pt x="0" y="2"/>
                    <a:pt x="1" y="4"/>
                    <a:pt x="0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3" y="5"/>
                    <a:pt x="5" y="1"/>
                    <a:pt x="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66"/>
            <p:cNvSpPr>
              <a:spLocks/>
            </p:cNvSpPr>
            <p:nvPr/>
          </p:nvSpPr>
          <p:spPr bwMode="auto">
            <a:xfrm>
              <a:off x="10406063" y="2351088"/>
              <a:ext cx="87313" cy="333375"/>
            </a:xfrm>
            <a:custGeom>
              <a:avLst/>
              <a:gdLst>
                <a:gd name="T0" fmla="*/ 9 w 23"/>
                <a:gd name="T1" fmla="*/ 0 h 89"/>
                <a:gd name="T2" fmla="*/ 7 w 23"/>
                <a:gd name="T3" fmla="*/ 0 h 89"/>
                <a:gd name="T4" fmla="*/ 7 w 23"/>
                <a:gd name="T5" fmla="*/ 6 h 89"/>
                <a:gd name="T6" fmla="*/ 6 w 23"/>
                <a:gd name="T7" fmla="*/ 9 h 89"/>
                <a:gd name="T8" fmla="*/ 0 w 23"/>
                <a:gd name="T9" fmla="*/ 24 h 89"/>
                <a:gd name="T10" fmla="*/ 4 w 23"/>
                <a:gd name="T11" fmla="*/ 34 h 89"/>
                <a:gd name="T12" fmla="*/ 4 w 23"/>
                <a:gd name="T13" fmla="*/ 51 h 89"/>
                <a:gd name="T14" fmla="*/ 2 w 23"/>
                <a:gd name="T15" fmla="*/ 60 h 89"/>
                <a:gd name="T16" fmla="*/ 4 w 23"/>
                <a:gd name="T17" fmla="*/ 68 h 89"/>
                <a:gd name="T18" fmla="*/ 3 w 23"/>
                <a:gd name="T19" fmla="*/ 81 h 89"/>
                <a:gd name="T20" fmla="*/ 3 w 23"/>
                <a:gd name="T21" fmla="*/ 89 h 89"/>
                <a:gd name="T22" fmla="*/ 10 w 23"/>
                <a:gd name="T23" fmla="*/ 83 h 89"/>
                <a:gd name="T24" fmla="*/ 13 w 23"/>
                <a:gd name="T25" fmla="*/ 83 h 89"/>
                <a:gd name="T26" fmla="*/ 15 w 23"/>
                <a:gd name="T27" fmla="*/ 85 h 89"/>
                <a:gd name="T28" fmla="*/ 16 w 23"/>
                <a:gd name="T29" fmla="*/ 85 h 89"/>
                <a:gd name="T30" fmla="*/ 16 w 23"/>
                <a:gd name="T31" fmla="*/ 85 h 89"/>
                <a:gd name="T32" fmla="*/ 8 w 23"/>
                <a:gd name="T33" fmla="*/ 71 h 89"/>
                <a:gd name="T34" fmla="*/ 17 w 23"/>
                <a:gd name="T35" fmla="*/ 54 h 89"/>
                <a:gd name="T36" fmla="*/ 23 w 23"/>
                <a:gd name="T37" fmla="*/ 58 h 89"/>
                <a:gd name="T38" fmla="*/ 15 w 23"/>
                <a:gd name="T39" fmla="*/ 38 h 89"/>
                <a:gd name="T40" fmla="*/ 13 w 23"/>
                <a:gd name="T41" fmla="*/ 30 h 89"/>
                <a:gd name="T42" fmla="*/ 13 w 23"/>
                <a:gd name="T43" fmla="*/ 24 h 89"/>
                <a:gd name="T44" fmla="*/ 12 w 23"/>
                <a:gd name="T45" fmla="*/ 13 h 89"/>
                <a:gd name="T46" fmla="*/ 9 w 23"/>
                <a:gd name="T47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3" h="89">
                  <a:moveTo>
                    <a:pt x="9" y="0"/>
                  </a:moveTo>
                  <a:cubicBezTo>
                    <a:pt x="8" y="0"/>
                    <a:pt x="7" y="0"/>
                    <a:pt x="7" y="0"/>
                  </a:cubicBezTo>
                  <a:cubicBezTo>
                    <a:pt x="7" y="2"/>
                    <a:pt x="7" y="3"/>
                    <a:pt x="7" y="6"/>
                  </a:cubicBezTo>
                  <a:cubicBezTo>
                    <a:pt x="7" y="7"/>
                    <a:pt x="6" y="8"/>
                    <a:pt x="6" y="9"/>
                  </a:cubicBezTo>
                  <a:cubicBezTo>
                    <a:pt x="1" y="10"/>
                    <a:pt x="0" y="18"/>
                    <a:pt x="0" y="24"/>
                  </a:cubicBezTo>
                  <a:cubicBezTo>
                    <a:pt x="0" y="28"/>
                    <a:pt x="4" y="30"/>
                    <a:pt x="4" y="34"/>
                  </a:cubicBezTo>
                  <a:cubicBezTo>
                    <a:pt x="4" y="41"/>
                    <a:pt x="4" y="44"/>
                    <a:pt x="4" y="51"/>
                  </a:cubicBezTo>
                  <a:cubicBezTo>
                    <a:pt x="4" y="54"/>
                    <a:pt x="2" y="56"/>
                    <a:pt x="2" y="60"/>
                  </a:cubicBezTo>
                  <a:cubicBezTo>
                    <a:pt x="2" y="63"/>
                    <a:pt x="4" y="64"/>
                    <a:pt x="4" y="68"/>
                  </a:cubicBezTo>
                  <a:cubicBezTo>
                    <a:pt x="4" y="72"/>
                    <a:pt x="3" y="75"/>
                    <a:pt x="3" y="81"/>
                  </a:cubicBezTo>
                  <a:cubicBezTo>
                    <a:pt x="3" y="82"/>
                    <a:pt x="2" y="89"/>
                    <a:pt x="3" y="89"/>
                  </a:cubicBezTo>
                  <a:cubicBezTo>
                    <a:pt x="6" y="89"/>
                    <a:pt x="6" y="83"/>
                    <a:pt x="10" y="83"/>
                  </a:cubicBezTo>
                  <a:cubicBezTo>
                    <a:pt x="11" y="83"/>
                    <a:pt x="12" y="83"/>
                    <a:pt x="13" y="83"/>
                  </a:cubicBezTo>
                  <a:cubicBezTo>
                    <a:pt x="13" y="84"/>
                    <a:pt x="14" y="85"/>
                    <a:pt x="15" y="85"/>
                  </a:cubicBezTo>
                  <a:cubicBezTo>
                    <a:pt x="15" y="85"/>
                    <a:pt x="16" y="85"/>
                    <a:pt x="16" y="85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4" y="80"/>
                    <a:pt x="8" y="77"/>
                    <a:pt x="8" y="71"/>
                  </a:cubicBezTo>
                  <a:cubicBezTo>
                    <a:pt x="8" y="63"/>
                    <a:pt x="9" y="54"/>
                    <a:pt x="17" y="54"/>
                  </a:cubicBezTo>
                  <a:cubicBezTo>
                    <a:pt x="19" y="54"/>
                    <a:pt x="21" y="56"/>
                    <a:pt x="23" y="58"/>
                  </a:cubicBezTo>
                  <a:cubicBezTo>
                    <a:pt x="21" y="51"/>
                    <a:pt x="17" y="45"/>
                    <a:pt x="15" y="38"/>
                  </a:cubicBezTo>
                  <a:cubicBezTo>
                    <a:pt x="14" y="36"/>
                    <a:pt x="12" y="33"/>
                    <a:pt x="13" y="30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1" y="20"/>
                    <a:pt x="13" y="17"/>
                    <a:pt x="12" y="13"/>
                  </a:cubicBezTo>
                  <a:cubicBezTo>
                    <a:pt x="11" y="9"/>
                    <a:pt x="9" y="5"/>
                    <a:pt x="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67"/>
            <p:cNvSpPr>
              <a:spLocks noEditPoints="1"/>
            </p:cNvSpPr>
            <p:nvPr/>
          </p:nvSpPr>
          <p:spPr bwMode="auto">
            <a:xfrm>
              <a:off x="7658100" y="1189038"/>
              <a:ext cx="533400" cy="392113"/>
            </a:xfrm>
            <a:custGeom>
              <a:avLst/>
              <a:gdLst>
                <a:gd name="T0" fmla="*/ 49 w 142"/>
                <a:gd name="T1" fmla="*/ 104 h 104"/>
                <a:gd name="T2" fmla="*/ 49 w 142"/>
                <a:gd name="T3" fmla="*/ 104 h 104"/>
                <a:gd name="T4" fmla="*/ 49 w 142"/>
                <a:gd name="T5" fmla="*/ 104 h 104"/>
                <a:gd name="T6" fmla="*/ 48 w 142"/>
                <a:gd name="T7" fmla="*/ 103 h 104"/>
                <a:gd name="T8" fmla="*/ 48 w 142"/>
                <a:gd name="T9" fmla="*/ 103 h 104"/>
                <a:gd name="T10" fmla="*/ 49 w 142"/>
                <a:gd name="T11" fmla="*/ 104 h 104"/>
                <a:gd name="T12" fmla="*/ 48 w 142"/>
                <a:gd name="T13" fmla="*/ 103 h 104"/>
                <a:gd name="T14" fmla="*/ 46 w 142"/>
                <a:gd name="T15" fmla="*/ 101 h 104"/>
                <a:gd name="T16" fmla="*/ 48 w 142"/>
                <a:gd name="T17" fmla="*/ 103 h 104"/>
                <a:gd name="T18" fmla="*/ 46 w 142"/>
                <a:gd name="T19" fmla="*/ 101 h 104"/>
                <a:gd name="T20" fmla="*/ 130 w 142"/>
                <a:gd name="T21" fmla="*/ 0 h 104"/>
                <a:gd name="T22" fmla="*/ 88 w 142"/>
                <a:gd name="T23" fmla="*/ 16 h 104"/>
                <a:gd name="T24" fmla="*/ 79 w 142"/>
                <a:gd name="T25" fmla="*/ 13 h 104"/>
                <a:gd name="T26" fmla="*/ 70 w 142"/>
                <a:gd name="T27" fmla="*/ 16 h 104"/>
                <a:gd name="T28" fmla="*/ 45 w 142"/>
                <a:gd name="T29" fmla="*/ 30 h 104"/>
                <a:gd name="T30" fmla="*/ 33 w 142"/>
                <a:gd name="T31" fmla="*/ 32 h 104"/>
                <a:gd name="T32" fmla="*/ 30 w 142"/>
                <a:gd name="T33" fmla="*/ 35 h 104"/>
                <a:gd name="T34" fmla="*/ 32 w 142"/>
                <a:gd name="T35" fmla="*/ 40 h 104"/>
                <a:gd name="T36" fmla="*/ 17 w 142"/>
                <a:gd name="T37" fmla="*/ 57 h 104"/>
                <a:gd name="T38" fmla="*/ 22 w 142"/>
                <a:gd name="T39" fmla="*/ 63 h 104"/>
                <a:gd name="T40" fmla="*/ 8 w 142"/>
                <a:gd name="T41" fmla="*/ 71 h 104"/>
                <a:gd name="T42" fmla="*/ 8 w 142"/>
                <a:gd name="T43" fmla="*/ 75 h 104"/>
                <a:gd name="T44" fmla="*/ 0 w 142"/>
                <a:gd name="T45" fmla="*/ 87 h 104"/>
                <a:gd name="T46" fmla="*/ 5 w 142"/>
                <a:gd name="T47" fmla="*/ 92 h 104"/>
                <a:gd name="T48" fmla="*/ 11 w 142"/>
                <a:gd name="T49" fmla="*/ 92 h 104"/>
                <a:gd name="T50" fmla="*/ 13 w 142"/>
                <a:gd name="T51" fmla="*/ 92 h 104"/>
                <a:gd name="T52" fmla="*/ 17 w 142"/>
                <a:gd name="T53" fmla="*/ 102 h 104"/>
                <a:gd name="T54" fmla="*/ 19 w 142"/>
                <a:gd name="T55" fmla="*/ 103 h 104"/>
                <a:gd name="T56" fmla="*/ 25 w 142"/>
                <a:gd name="T57" fmla="*/ 102 h 104"/>
                <a:gd name="T58" fmla="*/ 27 w 142"/>
                <a:gd name="T59" fmla="*/ 104 h 104"/>
                <a:gd name="T60" fmla="*/ 49 w 142"/>
                <a:gd name="T61" fmla="*/ 104 h 104"/>
                <a:gd name="T62" fmla="*/ 48 w 142"/>
                <a:gd name="T63" fmla="*/ 103 h 104"/>
                <a:gd name="T64" fmla="*/ 32 w 142"/>
                <a:gd name="T65" fmla="*/ 84 h 104"/>
                <a:gd name="T66" fmla="*/ 66 w 142"/>
                <a:gd name="T67" fmla="*/ 43 h 104"/>
                <a:gd name="T68" fmla="*/ 80 w 142"/>
                <a:gd name="T69" fmla="*/ 35 h 104"/>
                <a:gd name="T70" fmla="*/ 86 w 142"/>
                <a:gd name="T71" fmla="*/ 29 h 104"/>
                <a:gd name="T72" fmla="*/ 113 w 142"/>
                <a:gd name="T73" fmla="*/ 22 h 104"/>
                <a:gd name="T74" fmla="*/ 142 w 142"/>
                <a:gd name="T75" fmla="*/ 7 h 104"/>
                <a:gd name="T76" fmla="*/ 130 w 142"/>
                <a:gd name="T77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42" h="104">
                  <a:moveTo>
                    <a:pt x="49" y="104"/>
                  </a:moveTo>
                  <a:cubicBezTo>
                    <a:pt x="49" y="104"/>
                    <a:pt x="49" y="104"/>
                    <a:pt x="49" y="104"/>
                  </a:cubicBezTo>
                  <a:cubicBezTo>
                    <a:pt x="49" y="104"/>
                    <a:pt x="49" y="104"/>
                    <a:pt x="49" y="104"/>
                  </a:cubicBezTo>
                  <a:moveTo>
                    <a:pt x="48" y="103"/>
                  </a:moveTo>
                  <a:cubicBezTo>
                    <a:pt x="48" y="103"/>
                    <a:pt x="48" y="103"/>
                    <a:pt x="48" y="103"/>
                  </a:cubicBezTo>
                  <a:cubicBezTo>
                    <a:pt x="48" y="103"/>
                    <a:pt x="48" y="103"/>
                    <a:pt x="49" y="104"/>
                  </a:cubicBezTo>
                  <a:cubicBezTo>
                    <a:pt x="48" y="103"/>
                    <a:pt x="48" y="103"/>
                    <a:pt x="48" y="103"/>
                  </a:cubicBezTo>
                  <a:moveTo>
                    <a:pt x="46" y="101"/>
                  </a:moveTo>
                  <a:cubicBezTo>
                    <a:pt x="48" y="103"/>
                    <a:pt x="48" y="103"/>
                    <a:pt x="48" y="103"/>
                  </a:cubicBezTo>
                  <a:cubicBezTo>
                    <a:pt x="47" y="102"/>
                    <a:pt x="46" y="101"/>
                    <a:pt x="46" y="101"/>
                  </a:cubicBezTo>
                  <a:moveTo>
                    <a:pt x="130" y="0"/>
                  </a:moveTo>
                  <a:cubicBezTo>
                    <a:pt x="116" y="0"/>
                    <a:pt x="103" y="16"/>
                    <a:pt x="88" y="16"/>
                  </a:cubicBezTo>
                  <a:cubicBezTo>
                    <a:pt x="84" y="16"/>
                    <a:pt x="83" y="13"/>
                    <a:pt x="79" y="13"/>
                  </a:cubicBezTo>
                  <a:cubicBezTo>
                    <a:pt x="74" y="13"/>
                    <a:pt x="74" y="16"/>
                    <a:pt x="70" y="16"/>
                  </a:cubicBezTo>
                  <a:cubicBezTo>
                    <a:pt x="60" y="16"/>
                    <a:pt x="52" y="30"/>
                    <a:pt x="45" y="30"/>
                  </a:cubicBezTo>
                  <a:cubicBezTo>
                    <a:pt x="40" y="30"/>
                    <a:pt x="37" y="32"/>
                    <a:pt x="33" y="32"/>
                  </a:cubicBezTo>
                  <a:cubicBezTo>
                    <a:pt x="31" y="32"/>
                    <a:pt x="30" y="33"/>
                    <a:pt x="30" y="35"/>
                  </a:cubicBezTo>
                  <a:cubicBezTo>
                    <a:pt x="30" y="36"/>
                    <a:pt x="32" y="37"/>
                    <a:pt x="32" y="40"/>
                  </a:cubicBezTo>
                  <a:cubicBezTo>
                    <a:pt x="32" y="48"/>
                    <a:pt x="17" y="52"/>
                    <a:pt x="17" y="57"/>
                  </a:cubicBezTo>
                  <a:cubicBezTo>
                    <a:pt x="17" y="59"/>
                    <a:pt x="21" y="60"/>
                    <a:pt x="22" y="63"/>
                  </a:cubicBezTo>
                  <a:cubicBezTo>
                    <a:pt x="17" y="64"/>
                    <a:pt x="8" y="66"/>
                    <a:pt x="8" y="71"/>
                  </a:cubicBezTo>
                  <a:cubicBezTo>
                    <a:pt x="8" y="74"/>
                    <a:pt x="8" y="75"/>
                    <a:pt x="8" y="75"/>
                  </a:cubicBezTo>
                  <a:cubicBezTo>
                    <a:pt x="8" y="80"/>
                    <a:pt x="0" y="80"/>
                    <a:pt x="0" y="87"/>
                  </a:cubicBezTo>
                  <a:cubicBezTo>
                    <a:pt x="0" y="90"/>
                    <a:pt x="5" y="92"/>
                    <a:pt x="5" y="92"/>
                  </a:cubicBezTo>
                  <a:cubicBezTo>
                    <a:pt x="5" y="92"/>
                    <a:pt x="8" y="92"/>
                    <a:pt x="11" y="92"/>
                  </a:cubicBezTo>
                  <a:cubicBezTo>
                    <a:pt x="12" y="92"/>
                    <a:pt x="13" y="92"/>
                    <a:pt x="13" y="92"/>
                  </a:cubicBezTo>
                  <a:cubicBezTo>
                    <a:pt x="18" y="94"/>
                    <a:pt x="15" y="98"/>
                    <a:pt x="17" y="102"/>
                  </a:cubicBezTo>
                  <a:cubicBezTo>
                    <a:pt x="18" y="103"/>
                    <a:pt x="18" y="103"/>
                    <a:pt x="19" y="103"/>
                  </a:cubicBezTo>
                  <a:cubicBezTo>
                    <a:pt x="21" y="103"/>
                    <a:pt x="23" y="102"/>
                    <a:pt x="25" y="102"/>
                  </a:cubicBezTo>
                  <a:cubicBezTo>
                    <a:pt x="25" y="102"/>
                    <a:pt x="26" y="104"/>
                    <a:pt x="27" y="104"/>
                  </a:cubicBezTo>
                  <a:cubicBezTo>
                    <a:pt x="49" y="104"/>
                    <a:pt x="49" y="104"/>
                    <a:pt x="49" y="104"/>
                  </a:cubicBezTo>
                  <a:cubicBezTo>
                    <a:pt x="49" y="104"/>
                    <a:pt x="48" y="103"/>
                    <a:pt x="48" y="103"/>
                  </a:cubicBezTo>
                  <a:cubicBezTo>
                    <a:pt x="42" y="97"/>
                    <a:pt x="32" y="95"/>
                    <a:pt x="32" y="84"/>
                  </a:cubicBezTo>
                  <a:cubicBezTo>
                    <a:pt x="32" y="66"/>
                    <a:pt x="52" y="47"/>
                    <a:pt x="66" y="43"/>
                  </a:cubicBezTo>
                  <a:cubicBezTo>
                    <a:pt x="72" y="42"/>
                    <a:pt x="73" y="35"/>
                    <a:pt x="80" y="35"/>
                  </a:cubicBezTo>
                  <a:cubicBezTo>
                    <a:pt x="83" y="35"/>
                    <a:pt x="85" y="30"/>
                    <a:pt x="86" y="29"/>
                  </a:cubicBezTo>
                  <a:cubicBezTo>
                    <a:pt x="96" y="24"/>
                    <a:pt x="103" y="27"/>
                    <a:pt x="113" y="22"/>
                  </a:cubicBezTo>
                  <a:cubicBezTo>
                    <a:pt x="120" y="18"/>
                    <a:pt x="142" y="17"/>
                    <a:pt x="142" y="7"/>
                  </a:cubicBezTo>
                  <a:cubicBezTo>
                    <a:pt x="142" y="4"/>
                    <a:pt x="134" y="0"/>
                    <a:pt x="13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68"/>
            <p:cNvSpPr>
              <a:spLocks/>
            </p:cNvSpPr>
            <p:nvPr/>
          </p:nvSpPr>
          <p:spPr bwMode="auto">
            <a:xfrm>
              <a:off x="5819775" y="2216150"/>
              <a:ext cx="1174750" cy="841375"/>
            </a:xfrm>
            <a:custGeom>
              <a:avLst/>
              <a:gdLst>
                <a:gd name="T0" fmla="*/ 146 w 313"/>
                <a:gd name="T1" fmla="*/ 35 h 224"/>
                <a:gd name="T2" fmla="*/ 137 w 313"/>
                <a:gd name="T3" fmla="*/ 46 h 224"/>
                <a:gd name="T4" fmla="*/ 132 w 313"/>
                <a:gd name="T5" fmla="*/ 49 h 224"/>
                <a:gd name="T6" fmla="*/ 114 w 313"/>
                <a:gd name="T7" fmla="*/ 58 h 224"/>
                <a:gd name="T8" fmla="*/ 95 w 313"/>
                <a:gd name="T9" fmla="*/ 76 h 224"/>
                <a:gd name="T10" fmla="*/ 74 w 313"/>
                <a:gd name="T11" fmla="*/ 94 h 224"/>
                <a:gd name="T12" fmla="*/ 62 w 313"/>
                <a:gd name="T13" fmla="*/ 93 h 224"/>
                <a:gd name="T14" fmla="*/ 57 w 313"/>
                <a:gd name="T15" fmla="*/ 102 h 224"/>
                <a:gd name="T16" fmla="*/ 39 w 313"/>
                <a:gd name="T17" fmla="*/ 105 h 224"/>
                <a:gd name="T18" fmla="*/ 67 w 313"/>
                <a:gd name="T19" fmla="*/ 125 h 224"/>
                <a:gd name="T20" fmla="*/ 68 w 313"/>
                <a:gd name="T21" fmla="*/ 133 h 224"/>
                <a:gd name="T22" fmla="*/ 58 w 313"/>
                <a:gd name="T23" fmla="*/ 155 h 224"/>
                <a:gd name="T24" fmla="*/ 36 w 313"/>
                <a:gd name="T25" fmla="*/ 154 h 224"/>
                <a:gd name="T26" fmla="*/ 18 w 313"/>
                <a:gd name="T27" fmla="*/ 152 h 224"/>
                <a:gd name="T28" fmla="*/ 6 w 313"/>
                <a:gd name="T29" fmla="*/ 170 h 224"/>
                <a:gd name="T30" fmla="*/ 5 w 313"/>
                <a:gd name="T31" fmla="*/ 202 h 224"/>
                <a:gd name="T32" fmla="*/ 19 w 313"/>
                <a:gd name="T33" fmla="*/ 214 h 224"/>
                <a:gd name="T34" fmla="*/ 54 w 313"/>
                <a:gd name="T35" fmla="*/ 218 h 224"/>
                <a:gd name="T36" fmla="*/ 57 w 313"/>
                <a:gd name="T37" fmla="*/ 218 h 224"/>
                <a:gd name="T38" fmla="*/ 74 w 313"/>
                <a:gd name="T39" fmla="*/ 195 h 224"/>
                <a:gd name="T40" fmla="*/ 100 w 313"/>
                <a:gd name="T41" fmla="*/ 161 h 224"/>
                <a:gd name="T42" fmla="*/ 140 w 313"/>
                <a:gd name="T43" fmla="*/ 149 h 224"/>
                <a:gd name="T44" fmla="*/ 172 w 313"/>
                <a:gd name="T45" fmla="*/ 167 h 224"/>
                <a:gd name="T46" fmla="*/ 201 w 313"/>
                <a:gd name="T47" fmla="*/ 188 h 224"/>
                <a:gd name="T48" fmla="*/ 202 w 313"/>
                <a:gd name="T49" fmla="*/ 206 h 224"/>
                <a:gd name="T50" fmla="*/ 207 w 313"/>
                <a:gd name="T51" fmla="*/ 188 h 224"/>
                <a:gd name="T52" fmla="*/ 211 w 313"/>
                <a:gd name="T53" fmla="*/ 176 h 224"/>
                <a:gd name="T54" fmla="*/ 197 w 313"/>
                <a:gd name="T55" fmla="*/ 169 h 224"/>
                <a:gd name="T56" fmla="*/ 180 w 313"/>
                <a:gd name="T57" fmla="*/ 149 h 224"/>
                <a:gd name="T58" fmla="*/ 173 w 313"/>
                <a:gd name="T59" fmla="*/ 135 h 224"/>
                <a:gd name="T60" fmla="*/ 195 w 313"/>
                <a:gd name="T61" fmla="*/ 138 h 224"/>
                <a:gd name="T62" fmla="*/ 221 w 313"/>
                <a:gd name="T63" fmla="*/ 160 h 224"/>
                <a:gd name="T64" fmla="*/ 239 w 313"/>
                <a:gd name="T65" fmla="*/ 192 h 224"/>
                <a:gd name="T66" fmla="*/ 252 w 313"/>
                <a:gd name="T67" fmla="*/ 204 h 224"/>
                <a:gd name="T68" fmla="*/ 260 w 313"/>
                <a:gd name="T69" fmla="*/ 218 h 224"/>
                <a:gd name="T70" fmla="*/ 259 w 313"/>
                <a:gd name="T71" fmla="*/ 204 h 224"/>
                <a:gd name="T72" fmla="*/ 271 w 313"/>
                <a:gd name="T73" fmla="*/ 206 h 224"/>
                <a:gd name="T74" fmla="*/ 261 w 313"/>
                <a:gd name="T75" fmla="*/ 192 h 224"/>
                <a:gd name="T76" fmla="*/ 267 w 313"/>
                <a:gd name="T77" fmla="*/ 187 h 224"/>
                <a:gd name="T78" fmla="*/ 288 w 313"/>
                <a:gd name="T79" fmla="*/ 183 h 224"/>
                <a:gd name="T80" fmla="*/ 300 w 313"/>
                <a:gd name="T81" fmla="*/ 177 h 224"/>
                <a:gd name="T82" fmla="*/ 307 w 313"/>
                <a:gd name="T83" fmla="*/ 176 h 224"/>
                <a:gd name="T84" fmla="*/ 306 w 313"/>
                <a:gd name="T85" fmla="*/ 144 h 224"/>
                <a:gd name="T86" fmla="*/ 313 w 313"/>
                <a:gd name="T87" fmla="*/ 130 h 224"/>
                <a:gd name="T88" fmla="*/ 303 w 313"/>
                <a:gd name="T89" fmla="*/ 128 h 224"/>
                <a:gd name="T90" fmla="*/ 270 w 313"/>
                <a:gd name="T91" fmla="*/ 106 h 224"/>
                <a:gd name="T92" fmla="*/ 258 w 313"/>
                <a:gd name="T93" fmla="*/ 99 h 224"/>
                <a:gd name="T94" fmla="*/ 269 w 313"/>
                <a:gd name="T95" fmla="*/ 77 h 224"/>
                <a:gd name="T96" fmla="*/ 263 w 313"/>
                <a:gd name="T97" fmla="*/ 62 h 224"/>
                <a:gd name="T98" fmla="*/ 244 w 313"/>
                <a:gd name="T99" fmla="*/ 36 h 224"/>
                <a:gd name="T100" fmla="*/ 244 w 313"/>
                <a:gd name="T101" fmla="*/ 36 h 224"/>
                <a:gd name="T102" fmla="*/ 244 w 313"/>
                <a:gd name="T103" fmla="*/ 36 h 224"/>
                <a:gd name="T104" fmla="*/ 234 w 313"/>
                <a:gd name="T105" fmla="*/ 37 h 224"/>
                <a:gd name="T106" fmla="*/ 215 w 313"/>
                <a:gd name="T107" fmla="*/ 33 h 224"/>
                <a:gd name="T108" fmla="*/ 187 w 313"/>
                <a:gd name="T109" fmla="*/ 44 h 224"/>
                <a:gd name="T110" fmla="*/ 183 w 313"/>
                <a:gd name="T111" fmla="*/ 37 h 224"/>
                <a:gd name="T112" fmla="*/ 155 w 313"/>
                <a:gd name="T113" fmla="*/ 38 h 224"/>
                <a:gd name="T114" fmla="*/ 158 w 313"/>
                <a:gd name="T115" fmla="*/ 20 h 224"/>
                <a:gd name="T116" fmla="*/ 157 w 313"/>
                <a:gd name="T117" fmla="*/ 11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13" h="224">
                  <a:moveTo>
                    <a:pt x="158" y="0"/>
                  </a:moveTo>
                  <a:cubicBezTo>
                    <a:pt x="151" y="6"/>
                    <a:pt x="140" y="6"/>
                    <a:pt x="140" y="18"/>
                  </a:cubicBezTo>
                  <a:cubicBezTo>
                    <a:pt x="140" y="25"/>
                    <a:pt x="145" y="28"/>
                    <a:pt x="146" y="35"/>
                  </a:cubicBezTo>
                  <a:cubicBezTo>
                    <a:pt x="146" y="35"/>
                    <a:pt x="148" y="41"/>
                    <a:pt x="148" y="42"/>
                  </a:cubicBezTo>
                  <a:cubicBezTo>
                    <a:pt x="148" y="45"/>
                    <a:pt x="143" y="47"/>
                    <a:pt x="141" y="47"/>
                  </a:cubicBezTo>
                  <a:cubicBezTo>
                    <a:pt x="140" y="47"/>
                    <a:pt x="138" y="46"/>
                    <a:pt x="137" y="46"/>
                  </a:cubicBezTo>
                  <a:cubicBezTo>
                    <a:pt x="136" y="46"/>
                    <a:pt x="135" y="47"/>
                    <a:pt x="134" y="47"/>
                  </a:cubicBezTo>
                  <a:cubicBezTo>
                    <a:pt x="134" y="48"/>
                    <a:pt x="133" y="50"/>
                    <a:pt x="132" y="50"/>
                  </a:cubicBezTo>
                  <a:cubicBezTo>
                    <a:pt x="132" y="50"/>
                    <a:pt x="132" y="50"/>
                    <a:pt x="132" y="49"/>
                  </a:cubicBezTo>
                  <a:cubicBezTo>
                    <a:pt x="131" y="50"/>
                    <a:pt x="131" y="50"/>
                    <a:pt x="131" y="50"/>
                  </a:cubicBezTo>
                  <a:cubicBezTo>
                    <a:pt x="131" y="50"/>
                    <a:pt x="131" y="49"/>
                    <a:pt x="128" y="49"/>
                  </a:cubicBezTo>
                  <a:cubicBezTo>
                    <a:pt x="122" y="49"/>
                    <a:pt x="118" y="54"/>
                    <a:pt x="114" y="58"/>
                  </a:cubicBezTo>
                  <a:cubicBezTo>
                    <a:pt x="113" y="58"/>
                    <a:pt x="111" y="60"/>
                    <a:pt x="111" y="61"/>
                  </a:cubicBezTo>
                  <a:cubicBezTo>
                    <a:pt x="111" y="64"/>
                    <a:pt x="112" y="68"/>
                    <a:pt x="109" y="70"/>
                  </a:cubicBezTo>
                  <a:cubicBezTo>
                    <a:pt x="108" y="71"/>
                    <a:pt x="97" y="76"/>
                    <a:pt x="95" y="76"/>
                  </a:cubicBezTo>
                  <a:cubicBezTo>
                    <a:pt x="94" y="77"/>
                    <a:pt x="93" y="77"/>
                    <a:pt x="91" y="77"/>
                  </a:cubicBezTo>
                  <a:cubicBezTo>
                    <a:pt x="89" y="84"/>
                    <a:pt x="87" y="90"/>
                    <a:pt x="79" y="90"/>
                  </a:cubicBezTo>
                  <a:cubicBezTo>
                    <a:pt x="78" y="92"/>
                    <a:pt x="76" y="94"/>
                    <a:pt x="74" y="94"/>
                  </a:cubicBezTo>
                  <a:cubicBezTo>
                    <a:pt x="70" y="94"/>
                    <a:pt x="67" y="93"/>
                    <a:pt x="65" y="91"/>
                  </a:cubicBezTo>
                  <a:cubicBezTo>
                    <a:pt x="62" y="91"/>
                    <a:pt x="62" y="91"/>
                    <a:pt x="62" y="91"/>
                  </a:cubicBezTo>
                  <a:cubicBezTo>
                    <a:pt x="62" y="93"/>
                    <a:pt x="62" y="93"/>
                    <a:pt x="62" y="93"/>
                  </a:cubicBezTo>
                  <a:cubicBezTo>
                    <a:pt x="63" y="94"/>
                    <a:pt x="62" y="98"/>
                    <a:pt x="64" y="99"/>
                  </a:cubicBezTo>
                  <a:cubicBezTo>
                    <a:pt x="64" y="101"/>
                    <a:pt x="64" y="101"/>
                    <a:pt x="64" y="101"/>
                  </a:cubicBezTo>
                  <a:cubicBezTo>
                    <a:pt x="63" y="101"/>
                    <a:pt x="60" y="102"/>
                    <a:pt x="57" y="102"/>
                  </a:cubicBezTo>
                  <a:cubicBezTo>
                    <a:pt x="55" y="102"/>
                    <a:pt x="50" y="101"/>
                    <a:pt x="50" y="99"/>
                  </a:cubicBezTo>
                  <a:cubicBezTo>
                    <a:pt x="47" y="100"/>
                    <a:pt x="39" y="102"/>
                    <a:pt x="39" y="104"/>
                  </a:cubicBezTo>
                  <a:cubicBezTo>
                    <a:pt x="39" y="105"/>
                    <a:pt x="39" y="105"/>
                    <a:pt x="39" y="105"/>
                  </a:cubicBezTo>
                  <a:cubicBezTo>
                    <a:pt x="39" y="110"/>
                    <a:pt x="52" y="112"/>
                    <a:pt x="56" y="113"/>
                  </a:cubicBezTo>
                  <a:cubicBezTo>
                    <a:pt x="58" y="114"/>
                    <a:pt x="58" y="115"/>
                    <a:pt x="60" y="115"/>
                  </a:cubicBezTo>
                  <a:cubicBezTo>
                    <a:pt x="60" y="120"/>
                    <a:pt x="61" y="125"/>
                    <a:pt x="67" y="125"/>
                  </a:cubicBezTo>
                  <a:cubicBezTo>
                    <a:pt x="67" y="127"/>
                    <a:pt x="69" y="127"/>
                    <a:pt x="69" y="129"/>
                  </a:cubicBezTo>
                  <a:cubicBezTo>
                    <a:pt x="69" y="130"/>
                    <a:pt x="68" y="132"/>
                    <a:pt x="67" y="134"/>
                  </a:cubicBezTo>
                  <a:cubicBezTo>
                    <a:pt x="68" y="133"/>
                    <a:pt x="68" y="133"/>
                    <a:pt x="68" y="133"/>
                  </a:cubicBezTo>
                  <a:cubicBezTo>
                    <a:pt x="68" y="135"/>
                    <a:pt x="68" y="140"/>
                    <a:pt x="68" y="141"/>
                  </a:cubicBezTo>
                  <a:cubicBezTo>
                    <a:pt x="68" y="146"/>
                    <a:pt x="65" y="148"/>
                    <a:pt x="65" y="154"/>
                  </a:cubicBezTo>
                  <a:cubicBezTo>
                    <a:pt x="64" y="154"/>
                    <a:pt x="60" y="155"/>
                    <a:pt x="58" y="155"/>
                  </a:cubicBezTo>
                  <a:cubicBezTo>
                    <a:pt x="55" y="155"/>
                    <a:pt x="54" y="154"/>
                    <a:pt x="51" y="154"/>
                  </a:cubicBezTo>
                  <a:cubicBezTo>
                    <a:pt x="51" y="154"/>
                    <a:pt x="50" y="154"/>
                    <a:pt x="50" y="154"/>
                  </a:cubicBezTo>
                  <a:cubicBezTo>
                    <a:pt x="36" y="154"/>
                    <a:pt x="36" y="154"/>
                    <a:pt x="36" y="154"/>
                  </a:cubicBezTo>
                  <a:cubicBezTo>
                    <a:pt x="34" y="154"/>
                    <a:pt x="32" y="154"/>
                    <a:pt x="31" y="152"/>
                  </a:cubicBezTo>
                  <a:cubicBezTo>
                    <a:pt x="18" y="152"/>
                    <a:pt x="18" y="152"/>
                    <a:pt x="18" y="152"/>
                  </a:cubicBezTo>
                  <a:cubicBezTo>
                    <a:pt x="18" y="152"/>
                    <a:pt x="18" y="152"/>
                    <a:pt x="18" y="152"/>
                  </a:cubicBezTo>
                  <a:cubicBezTo>
                    <a:pt x="16" y="152"/>
                    <a:pt x="15" y="151"/>
                    <a:pt x="14" y="151"/>
                  </a:cubicBezTo>
                  <a:cubicBezTo>
                    <a:pt x="12" y="151"/>
                    <a:pt x="3" y="157"/>
                    <a:pt x="3" y="159"/>
                  </a:cubicBezTo>
                  <a:cubicBezTo>
                    <a:pt x="3" y="161"/>
                    <a:pt x="6" y="165"/>
                    <a:pt x="6" y="170"/>
                  </a:cubicBezTo>
                  <a:cubicBezTo>
                    <a:pt x="6" y="177"/>
                    <a:pt x="3" y="185"/>
                    <a:pt x="3" y="192"/>
                  </a:cubicBezTo>
                  <a:cubicBezTo>
                    <a:pt x="3" y="194"/>
                    <a:pt x="0" y="194"/>
                    <a:pt x="0" y="198"/>
                  </a:cubicBezTo>
                  <a:cubicBezTo>
                    <a:pt x="0" y="200"/>
                    <a:pt x="2" y="202"/>
                    <a:pt x="5" y="202"/>
                  </a:cubicBezTo>
                  <a:cubicBezTo>
                    <a:pt x="5" y="206"/>
                    <a:pt x="5" y="208"/>
                    <a:pt x="5" y="214"/>
                  </a:cubicBezTo>
                  <a:cubicBezTo>
                    <a:pt x="5" y="214"/>
                    <a:pt x="5" y="216"/>
                    <a:pt x="7" y="216"/>
                  </a:cubicBezTo>
                  <a:cubicBezTo>
                    <a:pt x="11" y="216"/>
                    <a:pt x="14" y="214"/>
                    <a:pt x="19" y="214"/>
                  </a:cubicBezTo>
                  <a:cubicBezTo>
                    <a:pt x="26" y="214"/>
                    <a:pt x="26" y="224"/>
                    <a:pt x="30" y="224"/>
                  </a:cubicBezTo>
                  <a:cubicBezTo>
                    <a:pt x="36" y="224"/>
                    <a:pt x="40" y="219"/>
                    <a:pt x="47" y="219"/>
                  </a:cubicBezTo>
                  <a:cubicBezTo>
                    <a:pt x="48" y="219"/>
                    <a:pt x="51" y="218"/>
                    <a:pt x="54" y="218"/>
                  </a:cubicBezTo>
                  <a:cubicBezTo>
                    <a:pt x="55" y="218"/>
                    <a:pt x="55" y="218"/>
                    <a:pt x="56" y="218"/>
                  </a:cubicBezTo>
                  <a:cubicBezTo>
                    <a:pt x="56" y="218"/>
                    <a:pt x="56" y="218"/>
                    <a:pt x="56" y="218"/>
                  </a:cubicBezTo>
                  <a:cubicBezTo>
                    <a:pt x="56" y="218"/>
                    <a:pt x="57" y="218"/>
                    <a:pt x="57" y="218"/>
                  </a:cubicBezTo>
                  <a:cubicBezTo>
                    <a:pt x="62" y="218"/>
                    <a:pt x="62" y="212"/>
                    <a:pt x="65" y="211"/>
                  </a:cubicBezTo>
                  <a:cubicBezTo>
                    <a:pt x="71" y="208"/>
                    <a:pt x="73" y="204"/>
                    <a:pt x="77" y="199"/>
                  </a:cubicBezTo>
                  <a:cubicBezTo>
                    <a:pt x="75" y="198"/>
                    <a:pt x="74" y="197"/>
                    <a:pt x="74" y="195"/>
                  </a:cubicBezTo>
                  <a:cubicBezTo>
                    <a:pt x="74" y="189"/>
                    <a:pt x="82" y="177"/>
                    <a:pt x="87" y="176"/>
                  </a:cubicBezTo>
                  <a:cubicBezTo>
                    <a:pt x="93" y="175"/>
                    <a:pt x="100" y="173"/>
                    <a:pt x="101" y="167"/>
                  </a:cubicBezTo>
                  <a:cubicBezTo>
                    <a:pt x="100" y="161"/>
                    <a:pt x="100" y="161"/>
                    <a:pt x="100" y="161"/>
                  </a:cubicBezTo>
                  <a:cubicBezTo>
                    <a:pt x="100" y="156"/>
                    <a:pt x="104" y="154"/>
                    <a:pt x="108" y="154"/>
                  </a:cubicBezTo>
                  <a:cubicBezTo>
                    <a:pt x="114" y="154"/>
                    <a:pt x="118" y="157"/>
                    <a:pt x="124" y="157"/>
                  </a:cubicBezTo>
                  <a:cubicBezTo>
                    <a:pt x="131" y="157"/>
                    <a:pt x="134" y="152"/>
                    <a:pt x="140" y="149"/>
                  </a:cubicBezTo>
                  <a:cubicBezTo>
                    <a:pt x="142" y="148"/>
                    <a:pt x="143" y="144"/>
                    <a:pt x="148" y="144"/>
                  </a:cubicBezTo>
                  <a:cubicBezTo>
                    <a:pt x="158" y="144"/>
                    <a:pt x="160" y="156"/>
                    <a:pt x="165" y="162"/>
                  </a:cubicBezTo>
                  <a:cubicBezTo>
                    <a:pt x="166" y="164"/>
                    <a:pt x="170" y="165"/>
                    <a:pt x="172" y="167"/>
                  </a:cubicBezTo>
                  <a:cubicBezTo>
                    <a:pt x="177" y="172"/>
                    <a:pt x="179" y="175"/>
                    <a:pt x="188" y="177"/>
                  </a:cubicBezTo>
                  <a:cubicBezTo>
                    <a:pt x="188" y="179"/>
                    <a:pt x="192" y="180"/>
                    <a:pt x="193" y="180"/>
                  </a:cubicBezTo>
                  <a:cubicBezTo>
                    <a:pt x="193" y="181"/>
                    <a:pt x="200" y="188"/>
                    <a:pt x="201" y="188"/>
                  </a:cubicBezTo>
                  <a:cubicBezTo>
                    <a:pt x="202" y="191"/>
                    <a:pt x="204" y="192"/>
                    <a:pt x="204" y="196"/>
                  </a:cubicBezTo>
                  <a:cubicBezTo>
                    <a:pt x="204" y="200"/>
                    <a:pt x="203" y="204"/>
                    <a:pt x="199" y="204"/>
                  </a:cubicBezTo>
                  <a:cubicBezTo>
                    <a:pt x="199" y="205"/>
                    <a:pt x="200" y="206"/>
                    <a:pt x="202" y="206"/>
                  </a:cubicBezTo>
                  <a:cubicBezTo>
                    <a:pt x="206" y="206"/>
                    <a:pt x="206" y="200"/>
                    <a:pt x="208" y="197"/>
                  </a:cubicBezTo>
                  <a:cubicBezTo>
                    <a:pt x="208" y="197"/>
                    <a:pt x="212" y="197"/>
                    <a:pt x="212" y="196"/>
                  </a:cubicBezTo>
                  <a:cubicBezTo>
                    <a:pt x="212" y="192"/>
                    <a:pt x="207" y="191"/>
                    <a:pt x="207" y="188"/>
                  </a:cubicBezTo>
                  <a:cubicBezTo>
                    <a:pt x="207" y="185"/>
                    <a:pt x="210" y="183"/>
                    <a:pt x="213" y="183"/>
                  </a:cubicBezTo>
                  <a:cubicBezTo>
                    <a:pt x="218" y="183"/>
                    <a:pt x="219" y="187"/>
                    <a:pt x="222" y="187"/>
                  </a:cubicBezTo>
                  <a:cubicBezTo>
                    <a:pt x="223" y="181"/>
                    <a:pt x="216" y="179"/>
                    <a:pt x="211" y="176"/>
                  </a:cubicBezTo>
                  <a:cubicBezTo>
                    <a:pt x="209" y="175"/>
                    <a:pt x="202" y="174"/>
                    <a:pt x="203" y="171"/>
                  </a:cubicBezTo>
                  <a:cubicBezTo>
                    <a:pt x="204" y="170"/>
                    <a:pt x="204" y="169"/>
                    <a:pt x="204" y="168"/>
                  </a:cubicBezTo>
                  <a:cubicBezTo>
                    <a:pt x="201" y="168"/>
                    <a:pt x="199" y="169"/>
                    <a:pt x="197" y="169"/>
                  </a:cubicBezTo>
                  <a:cubicBezTo>
                    <a:pt x="196" y="169"/>
                    <a:pt x="194" y="169"/>
                    <a:pt x="192" y="168"/>
                  </a:cubicBezTo>
                  <a:cubicBezTo>
                    <a:pt x="190" y="167"/>
                    <a:pt x="188" y="162"/>
                    <a:pt x="187" y="158"/>
                  </a:cubicBezTo>
                  <a:cubicBezTo>
                    <a:pt x="186" y="156"/>
                    <a:pt x="184" y="151"/>
                    <a:pt x="180" y="149"/>
                  </a:cubicBezTo>
                  <a:cubicBezTo>
                    <a:pt x="176" y="148"/>
                    <a:pt x="174" y="146"/>
                    <a:pt x="174" y="142"/>
                  </a:cubicBezTo>
                  <a:cubicBezTo>
                    <a:pt x="174" y="140"/>
                    <a:pt x="174" y="139"/>
                    <a:pt x="175" y="137"/>
                  </a:cubicBezTo>
                  <a:cubicBezTo>
                    <a:pt x="174" y="137"/>
                    <a:pt x="173" y="136"/>
                    <a:pt x="173" y="135"/>
                  </a:cubicBezTo>
                  <a:cubicBezTo>
                    <a:pt x="173" y="132"/>
                    <a:pt x="180" y="132"/>
                    <a:pt x="183" y="130"/>
                  </a:cubicBezTo>
                  <a:cubicBezTo>
                    <a:pt x="184" y="132"/>
                    <a:pt x="183" y="138"/>
                    <a:pt x="186" y="138"/>
                  </a:cubicBezTo>
                  <a:cubicBezTo>
                    <a:pt x="189" y="138"/>
                    <a:pt x="192" y="138"/>
                    <a:pt x="195" y="138"/>
                  </a:cubicBezTo>
                  <a:cubicBezTo>
                    <a:pt x="195" y="144"/>
                    <a:pt x="202" y="154"/>
                    <a:pt x="208" y="154"/>
                  </a:cubicBezTo>
                  <a:cubicBezTo>
                    <a:pt x="210" y="154"/>
                    <a:pt x="211" y="154"/>
                    <a:pt x="212" y="154"/>
                  </a:cubicBezTo>
                  <a:cubicBezTo>
                    <a:pt x="212" y="158"/>
                    <a:pt x="217" y="158"/>
                    <a:pt x="221" y="160"/>
                  </a:cubicBezTo>
                  <a:cubicBezTo>
                    <a:pt x="225" y="162"/>
                    <a:pt x="231" y="168"/>
                    <a:pt x="231" y="172"/>
                  </a:cubicBezTo>
                  <a:cubicBezTo>
                    <a:pt x="231" y="175"/>
                    <a:pt x="231" y="176"/>
                    <a:pt x="231" y="180"/>
                  </a:cubicBezTo>
                  <a:cubicBezTo>
                    <a:pt x="231" y="186"/>
                    <a:pt x="236" y="188"/>
                    <a:pt x="239" y="192"/>
                  </a:cubicBezTo>
                  <a:cubicBezTo>
                    <a:pt x="242" y="194"/>
                    <a:pt x="244" y="197"/>
                    <a:pt x="245" y="201"/>
                  </a:cubicBezTo>
                  <a:cubicBezTo>
                    <a:pt x="245" y="201"/>
                    <a:pt x="246" y="204"/>
                    <a:pt x="247" y="204"/>
                  </a:cubicBezTo>
                  <a:cubicBezTo>
                    <a:pt x="248" y="204"/>
                    <a:pt x="250" y="204"/>
                    <a:pt x="252" y="204"/>
                  </a:cubicBezTo>
                  <a:cubicBezTo>
                    <a:pt x="251" y="205"/>
                    <a:pt x="248" y="206"/>
                    <a:pt x="248" y="208"/>
                  </a:cubicBezTo>
                  <a:cubicBezTo>
                    <a:pt x="248" y="213"/>
                    <a:pt x="252" y="218"/>
                    <a:pt x="256" y="218"/>
                  </a:cubicBezTo>
                  <a:cubicBezTo>
                    <a:pt x="257" y="218"/>
                    <a:pt x="259" y="218"/>
                    <a:pt x="260" y="218"/>
                  </a:cubicBezTo>
                  <a:cubicBezTo>
                    <a:pt x="257" y="216"/>
                    <a:pt x="260" y="213"/>
                    <a:pt x="260" y="211"/>
                  </a:cubicBezTo>
                  <a:cubicBezTo>
                    <a:pt x="260" y="209"/>
                    <a:pt x="259" y="208"/>
                    <a:pt x="259" y="206"/>
                  </a:cubicBezTo>
                  <a:cubicBezTo>
                    <a:pt x="259" y="204"/>
                    <a:pt x="259" y="204"/>
                    <a:pt x="259" y="204"/>
                  </a:cubicBezTo>
                  <a:cubicBezTo>
                    <a:pt x="260" y="205"/>
                    <a:pt x="263" y="208"/>
                    <a:pt x="266" y="208"/>
                  </a:cubicBezTo>
                  <a:cubicBezTo>
                    <a:pt x="267" y="208"/>
                    <a:pt x="267" y="208"/>
                    <a:pt x="267" y="208"/>
                  </a:cubicBezTo>
                  <a:cubicBezTo>
                    <a:pt x="267" y="206"/>
                    <a:pt x="270" y="207"/>
                    <a:pt x="271" y="206"/>
                  </a:cubicBezTo>
                  <a:cubicBezTo>
                    <a:pt x="271" y="206"/>
                    <a:pt x="270" y="205"/>
                    <a:pt x="270" y="204"/>
                  </a:cubicBezTo>
                  <a:cubicBezTo>
                    <a:pt x="268" y="204"/>
                    <a:pt x="260" y="197"/>
                    <a:pt x="260" y="196"/>
                  </a:cubicBezTo>
                  <a:cubicBezTo>
                    <a:pt x="260" y="195"/>
                    <a:pt x="261" y="194"/>
                    <a:pt x="261" y="192"/>
                  </a:cubicBezTo>
                  <a:cubicBezTo>
                    <a:pt x="256" y="186"/>
                    <a:pt x="256" y="186"/>
                    <a:pt x="256" y="186"/>
                  </a:cubicBezTo>
                  <a:cubicBezTo>
                    <a:pt x="256" y="185"/>
                    <a:pt x="258" y="183"/>
                    <a:pt x="259" y="183"/>
                  </a:cubicBezTo>
                  <a:cubicBezTo>
                    <a:pt x="262" y="183"/>
                    <a:pt x="262" y="187"/>
                    <a:pt x="267" y="187"/>
                  </a:cubicBezTo>
                  <a:cubicBezTo>
                    <a:pt x="267" y="185"/>
                    <a:pt x="267" y="183"/>
                    <a:pt x="267" y="181"/>
                  </a:cubicBezTo>
                  <a:cubicBezTo>
                    <a:pt x="270" y="180"/>
                    <a:pt x="271" y="177"/>
                    <a:pt x="276" y="177"/>
                  </a:cubicBezTo>
                  <a:cubicBezTo>
                    <a:pt x="281" y="177"/>
                    <a:pt x="284" y="183"/>
                    <a:pt x="288" y="183"/>
                  </a:cubicBezTo>
                  <a:cubicBezTo>
                    <a:pt x="292" y="183"/>
                    <a:pt x="292" y="179"/>
                    <a:pt x="296" y="178"/>
                  </a:cubicBezTo>
                  <a:cubicBezTo>
                    <a:pt x="297" y="177"/>
                    <a:pt x="298" y="177"/>
                    <a:pt x="299" y="177"/>
                  </a:cubicBezTo>
                  <a:cubicBezTo>
                    <a:pt x="299" y="177"/>
                    <a:pt x="300" y="177"/>
                    <a:pt x="300" y="177"/>
                  </a:cubicBezTo>
                  <a:cubicBezTo>
                    <a:pt x="300" y="177"/>
                    <a:pt x="301" y="177"/>
                    <a:pt x="301" y="177"/>
                  </a:cubicBezTo>
                  <a:cubicBezTo>
                    <a:pt x="302" y="177"/>
                    <a:pt x="302" y="177"/>
                    <a:pt x="303" y="177"/>
                  </a:cubicBezTo>
                  <a:cubicBezTo>
                    <a:pt x="305" y="177"/>
                    <a:pt x="306" y="177"/>
                    <a:pt x="307" y="176"/>
                  </a:cubicBezTo>
                  <a:cubicBezTo>
                    <a:pt x="305" y="173"/>
                    <a:pt x="298" y="169"/>
                    <a:pt x="298" y="163"/>
                  </a:cubicBezTo>
                  <a:cubicBezTo>
                    <a:pt x="298" y="159"/>
                    <a:pt x="303" y="154"/>
                    <a:pt x="306" y="151"/>
                  </a:cubicBezTo>
                  <a:cubicBezTo>
                    <a:pt x="306" y="144"/>
                    <a:pt x="306" y="144"/>
                    <a:pt x="306" y="144"/>
                  </a:cubicBezTo>
                  <a:cubicBezTo>
                    <a:pt x="306" y="142"/>
                    <a:pt x="306" y="144"/>
                    <a:pt x="307" y="140"/>
                  </a:cubicBezTo>
                  <a:cubicBezTo>
                    <a:pt x="307" y="137"/>
                    <a:pt x="310" y="135"/>
                    <a:pt x="313" y="135"/>
                  </a:cubicBezTo>
                  <a:cubicBezTo>
                    <a:pt x="313" y="133"/>
                    <a:pt x="313" y="132"/>
                    <a:pt x="313" y="130"/>
                  </a:cubicBezTo>
                  <a:cubicBezTo>
                    <a:pt x="311" y="131"/>
                    <a:pt x="308" y="132"/>
                    <a:pt x="306" y="132"/>
                  </a:cubicBezTo>
                  <a:cubicBezTo>
                    <a:pt x="305" y="130"/>
                    <a:pt x="305" y="130"/>
                    <a:pt x="305" y="130"/>
                  </a:cubicBezTo>
                  <a:cubicBezTo>
                    <a:pt x="304" y="130"/>
                    <a:pt x="303" y="129"/>
                    <a:pt x="303" y="128"/>
                  </a:cubicBezTo>
                  <a:cubicBezTo>
                    <a:pt x="303" y="117"/>
                    <a:pt x="303" y="117"/>
                    <a:pt x="303" y="117"/>
                  </a:cubicBezTo>
                  <a:cubicBezTo>
                    <a:pt x="296" y="117"/>
                    <a:pt x="298" y="102"/>
                    <a:pt x="290" y="102"/>
                  </a:cubicBezTo>
                  <a:cubicBezTo>
                    <a:pt x="283" y="102"/>
                    <a:pt x="279" y="106"/>
                    <a:pt x="270" y="106"/>
                  </a:cubicBezTo>
                  <a:cubicBezTo>
                    <a:pt x="268" y="106"/>
                    <a:pt x="266" y="106"/>
                    <a:pt x="264" y="106"/>
                  </a:cubicBezTo>
                  <a:cubicBezTo>
                    <a:pt x="261" y="106"/>
                    <a:pt x="258" y="105"/>
                    <a:pt x="258" y="99"/>
                  </a:cubicBezTo>
                  <a:cubicBezTo>
                    <a:pt x="258" y="99"/>
                    <a:pt x="258" y="99"/>
                    <a:pt x="258" y="99"/>
                  </a:cubicBezTo>
                  <a:cubicBezTo>
                    <a:pt x="258" y="99"/>
                    <a:pt x="258" y="99"/>
                    <a:pt x="258" y="99"/>
                  </a:cubicBezTo>
                  <a:cubicBezTo>
                    <a:pt x="258" y="93"/>
                    <a:pt x="259" y="88"/>
                    <a:pt x="262" y="83"/>
                  </a:cubicBezTo>
                  <a:cubicBezTo>
                    <a:pt x="263" y="81"/>
                    <a:pt x="269" y="80"/>
                    <a:pt x="269" y="77"/>
                  </a:cubicBezTo>
                  <a:cubicBezTo>
                    <a:pt x="269" y="71"/>
                    <a:pt x="263" y="68"/>
                    <a:pt x="263" y="62"/>
                  </a:cubicBezTo>
                  <a:cubicBezTo>
                    <a:pt x="263" y="62"/>
                    <a:pt x="263" y="62"/>
                    <a:pt x="263" y="62"/>
                  </a:cubicBezTo>
                  <a:cubicBezTo>
                    <a:pt x="263" y="62"/>
                    <a:pt x="263" y="62"/>
                    <a:pt x="263" y="62"/>
                  </a:cubicBezTo>
                  <a:cubicBezTo>
                    <a:pt x="263" y="58"/>
                    <a:pt x="267" y="56"/>
                    <a:pt x="267" y="52"/>
                  </a:cubicBezTo>
                  <a:cubicBezTo>
                    <a:pt x="267" y="46"/>
                    <a:pt x="265" y="35"/>
                    <a:pt x="259" y="35"/>
                  </a:cubicBezTo>
                  <a:cubicBezTo>
                    <a:pt x="253" y="35"/>
                    <a:pt x="249" y="36"/>
                    <a:pt x="244" y="36"/>
                  </a:cubicBezTo>
                  <a:cubicBezTo>
                    <a:pt x="244" y="36"/>
                    <a:pt x="244" y="36"/>
                    <a:pt x="244" y="36"/>
                  </a:cubicBezTo>
                  <a:cubicBezTo>
                    <a:pt x="244" y="36"/>
                    <a:pt x="244" y="36"/>
                    <a:pt x="244" y="36"/>
                  </a:cubicBezTo>
                  <a:cubicBezTo>
                    <a:pt x="244" y="36"/>
                    <a:pt x="244" y="36"/>
                    <a:pt x="244" y="36"/>
                  </a:cubicBezTo>
                  <a:cubicBezTo>
                    <a:pt x="244" y="36"/>
                    <a:pt x="244" y="36"/>
                    <a:pt x="244" y="36"/>
                  </a:cubicBezTo>
                  <a:cubicBezTo>
                    <a:pt x="244" y="36"/>
                    <a:pt x="244" y="36"/>
                    <a:pt x="244" y="36"/>
                  </a:cubicBezTo>
                  <a:cubicBezTo>
                    <a:pt x="244" y="36"/>
                    <a:pt x="244" y="36"/>
                    <a:pt x="244" y="36"/>
                  </a:cubicBezTo>
                  <a:cubicBezTo>
                    <a:pt x="244" y="36"/>
                    <a:pt x="244" y="36"/>
                    <a:pt x="244" y="36"/>
                  </a:cubicBezTo>
                  <a:cubicBezTo>
                    <a:pt x="241" y="36"/>
                    <a:pt x="238" y="36"/>
                    <a:pt x="234" y="37"/>
                  </a:cubicBezTo>
                  <a:cubicBezTo>
                    <a:pt x="234" y="37"/>
                    <a:pt x="234" y="37"/>
                    <a:pt x="234" y="37"/>
                  </a:cubicBezTo>
                  <a:cubicBezTo>
                    <a:pt x="231" y="37"/>
                    <a:pt x="227" y="37"/>
                    <a:pt x="224" y="37"/>
                  </a:cubicBezTo>
                  <a:cubicBezTo>
                    <a:pt x="224" y="37"/>
                    <a:pt x="224" y="35"/>
                    <a:pt x="225" y="34"/>
                  </a:cubicBezTo>
                  <a:cubicBezTo>
                    <a:pt x="223" y="33"/>
                    <a:pt x="219" y="33"/>
                    <a:pt x="215" y="33"/>
                  </a:cubicBezTo>
                  <a:cubicBezTo>
                    <a:pt x="212" y="33"/>
                    <a:pt x="207" y="37"/>
                    <a:pt x="205" y="38"/>
                  </a:cubicBezTo>
                  <a:cubicBezTo>
                    <a:pt x="200" y="40"/>
                    <a:pt x="197" y="39"/>
                    <a:pt x="192" y="42"/>
                  </a:cubicBezTo>
                  <a:cubicBezTo>
                    <a:pt x="190" y="42"/>
                    <a:pt x="190" y="44"/>
                    <a:pt x="187" y="44"/>
                  </a:cubicBezTo>
                  <a:cubicBezTo>
                    <a:pt x="187" y="44"/>
                    <a:pt x="182" y="41"/>
                    <a:pt x="182" y="40"/>
                  </a:cubicBezTo>
                  <a:cubicBezTo>
                    <a:pt x="182" y="39"/>
                    <a:pt x="184" y="39"/>
                    <a:pt x="184" y="37"/>
                  </a:cubicBezTo>
                  <a:cubicBezTo>
                    <a:pt x="183" y="37"/>
                    <a:pt x="183" y="37"/>
                    <a:pt x="183" y="37"/>
                  </a:cubicBezTo>
                  <a:cubicBezTo>
                    <a:pt x="177" y="37"/>
                    <a:pt x="171" y="43"/>
                    <a:pt x="164" y="43"/>
                  </a:cubicBezTo>
                  <a:cubicBezTo>
                    <a:pt x="163" y="43"/>
                    <a:pt x="163" y="41"/>
                    <a:pt x="162" y="39"/>
                  </a:cubicBezTo>
                  <a:cubicBezTo>
                    <a:pt x="160" y="39"/>
                    <a:pt x="158" y="38"/>
                    <a:pt x="155" y="38"/>
                  </a:cubicBezTo>
                  <a:cubicBezTo>
                    <a:pt x="156" y="37"/>
                    <a:pt x="155" y="37"/>
                    <a:pt x="155" y="35"/>
                  </a:cubicBezTo>
                  <a:cubicBezTo>
                    <a:pt x="154" y="35"/>
                    <a:pt x="152" y="33"/>
                    <a:pt x="152" y="30"/>
                  </a:cubicBezTo>
                  <a:cubicBezTo>
                    <a:pt x="152" y="25"/>
                    <a:pt x="156" y="22"/>
                    <a:pt x="158" y="20"/>
                  </a:cubicBezTo>
                  <a:cubicBezTo>
                    <a:pt x="159" y="19"/>
                    <a:pt x="162" y="18"/>
                    <a:pt x="162" y="17"/>
                  </a:cubicBezTo>
                  <a:cubicBezTo>
                    <a:pt x="162" y="16"/>
                    <a:pt x="162" y="15"/>
                    <a:pt x="162" y="14"/>
                  </a:cubicBezTo>
                  <a:cubicBezTo>
                    <a:pt x="160" y="14"/>
                    <a:pt x="157" y="14"/>
                    <a:pt x="157" y="11"/>
                  </a:cubicBezTo>
                  <a:cubicBezTo>
                    <a:pt x="157" y="8"/>
                    <a:pt x="157" y="7"/>
                    <a:pt x="158" y="4"/>
                  </a:cubicBezTo>
                  <a:cubicBezTo>
                    <a:pt x="158" y="0"/>
                    <a:pt x="158" y="0"/>
                    <a:pt x="15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69"/>
            <p:cNvSpPr>
              <a:spLocks/>
            </p:cNvSpPr>
            <p:nvPr/>
          </p:nvSpPr>
          <p:spPr bwMode="auto">
            <a:xfrm>
              <a:off x="6254750" y="1554163"/>
              <a:ext cx="792163" cy="766763"/>
            </a:xfrm>
            <a:custGeom>
              <a:avLst/>
              <a:gdLst>
                <a:gd name="T0" fmla="*/ 173 w 211"/>
                <a:gd name="T1" fmla="*/ 8 h 204"/>
                <a:gd name="T2" fmla="*/ 160 w 211"/>
                <a:gd name="T3" fmla="*/ 12 h 204"/>
                <a:gd name="T4" fmla="*/ 165 w 211"/>
                <a:gd name="T5" fmla="*/ 2 h 204"/>
                <a:gd name="T6" fmla="*/ 150 w 211"/>
                <a:gd name="T7" fmla="*/ 6 h 204"/>
                <a:gd name="T8" fmla="*/ 138 w 211"/>
                <a:gd name="T9" fmla="*/ 6 h 204"/>
                <a:gd name="T10" fmla="*/ 129 w 211"/>
                <a:gd name="T11" fmla="*/ 17 h 204"/>
                <a:gd name="T12" fmla="*/ 118 w 211"/>
                <a:gd name="T13" fmla="*/ 20 h 204"/>
                <a:gd name="T14" fmla="*/ 106 w 211"/>
                <a:gd name="T15" fmla="*/ 20 h 204"/>
                <a:gd name="T16" fmla="*/ 106 w 211"/>
                <a:gd name="T17" fmla="*/ 23 h 204"/>
                <a:gd name="T18" fmla="*/ 96 w 211"/>
                <a:gd name="T19" fmla="*/ 27 h 204"/>
                <a:gd name="T20" fmla="*/ 101 w 211"/>
                <a:gd name="T21" fmla="*/ 28 h 204"/>
                <a:gd name="T22" fmla="*/ 86 w 211"/>
                <a:gd name="T23" fmla="*/ 32 h 204"/>
                <a:gd name="T24" fmla="*/ 83 w 211"/>
                <a:gd name="T25" fmla="*/ 31 h 204"/>
                <a:gd name="T26" fmla="*/ 76 w 211"/>
                <a:gd name="T27" fmla="*/ 35 h 204"/>
                <a:gd name="T28" fmla="*/ 75 w 211"/>
                <a:gd name="T29" fmla="*/ 39 h 204"/>
                <a:gd name="T30" fmla="*/ 76 w 211"/>
                <a:gd name="T31" fmla="*/ 52 h 204"/>
                <a:gd name="T32" fmla="*/ 60 w 211"/>
                <a:gd name="T33" fmla="*/ 71 h 204"/>
                <a:gd name="T34" fmla="*/ 29 w 211"/>
                <a:gd name="T35" fmla="*/ 102 h 204"/>
                <a:gd name="T36" fmla="*/ 34 w 211"/>
                <a:gd name="T37" fmla="*/ 104 h 204"/>
                <a:gd name="T38" fmla="*/ 7 w 211"/>
                <a:gd name="T39" fmla="*/ 121 h 204"/>
                <a:gd name="T40" fmla="*/ 5 w 211"/>
                <a:gd name="T41" fmla="*/ 148 h 204"/>
                <a:gd name="T42" fmla="*/ 8 w 211"/>
                <a:gd name="T43" fmla="*/ 154 h 204"/>
                <a:gd name="T44" fmla="*/ 3 w 211"/>
                <a:gd name="T45" fmla="*/ 162 h 204"/>
                <a:gd name="T46" fmla="*/ 43 w 211"/>
                <a:gd name="T47" fmla="*/ 151 h 204"/>
                <a:gd name="T48" fmla="*/ 47 w 211"/>
                <a:gd name="T49" fmla="*/ 162 h 204"/>
                <a:gd name="T50" fmla="*/ 59 w 211"/>
                <a:gd name="T51" fmla="*/ 187 h 204"/>
                <a:gd name="T52" fmla="*/ 65 w 211"/>
                <a:gd name="T53" fmla="*/ 204 h 204"/>
                <a:gd name="T54" fmla="*/ 86 w 211"/>
                <a:gd name="T55" fmla="*/ 194 h 204"/>
                <a:gd name="T56" fmla="*/ 91 w 211"/>
                <a:gd name="T57" fmla="*/ 176 h 204"/>
                <a:gd name="T58" fmla="*/ 110 w 211"/>
                <a:gd name="T59" fmla="*/ 150 h 204"/>
                <a:gd name="T60" fmla="*/ 95 w 211"/>
                <a:gd name="T61" fmla="*/ 134 h 204"/>
                <a:gd name="T62" fmla="*/ 99 w 211"/>
                <a:gd name="T63" fmla="*/ 117 h 204"/>
                <a:gd name="T64" fmla="*/ 130 w 211"/>
                <a:gd name="T65" fmla="*/ 92 h 204"/>
                <a:gd name="T66" fmla="*/ 147 w 211"/>
                <a:gd name="T67" fmla="*/ 74 h 204"/>
                <a:gd name="T68" fmla="*/ 153 w 211"/>
                <a:gd name="T69" fmla="*/ 91 h 204"/>
                <a:gd name="T70" fmla="*/ 128 w 211"/>
                <a:gd name="T71" fmla="*/ 117 h 204"/>
                <a:gd name="T72" fmla="*/ 129 w 211"/>
                <a:gd name="T73" fmla="*/ 134 h 204"/>
                <a:gd name="T74" fmla="*/ 147 w 211"/>
                <a:gd name="T75" fmla="*/ 147 h 204"/>
                <a:gd name="T76" fmla="*/ 169 w 211"/>
                <a:gd name="T77" fmla="*/ 144 h 204"/>
                <a:gd name="T78" fmla="*/ 186 w 211"/>
                <a:gd name="T79" fmla="*/ 138 h 204"/>
                <a:gd name="T80" fmla="*/ 211 w 211"/>
                <a:gd name="T81" fmla="*/ 110 h 204"/>
                <a:gd name="T82" fmla="*/ 202 w 211"/>
                <a:gd name="T83" fmla="*/ 98 h 204"/>
                <a:gd name="T84" fmla="*/ 206 w 211"/>
                <a:gd name="T85" fmla="*/ 94 h 204"/>
                <a:gd name="T86" fmla="*/ 197 w 211"/>
                <a:gd name="T87" fmla="*/ 80 h 204"/>
                <a:gd name="T88" fmla="*/ 200 w 211"/>
                <a:gd name="T89" fmla="*/ 71 h 204"/>
                <a:gd name="T90" fmla="*/ 194 w 211"/>
                <a:gd name="T91" fmla="*/ 57 h 204"/>
                <a:gd name="T92" fmla="*/ 200 w 211"/>
                <a:gd name="T93" fmla="*/ 45 h 204"/>
                <a:gd name="T94" fmla="*/ 190 w 211"/>
                <a:gd name="T95" fmla="*/ 34 h 204"/>
                <a:gd name="T96" fmla="*/ 204 w 211"/>
                <a:gd name="T97" fmla="*/ 19 h 204"/>
                <a:gd name="T98" fmla="*/ 190 w 211"/>
                <a:gd name="T99" fmla="*/ 14 h 204"/>
                <a:gd name="T100" fmla="*/ 191 w 211"/>
                <a:gd name="T101" fmla="*/ 2 h 204"/>
                <a:gd name="T102" fmla="*/ 184 w 211"/>
                <a:gd name="T103" fmla="*/ 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11" h="204">
                  <a:moveTo>
                    <a:pt x="184" y="0"/>
                  </a:moveTo>
                  <a:cubicBezTo>
                    <a:pt x="179" y="3"/>
                    <a:pt x="177" y="4"/>
                    <a:pt x="173" y="8"/>
                  </a:cubicBezTo>
                  <a:cubicBezTo>
                    <a:pt x="173" y="6"/>
                    <a:pt x="173" y="5"/>
                    <a:pt x="172" y="3"/>
                  </a:cubicBezTo>
                  <a:cubicBezTo>
                    <a:pt x="167" y="5"/>
                    <a:pt x="165" y="12"/>
                    <a:pt x="160" y="12"/>
                  </a:cubicBezTo>
                  <a:cubicBezTo>
                    <a:pt x="160" y="12"/>
                    <a:pt x="160" y="12"/>
                    <a:pt x="159" y="12"/>
                  </a:cubicBezTo>
                  <a:cubicBezTo>
                    <a:pt x="161" y="8"/>
                    <a:pt x="165" y="6"/>
                    <a:pt x="165" y="2"/>
                  </a:cubicBezTo>
                  <a:cubicBezTo>
                    <a:pt x="165" y="2"/>
                    <a:pt x="165" y="1"/>
                    <a:pt x="164" y="1"/>
                  </a:cubicBezTo>
                  <a:cubicBezTo>
                    <a:pt x="161" y="1"/>
                    <a:pt x="154" y="6"/>
                    <a:pt x="150" y="6"/>
                  </a:cubicBezTo>
                  <a:cubicBezTo>
                    <a:pt x="148" y="6"/>
                    <a:pt x="146" y="4"/>
                    <a:pt x="144" y="2"/>
                  </a:cubicBezTo>
                  <a:cubicBezTo>
                    <a:pt x="143" y="3"/>
                    <a:pt x="138" y="4"/>
                    <a:pt x="138" y="6"/>
                  </a:cubicBezTo>
                  <a:cubicBezTo>
                    <a:pt x="138" y="8"/>
                    <a:pt x="140" y="8"/>
                    <a:pt x="143" y="9"/>
                  </a:cubicBezTo>
                  <a:cubicBezTo>
                    <a:pt x="137" y="12"/>
                    <a:pt x="133" y="10"/>
                    <a:pt x="129" y="17"/>
                  </a:cubicBezTo>
                  <a:cubicBezTo>
                    <a:pt x="129" y="12"/>
                    <a:pt x="129" y="12"/>
                    <a:pt x="129" y="12"/>
                  </a:cubicBezTo>
                  <a:cubicBezTo>
                    <a:pt x="123" y="13"/>
                    <a:pt x="122" y="19"/>
                    <a:pt x="118" y="20"/>
                  </a:cubicBezTo>
                  <a:cubicBezTo>
                    <a:pt x="118" y="17"/>
                    <a:pt x="118" y="17"/>
                    <a:pt x="118" y="17"/>
                  </a:cubicBezTo>
                  <a:cubicBezTo>
                    <a:pt x="114" y="17"/>
                    <a:pt x="109" y="17"/>
                    <a:pt x="106" y="20"/>
                  </a:cubicBezTo>
                  <a:cubicBezTo>
                    <a:pt x="107" y="21"/>
                    <a:pt x="107" y="21"/>
                    <a:pt x="108" y="22"/>
                  </a:cubicBezTo>
                  <a:cubicBezTo>
                    <a:pt x="107" y="23"/>
                    <a:pt x="107" y="23"/>
                    <a:pt x="106" y="23"/>
                  </a:cubicBezTo>
                  <a:cubicBezTo>
                    <a:pt x="105" y="23"/>
                    <a:pt x="104" y="23"/>
                    <a:pt x="103" y="23"/>
                  </a:cubicBezTo>
                  <a:cubicBezTo>
                    <a:pt x="100" y="23"/>
                    <a:pt x="98" y="25"/>
                    <a:pt x="96" y="27"/>
                  </a:cubicBezTo>
                  <a:cubicBezTo>
                    <a:pt x="97" y="27"/>
                    <a:pt x="97" y="27"/>
                    <a:pt x="98" y="27"/>
                  </a:cubicBezTo>
                  <a:cubicBezTo>
                    <a:pt x="99" y="27"/>
                    <a:pt x="99" y="28"/>
                    <a:pt x="101" y="28"/>
                  </a:cubicBezTo>
                  <a:cubicBezTo>
                    <a:pt x="100" y="28"/>
                    <a:pt x="97" y="35"/>
                    <a:pt x="96" y="35"/>
                  </a:cubicBezTo>
                  <a:cubicBezTo>
                    <a:pt x="92" y="35"/>
                    <a:pt x="91" y="32"/>
                    <a:pt x="86" y="32"/>
                  </a:cubicBezTo>
                  <a:cubicBezTo>
                    <a:pt x="87" y="30"/>
                    <a:pt x="87" y="29"/>
                    <a:pt x="85" y="27"/>
                  </a:cubicBezTo>
                  <a:cubicBezTo>
                    <a:pt x="85" y="28"/>
                    <a:pt x="84" y="29"/>
                    <a:pt x="83" y="31"/>
                  </a:cubicBezTo>
                  <a:cubicBezTo>
                    <a:pt x="82" y="31"/>
                    <a:pt x="81" y="30"/>
                    <a:pt x="81" y="30"/>
                  </a:cubicBezTo>
                  <a:cubicBezTo>
                    <a:pt x="78" y="30"/>
                    <a:pt x="77" y="32"/>
                    <a:pt x="76" y="35"/>
                  </a:cubicBezTo>
                  <a:cubicBezTo>
                    <a:pt x="76" y="35"/>
                    <a:pt x="79" y="35"/>
                    <a:pt x="81" y="35"/>
                  </a:cubicBezTo>
                  <a:cubicBezTo>
                    <a:pt x="79" y="36"/>
                    <a:pt x="76" y="37"/>
                    <a:pt x="75" y="39"/>
                  </a:cubicBezTo>
                  <a:cubicBezTo>
                    <a:pt x="82" y="39"/>
                    <a:pt x="85" y="36"/>
                    <a:pt x="92" y="34"/>
                  </a:cubicBezTo>
                  <a:cubicBezTo>
                    <a:pt x="90" y="40"/>
                    <a:pt x="82" y="50"/>
                    <a:pt x="76" y="52"/>
                  </a:cubicBezTo>
                  <a:cubicBezTo>
                    <a:pt x="70" y="54"/>
                    <a:pt x="66" y="58"/>
                    <a:pt x="63" y="64"/>
                  </a:cubicBezTo>
                  <a:cubicBezTo>
                    <a:pt x="60" y="71"/>
                    <a:pt x="60" y="71"/>
                    <a:pt x="60" y="71"/>
                  </a:cubicBezTo>
                  <a:cubicBezTo>
                    <a:pt x="58" y="71"/>
                    <a:pt x="58" y="80"/>
                    <a:pt x="55" y="82"/>
                  </a:cubicBezTo>
                  <a:cubicBezTo>
                    <a:pt x="46" y="89"/>
                    <a:pt x="42" y="99"/>
                    <a:pt x="29" y="102"/>
                  </a:cubicBezTo>
                  <a:cubicBezTo>
                    <a:pt x="32" y="103"/>
                    <a:pt x="33" y="103"/>
                    <a:pt x="36" y="104"/>
                  </a:cubicBezTo>
                  <a:cubicBezTo>
                    <a:pt x="35" y="104"/>
                    <a:pt x="34" y="104"/>
                    <a:pt x="34" y="104"/>
                  </a:cubicBezTo>
                  <a:cubicBezTo>
                    <a:pt x="26" y="104"/>
                    <a:pt x="24" y="110"/>
                    <a:pt x="19" y="111"/>
                  </a:cubicBezTo>
                  <a:cubicBezTo>
                    <a:pt x="13" y="113"/>
                    <a:pt x="10" y="116"/>
                    <a:pt x="7" y="121"/>
                  </a:cubicBezTo>
                  <a:cubicBezTo>
                    <a:pt x="5" y="124"/>
                    <a:pt x="0" y="123"/>
                    <a:pt x="0" y="128"/>
                  </a:cubicBezTo>
                  <a:cubicBezTo>
                    <a:pt x="0" y="136"/>
                    <a:pt x="1" y="143"/>
                    <a:pt x="5" y="148"/>
                  </a:cubicBezTo>
                  <a:cubicBezTo>
                    <a:pt x="4" y="150"/>
                    <a:pt x="1" y="153"/>
                    <a:pt x="1" y="155"/>
                  </a:cubicBezTo>
                  <a:cubicBezTo>
                    <a:pt x="4" y="154"/>
                    <a:pt x="4" y="154"/>
                    <a:pt x="8" y="154"/>
                  </a:cubicBezTo>
                  <a:cubicBezTo>
                    <a:pt x="8" y="158"/>
                    <a:pt x="8" y="158"/>
                    <a:pt x="8" y="158"/>
                  </a:cubicBezTo>
                  <a:cubicBezTo>
                    <a:pt x="7" y="159"/>
                    <a:pt x="3" y="160"/>
                    <a:pt x="3" y="162"/>
                  </a:cubicBezTo>
                  <a:cubicBezTo>
                    <a:pt x="3" y="163"/>
                    <a:pt x="14" y="170"/>
                    <a:pt x="16" y="170"/>
                  </a:cubicBezTo>
                  <a:cubicBezTo>
                    <a:pt x="28" y="170"/>
                    <a:pt x="37" y="159"/>
                    <a:pt x="43" y="151"/>
                  </a:cubicBezTo>
                  <a:cubicBezTo>
                    <a:pt x="45" y="154"/>
                    <a:pt x="46" y="156"/>
                    <a:pt x="49" y="158"/>
                  </a:cubicBezTo>
                  <a:cubicBezTo>
                    <a:pt x="48" y="159"/>
                    <a:pt x="47" y="160"/>
                    <a:pt x="47" y="162"/>
                  </a:cubicBezTo>
                  <a:cubicBezTo>
                    <a:pt x="47" y="167"/>
                    <a:pt x="52" y="168"/>
                    <a:pt x="53" y="172"/>
                  </a:cubicBezTo>
                  <a:cubicBezTo>
                    <a:pt x="55" y="178"/>
                    <a:pt x="54" y="182"/>
                    <a:pt x="59" y="187"/>
                  </a:cubicBezTo>
                  <a:cubicBezTo>
                    <a:pt x="59" y="188"/>
                    <a:pt x="59" y="189"/>
                    <a:pt x="59" y="190"/>
                  </a:cubicBezTo>
                  <a:cubicBezTo>
                    <a:pt x="59" y="192"/>
                    <a:pt x="63" y="204"/>
                    <a:pt x="65" y="204"/>
                  </a:cubicBezTo>
                  <a:cubicBezTo>
                    <a:pt x="72" y="204"/>
                    <a:pt x="74" y="194"/>
                    <a:pt x="79" y="194"/>
                  </a:cubicBezTo>
                  <a:cubicBezTo>
                    <a:pt x="81" y="194"/>
                    <a:pt x="82" y="194"/>
                    <a:pt x="86" y="194"/>
                  </a:cubicBezTo>
                  <a:cubicBezTo>
                    <a:pt x="87" y="189"/>
                    <a:pt x="94" y="188"/>
                    <a:pt x="95" y="181"/>
                  </a:cubicBezTo>
                  <a:cubicBezTo>
                    <a:pt x="93" y="180"/>
                    <a:pt x="91" y="179"/>
                    <a:pt x="91" y="176"/>
                  </a:cubicBezTo>
                  <a:cubicBezTo>
                    <a:pt x="91" y="170"/>
                    <a:pt x="93" y="162"/>
                    <a:pt x="99" y="162"/>
                  </a:cubicBezTo>
                  <a:cubicBezTo>
                    <a:pt x="101" y="162"/>
                    <a:pt x="110" y="155"/>
                    <a:pt x="110" y="150"/>
                  </a:cubicBezTo>
                  <a:cubicBezTo>
                    <a:pt x="110" y="145"/>
                    <a:pt x="102" y="140"/>
                    <a:pt x="97" y="139"/>
                  </a:cubicBezTo>
                  <a:cubicBezTo>
                    <a:pt x="97" y="137"/>
                    <a:pt x="96" y="135"/>
                    <a:pt x="95" y="134"/>
                  </a:cubicBezTo>
                  <a:cubicBezTo>
                    <a:pt x="95" y="128"/>
                    <a:pt x="95" y="128"/>
                    <a:pt x="95" y="128"/>
                  </a:cubicBezTo>
                  <a:cubicBezTo>
                    <a:pt x="99" y="126"/>
                    <a:pt x="96" y="121"/>
                    <a:pt x="99" y="117"/>
                  </a:cubicBezTo>
                  <a:cubicBezTo>
                    <a:pt x="101" y="112"/>
                    <a:pt x="106" y="111"/>
                    <a:pt x="111" y="108"/>
                  </a:cubicBezTo>
                  <a:cubicBezTo>
                    <a:pt x="117" y="104"/>
                    <a:pt x="130" y="99"/>
                    <a:pt x="130" y="92"/>
                  </a:cubicBezTo>
                  <a:cubicBezTo>
                    <a:pt x="131" y="90"/>
                    <a:pt x="130" y="89"/>
                    <a:pt x="130" y="85"/>
                  </a:cubicBezTo>
                  <a:cubicBezTo>
                    <a:pt x="130" y="78"/>
                    <a:pt x="138" y="74"/>
                    <a:pt x="147" y="74"/>
                  </a:cubicBezTo>
                  <a:cubicBezTo>
                    <a:pt x="155" y="74"/>
                    <a:pt x="164" y="76"/>
                    <a:pt x="164" y="83"/>
                  </a:cubicBezTo>
                  <a:cubicBezTo>
                    <a:pt x="164" y="87"/>
                    <a:pt x="157" y="89"/>
                    <a:pt x="153" y="91"/>
                  </a:cubicBezTo>
                  <a:cubicBezTo>
                    <a:pt x="146" y="95"/>
                    <a:pt x="139" y="111"/>
                    <a:pt x="128" y="111"/>
                  </a:cubicBezTo>
                  <a:cubicBezTo>
                    <a:pt x="128" y="113"/>
                    <a:pt x="128" y="115"/>
                    <a:pt x="128" y="117"/>
                  </a:cubicBezTo>
                  <a:cubicBezTo>
                    <a:pt x="128" y="120"/>
                    <a:pt x="130" y="126"/>
                    <a:pt x="133" y="128"/>
                  </a:cubicBezTo>
                  <a:cubicBezTo>
                    <a:pt x="132" y="129"/>
                    <a:pt x="129" y="131"/>
                    <a:pt x="129" y="134"/>
                  </a:cubicBezTo>
                  <a:cubicBezTo>
                    <a:pt x="129" y="140"/>
                    <a:pt x="135" y="144"/>
                    <a:pt x="141" y="144"/>
                  </a:cubicBezTo>
                  <a:cubicBezTo>
                    <a:pt x="141" y="147"/>
                    <a:pt x="144" y="147"/>
                    <a:pt x="147" y="147"/>
                  </a:cubicBezTo>
                  <a:cubicBezTo>
                    <a:pt x="152" y="147"/>
                    <a:pt x="159" y="145"/>
                    <a:pt x="165" y="143"/>
                  </a:cubicBezTo>
                  <a:cubicBezTo>
                    <a:pt x="166" y="143"/>
                    <a:pt x="167" y="144"/>
                    <a:pt x="169" y="144"/>
                  </a:cubicBezTo>
                  <a:cubicBezTo>
                    <a:pt x="175" y="144"/>
                    <a:pt x="184" y="142"/>
                    <a:pt x="186" y="138"/>
                  </a:cubicBezTo>
                  <a:cubicBezTo>
                    <a:pt x="186" y="138"/>
                    <a:pt x="186" y="138"/>
                    <a:pt x="186" y="138"/>
                  </a:cubicBezTo>
                  <a:cubicBezTo>
                    <a:pt x="186" y="138"/>
                    <a:pt x="186" y="138"/>
                    <a:pt x="186" y="138"/>
                  </a:cubicBezTo>
                  <a:cubicBezTo>
                    <a:pt x="192" y="130"/>
                    <a:pt x="211" y="119"/>
                    <a:pt x="211" y="110"/>
                  </a:cubicBezTo>
                  <a:cubicBezTo>
                    <a:pt x="211" y="103"/>
                    <a:pt x="205" y="102"/>
                    <a:pt x="202" y="98"/>
                  </a:cubicBezTo>
                  <a:cubicBezTo>
                    <a:pt x="202" y="98"/>
                    <a:pt x="202" y="98"/>
                    <a:pt x="202" y="98"/>
                  </a:cubicBezTo>
                  <a:cubicBezTo>
                    <a:pt x="202" y="98"/>
                    <a:pt x="202" y="98"/>
                    <a:pt x="202" y="98"/>
                  </a:cubicBezTo>
                  <a:cubicBezTo>
                    <a:pt x="203" y="97"/>
                    <a:pt x="206" y="96"/>
                    <a:pt x="206" y="94"/>
                  </a:cubicBezTo>
                  <a:cubicBezTo>
                    <a:pt x="206" y="88"/>
                    <a:pt x="197" y="86"/>
                    <a:pt x="197" y="80"/>
                  </a:cubicBezTo>
                  <a:cubicBezTo>
                    <a:pt x="197" y="80"/>
                    <a:pt x="197" y="80"/>
                    <a:pt x="197" y="80"/>
                  </a:cubicBezTo>
                  <a:cubicBezTo>
                    <a:pt x="197" y="80"/>
                    <a:pt x="197" y="80"/>
                    <a:pt x="197" y="80"/>
                  </a:cubicBezTo>
                  <a:cubicBezTo>
                    <a:pt x="197" y="76"/>
                    <a:pt x="200" y="75"/>
                    <a:pt x="200" y="71"/>
                  </a:cubicBezTo>
                  <a:cubicBezTo>
                    <a:pt x="200" y="66"/>
                    <a:pt x="194" y="62"/>
                    <a:pt x="194" y="57"/>
                  </a:cubicBezTo>
                  <a:cubicBezTo>
                    <a:pt x="194" y="57"/>
                    <a:pt x="194" y="57"/>
                    <a:pt x="194" y="57"/>
                  </a:cubicBezTo>
                  <a:cubicBezTo>
                    <a:pt x="194" y="57"/>
                    <a:pt x="194" y="57"/>
                    <a:pt x="194" y="57"/>
                  </a:cubicBezTo>
                  <a:cubicBezTo>
                    <a:pt x="194" y="52"/>
                    <a:pt x="200" y="50"/>
                    <a:pt x="200" y="45"/>
                  </a:cubicBezTo>
                  <a:cubicBezTo>
                    <a:pt x="200" y="39"/>
                    <a:pt x="190" y="39"/>
                    <a:pt x="190" y="34"/>
                  </a:cubicBezTo>
                  <a:cubicBezTo>
                    <a:pt x="190" y="34"/>
                    <a:pt x="190" y="34"/>
                    <a:pt x="190" y="34"/>
                  </a:cubicBezTo>
                  <a:cubicBezTo>
                    <a:pt x="190" y="34"/>
                    <a:pt x="190" y="34"/>
                    <a:pt x="190" y="34"/>
                  </a:cubicBezTo>
                  <a:cubicBezTo>
                    <a:pt x="190" y="27"/>
                    <a:pt x="200" y="22"/>
                    <a:pt x="204" y="19"/>
                  </a:cubicBezTo>
                  <a:cubicBezTo>
                    <a:pt x="203" y="19"/>
                    <a:pt x="197" y="18"/>
                    <a:pt x="194" y="18"/>
                  </a:cubicBezTo>
                  <a:cubicBezTo>
                    <a:pt x="194" y="16"/>
                    <a:pt x="192" y="16"/>
                    <a:pt x="190" y="14"/>
                  </a:cubicBezTo>
                  <a:cubicBezTo>
                    <a:pt x="196" y="12"/>
                    <a:pt x="198" y="14"/>
                    <a:pt x="201" y="7"/>
                  </a:cubicBezTo>
                  <a:cubicBezTo>
                    <a:pt x="199" y="6"/>
                    <a:pt x="192" y="2"/>
                    <a:pt x="191" y="2"/>
                  </a:cubicBezTo>
                  <a:cubicBezTo>
                    <a:pt x="189" y="2"/>
                    <a:pt x="188" y="4"/>
                    <a:pt x="187" y="7"/>
                  </a:cubicBezTo>
                  <a:cubicBezTo>
                    <a:pt x="184" y="6"/>
                    <a:pt x="184" y="4"/>
                    <a:pt x="18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70"/>
            <p:cNvSpPr>
              <a:spLocks/>
            </p:cNvSpPr>
            <p:nvPr/>
          </p:nvSpPr>
          <p:spPr bwMode="auto">
            <a:xfrm>
              <a:off x="6697663" y="1152525"/>
              <a:ext cx="5176838" cy="1922463"/>
            </a:xfrm>
            <a:custGeom>
              <a:avLst/>
              <a:gdLst>
                <a:gd name="T0" fmla="*/ 533 w 1379"/>
                <a:gd name="T1" fmla="*/ 63 h 512"/>
                <a:gd name="T2" fmla="*/ 454 w 1379"/>
                <a:gd name="T3" fmla="*/ 96 h 512"/>
                <a:gd name="T4" fmla="*/ 415 w 1379"/>
                <a:gd name="T5" fmla="*/ 78 h 512"/>
                <a:gd name="T6" fmla="*/ 334 w 1379"/>
                <a:gd name="T7" fmla="*/ 125 h 512"/>
                <a:gd name="T8" fmla="*/ 267 w 1379"/>
                <a:gd name="T9" fmla="*/ 139 h 512"/>
                <a:gd name="T10" fmla="*/ 190 w 1379"/>
                <a:gd name="T11" fmla="*/ 175 h 512"/>
                <a:gd name="T12" fmla="*/ 138 w 1379"/>
                <a:gd name="T13" fmla="*/ 202 h 512"/>
                <a:gd name="T14" fmla="*/ 93 w 1379"/>
                <a:gd name="T15" fmla="*/ 127 h 512"/>
                <a:gd name="T16" fmla="*/ 82 w 1379"/>
                <a:gd name="T17" fmla="*/ 152 h 512"/>
                <a:gd name="T18" fmla="*/ 79 w 1379"/>
                <a:gd name="T19" fmla="*/ 187 h 512"/>
                <a:gd name="T20" fmla="*/ 93 w 1379"/>
                <a:gd name="T21" fmla="*/ 217 h 512"/>
                <a:gd name="T22" fmla="*/ 45 w 1379"/>
                <a:gd name="T23" fmla="*/ 259 h 512"/>
                <a:gd name="T24" fmla="*/ 0 w 1379"/>
                <a:gd name="T25" fmla="*/ 320 h 512"/>
                <a:gd name="T26" fmla="*/ 10 w 1379"/>
                <a:gd name="T27" fmla="*/ 319 h 512"/>
                <a:gd name="T28" fmla="*/ 29 w 1379"/>
                <a:gd name="T29" fmla="*/ 345 h 512"/>
                <a:gd name="T30" fmla="*/ 24 w 1379"/>
                <a:gd name="T31" fmla="*/ 382 h 512"/>
                <a:gd name="T32" fmla="*/ 71 w 1379"/>
                <a:gd name="T33" fmla="*/ 413 h 512"/>
                <a:gd name="T34" fmla="*/ 126 w 1379"/>
                <a:gd name="T35" fmla="*/ 416 h 512"/>
                <a:gd name="T36" fmla="*/ 177 w 1379"/>
                <a:gd name="T37" fmla="*/ 453 h 512"/>
                <a:gd name="T38" fmla="*/ 181 w 1379"/>
                <a:gd name="T39" fmla="*/ 452 h 512"/>
                <a:gd name="T40" fmla="*/ 182 w 1379"/>
                <a:gd name="T41" fmla="*/ 452 h 512"/>
                <a:gd name="T42" fmla="*/ 183 w 1379"/>
                <a:gd name="T43" fmla="*/ 452 h 512"/>
                <a:gd name="T44" fmla="*/ 183 w 1379"/>
                <a:gd name="T45" fmla="*/ 452 h 512"/>
                <a:gd name="T46" fmla="*/ 215 w 1379"/>
                <a:gd name="T47" fmla="*/ 478 h 512"/>
                <a:gd name="T48" fmla="*/ 232 w 1379"/>
                <a:gd name="T49" fmla="*/ 478 h 512"/>
                <a:gd name="T50" fmla="*/ 225 w 1379"/>
                <a:gd name="T51" fmla="*/ 409 h 512"/>
                <a:gd name="T52" fmla="*/ 246 w 1379"/>
                <a:gd name="T53" fmla="*/ 423 h 512"/>
                <a:gd name="T54" fmla="*/ 271 w 1379"/>
                <a:gd name="T55" fmla="*/ 462 h 512"/>
                <a:gd name="T56" fmla="*/ 288 w 1379"/>
                <a:gd name="T57" fmla="*/ 487 h 512"/>
                <a:gd name="T58" fmla="*/ 337 w 1379"/>
                <a:gd name="T59" fmla="*/ 507 h 512"/>
                <a:gd name="T60" fmla="*/ 373 w 1379"/>
                <a:gd name="T61" fmla="*/ 491 h 512"/>
                <a:gd name="T62" fmla="*/ 381 w 1379"/>
                <a:gd name="T63" fmla="*/ 494 h 512"/>
                <a:gd name="T64" fmla="*/ 404 w 1379"/>
                <a:gd name="T65" fmla="*/ 489 h 512"/>
                <a:gd name="T66" fmla="*/ 405 w 1379"/>
                <a:gd name="T67" fmla="*/ 490 h 512"/>
                <a:gd name="T68" fmla="*/ 418 w 1379"/>
                <a:gd name="T69" fmla="*/ 491 h 512"/>
                <a:gd name="T70" fmla="*/ 446 w 1379"/>
                <a:gd name="T71" fmla="*/ 492 h 512"/>
                <a:gd name="T72" fmla="*/ 492 w 1379"/>
                <a:gd name="T73" fmla="*/ 418 h 512"/>
                <a:gd name="T74" fmla="*/ 515 w 1379"/>
                <a:gd name="T75" fmla="*/ 400 h 512"/>
                <a:gd name="T76" fmla="*/ 516 w 1379"/>
                <a:gd name="T77" fmla="*/ 400 h 512"/>
                <a:gd name="T78" fmla="*/ 534 w 1379"/>
                <a:gd name="T79" fmla="*/ 383 h 512"/>
                <a:gd name="T80" fmla="*/ 577 w 1379"/>
                <a:gd name="T81" fmla="*/ 364 h 512"/>
                <a:gd name="T82" fmla="*/ 665 w 1379"/>
                <a:gd name="T83" fmla="*/ 351 h 512"/>
                <a:gd name="T84" fmla="*/ 677 w 1379"/>
                <a:gd name="T85" fmla="*/ 362 h 512"/>
                <a:gd name="T86" fmla="*/ 749 w 1379"/>
                <a:gd name="T87" fmla="*/ 370 h 512"/>
                <a:gd name="T88" fmla="*/ 789 w 1379"/>
                <a:gd name="T89" fmla="*/ 367 h 512"/>
                <a:gd name="T90" fmla="*/ 818 w 1379"/>
                <a:gd name="T91" fmla="*/ 339 h 512"/>
                <a:gd name="T92" fmla="*/ 932 w 1379"/>
                <a:gd name="T93" fmla="*/ 382 h 512"/>
                <a:gd name="T94" fmla="*/ 906 w 1379"/>
                <a:gd name="T95" fmla="*/ 429 h 512"/>
                <a:gd name="T96" fmla="*/ 985 w 1379"/>
                <a:gd name="T97" fmla="*/ 340 h 512"/>
                <a:gd name="T98" fmla="*/ 995 w 1379"/>
                <a:gd name="T99" fmla="*/ 263 h 512"/>
                <a:gd name="T100" fmla="*/ 1139 w 1379"/>
                <a:gd name="T101" fmla="*/ 233 h 512"/>
                <a:gd name="T102" fmla="*/ 1119 w 1379"/>
                <a:gd name="T103" fmla="*/ 277 h 512"/>
                <a:gd name="T104" fmla="*/ 1156 w 1379"/>
                <a:gd name="T105" fmla="*/ 279 h 512"/>
                <a:gd name="T106" fmla="*/ 1307 w 1379"/>
                <a:gd name="T107" fmla="*/ 175 h 512"/>
                <a:gd name="T108" fmla="*/ 1220 w 1379"/>
                <a:gd name="T109" fmla="*/ 125 h 512"/>
                <a:gd name="T110" fmla="*/ 1103 w 1379"/>
                <a:gd name="T111" fmla="*/ 104 h 512"/>
                <a:gd name="T112" fmla="*/ 925 w 1379"/>
                <a:gd name="T113" fmla="*/ 101 h 512"/>
                <a:gd name="T114" fmla="*/ 836 w 1379"/>
                <a:gd name="T115" fmla="*/ 74 h 512"/>
                <a:gd name="T116" fmla="*/ 705 w 1379"/>
                <a:gd name="T117" fmla="*/ 16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379" h="512">
                  <a:moveTo>
                    <a:pt x="684" y="0"/>
                  </a:moveTo>
                  <a:cubicBezTo>
                    <a:pt x="669" y="0"/>
                    <a:pt x="663" y="11"/>
                    <a:pt x="655" y="17"/>
                  </a:cubicBezTo>
                  <a:cubicBezTo>
                    <a:pt x="651" y="20"/>
                    <a:pt x="632" y="28"/>
                    <a:pt x="622" y="28"/>
                  </a:cubicBezTo>
                  <a:cubicBezTo>
                    <a:pt x="618" y="28"/>
                    <a:pt x="615" y="27"/>
                    <a:pt x="616" y="23"/>
                  </a:cubicBezTo>
                  <a:cubicBezTo>
                    <a:pt x="607" y="26"/>
                    <a:pt x="566" y="28"/>
                    <a:pt x="546" y="47"/>
                  </a:cubicBezTo>
                  <a:cubicBezTo>
                    <a:pt x="541" y="51"/>
                    <a:pt x="540" y="63"/>
                    <a:pt x="533" y="63"/>
                  </a:cubicBezTo>
                  <a:cubicBezTo>
                    <a:pt x="531" y="63"/>
                    <a:pt x="526" y="62"/>
                    <a:pt x="520" y="62"/>
                  </a:cubicBezTo>
                  <a:cubicBezTo>
                    <a:pt x="506" y="62"/>
                    <a:pt x="489" y="64"/>
                    <a:pt x="489" y="75"/>
                  </a:cubicBezTo>
                  <a:cubicBezTo>
                    <a:pt x="489" y="79"/>
                    <a:pt x="492" y="82"/>
                    <a:pt x="493" y="87"/>
                  </a:cubicBezTo>
                  <a:cubicBezTo>
                    <a:pt x="491" y="88"/>
                    <a:pt x="489" y="88"/>
                    <a:pt x="487" y="88"/>
                  </a:cubicBezTo>
                  <a:cubicBezTo>
                    <a:pt x="483" y="88"/>
                    <a:pt x="478" y="87"/>
                    <a:pt x="465" y="87"/>
                  </a:cubicBezTo>
                  <a:cubicBezTo>
                    <a:pt x="460" y="93"/>
                    <a:pt x="456" y="96"/>
                    <a:pt x="454" y="96"/>
                  </a:cubicBezTo>
                  <a:cubicBezTo>
                    <a:pt x="448" y="96"/>
                    <a:pt x="448" y="82"/>
                    <a:pt x="445" y="78"/>
                  </a:cubicBezTo>
                  <a:cubicBezTo>
                    <a:pt x="444" y="87"/>
                    <a:pt x="438" y="91"/>
                    <a:pt x="430" y="95"/>
                  </a:cubicBezTo>
                  <a:cubicBezTo>
                    <a:pt x="433" y="103"/>
                    <a:pt x="445" y="111"/>
                    <a:pt x="436" y="121"/>
                  </a:cubicBezTo>
                  <a:cubicBezTo>
                    <a:pt x="430" y="127"/>
                    <a:pt x="448" y="148"/>
                    <a:pt x="438" y="148"/>
                  </a:cubicBezTo>
                  <a:cubicBezTo>
                    <a:pt x="427" y="148"/>
                    <a:pt x="423" y="105"/>
                    <a:pt x="423" y="97"/>
                  </a:cubicBezTo>
                  <a:cubicBezTo>
                    <a:pt x="423" y="87"/>
                    <a:pt x="439" y="83"/>
                    <a:pt x="415" y="78"/>
                  </a:cubicBezTo>
                  <a:cubicBezTo>
                    <a:pt x="414" y="78"/>
                    <a:pt x="413" y="78"/>
                    <a:pt x="413" y="78"/>
                  </a:cubicBezTo>
                  <a:cubicBezTo>
                    <a:pt x="400" y="78"/>
                    <a:pt x="379" y="96"/>
                    <a:pt x="379" y="107"/>
                  </a:cubicBezTo>
                  <a:cubicBezTo>
                    <a:pt x="379" y="120"/>
                    <a:pt x="385" y="128"/>
                    <a:pt x="392" y="135"/>
                  </a:cubicBezTo>
                  <a:cubicBezTo>
                    <a:pt x="397" y="143"/>
                    <a:pt x="397" y="145"/>
                    <a:pt x="394" y="145"/>
                  </a:cubicBezTo>
                  <a:cubicBezTo>
                    <a:pt x="387" y="145"/>
                    <a:pt x="366" y="131"/>
                    <a:pt x="356" y="129"/>
                  </a:cubicBezTo>
                  <a:cubicBezTo>
                    <a:pt x="345" y="126"/>
                    <a:pt x="339" y="125"/>
                    <a:pt x="334" y="125"/>
                  </a:cubicBezTo>
                  <a:cubicBezTo>
                    <a:pt x="323" y="125"/>
                    <a:pt x="330" y="132"/>
                    <a:pt x="330" y="134"/>
                  </a:cubicBezTo>
                  <a:cubicBezTo>
                    <a:pt x="329" y="142"/>
                    <a:pt x="327" y="145"/>
                    <a:pt x="325" y="145"/>
                  </a:cubicBezTo>
                  <a:cubicBezTo>
                    <a:pt x="322" y="145"/>
                    <a:pt x="317" y="138"/>
                    <a:pt x="314" y="138"/>
                  </a:cubicBezTo>
                  <a:cubicBezTo>
                    <a:pt x="307" y="138"/>
                    <a:pt x="294" y="145"/>
                    <a:pt x="283" y="145"/>
                  </a:cubicBezTo>
                  <a:cubicBezTo>
                    <a:pt x="280" y="145"/>
                    <a:pt x="277" y="145"/>
                    <a:pt x="274" y="144"/>
                  </a:cubicBezTo>
                  <a:cubicBezTo>
                    <a:pt x="273" y="141"/>
                    <a:pt x="271" y="139"/>
                    <a:pt x="267" y="139"/>
                  </a:cubicBezTo>
                  <a:cubicBezTo>
                    <a:pt x="253" y="139"/>
                    <a:pt x="223" y="165"/>
                    <a:pt x="214" y="165"/>
                  </a:cubicBezTo>
                  <a:cubicBezTo>
                    <a:pt x="211" y="165"/>
                    <a:pt x="206" y="162"/>
                    <a:pt x="207" y="159"/>
                  </a:cubicBezTo>
                  <a:cubicBezTo>
                    <a:pt x="210" y="152"/>
                    <a:pt x="209" y="140"/>
                    <a:pt x="205" y="140"/>
                  </a:cubicBezTo>
                  <a:cubicBezTo>
                    <a:pt x="202" y="140"/>
                    <a:pt x="198" y="146"/>
                    <a:pt x="193" y="161"/>
                  </a:cubicBezTo>
                  <a:cubicBezTo>
                    <a:pt x="192" y="163"/>
                    <a:pt x="197" y="164"/>
                    <a:pt x="197" y="169"/>
                  </a:cubicBezTo>
                  <a:cubicBezTo>
                    <a:pt x="197" y="174"/>
                    <a:pt x="194" y="175"/>
                    <a:pt x="190" y="175"/>
                  </a:cubicBezTo>
                  <a:cubicBezTo>
                    <a:pt x="188" y="175"/>
                    <a:pt x="186" y="175"/>
                    <a:pt x="185" y="175"/>
                  </a:cubicBezTo>
                  <a:cubicBezTo>
                    <a:pt x="183" y="174"/>
                    <a:pt x="181" y="174"/>
                    <a:pt x="179" y="174"/>
                  </a:cubicBezTo>
                  <a:cubicBezTo>
                    <a:pt x="178" y="174"/>
                    <a:pt x="176" y="174"/>
                    <a:pt x="175" y="175"/>
                  </a:cubicBezTo>
                  <a:cubicBezTo>
                    <a:pt x="168" y="177"/>
                    <a:pt x="169" y="195"/>
                    <a:pt x="153" y="195"/>
                  </a:cubicBezTo>
                  <a:cubicBezTo>
                    <a:pt x="149" y="195"/>
                    <a:pt x="144" y="193"/>
                    <a:pt x="138" y="190"/>
                  </a:cubicBezTo>
                  <a:cubicBezTo>
                    <a:pt x="138" y="202"/>
                    <a:pt x="138" y="202"/>
                    <a:pt x="138" y="202"/>
                  </a:cubicBezTo>
                  <a:cubicBezTo>
                    <a:pt x="121" y="200"/>
                    <a:pt x="123" y="183"/>
                    <a:pt x="118" y="175"/>
                  </a:cubicBezTo>
                  <a:cubicBezTo>
                    <a:pt x="120" y="175"/>
                    <a:pt x="122" y="175"/>
                    <a:pt x="124" y="175"/>
                  </a:cubicBezTo>
                  <a:cubicBezTo>
                    <a:pt x="133" y="175"/>
                    <a:pt x="139" y="175"/>
                    <a:pt x="148" y="178"/>
                  </a:cubicBezTo>
                  <a:cubicBezTo>
                    <a:pt x="150" y="178"/>
                    <a:pt x="151" y="178"/>
                    <a:pt x="153" y="178"/>
                  </a:cubicBezTo>
                  <a:cubicBezTo>
                    <a:pt x="169" y="178"/>
                    <a:pt x="192" y="161"/>
                    <a:pt x="147" y="146"/>
                  </a:cubicBezTo>
                  <a:cubicBezTo>
                    <a:pt x="134" y="142"/>
                    <a:pt x="103" y="127"/>
                    <a:pt x="93" y="127"/>
                  </a:cubicBezTo>
                  <a:cubicBezTo>
                    <a:pt x="93" y="127"/>
                    <a:pt x="93" y="126"/>
                    <a:pt x="90" y="126"/>
                  </a:cubicBezTo>
                  <a:cubicBezTo>
                    <a:pt x="89" y="126"/>
                    <a:pt x="88" y="126"/>
                    <a:pt x="86" y="126"/>
                  </a:cubicBezTo>
                  <a:cubicBezTo>
                    <a:pt x="86" y="126"/>
                    <a:pt x="86" y="126"/>
                    <a:pt x="86" y="126"/>
                  </a:cubicBezTo>
                  <a:cubicBezTo>
                    <a:pt x="82" y="129"/>
                    <a:pt x="72" y="134"/>
                    <a:pt x="72" y="141"/>
                  </a:cubicBezTo>
                  <a:cubicBezTo>
                    <a:pt x="72" y="141"/>
                    <a:pt x="72" y="141"/>
                    <a:pt x="72" y="141"/>
                  </a:cubicBezTo>
                  <a:cubicBezTo>
                    <a:pt x="72" y="146"/>
                    <a:pt x="82" y="146"/>
                    <a:pt x="82" y="152"/>
                  </a:cubicBezTo>
                  <a:cubicBezTo>
                    <a:pt x="82" y="152"/>
                    <a:pt x="82" y="152"/>
                    <a:pt x="82" y="152"/>
                  </a:cubicBezTo>
                  <a:cubicBezTo>
                    <a:pt x="82" y="157"/>
                    <a:pt x="76" y="159"/>
                    <a:pt x="76" y="164"/>
                  </a:cubicBezTo>
                  <a:cubicBezTo>
                    <a:pt x="76" y="164"/>
                    <a:pt x="76" y="164"/>
                    <a:pt x="76" y="164"/>
                  </a:cubicBezTo>
                  <a:cubicBezTo>
                    <a:pt x="76" y="169"/>
                    <a:pt x="82" y="173"/>
                    <a:pt x="82" y="178"/>
                  </a:cubicBezTo>
                  <a:cubicBezTo>
                    <a:pt x="82" y="178"/>
                    <a:pt x="82" y="178"/>
                    <a:pt x="82" y="178"/>
                  </a:cubicBezTo>
                  <a:cubicBezTo>
                    <a:pt x="82" y="182"/>
                    <a:pt x="79" y="183"/>
                    <a:pt x="79" y="187"/>
                  </a:cubicBezTo>
                  <a:cubicBezTo>
                    <a:pt x="79" y="187"/>
                    <a:pt x="79" y="187"/>
                    <a:pt x="79" y="187"/>
                  </a:cubicBezTo>
                  <a:cubicBezTo>
                    <a:pt x="79" y="193"/>
                    <a:pt x="88" y="195"/>
                    <a:pt x="88" y="201"/>
                  </a:cubicBezTo>
                  <a:cubicBezTo>
                    <a:pt x="88" y="201"/>
                    <a:pt x="88" y="201"/>
                    <a:pt x="88" y="201"/>
                  </a:cubicBezTo>
                  <a:cubicBezTo>
                    <a:pt x="88" y="203"/>
                    <a:pt x="85" y="204"/>
                    <a:pt x="84" y="205"/>
                  </a:cubicBezTo>
                  <a:cubicBezTo>
                    <a:pt x="84" y="205"/>
                    <a:pt x="84" y="205"/>
                    <a:pt x="84" y="205"/>
                  </a:cubicBezTo>
                  <a:cubicBezTo>
                    <a:pt x="87" y="209"/>
                    <a:pt x="93" y="210"/>
                    <a:pt x="93" y="217"/>
                  </a:cubicBezTo>
                  <a:cubicBezTo>
                    <a:pt x="93" y="217"/>
                    <a:pt x="93" y="217"/>
                    <a:pt x="93" y="217"/>
                  </a:cubicBezTo>
                  <a:cubicBezTo>
                    <a:pt x="93" y="226"/>
                    <a:pt x="74" y="237"/>
                    <a:pt x="68" y="245"/>
                  </a:cubicBezTo>
                  <a:cubicBezTo>
                    <a:pt x="68" y="245"/>
                    <a:pt x="68" y="245"/>
                    <a:pt x="68" y="245"/>
                  </a:cubicBezTo>
                  <a:cubicBezTo>
                    <a:pt x="70" y="248"/>
                    <a:pt x="73" y="249"/>
                    <a:pt x="75" y="254"/>
                  </a:cubicBezTo>
                  <a:cubicBezTo>
                    <a:pt x="72" y="257"/>
                    <a:pt x="63" y="261"/>
                    <a:pt x="59" y="261"/>
                  </a:cubicBezTo>
                  <a:cubicBezTo>
                    <a:pt x="54" y="261"/>
                    <a:pt x="51" y="259"/>
                    <a:pt x="45" y="259"/>
                  </a:cubicBezTo>
                  <a:cubicBezTo>
                    <a:pt x="39" y="259"/>
                    <a:pt x="25" y="265"/>
                    <a:pt x="29" y="269"/>
                  </a:cubicBezTo>
                  <a:cubicBezTo>
                    <a:pt x="43" y="282"/>
                    <a:pt x="36" y="287"/>
                    <a:pt x="32" y="287"/>
                  </a:cubicBezTo>
                  <a:cubicBezTo>
                    <a:pt x="27" y="287"/>
                    <a:pt x="26" y="280"/>
                    <a:pt x="21" y="280"/>
                  </a:cubicBezTo>
                  <a:cubicBezTo>
                    <a:pt x="16" y="280"/>
                    <a:pt x="10" y="293"/>
                    <a:pt x="10" y="300"/>
                  </a:cubicBezTo>
                  <a:cubicBezTo>
                    <a:pt x="10" y="311"/>
                    <a:pt x="0" y="310"/>
                    <a:pt x="0" y="320"/>
                  </a:cubicBezTo>
                  <a:cubicBezTo>
                    <a:pt x="0" y="320"/>
                    <a:pt x="0" y="320"/>
                    <a:pt x="0" y="320"/>
                  </a:cubicBezTo>
                  <a:cubicBezTo>
                    <a:pt x="4" y="319"/>
                    <a:pt x="7" y="319"/>
                    <a:pt x="10" y="319"/>
                  </a:cubicBezTo>
                  <a:cubicBezTo>
                    <a:pt x="10" y="319"/>
                    <a:pt x="10" y="319"/>
                    <a:pt x="10" y="319"/>
                  </a:cubicBezTo>
                  <a:cubicBezTo>
                    <a:pt x="10" y="319"/>
                    <a:pt x="10" y="319"/>
                    <a:pt x="10" y="319"/>
                  </a:cubicBezTo>
                  <a:cubicBezTo>
                    <a:pt x="10" y="319"/>
                    <a:pt x="10" y="319"/>
                    <a:pt x="10" y="319"/>
                  </a:cubicBezTo>
                  <a:cubicBezTo>
                    <a:pt x="10" y="319"/>
                    <a:pt x="10" y="319"/>
                    <a:pt x="10" y="319"/>
                  </a:cubicBezTo>
                  <a:cubicBezTo>
                    <a:pt x="10" y="319"/>
                    <a:pt x="10" y="319"/>
                    <a:pt x="10" y="319"/>
                  </a:cubicBezTo>
                  <a:cubicBezTo>
                    <a:pt x="10" y="319"/>
                    <a:pt x="10" y="319"/>
                    <a:pt x="10" y="319"/>
                  </a:cubicBezTo>
                  <a:cubicBezTo>
                    <a:pt x="10" y="319"/>
                    <a:pt x="10" y="319"/>
                    <a:pt x="10" y="319"/>
                  </a:cubicBezTo>
                  <a:cubicBezTo>
                    <a:pt x="15" y="319"/>
                    <a:pt x="19" y="318"/>
                    <a:pt x="25" y="318"/>
                  </a:cubicBezTo>
                  <a:cubicBezTo>
                    <a:pt x="31" y="318"/>
                    <a:pt x="33" y="329"/>
                    <a:pt x="33" y="335"/>
                  </a:cubicBezTo>
                  <a:cubicBezTo>
                    <a:pt x="33" y="335"/>
                    <a:pt x="33" y="335"/>
                    <a:pt x="33" y="335"/>
                  </a:cubicBezTo>
                  <a:cubicBezTo>
                    <a:pt x="33" y="339"/>
                    <a:pt x="29" y="341"/>
                    <a:pt x="29" y="345"/>
                  </a:cubicBezTo>
                  <a:cubicBezTo>
                    <a:pt x="29" y="345"/>
                    <a:pt x="29" y="345"/>
                    <a:pt x="29" y="345"/>
                  </a:cubicBezTo>
                  <a:cubicBezTo>
                    <a:pt x="29" y="351"/>
                    <a:pt x="35" y="354"/>
                    <a:pt x="35" y="360"/>
                  </a:cubicBezTo>
                  <a:cubicBezTo>
                    <a:pt x="35" y="360"/>
                    <a:pt x="35" y="360"/>
                    <a:pt x="35" y="360"/>
                  </a:cubicBezTo>
                  <a:cubicBezTo>
                    <a:pt x="35" y="363"/>
                    <a:pt x="29" y="364"/>
                    <a:pt x="28" y="366"/>
                  </a:cubicBezTo>
                  <a:cubicBezTo>
                    <a:pt x="25" y="371"/>
                    <a:pt x="24" y="376"/>
                    <a:pt x="24" y="382"/>
                  </a:cubicBezTo>
                  <a:cubicBezTo>
                    <a:pt x="24" y="382"/>
                    <a:pt x="24" y="382"/>
                    <a:pt x="24" y="382"/>
                  </a:cubicBezTo>
                  <a:cubicBezTo>
                    <a:pt x="24" y="388"/>
                    <a:pt x="27" y="389"/>
                    <a:pt x="30" y="389"/>
                  </a:cubicBezTo>
                  <a:cubicBezTo>
                    <a:pt x="32" y="389"/>
                    <a:pt x="34" y="389"/>
                    <a:pt x="36" y="389"/>
                  </a:cubicBezTo>
                  <a:cubicBezTo>
                    <a:pt x="45" y="389"/>
                    <a:pt x="49" y="385"/>
                    <a:pt x="56" y="385"/>
                  </a:cubicBezTo>
                  <a:cubicBezTo>
                    <a:pt x="64" y="385"/>
                    <a:pt x="62" y="400"/>
                    <a:pt x="69" y="400"/>
                  </a:cubicBezTo>
                  <a:cubicBezTo>
                    <a:pt x="69" y="411"/>
                    <a:pt x="69" y="411"/>
                    <a:pt x="69" y="411"/>
                  </a:cubicBezTo>
                  <a:cubicBezTo>
                    <a:pt x="69" y="412"/>
                    <a:pt x="70" y="413"/>
                    <a:pt x="71" y="413"/>
                  </a:cubicBezTo>
                  <a:cubicBezTo>
                    <a:pt x="72" y="415"/>
                    <a:pt x="72" y="415"/>
                    <a:pt x="72" y="415"/>
                  </a:cubicBezTo>
                  <a:cubicBezTo>
                    <a:pt x="74" y="415"/>
                    <a:pt x="77" y="414"/>
                    <a:pt x="79" y="413"/>
                  </a:cubicBezTo>
                  <a:cubicBezTo>
                    <a:pt x="85" y="412"/>
                    <a:pt x="86" y="404"/>
                    <a:pt x="92" y="404"/>
                  </a:cubicBezTo>
                  <a:cubicBezTo>
                    <a:pt x="97" y="404"/>
                    <a:pt x="110" y="426"/>
                    <a:pt x="114" y="426"/>
                  </a:cubicBezTo>
                  <a:cubicBezTo>
                    <a:pt x="118" y="426"/>
                    <a:pt x="132" y="420"/>
                    <a:pt x="134" y="417"/>
                  </a:cubicBezTo>
                  <a:cubicBezTo>
                    <a:pt x="134" y="417"/>
                    <a:pt x="126" y="416"/>
                    <a:pt x="126" y="416"/>
                  </a:cubicBezTo>
                  <a:cubicBezTo>
                    <a:pt x="125" y="416"/>
                    <a:pt x="121" y="415"/>
                    <a:pt x="121" y="411"/>
                  </a:cubicBezTo>
                  <a:cubicBezTo>
                    <a:pt x="121" y="409"/>
                    <a:pt x="142" y="402"/>
                    <a:pt x="150" y="399"/>
                  </a:cubicBezTo>
                  <a:cubicBezTo>
                    <a:pt x="150" y="399"/>
                    <a:pt x="146" y="403"/>
                    <a:pt x="145" y="404"/>
                  </a:cubicBezTo>
                  <a:cubicBezTo>
                    <a:pt x="145" y="405"/>
                    <a:pt x="153" y="413"/>
                    <a:pt x="136" y="417"/>
                  </a:cubicBezTo>
                  <a:cubicBezTo>
                    <a:pt x="143" y="434"/>
                    <a:pt x="176" y="431"/>
                    <a:pt x="176" y="454"/>
                  </a:cubicBezTo>
                  <a:cubicBezTo>
                    <a:pt x="177" y="453"/>
                    <a:pt x="177" y="453"/>
                    <a:pt x="177" y="453"/>
                  </a:cubicBezTo>
                  <a:cubicBezTo>
                    <a:pt x="178" y="453"/>
                    <a:pt x="180" y="452"/>
                    <a:pt x="181" y="452"/>
                  </a:cubicBezTo>
                  <a:cubicBezTo>
                    <a:pt x="181" y="452"/>
                    <a:pt x="181" y="452"/>
                    <a:pt x="181" y="452"/>
                  </a:cubicBezTo>
                  <a:cubicBezTo>
                    <a:pt x="181" y="452"/>
                    <a:pt x="181" y="452"/>
                    <a:pt x="181" y="452"/>
                  </a:cubicBezTo>
                  <a:cubicBezTo>
                    <a:pt x="181" y="452"/>
                    <a:pt x="181" y="452"/>
                    <a:pt x="181" y="452"/>
                  </a:cubicBezTo>
                  <a:cubicBezTo>
                    <a:pt x="181" y="452"/>
                    <a:pt x="181" y="452"/>
                    <a:pt x="181" y="452"/>
                  </a:cubicBezTo>
                  <a:cubicBezTo>
                    <a:pt x="181" y="452"/>
                    <a:pt x="181" y="452"/>
                    <a:pt x="181" y="452"/>
                  </a:cubicBezTo>
                  <a:cubicBezTo>
                    <a:pt x="181" y="452"/>
                    <a:pt x="181" y="452"/>
                    <a:pt x="181" y="452"/>
                  </a:cubicBezTo>
                  <a:cubicBezTo>
                    <a:pt x="181" y="452"/>
                    <a:pt x="181" y="452"/>
                    <a:pt x="181" y="452"/>
                  </a:cubicBezTo>
                  <a:cubicBezTo>
                    <a:pt x="181" y="452"/>
                    <a:pt x="181" y="452"/>
                    <a:pt x="181" y="452"/>
                  </a:cubicBezTo>
                  <a:cubicBezTo>
                    <a:pt x="181" y="452"/>
                    <a:pt x="181" y="452"/>
                    <a:pt x="181" y="452"/>
                  </a:cubicBezTo>
                  <a:cubicBezTo>
                    <a:pt x="181" y="452"/>
                    <a:pt x="181" y="452"/>
                    <a:pt x="181" y="452"/>
                  </a:cubicBezTo>
                  <a:cubicBezTo>
                    <a:pt x="182" y="452"/>
                    <a:pt x="182" y="452"/>
                    <a:pt x="182" y="452"/>
                  </a:cubicBezTo>
                  <a:cubicBezTo>
                    <a:pt x="182" y="452"/>
                    <a:pt x="182" y="452"/>
                    <a:pt x="182" y="452"/>
                  </a:cubicBezTo>
                  <a:cubicBezTo>
                    <a:pt x="182" y="452"/>
                    <a:pt x="182" y="452"/>
                    <a:pt x="182" y="452"/>
                  </a:cubicBezTo>
                  <a:cubicBezTo>
                    <a:pt x="182" y="452"/>
                    <a:pt x="182" y="452"/>
                    <a:pt x="182" y="452"/>
                  </a:cubicBezTo>
                  <a:cubicBezTo>
                    <a:pt x="182" y="452"/>
                    <a:pt x="182" y="452"/>
                    <a:pt x="182" y="452"/>
                  </a:cubicBezTo>
                  <a:cubicBezTo>
                    <a:pt x="182" y="452"/>
                    <a:pt x="183" y="452"/>
                    <a:pt x="183" y="452"/>
                  </a:cubicBezTo>
                  <a:cubicBezTo>
                    <a:pt x="183" y="452"/>
                    <a:pt x="183" y="452"/>
                    <a:pt x="183" y="452"/>
                  </a:cubicBezTo>
                  <a:cubicBezTo>
                    <a:pt x="183" y="452"/>
                    <a:pt x="183" y="452"/>
                    <a:pt x="183" y="452"/>
                  </a:cubicBezTo>
                  <a:cubicBezTo>
                    <a:pt x="183" y="452"/>
                    <a:pt x="183" y="452"/>
                    <a:pt x="183" y="452"/>
                  </a:cubicBezTo>
                  <a:cubicBezTo>
                    <a:pt x="183" y="452"/>
                    <a:pt x="183" y="452"/>
                    <a:pt x="183" y="452"/>
                  </a:cubicBezTo>
                  <a:cubicBezTo>
                    <a:pt x="183" y="452"/>
                    <a:pt x="183" y="452"/>
                    <a:pt x="183" y="452"/>
                  </a:cubicBezTo>
                  <a:cubicBezTo>
                    <a:pt x="183" y="452"/>
                    <a:pt x="183" y="452"/>
                    <a:pt x="183" y="452"/>
                  </a:cubicBezTo>
                  <a:cubicBezTo>
                    <a:pt x="183" y="452"/>
                    <a:pt x="183" y="452"/>
                    <a:pt x="183" y="452"/>
                  </a:cubicBezTo>
                  <a:cubicBezTo>
                    <a:pt x="183" y="452"/>
                    <a:pt x="183" y="452"/>
                    <a:pt x="183" y="452"/>
                  </a:cubicBezTo>
                  <a:cubicBezTo>
                    <a:pt x="183" y="452"/>
                    <a:pt x="183" y="452"/>
                    <a:pt x="183" y="452"/>
                  </a:cubicBezTo>
                  <a:cubicBezTo>
                    <a:pt x="183" y="452"/>
                    <a:pt x="183" y="452"/>
                    <a:pt x="183" y="452"/>
                  </a:cubicBezTo>
                  <a:cubicBezTo>
                    <a:pt x="192" y="452"/>
                    <a:pt x="192" y="458"/>
                    <a:pt x="194" y="464"/>
                  </a:cubicBezTo>
                  <a:cubicBezTo>
                    <a:pt x="195" y="465"/>
                    <a:pt x="201" y="468"/>
                    <a:pt x="201" y="468"/>
                  </a:cubicBezTo>
                  <a:cubicBezTo>
                    <a:pt x="206" y="470"/>
                    <a:pt x="208" y="478"/>
                    <a:pt x="215" y="478"/>
                  </a:cubicBezTo>
                  <a:cubicBezTo>
                    <a:pt x="222" y="478"/>
                    <a:pt x="221" y="473"/>
                    <a:pt x="226" y="472"/>
                  </a:cubicBezTo>
                  <a:cubicBezTo>
                    <a:pt x="228" y="471"/>
                    <a:pt x="228" y="471"/>
                    <a:pt x="230" y="471"/>
                  </a:cubicBezTo>
                  <a:cubicBezTo>
                    <a:pt x="231" y="473"/>
                    <a:pt x="231" y="475"/>
                    <a:pt x="232" y="476"/>
                  </a:cubicBezTo>
                  <a:cubicBezTo>
                    <a:pt x="232" y="476"/>
                    <a:pt x="232" y="476"/>
                    <a:pt x="232" y="476"/>
                  </a:cubicBezTo>
                  <a:cubicBezTo>
                    <a:pt x="232" y="476"/>
                    <a:pt x="232" y="476"/>
                    <a:pt x="232" y="477"/>
                  </a:cubicBezTo>
                  <a:cubicBezTo>
                    <a:pt x="232" y="477"/>
                    <a:pt x="232" y="477"/>
                    <a:pt x="232" y="478"/>
                  </a:cubicBezTo>
                  <a:cubicBezTo>
                    <a:pt x="236" y="478"/>
                    <a:pt x="236" y="478"/>
                    <a:pt x="236" y="478"/>
                  </a:cubicBezTo>
                  <a:cubicBezTo>
                    <a:pt x="239" y="474"/>
                    <a:pt x="239" y="467"/>
                    <a:pt x="244" y="465"/>
                  </a:cubicBezTo>
                  <a:cubicBezTo>
                    <a:pt x="236" y="460"/>
                    <a:pt x="224" y="443"/>
                    <a:pt x="224" y="434"/>
                  </a:cubicBezTo>
                  <a:cubicBezTo>
                    <a:pt x="224" y="431"/>
                    <a:pt x="218" y="427"/>
                    <a:pt x="218" y="422"/>
                  </a:cubicBezTo>
                  <a:cubicBezTo>
                    <a:pt x="218" y="421"/>
                    <a:pt x="223" y="410"/>
                    <a:pt x="225" y="409"/>
                  </a:cubicBezTo>
                  <a:cubicBezTo>
                    <a:pt x="225" y="409"/>
                    <a:pt x="225" y="409"/>
                    <a:pt x="225" y="409"/>
                  </a:cubicBezTo>
                  <a:cubicBezTo>
                    <a:pt x="228" y="409"/>
                    <a:pt x="235" y="405"/>
                    <a:pt x="236" y="404"/>
                  </a:cubicBezTo>
                  <a:cubicBezTo>
                    <a:pt x="243" y="402"/>
                    <a:pt x="248" y="400"/>
                    <a:pt x="257" y="400"/>
                  </a:cubicBezTo>
                  <a:cubicBezTo>
                    <a:pt x="272" y="400"/>
                    <a:pt x="275" y="407"/>
                    <a:pt x="281" y="415"/>
                  </a:cubicBezTo>
                  <a:cubicBezTo>
                    <a:pt x="279" y="417"/>
                    <a:pt x="277" y="417"/>
                    <a:pt x="276" y="417"/>
                  </a:cubicBezTo>
                  <a:cubicBezTo>
                    <a:pt x="272" y="417"/>
                    <a:pt x="269" y="416"/>
                    <a:pt x="266" y="416"/>
                  </a:cubicBezTo>
                  <a:cubicBezTo>
                    <a:pt x="258" y="416"/>
                    <a:pt x="247" y="423"/>
                    <a:pt x="246" y="423"/>
                  </a:cubicBezTo>
                  <a:cubicBezTo>
                    <a:pt x="246" y="423"/>
                    <a:pt x="246" y="423"/>
                    <a:pt x="246" y="423"/>
                  </a:cubicBezTo>
                  <a:cubicBezTo>
                    <a:pt x="246" y="429"/>
                    <a:pt x="250" y="428"/>
                    <a:pt x="252" y="431"/>
                  </a:cubicBezTo>
                  <a:cubicBezTo>
                    <a:pt x="258" y="441"/>
                    <a:pt x="265" y="444"/>
                    <a:pt x="265" y="456"/>
                  </a:cubicBezTo>
                  <a:cubicBezTo>
                    <a:pt x="268" y="454"/>
                    <a:pt x="273" y="452"/>
                    <a:pt x="275" y="451"/>
                  </a:cubicBezTo>
                  <a:cubicBezTo>
                    <a:pt x="275" y="456"/>
                    <a:pt x="280" y="458"/>
                    <a:pt x="280" y="462"/>
                  </a:cubicBezTo>
                  <a:cubicBezTo>
                    <a:pt x="271" y="462"/>
                    <a:pt x="271" y="462"/>
                    <a:pt x="271" y="462"/>
                  </a:cubicBezTo>
                  <a:cubicBezTo>
                    <a:pt x="269" y="462"/>
                    <a:pt x="266" y="465"/>
                    <a:pt x="266" y="469"/>
                  </a:cubicBezTo>
                  <a:cubicBezTo>
                    <a:pt x="271" y="470"/>
                    <a:pt x="275" y="476"/>
                    <a:pt x="275" y="481"/>
                  </a:cubicBezTo>
                  <a:cubicBezTo>
                    <a:pt x="275" y="484"/>
                    <a:pt x="273" y="485"/>
                    <a:pt x="273" y="488"/>
                  </a:cubicBezTo>
                  <a:cubicBezTo>
                    <a:pt x="273" y="490"/>
                    <a:pt x="276" y="493"/>
                    <a:pt x="276" y="494"/>
                  </a:cubicBezTo>
                  <a:cubicBezTo>
                    <a:pt x="276" y="491"/>
                    <a:pt x="280" y="491"/>
                    <a:pt x="282" y="490"/>
                  </a:cubicBezTo>
                  <a:cubicBezTo>
                    <a:pt x="286" y="489"/>
                    <a:pt x="285" y="488"/>
                    <a:pt x="288" y="487"/>
                  </a:cubicBezTo>
                  <a:cubicBezTo>
                    <a:pt x="293" y="485"/>
                    <a:pt x="296" y="486"/>
                    <a:pt x="301" y="483"/>
                  </a:cubicBezTo>
                  <a:cubicBezTo>
                    <a:pt x="307" y="487"/>
                    <a:pt x="310" y="487"/>
                    <a:pt x="316" y="489"/>
                  </a:cubicBezTo>
                  <a:cubicBezTo>
                    <a:pt x="323" y="491"/>
                    <a:pt x="326" y="497"/>
                    <a:pt x="334" y="497"/>
                  </a:cubicBezTo>
                  <a:cubicBezTo>
                    <a:pt x="334" y="499"/>
                    <a:pt x="336" y="500"/>
                    <a:pt x="336" y="501"/>
                  </a:cubicBezTo>
                  <a:cubicBezTo>
                    <a:pt x="336" y="501"/>
                    <a:pt x="336" y="501"/>
                    <a:pt x="336" y="501"/>
                  </a:cubicBezTo>
                  <a:cubicBezTo>
                    <a:pt x="337" y="503"/>
                    <a:pt x="337" y="505"/>
                    <a:pt x="337" y="507"/>
                  </a:cubicBezTo>
                  <a:cubicBezTo>
                    <a:pt x="337" y="508"/>
                    <a:pt x="337" y="509"/>
                    <a:pt x="338" y="511"/>
                  </a:cubicBezTo>
                  <a:cubicBezTo>
                    <a:pt x="338" y="510"/>
                    <a:pt x="339" y="510"/>
                    <a:pt x="340" y="510"/>
                  </a:cubicBezTo>
                  <a:cubicBezTo>
                    <a:pt x="342" y="510"/>
                    <a:pt x="344" y="512"/>
                    <a:pt x="346" y="512"/>
                  </a:cubicBezTo>
                  <a:cubicBezTo>
                    <a:pt x="349" y="512"/>
                    <a:pt x="351" y="510"/>
                    <a:pt x="353" y="508"/>
                  </a:cubicBezTo>
                  <a:cubicBezTo>
                    <a:pt x="355" y="506"/>
                    <a:pt x="358" y="506"/>
                    <a:pt x="361" y="503"/>
                  </a:cubicBezTo>
                  <a:cubicBezTo>
                    <a:pt x="365" y="499"/>
                    <a:pt x="366" y="491"/>
                    <a:pt x="373" y="491"/>
                  </a:cubicBezTo>
                  <a:cubicBezTo>
                    <a:pt x="376" y="491"/>
                    <a:pt x="375" y="492"/>
                    <a:pt x="378" y="492"/>
                  </a:cubicBezTo>
                  <a:cubicBezTo>
                    <a:pt x="378" y="492"/>
                    <a:pt x="378" y="492"/>
                    <a:pt x="378" y="492"/>
                  </a:cubicBezTo>
                  <a:cubicBezTo>
                    <a:pt x="378" y="492"/>
                    <a:pt x="378" y="492"/>
                    <a:pt x="378" y="492"/>
                  </a:cubicBezTo>
                  <a:cubicBezTo>
                    <a:pt x="378" y="494"/>
                    <a:pt x="379" y="494"/>
                    <a:pt x="381" y="494"/>
                  </a:cubicBezTo>
                  <a:cubicBezTo>
                    <a:pt x="381" y="494"/>
                    <a:pt x="381" y="494"/>
                    <a:pt x="381" y="494"/>
                  </a:cubicBezTo>
                  <a:cubicBezTo>
                    <a:pt x="381" y="494"/>
                    <a:pt x="381" y="494"/>
                    <a:pt x="381" y="494"/>
                  </a:cubicBezTo>
                  <a:cubicBezTo>
                    <a:pt x="381" y="494"/>
                    <a:pt x="381" y="494"/>
                    <a:pt x="381" y="494"/>
                  </a:cubicBezTo>
                  <a:cubicBezTo>
                    <a:pt x="382" y="494"/>
                    <a:pt x="384" y="494"/>
                    <a:pt x="385" y="494"/>
                  </a:cubicBezTo>
                  <a:cubicBezTo>
                    <a:pt x="386" y="494"/>
                    <a:pt x="386" y="493"/>
                    <a:pt x="387" y="493"/>
                  </a:cubicBezTo>
                  <a:cubicBezTo>
                    <a:pt x="389" y="493"/>
                    <a:pt x="390" y="497"/>
                    <a:pt x="392" y="497"/>
                  </a:cubicBezTo>
                  <a:cubicBezTo>
                    <a:pt x="397" y="497"/>
                    <a:pt x="402" y="493"/>
                    <a:pt x="404" y="489"/>
                  </a:cubicBezTo>
                  <a:cubicBezTo>
                    <a:pt x="404" y="489"/>
                    <a:pt x="404" y="489"/>
                    <a:pt x="404" y="489"/>
                  </a:cubicBezTo>
                  <a:cubicBezTo>
                    <a:pt x="404" y="489"/>
                    <a:pt x="404" y="489"/>
                    <a:pt x="404" y="489"/>
                  </a:cubicBezTo>
                  <a:cubicBezTo>
                    <a:pt x="404" y="489"/>
                    <a:pt x="404" y="489"/>
                    <a:pt x="404" y="489"/>
                  </a:cubicBezTo>
                  <a:cubicBezTo>
                    <a:pt x="404" y="489"/>
                    <a:pt x="404" y="489"/>
                    <a:pt x="404" y="489"/>
                  </a:cubicBezTo>
                  <a:cubicBezTo>
                    <a:pt x="405" y="490"/>
                    <a:pt x="405" y="490"/>
                    <a:pt x="405" y="490"/>
                  </a:cubicBezTo>
                  <a:cubicBezTo>
                    <a:pt x="405" y="490"/>
                    <a:pt x="405" y="490"/>
                    <a:pt x="405" y="490"/>
                  </a:cubicBezTo>
                  <a:cubicBezTo>
                    <a:pt x="405" y="490"/>
                    <a:pt x="405" y="490"/>
                    <a:pt x="405" y="490"/>
                  </a:cubicBezTo>
                  <a:cubicBezTo>
                    <a:pt x="405" y="490"/>
                    <a:pt x="405" y="490"/>
                    <a:pt x="405" y="490"/>
                  </a:cubicBezTo>
                  <a:cubicBezTo>
                    <a:pt x="405" y="490"/>
                    <a:pt x="405" y="490"/>
                    <a:pt x="405" y="489"/>
                  </a:cubicBezTo>
                  <a:cubicBezTo>
                    <a:pt x="406" y="489"/>
                    <a:pt x="406" y="489"/>
                    <a:pt x="406" y="489"/>
                  </a:cubicBezTo>
                  <a:cubicBezTo>
                    <a:pt x="409" y="489"/>
                    <a:pt x="410" y="483"/>
                    <a:pt x="416" y="483"/>
                  </a:cubicBezTo>
                  <a:cubicBezTo>
                    <a:pt x="418" y="483"/>
                    <a:pt x="418" y="485"/>
                    <a:pt x="418" y="488"/>
                  </a:cubicBezTo>
                  <a:cubicBezTo>
                    <a:pt x="418" y="489"/>
                    <a:pt x="418" y="490"/>
                    <a:pt x="418" y="491"/>
                  </a:cubicBezTo>
                  <a:cubicBezTo>
                    <a:pt x="418" y="494"/>
                    <a:pt x="419" y="497"/>
                    <a:pt x="422" y="497"/>
                  </a:cubicBezTo>
                  <a:cubicBezTo>
                    <a:pt x="428" y="497"/>
                    <a:pt x="430" y="493"/>
                    <a:pt x="436" y="493"/>
                  </a:cubicBezTo>
                  <a:cubicBezTo>
                    <a:pt x="440" y="493"/>
                    <a:pt x="442" y="493"/>
                    <a:pt x="446" y="493"/>
                  </a:cubicBezTo>
                  <a:cubicBezTo>
                    <a:pt x="446" y="493"/>
                    <a:pt x="446" y="493"/>
                    <a:pt x="446" y="493"/>
                  </a:cubicBezTo>
                  <a:cubicBezTo>
                    <a:pt x="446" y="493"/>
                    <a:pt x="446" y="493"/>
                    <a:pt x="446" y="493"/>
                  </a:cubicBezTo>
                  <a:cubicBezTo>
                    <a:pt x="446" y="492"/>
                    <a:pt x="446" y="492"/>
                    <a:pt x="446" y="492"/>
                  </a:cubicBezTo>
                  <a:cubicBezTo>
                    <a:pt x="445" y="485"/>
                    <a:pt x="443" y="484"/>
                    <a:pt x="436" y="482"/>
                  </a:cubicBezTo>
                  <a:cubicBezTo>
                    <a:pt x="436" y="482"/>
                    <a:pt x="436" y="482"/>
                    <a:pt x="436" y="482"/>
                  </a:cubicBezTo>
                  <a:cubicBezTo>
                    <a:pt x="436" y="482"/>
                    <a:pt x="436" y="482"/>
                    <a:pt x="436" y="482"/>
                  </a:cubicBezTo>
                  <a:cubicBezTo>
                    <a:pt x="437" y="476"/>
                    <a:pt x="443" y="464"/>
                    <a:pt x="448" y="464"/>
                  </a:cubicBezTo>
                  <a:cubicBezTo>
                    <a:pt x="474" y="464"/>
                    <a:pt x="492" y="450"/>
                    <a:pt x="492" y="418"/>
                  </a:cubicBezTo>
                  <a:cubicBezTo>
                    <a:pt x="492" y="418"/>
                    <a:pt x="492" y="418"/>
                    <a:pt x="492" y="418"/>
                  </a:cubicBezTo>
                  <a:cubicBezTo>
                    <a:pt x="492" y="418"/>
                    <a:pt x="492" y="418"/>
                    <a:pt x="492" y="418"/>
                  </a:cubicBezTo>
                  <a:cubicBezTo>
                    <a:pt x="492" y="418"/>
                    <a:pt x="492" y="418"/>
                    <a:pt x="492" y="418"/>
                  </a:cubicBezTo>
                  <a:cubicBezTo>
                    <a:pt x="497" y="417"/>
                    <a:pt x="500" y="415"/>
                    <a:pt x="503" y="412"/>
                  </a:cubicBezTo>
                  <a:cubicBezTo>
                    <a:pt x="503" y="412"/>
                    <a:pt x="503" y="412"/>
                    <a:pt x="503" y="412"/>
                  </a:cubicBezTo>
                  <a:cubicBezTo>
                    <a:pt x="503" y="412"/>
                    <a:pt x="503" y="412"/>
                    <a:pt x="503" y="412"/>
                  </a:cubicBezTo>
                  <a:cubicBezTo>
                    <a:pt x="507" y="406"/>
                    <a:pt x="510" y="400"/>
                    <a:pt x="515" y="400"/>
                  </a:cubicBezTo>
                  <a:cubicBezTo>
                    <a:pt x="515" y="400"/>
                    <a:pt x="515" y="400"/>
                    <a:pt x="515" y="400"/>
                  </a:cubicBezTo>
                  <a:cubicBezTo>
                    <a:pt x="515" y="400"/>
                    <a:pt x="515" y="400"/>
                    <a:pt x="515" y="400"/>
                  </a:cubicBezTo>
                  <a:cubicBezTo>
                    <a:pt x="515" y="400"/>
                    <a:pt x="515" y="400"/>
                    <a:pt x="515" y="400"/>
                  </a:cubicBezTo>
                  <a:cubicBezTo>
                    <a:pt x="515" y="400"/>
                    <a:pt x="515" y="400"/>
                    <a:pt x="515" y="400"/>
                  </a:cubicBezTo>
                  <a:cubicBezTo>
                    <a:pt x="515" y="400"/>
                    <a:pt x="516" y="400"/>
                    <a:pt x="516" y="400"/>
                  </a:cubicBezTo>
                  <a:cubicBezTo>
                    <a:pt x="516" y="400"/>
                    <a:pt x="516" y="400"/>
                    <a:pt x="516" y="400"/>
                  </a:cubicBezTo>
                  <a:cubicBezTo>
                    <a:pt x="516" y="400"/>
                    <a:pt x="516" y="400"/>
                    <a:pt x="516" y="400"/>
                  </a:cubicBezTo>
                  <a:cubicBezTo>
                    <a:pt x="518" y="400"/>
                    <a:pt x="519" y="400"/>
                    <a:pt x="521" y="400"/>
                  </a:cubicBezTo>
                  <a:cubicBezTo>
                    <a:pt x="521" y="400"/>
                    <a:pt x="521" y="400"/>
                    <a:pt x="521" y="400"/>
                  </a:cubicBezTo>
                  <a:cubicBezTo>
                    <a:pt x="521" y="400"/>
                    <a:pt x="521" y="400"/>
                    <a:pt x="521" y="400"/>
                  </a:cubicBezTo>
                  <a:cubicBezTo>
                    <a:pt x="537" y="400"/>
                    <a:pt x="530" y="387"/>
                    <a:pt x="534" y="383"/>
                  </a:cubicBezTo>
                  <a:cubicBezTo>
                    <a:pt x="534" y="383"/>
                    <a:pt x="534" y="383"/>
                    <a:pt x="534" y="383"/>
                  </a:cubicBezTo>
                  <a:cubicBezTo>
                    <a:pt x="534" y="383"/>
                    <a:pt x="534" y="383"/>
                    <a:pt x="534" y="383"/>
                  </a:cubicBezTo>
                  <a:cubicBezTo>
                    <a:pt x="534" y="383"/>
                    <a:pt x="534" y="383"/>
                    <a:pt x="534" y="383"/>
                  </a:cubicBezTo>
                  <a:cubicBezTo>
                    <a:pt x="534" y="383"/>
                    <a:pt x="534" y="383"/>
                    <a:pt x="534" y="383"/>
                  </a:cubicBezTo>
                  <a:cubicBezTo>
                    <a:pt x="534" y="383"/>
                    <a:pt x="534" y="383"/>
                    <a:pt x="534" y="382"/>
                  </a:cubicBezTo>
                  <a:cubicBezTo>
                    <a:pt x="534" y="382"/>
                    <a:pt x="534" y="382"/>
                    <a:pt x="534" y="382"/>
                  </a:cubicBezTo>
                  <a:cubicBezTo>
                    <a:pt x="546" y="373"/>
                    <a:pt x="563" y="372"/>
                    <a:pt x="577" y="364"/>
                  </a:cubicBezTo>
                  <a:cubicBezTo>
                    <a:pt x="579" y="363"/>
                    <a:pt x="584" y="357"/>
                    <a:pt x="588" y="357"/>
                  </a:cubicBezTo>
                  <a:cubicBezTo>
                    <a:pt x="596" y="357"/>
                    <a:pt x="608" y="365"/>
                    <a:pt x="620" y="365"/>
                  </a:cubicBezTo>
                  <a:cubicBezTo>
                    <a:pt x="635" y="365"/>
                    <a:pt x="632" y="344"/>
                    <a:pt x="641" y="344"/>
                  </a:cubicBezTo>
                  <a:cubicBezTo>
                    <a:pt x="646" y="344"/>
                    <a:pt x="664" y="347"/>
                    <a:pt x="665" y="351"/>
                  </a:cubicBezTo>
                  <a:cubicBezTo>
                    <a:pt x="665" y="351"/>
                    <a:pt x="665" y="351"/>
                    <a:pt x="665" y="351"/>
                  </a:cubicBezTo>
                  <a:cubicBezTo>
                    <a:pt x="665" y="351"/>
                    <a:pt x="665" y="351"/>
                    <a:pt x="665" y="351"/>
                  </a:cubicBezTo>
                  <a:cubicBezTo>
                    <a:pt x="665" y="351"/>
                    <a:pt x="665" y="351"/>
                    <a:pt x="665" y="351"/>
                  </a:cubicBezTo>
                  <a:cubicBezTo>
                    <a:pt x="665" y="351"/>
                    <a:pt x="665" y="351"/>
                    <a:pt x="665" y="352"/>
                  </a:cubicBezTo>
                  <a:cubicBezTo>
                    <a:pt x="665" y="352"/>
                    <a:pt x="665" y="352"/>
                    <a:pt x="665" y="352"/>
                  </a:cubicBezTo>
                  <a:cubicBezTo>
                    <a:pt x="668" y="360"/>
                    <a:pt x="673" y="362"/>
                    <a:pt x="677" y="362"/>
                  </a:cubicBezTo>
                  <a:cubicBezTo>
                    <a:pt x="677" y="362"/>
                    <a:pt x="677" y="362"/>
                    <a:pt x="677" y="362"/>
                  </a:cubicBezTo>
                  <a:cubicBezTo>
                    <a:pt x="677" y="362"/>
                    <a:pt x="677" y="362"/>
                    <a:pt x="677" y="362"/>
                  </a:cubicBezTo>
                  <a:cubicBezTo>
                    <a:pt x="680" y="362"/>
                    <a:pt x="683" y="362"/>
                    <a:pt x="685" y="361"/>
                  </a:cubicBezTo>
                  <a:cubicBezTo>
                    <a:pt x="687" y="360"/>
                    <a:pt x="689" y="360"/>
                    <a:pt x="691" y="360"/>
                  </a:cubicBezTo>
                  <a:cubicBezTo>
                    <a:pt x="691" y="360"/>
                    <a:pt x="691" y="360"/>
                    <a:pt x="691" y="360"/>
                  </a:cubicBezTo>
                  <a:cubicBezTo>
                    <a:pt x="708" y="360"/>
                    <a:pt x="713" y="374"/>
                    <a:pt x="732" y="374"/>
                  </a:cubicBezTo>
                  <a:cubicBezTo>
                    <a:pt x="732" y="374"/>
                    <a:pt x="732" y="374"/>
                    <a:pt x="732" y="374"/>
                  </a:cubicBezTo>
                  <a:cubicBezTo>
                    <a:pt x="737" y="374"/>
                    <a:pt x="743" y="372"/>
                    <a:pt x="749" y="370"/>
                  </a:cubicBezTo>
                  <a:cubicBezTo>
                    <a:pt x="758" y="368"/>
                    <a:pt x="767" y="365"/>
                    <a:pt x="776" y="365"/>
                  </a:cubicBezTo>
                  <a:cubicBezTo>
                    <a:pt x="776" y="365"/>
                    <a:pt x="776" y="365"/>
                    <a:pt x="776" y="365"/>
                  </a:cubicBezTo>
                  <a:cubicBezTo>
                    <a:pt x="776" y="365"/>
                    <a:pt x="776" y="365"/>
                    <a:pt x="776" y="365"/>
                  </a:cubicBezTo>
                  <a:cubicBezTo>
                    <a:pt x="776" y="365"/>
                    <a:pt x="776" y="365"/>
                    <a:pt x="776" y="365"/>
                  </a:cubicBezTo>
                  <a:cubicBezTo>
                    <a:pt x="776" y="365"/>
                    <a:pt x="776" y="365"/>
                    <a:pt x="776" y="365"/>
                  </a:cubicBezTo>
                  <a:cubicBezTo>
                    <a:pt x="780" y="365"/>
                    <a:pt x="785" y="365"/>
                    <a:pt x="789" y="367"/>
                  </a:cubicBezTo>
                  <a:cubicBezTo>
                    <a:pt x="789" y="367"/>
                    <a:pt x="789" y="367"/>
                    <a:pt x="789" y="367"/>
                  </a:cubicBezTo>
                  <a:cubicBezTo>
                    <a:pt x="789" y="367"/>
                    <a:pt x="789" y="367"/>
                    <a:pt x="789" y="367"/>
                  </a:cubicBezTo>
                  <a:cubicBezTo>
                    <a:pt x="792" y="368"/>
                    <a:pt x="794" y="368"/>
                    <a:pt x="796" y="368"/>
                  </a:cubicBezTo>
                  <a:cubicBezTo>
                    <a:pt x="796" y="368"/>
                    <a:pt x="796" y="368"/>
                    <a:pt x="796" y="368"/>
                  </a:cubicBezTo>
                  <a:cubicBezTo>
                    <a:pt x="796" y="368"/>
                    <a:pt x="796" y="368"/>
                    <a:pt x="796" y="368"/>
                  </a:cubicBezTo>
                  <a:cubicBezTo>
                    <a:pt x="808" y="368"/>
                    <a:pt x="809" y="350"/>
                    <a:pt x="818" y="339"/>
                  </a:cubicBezTo>
                  <a:cubicBezTo>
                    <a:pt x="822" y="334"/>
                    <a:pt x="828" y="330"/>
                    <a:pt x="839" y="330"/>
                  </a:cubicBezTo>
                  <a:cubicBezTo>
                    <a:pt x="839" y="330"/>
                    <a:pt x="839" y="330"/>
                    <a:pt x="839" y="330"/>
                  </a:cubicBezTo>
                  <a:cubicBezTo>
                    <a:pt x="864" y="330"/>
                    <a:pt x="863" y="350"/>
                    <a:pt x="873" y="365"/>
                  </a:cubicBezTo>
                  <a:cubicBezTo>
                    <a:pt x="876" y="371"/>
                    <a:pt x="889" y="372"/>
                    <a:pt x="894" y="377"/>
                  </a:cubicBezTo>
                  <a:cubicBezTo>
                    <a:pt x="898" y="380"/>
                    <a:pt x="901" y="391"/>
                    <a:pt x="910" y="391"/>
                  </a:cubicBezTo>
                  <a:cubicBezTo>
                    <a:pt x="919" y="391"/>
                    <a:pt x="921" y="382"/>
                    <a:pt x="932" y="382"/>
                  </a:cubicBezTo>
                  <a:cubicBezTo>
                    <a:pt x="932" y="390"/>
                    <a:pt x="932" y="390"/>
                    <a:pt x="932" y="390"/>
                  </a:cubicBezTo>
                  <a:cubicBezTo>
                    <a:pt x="932" y="390"/>
                    <a:pt x="932" y="390"/>
                    <a:pt x="932" y="390"/>
                  </a:cubicBezTo>
                  <a:cubicBezTo>
                    <a:pt x="926" y="396"/>
                    <a:pt x="924" y="411"/>
                    <a:pt x="917" y="415"/>
                  </a:cubicBezTo>
                  <a:cubicBezTo>
                    <a:pt x="911" y="418"/>
                    <a:pt x="902" y="419"/>
                    <a:pt x="902" y="421"/>
                  </a:cubicBezTo>
                  <a:cubicBezTo>
                    <a:pt x="902" y="422"/>
                    <a:pt x="902" y="422"/>
                    <a:pt x="903" y="422"/>
                  </a:cubicBezTo>
                  <a:cubicBezTo>
                    <a:pt x="905" y="424"/>
                    <a:pt x="906" y="427"/>
                    <a:pt x="906" y="429"/>
                  </a:cubicBezTo>
                  <a:cubicBezTo>
                    <a:pt x="906" y="435"/>
                    <a:pt x="901" y="441"/>
                    <a:pt x="901" y="441"/>
                  </a:cubicBezTo>
                  <a:cubicBezTo>
                    <a:pt x="901" y="441"/>
                    <a:pt x="912" y="444"/>
                    <a:pt x="921" y="444"/>
                  </a:cubicBezTo>
                  <a:cubicBezTo>
                    <a:pt x="937" y="444"/>
                    <a:pt x="953" y="409"/>
                    <a:pt x="964" y="398"/>
                  </a:cubicBezTo>
                  <a:cubicBezTo>
                    <a:pt x="969" y="393"/>
                    <a:pt x="975" y="384"/>
                    <a:pt x="977" y="377"/>
                  </a:cubicBezTo>
                  <a:cubicBezTo>
                    <a:pt x="979" y="369"/>
                    <a:pt x="975" y="363"/>
                    <a:pt x="980" y="355"/>
                  </a:cubicBezTo>
                  <a:cubicBezTo>
                    <a:pt x="981" y="352"/>
                    <a:pt x="985" y="346"/>
                    <a:pt x="985" y="340"/>
                  </a:cubicBezTo>
                  <a:cubicBezTo>
                    <a:pt x="985" y="333"/>
                    <a:pt x="975" y="321"/>
                    <a:pt x="969" y="321"/>
                  </a:cubicBezTo>
                  <a:cubicBezTo>
                    <a:pt x="968" y="321"/>
                    <a:pt x="967" y="321"/>
                    <a:pt x="967" y="321"/>
                  </a:cubicBezTo>
                  <a:cubicBezTo>
                    <a:pt x="963" y="324"/>
                    <a:pt x="959" y="326"/>
                    <a:pt x="956" y="326"/>
                  </a:cubicBezTo>
                  <a:cubicBezTo>
                    <a:pt x="946" y="326"/>
                    <a:pt x="941" y="314"/>
                    <a:pt x="941" y="313"/>
                  </a:cubicBezTo>
                  <a:cubicBezTo>
                    <a:pt x="941" y="305"/>
                    <a:pt x="956" y="296"/>
                    <a:pt x="962" y="290"/>
                  </a:cubicBezTo>
                  <a:cubicBezTo>
                    <a:pt x="971" y="281"/>
                    <a:pt x="983" y="266"/>
                    <a:pt x="995" y="263"/>
                  </a:cubicBezTo>
                  <a:cubicBezTo>
                    <a:pt x="1006" y="260"/>
                    <a:pt x="1040" y="257"/>
                    <a:pt x="1049" y="257"/>
                  </a:cubicBezTo>
                  <a:cubicBezTo>
                    <a:pt x="1061" y="257"/>
                    <a:pt x="1066" y="263"/>
                    <a:pt x="1073" y="263"/>
                  </a:cubicBezTo>
                  <a:cubicBezTo>
                    <a:pt x="1077" y="263"/>
                    <a:pt x="1080" y="263"/>
                    <a:pt x="1089" y="263"/>
                  </a:cubicBezTo>
                  <a:cubicBezTo>
                    <a:pt x="1093" y="244"/>
                    <a:pt x="1102" y="233"/>
                    <a:pt x="1122" y="233"/>
                  </a:cubicBezTo>
                  <a:cubicBezTo>
                    <a:pt x="1125" y="233"/>
                    <a:pt x="1127" y="233"/>
                    <a:pt x="1131" y="233"/>
                  </a:cubicBezTo>
                  <a:cubicBezTo>
                    <a:pt x="1133" y="233"/>
                    <a:pt x="1135" y="233"/>
                    <a:pt x="1139" y="233"/>
                  </a:cubicBezTo>
                  <a:cubicBezTo>
                    <a:pt x="1136" y="235"/>
                    <a:pt x="1134" y="244"/>
                    <a:pt x="1139" y="244"/>
                  </a:cubicBezTo>
                  <a:cubicBezTo>
                    <a:pt x="1142" y="244"/>
                    <a:pt x="1150" y="239"/>
                    <a:pt x="1163" y="223"/>
                  </a:cubicBezTo>
                  <a:cubicBezTo>
                    <a:pt x="1163" y="223"/>
                    <a:pt x="1163" y="223"/>
                    <a:pt x="1163" y="223"/>
                  </a:cubicBezTo>
                  <a:cubicBezTo>
                    <a:pt x="1167" y="223"/>
                    <a:pt x="1180" y="229"/>
                    <a:pt x="1159" y="243"/>
                  </a:cubicBezTo>
                  <a:cubicBezTo>
                    <a:pt x="1151" y="248"/>
                    <a:pt x="1144" y="246"/>
                    <a:pt x="1139" y="253"/>
                  </a:cubicBezTo>
                  <a:cubicBezTo>
                    <a:pt x="1133" y="262"/>
                    <a:pt x="1127" y="272"/>
                    <a:pt x="1119" y="277"/>
                  </a:cubicBezTo>
                  <a:cubicBezTo>
                    <a:pt x="1112" y="281"/>
                    <a:pt x="1102" y="288"/>
                    <a:pt x="1102" y="300"/>
                  </a:cubicBezTo>
                  <a:cubicBezTo>
                    <a:pt x="1102" y="311"/>
                    <a:pt x="1105" y="345"/>
                    <a:pt x="1113" y="351"/>
                  </a:cubicBezTo>
                  <a:cubicBezTo>
                    <a:pt x="1119" y="343"/>
                    <a:pt x="1123" y="327"/>
                    <a:pt x="1134" y="324"/>
                  </a:cubicBezTo>
                  <a:cubicBezTo>
                    <a:pt x="1133" y="316"/>
                    <a:pt x="1146" y="314"/>
                    <a:pt x="1146" y="309"/>
                  </a:cubicBezTo>
                  <a:cubicBezTo>
                    <a:pt x="1146" y="299"/>
                    <a:pt x="1156" y="297"/>
                    <a:pt x="1156" y="291"/>
                  </a:cubicBezTo>
                  <a:cubicBezTo>
                    <a:pt x="1156" y="288"/>
                    <a:pt x="1153" y="285"/>
                    <a:pt x="1156" y="279"/>
                  </a:cubicBezTo>
                  <a:cubicBezTo>
                    <a:pt x="1167" y="255"/>
                    <a:pt x="1177" y="249"/>
                    <a:pt x="1186" y="249"/>
                  </a:cubicBezTo>
                  <a:cubicBezTo>
                    <a:pt x="1196" y="249"/>
                    <a:pt x="1204" y="256"/>
                    <a:pt x="1208" y="256"/>
                  </a:cubicBezTo>
                  <a:cubicBezTo>
                    <a:pt x="1234" y="256"/>
                    <a:pt x="1252" y="224"/>
                    <a:pt x="1274" y="223"/>
                  </a:cubicBezTo>
                  <a:cubicBezTo>
                    <a:pt x="1316" y="222"/>
                    <a:pt x="1282" y="206"/>
                    <a:pt x="1282" y="202"/>
                  </a:cubicBezTo>
                  <a:cubicBezTo>
                    <a:pt x="1282" y="190"/>
                    <a:pt x="1299" y="192"/>
                    <a:pt x="1302" y="185"/>
                  </a:cubicBezTo>
                  <a:cubicBezTo>
                    <a:pt x="1304" y="182"/>
                    <a:pt x="1301" y="175"/>
                    <a:pt x="1307" y="175"/>
                  </a:cubicBezTo>
                  <a:cubicBezTo>
                    <a:pt x="1324" y="175"/>
                    <a:pt x="1339" y="199"/>
                    <a:pt x="1352" y="199"/>
                  </a:cubicBezTo>
                  <a:cubicBezTo>
                    <a:pt x="1358" y="199"/>
                    <a:pt x="1359" y="189"/>
                    <a:pt x="1362" y="185"/>
                  </a:cubicBezTo>
                  <a:cubicBezTo>
                    <a:pt x="1367" y="179"/>
                    <a:pt x="1371" y="180"/>
                    <a:pt x="1379" y="177"/>
                  </a:cubicBezTo>
                  <a:cubicBezTo>
                    <a:pt x="1369" y="163"/>
                    <a:pt x="1336" y="156"/>
                    <a:pt x="1319" y="146"/>
                  </a:cubicBezTo>
                  <a:cubicBezTo>
                    <a:pt x="1297" y="133"/>
                    <a:pt x="1267" y="119"/>
                    <a:pt x="1234" y="119"/>
                  </a:cubicBezTo>
                  <a:cubicBezTo>
                    <a:pt x="1225" y="119"/>
                    <a:pt x="1219" y="121"/>
                    <a:pt x="1220" y="125"/>
                  </a:cubicBezTo>
                  <a:cubicBezTo>
                    <a:pt x="1223" y="134"/>
                    <a:pt x="1222" y="137"/>
                    <a:pt x="1220" y="137"/>
                  </a:cubicBezTo>
                  <a:cubicBezTo>
                    <a:pt x="1218" y="137"/>
                    <a:pt x="1214" y="134"/>
                    <a:pt x="1211" y="131"/>
                  </a:cubicBezTo>
                  <a:cubicBezTo>
                    <a:pt x="1207" y="128"/>
                    <a:pt x="1203" y="125"/>
                    <a:pt x="1201" y="125"/>
                  </a:cubicBezTo>
                  <a:cubicBezTo>
                    <a:pt x="1201" y="125"/>
                    <a:pt x="1201" y="125"/>
                    <a:pt x="1201" y="125"/>
                  </a:cubicBezTo>
                  <a:cubicBezTo>
                    <a:pt x="1136" y="124"/>
                    <a:pt x="1136" y="124"/>
                    <a:pt x="1136" y="124"/>
                  </a:cubicBezTo>
                  <a:cubicBezTo>
                    <a:pt x="1132" y="109"/>
                    <a:pt x="1122" y="104"/>
                    <a:pt x="1103" y="104"/>
                  </a:cubicBezTo>
                  <a:cubicBezTo>
                    <a:pt x="1097" y="104"/>
                    <a:pt x="1089" y="105"/>
                    <a:pt x="1082" y="105"/>
                  </a:cubicBezTo>
                  <a:cubicBezTo>
                    <a:pt x="1077" y="105"/>
                    <a:pt x="1073" y="105"/>
                    <a:pt x="1070" y="102"/>
                  </a:cubicBezTo>
                  <a:cubicBezTo>
                    <a:pt x="1065" y="97"/>
                    <a:pt x="1064" y="91"/>
                    <a:pt x="1056" y="88"/>
                  </a:cubicBezTo>
                  <a:cubicBezTo>
                    <a:pt x="1039" y="82"/>
                    <a:pt x="1020" y="78"/>
                    <a:pt x="998" y="78"/>
                  </a:cubicBezTo>
                  <a:cubicBezTo>
                    <a:pt x="976" y="78"/>
                    <a:pt x="973" y="90"/>
                    <a:pt x="971" y="101"/>
                  </a:cubicBezTo>
                  <a:cubicBezTo>
                    <a:pt x="950" y="101"/>
                    <a:pt x="940" y="101"/>
                    <a:pt x="925" y="101"/>
                  </a:cubicBezTo>
                  <a:cubicBezTo>
                    <a:pt x="917" y="101"/>
                    <a:pt x="916" y="94"/>
                    <a:pt x="907" y="94"/>
                  </a:cubicBezTo>
                  <a:cubicBezTo>
                    <a:pt x="906" y="98"/>
                    <a:pt x="904" y="107"/>
                    <a:pt x="900" y="107"/>
                  </a:cubicBezTo>
                  <a:cubicBezTo>
                    <a:pt x="888" y="107"/>
                    <a:pt x="883" y="92"/>
                    <a:pt x="883" y="84"/>
                  </a:cubicBezTo>
                  <a:cubicBezTo>
                    <a:pt x="883" y="82"/>
                    <a:pt x="906" y="67"/>
                    <a:pt x="847" y="63"/>
                  </a:cubicBezTo>
                  <a:cubicBezTo>
                    <a:pt x="847" y="62"/>
                    <a:pt x="846" y="62"/>
                    <a:pt x="845" y="62"/>
                  </a:cubicBezTo>
                  <a:cubicBezTo>
                    <a:pt x="839" y="62"/>
                    <a:pt x="836" y="66"/>
                    <a:pt x="836" y="74"/>
                  </a:cubicBezTo>
                  <a:cubicBezTo>
                    <a:pt x="804" y="74"/>
                    <a:pt x="804" y="74"/>
                    <a:pt x="804" y="74"/>
                  </a:cubicBezTo>
                  <a:cubicBezTo>
                    <a:pt x="795" y="71"/>
                    <a:pt x="746" y="66"/>
                    <a:pt x="740" y="55"/>
                  </a:cubicBezTo>
                  <a:cubicBezTo>
                    <a:pt x="723" y="69"/>
                    <a:pt x="715" y="73"/>
                    <a:pt x="712" y="73"/>
                  </a:cubicBezTo>
                  <a:cubicBezTo>
                    <a:pt x="708" y="73"/>
                    <a:pt x="711" y="67"/>
                    <a:pt x="711" y="67"/>
                  </a:cubicBezTo>
                  <a:cubicBezTo>
                    <a:pt x="719" y="56"/>
                    <a:pt x="805" y="32"/>
                    <a:pt x="735" y="16"/>
                  </a:cubicBezTo>
                  <a:cubicBezTo>
                    <a:pt x="705" y="16"/>
                    <a:pt x="705" y="16"/>
                    <a:pt x="705" y="16"/>
                  </a:cubicBezTo>
                  <a:cubicBezTo>
                    <a:pt x="702" y="8"/>
                    <a:pt x="696" y="0"/>
                    <a:pt x="68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71"/>
            <p:cNvSpPr>
              <a:spLocks/>
            </p:cNvSpPr>
            <p:nvPr/>
          </p:nvSpPr>
          <p:spPr bwMode="auto">
            <a:xfrm>
              <a:off x="8334375" y="2392363"/>
              <a:ext cx="1862138" cy="1176338"/>
            </a:xfrm>
            <a:custGeom>
              <a:avLst/>
              <a:gdLst>
                <a:gd name="T0" fmla="*/ 360 w 496"/>
                <a:gd name="T1" fmla="*/ 38 h 313"/>
                <a:gd name="T2" fmla="*/ 353 w 496"/>
                <a:gd name="T3" fmla="*/ 37 h 313"/>
                <a:gd name="T4" fmla="*/ 340 w 496"/>
                <a:gd name="T5" fmla="*/ 35 h 313"/>
                <a:gd name="T6" fmla="*/ 296 w 496"/>
                <a:gd name="T7" fmla="*/ 44 h 313"/>
                <a:gd name="T8" fmla="*/ 249 w 496"/>
                <a:gd name="T9" fmla="*/ 31 h 313"/>
                <a:gd name="T10" fmla="*/ 241 w 496"/>
                <a:gd name="T11" fmla="*/ 32 h 313"/>
                <a:gd name="T12" fmla="*/ 229 w 496"/>
                <a:gd name="T13" fmla="*/ 21 h 313"/>
                <a:gd name="T14" fmla="*/ 184 w 496"/>
                <a:gd name="T15" fmla="*/ 35 h 313"/>
                <a:gd name="T16" fmla="*/ 98 w 496"/>
                <a:gd name="T17" fmla="*/ 52 h 313"/>
                <a:gd name="T18" fmla="*/ 98 w 496"/>
                <a:gd name="T19" fmla="*/ 53 h 313"/>
                <a:gd name="T20" fmla="*/ 85 w 496"/>
                <a:gd name="T21" fmla="*/ 70 h 313"/>
                <a:gd name="T22" fmla="*/ 80 w 496"/>
                <a:gd name="T23" fmla="*/ 70 h 313"/>
                <a:gd name="T24" fmla="*/ 79 w 496"/>
                <a:gd name="T25" fmla="*/ 70 h 313"/>
                <a:gd name="T26" fmla="*/ 56 w 496"/>
                <a:gd name="T27" fmla="*/ 88 h 313"/>
                <a:gd name="T28" fmla="*/ 12 w 496"/>
                <a:gd name="T29" fmla="*/ 134 h 313"/>
                <a:gd name="T30" fmla="*/ 10 w 496"/>
                <a:gd name="T31" fmla="*/ 162 h 313"/>
                <a:gd name="T32" fmla="*/ 20 w 496"/>
                <a:gd name="T33" fmla="*/ 174 h 313"/>
                <a:gd name="T34" fmla="*/ 54 w 496"/>
                <a:gd name="T35" fmla="*/ 183 h 313"/>
                <a:gd name="T36" fmla="*/ 47 w 496"/>
                <a:gd name="T37" fmla="*/ 204 h 313"/>
                <a:gd name="T38" fmla="*/ 43 w 496"/>
                <a:gd name="T39" fmla="*/ 208 h 313"/>
                <a:gd name="T40" fmla="*/ 41 w 496"/>
                <a:gd name="T41" fmla="*/ 210 h 313"/>
                <a:gd name="T42" fmla="*/ 72 w 496"/>
                <a:gd name="T43" fmla="*/ 231 h 313"/>
                <a:gd name="T44" fmla="*/ 86 w 496"/>
                <a:gd name="T45" fmla="*/ 240 h 313"/>
                <a:gd name="T46" fmla="*/ 87 w 496"/>
                <a:gd name="T47" fmla="*/ 241 h 313"/>
                <a:gd name="T48" fmla="*/ 88 w 496"/>
                <a:gd name="T49" fmla="*/ 241 h 313"/>
                <a:gd name="T50" fmla="*/ 88 w 496"/>
                <a:gd name="T51" fmla="*/ 241 h 313"/>
                <a:gd name="T52" fmla="*/ 89 w 496"/>
                <a:gd name="T53" fmla="*/ 241 h 313"/>
                <a:gd name="T54" fmla="*/ 115 w 496"/>
                <a:gd name="T55" fmla="*/ 248 h 313"/>
                <a:gd name="T56" fmla="*/ 149 w 496"/>
                <a:gd name="T57" fmla="*/ 249 h 313"/>
                <a:gd name="T58" fmla="*/ 170 w 496"/>
                <a:gd name="T59" fmla="*/ 236 h 313"/>
                <a:gd name="T60" fmla="*/ 173 w 496"/>
                <a:gd name="T61" fmla="*/ 236 h 313"/>
                <a:gd name="T62" fmla="*/ 173 w 496"/>
                <a:gd name="T63" fmla="*/ 236 h 313"/>
                <a:gd name="T64" fmla="*/ 176 w 496"/>
                <a:gd name="T65" fmla="*/ 236 h 313"/>
                <a:gd name="T66" fmla="*/ 178 w 496"/>
                <a:gd name="T67" fmla="*/ 236 h 313"/>
                <a:gd name="T68" fmla="*/ 204 w 496"/>
                <a:gd name="T69" fmla="*/ 258 h 313"/>
                <a:gd name="T70" fmla="*/ 198 w 496"/>
                <a:gd name="T71" fmla="*/ 283 h 313"/>
                <a:gd name="T72" fmla="*/ 223 w 496"/>
                <a:gd name="T73" fmla="*/ 301 h 313"/>
                <a:gd name="T74" fmla="*/ 228 w 496"/>
                <a:gd name="T75" fmla="*/ 302 h 313"/>
                <a:gd name="T76" fmla="*/ 236 w 496"/>
                <a:gd name="T77" fmla="*/ 293 h 313"/>
                <a:gd name="T78" fmla="*/ 268 w 496"/>
                <a:gd name="T79" fmla="*/ 292 h 313"/>
                <a:gd name="T80" fmla="*/ 297 w 496"/>
                <a:gd name="T81" fmla="*/ 307 h 313"/>
                <a:gd name="T82" fmla="*/ 332 w 496"/>
                <a:gd name="T83" fmla="*/ 295 h 313"/>
                <a:gd name="T84" fmla="*/ 385 w 496"/>
                <a:gd name="T85" fmla="*/ 246 h 313"/>
                <a:gd name="T86" fmla="*/ 378 w 496"/>
                <a:gd name="T87" fmla="*/ 198 h 313"/>
                <a:gd name="T88" fmla="*/ 376 w 496"/>
                <a:gd name="T89" fmla="*/ 178 h 313"/>
                <a:gd name="T90" fmla="*/ 390 w 496"/>
                <a:gd name="T91" fmla="*/ 163 h 313"/>
                <a:gd name="T92" fmla="*/ 372 w 496"/>
                <a:gd name="T93" fmla="*/ 165 h 313"/>
                <a:gd name="T94" fmla="*/ 369 w 496"/>
                <a:gd name="T95" fmla="*/ 145 h 313"/>
                <a:gd name="T96" fmla="*/ 386 w 496"/>
                <a:gd name="T97" fmla="*/ 148 h 313"/>
                <a:gd name="T98" fmla="*/ 415 w 496"/>
                <a:gd name="T99" fmla="*/ 155 h 313"/>
                <a:gd name="T100" fmla="*/ 425 w 496"/>
                <a:gd name="T101" fmla="*/ 168 h 313"/>
                <a:gd name="T102" fmla="*/ 427 w 496"/>
                <a:gd name="T103" fmla="*/ 184 h 313"/>
                <a:gd name="T104" fmla="*/ 436 w 496"/>
                <a:gd name="T105" fmla="*/ 188 h 313"/>
                <a:gd name="T106" fmla="*/ 436 w 496"/>
                <a:gd name="T107" fmla="*/ 140 h 313"/>
                <a:gd name="T108" fmla="*/ 470 w 496"/>
                <a:gd name="T109" fmla="*/ 99 h 313"/>
                <a:gd name="T110" fmla="*/ 496 w 496"/>
                <a:gd name="T111" fmla="*/ 60 h 313"/>
                <a:gd name="T112" fmla="*/ 458 w 496"/>
                <a:gd name="T113" fmla="*/ 47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96" h="313">
                  <a:moveTo>
                    <a:pt x="403" y="0"/>
                  </a:moveTo>
                  <a:cubicBezTo>
                    <a:pt x="403" y="0"/>
                    <a:pt x="403" y="0"/>
                    <a:pt x="403" y="0"/>
                  </a:cubicBezTo>
                  <a:cubicBezTo>
                    <a:pt x="392" y="0"/>
                    <a:pt x="386" y="4"/>
                    <a:pt x="382" y="9"/>
                  </a:cubicBezTo>
                  <a:cubicBezTo>
                    <a:pt x="373" y="20"/>
                    <a:pt x="372" y="38"/>
                    <a:pt x="360" y="38"/>
                  </a:cubicBezTo>
                  <a:cubicBezTo>
                    <a:pt x="360" y="38"/>
                    <a:pt x="360" y="38"/>
                    <a:pt x="360" y="38"/>
                  </a:cubicBezTo>
                  <a:cubicBezTo>
                    <a:pt x="360" y="38"/>
                    <a:pt x="360" y="38"/>
                    <a:pt x="360" y="38"/>
                  </a:cubicBezTo>
                  <a:cubicBezTo>
                    <a:pt x="360" y="38"/>
                    <a:pt x="360" y="38"/>
                    <a:pt x="360" y="38"/>
                  </a:cubicBezTo>
                  <a:cubicBezTo>
                    <a:pt x="358" y="38"/>
                    <a:pt x="356" y="38"/>
                    <a:pt x="353" y="37"/>
                  </a:cubicBezTo>
                  <a:cubicBezTo>
                    <a:pt x="353" y="37"/>
                    <a:pt x="353" y="37"/>
                    <a:pt x="353" y="37"/>
                  </a:cubicBezTo>
                  <a:cubicBezTo>
                    <a:pt x="353" y="37"/>
                    <a:pt x="353" y="37"/>
                    <a:pt x="353" y="37"/>
                  </a:cubicBezTo>
                  <a:cubicBezTo>
                    <a:pt x="349" y="35"/>
                    <a:pt x="344" y="35"/>
                    <a:pt x="340" y="35"/>
                  </a:cubicBezTo>
                  <a:cubicBezTo>
                    <a:pt x="340" y="35"/>
                    <a:pt x="340" y="35"/>
                    <a:pt x="340" y="35"/>
                  </a:cubicBezTo>
                  <a:cubicBezTo>
                    <a:pt x="340" y="35"/>
                    <a:pt x="340" y="35"/>
                    <a:pt x="340" y="35"/>
                  </a:cubicBezTo>
                  <a:cubicBezTo>
                    <a:pt x="340" y="35"/>
                    <a:pt x="340" y="35"/>
                    <a:pt x="340" y="35"/>
                  </a:cubicBezTo>
                  <a:cubicBezTo>
                    <a:pt x="331" y="35"/>
                    <a:pt x="322" y="38"/>
                    <a:pt x="313" y="40"/>
                  </a:cubicBezTo>
                  <a:cubicBezTo>
                    <a:pt x="307" y="42"/>
                    <a:pt x="301" y="44"/>
                    <a:pt x="296" y="44"/>
                  </a:cubicBezTo>
                  <a:cubicBezTo>
                    <a:pt x="296" y="44"/>
                    <a:pt x="296" y="44"/>
                    <a:pt x="296" y="44"/>
                  </a:cubicBezTo>
                  <a:cubicBezTo>
                    <a:pt x="277" y="44"/>
                    <a:pt x="272" y="30"/>
                    <a:pt x="255" y="30"/>
                  </a:cubicBezTo>
                  <a:cubicBezTo>
                    <a:pt x="255" y="30"/>
                    <a:pt x="255" y="30"/>
                    <a:pt x="255" y="30"/>
                  </a:cubicBezTo>
                  <a:cubicBezTo>
                    <a:pt x="253" y="30"/>
                    <a:pt x="251" y="30"/>
                    <a:pt x="249" y="31"/>
                  </a:cubicBezTo>
                  <a:cubicBezTo>
                    <a:pt x="247" y="32"/>
                    <a:pt x="244" y="32"/>
                    <a:pt x="241" y="32"/>
                  </a:cubicBezTo>
                  <a:cubicBezTo>
                    <a:pt x="241" y="32"/>
                    <a:pt x="241" y="32"/>
                    <a:pt x="241" y="32"/>
                  </a:cubicBezTo>
                  <a:cubicBezTo>
                    <a:pt x="241" y="32"/>
                    <a:pt x="241" y="32"/>
                    <a:pt x="241" y="32"/>
                  </a:cubicBezTo>
                  <a:cubicBezTo>
                    <a:pt x="241" y="32"/>
                    <a:pt x="241" y="32"/>
                    <a:pt x="241" y="32"/>
                  </a:cubicBezTo>
                  <a:cubicBezTo>
                    <a:pt x="237" y="32"/>
                    <a:pt x="232" y="30"/>
                    <a:pt x="229" y="22"/>
                  </a:cubicBezTo>
                  <a:cubicBezTo>
                    <a:pt x="229" y="22"/>
                    <a:pt x="229" y="22"/>
                    <a:pt x="229" y="22"/>
                  </a:cubicBezTo>
                  <a:cubicBezTo>
                    <a:pt x="229" y="21"/>
                    <a:pt x="229" y="21"/>
                    <a:pt x="229" y="21"/>
                  </a:cubicBezTo>
                  <a:cubicBezTo>
                    <a:pt x="229" y="21"/>
                    <a:pt x="229" y="21"/>
                    <a:pt x="229" y="21"/>
                  </a:cubicBezTo>
                  <a:cubicBezTo>
                    <a:pt x="229" y="21"/>
                    <a:pt x="229" y="21"/>
                    <a:pt x="229" y="21"/>
                  </a:cubicBezTo>
                  <a:cubicBezTo>
                    <a:pt x="229" y="21"/>
                    <a:pt x="229" y="21"/>
                    <a:pt x="229" y="21"/>
                  </a:cubicBezTo>
                  <a:cubicBezTo>
                    <a:pt x="228" y="17"/>
                    <a:pt x="210" y="14"/>
                    <a:pt x="205" y="14"/>
                  </a:cubicBezTo>
                  <a:cubicBezTo>
                    <a:pt x="196" y="14"/>
                    <a:pt x="199" y="35"/>
                    <a:pt x="184" y="35"/>
                  </a:cubicBezTo>
                  <a:cubicBezTo>
                    <a:pt x="172" y="35"/>
                    <a:pt x="160" y="27"/>
                    <a:pt x="152" y="27"/>
                  </a:cubicBezTo>
                  <a:cubicBezTo>
                    <a:pt x="148" y="27"/>
                    <a:pt x="143" y="33"/>
                    <a:pt x="141" y="34"/>
                  </a:cubicBezTo>
                  <a:cubicBezTo>
                    <a:pt x="127" y="42"/>
                    <a:pt x="110" y="43"/>
                    <a:pt x="98" y="52"/>
                  </a:cubicBezTo>
                  <a:cubicBezTo>
                    <a:pt x="98" y="52"/>
                    <a:pt x="98" y="52"/>
                    <a:pt x="98" y="52"/>
                  </a:cubicBezTo>
                  <a:cubicBezTo>
                    <a:pt x="98" y="53"/>
                    <a:pt x="98" y="53"/>
                    <a:pt x="98" y="53"/>
                  </a:cubicBezTo>
                  <a:cubicBezTo>
                    <a:pt x="98" y="53"/>
                    <a:pt x="98" y="53"/>
                    <a:pt x="98" y="53"/>
                  </a:cubicBezTo>
                  <a:cubicBezTo>
                    <a:pt x="98" y="53"/>
                    <a:pt x="98" y="53"/>
                    <a:pt x="98" y="53"/>
                  </a:cubicBezTo>
                  <a:cubicBezTo>
                    <a:pt x="98" y="53"/>
                    <a:pt x="98" y="53"/>
                    <a:pt x="98" y="53"/>
                  </a:cubicBezTo>
                  <a:cubicBezTo>
                    <a:pt x="98" y="53"/>
                    <a:pt x="98" y="53"/>
                    <a:pt x="98" y="53"/>
                  </a:cubicBezTo>
                  <a:cubicBezTo>
                    <a:pt x="94" y="57"/>
                    <a:pt x="101" y="70"/>
                    <a:pt x="85" y="70"/>
                  </a:cubicBezTo>
                  <a:cubicBezTo>
                    <a:pt x="85" y="70"/>
                    <a:pt x="85" y="70"/>
                    <a:pt x="85" y="70"/>
                  </a:cubicBezTo>
                  <a:cubicBezTo>
                    <a:pt x="85" y="70"/>
                    <a:pt x="85" y="70"/>
                    <a:pt x="85" y="70"/>
                  </a:cubicBezTo>
                  <a:cubicBezTo>
                    <a:pt x="85" y="70"/>
                    <a:pt x="85" y="70"/>
                    <a:pt x="85" y="70"/>
                  </a:cubicBezTo>
                  <a:cubicBezTo>
                    <a:pt x="83" y="70"/>
                    <a:pt x="82" y="70"/>
                    <a:pt x="80" y="70"/>
                  </a:cubicBezTo>
                  <a:cubicBezTo>
                    <a:pt x="80" y="70"/>
                    <a:pt x="80" y="70"/>
                    <a:pt x="80" y="70"/>
                  </a:cubicBezTo>
                  <a:cubicBezTo>
                    <a:pt x="80" y="70"/>
                    <a:pt x="80" y="70"/>
                    <a:pt x="80" y="70"/>
                  </a:cubicBezTo>
                  <a:cubicBezTo>
                    <a:pt x="80" y="70"/>
                    <a:pt x="79" y="70"/>
                    <a:pt x="79" y="70"/>
                  </a:cubicBezTo>
                  <a:cubicBezTo>
                    <a:pt x="79" y="70"/>
                    <a:pt x="79" y="70"/>
                    <a:pt x="79" y="70"/>
                  </a:cubicBezTo>
                  <a:cubicBezTo>
                    <a:pt x="79" y="70"/>
                    <a:pt x="79" y="70"/>
                    <a:pt x="79" y="70"/>
                  </a:cubicBezTo>
                  <a:cubicBezTo>
                    <a:pt x="79" y="70"/>
                    <a:pt x="79" y="70"/>
                    <a:pt x="79" y="70"/>
                  </a:cubicBezTo>
                  <a:cubicBezTo>
                    <a:pt x="74" y="70"/>
                    <a:pt x="71" y="76"/>
                    <a:pt x="67" y="82"/>
                  </a:cubicBezTo>
                  <a:cubicBezTo>
                    <a:pt x="67" y="82"/>
                    <a:pt x="67" y="82"/>
                    <a:pt x="67" y="82"/>
                  </a:cubicBezTo>
                  <a:cubicBezTo>
                    <a:pt x="67" y="82"/>
                    <a:pt x="67" y="82"/>
                    <a:pt x="67" y="82"/>
                  </a:cubicBezTo>
                  <a:cubicBezTo>
                    <a:pt x="64" y="85"/>
                    <a:pt x="61" y="87"/>
                    <a:pt x="56" y="88"/>
                  </a:cubicBezTo>
                  <a:cubicBezTo>
                    <a:pt x="56" y="88"/>
                    <a:pt x="56" y="88"/>
                    <a:pt x="56" y="88"/>
                  </a:cubicBezTo>
                  <a:cubicBezTo>
                    <a:pt x="56" y="88"/>
                    <a:pt x="56" y="88"/>
                    <a:pt x="56" y="88"/>
                  </a:cubicBezTo>
                  <a:cubicBezTo>
                    <a:pt x="56" y="88"/>
                    <a:pt x="56" y="88"/>
                    <a:pt x="56" y="88"/>
                  </a:cubicBezTo>
                  <a:cubicBezTo>
                    <a:pt x="56" y="120"/>
                    <a:pt x="38" y="134"/>
                    <a:pt x="12" y="134"/>
                  </a:cubicBezTo>
                  <a:cubicBezTo>
                    <a:pt x="7" y="134"/>
                    <a:pt x="1" y="146"/>
                    <a:pt x="0" y="152"/>
                  </a:cubicBezTo>
                  <a:cubicBezTo>
                    <a:pt x="0" y="152"/>
                    <a:pt x="0" y="152"/>
                    <a:pt x="0" y="152"/>
                  </a:cubicBezTo>
                  <a:cubicBezTo>
                    <a:pt x="7" y="154"/>
                    <a:pt x="9" y="155"/>
                    <a:pt x="10" y="162"/>
                  </a:cubicBezTo>
                  <a:cubicBezTo>
                    <a:pt x="10" y="162"/>
                    <a:pt x="10" y="162"/>
                    <a:pt x="10" y="162"/>
                  </a:cubicBezTo>
                  <a:cubicBezTo>
                    <a:pt x="10" y="163"/>
                    <a:pt x="10" y="163"/>
                    <a:pt x="10" y="163"/>
                  </a:cubicBezTo>
                  <a:cubicBezTo>
                    <a:pt x="10" y="163"/>
                    <a:pt x="10" y="163"/>
                    <a:pt x="10" y="163"/>
                  </a:cubicBezTo>
                  <a:cubicBezTo>
                    <a:pt x="10" y="168"/>
                    <a:pt x="12" y="167"/>
                    <a:pt x="17" y="168"/>
                  </a:cubicBezTo>
                  <a:cubicBezTo>
                    <a:pt x="20" y="169"/>
                    <a:pt x="18" y="173"/>
                    <a:pt x="20" y="174"/>
                  </a:cubicBezTo>
                  <a:cubicBezTo>
                    <a:pt x="24" y="179"/>
                    <a:pt x="27" y="179"/>
                    <a:pt x="33" y="180"/>
                  </a:cubicBezTo>
                  <a:cubicBezTo>
                    <a:pt x="38" y="180"/>
                    <a:pt x="40" y="175"/>
                    <a:pt x="45" y="175"/>
                  </a:cubicBezTo>
                  <a:cubicBezTo>
                    <a:pt x="47" y="175"/>
                    <a:pt x="54" y="180"/>
                    <a:pt x="54" y="183"/>
                  </a:cubicBezTo>
                  <a:cubicBezTo>
                    <a:pt x="54" y="183"/>
                    <a:pt x="54" y="183"/>
                    <a:pt x="54" y="183"/>
                  </a:cubicBezTo>
                  <a:cubicBezTo>
                    <a:pt x="54" y="191"/>
                    <a:pt x="43" y="190"/>
                    <a:pt x="43" y="197"/>
                  </a:cubicBezTo>
                  <a:cubicBezTo>
                    <a:pt x="43" y="197"/>
                    <a:pt x="43" y="197"/>
                    <a:pt x="43" y="197"/>
                  </a:cubicBezTo>
                  <a:cubicBezTo>
                    <a:pt x="43" y="200"/>
                    <a:pt x="47" y="201"/>
                    <a:pt x="47" y="204"/>
                  </a:cubicBezTo>
                  <a:cubicBezTo>
                    <a:pt x="47" y="204"/>
                    <a:pt x="47" y="204"/>
                    <a:pt x="47" y="204"/>
                  </a:cubicBezTo>
                  <a:cubicBezTo>
                    <a:pt x="47" y="207"/>
                    <a:pt x="45" y="208"/>
                    <a:pt x="43" y="208"/>
                  </a:cubicBezTo>
                  <a:cubicBezTo>
                    <a:pt x="43" y="208"/>
                    <a:pt x="43" y="208"/>
                    <a:pt x="43" y="208"/>
                  </a:cubicBezTo>
                  <a:cubicBezTo>
                    <a:pt x="43" y="208"/>
                    <a:pt x="43" y="208"/>
                    <a:pt x="43" y="208"/>
                  </a:cubicBezTo>
                  <a:cubicBezTo>
                    <a:pt x="43" y="208"/>
                    <a:pt x="43" y="208"/>
                    <a:pt x="43" y="208"/>
                  </a:cubicBezTo>
                  <a:cubicBezTo>
                    <a:pt x="43" y="208"/>
                    <a:pt x="42" y="208"/>
                    <a:pt x="42" y="208"/>
                  </a:cubicBezTo>
                  <a:cubicBezTo>
                    <a:pt x="42" y="207"/>
                    <a:pt x="41" y="207"/>
                    <a:pt x="41" y="207"/>
                  </a:cubicBezTo>
                  <a:cubicBezTo>
                    <a:pt x="41" y="207"/>
                    <a:pt x="41" y="207"/>
                    <a:pt x="41" y="207"/>
                  </a:cubicBezTo>
                  <a:cubicBezTo>
                    <a:pt x="41" y="210"/>
                    <a:pt x="41" y="210"/>
                    <a:pt x="41" y="210"/>
                  </a:cubicBezTo>
                  <a:cubicBezTo>
                    <a:pt x="42" y="213"/>
                    <a:pt x="41" y="216"/>
                    <a:pt x="43" y="219"/>
                  </a:cubicBezTo>
                  <a:cubicBezTo>
                    <a:pt x="43" y="221"/>
                    <a:pt x="46" y="221"/>
                    <a:pt x="47" y="221"/>
                  </a:cubicBezTo>
                  <a:cubicBezTo>
                    <a:pt x="52" y="223"/>
                    <a:pt x="54" y="226"/>
                    <a:pt x="59" y="227"/>
                  </a:cubicBezTo>
                  <a:cubicBezTo>
                    <a:pt x="65" y="229"/>
                    <a:pt x="68" y="227"/>
                    <a:pt x="72" y="231"/>
                  </a:cubicBezTo>
                  <a:cubicBezTo>
                    <a:pt x="75" y="234"/>
                    <a:pt x="78" y="233"/>
                    <a:pt x="82" y="235"/>
                  </a:cubicBezTo>
                  <a:cubicBezTo>
                    <a:pt x="84" y="236"/>
                    <a:pt x="84" y="238"/>
                    <a:pt x="85" y="240"/>
                  </a:cubicBezTo>
                  <a:cubicBezTo>
                    <a:pt x="85" y="240"/>
                    <a:pt x="85" y="240"/>
                    <a:pt x="85" y="240"/>
                  </a:cubicBezTo>
                  <a:cubicBezTo>
                    <a:pt x="86" y="240"/>
                    <a:pt x="86" y="240"/>
                    <a:pt x="86" y="240"/>
                  </a:cubicBezTo>
                  <a:cubicBezTo>
                    <a:pt x="86" y="240"/>
                    <a:pt x="86" y="240"/>
                    <a:pt x="86" y="240"/>
                  </a:cubicBezTo>
                  <a:cubicBezTo>
                    <a:pt x="86" y="240"/>
                    <a:pt x="86" y="240"/>
                    <a:pt x="86" y="240"/>
                  </a:cubicBezTo>
                  <a:cubicBezTo>
                    <a:pt x="86" y="241"/>
                    <a:pt x="86" y="241"/>
                    <a:pt x="87" y="241"/>
                  </a:cubicBezTo>
                  <a:cubicBezTo>
                    <a:pt x="87" y="241"/>
                    <a:pt x="87" y="241"/>
                    <a:pt x="87" y="241"/>
                  </a:cubicBezTo>
                  <a:cubicBezTo>
                    <a:pt x="87" y="241"/>
                    <a:pt x="87" y="241"/>
                    <a:pt x="87" y="241"/>
                  </a:cubicBezTo>
                  <a:cubicBezTo>
                    <a:pt x="87" y="241"/>
                    <a:pt x="87" y="241"/>
                    <a:pt x="87" y="241"/>
                  </a:cubicBezTo>
                  <a:cubicBezTo>
                    <a:pt x="87" y="241"/>
                    <a:pt x="87" y="241"/>
                    <a:pt x="88" y="241"/>
                  </a:cubicBezTo>
                  <a:cubicBezTo>
                    <a:pt x="88" y="241"/>
                    <a:pt x="88" y="241"/>
                    <a:pt x="88" y="241"/>
                  </a:cubicBezTo>
                  <a:cubicBezTo>
                    <a:pt x="88" y="241"/>
                    <a:pt x="88" y="241"/>
                    <a:pt x="88" y="241"/>
                  </a:cubicBezTo>
                  <a:cubicBezTo>
                    <a:pt x="88" y="241"/>
                    <a:pt x="88" y="241"/>
                    <a:pt x="88" y="241"/>
                  </a:cubicBezTo>
                  <a:cubicBezTo>
                    <a:pt x="88" y="241"/>
                    <a:pt x="88" y="241"/>
                    <a:pt x="88" y="241"/>
                  </a:cubicBezTo>
                  <a:cubicBezTo>
                    <a:pt x="88" y="241"/>
                    <a:pt x="88" y="241"/>
                    <a:pt x="88" y="241"/>
                  </a:cubicBezTo>
                  <a:cubicBezTo>
                    <a:pt x="88" y="241"/>
                    <a:pt x="88" y="241"/>
                    <a:pt x="88" y="241"/>
                  </a:cubicBezTo>
                  <a:cubicBezTo>
                    <a:pt x="89" y="241"/>
                    <a:pt x="89" y="241"/>
                    <a:pt x="89" y="241"/>
                  </a:cubicBezTo>
                  <a:cubicBezTo>
                    <a:pt x="89" y="241"/>
                    <a:pt x="89" y="241"/>
                    <a:pt x="89" y="241"/>
                  </a:cubicBezTo>
                  <a:cubicBezTo>
                    <a:pt x="89" y="241"/>
                    <a:pt x="89" y="241"/>
                    <a:pt x="89" y="241"/>
                  </a:cubicBezTo>
                  <a:cubicBezTo>
                    <a:pt x="89" y="241"/>
                    <a:pt x="89" y="241"/>
                    <a:pt x="89" y="241"/>
                  </a:cubicBezTo>
                  <a:cubicBezTo>
                    <a:pt x="90" y="241"/>
                    <a:pt x="90" y="241"/>
                    <a:pt x="90" y="241"/>
                  </a:cubicBezTo>
                  <a:cubicBezTo>
                    <a:pt x="94" y="244"/>
                    <a:pt x="97" y="248"/>
                    <a:pt x="103" y="248"/>
                  </a:cubicBezTo>
                  <a:cubicBezTo>
                    <a:pt x="107" y="248"/>
                    <a:pt x="111" y="248"/>
                    <a:pt x="115" y="248"/>
                  </a:cubicBezTo>
                  <a:cubicBezTo>
                    <a:pt x="118" y="248"/>
                    <a:pt x="119" y="246"/>
                    <a:pt x="120" y="246"/>
                  </a:cubicBezTo>
                  <a:cubicBezTo>
                    <a:pt x="122" y="246"/>
                    <a:pt x="123" y="251"/>
                    <a:pt x="123" y="253"/>
                  </a:cubicBezTo>
                  <a:cubicBezTo>
                    <a:pt x="127" y="251"/>
                    <a:pt x="128" y="246"/>
                    <a:pt x="136" y="246"/>
                  </a:cubicBezTo>
                  <a:cubicBezTo>
                    <a:pt x="142" y="246"/>
                    <a:pt x="145" y="249"/>
                    <a:pt x="149" y="249"/>
                  </a:cubicBezTo>
                  <a:cubicBezTo>
                    <a:pt x="153" y="249"/>
                    <a:pt x="163" y="241"/>
                    <a:pt x="165" y="240"/>
                  </a:cubicBezTo>
                  <a:cubicBezTo>
                    <a:pt x="167" y="239"/>
                    <a:pt x="167" y="238"/>
                    <a:pt x="168" y="237"/>
                  </a:cubicBezTo>
                  <a:cubicBezTo>
                    <a:pt x="168" y="237"/>
                    <a:pt x="168" y="236"/>
                    <a:pt x="168" y="236"/>
                  </a:cubicBezTo>
                  <a:cubicBezTo>
                    <a:pt x="169" y="236"/>
                    <a:pt x="170" y="236"/>
                    <a:pt x="170" y="236"/>
                  </a:cubicBezTo>
                  <a:cubicBezTo>
                    <a:pt x="170" y="236"/>
                    <a:pt x="170" y="236"/>
                    <a:pt x="170" y="236"/>
                  </a:cubicBezTo>
                  <a:cubicBezTo>
                    <a:pt x="170" y="236"/>
                    <a:pt x="170" y="236"/>
                    <a:pt x="170" y="236"/>
                  </a:cubicBezTo>
                  <a:cubicBezTo>
                    <a:pt x="170" y="236"/>
                    <a:pt x="171" y="236"/>
                    <a:pt x="171" y="236"/>
                  </a:cubicBezTo>
                  <a:cubicBezTo>
                    <a:pt x="171" y="236"/>
                    <a:pt x="172" y="236"/>
                    <a:pt x="173" y="236"/>
                  </a:cubicBezTo>
                  <a:cubicBezTo>
                    <a:pt x="173" y="236"/>
                    <a:pt x="173" y="236"/>
                    <a:pt x="173" y="236"/>
                  </a:cubicBezTo>
                  <a:cubicBezTo>
                    <a:pt x="173" y="236"/>
                    <a:pt x="173" y="236"/>
                    <a:pt x="173" y="236"/>
                  </a:cubicBezTo>
                  <a:cubicBezTo>
                    <a:pt x="173" y="236"/>
                    <a:pt x="173" y="236"/>
                    <a:pt x="173" y="236"/>
                  </a:cubicBezTo>
                  <a:cubicBezTo>
                    <a:pt x="173" y="236"/>
                    <a:pt x="173" y="236"/>
                    <a:pt x="173" y="236"/>
                  </a:cubicBezTo>
                  <a:cubicBezTo>
                    <a:pt x="173" y="236"/>
                    <a:pt x="173" y="236"/>
                    <a:pt x="173" y="236"/>
                  </a:cubicBezTo>
                  <a:cubicBezTo>
                    <a:pt x="174" y="236"/>
                    <a:pt x="175" y="236"/>
                    <a:pt x="176" y="236"/>
                  </a:cubicBezTo>
                  <a:cubicBezTo>
                    <a:pt x="176" y="236"/>
                    <a:pt x="176" y="236"/>
                    <a:pt x="176" y="236"/>
                  </a:cubicBezTo>
                  <a:cubicBezTo>
                    <a:pt x="176" y="236"/>
                    <a:pt x="176" y="236"/>
                    <a:pt x="176" y="236"/>
                  </a:cubicBezTo>
                  <a:cubicBezTo>
                    <a:pt x="177" y="236"/>
                    <a:pt x="177" y="236"/>
                    <a:pt x="177" y="236"/>
                  </a:cubicBezTo>
                  <a:cubicBezTo>
                    <a:pt x="178" y="236"/>
                    <a:pt x="178" y="236"/>
                    <a:pt x="178" y="236"/>
                  </a:cubicBezTo>
                  <a:cubicBezTo>
                    <a:pt x="178" y="236"/>
                    <a:pt x="178" y="236"/>
                    <a:pt x="178" y="236"/>
                  </a:cubicBezTo>
                  <a:cubicBezTo>
                    <a:pt x="178" y="236"/>
                    <a:pt x="178" y="236"/>
                    <a:pt x="178" y="236"/>
                  </a:cubicBezTo>
                  <a:cubicBezTo>
                    <a:pt x="180" y="234"/>
                    <a:pt x="180" y="234"/>
                    <a:pt x="180" y="234"/>
                  </a:cubicBezTo>
                  <a:cubicBezTo>
                    <a:pt x="182" y="234"/>
                    <a:pt x="182" y="234"/>
                    <a:pt x="182" y="234"/>
                  </a:cubicBezTo>
                  <a:cubicBezTo>
                    <a:pt x="184" y="243"/>
                    <a:pt x="190" y="242"/>
                    <a:pt x="197" y="246"/>
                  </a:cubicBezTo>
                  <a:cubicBezTo>
                    <a:pt x="200" y="250"/>
                    <a:pt x="204" y="252"/>
                    <a:pt x="204" y="258"/>
                  </a:cubicBezTo>
                  <a:cubicBezTo>
                    <a:pt x="204" y="258"/>
                    <a:pt x="204" y="258"/>
                    <a:pt x="204" y="258"/>
                  </a:cubicBezTo>
                  <a:cubicBezTo>
                    <a:pt x="204" y="269"/>
                    <a:pt x="196" y="269"/>
                    <a:pt x="196" y="280"/>
                  </a:cubicBezTo>
                  <a:cubicBezTo>
                    <a:pt x="196" y="280"/>
                    <a:pt x="196" y="280"/>
                    <a:pt x="196" y="280"/>
                  </a:cubicBezTo>
                  <a:cubicBezTo>
                    <a:pt x="196" y="281"/>
                    <a:pt x="197" y="283"/>
                    <a:pt x="198" y="283"/>
                  </a:cubicBezTo>
                  <a:cubicBezTo>
                    <a:pt x="200" y="283"/>
                    <a:pt x="201" y="281"/>
                    <a:pt x="204" y="281"/>
                  </a:cubicBezTo>
                  <a:cubicBezTo>
                    <a:pt x="206" y="281"/>
                    <a:pt x="206" y="289"/>
                    <a:pt x="209" y="290"/>
                  </a:cubicBezTo>
                  <a:cubicBezTo>
                    <a:pt x="209" y="296"/>
                    <a:pt x="213" y="302"/>
                    <a:pt x="219" y="302"/>
                  </a:cubicBezTo>
                  <a:cubicBezTo>
                    <a:pt x="221" y="302"/>
                    <a:pt x="221" y="301"/>
                    <a:pt x="223" y="301"/>
                  </a:cubicBezTo>
                  <a:cubicBezTo>
                    <a:pt x="225" y="301"/>
                    <a:pt x="225" y="301"/>
                    <a:pt x="225" y="301"/>
                  </a:cubicBezTo>
                  <a:cubicBezTo>
                    <a:pt x="225" y="304"/>
                    <a:pt x="226" y="304"/>
                    <a:pt x="227" y="304"/>
                  </a:cubicBezTo>
                  <a:cubicBezTo>
                    <a:pt x="227" y="304"/>
                    <a:pt x="228" y="303"/>
                    <a:pt x="228" y="302"/>
                  </a:cubicBezTo>
                  <a:cubicBezTo>
                    <a:pt x="228" y="302"/>
                    <a:pt x="228" y="302"/>
                    <a:pt x="228" y="302"/>
                  </a:cubicBezTo>
                  <a:cubicBezTo>
                    <a:pt x="228" y="299"/>
                    <a:pt x="228" y="297"/>
                    <a:pt x="228" y="295"/>
                  </a:cubicBezTo>
                  <a:cubicBezTo>
                    <a:pt x="228" y="295"/>
                    <a:pt x="228" y="295"/>
                    <a:pt x="228" y="295"/>
                  </a:cubicBezTo>
                  <a:cubicBezTo>
                    <a:pt x="228" y="295"/>
                    <a:pt x="234" y="293"/>
                    <a:pt x="235" y="293"/>
                  </a:cubicBezTo>
                  <a:cubicBezTo>
                    <a:pt x="236" y="293"/>
                    <a:pt x="236" y="293"/>
                    <a:pt x="236" y="293"/>
                  </a:cubicBezTo>
                  <a:cubicBezTo>
                    <a:pt x="245" y="293"/>
                    <a:pt x="245" y="293"/>
                    <a:pt x="245" y="293"/>
                  </a:cubicBezTo>
                  <a:cubicBezTo>
                    <a:pt x="245" y="293"/>
                    <a:pt x="246" y="293"/>
                    <a:pt x="246" y="293"/>
                  </a:cubicBezTo>
                  <a:cubicBezTo>
                    <a:pt x="250" y="293"/>
                    <a:pt x="252" y="289"/>
                    <a:pt x="256" y="289"/>
                  </a:cubicBezTo>
                  <a:cubicBezTo>
                    <a:pt x="261" y="289"/>
                    <a:pt x="264" y="292"/>
                    <a:pt x="268" y="292"/>
                  </a:cubicBezTo>
                  <a:cubicBezTo>
                    <a:pt x="268" y="299"/>
                    <a:pt x="274" y="302"/>
                    <a:pt x="278" y="303"/>
                  </a:cubicBezTo>
                  <a:cubicBezTo>
                    <a:pt x="283" y="305"/>
                    <a:pt x="287" y="304"/>
                    <a:pt x="292" y="306"/>
                  </a:cubicBezTo>
                  <a:cubicBezTo>
                    <a:pt x="292" y="308"/>
                    <a:pt x="291" y="313"/>
                    <a:pt x="293" y="313"/>
                  </a:cubicBezTo>
                  <a:cubicBezTo>
                    <a:pt x="297" y="313"/>
                    <a:pt x="295" y="310"/>
                    <a:pt x="297" y="307"/>
                  </a:cubicBezTo>
                  <a:cubicBezTo>
                    <a:pt x="299" y="305"/>
                    <a:pt x="305" y="304"/>
                    <a:pt x="307" y="303"/>
                  </a:cubicBezTo>
                  <a:cubicBezTo>
                    <a:pt x="312" y="301"/>
                    <a:pt x="318" y="302"/>
                    <a:pt x="321" y="299"/>
                  </a:cubicBezTo>
                  <a:cubicBezTo>
                    <a:pt x="321" y="299"/>
                    <a:pt x="324" y="293"/>
                    <a:pt x="325" y="293"/>
                  </a:cubicBezTo>
                  <a:cubicBezTo>
                    <a:pt x="328" y="293"/>
                    <a:pt x="329" y="295"/>
                    <a:pt x="332" y="295"/>
                  </a:cubicBezTo>
                  <a:cubicBezTo>
                    <a:pt x="345" y="295"/>
                    <a:pt x="348" y="287"/>
                    <a:pt x="356" y="283"/>
                  </a:cubicBezTo>
                  <a:cubicBezTo>
                    <a:pt x="358" y="282"/>
                    <a:pt x="360" y="281"/>
                    <a:pt x="360" y="278"/>
                  </a:cubicBezTo>
                  <a:cubicBezTo>
                    <a:pt x="367" y="278"/>
                    <a:pt x="369" y="267"/>
                    <a:pt x="372" y="262"/>
                  </a:cubicBezTo>
                  <a:cubicBezTo>
                    <a:pt x="373" y="258"/>
                    <a:pt x="381" y="247"/>
                    <a:pt x="385" y="246"/>
                  </a:cubicBezTo>
                  <a:cubicBezTo>
                    <a:pt x="385" y="240"/>
                    <a:pt x="390" y="237"/>
                    <a:pt x="390" y="229"/>
                  </a:cubicBezTo>
                  <a:cubicBezTo>
                    <a:pt x="390" y="217"/>
                    <a:pt x="387" y="212"/>
                    <a:pt x="382" y="204"/>
                  </a:cubicBezTo>
                  <a:cubicBezTo>
                    <a:pt x="381" y="203"/>
                    <a:pt x="381" y="200"/>
                    <a:pt x="378" y="198"/>
                  </a:cubicBezTo>
                  <a:cubicBezTo>
                    <a:pt x="378" y="198"/>
                    <a:pt x="378" y="198"/>
                    <a:pt x="378" y="198"/>
                  </a:cubicBezTo>
                  <a:cubicBezTo>
                    <a:pt x="378" y="198"/>
                    <a:pt x="378" y="198"/>
                    <a:pt x="378" y="198"/>
                  </a:cubicBezTo>
                  <a:cubicBezTo>
                    <a:pt x="378" y="198"/>
                    <a:pt x="378" y="193"/>
                    <a:pt x="378" y="192"/>
                  </a:cubicBezTo>
                  <a:cubicBezTo>
                    <a:pt x="375" y="192"/>
                    <a:pt x="370" y="189"/>
                    <a:pt x="370" y="185"/>
                  </a:cubicBezTo>
                  <a:cubicBezTo>
                    <a:pt x="370" y="182"/>
                    <a:pt x="375" y="182"/>
                    <a:pt x="376" y="178"/>
                  </a:cubicBezTo>
                  <a:cubicBezTo>
                    <a:pt x="378" y="171"/>
                    <a:pt x="391" y="171"/>
                    <a:pt x="396" y="165"/>
                  </a:cubicBezTo>
                  <a:cubicBezTo>
                    <a:pt x="395" y="164"/>
                    <a:pt x="394" y="163"/>
                    <a:pt x="393" y="163"/>
                  </a:cubicBezTo>
                  <a:cubicBezTo>
                    <a:pt x="392" y="163"/>
                    <a:pt x="392" y="163"/>
                    <a:pt x="391" y="163"/>
                  </a:cubicBezTo>
                  <a:cubicBezTo>
                    <a:pt x="391" y="163"/>
                    <a:pt x="391" y="163"/>
                    <a:pt x="390" y="163"/>
                  </a:cubicBezTo>
                  <a:cubicBezTo>
                    <a:pt x="389" y="163"/>
                    <a:pt x="387" y="163"/>
                    <a:pt x="386" y="162"/>
                  </a:cubicBezTo>
                  <a:cubicBezTo>
                    <a:pt x="384" y="161"/>
                    <a:pt x="383" y="159"/>
                    <a:pt x="380" y="159"/>
                  </a:cubicBezTo>
                  <a:cubicBezTo>
                    <a:pt x="377" y="159"/>
                    <a:pt x="377" y="165"/>
                    <a:pt x="376" y="165"/>
                  </a:cubicBezTo>
                  <a:cubicBezTo>
                    <a:pt x="374" y="165"/>
                    <a:pt x="373" y="165"/>
                    <a:pt x="372" y="165"/>
                  </a:cubicBezTo>
                  <a:cubicBezTo>
                    <a:pt x="370" y="165"/>
                    <a:pt x="369" y="165"/>
                    <a:pt x="368" y="165"/>
                  </a:cubicBezTo>
                  <a:cubicBezTo>
                    <a:pt x="365" y="162"/>
                    <a:pt x="366" y="159"/>
                    <a:pt x="363" y="157"/>
                  </a:cubicBezTo>
                  <a:cubicBezTo>
                    <a:pt x="361" y="156"/>
                    <a:pt x="357" y="155"/>
                    <a:pt x="357" y="152"/>
                  </a:cubicBezTo>
                  <a:cubicBezTo>
                    <a:pt x="357" y="146"/>
                    <a:pt x="365" y="148"/>
                    <a:pt x="369" y="145"/>
                  </a:cubicBezTo>
                  <a:cubicBezTo>
                    <a:pt x="372" y="143"/>
                    <a:pt x="379" y="138"/>
                    <a:pt x="381" y="135"/>
                  </a:cubicBezTo>
                  <a:cubicBezTo>
                    <a:pt x="382" y="134"/>
                    <a:pt x="383" y="131"/>
                    <a:pt x="386" y="131"/>
                  </a:cubicBezTo>
                  <a:cubicBezTo>
                    <a:pt x="388" y="131"/>
                    <a:pt x="391" y="135"/>
                    <a:pt x="391" y="136"/>
                  </a:cubicBezTo>
                  <a:cubicBezTo>
                    <a:pt x="391" y="141"/>
                    <a:pt x="386" y="143"/>
                    <a:pt x="386" y="148"/>
                  </a:cubicBezTo>
                  <a:cubicBezTo>
                    <a:pt x="394" y="148"/>
                    <a:pt x="400" y="140"/>
                    <a:pt x="409" y="140"/>
                  </a:cubicBezTo>
                  <a:cubicBezTo>
                    <a:pt x="413" y="140"/>
                    <a:pt x="414" y="143"/>
                    <a:pt x="418" y="143"/>
                  </a:cubicBezTo>
                  <a:cubicBezTo>
                    <a:pt x="417" y="145"/>
                    <a:pt x="418" y="145"/>
                    <a:pt x="418" y="149"/>
                  </a:cubicBezTo>
                  <a:cubicBezTo>
                    <a:pt x="418" y="152"/>
                    <a:pt x="415" y="151"/>
                    <a:pt x="415" y="155"/>
                  </a:cubicBezTo>
                  <a:cubicBezTo>
                    <a:pt x="415" y="156"/>
                    <a:pt x="416" y="160"/>
                    <a:pt x="418" y="160"/>
                  </a:cubicBezTo>
                  <a:cubicBezTo>
                    <a:pt x="419" y="160"/>
                    <a:pt x="420" y="158"/>
                    <a:pt x="422" y="158"/>
                  </a:cubicBezTo>
                  <a:cubicBezTo>
                    <a:pt x="425" y="158"/>
                    <a:pt x="430" y="161"/>
                    <a:pt x="430" y="164"/>
                  </a:cubicBezTo>
                  <a:cubicBezTo>
                    <a:pt x="430" y="166"/>
                    <a:pt x="427" y="168"/>
                    <a:pt x="425" y="168"/>
                  </a:cubicBezTo>
                  <a:cubicBezTo>
                    <a:pt x="425" y="171"/>
                    <a:pt x="425" y="171"/>
                    <a:pt x="425" y="171"/>
                  </a:cubicBezTo>
                  <a:cubicBezTo>
                    <a:pt x="426" y="171"/>
                    <a:pt x="426" y="172"/>
                    <a:pt x="428" y="173"/>
                  </a:cubicBezTo>
                  <a:cubicBezTo>
                    <a:pt x="428" y="174"/>
                    <a:pt x="429" y="176"/>
                    <a:pt x="429" y="177"/>
                  </a:cubicBezTo>
                  <a:cubicBezTo>
                    <a:pt x="429" y="178"/>
                    <a:pt x="427" y="182"/>
                    <a:pt x="427" y="184"/>
                  </a:cubicBezTo>
                  <a:cubicBezTo>
                    <a:pt x="427" y="185"/>
                    <a:pt x="427" y="186"/>
                    <a:pt x="428" y="187"/>
                  </a:cubicBezTo>
                  <a:cubicBezTo>
                    <a:pt x="428" y="188"/>
                    <a:pt x="427" y="189"/>
                    <a:pt x="427" y="190"/>
                  </a:cubicBezTo>
                  <a:cubicBezTo>
                    <a:pt x="431" y="190"/>
                    <a:pt x="431" y="190"/>
                    <a:pt x="431" y="190"/>
                  </a:cubicBezTo>
                  <a:cubicBezTo>
                    <a:pt x="433" y="189"/>
                    <a:pt x="433" y="189"/>
                    <a:pt x="436" y="188"/>
                  </a:cubicBezTo>
                  <a:cubicBezTo>
                    <a:pt x="436" y="185"/>
                    <a:pt x="444" y="185"/>
                    <a:pt x="445" y="184"/>
                  </a:cubicBezTo>
                  <a:cubicBezTo>
                    <a:pt x="449" y="183"/>
                    <a:pt x="451" y="180"/>
                    <a:pt x="451" y="174"/>
                  </a:cubicBezTo>
                  <a:cubicBezTo>
                    <a:pt x="451" y="163"/>
                    <a:pt x="447" y="156"/>
                    <a:pt x="440" y="150"/>
                  </a:cubicBezTo>
                  <a:cubicBezTo>
                    <a:pt x="438" y="147"/>
                    <a:pt x="435" y="145"/>
                    <a:pt x="436" y="140"/>
                  </a:cubicBezTo>
                  <a:cubicBezTo>
                    <a:pt x="439" y="140"/>
                    <a:pt x="442" y="138"/>
                    <a:pt x="444" y="136"/>
                  </a:cubicBezTo>
                  <a:cubicBezTo>
                    <a:pt x="446" y="134"/>
                    <a:pt x="451" y="131"/>
                    <a:pt x="452" y="128"/>
                  </a:cubicBezTo>
                  <a:cubicBezTo>
                    <a:pt x="456" y="121"/>
                    <a:pt x="458" y="116"/>
                    <a:pt x="465" y="111"/>
                  </a:cubicBezTo>
                  <a:cubicBezTo>
                    <a:pt x="465" y="111"/>
                    <a:pt x="470" y="105"/>
                    <a:pt x="470" y="99"/>
                  </a:cubicBezTo>
                  <a:cubicBezTo>
                    <a:pt x="470" y="97"/>
                    <a:pt x="469" y="94"/>
                    <a:pt x="467" y="92"/>
                  </a:cubicBezTo>
                  <a:cubicBezTo>
                    <a:pt x="466" y="92"/>
                    <a:pt x="466" y="92"/>
                    <a:pt x="466" y="91"/>
                  </a:cubicBezTo>
                  <a:cubicBezTo>
                    <a:pt x="466" y="89"/>
                    <a:pt x="475" y="88"/>
                    <a:pt x="481" y="85"/>
                  </a:cubicBezTo>
                  <a:cubicBezTo>
                    <a:pt x="488" y="81"/>
                    <a:pt x="490" y="66"/>
                    <a:pt x="496" y="60"/>
                  </a:cubicBezTo>
                  <a:cubicBezTo>
                    <a:pt x="496" y="60"/>
                    <a:pt x="496" y="60"/>
                    <a:pt x="496" y="60"/>
                  </a:cubicBezTo>
                  <a:cubicBezTo>
                    <a:pt x="496" y="52"/>
                    <a:pt x="496" y="52"/>
                    <a:pt x="496" y="52"/>
                  </a:cubicBezTo>
                  <a:cubicBezTo>
                    <a:pt x="485" y="52"/>
                    <a:pt x="483" y="61"/>
                    <a:pt x="474" y="61"/>
                  </a:cubicBezTo>
                  <a:cubicBezTo>
                    <a:pt x="465" y="61"/>
                    <a:pt x="462" y="50"/>
                    <a:pt x="458" y="47"/>
                  </a:cubicBezTo>
                  <a:cubicBezTo>
                    <a:pt x="453" y="42"/>
                    <a:pt x="440" y="41"/>
                    <a:pt x="437" y="35"/>
                  </a:cubicBezTo>
                  <a:cubicBezTo>
                    <a:pt x="427" y="20"/>
                    <a:pt x="428" y="0"/>
                    <a:pt x="40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72"/>
            <p:cNvSpPr>
              <a:spLocks/>
            </p:cNvSpPr>
            <p:nvPr/>
          </p:nvSpPr>
          <p:spPr bwMode="auto">
            <a:xfrm>
              <a:off x="11525250" y="1512888"/>
              <a:ext cx="104775" cy="44450"/>
            </a:xfrm>
            <a:custGeom>
              <a:avLst/>
              <a:gdLst>
                <a:gd name="T0" fmla="*/ 13 w 28"/>
                <a:gd name="T1" fmla="*/ 0 h 12"/>
                <a:gd name="T2" fmla="*/ 0 w 28"/>
                <a:gd name="T3" fmla="*/ 9 h 12"/>
                <a:gd name="T4" fmla="*/ 3 w 28"/>
                <a:gd name="T5" fmla="*/ 12 h 12"/>
                <a:gd name="T6" fmla="*/ 28 w 28"/>
                <a:gd name="T7" fmla="*/ 7 h 12"/>
                <a:gd name="T8" fmla="*/ 13 w 28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2">
                  <a:moveTo>
                    <a:pt x="13" y="0"/>
                  </a:moveTo>
                  <a:cubicBezTo>
                    <a:pt x="9" y="0"/>
                    <a:pt x="0" y="5"/>
                    <a:pt x="0" y="9"/>
                  </a:cubicBezTo>
                  <a:cubicBezTo>
                    <a:pt x="0" y="11"/>
                    <a:pt x="1" y="12"/>
                    <a:pt x="3" y="12"/>
                  </a:cubicBezTo>
                  <a:cubicBezTo>
                    <a:pt x="6" y="12"/>
                    <a:pt x="28" y="11"/>
                    <a:pt x="28" y="7"/>
                  </a:cubicBezTo>
                  <a:cubicBezTo>
                    <a:pt x="28" y="3"/>
                    <a:pt x="18" y="0"/>
                    <a:pt x="1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73"/>
            <p:cNvSpPr>
              <a:spLocks/>
            </p:cNvSpPr>
            <p:nvPr/>
          </p:nvSpPr>
          <p:spPr bwMode="auto">
            <a:xfrm>
              <a:off x="11202988" y="1598613"/>
              <a:ext cx="41275" cy="26988"/>
            </a:xfrm>
            <a:custGeom>
              <a:avLst/>
              <a:gdLst>
                <a:gd name="T0" fmla="*/ 9 w 11"/>
                <a:gd name="T1" fmla="*/ 0 h 7"/>
                <a:gd name="T2" fmla="*/ 0 w 11"/>
                <a:gd name="T3" fmla="*/ 0 h 7"/>
                <a:gd name="T4" fmla="*/ 8 w 11"/>
                <a:gd name="T5" fmla="*/ 7 h 7"/>
                <a:gd name="T6" fmla="*/ 11 w 11"/>
                <a:gd name="T7" fmla="*/ 4 h 7"/>
                <a:gd name="T8" fmla="*/ 9 w 11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7">
                  <a:moveTo>
                    <a:pt x="9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" y="4"/>
                    <a:pt x="4" y="7"/>
                    <a:pt x="8" y="7"/>
                  </a:cubicBezTo>
                  <a:cubicBezTo>
                    <a:pt x="10" y="7"/>
                    <a:pt x="11" y="5"/>
                    <a:pt x="11" y="4"/>
                  </a:cubicBezTo>
                  <a:cubicBezTo>
                    <a:pt x="11" y="2"/>
                    <a:pt x="10" y="2"/>
                    <a:pt x="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74"/>
            <p:cNvSpPr>
              <a:spLocks/>
            </p:cNvSpPr>
            <p:nvPr/>
          </p:nvSpPr>
          <p:spPr bwMode="auto">
            <a:xfrm>
              <a:off x="10207625" y="1260475"/>
              <a:ext cx="19050" cy="23813"/>
            </a:xfrm>
            <a:custGeom>
              <a:avLst/>
              <a:gdLst>
                <a:gd name="T0" fmla="*/ 3 w 5"/>
                <a:gd name="T1" fmla="*/ 0 h 6"/>
                <a:gd name="T2" fmla="*/ 0 w 5"/>
                <a:gd name="T3" fmla="*/ 4 h 6"/>
                <a:gd name="T4" fmla="*/ 3 w 5"/>
                <a:gd name="T5" fmla="*/ 6 h 6"/>
                <a:gd name="T6" fmla="*/ 5 w 5"/>
                <a:gd name="T7" fmla="*/ 3 h 6"/>
                <a:gd name="T8" fmla="*/ 5 w 5"/>
                <a:gd name="T9" fmla="*/ 3 h 6"/>
                <a:gd name="T10" fmla="*/ 5 w 5"/>
                <a:gd name="T11" fmla="*/ 3 h 6"/>
                <a:gd name="T12" fmla="*/ 5 w 5"/>
                <a:gd name="T13" fmla="*/ 2 h 6"/>
                <a:gd name="T14" fmla="*/ 5 w 5"/>
                <a:gd name="T15" fmla="*/ 2 h 6"/>
                <a:gd name="T16" fmla="*/ 3 w 5"/>
                <a:gd name="T1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6">
                  <a:moveTo>
                    <a:pt x="3" y="0"/>
                  </a:moveTo>
                  <a:cubicBezTo>
                    <a:pt x="1" y="1"/>
                    <a:pt x="0" y="2"/>
                    <a:pt x="0" y="4"/>
                  </a:cubicBezTo>
                  <a:cubicBezTo>
                    <a:pt x="0" y="6"/>
                    <a:pt x="1" y="6"/>
                    <a:pt x="3" y="6"/>
                  </a:cubicBezTo>
                  <a:cubicBezTo>
                    <a:pt x="5" y="6"/>
                    <a:pt x="5" y="4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75"/>
            <p:cNvSpPr>
              <a:spLocks noEditPoints="1"/>
            </p:cNvSpPr>
            <p:nvPr/>
          </p:nvSpPr>
          <p:spPr bwMode="auto">
            <a:xfrm>
              <a:off x="9490075" y="1339850"/>
              <a:ext cx="49213" cy="26988"/>
            </a:xfrm>
            <a:custGeom>
              <a:avLst/>
              <a:gdLst>
                <a:gd name="T0" fmla="*/ 13 w 13"/>
                <a:gd name="T1" fmla="*/ 5 h 7"/>
                <a:gd name="T2" fmla="*/ 12 w 13"/>
                <a:gd name="T3" fmla="*/ 6 h 7"/>
                <a:gd name="T4" fmla="*/ 11 w 13"/>
                <a:gd name="T5" fmla="*/ 7 h 7"/>
                <a:gd name="T6" fmla="*/ 13 w 13"/>
                <a:gd name="T7" fmla="*/ 5 h 7"/>
                <a:gd name="T8" fmla="*/ 6 w 13"/>
                <a:gd name="T9" fmla="*/ 0 h 7"/>
                <a:gd name="T10" fmla="*/ 0 w 13"/>
                <a:gd name="T11" fmla="*/ 4 h 7"/>
                <a:gd name="T12" fmla="*/ 6 w 13"/>
                <a:gd name="T13" fmla="*/ 7 h 7"/>
                <a:gd name="T14" fmla="*/ 12 w 13"/>
                <a:gd name="T15" fmla="*/ 6 h 7"/>
                <a:gd name="T16" fmla="*/ 13 w 13"/>
                <a:gd name="T17" fmla="*/ 4 h 7"/>
                <a:gd name="T18" fmla="*/ 6 w 13"/>
                <a:gd name="T1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7">
                  <a:moveTo>
                    <a:pt x="13" y="5"/>
                  </a:moveTo>
                  <a:cubicBezTo>
                    <a:pt x="13" y="6"/>
                    <a:pt x="13" y="6"/>
                    <a:pt x="12" y="6"/>
                  </a:cubicBezTo>
                  <a:cubicBezTo>
                    <a:pt x="12" y="6"/>
                    <a:pt x="11" y="7"/>
                    <a:pt x="11" y="7"/>
                  </a:cubicBezTo>
                  <a:cubicBezTo>
                    <a:pt x="13" y="5"/>
                    <a:pt x="13" y="5"/>
                    <a:pt x="13" y="5"/>
                  </a:cubicBezTo>
                  <a:moveTo>
                    <a:pt x="6" y="0"/>
                  </a:moveTo>
                  <a:cubicBezTo>
                    <a:pt x="4" y="0"/>
                    <a:pt x="0" y="1"/>
                    <a:pt x="0" y="4"/>
                  </a:cubicBezTo>
                  <a:cubicBezTo>
                    <a:pt x="0" y="7"/>
                    <a:pt x="3" y="7"/>
                    <a:pt x="6" y="7"/>
                  </a:cubicBezTo>
                  <a:cubicBezTo>
                    <a:pt x="9" y="7"/>
                    <a:pt x="11" y="7"/>
                    <a:pt x="12" y="6"/>
                  </a:cubicBezTo>
                  <a:cubicBezTo>
                    <a:pt x="13" y="5"/>
                    <a:pt x="13" y="5"/>
                    <a:pt x="13" y="4"/>
                  </a:cubicBezTo>
                  <a:cubicBezTo>
                    <a:pt x="13" y="1"/>
                    <a:pt x="10" y="0"/>
                    <a:pt x="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76"/>
            <p:cNvSpPr>
              <a:spLocks/>
            </p:cNvSpPr>
            <p:nvPr/>
          </p:nvSpPr>
          <p:spPr bwMode="auto">
            <a:xfrm>
              <a:off x="9115425" y="1028700"/>
              <a:ext cx="184150" cy="104775"/>
            </a:xfrm>
            <a:custGeom>
              <a:avLst/>
              <a:gdLst>
                <a:gd name="T0" fmla="*/ 29 w 49"/>
                <a:gd name="T1" fmla="*/ 0 h 28"/>
                <a:gd name="T2" fmla="*/ 25 w 49"/>
                <a:gd name="T3" fmla="*/ 0 h 28"/>
                <a:gd name="T4" fmla="*/ 5 w 49"/>
                <a:gd name="T5" fmla="*/ 17 h 28"/>
                <a:gd name="T6" fmla="*/ 0 w 49"/>
                <a:gd name="T7" fmla="*/ 24 h 28"/>
                <a:gd name="T8" fmla="*/ 4 w 49"/>
                <a:gd name="T9" fmla="*/ 28 h 28"/>
                <a:gd name="T10" fmla="*/ 19 w 49"/>
                <a:gd name="T11" fmla="*/ 24 h 28"/>
                <a:gd name="T12" fmla="*/ 29 w 49"/>
                <a:gd name="T13" fmla="*/ 22 h 28"/>
                <a:gd name="T14" fmla="*/ 33 w 49"/>
                <a:gd name="T15" fmla="*/ 22 h 28"/>
                <a:gd name="T16" fmla="*/ 49 w 49"/>
                <a:gd name="T17" fmla="*/ 15 h 28"/>
                <a:gd name="T18" fmla="*/ 33 w 49"/>
                <a:gd name="T19" fmla="*/ 4 h 28"/>
                <a:gd name="T20" fmla="*/ 28 w 49"/>
                <a:gd name="T21" fmla="*/ 6 h 28"/>
                <a:gd name="T22" fmla="*/ 29 w 49"/>
                <a:gd name="T23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9" h="28">
                  <a:moveTo>
                    <a:pt x="29" y="0"/>
                  </a:moveTo>
                  <a:cubicBezTo>
                    <a:pt x="28" y="0"/>
                    <a:pt x="28" y="0"/>
                    <a:pt x="25" y="0"/>
                  </a:cubicBezTo>
                  <a:cubicBezTo>
                    <a:pt x="14" y="0"/>
                    <a:pt x="11" y="11"/>
                    <a:pt x="5" y="17"/>
                  </a:cubicBezTo>
                  <a:cubicBezTo>
                    <a:pt x="3" y="19"/>
                    <a:pt x="0" y="19"/>
                    <a:pt x="0" y="24"/>
                  </a:cubicBezTo>
                  <a:cubicBezTo>
                    <a:pt x="0" y="26"/>
                    <a:pt x="1" y="28"/>
                    <a:pt x="4" y="28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9" y="24"/>
                    <a:pt x="28" y="22"/>
                    <a:pt x="29" y="22"/>
                  </a:cubicBezTo>
                  <a:cubicBezTo>
                    <a:pt x="30" y="22"/>
                    <a:pt x="31" y="22"/>
                    <a:pt x="33" y="22"/>
                  </a:cubicBezTo>
                  <a:cubicBezTo>
                    <a:pt x="39" y="22"/>
                    <a:pt x="49" y="21"/>
                    <a:pt x="49" y="15"/>
                  </a:cubicBezTo>
                  <a:cubicBezTo>
                    <a:pt x="49" y="11"/>
                    <a:pt x="37" y="4"/>
                    <a:pt x="33" y="4"/>
                  </a:cubicBezTo>
                  <a:cubicBezTo>
                    <a:pt x="31" y="4"/>
                    <a:pt x="30" y="6"/>
                    <a:pt x="28" y="6"/>
                  </a:cubicBezTo>
                  <a:cubicBezTo>
                    <a:pt x="31" y="4"/>
                    <a:pt x="29" y="4"/>
                    <a:pt x="2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77"/>
            <p:cNvSpPr>
              <a:spLocks/>
            </p:cNvSpPr>
            <p:nvPr/>
          </p:nvSpPr>
          <p:spPr bwMode="auto">
            <a:xfrm>
              <a:off x="8856663" y="979488"/>
              <a:ext cx="71438" cy="38100"/>
            </a:xfrm>
            <a:custGeom>
              <a:avLst/>
              <a:gdLst>
                <a:gd name="T0" fmla="*/ 8 w 19"/>
                <a:gd name="T1" fmla="*/ 0 h 10"/>
                <a:gd name="T2" fmla="*/ 0 w 19"/>
                <a:gd name="T3" fmla="*/ 2 h 10"/>
                <a:gd name="T4" fmla="*/ 6 w 19"/>
                <a:gd name="T5" fmla="*/ 10 h 10"/>
                <a:gd name="T6" fmla="*/ 19 w 19"/>
                <a:gd name="T7" fmla="*/ 4 h 10"/>
                <a:gd name="T8" fmla="*/ 8 w 19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0">
                  <a:moveTo>
                    <a:pt x="8" y="0"/>
                  </a:moveTo>
                  <a:cubicBezTo>
                    <a:pt x="6" y="0"/>
                    <a:pt x="0" y="0"/>
                    <a:pt x="0" y="2"/>
                  </a:cubicBezTo>
                  <a:cubicBezTo>
                    <a:pt x="0" y="5"/>
                    <a:pt x="4" y="10"/>
                    <a:pt x="6" y="10"/>
                  </a:cubicBezTo>
                  <a:cubicBezTo>
                    <a:pt x="9" y="10"/>
                    <a:pt x="18" y="9"/>
                    <a:pt x="19" y="4"/>
                  </a:cubicBezTo>
                  <a:cubicBezTo>
                    <a:pt x="17" y="3"/>
                    <a:pt x="9" y="0"/>
                    <a:pt x="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78"/>
            <p:cNvSpPr>
              <a:spLocks/>
            </p:cNvSpPr>
            <p:nvPr/>
          </p:nvSpPr>
          <p:spPr bwMode="auto">
            <a:xfrm>
              <a:off x="8878888" y="896938"/>
              <a:ext cx="255588" cy="179388"/>
            </a:xfrm>
            <a:custGeom>
              <a:avLst/>
              <a:gdLst>
                <a:gd name="T0" fmla="*/ 30 w 68"/>
                <a:gd name="T1" fmla="*/ 0 h 48"/>
                <a:gd name="T2" fmla="*/ 0 w 68"/>
                <a:gd name="T3" fmla="*/ 17 h 48"/>
                <a:gd name="T4" fmla="*/ 21 w 68"/>
                <a:gd name="T5" fmla="*/ 23 h 48"/>
                <a:gd name="T6" fmla="*/ 33 w 68"/>
                <a:gd name="T7" fmla="*/ 24 h 48"/>
                <a:gd name="T8" fmla="*/ 12 w 68"/>
                <a:gd name="T9" fmla="*/ 33 h 48"/>
                <a:gd name="T10" fmla="*/ 27 w 68"/>
                <a:gd name="T11" fmla="*/ 43 h 48"/>
                <a:gd name="T12" fmla="*/ 59 w 68"/>
                <a:gd name="T13" fmla="*/ 48 h 48"/>
                <a:gd name="T14" fmla="*/ 64 w 68"/>
                <a:gd name="T15" fmla="*/ 44 h 48"/>
                <a:gd name="T16" fmla="*/ 60 w 68"/>
                <a:gd name="T17" fmla="*/ 40 h 48"/>
                <a:gd name="T18" fmla="*/ 66 w 68"/>
                <a:gd name="T19" fmla="*/ 37 h 48"/>
                <a:gd name="T20" fmla="*/ 68 w 68"/>
                <a:gd name="T21" fmla="*/ 31 h 48"/>
                <a:gd name="T22" fmla="*/ 59 w 68"/>
                <a:gd name="T23" fmla="*/ 25 h 48"/>
                <a:gd name="T24" fmla="*/ 53 w 68"/>
                <a:gd name="T25" fmla="*/ 25 h 48"/>
                <a:gd name="T26" fmla="*/ 44 w 68"/>
                <a:gd name="T27" fmla="*/ 22 h 48"/>
                <a:gd name="T28" fmla="*/ 41 w 68"/>
                <a:gd name="T29" fmla="*/ 22 h 48"/>
                <a:gd name="T30" fmla="*/ 38 w 68"/>
                <a:gd name="T31" fmla="*/ 22 h 48"/>
                <a:gd name="T32" fmla="*/ 44 w 68"/>
                <a:gd name="T33" fmla="*/ 17 h 48"/>
                <a:gd name="T34" fmla="*/ 44 w 68"/>
                <a:gd name="T35" fmla="*/ 12 h 48"/>
                <a:gd name="T36" fmla="*/ 45 w 68"/>
                <a:gd name="T37" fmla="*/ 12 h 48"/>
                <a:gd name="T38" fmla="*/ 47 w 68"/>
                <a:gd name="T39" fmla="*/ 11 h 48"/>
                <a:gd name="T40" fmla="*/ 30 w 68"/>
                <a:gd name="T4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8" h="48">
                  <a:moveTo>
                    <a:pt x="30" y="0"/>
                  </a:moveTo>
                  <a:cubicBezTo>
                    <a:pt x="16" y="0"/>
                    <a:pt x="12" y="14"/>
                    <a:pt x="0" y="17"/>
                  </a:cubicBezTo>
                  <a:cubicBezTo>
                    <a:pt x="8" y="21"/>
                    <a:pt x="13" y="23"/>
                    <a:pt x="21" y="23"/>
                  </a:cubicBezTo>
                  <a:cubicBezTo>
                    <a:pt x="23" y="23"/>
                    <a:pt x="30" y="24"/>
                    <a:pt x="33" y="24"/>
                  </a:cubicBezTo>
                  <a:cubicBezTo>
                    <a:pt x="24" y="26"/>
                    <a:pt x="21" y="30"/>
                    <a:pt x="12" y="33"/>
                  </a:cubicBezTo>
                  <a:cubicBezTo>
                    <a:pt x="16" y="35"/>
                    <a:pt x="23" y="43"/>
                    <a:pt x="27" y="43"/>
                  </a:cubicBezTo>
                  <a:cubicBezTo>
                    <a:pt x="37" y="43"/>
                    <a:pt x="46" y="48"/>
                    <a:pt x="59" y="48"/>
                  </a:cubicBezTo>
                  <a:cubicBezTo>
                    <a:pt x="61" y="48"/>
                    <a:pt x="64" y="46"/>
                    <a:pt x="64" y="44"/>
                  </a:cubicBezTo>
                  <a:cubicBezTo>
                    <a:pt x="64" y="42"/>
                    <a:pt x="62" y="41"/>
                    <a:pt x="60" y="40"/>
                  </a:cubicBezTo>
                  <a:cubicBezTo>
                    <a:pt x="62" y="40"/>
                    <a:pt x="66" y="39"/>
                    <a:pt x="66" y="37"/>
                  </a:cubicBezTo>
                  <a:cubicBezTo>
                    <a:pt x="66" y="34"/>
                    <a:pt x="65" y="33"/>
                    <a:pt x="68" y="31"/>
                  </a:cubicBezTo>
                  <a:cubicBezTo>
                    <a:pt x="64" y="27"/>
                    <a:pt x="64" y="25"/>
                    <a:pt x="59" y="25"/>
                  </a:cubicBezTo>
                  <a:cubicBezTo>
                    <a:pt x="57" y="25"/>
                    <a:pt x="55" y="25"/>
                    <a:pt x="53" y="25"/>
                  </a:cubicBezTo>
                  <a:cubicBezTo>
                    <a:pt x="49" y="25"/>
                    <a:pt x="48" y="22"/>
                    <a:pt x="44" y="22"/>
                  </a:cubicBezTo>
                  <a:cubicBezTo>
                    <a:pt x="43" y="22"/>
                    <a:pt x="42" y="22"/>
                    <a:pt x="41" y="22"/>
                  </a:cubicBezTo>
                  <a:cubicBezTo>
                    <a:pt x="40" y="22"/>
                    <a:pt x="39" y="22"/>
                    <a:pt x="38" y="22"/>
                  </a:cubicBezTo>
                  <a:cubicBezTo>
                    <a:pt x="41" y="21"/>
                    <a:pt x="44" y="19"/>
                    <a:pt x="44" y="17"/>
                  </a:cubicBezTo>
                  <a:cubicBezTo>
                    <a:pt x="44" y="16"/>
                    <a:pt x="44" y="15"/>
                    <a:pt x="44" y="12"/>
                  </a:cubicBezTo>
                  <a:cubicBezTo>
                    <a:pt x="44" y="12"/>
                    <a:pt x="44" y="12"/>
                    <a:pt x="45" y="12"/>
                  </a:cubicBezTo>
                  <a:cubicBezTo>
                    <a:pt x="45" y="12"/>
                    <a:pt x="46" y="12"/>
                    <a:pt x="47" y="11"/>
                  </a:cubicBezTo>
                  <a:cubicBezTo>
                    <a:pt x="43" y="8"/>
                    <a:pt x="38" y="0"/>
                    <a:pt x="3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79"/>
            <p:cNvSpPr>
              <a:spLocks/>
            </p:cNvSpPr>
            <p:nvPr/>
          </p:nvSpPr>
          <p:spPr bwMode="auto">
            <a:xfrm>
              <a:off x="8991600" y="1182688"/>
              <a:ext cx="30163" cy="19050"/>
            </a:xfrm>
            <a:custGeom>
              <a:avLst/>
              <a:gdLst>
                <a:gd name="T0" fmla="*/ 8 w 8"/>
                <a:gd name="T1" fmla="*/ 0 h 5"/>
                <a:gd name="T2" fmla="*/ 4 w 8"/>
                <a:gd name="T3" fmla="*/ 0 h 5"/>
                <a:gd name="T4" fmla="*/ 0 w 8"/>
                <a:gd name="T5" fmla="*/ 2 h 5"/>
                <a:gd name="T6" fmla="*/ 2 w 8"/>
                <a:gd name="T7" fmla="*/ 5 h 5"/>
                <a:gd name="T8" fmla="*/ 8 w 8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5">
                  <a:moveTo>
                    <a:pt x="8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1" y="2"/>
                    <a:pt x="0" y="2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6" y="5"/>
                    <a:pt x="7" y="4"/>
                    <a:pt x="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80"/>
            <p:cNvSpPr>
              <a:spLocks/>
            </p:cNvSpPr>
            <p:nvPr/>
          </p:nvSpPr>
          <p:spPr bwMode="auto">
            <a:xfrm>
              <a:off x="8829675" y="904875"/>
              <a:ext cx="41275" cy="6350"/>
            </a:xfrm>
            <a:custGeom>
              <a:avLst/>
              <a:gdLst>
                <a:gd name="T0" fmla="*/ 10 w 11"/>
                <a:gd name="T1" fmla="*/ 0 h 2"/>
                <a:gd name="T2" fmla="*/ 0 w 11"/>
                <a:gd name="T3" fmla="*/ 0 h 2"/>
                <a:gd name="T4" fmla="*/ 6 w 11"/>
                <a:gd name="T5" fmla="*/ 2 h 2"/>
                <a:gd name="T6" fmla="*/ 11 w 11"/>
                <a:gd name="T7" fmla="*/ 2 h 2"/>
                <a:gd name="T8" fmla="*/ 10 w 1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2">
                  <a:moveTo>
                    <a:pt x="1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2"/>
                    <a:pt x="3" y="2"/>
                    <a:pt x="6" y="2"/>
                  </a:cubicBezTo>
                  <a:cubicBezTo>
                    <a:pt x="8" y="2"/>
                    <a:pt x="9" y="2"/>
                    <a:pt x="11" y="2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81"/>
            <p:cNvSpPr>
              <a:spLocks/>
            </p:cNvSpPr>
            <p:nvPr/>
          </p:nvSpPr>
          <p:spPr bwMode="auto">
            <a:xfrm>
              <a:off x="9332913" y="1111250"/>
              <a:ext cx="33338" cy="14288"/>
            </a:xfrm>
            <a:custGeom>
              <a:avLst/>
              <a:gdLst>
                <a:gd name="T0" fmla="*/ 9 w 9"/>
                <a:gd name="T1" fmla="*/ 0 h 4"/>
                <a:gd name="T2" fmla="*/ 7 w 9"/>
                <a:gd name="T3" fmla="*/ 0 h 4"/>
                <a:gd name="T4" fmla="*/ 6 w 9"/>
                <a:gd name="T5" fmla="*/ 0 h 4"/>
                <a:gd name="T6" fmla="*/ 5 w 9"/>
                <a:gd name="T7" fmla="*/ 0 h 4"/>
                <a:gd name="T8" fmla="*/ 0 w 9"/>
                <a:gd name="T9" fmla="*/ 0 h 4"/>
                <a:gd name="T10" fmla="*/ 6 w 9"/>
                <a:gd name="T11" fmla="*/ 4 h 4"/>
                <a:gd name="T12" fmla="*/ 9 w 9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4">
                  <a:moveTo>
                    <a:pt x="9" y="0"/>
                  </a:moveTo>
                  <a:cubicBezTo>
                    <a:pt x="9" y="0"/>
                    <a:pt x="8" y="0"/>
                    <a:pt x="7" y="0"/>
                  </a:cubicBezTo>
                  <a:cubicBezTo>
                    <a:pt x="7" y="0"/>
                    <a:pt x="6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3" y="0"/>
                    <a:pt x="2" y="0"/>
                    <a:pt x="0" y="0"/>
                  </a:cubicBezTo>
                  <a:cubicBezTo>
                    <a:pt x="1" y="2"/>
                    <a:pt x="2" y="4"/>
                    <a:pt x="6" y="4"/>
                  </a:cubicBezTo>
                  <a:cubicBezTo>
                    <a:pt x="8" y="4"/>
                    <a:pt x="9" y="2"/>
                    <a:pt x="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82"/>
            <p:cNvSpPr>
              <a:spLocks noEditPoints="1"/>
            </p:cNvSpPr>
            <p:nvPr/>
          </p:nvSpPr>
          <p:spPr bwMode="auto">
            <a:xfrm>
              <a:off x="7437438" y="930275"/>
              <a:ext cx="214313" cy="63500"/>
            </a:xfrm>
            <a:custGeom>
              <a:avLst/>
              <a:gdLst>
                <a:gd name="T0" fmla="*/ 49 w 57"/>
                <a:gd name="T1" fmla="*/ 8 h 17"/>
                <a:gd name="T2" fmla="*/ 47 w 57"/>
                <a:gd name="T3" fmla="*/ 9 h 17"/>
                <a:gd name="T4" fmla="*/ 47 w 57"/>
                <a:gd name="T5" fmla="*/ 11 h 17"/>
                <a:gd name="T6" fmla="*/ 49 w 57"/>
                <a:gd name="T7" fmla="*/ 8 h 17"/>
                <a:gd name="T8" fmla="*/ 49 w 57"/>
                <a:gd name="T9" fmla="*/ 0 h 17"/>
                <a:gd name="T10" fmla="*/ 38 w 57"/>
                <a:gd name="T11" fmla="*/ 3 h 17"/>
                <a:gd name="T12" fmla="*/ 22 w 57"/>
                <a:gd name="T13" fmla="*/ 0 h 17"/>
                <a:gd name="T14" fmla="*/ 0 w 57"/>
                <a:gd name="T15" fmla="*/ 5 h 17"/>
                <a:gd name="T16" fmla="*/ 6 w 57"/>
                <a:gd name="T17" fmla="*/ 6 h 17"/>
                <a:gd name="T18" fmla="*/ 19 w 57"/>
                <a:gd name="T19" fmla="*/ 3 h 17"/>
                <a:gd name="T20" fmla="*/ 25 w 57"/>
                <a:gd name="T21" fmla="*/ 5 h 17"/>
                <a:gd name="T22" fmla="*/ 21 w 57"/>
                <a:gd name="T23" fmla="*/ 8 h 17"/>
                <a:gd name="T24" fmla="*/ 26 w 57"/>
                <a:gd name="T25" fmla="*/ 8 h 17"/>
                <a:gd name="T26" fmla="*/ 20 w 57"/>
                <a:gd name="T27" fmla="*/ 11 h 17"/>
                <a:gd name="T28" fmla="*/ 28 w 57"/>
                <a:gd name="T29" fmla="*/ 14 h 17"/>
                <a:gd name="T30" fmla="*/ 28 w 57"/>
                <a:gd name="T31" fmla="*/ 14 h 17"/>
                <a:gd name="T32" fmla="*/ 31 w 57"/>
                <a:gd name="T33" fmla="*/ 17 h 17"/>
                <a:gd name="T34" fmla="*/ 31 w 57"/>
                <a:gd name="T35" fmla="*/ 17 h 17"/>
                <a:gd name="T36" fmla="*/ 37 w 57"/>
                <a:gd name="T37" fmla="*/ 11 h 17"/>
                <a:gd name="T38" fmla="*/ 40 w 57"/>
                <a:gd name="T39" fmla="*/ 10 h 17"/>
                <a:gd name="T40" fmla="*/ 42 w 57"/>
                <a:gd name="T41" fmla="*/ 10 h 17"/>
                <a:gd name="T42" fmla="*/ 44 w 57"/>
                <a:gd name="T43" fmla="*/ 10 h 17"/>
                <a:gd name="T44" fmla="*/ 47 w 57"/>
                <a:gd name="T45" fmla="*/ 9 h 17"/>
                <a:gd name="T46" fmla="*/ 47 w 57"/>
                <a:gd name="T47" fmla="*/ 8 h 17"/>
                <a:gd name="T48" fmla="*/ 48 w 57"/>
                <a:gd name="T49" fmla="*/ 8 h 17"/>
                <a:gd name="T50" fmla="*/ 49 w 57"/>
                <a:gd name="T51" fmla="*/ 8 h 17"/>
                <a:gd name="T52" fmla="*/ 57 w 57"/>
                <a:gd name="T53" fmla="*/ 3 h 17"/>
                <a:gd name="T54" fmla="*/ 49 w 57"/>
                <a:gd name="T55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7" h="17">
                  <a:moveTo>
                    <a:pt x="49" y="8"/>
                  </a:moveTo>
                  <a:cubicBezTo>
                    <a:pt x="48" y="9"/>
                    <a:pt x="47" y="9"/>
                    <a:pt x="47" y="9"/>
                  </a:cubicBezTo>
                  <a:cubicBezTo>
                    <a:pt x="47" y="11"/>
                    <a:pt x="47" y="11"/>
                    <a:pt x="47" y="11"/>
                  </a:cubicBezTo>
                  <a:cubicBezTo>
                    <a:pt x="49" y="8"/>
                    <a:pt x="49" y="8"/>
                    <a:pt x="49" y="8"/>
                  </a:cubicBezTo>
                  <a:moveTo>
                    <a:pt x="49" y="0"/>
                  </a:moveTo>
                  <a:cubicBezTo>
                    <a:pt x="44" y="0"/>
                    <a:pt x="42" y="3"/>
                    <a:pt x="38" y="3"/>
                  </a:cubicBezTo>
                  <a:cubicBezTo>
                    <a:pt x="33" y="3"/>
                    <a:pt x="29" y="0"/>
                    <a:pt x="22" y="0"/>
                  </a:cubicBezTo>
                  <a:cubicBezTo>
                    <a:pt x="16" y="0"/>
                    <a:pt x="2" y="1"/>
                    <a:pt x="0" y="5"/>
                  </a:cubicBezTo>
                  <a:cubicBezTo>
                    <a:pt x="2" y="5"/>
                    <a:pt x="4" y="6"/>
                    <a:pt x="6" y="6"/>
                  </a:cubicBezTo>
                  <a:cubicBezTo>
                    <a:pt x="10" y="6"/>
                    <a:pt x="16" y="3"/>
                    <a:pt x="19" y="3"/>
                  </a:cubicBezTo>
                  <a:cubicBezTo>
                    <a:pt x="21" y="3"/>
                    <a:pt x="23" y="4"/>
                    <a:pt x="25" y="5"/>
                  </a:cubicBezTo>
                  <a:cubicBezTo>
                    <a:pt x="24" y="6"/>
                    <a:pt x="22" y="7"/>
                    <a:pt x="21" y="8"/>
                  </a:cubicBezTo>
                  <a:cubicBezTo>
                    <a:pt x="22" y="8"/>
                    <a:pt x="24" y="8"/>
                    <a:pt x="26" y="8"/>
                  </a:cubicBezTo>
                  <a:cubicBezTo>
                    <a:pt x="24" y="9"/>
                    <a:pt x="22" y="9"/>
                    <a:pt x="20" y="11"/>
                  </a:cubicBezTo>
                  <a:cubicBezTo>
                    <a:pt x="21" y="13"/>
                    <a:pt x="24" y="14"/>
                    <a:pt x="28" y="14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9" y="15"/>
                    <a:pt x="30" y="17"/>
                    <a:pt x="31" y="17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4" y="17"/>
                    <a:pt x="34" y="12"/>
                    <a:pt x="37" y="11"/>
                  </a:cubicBezTo>
                  <a:cubicBezTo>
                    <a:pt x="38" y="10"/>
                    <a:pt x="39" y="10"/>
                    <a:pt x="40" y="10"/>
                  </a:cubicBezTo>
                  <a:cubicBezTo>
                    <a:pt x="41" y="10"/>
                    <a:pt x="41" y="10"/>
                    <a:pt x="42" y="10"/>
                  </a:cubicBezTo>
                  <a:cubicBezTo>
                    <a:pt x="43" y="10"/>
                    <a:pt x="43" y="10"/>
                    <a:pt x="44" y="10"/>
                  </a:cubicBezTo>
                  <a:cubicBezTo>
                    <a:pt x="45" y="10"/>
                    <a:pt x="46" y="10"/>
                    <a:pt x="47" y="9"/>
                  </a:cubicBezTo>
                  <a:cubicBezTo>
                    <a:pt x="47" y="8"/>
                    <a:pt x="47" y="8"/>
                    <a:pt x="47" y="8"/>
                  </a:cubicBezTo>
                  <a:cubicBezTo>
                    <a:pt x="47" y="8"/>
                    <a:pt x="48" y="8"/>
                    <a:pt x="48" y="8"/>
                  </a:cubicBezTo>
                  <a:cubicBezTo>
                    <a:pt x="49" y="8"/>
                    <a:pt x="49" y="8"/>
                    <a:pt x="49" y="8"/>
                  </a:cubicBezTo>
                  <a:cubicBezTo>
                    <a:pt x="53" y="5"/>
                    <a:pt x="57" y="8"/>
                    <a:pt x="57" y="3"/>
                  </a:cubicBezTo>
                  <a:cubicBezTo>
                    <a:pt x="55" y="2"/>
                    <a:pt x="52" y="0"/>
                    <a:pt x="4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83"/>
            <p:cNvSpPr>
              <a:spLocks/>
            </p:cNvSpPr>
            <p:nvPr/>
          </p:nvSpPr>
          <p:spPr bwMode="auto">
            <a:xfrm>
              <a:off x="7996238" y="885825"/>
              <a:ext cx="74613" cy="47625"/>
            </a:xfrm>
            <a:custGeom>
              <a:avLst/>
              <a:gdLst>
                <a:gd name="T0" fmla="*/ 16 w 20"/>
                <a:gd name="T1" fmla="*/ 0 h 13"/>
                <a:gd name="T2" fmla="*/ 0 w 20"/>
                <a:gd name="T3" fmla="*/ 9 h 13"/>
                <a:gd name="T4" fmla="*/ 5 w 20"/>
                <a:gd name="T5" fmla="*/ 13 h 13"/>
                <a:gd name="T6" fmla="*/ 20 w 20"/>
                <a:gd name="T7" fmla="*/ 9 h 13"/>
                <a:gd name="T8" fmla="*/ 16 w 20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3">
                  <a:moveTo>
                    <a:pt x="16" y="0"/>
                  </a:moveTo>
                  <a:cubicBezTo>
                    <a:pt x="12" y="0"/>
                    <a:pt x="0" y="5"/>
                    <a:pt x="0" y="9"/>
                  </a:cubicBezTo>
                  <a:cubicBezTo>
                    <a:pt x="0" y="12"/>
                    <a:pt x="1" y="13"/>
                    <a:pt x="5" y="13"/>
                  </a:cubicBezTo>
                  <a:cubicBezTo>
                    <a:pt x="7" y="13"/>
                    <a:pt x="18" y="11"/>
                    <a:pt x="20" y="9"/>
                  </a:cubicBezTo>
                  <a:cubicBezTo>
                    <a:pt x="16" y="0"/>
                    <a:pt x="16" y="0"/>
                    <a:pt x="1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84"/>
            <p:cNvSpPr>
              <a:spLocks/>
            </p:cNvSpPr>
            <p:nvPr/>
          </p:nvSpPr>
          <p:spPr bwMode="auto">
            <a:xfrm>
              <a:off x="7899400" y="919163"/>
              <a:ext cx="77788" cy="44450"/>
            </a:xfrm>
            <a:custGeom>
              <a:avLst/>
              <a:gdLst>
                <a:gd name="T0" fmla="*/ 15 w 21"/>
                <a:gd name="T1" fmla="*/ 0 h 12"/>
                <a:gd name="T2" fmla="*/ 5 w 21"/>
                <a:gd name="T3" fmla="*/ 0 h 12"/>
                <a:gd name="T4" fmla="*/ 5 w 21"/>
                <a:gd name="T5" fmla="*/ 4 h 12"/>
                <a:gd name="T6" fmla="*/ 0 w 21"/>
                <a:gd name="T7" fmla="*/ 11 h 12"/>
                <a:gd name="T8" fmla="*/ 5 w 21"/>
                <a:gd name="T9" fmla="*/ 12 h 12"/>
                <a:gd name="T10" fmla="*/ 15 w 21"/>
                <a:gd name="T11" fmla="*/ 11 h 12"/>
                <a:gd name="T12" fmla="*/ 14 w 21"/>
                <a:gd name="T13" fmla="*/ 8 h 12"/>
                <a:gd name="T14" fmla="*/ 17 w 21"/>
                <a:gd name="T15" fmla="*/ 8 h 12"/>
                <a:gd name="T16" fmla="*/ 21 w 21"/>
                <a:gd name="T17" fmla="*/ 6 h 12"/>
                <a:gd name="T18" fmla="*/ 21 w 21"/>
                <a:gd name="T19" fmla="*/ 2 h 12"/>
                <a:gd name="T20" fmla="*/ 17 w 21"/>
                <a:gd name="T21" fmla="*/ 3 h 12"/>
                <a:gd name="T22" fmla="*/ 12 w 21"/>
                <a:gd name="T23" fmla="*/ 2 h 12"/>
                <a:gd name="T24" fmla="*/ 15 w 21"/>
                <a:gd name="T2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1" h="12">
                  <a:moveTo>
                    <a:pt x="1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1"/>
                    <a:pt x="5" y="4"/>
                  </a:cubicBezTo>
                  <a:cubicBezTo>
                    <a:pt x="2" y="5"/>
                    <a:pt x="0" y="7"/>
                    <a:pt x="0" y="11"/>
                  </a:cubicBezTo>
                  <a:cubicBezTo>
                    <a:pt x="0" y="12"/>
                    <a:pt x="2" y="12"/>
                    <a:pt x="5" y="12"/>
                  </a:cubicBezTo>
                  <a:cubicBezTo>
                    <a:pt x="9" y="12"/>
                    <a:pt x="14" y="12"/>
                    <a:pt x="15" y="11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5" y="8"/>
                    <a:pt x="16" y="8"/>
                    <a:pt x="17" y="8"/>
                  </a:cubicBezTo>
                  <a:cubicBezTo>
                    <a:pt x="19" y="8"/>
                    <a:pt x="20" y="8"/>
                    <a:pt x="21" y="6"/>
                  </a:cubicBezTo>
                  <a:cubicBezTo>
                    <a:pt x="21" y="5"/>
                    <a:pt x="21" y="5"/>
                    <a:pt x="21" y="2"/>
                  </a:cubicBezTo>
                  <a:cubicBezTo>
                    <a:pt x="20" y="2"/>
                    <a:pt x="18" y="3"/>
                    <a:pt x="17" y="3"/>
                  </a:cubicBezTo>
                  <a:cubicBezTo>
                    <a:pt x="15" y="3"/>
                    <a:pt x="13" y="2"/>
                    <a:pt x="12" y="2"/>
                  </a:cubicBezTo>
                  <a:cubicBezTo>
                    <a:pt x="12" y="2"/>
                    <a:pt x="14" y="1"/>
                    <a:pt x="1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85"/>
            <p:cNvSpPr>
              <a:spLocks/>
            </p:cNvSpPr>
            <p:nvPr/>
          </p:nvSpPr>
          <p:spPr bwMode="auto">
            <a:xfrm>
              <a:off x="7789863" y="960438"/>
              <a:ext cx="82550" cy="26988"/>
            </a:xfrm>
            <a:custGeom>
              <a:avLst/>
              <a:gdLst>
                <a:gd name="T0" fmla="*/ 14 w 22"/>
                <a:gd name="T1" fmla="*/ 0 h 7"/>
                <a:gd name="T2" fmla="*/ 0 w 22"/>
                <a:gd name="T3" fmla="*/ 5 h 7"/>
                <a:gd name="T4" fmla="*/ 3 w 22"/>
                <a:gd name="T5" fmla="*/ 7 h 7"/>
                <a:gd name="T6" fmla="*/ 7 w 22"/>
                <a:gd name="T7" fmla="*/ 5 h 7"/>
                <a:gd name="T8" fmla="*/ 13 w 22"/>
                <a:gd name="T9" fmla="*/ 7 h 7"/>
                <a:gd name="T10" fmla="*/ 22 w 22"/>
                <a:gd name="T11" fmla="*/ 3 h 7"/>
                <a:gd name="T12" fmla="*/ 14 w 22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7">
                  <a:moveTo>
                    <a:pt x="14" y="0"/>
                  </a:moveTo>
                  <a:cubicBezTo>
                    <a:pt x="11" y="0"/>
                    <a:pt x="0" y="1"/>
                    <a:pt x="0" y="5"/>
                  </a:cubicBezTo>
                  <a:cubicBezTo>
                    <a:pt x="0" y="7"/>
                    <a:pt x="2" y="7"/>
                    <a:pt x="3" y="7"/>
                  </a:cubicBezTo>
                  <a:cubicBezTo>
                    <a:pt x="6" y="7"/>
                    <a:pt x="7" y="7"/>
                    <a:pt x="7" y="5"/>
                  </a:cubicBezTo>
                  <a:cubicBezTo>
                    <a:pt x="9" y="5"/>
                    <a:pt x="11" y="7"/>
                    <a:pt x="13" y="7"/>
                  </a:cubicBezTo>
                  <a:cubicBezTo>
                    <a:pt x="17" y="7"/>
                    <a:pt x="17" y="3"/>
                    <a:pt x="22" y="3"/>
                  </a:cubicBezTo>
                  <a:cubicBezTo>
                    <a:pt x="21" y="1"/>
                    <a:pt x="18" y="0"/>
                    <a:pt x="1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86"/>
            <p:cNvSpPr>
              <a:spLocks/>
            </p:cNvSpPr>
            <p:nvPr/>
          </p:nvSpPr>
          <p:spPr bwMode="auto">
            <a:xfrm>
              <a:off x="7740650" y="863600"/>
              <a:ext cx="128588" cy="85725"/>
            </a:xfrm>
            <a:custGeom>
              <a:avLst/>
              <a:gdLst>
                <a:gd name="T0" fmla="*/ 33 w 34"/>
                <a:gd name="T1" fmla="*/ 0 h 23"/>
                <a:gd name="T2" fmla="*/ 28 w 34"/>
                <a:gd name="T3" fmla="*/ 5 h 23"/>
                <a:gd name="T4" fmla="*/ 11 w 34"/>
                <a:gd name="T5" fmla="*/ 11 h 23"/>
                <a:gd name="T6" fmla="*/ 11 w 34"/>
                <a:gd name="T7" fmla="*/ 14 h 23"/>
                <a:gd name="T8" fmla="*/ 13 w 34"/>
                <a:gd name="T9" fmla="*/ 13 h 23"/>
                <a:gd name="T10" fmla="*/ 16 w 34"/>
                <a:gd name="T11" fmla="*/ 15 h 23"/>
                <a:gd name="T12" fmla="*/ 4 w 34"/>
                <a:gd name="T13" fmla="*/ 15 h 23"/>
                <a:gd name="T14" fmla="*/ 0 w 34"/>
                <a:gd name="T15" fmla="*/ 18 h 23"/>
                <a:gd name="T16" fmla="*/ 15 w 34"/>
                <a:gd name="T17" fmla="*/ 23 h 23"/>
                <a:gd name="T18" fmla="*/ 26 w 34"/>
                <a:gd name="T19" fmla="*/ 20 h 23"/>
                <a:gd name="T20" fmla="*/ 30 w 34"/>
                <a:gd name="T21" fmla="*/ 20 h 23"/>
                <a:gd name="T22" fmla="*/ 34 w 34"/>
                <a:gd name="T23" fmla="*/ 19 h 23"/>
                <a:gd name="T24" fmla="*/ 18 w 34"/>
                <a:gd name="T25" fmla="*/ 15 h 23"/>
                <a:gd name="T26" fmla="*/ 31 w 34"/>
                <a:gd name="T27" fmla="*/ 7 h 23"/>
                <a:gd name="T28" fmla="*/ 34 w 34"/>
                <a:gd name="T29" fmla="*/ 4 h 23"/>
                <a:gd name="T30" fmla="*/ 33 w 34"/>
                <a:gd name="T3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4" h="23">
                  <a:moveTo>
                    <a:pt x="33" y="0"/>
                  </a:moveTo>
                  <a:cubicBezTo>
                    <a:pt x="30" y="0"/>
                    <a:pt x="28" y="2"/>
                    <a:pt x="28" y="5"/>
                  </a:cubicBezTo>
                  <a:cubicBezTo>
                    <a:pt x="20" y="5"/>
                    <a:pt x="20" y="11"/>
                    <a:pt x="11" y="11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2" y="14"/>
                    <a:pt x="13" y="13"/>
                    <a:pt x="13" y="13"/>
                  </a:cubicBezTo>
                  <a:cubicBezTo>
                    <a:pt x="14" y="13"/>
                    <a:pt x="14" y="14"/>
                    <a:pt x="16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3" y="16"/>
                    <a:pt x="2" y="17"/>
                    <a:pt x="0" y="18"/>
                  </a:cubicBezTo>
                  <a:cubicBezTo>
                    <a:pt x="1" y="18"/>
                    <a:pt x="13" y="23"/>
                    <a:pt x="15" y="23"/>
                  </a:cubicBezTo>
                  <a:cubicBezTo>
                    <a:pt x="18" y="23"/>
                    <a:pt x="23" y="20"/>
                    <a:pt x="26" y="20"/>
                  </a:cubicBezTo>
                  <a:cubicBezTo>
                    <a:pt x="27" y="20"/>
                    <a:pt x="28" y="20"/>
                    <a:pt x="30" y="20"/>
                  </a:cubicBezTo>
                  <a:cubicBezTo>
                    <a:pt x="31" y="20"/>
                    <a:pt x="33" y="20"/>
                    <a:pt x="34" y="19"/>
                  </a:cubicBezTo>
                  <a:cubicBezTo>
                    <a:pt x="28" y="16"/>
                    <a:pt x="26" y="16"/>
                    <a:pt x="18" y="15"/>
                  </a:cubicBezTo>
                  <a:cubicBezTo>
                    <a:pt x="21" y="12"/>
                    <a:pt x="27" y="10"/>
                    <a:pt x="31" y="7"/>
                  </a:cubicBezTo>
                  <a:cubicBezTo>
                    <a:pt x="31" y="6"/>
                    <a:pt x="33" y="4"/>
                    <a:pt x="34" y="4"/>
                  </a:cubicBezTo>
                  <a:cubicBezTo>
                    <a:pt x="34" y="3"/>
                    <a:pt x="34" y="0"/>
                    <a:pt x="3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87"/>
            <p:cNvSpPr>
              <a:spLocks/>
            </p:cNvSpPr>
            <p:nvPr/>
          </p:nvSpPr>
          <p:spPr bwMode="auto">
            <a:xfrm>
              <a:off x="6419850" y="990600"/>
              <a:ext cx="423863" cy="236538"/>
            </a:xfrm>
            <a:custGeom>
              <a:avLst/>
              <a:gdLst>
                <a:gd name="T0" fmla="*/ 46 w 113"/>
                <a:gd name="T1" fmla="*/ 0 h 63"/>
                <a:gd name="T2" fmla="*/ 40 w 113"/>
                <a:gd name="T3" fmla="*/ 5 h 63"/>
                <a:gd name="T4" fmla="*/ 44 w 113"/>
                <a:gd name="T5" fmla="*/ 17 h 63"/>
                <a:gd name="T6" fmla="*/ 31 w 113"/>
                <a:gd name="T7" fmla="*/ 5 h 63"/>
                <a:gd name="T8" fmla="*/ 26 w 113"/>
                <a:gd name="T9" fmla="*/ 9 h 63"/>
                <a:gd name="T10" fmla="*/ 27 w 113"/>
                <a:gd name="T11" fmla="*/ 12 h 63"/>
                <a:gd name="T12" fmla="*/ 20 w 113"/>
                <a:gd name="T13" fmla="*/ 9 h 63"/>
                <a:gd name="T14" fmla="*/ 24 w 113"/>
                <a:gd name="T15" fmla="*/ 5 h 63"/>
                <a:gd name="T16" fmla="*/ 10 w 113"/>
                <a:gd name="T17" fmla="*/ 4 h 63"/>
                <a:gd name="T18" fmla="*/ 0 w 113"/>
                <a:gd name="T19" fmla="*/ 10 h 63"/>
                <a:gd name="T20" fmla="*/ 7 w 113"/>
                <a:gd name="T21" fmla="*/ 17 h 63"/>
                <a:gd name="T22" fmla="*/ 9 w 113"/>
                <a:gd name="T23" fmla="*/ 18 h 63"/>
                <a:gd name="T24" fmla="*/ 17 w 113"/>
                <a:gd name="T25" fmla="*/ 28 h 63"/>
                <a:gd name="T26" fmla="*/ 15 w 113"/>
                <a:gd name="T27" fmla="*/ 28 h 63"/>
                <a:gd name="T28" fmla="*/ 24 w 113"/>
                <a:gd name="T29" fmla="*/ 33 h 63"/>
                <a:gd name="T30" fmla="*/ 32 w 113"/>
                <a:gd name="T31" fmla="*/ 25 h 63"/>
                <a:gd name="T32" fmla="*/ 35 w 113"/>
                <a:gd name="T33" fmla="*/ 25 h 63"/>
                <a:gd name="T34" fmla="*/ 39 w 113"/>
                <a:gd name="T35" fmla="*/ 28 h 63"/>
                <a:gd name="T36" fmla="*/ 46 w 113"/>
                <a:gd name="T37" fmla="*/ 28 h 63"/>
                <a:gd name="T38" fmla="*/ 32 w 113"/>
                <a:gd name="T39" fmla="*/ 35 h 63"/>
                <a:gd name="T40" fmla="*/ 24 w 113"/>
                <a:gd name="T41" fmla="*/ 38 h 63"/>
                <a:gd name="T42" fmla="*/ 28 w 113"/>
                <a:gd name="T43" fmla="*/ 42 h 63"/>
                <a:gd name="T44" fmla="*/ 35 w 113"/>
                <a:gd name="T45" fmla="*/ 41 h 63"/>
                <a:gd name="T46" fmla="*/ 47 w 113"/>
                <a:gd name="T47" fmla="*/ 43 h 63"/>
                <a:gd name="T48" fmla="*/ 38 w 113"/>
                <a:gd name="T49" fmla="*/ 45 h 63"/>
                <a:gd name="T50" fmla="*/ 31 w 113"/>
                <a:gd name="T51" fmla="*/ 45 h 63"/>
                <a:gd name="T52" fmla="*/ 28 w 113"/>
                <a:gd name="T53" fmla="*/ 45 h 63"/>
                <a:gd name="T54" fmla="*/ 50 w 113"/>
                <a:gd name="T55" fmla="*/ 63 h 63"/>
                <a:gd name="T56" fmla="*/ 58 w 113"/>
                <a:gd name="T57" fmla="*/ 47 h 63"/>
                <a:gd name="T58" fmla="*/ 62 w 113"/>
                <a:gd name="T59" fmla="*/ 45 h 63"/>
                <a:gd name="T60" fmla="*/ 78 w 113"/>
                <a:gd name="T61" fmla="*/ 25 h 63"/>
                <a:gd name="T62" fmla="*/ 85 w 113"/>
                <a:gd name="T63" fmla="*/ 29 h 63"/>
                <a:gd name="T64" fmla="*/ 81 w 113"/>
                <a:gd name="T65" fmla="*/ 30 h 63"/>
                <a:gd name="T66" fmla="*/ 86 w 113"/>
                <a:gd name="T67" fmla="*/ 38 h 63"/>
                <a:gd name="T68" fmla="*/ 82 w 113"/>
                <a:gd name="T69" fmla="*/ 46 h 63"/>
                <a:gd name="T70" fmla="*/ 95 w 113"/>
                <a:gd name="T71" fmla="*/ 46 h 63"/>
                <a:gd name="T72" fmla="*/ 95 w 113"/>
                <a:gd name="T73" fmla="*/ 51 h 63"/>
                <a:gd name="T74" fmla="*/ 113 w 113"/>
                <a:gd name="T75" fmla="*/ 42 h 63"/>
                <a:gd name="T76" fmla="*/ 102 w 113"/>
                <a:gd name="T77" fmla="*/ 32 h 63"/>
                <a:gd name="T78" fmla="*/ 93 w 113"/>
                <a:gd name="T79" fmla="*/ 32 h 63"/>
                <a:gd name="T80" fmla="*/ 93 w 113"/>
                <a:gd name="T81" fmla="*/ 27 h 63"/>
                <a:gd name="T82" fmla="*/ 90 w 113"/>
                <a:gd name="T83" fmla="*/ 28 h 63"/>
                <a:gd name="T84" fmla="*/ 88 w 113"/>
                <a:gd name="T85" fmla="*/ 27 h 63"/>
                <a:gd name="T86" fmla="*/ 91 w 113"/>
                <a:gd name="T87" fmla="*/ 27 h 63"/>
                <a:gd name="T88" fmla="*/ 68 w 113"/>
                <a:gd name="T89" fmla="*/ 15 h 63"/>
                <a:gd name="T90" fmla="*/ 65 w 113"/>
                <a:gd name="T91" fmla="*/ 15 h 63"/>
                <a:gd name="T92" fmla="*/ 62 w 113"/>
                <a:gd name="T93" fmla="*/ 8 h 63"/>
                <a:gd name="T94" fmla="*/ 57 w 113"/>
                <a:gd name="T95" fmla="*/ 12 h 63"/>
                <a:gd name="T96" fmla="*/ 57 w 113"/>
                <a:gd name="T97" fmla="*/ 6 h 63"/>
                <a:gd name="T98" fmla="*/ 46 w 113"/>
                <a:gd name="T99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13" h="63">
                  <a:moveTo>
                    <a:pt x="46" y="0"/>
                  </a:moveTo>
                  <a:cubicBezTo>
                    <a:pt x="42" y="0"/>
                    <a:pt x="40" y="0"/>
                    <a:pt x="40" y="5"/>
                  </a:cubicBezTo>
                  <a:cubicBezTo>
                    <a:pt x="40" y="10"/>
                    <a:pt x="42" y="12"/>
                    <a:pt x="44" y="17"/>
                  </a:cubicBezTo>
                  <a:cubicBezTo>
                    <a:pt x="37" y="14"/>
                    <a:pt x="39" y="5"/>
                    <a:pt x="31" y="5"/>
                  </a:cubicBezTo>
                  <a:cubicBezTo>
                    <a:pt x="28" y="5"/>
                    <a:pt x="26" y="7"/>
                    <a:pt x="26" y="9"/>
                  </a:cubicBezTo>
                  <a:cubicBezTo>
                    <a:pt x="26" y="11"/>
                    <a:pt x="26" y="12"/>
                    <a:pt x="27" y="12"/>
                  </a:cubicBezTo>
                  <a:cubicBezTo>
                    <a:pt x="25" y="11"/>
                    <a:pt x="23" y="11"/>
                    <a:pt x="20" y="9"/>
                  </a:cubicBezTo>
                  <a:cubicBezTo>
                    <a:pt x="21" y="7"/>
                    <a:pt x="22" y="7"/>
                    <a:pt x="24" y="5"/>
                  </a:cubicBezTo>
                  <a:cubicBezTo>
                    <a:pt x="17" y="4"/>
                    <a:pt x="14" y="4"/>
                    <a:pt x="10" y="4"/>
                  </a:cubicBezTo>
                  <a:cubicBezTo>
                    <a:pt x="7" y="4"/>
                    <a:pt x="1" y="9"/>
                    <a:pt x="0" y="10"/>
                  </a:cubicBezTo>
                  <a:cubicBezTo>
                    <a:pt x="2" y="12"/>
                    <a:pt x="5" y="17"/>
                    <a:pt x="7" y="17"/>
                  </a:cubicBezTo>
                  <a:cubicBezTo>
                    <a:pt x="8" y="17"/>
                    <a:pt x="8" y="18"/>
                    <a:pt x="9" y="18"/>
                  </a:cubicBezTo>
                  <a:cubicBezTo>
                    <a:pt x="8" y="23"/>
                    <a:pt x="12" y="25"/>
                    <a:pt x="17" y="28"/>
                  </a:cubicBezTo>
                  <a:cubicBezTo>
                    <a:pt x="16" y="28"/>
                    <a:pt x="16" y="28"/>
                    <a:pt x="15" y="28"/>
                  </a:cubicBezTo>
                  <a:cubicBezTo>
                    <a:pt x="16" y="31"/>
                    <a:pt x="19" y="33"/>
                    <a:pt x="24" y="33"/>
                  </a:cubicBezTo>
                  <a:cubicBezTo>
                    <a:pt x="30" y="33"/>
                    <a:pt x="30" y="27"/>
                    <a:pt x="32" y="25"/>
                  </a:cubicBezTo>
                  <a:cubicBezTo>
                    <a:pt x="33" y="25"/>
                    <a:pt x="34" y="25"/>
                    <a:pt x="35" y="25"/>
                  </a:cubicBezTo>
                  <a:cubicBezTo>
                    <a:pt x="36" y="26"/>
                    <a:pt x="38" y="28"/>
                    <a:pt x="39" y="28"/>
                  </a:cubicBezTo>
                  <a:cubicBezTo>
                    <a:pt x="40" y="28"/>
                    <a:pt x="42" y="28"/>
                    <a:pt x="46" y="28"/>
                  </a:cubicBezTo>
                  <a:cubicBezTo>
                    <a:pt x="43" y="30"/>
                    <a:pt x="35" y="34"/>
                    <a:pt x="32" y="35"/>
                  </a:cubicBezTo>
                  <a:cubicBezTo>
                    <a:pt x="30" y="35"/>
                    <a:pt x="24" y="35"/>
                    <a:pt x="24" y="38"/>
                  </a:cubicBezTo>
                  <a:cubicBezTo>
                    <a:pt x="24" y="41"/>
                    <a:pt x="26" y="42"/>
                    <a:pt x="28" y="42"/>
                  </a:cubicBezTo>
                  <a:cubicBezTo>
                    <a:pt x="30" y="42"/>
                    <a:pt x="33" y="41"/>
                    <a:pt x="35" y="41"/>
                  </a:cubicBezTo>
                  <a:cubicBezTo>
                    <a:pt x="37" y="41"/>
                    <a:pt x="46" y="42"/>
                    <a:pt x="47" y="43"/>
                  </a:cubicBezTo>
                  <a:cubicBezTo>
                    <a:pt x="44" y="44"/>
                    <a:pt x="41" y="43"/>
                    <a:pt x="38" y="45"/>
                  </a:cubicBezTo>
                  <a:cubicBezTo>
                    <a:pt x="38" y="45"/>
                    <a:pt x="34" y="45"/>
                    <a:pt x="31" y="45"/>
                  </a:cubicBezTo>
                  <a:cubicBezTo>
                    <a:pt x="30" y="45"/>
                    <a:pt x="28" y="45"/>
                    <a:pt x="28" y="45"/>
                  </a:cubicBezTo>
                  <a:cubicBezTo>
                    <a:pt x="28" y="55"/>
                    <a:pt x="43" y="58"/>
                    <a:pt x="50" y="63"/>
                  </a:cubicBezTo>
                  <a:cubicBezTo>
                    <a:pt x="54" y="59"/>
                    <a:pt x="53" y="51"/>
                    <a:pt x="58" y="47"/>
                  </a:cubicBezTo>
                  <a:cubicBezTo>
                    <a:pt x="59" y="46"/>
                    <a:pt x="62" y="47"/>
                    <a:pt x="62" y="45"/>
                  </a:cubicBezTo>
                  <a:cubicBezTo>
                    <a:pt x="65" y="38"/>
                    <a:pt x="68" y="25"/>
                    <a:pt x="78" y="25"/>
                  </a:cubicBezTo>
                  <a:cubicBezTo>
                    <a:pt x="78" y="25"/>
                    <a:pt x="80" y="29"/>
                    <a:pt x="85" y="29"/>
                  </a:cubicBezTo>
                  <a:cubicBezTo>
                    <a:pt x="83" y="29"/>
                    <a:pt x="82" y="30"/>
                    <a:pt x="81" y="30"/>
                  </a:cubicBezTo>
                  <a:cubicBezTo>
                    <a:pt x="82" y="32"/>
                    <a:pt x="84" y="37"/>
                    <a:pt x="86" y="38"/>
                  </a:cubicBezTo>
                  <a:cubicBezTo>
                    <a:pt x="86" y="42"/>
                    <a:pt x="83" y="41"/>
                    <a:pt x="82" y="46"/>
                  </a:cubicBezTo>
                  <a:cubicBezTo>
                    <a:pt x="86" y="46"/>
                    <a:pt x="92" y="46"/>
                    <a:pt x="95" y="46"/>
                  </a:cubicBezTo>
                  <a:cubicBezTo>
                    <a:pt x="94" y="48"/>
                    <a:pt x="94" y="49"/>
                    <a:pt x="95" y="51"/>
                  </a:cubicBezTo>
                  <a:cubicBezTo>
                    <a:pt x="102" y="49"/>
                    <a:pt x="105" y="44"/>
                    <a:pt x="113" y="42"/>
                  </a:cubicBezTo>
                  <a:cubicBezTo>
                    <a:pt x="110" y="38"/>
                    <a:pt x="102" y="40"/>
                    <a:pt x="102" y="32"/>
                  </a:cubicBezTo>
                  <a:cubicBezTo>
                    <a:pt x="99" y="32"/>
                    <a:pt x="97" y="32"/>
                    <a:pt x="93" y="32"/>
                  </a:cubicBezTo>
                  <a:cubicBezTo>
                    <a:pt x="94" y="30"/>
                    <a:pt x="93" y="29"/>
                    <a:pt x="93" y="27"/>
                  </a:cubicBezTo>
                  <a:cubicBezTo>
                    <a:pt x="92" y="27"/>
                    <a:pt x="91" y="28"/>
                    <a:pt x="90" y="28"/>
                  </a:cubicBezTo>
                  <a:cubicBezTo>
                    <a:pt x="89" y="28"/>
                    <a:pt x="89" y="28"/>
                    <a:pt x="88" y="27"/>
                  </a:cubicBezTo>
                  <a:cubicBezTo>
                    <a:pt x="89" y="27"/>
                    <a:pt x="90" y="27"/>
                    <a:pt x="91" y="27"/>
                  </a:cubicBezTo>
                  <a:cubicBezTo>
                    <a:pt x="88" y="24"/>
                    <a:pt x="73" y="15"/>
                    <a:pt x="68" y="15"/>
                  </a:cubicBezTo>
                  <a:cubicBezTo>
                    <a:pt x="67" y="15"/>
                    <a:pt x="66" y="15"/>
                    <a:pt x="65" y="15"/>
                  </a:cubicBezTo>
                  <a:cubicBezTo>
                    <a:pt x="66" y="12"/>
                    <a:pt x="66" y="8"/>
                    <a:pt x="62" y="8"/>
                  </a:cubicBezTo>
                  <a:cubicBezTo>
                    <a:pt x="59" y="8"/>
                    <a:pt x="59" y="10"/>
                    <a:pt x="57" y="12"/>
                  </a:cubicBezTo>
                  <a:cubicBezTo>
                    <a:pt x="57" y="10"/>
                    <a:pt x="57" y="8"/>
                    <a:pt x="57" y="6"/>
                  </a:cubicBezTo>
                  <a:cubicBezTo>
                    <a:pt x="57" y="3"/>
                    <a:pt x="50" y="0"/>
                    <a:pt x="4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88"/>
            <p:cNvSpPr>
              <a:spLocks/>
            </p:cNvSpPr>
            <p:nvPr/>
          </p:nvSpPr>
          <p:spPr bwMode="auto">
            <a:xfrm>
              <a:off x="6640513" y="957263"/>
              <a:ext cx="277813" cy="96838"/>
            </a:xfrm>
            <a:custGeom>
              <a:avLst/>
              <a:gdLst>
                <a:gd name="T0" fmla="*/ 43 w 74"/>
                <a:gd name="T1" fmla="*/ 0 h 26"/>
                <a:gd name="T2" fmla="*/ 40 w 74"/>
                <a:gd name="T3" fmla="*/ 0 h 26"/>
                <a:gd name="T4" fmla="*/ 33 w 74"/>
                <a:gd name="T5" fmla="*/ 6 h 26"/>
                <a:gd name="T6" fmla="*/ 21 w 74"/>
                <a:gd name="T7" fmla="*/ 1 h 26"/>
                <a:gd name="T8" fmla="*/ 13 w 74"/>
                <a:gd name="T9" fmla="*/ 1 h 26"/>
                <a:gd name="T10" fmla="*/ 15 w 74"/>
                <a:gd name="T11" fmla="*/ 4 h 26"/>
                <a:gd name="T12" fmla="*/ 10 w 74"/>
                <a:gd name="T13" fmla="*/ 4 h 26"/>
                <a:gd name="T14" fmla="*/ 10 w 74"/>
                <a:gd name="T15" fmla="*/ 5 h 26"/>
                <a:gd name="T16" fmla="*/ 8 w 74"/>
                <a:gd name="T17" fmla="*/ 5 h 26"/>
                <a:gd name="T18" fmla="*/ 4 w 74"/>
                <a:gd name="T19" fmla="*/ 4 h 26"/>
                <a:gd name="T20" fmla="*/ 0 w 74"/>
                <a:gd name="T21" fmla="*/ 4 h 26"/>
                <a:gd name="T22" fmla="*/ 4 w 74"/>
                <a:gd name="T23" fmla="*/ 11 h 26"/>
                <a:gd name="T24" fmla="*/ 7 w 74"/>
                <a:gd name="T25" fmla="*/ 15 h 26"/>
                <a:gd name="T26" fmla="*/ 14 w 74"/>
                <a:gd name="T27" fmla="*/ 14 h 26"/>
                <a:gd name="T28" fmla="*/ 27 w 74"/>
                <a:gd name="T29" fmla="*/ 15 h 26"/>
                <a:gd name="T30" fmla="*/ 20 w 74"/>
                <a:gd name="T31" fmla="*/ 16 h 26"/>
                <a:gd name="T32" fmla="*/ 15 w 74"/>
                <a:gd name="T33" fmla="*/ 17 h 26"/>
                <a:gd name="T34" fmla="*/ 18 w 74"/>
                <a:gd name="T35" fmla="*/ 21 h 26"/>
                <a:gd name="T36" fmla="*/ 34 w 74"/>
                <a:gd name="T37" fmla="*/ 21 h 26"/>
                <a:gd name="T38" fmla="*/ 44 w 74"/>
                <a:gd name="T39" fmla="*/ 26 h 26"/>
                <a:gd name="T40" fmla="*/ 74 w 74"/>
                <a:gd name="T41" fmla="*/ 12 h 26"/>
                <a:gd name="T42" fmla="*/ 61 w 74"/>
                <a:gd name="T43" fmla="*/ 4 h 26"/>
                <a:gd name="T44" fmla="*/ 52 w 74"/>
                <a:gd name="T45" fmla="*/ 4 h 26"/>
                <a:gd name="T46" fmla="*/ 43 w 74"/>
                <a:gd name="T47" fmla="*/ 7 h 26"/>
                <a:gd name="T48" fmla="*/ 43 w 74"/>
                <a:gd name="T4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4" h="26">
                  <a:moveTo>
                    <a:pt x="43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38" y="1"/>
                    <a:pt x="36" y="6"/>
                    <a:pt x="33" y="6"/>
                  </a:cubicBezTo>
                  <a:cubicBezTo>
                    <a:pt x="31" y="6"/>
                    <a:pt x="23" y="2"/>
                    <a:pt x="21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9" y="5"/>
                    <a:pt x="9" y="5"/>
                    <a:pt x="8" y="5"/>
                  </a:cubicBezTo>
                  <a:cubicBezTo>
                    <a:pt x="7" y="5"/>
                    <a:pt x="5" y="5"/>
                    <a:pt x="4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7"/>
                    <a:pt x="2" y="9"/>
                    <a:pt x="4" y="11"/>
                  </a:cubicBezTo>
                  <a:cubicBezTo>
                    <a:pt x="4" y="14"/>
                    <a:pt x="5" y="15"/>
                    <a:pt x="7" y="15"/>
                  </a:cubicBezTo>
                  <a:cubicBezTo>
                    <a:pt x="9" y="15"/>
                    <a:pt x="12" y="14"/>
                    <a:pt x="14" y="14"/>
                  </a:cubicBezTo>
                  <a:cubicBezTo>
                    <a:pt x="15" y="14"/>
                    <a:pt x="26" y="15"/>
                    <a:pt x="27" y="15"/>
                  </a:cubicBezTo>
                  <a:cubicBezTo>
                    <a:pt x="26" y="16"/>
                    <a:pt x="23" y="16"/>
                    <a:pt x="20" y="16"/>
                  </a:cubicBezTo>
                  <a:cubicBezTo>
                    <a:pt x="20" y="16"/>
                    <a:pt x="17" y="16"/>
                    <a:pt x="15" y="17"/>
                  </a:cubicBezTo>
                  <a:cubicBezTo>
                    <a:pt x="15" y="19"/>
                    <a:pt x="16" y="20"/>
                    <a:pt x="18" y="21"/>
                  </a:cubicBezTo>
                  <a:cubicBezTo>
                    <a:pt x="34" y="21"/>
                    <a:pt x="34" y="21"/>
                    <a:pt x="34" y="21"/>
                  </a:cubicBezTo>
                  <a:cubicBezTo>
                    <a:pt x="36" y="25"/>
                    <a:pt x="39" y="26"/>
                    <a:pt x="44" y="26"/>
                  </a:cubicBezTo>
                  <a:cubicBezTo>
                    <a:pt x="53" y="26"/>
                    <a:pt x="67" y="16"/>
                    <a:pt x="74" y="12"/>
                  </a:cubicBezTo>
                  <a:cubicBezTo>
                    <a:pt x="72" y="8"/>
                    <a:pt x="67" y="4"/>
                    <a:pt x="61" y="4"/>
                  </a:cubicBezTo>
                  <a:cubicBezTo>
                    <a:pt x="57" y="4"/>
                    <a:pt x="58" y="4"/>
                    <a:pt x="52" y="4"/>
                  </a:cubicBezTo>
                  <a:cubicBezTo>
                    <a:pt x="47" y="4"/>
                    <a:pt x="46" y="7"/>
                    <a:pt x="43" y="7"/>
                  </a:cubicBezTo>
                  <a:cubicBezTo>
                    <a:pt x="42" y="5"/>
                    <a:pt x="43" y="4"/>
                    <a:pt x="4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89"/>
            <p:cNvSpPr>
              <a:spLocks noEditPoints="1"/>
            </p:cNvSpPr>
            <p:nvPr/>
          </p:nvSpPr>
          <p:spPr bwMode="auto">
            <a:xfrm>
              <a:off x="6400800" y="1069975"/>
              <a:ext cx="52388" cy="44450"/>
            </a:xfrm>
            <a:custGeom>
              <a:avLst/>
              <a:gdLst>
                <a:gd name="T0" fmla="*/ 5 w 14"/>
                <a:gd name="T1" fmla="*/ 0 h 12"/>
                <a:gd name="T2" fmla="*/ 14 w 14"/>
                <a:gd name="T3" fmla="*/ 12 h 12"/>
                <a:gd name="T4" fmla="*/ 5 w 14"/>
                <a:gd name="T5" fmla="*/ 0 h 12"/>
                <a:gd name="T6" fmla="*/ 5 w 14"/>
                <a:gd name="T7" fmla="*/ 0 h 12"/>
                <a:gd name="T8" fmla="*/ 5 w 14"/>
                <a:gd name="T9" fmla="*/ 0 h 12"/>
                <a:gd name="T10" fmla="*/ 5 w 14"/>
                <a:gd name="T11" fmla="*/ 0 h 12"/>
                <a:gd name="T12" fmla="*/ 5 w 14"/>
                <a:gd name="T13" fmla="*/ 0 h 12"/>
                <a:gd name="T14" fmla="*/ 5 w 14"/>
                <a:gd name="T15" fmla="*/ 0 h 12"/>
                <a:gd name="T16" fmla="*/ 5 w 14"/>
                <a:gd name="T17" fmla="*/ 0 h 12"/>
                <a:gd name="T18" fmla="*/ 5 w 14"/>
                <a:gd name="T19" fmla="*/ 1 h 12"/>
                <a:gd name="T20" fmla="*/ 5 w 14"/>
                <a:gd name="T2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" h="12">
                  <a:moveTo>
                    <a:pt x="5" y="0"/>
                  </a:moveTo>
                  <a:cubicBezTo>
                    <a:pt x="0" y="3"/>
                    <a:pt x="9" y="11"/>
                    <a:pt x="14" y="12"/>
                  </a:cubicBezTo>
                  <a:cubicBezTo>
                    <a:pt x="12" y="6"/>
                    <a:pt x="9" y="5"/>
                    <a:pt x="5" y="0"/>
                  </a:cubicBezTo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90"/>
            <p:cNvSpPr>
              <a:spLocks/>
            </p:cNvSpPr>
            <p:nvPr/>
          </p:nvSpPr>
          <p:spPr bwMode="auto">
            <a:xfrm>
              <a:off x="5795963" y="2324100"/>
              <a:ext cx="136525" cy="158750"/>
            </a:xfrm>
            <a:custGeom>
              <a:avLst/>
              <a:gdLst>
                <a:gd name="T0" fmla="*/ 26 w 36"/>
                <a:gd name="T1" fmla="*/ 0 h 42"/>
                <a:gd name="T2" fmla="*/ 21 w 36"/>
                <a:gd name="T3" fmla="*/ 0 h 42"/>
                <a:gd name="T4" fmla="*/ 13 w 36"/>
                <a:gd name="T5" fmla="*/ 5 h 42"/>
                <a:gd name="T6" fmla="*/ 15 w 36"/>
                <a:gd name="T7" fmla="*/ 9 h 42"/>
                <a:gd name="T8" fmla="*/ 6 w 36"/>
                <a:gd name="T9" fmla="*/ 12 h 42"/>
                <a:gd name="T10" fmla="*/ 6 w 36"/>
                <a:gd name="T11" fmla="*/ 12 h 42"/>
                <a:gd name="T12" fmla="*/ 3 w 36"/>
                <a:gd name="T13" fmla="*/ 15 h 42"/>
                <a:gd name="T14" fmla="*/ 9 w 36"/>
                <a:gd name="T15" fmla="*/ 21 h 42"/>
                <a:gd name="T16" fmla="*/ 0 w 36"/>
                <a:gd name="T17" fmla="*/ 35 h 42"/>
                <a:gd name="T18" fmla="*/ 7 w 36"/>
                <a:gd name="T19" fmla="*/ 42 h 42"/>
                <a:gd name="T20" fmla="*/ 13 w 36"/>
                <a:gd name="T21" fmla="*/ 41 h 42"/>
                <a:gd name="T22" fmla="*/ 23 w 36"/>
                <a:gd name="T23" fmla="*/ 35 h 42"/>
                <a:gd name="T24" fmla="*/ 25 w 36"/>
                <a:gd name="T25" fmla="*/ 35 h 42"/>
                <a:gd name="T26" fmla="*/ 31 w 36"/>
                <a:gd name="T27" fmla="*/ 33 h 42"/>
                <a:gd name="T28" fmla="*/ 31 w 36"/>
                <a:gd name="T29" fmla="*/ 25 h 42"/>
                <a:gd name="T30" fmla="*/ 31 w 36"/>
                <a:gd name="T31" fmla="*/ 16 h 42"/>
                <a:gd name="T32" fmla="*/ 36 w 36"/>
                <a:gd name="T33" fmla="*/ 11 h 42"/>
                <a:gd name="T34" fmla="*/ 26 w 36"/>
                <a:gd name="T35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6" h="42">
                  <a:moveTo>
                    <a:pt x="26" y="0"/>
                  </a:moveTo>
                  <a:cubicBezTo>
                    <a:pt x="25" y="0"/>
                    <a:pt x="23" y="0"/>
                    <a:pt x="21" y="0"/>
                  </a:cubicBezTo>
                  <a:cubicBezTo>
                    <a:pt x="19" y="0"/>
                    <a:pt x="13" y="3"/>
                    <a:pt x="13" y="5"/>
                  </a:cubicBezTo>
                  <a:cubicBezTo>
                    <a:pt x="13" y="6"/>
                    <a:pt x="13" y="7"/>
                    <a:pt x="15" y="9"/>
                  </a:cubicBezTo>
                  <a:cubicBezTo>
                    <a:pt x="13" y="10"/>
                    <a:pt x="8" y="12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5" y="12"/>
                    <a:pt x="3" y="12"/>
                    <a:pt x="3" y="15"/>
                  </a:cubicBezTo>
                  <a:cubicBezTo>
                    <a:pt x="3" y="18"/>
                    <a:pt x="6" y="20"/>
                    <a:pt x="9" y="21"/>
                  </a:cubicBezTo>
                  <a:cubicBezTo>
                    <a:pt x="7" y="28"/>
                    <a:pt x="0" y="28"/>
                    <a:pt x="0" y="35"/>
                  </a:cubicBezTo>
                  <a:cubicBezTo>
                    <a:pt x="0" y="39"/>
                    <a:pt x="4" y="42"/>
                    <a:pt x="7" y="42"/>
                  </a:cubicBezTo>
                  <a:cubicBezTo>
                    <a:pt x="9" y="42"/>
                    <a:pt x="11" y="42"/>
                    <a:pt x="13" y="41"/>
                  </a:cubicBezTo>
                  <a:cubicBezTo>
                    <a:pt x="15" y="39"/>
                    <a:pt x="19" y="35"/>
                    <a:pt x="23" y="35"/>
                  </a:cubicBezTo>
                  <a:cubicBezTo>
                    <a:pt x="24" y="35"/>
                    <a:pt x="25" y="35"/>
                    <a:pt x="25" y="35"/>
                  </a:cubicBezTo>
                  <a:cubicBezTo>
                    <a:pt x="27" y="35"/>
                    <a:pt x="29" y="34"/>
                    <a:pt x="31" y="33"/>
                  </a:cubicBezTo>
                  <a:cubicBezTo>
                    <a:pt x="33" y="31"/>
                    <a:pt x="31" y="28"/>
                    <a:pt x="31" y="25"/>
                  </a:cubicBezTo>
                  <a:cubicBezTo>
                    <a:pt x="31" y="25"/>
                    <a:pt x="31" y="18"/>
                    <a:pt x="31" y="16"/>
                  </a:cubicBezTo>
                  <a:cubicBezTo>
                    <a:pt x="31" y="13"/>
                    <a:pt x="36" y="14"/>
                    <a:pt x="36" y="11"/>
                  </a:cubicBezTo>
                  <a:cubicBezTo>
                    <a:pt x="36" y="6"/>
                    <a:pt x="33" y="0"/>
                    <a:pt x="2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91"/>
            <p:cNvSpPr>
              <a:spLocks/>
            </p:cNvSpPr>
            <p:nvPr/>
          </p:nvSpPr>
          <p:spPr bwMode="auto">
            <a:xfrm>
              <a:off x="5886450" y="2189163"/>
              <a:ext cx="26988" cy="22225"/>
            </a:xfrm>
            <a:custGeom>
              <a:avLst/>
              <a:gdLst>
                <a:gd name="T0" fmla="*/ 7 w 7"/>
                <a:gd name="T1" fmla="*/ 0 h 6"/>
                <a:gd name="T2" fmla="*/ 0 w 7"/>
                <a:gd name="T3" fmla="*/ 3 h 6"/>
                <a:gd name="T4" fmla="*/ 2 w 7"/>
                <a:gd name="T5" fmla="*/ 6 h 6"/>
                <a:gd name="T6" fmla="*/ 7 w 7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6">
                  <a:moveTo>
                    <a:pt x="7" y="0"/>
                  </a:moveTo>
                  <a:cubicBezTo>
                    <a:pt x="5" y="0"/>
                    <a:pt x="0" y="1"/>
                    <a:pt x="0" y="3"/>
                  </a:cubicBezTo>
                  <a:cubicBezTo>
                    <a:pt x="0" y="4"/>
                    <a:pt x="1" y="6"/>
                    <a:pt x="2" y="6"/>
                  </a:cubicBezTo>
                  <a:cubicBezTo>
                    <a:pt x="5" y="6"/>
                    <a:pt x="7" y="3"/>
                    <a:pt x="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92"/>
            <p:cNvSpPr>
              <a:spLocks/>
            </p:cNvSpPr>
            <p:nvPr/>
          </p:nvSpPr>
          <p:spPr bwMode="auto">
            <a:xfrm>
              <a:off x="5905500" y="2173288"/>
              <a:ext cx="250825" cy="368300"/>
            </a:xfrm>
            <a:custGeom>
              <a:avLst/>
              <a:gdLst>
                <a:gd name="T0" fmla="*/ 15 w 67"/>
                <a:gd name="T1" fmla="*/ 0 h 98"/>
                <a:gd name="T2" fmla="*/ 10 w 67"/>
                <a:gd name="T3" fmla="*/ 9 h 98"/>
                <a:gd name="T4" fmla="*/ 7 w 67"/>
                <a:gd name="T5" fmla="*/ 14 h 98"/>
                <a:gd name="T6" fmla="*/ 4 w 67"/>
                <a:gd name="T7" fmla="*/ 13 h 98"/>
                <a:gd name="T8" fmla="*/ 6 w 67"/>
                <a:gd name="T9" fmla="*/ 18 h 98"/>
                <a:gd name="T10" fmla="*/ 4 w 67"/>
                <a:gd name="T11" fmla="*/ 24 h 98"/>
                <a:gd name="T12" fmla="*/ 8 w 67"/>
                <a:gd name="T13" fmla="*/ 29 h 98"/>
                <a:gd name="T14" fmla="*/ 7 w 67"/>
                <a:gd name="T15" fmla="*/ 36 h 98"/>
                <a:gd name="T16" fmla="*/ 10 w 67"/>
                <a:gd name="T17" fmla="*/ 31 h 98"/>
                <a:gd name="T18" fmla="*/ 14 w 67"/>
                <a:gd name="T19" fmla="*/ 38 h 98"/>
                <a:gd name="T20" fmla="*/ 16 w 67"/>
                <a:gd name="T21" fmla="*/ 46 h 98"/>
                <a:gd name="T22" fmla="*/ 25 w 67"/>
                <a:gd name="T23" fmla="*/ 45 h 98"/>
                <a:gd name="T24" fmla="*/ 29 w 67"/>
                <a:gd name="T25" fmla="*/ 53 h 98"/>
                <a:gd name="T26" fmla="*/ 30 w 67"/>
                <a:gd name="T27" fmla="*/ 57 h 98"/>
                <a:gd name="T28" fmla="*/ 19 w 67"/>
                <a:gd name="T29" fmla="*/ 70 h 98"/>
                <a:gd name="T30" fmla="*/ 13 w 67"/>
                <a:gd name="T31" fmla="*/ 81 h 98"/>
                <a:gd name="T32" fmla="*/ 24 w 67"/>
                <a:gd name="T33" fmla="*/ 83 h 98"/>
                <a:gd name="T34" fmla="*/ 29 w 67"/>
                <a:gd name="T35" fmla="*/ 82 h 98"/>
                <a:gd name="T36" fmla="*/ 10 w 67"/>
                <a:gd name="T37" fmla="*/ 96 h 98"/>
                <a:gd name="T38" fmla="*/ 12 w 67"/>
                <a:gd name="T39" fmla="*/ 98 h 98"/>
                <a:gd name="T40" fmla="*/ 20 w 67"/>
                <a:gd name="T41" fmla="*/ 95 h 98"/>
                <a:gd name="T42" fmla="*/ 29 w 67"/>
                <a:gd name="T43" fmla="*/ 92 h 98"/>
                <a:gd name="T44" fmla="*/ 56 w 67"/>
                <a:gd name="T45" fmla="*/ 90 h 98"/>
                <a:gd name="T46" fmla="*/ 64 w 67"/>
                <a:gd name="T47" fmla="*/ 83 h 98"/>
                <a:gd name="T48" fmla="*/ 67 w 67"/>
                <a:gd name="T49" fmla="*/ 71 h 98"/>
                <a:gd name="T50" fmla="*/ 60 w 67"/>
                <a:gd name="T51" fmla="*/ 66 h 98"/>
                <a:gd name="T52" fmla="*/ 59 w 67"/>
                <a:gd name="T53" fmla="*/ 66 h 98"/>
                <a:gd name="T54" fmla="*/ 55 w 67"/>
                <a:gd name="T55" fmla="*/ 66 h 98"/>
                <a:gd name="T56" fmla="*/ 54 w 67"/>
                <a:gd name="T57" fmla="*/ 58 h 98"/>
                <a:gd name="T58" fmla="*/ 34 w 67"/>
                <a:gd name="T59" fmla="*/ 32 h 98"/>
                <a:gd name="T60" fmla="*/ 31 w 67"/>
                <a:gd name="T61" fmla="*/ 32 h 98"/>
                <a:gd name="T62" fmla="*/ 27 w 67"/>
                <a:gd name="T63" fmla="*/ 32 h 98"/>
                <a:gd name="T64" fmla="*/ 37 w 67"/>
                <a:gd name="T65" fmla="*/ 12 h 98"/>
                <a:gd name="T66" fmla="*/ 19 w 67"/>
                <a:gd name="T67" fmla="*/ 10 h 98"/>
                <a:gd name="T68" fmla="*/ 24 w 67"/>
                <a:gd name="T69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7" h="98">
                  <a:moveTo>
                    <a:pt x="24" y="0"/>
                  </a:moveTo>
                  <a:cubicBezTo>
                    <a:pt x="22" y="0"/>
                    <a:pt x="19" y="0"/>
                    <a:pt x="15" y="0"/>
                  </a:cubicBezTo>
                  <a:cubicBezTo>
                    <a:pt x="14" y="0"/>
                    <a:pt x="11" y="2"/>
                    <a:pt x="11" y="4"/>
                  </a:cubicBezTo>
                  <a:cubicBezTo>
                    <a:pt x="11" y="5"/>
                    <a:pt x="10" y="6"/>
                    <a:pt x="10" y="9"/>
                  </a:cubicBezTo>
                  <a:cubicBezTo>
                    <a:pt x="8" y="9"/>
                    <a:pt x="6" y="10"/>
                    <a:pt x="6" y="12"/>
                  </a:cubicBezTo>
                  <a:cubicBezTo>
                    <a:pt x="6" y="13"/>
                    <a:pt x="7" y="13"/>
                    <a:pt x="7" y="14"/>
                  </a:cubicBezTo>
                  <a:cubicBezTo>
                    <a:pt x="7" y="14"/>
                    <a:pt x="7" y="15"/>
                    <a:pt x="6" y="15"/>
                  </a:cubicBezTo>
                  <a:cubicBezTo>
                    <a:pt x="6" y="15"/>
                    <a:pt x="4" y="15"/>
                    <a:pt x="4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7"/>
                    <a:pt x="2" y="17"/>
                    <a:pt x="6" y="18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21"/>
                    <a:pt x="4" y="23"/>
                    <a:pt x="4" y="24"/>
                  </a:cubicBezTo>
                  <a:cubicBezTo>
                    <a:pt x="4" y="25"/>
                    <a:pt x="7" y="26"/>
                    <a:pt x="8" y="27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8" y="30"/>
                    <a:pt x="7" y="30"/>
                    <a:pt x="7" y="31"/>
                  </a:cubicBezTo>
                  <a:cubicBezTo>
                    <a:pt x="7" y="33"/>
                    <a:pt x="7" y="33"/>
                    <a:pt x="7" y="36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9" y="35"/>
                    <a:pt x="8" y="34"/>
                    <a:pt x="10" y="31"/>
                  </a:cubicBezTo>
                  <a:cubicBezTo>
                    <a:pt x="10" y="32"/>
                    <a:pt x="12" y="33"/>
                    <a:pt x="14" y="33"/>
                  </a:cubicBezTo>
                  <a:cubicBezTo>
                    <a:pt x="13" y="35"/>
                    <a:pt x="14" y="36"/>
                    <a:pt x="14" y="38"/>
                  </a:cubicBezTo>
                  <a:cubicBezTo>
                    <a:pt x="14" y="40"/>
                    <a:pt x="11" y="42"/>
                    <a:pt x="11" y="44"/>
                  </a:cubicBezTo>
                  <a:cubicBezTo>
                    <a:pt x="11" y="46"/>
                    <a:pt x="13" y="46"/>
                    <a:pt x="16" y="46"/>
                  </a:cubicBezTo>
                  <a:cubicBezTo>
                    <a:pt x="18" y="46"/>
                    <a:pt x="20" y="45"/>
                    <a:pt x="23" y="45"/>
                  </a:cubicBezTo>
                  <a:cubicBezTo>
                    <a:pt x="23" y="45"/>
                    <a:pt x="24" y="45"/>
                    <a:pt x="25" y="45"/>
                  </a:cubicBezTo>
                  <a:cubicBezTo>
                    <a:pt x="25" y="46"/>
                    <a:pt x="23" y="47"/>
                    <a:pt x="23" y="49"/>
                  </a:cubicBezTo>
                  <a:cubicBezTo>
                    <a:pt x="23" y="52"/>
                    <a:pt x="26" y="53"/>
                    <a:pt x="29" y="53"/>
                  </a:cubicBezTo>
                  <a:cubicBezTo>
                    <a:pt x="29" y="53"/>
                    <a:pt x="30" y="52"/>
                    <a:pt x="30" y="52"/>
                  </a:cubicBezTo>
                  <a:cubicBezTo>
                    <a:pt x="30" y="57"/>
                    <a:pt x="30" y="57"/>
                    <a:pt x="30" y="57"/>
                  </a:cubicBezTo>
                  <a:cubicBezTo>
                    <a:pt x="29" y="60"/>
                    <a:pt x="22" y="62"/>
                    <a:pt x="17" y="62"/>
                  </a:cubicBezTo>
                  <a:cubicBezTo>
                    <a:pt x="17" y="65"/>
                    <a:pt x="19" y="67"/>
                    <a:pt x="19" y="70"/>
                  </a:cubicBezTo>
                  <a:cubicBezTo>
                    <a:pt x="19" y="75"/>
                    <a:pt x="11" y="75"/>
                    <a:pt x="11" y="79"/>
                  </a:cubicBezTo>
                  <a:cubicBezTo>
                    <a:pt x="11" y="80"/>
                    <a:pt x="12" y="81"/>
                    <a:pt x="13" y="81"/>
                  </a:cubicBezTo>
                  <a:cubicBezTo>
                    <a:pt x="14" y="81"/>
                    <a:pt x="14" y="79"/>
                    <a:pt x="16" y="79"/>
                  </a:cubicBezTo>
                  <a:cubicBezTo>
                    <a:pt x="19" y="79"/>
                    <a:pt x="20" y="83"/>
                    <a:pt x="24" y="83"/>
                  </a:cubicBezTo>
                  <a:cubicBezTo>
                    <a:pt x="26" y="83"/>
                    <a:pt x="28" y="81"/>
                    <a:pt x="29" y="80"/>
                  </a:cubicBezTo>
                  <a:cubicBezTo>
                    <a:pt x="29" y="80"/>
                    <a:pt x="29" y="81"/>
                    <a:pt x="29" y="82"/>
                  </a:cubicBezTo>
                  <a:cubicBezTo>
                    <a:pt x="29" y="86"/>
                    <a:pt x="24" y="84"/>
                    <a:pt x="20" y="85"/>
                  </a:cubicBezTo>
                  <a:cubicBezTo>
                    <a:pt x="19" y="86"/>
                    <a:pt x="10" y="95"/>
                    <a:pt x="10" y="96"/>
                  </a:cubicBezTo>
                  <a:cubicBezTo>
                    <a:pt x="10" y="98"/>
                    <a:pt x="10" y="98"/>
                    <a:pt x="10" y="98"/>
                  </a:cubicBezTo>
                  <a:cubicBezTo>
                    <a:pt x="12" y="98"/>
                    <a:pt x="12" y="98"/>
                    <a:pt x="12" y="98"/>
                  </a:cubicBezTo>
                  <a:cubicBezTo>
                    <a:pt x="13" y="97"/>
                    <a:pt x="14" y="95"/>
                    <a:pt x="16" y="95"/>
                  </a:cubicBezTo>
                  <a:cubicBezTo>
                    <a:pt x="20" y="95"/>
                    <a:pt x="20" y="95"/>
                    <a:pt x="20" y="95"/>
                  </a:cubicBezTo>
                  <a:cubicBezTo>
                    <a:pt x="20" y="93"/>
                    <a:pt x="21" y="91"/>
                    <a:pt x="24" y="91"/>
                  </a:cubicBezTo>
                  <a:cubicBezTo>
                    <a:pt x="26" y="91"/>
                    <a:pt x="27" y="92"/>
                    <a:pt x="29" y="92"/>
                  </a:cubicBezTo>
                  <a:cubicBezTo>
                    <a:pt x="34" y="92"/>
                    <a:pt x="41" y="90"/>
                    <a:pt x="44" y="90"/>
                  </a:cubicBezTo>
                  <a:cubicBezTo>
                    <a:pt x="46" y="90"/>
                    <a:pt x="52" y="90"/>
                    <a:pt x="56" y="90"/>
                  </a:cubicBezTo>
                  <a:cubicBezTo>
                    <a:pt x="59" y="90"/>
                    <a:pt x="61" y="88"/>
                    <a:pt x="64" y="85"/>
                  </a:cubicBezTo>
                  <a:cubicBezTo>
                    <a:pt x="64" y="83"/>
                    <a:pt x="64" y="83"/>
                    <a:pt x="64" y="83"/>
                  </a:cubicBezTo>
                  <a:cubicBezTo>
                    <a:pt x="62" y="83"/>
                    <a:pt x="61" y="83"/>
                    <a:pt x="58" y="82"/>
                  </a:cubicBezTo>
                  <a:cubicBezTo>
                    <a:pt x="60" y="79"/>
                    <a:pt x="67" y="76"/>
                    <a:pt x="67" y="71"/>
                  </a:cubicBezTo>
                  <a:cubicBezTo>
                    <a:pt x="67" y="68"/>
                    <a:pt x="64" y="66"/>
                    <a:pt x="61" y="66"/>
                  </a:cubicBezTo>
                  <a:cubicBezTo>
                    <a:pt x="60" y="66"/>
                    <a:pt x="60" y="66"/>
                    <a:pt x="60" y="66"/>
                  </a:cubicBezTo>
                  <a:cubicBezTo>
                    <a:pt x="59" y="66"/>
                    <a:pt x="59" y="66"/>
                    <a:pt x="57" y="67"/>
                  </a:cubicBezTo>
                  <a:cubicBezTo>
                    <a:pt x="59" y="66"/>
                    <a:pt x="59" y="66"/>
                    <a:pt x="59" y="66"/>
                  </a:cubicBezTo>
                  <a:cubicBezTo>
                    <a:pt x="58" y="66"/>
                    <a:pt x="57" y="67"/>
                    <a:pt x="55" y="68"/>
                  </a:cubicBezTo>
                  <a:cubicBezTo>
                    <a:pt x="55" y="66"/>
                    <a:pt x="55" y="66"/>
                    <a:pt x="55" y="66"/>
                  </a:cubicBezTo>
                  <a:cubicBezTo>
                    <a:pt x="56" y="65"/>
                    <a:pt x="57" y="64"/>
                    <a:pt x="57" y="64"/>
                  </a:cubicBezTo>
                  <a:cubicBezTo>
                    <a:pt x="57" y="61"/>
                    <a:pt x="54" y="60"/>
                    <a:pt x="54" y="58"/>
                  </a:cubicBezTo>
                  <a:cubicBezTo>
                    <a:pt x="54" y="51"/>
                    <a:pt x="46" y="49"/>
                    <a:pt x="42" y="44"/>
                  </a:cubicBezTo>
                  <a:cubicBezTo>
                    <a:pt x="38" y="41"/>
                    <a:pt x="39" y="34"/>
                    <a:pt x="34" y="32"/>
                  </a:cubicBezTo>
                  <a:cubicBezTo>
                    <a:pt x="33" y="32"/>
                    <a:pt x="33" y="32"/>
                    <a:pt x="32" y="32"/>
                  </a:cubicBezTo>
                  <a:cubicBezTo>
                    <a:pt x="32" y="32"/>
                    <a:pt x="31" y="32"/>
                    <a:pt x="31" y="32"/>
                  </a:cubicBezTo>
                  <a:cubicBezTo>
                    <a:pt x="30" y="32"/>
                    <a:pt x="30" y="32"/>
                    <a:pt x="29" y="32"/>
                  </a:cubicBezTo>
                  <a:cubicBezTo>
                    <a:pt x="29" y="32"/>
                    <a:pt x="28" y="32"/>
                    <a:pt x="27" y="32"/>
                  </a:cubicBezTo>
                  <a:cubicBezTo>
                    <a:pt x="27" y="31"/>
                    <a:pt x="28" y="30"/>
                    <a:pt x="29" y="30"/>
                  </a:cubicBezTo>
                  <a:cubicBezTo>
                    <a:pt x="29" y="24"/>
                    <a:pt x="38" y="20"/>
                    <a:pt x="37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1"/>
                    <a:pt x="19" y="11"/>
                    <a:pt x="19" y="10"/>
                  </a:cubicBezTo>
                  <a:cubicBezTo>
                    <a:pt x="20" y="6"/>
                    <a:pt x="27" y="7"/>
                    <a:pt x="27" y="3"/>
                  </a:cubicBezTo>
                  <a:cubicBezTo>
                    <a:pt x="27" y="2"/>
                    <a:pt x="25" y="0"/>
                    <a:pt x="2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93"/>
            <p:cNvSpPr>
              <a:spLocks/>
            </p:cNvSpPr>
            <p:nvPr/>
          </p:nvSpPr>
          <p:spPr bwMode="auto">
            <a:xfrm>
              <a:off x="5957888" y="2362200"/>
              <a:ext cx="11113" cy="14288"/>
            </a:xfrm>
            <a:custGeom>
              <a:avLst/>
              <a:gdLst>
                <a:gd name="T0" fmla="*/ 3 w 3"/>
                <a:gd name="T1" fmla="*/ 0 h 4"/>
                <a:gd name="T2" fmla="*/ 2 w 3"/>
                <a:gd name="T3" fmla="*/ 0 h 4"/>
                <a:gd name="T4" fmla="*/ 0 w 3"/>
                <a:gd name="T5" fmla="*/ 4 h 4"/>
                <a:gd name="T6" fmla="*/ 3 w 3"/>
                <a:gd name="T7" fmla="*/ 4 h 4"/>
                <a:gd name="T8" fmla="*/ 3 w 3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4">
                  <a:moveTo>
                    <a:pt x="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0" y="1"/>
                    <a:pt x="0" y="2"/>
                    <a:pt x="0" y="4"/>
                  </a:cubicBezTo>
                  <a:cubicBezTo>
                    <a:pt x="1" y="4"/>
                    <a:pt x="2" y="4"/>
                    <a:pt x="3" y="4"/>
                  </a:cubicBezTo>
                  <a:cubicBezTo>
                    <a:pt x="3" y="2"/>
                    <a:pt x="3" y="1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94"/>
            <p:cNvSpPr>
              <a:spLocks/>
            </p:cNvSpPr>
            <p:nvPr/>
          </p:nvSpPr>
          <p:spPr bwMode="auto">
            <a:xfrm>
              <a:off x="5380038" y="1798638"/>
              <a:ext cx="311150" cy="142875"/>
            </a:xfrm>
            <a:custGeom>
              <a:avLst/>
              <a:gdLst>
                <a:gd name="T0" fmla="*/ 13 w 83"/>
                <a:gd name="T1" fmla="*/ 0 h 38"/>
                <a:gd name="T2" fmla="*/ 11 w 83"/>
                <a:gd name="T3" fmla="*/ 0 h 38"/>
                <a:gd name="T4" fmla="*/ 6 w 83"/>
                <a:gd name="T5" fmla="*/ 3 h 38"/>
                <a:gd name="T6" fmla="*/ 6 w 83"/>
                <a:gd name="T7" fmla="*/ 6 h 38"/>
                <a:gd name="T8" fmla="*/ 3 w 83"/>
                <a:gd name="T9" fmla="*/ 5 h 38"/>
                <a:gd name="T10" fmla="*/ 0 w 83"/>
                <a:gd name="T11" fmla="*/ 5 h 38"/>
                <a:gd name="T12" fmla="*/ 15 w 83"/>
                <a:gd name="T13" fmla="*/ 11 h 38"/>
                <a:gd name="T14" fmla="*/ 16 w 83"/>
                <a:gd name="T15" fmla="*/ 14 h 38"/>
                <a:gd name="T16" fmla="*/ 1 w 83"/>
                <a:gd name="T17" fmla="*/ 16 h 38"/>
                <a:gd name="T18" fmla="*/ 5 w 83"/>
                <a:gd name="T19" fmla="*/ 18 h 38"/>
                <a:gd name="T20" fmla="*/ 8 w 83"/>
                <a:gd name="T21" fmla="*/ 17 h 38"/>
                <a:gd name="T22" fmla="*/ 11 w 83"/>
                <a:gd name="T23" fmla="*/ 17 h 38"/>
                <a:gd name="T24" fmla="*/ 13 w 83"/>
                <a:gd name="T25" fmla="*/ 17 h 38"/>
                <a:gd name="T26" fmla="*/ 12 w 83"/>
                <a:gd name="T27" fmla="*/ 26 h 38"/>
                <a:gd name="T28" fmla="*/ 9 w 83"/>
                <a:gd name="T29" fmla="*/ 27 h 38"/>
                <a:gd name="T30" fmla="*/ 22 w 83"/>
                <a:gd name="T31" fmla="*/ 32 h 38"/>
                <a:gd name="T32" fmla="*/ 47 w 83"/>
                <a:gd name="T33" fmla="*/ 38 h 38"/>
                <a:gd name="T34" fmla="*/ 69 w 83"/>
                <a:gd name="T35" fmla="*/ 30 h 38"/>
                <a:gd name="T36" fmla="*/ 82 w 83"/>
                <a:gd name="T37" fmla="*/ 20 h 38"/>
                <a:gd name="T38" fmla="*/ 83 w 83"/>
                <a:gd name="T39" fmla="*/ 20 h 38"/>
                <a:gd name="T40" fmla="*/ 72 w 83"/>
                <a:gd name="T41" fmla="*/ 5 h 38"/>
                <a:gd name="T42" fmla="*/ 74 w 83"/>
                <a:gd name="T43" fmla="*/ 3 h 38"/>
                <a:gd name="T44" fmla="*/ 67 w 83"/>
                <a:gd name="T45" fmla="*/ 4 h 38"/>
                <a:gd name="T46" fmla="*/ 62 w 83"/>
                <a:gd name="T47" fmla="*/ 1 h 38"/>
                <a:gd name="T48" fmla="*/ 61 w 83"/>
                <a:gd name="T49" fmla="*/ 1 h 38"/>
                <a:gd name="T50" fmla="*/ 59 w 83"/>
                <a:gd name="T51" fmla="*/ 1 h 38"/>
                <a:gd name="T52" fmla="*/ 58 w 83"/>
                <a:gd name="T53" fmla="*/ 5 h 38"/>
                <a:gd name="T54" fmla="*/ 55 w 83"/>
                <a:gd name="T55" fmla="*/ 4 h 38"/>
                <a:gd name="T56" fmla="*/ 48 w 83"/>
                <a:gd name="T57" fmla="*/ 6 h 38"/>
                <a:gd name="T58" fmla="*/ 39 w 83"/>
                <a:gd name="T59" fmla="*/ 5 h 38"/>
                <a:gd name="T60" fmla="*/ 39 w 83"/>
                <a:gd name="T61" fmla="*/ 8 h 38"/>
                <a:gd name="T62" fmla="*/ 35 w 83"/>
                <a:gd name="T63" fmla="*/ 6 h 38"/>
                <a:gd name="T64" fmla="*/ 28 w 83"/>
                <a:gd name="T65" fmla="*/ 7 h 38"/>
                <a:gd name="T66" fmla="*/ 24 w 83"/>
                <a:gd name="T67" fmla="*/ 5 h 38"/>
                <a:gd name="T68" fmla="*/ 24 w 83"/>
                <a:gd name="T69" fmla="*/ 9 h 38"/>
                <a:gd name="T70" fmla="*/ 19 w 83"/>
                <a:gd name="T71" fmla="*/ 10 h 38"/>
                <a:gd name="T72" fmla="*/ 15 w 83"/>
                <a:gd name="T73" fmla="*/ 5 h 38"/>
                <a:gd name="T74" fmla="*/ 13 w 83"/>
                <a:gd name="T75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3" h="38">
                  <a:moveTo>
                    <a:pt x="13" y="0"/>
                  </a:moveTo>
                  <a:cubicBezTo>
                    <a:pt x="12" y="0"/>
                    <a:pt x="12" y="0"/>
                    <a:pt x="11" y="0"/>
                  </a:cubicBezTo>
                  <a:cubicBezTo>
                    <a:pt x="9" y="0"/>
                    <a:pt x="8" y="3"/>
                    <a:pt x="6" y="3"/>
                  </a:cubicBezTo>
                  <a:cubicBezTo>
                    <a:pt x="6" y="4"/>
                    <a:pt x="6" y="5"/>
                    <a:pt x="6" y="6"/>
                  </a:cubicBezTo>
                  <a:cubicBezTo>
                    <a:pt x="5" y="5"/>
                    <a:pt x="4" y="5"/>
                    <a:pt x="3" y="5"/>
                  </a:cubicBezTo>
                  <a:cubicBezTo>
                    <a:pt x="2" y="5"/>
                    <a:pt x="1" y="5"/>
                    <a:pt x="0" y="5"/>
                  </a:cubicBezTo>
                  <a:cubicBezTo>
                    <a:pt x="1" y="8"/>
                    <a:pt x="11" y="11"/>
                    <a:pt x="15" y="11"/>
                  </a:cubicBezTo>
                  <a:cubicBezTo>
                    <a:pt x="15" y="12"/>
                    <a:pt x="15" y="13"/>
                    <a:pt x="16" y="14"/>
                  </a:cubicBezTo>
                  <a:cubicBezTo>
                    <a:pt x="13" y="15"/>
                    <a:pt x="5" y="16"/>
                    <a:pt x="1" y="16"/>
                  </a:cubicBezTo>
                  <a:cubicBezTo>
                    <a:pt x="2" y="17"/>
                    <a:pt x="3" y="18"/>
                    <a:pt x="5" y="18"/>
                  </a:cubicBezTo>
                  <a:cubicBezTo>
                    <a:pt x="6" y="18"/>
                    <a:pt x="7" y="17"/>
                    <a:pt x="8" y="17"/>
                  </a:cubicBezTo>
                  <a:cubicBezTo>
                    <a:pt x="9" y="17"/>
                    <a:pt x="10" y="17"/>
                    <a:pt x="11" y="17"/>
                  </a:cubicBezTo>
                  <a:cubicBezTo>
                    <a:pt x="12" y="17"/>
                    <a:pt x="12" y="17"/>
                    <a:pt x="13" y="17"/>
                  </a:cubicBezTo>
                  <a:cubicBezTo>
                    <a:pt x="13" y="20"/>
                    <a:pt x="12" y="22"/>
                    <a:pt x="12" y="26"/>
                  </a:cubicBezTo>
                  <a:cubicBezTo>
                    <a:pt x="11" y="26"/>
                    <a:pt x="10" y="27"/>
                    <a:pt x="9" y="27"/>
                  </a:cubicBezTo>
                  <a:cubicBezTo>
                    <a:pt x="16" y="27"/>
                    <a:pt x="18" y="31"/>
                    <a:pt x="22" y="32"/>
                  </a:cubicBezTo>
                  <a:cubicBezTo>
                    <a:pt x="29" y="35"/>
                    <a:pt x="37" y="38"/>
                    <a:pt x="47" y="38"/>
                  </a:cubicBezTo>
                  <a:cubicBezTo>
                    <a:pt x="57" y="38"/>
                    <a:pt x="62" y="33"/>
                    <a:pt x="69" y="30"/>
                  </a:cubicBezTo>
                  <a:cubicBezTo>
                    <a:pt x="73" y="29"/>
                    <a:pt x="80" y="24"/>
                    <a:pt x="82" y="20"/>
                  </a:cubicBezTo>
                  <a:cubicBezTo>
                    <a:pt x="83" y="20"/>
                    <a:pt x="83" y="20"/>
                    <a:pt x="83" y="20"/>
                  </a:cubicBezTo>
                  <a:cubicBezTo>
                    <a:pt x="83" y="12"/>
                    <a:pt x="72" y="14"/>
                    <a:pt x="72" y="5"/>
                  </a:cubicBezTo>
                  <a:cubicBezTo>
                    <a:pt x="72" y="5"/>
                    <a:pt x="73" y="3"/>
                    <a:pt x="74" y="3"/>
                  </a:cubicBezTo>
                  <a:cubicBezTo>
                    <a:pt x="71" y="3"/>
                    <a:pt x="70" y="4"/>
                    <a:pt x="67" y="4"/>
                  </a:cubicBezTo>
                  <a:cubicBezTo>
                    <a:pt x="64" y="4"/>
                    <a:pt x="62" y="4"/>
                    <a:pt x="62" y="1"/>
                  </a:cubicBezTo>
                  <a:cubicBezTo>
                    <a:pt x="61" y="1"/>
                    <a:pt x="61" y="1"/>
                    <a:pt x="61" y="1"/>
                  </a:cubicBezTo>
                  <a:cubicBezTo>
                    <a:pt x="60" y="1"/>
                    <a:pt x="60" y="1"/>
                    <a:pt x="59" y="1"/>
                  </a:cubicBezTo>
                  <a:cubicBezTo>
                    <a:pt x="58" y="2"/>
                    <a:pt x="58" y="3"/>
                    <a:pt x="58" y="5"/>
                  </a:cubicBezTo>
                  <a:cubicBezTo>
                    <a:pt x="57" y="4"/>
                    <a:pt x="56" y="4"/>
                    <a:pt x="55" y="4"/>
                  </a:cubicBezTo>
                  <a:cubicBezTo>
                    <a:pt x="53" y="4"/>
                    <a:pt x="51" y="6"/>
                    <a:pt x="48" y="6"/>
                  </a:cubicBezTo>
                  <a:cubicBezTo>
                    <a:pt x="45" y="6"/>
                    <a:pt x="43" y="5"/>
                    <a:pt x="39" y="5"/>
                  </a:cubicBezTo>
                  <a:cubicBezTo>
                    <a:pt x="39" y="6"/>
                    <a:pt x="39" y="7"/>
                    <a:pt x="39" y="8"/>
                  </a:cubicBezTo>
                  <a:cubicBezTo>
                    <a:pt x="38" y="7"/>
                    <a:pt x="37" y="6"/>
                    <a:pt x="35" y="6"/>
                  </a:cubicBezTo>
                  <a:cubicBezTo>
                    <a:pt x="28" y="7"/>
                    <a:pt x="28" y="7"/>
                    <a:pt x="28" y="7"/>
                  </a:cubicBezTo>
                  <a:cubicBezTo>
                    <a:pt x="26" y="7"/>
                    <a:pt x="25" y="6"/>
                    <a:pt x="24" y="5"/>
                  </a:cubicBezTo>
                  <a:cubicBezTo>
                    <a:pt x="24" y="6"/>
                    <a:pt x="24" y="7"/>
                    <a:pt x="24" y="9"/>
                  </a:cubicBezTo>
                  <a:cubicBezTo>
                    <a:pt x="23" y="9"/>
                    <a:pt x="21" y="10"/>
                    <a:pt x="19" y="10"/>
                  </a:cubicBezTo>
                  <a:cubicBezTo>
                    <a:pt x="17" y="10"/>
                    <a:pt x="15" y="7"/>
                    <a:pt x="15" y="5"/>
                  </a:cubicBezTo>
                  <a:cubicBezTo>
                    <a:pt x="15" y="3"/>
                    <a:pt x="14" y="2"/>
                    <a:pt x="1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95"/>
            <p:cNvSpPr>
              <a:spLocks/>
            </p:cNvSpPr>
            <p:nvPr/>
          </p:nvSpPr>
          <p:spPr bwMode="auto">
            <a:xfrm>
              <a:off x="3529013" y="3500438"/>
              <a:ext cx="315913" cy="109538"/>
            </a:xfrm>
            <a:custGeom>
              <a:avLst/>
              <a:gdLst>
                <a:gd name="T0" fmla="*/ 23 w 84"/>
                <a:gd name="T1" fmla="*/ 0 h 29"/>
                <a:gd name="T2" fmla="*/ 0 w 84"/>
                <a:gd name="T3" fmla="*/ 12 h 29"/>
                <a:gd name="T4" fmla="*/ 3 w 84"/>
                <a:gd name="T5" fmla="*/ 12 h 29"/>
                <a:gd name="T6" fmla="*/ 18 w 84"/>
                <a:gd name="T7" fmla="*/ 5 h 29"/>
                <a:gd name="T8" fmla="*/ 20 w 84"/>
                <a:gd name="T9" fmla="*/ 5 h 29"/>
                <a:gd name="T10" fmla="*/ 22 w 84"/>
                <a:gd name="T11" fmla="*/ 6 h 29"/>
                <a:gd name="T12" fmla="*/ 23 w 84"/>
                <a:gd name="T13" fmla="*/ 9 h 29"/>
                <a:gd name="T14" fmla="*/ 31 w 84"/>
                <a:gd name="T15" fmla="*/ 9 h 29"/>
                <a:gd name="T16" fmla="*/ 41 w 84"/>
                <a:gd name="T17" fmla="*/ 14 h 29"/>
                <a:gd name="T18" fmla="*/ 45 w 84"/>
                <a:gd name="T19" fmla="*/ 13 h 29"/>
                <a:gd name="T20" fmla="*/ 47 w 84"/>
                <a:gd name="T21" fmla="*/ 14 h 29"/>
                <a:gd name="T22" fmla="*/ 50 w 84"/>
                <a:gd name="T23" fmla="*/ 17 h 29"/>
                <a:gd name="T24" fmla="*/ 60 w 84"/>
                <a:gd name="T25" fmla="*/ 23 h 29"/>
                <a:gd name="T26" fmla="*/ 57 w 84"/>
                <a:gd name="T27" fmla="*/ 25 h 29"/>
                <a:gd name="T28" fmla="*/ 57 w 84"/>
                <a:gd name="T29" fmla="*/ 27 h 29"/>
                <a:gd name="T30" fmla="*/ 74 w 84"/>
                <a:gd name="T31" fmla="*/ 29 h 29"/>
                <a:gd name="T32" fmla="*/ 84 w 84"/>
                <a:gd name="T33" fmla="*/ 25 h 29"/>
                <a:gd name="T34" fmla="*/ 78 w 84"/>
                <a:gd name="T35" fmla="*/ 20 h 29"/>
                <a:gd name="T36" fmla="*/ 74 w 84"/>
                <a:gd name="T37" fmla="*/ 19 h 29"/>
                <a:gd name="T38" fmla="*/ 74 w 84"/>
                <a:gd name="T39" fmla="*/ 17 h 29"/>
                <a:gd name="T40" fmla="*/ 56 w 84"/>
                <a:gd name="T41" fmla="*/ 10 h 29"/>
                <a:gd name="T42" fmla="*/ 51 w 84"/>
                <a:gd name="T43" fmla="*/ 7 h 29"/>
                <a:gd name="T44" fmla="*/ 23 w 84"/>
                <a:gd name="T4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4" h="29">
                  <a:moveTo>
                    <a:pt x="23" y="0"/>
                  </a:moveTo>
                  <a:cubicBezTo>
                    <a:pt x="11" y="0"/>
                    <a:pt x="5" y="5"/>
                    <a:pt x="0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5" y="9"/>
                    <a:pt x="13" y="5"/>
                    <a:pt x="18" y="5"/>
                  </a:cubicBezTo>
                  <a:cubicBezTo>
                    <a:pt x="19" y="5"/>
                    <a:pt x="19" y="5"/>
                    <a:pt x="20" y="5"/>
                  </a:cubicBezTo>
                  <a:cubicBezTo>
                    <a:pt x="21" y="5"/>
                    <a:pt x="22" y="6"/>
                    <a:pt x="22" y="6"/>
                  </a:cubicBezTo>
                  <a:cubicBezTo>
                    <a:pt x="22" y="7"/>
                    <a:pt x="21" y="8"/>
                    <a:pt x="23" y="9"/>
                  </a:cubicBezTo>
                  <a:cubicBezTo>
                    <a:pt x="31" y="9"/>
                    <a:pt x="31" y="9"/>
                    <a:pt x="31" y="9"/>
                  </a:cubicBezTo>
                  <a:cubicBezTo>
                    <a:pt x="35" y="9"/>
                    <a:pt x="37" y="14"/>
                    <a:pt x="41" y="14"/>
                  </a:cubicBezTo>
                  <a:cubicBezTo>
                    <a:pt x="43" y="14"/>
                    <a:pt x="44" y="13"/>
                    <a:pt x="45" y="13"/>
                  </a:cubicBezTo>
                  <a:cubicBezTo>
                    <a:pt x="46" y="13"/>
                    <a:pt x="46" y="14"/>
                    <a:pt x="47" y="14"/>
                  </a:cubicBezTo>
                  <a:cubicBezTo>
                    <a:pt x="48" y="15"/>
                    <a:pt x="48" y="17"/>
                    <a:pt x="50" y="17"/>
                  </a:cubicBezTo>
                  <a:cubicBezTo>
                    <a:pt x="51" y="21"/>
                    <a:pt x="56" y="21"/>
                    <a:pt x="60" y="23"/>
                  </a:cubicBezTo>
                  <a:cubicBezTo>
                    <a:pt x="60" y="24"/>
                    <a:pt x="59" y="25"/>
                    <a:pt x="57" y="25"/>
                  </a:cubicBezTo>
                  <a:cubicBezTo>
                    <a:pt x="57" y="26"/>
                    <a:pt x="57" y="26"/>
                    <a:pt x="57" y="27"/>
                  </a:cubicBezTo>
                  <a:cubicBezTo>
                    <a:pt x="63" y="27"/>
                    <a:pt x="67" y="29"/>
                    <a:pt x="74" y="29"/>
                  </a:cubicBezTo>
                  <a:cubicBezTo>
                    <a:pt x="77" y="29"/>
                    <a:pt x="82" y="29"/>
                    <a:pt x="84" y="25"/>
                  </a:cubicBezTo>
                  <a:cubicBezTo>
                    <a:pt x="82" y="25"/>
                    <a:pt x="81" y="21"/>
                    <a:pt x="78" y="20"/>
                  </a:cubicBezTo>
                  <a:cubicBezTo>
                    <a:pt x="74" y="19"/>
                    <a:pt x="74" y="19"/>
                    <a:pt x="74" y="19"/>
                  </a:cubicBezTo>
                  <a:cubicBezTo>
                    <a:pt x="73" y="19"/>
                    <a:pt x="74" y="18"/>
                    <a:pt x="74" y="17"/>
                  </a:cubicBezTo>
                  <a:cubicBezTo>
                    <a:pt x="67" y="17"/>
                    <a:pt x="60" y="14"/>
                    <a:pt x="56" y="10"/>
                  </a:cubicBezTo>
                  <a:cubicBezTo>
                    <a:pt x="55" y="10"/>
                    <a:pt x="53" y="7"/>
                    <a:pt x="51" y="7"/>
                  </a:cubicBezTo>
                  <a:cubicBezTo>
                    <a:pt x="42" y="7"/>
                    <a:pt x="36" y="0"/>
                    <a:pt x="2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96"/>
            <p:cNvSpPr>
              <a:spLocks/>
            </p:cNvSpPr>
            <p:nvPr/>
          </p:nvSpPr>
          <p:spPr bwMode="auto">
            <a:xfrm>
              <a:off x="3575050" y="3541713"/>
              <a:ext cx="14288" cy="14288"/>
            </a:xfrm>
            <a:custGeom>
              <a:avLst/>
              <a:gdLst>
                <a:gd name="T0" fmla="*/ 3 w 4"/>
                <a:gd name="T1" fmla="*/ 0 h 4"/>
                <a:gd name="T2" fmla="*/ 2 w 4"/>
                <a:gd name="T3" fmla="*/ 0 h 4"/>
                <a:gd name="T4" fmla="*/ 2 w 4"/>
                <a:gd name="T5" fmla="*/ 2 h 4"/>
                <a:gd name="T6" fmla="*/ 0 w 4"/>
                <a:gd name="T7" fmla="*/ 4 h 4"/>
                <a:gd name="T8" fmla="*/ 1 w 4"/>
                <a:gd name="T9" fmla="*/ 4 h 4"/>
                <a:gd name="T10" fmla="*/ 4 w 4"/>
                <a:gd name="T11" fmla="*/ 4 h 4"/>
                <a:gd name="T12" fmla="*/ 4 w 4"/>
                <a:gd name="T13" fmla="*/ 0 h 4"/>
                <a:gd name="T14" fmla="*/ 3 w 4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4">
                  <a:moveTo>
                    <a:pt x="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2"/>
                    <a:pt x="0" y="2"/>
                    <a:pt x="0" y="4"/>
                  </a:cubicBezTo>
                  <a:cubicBezTo>
                    <a:pt x="0" y="4"/>
                    <a:pt x="0" y="4"/>
                    <a:pt x="1" y="4"/>
                  </a:cubicBezTo>
                  <a:cubicBezTo>
                    <a:pt x="2" y="4"/>
                    <a:pt x="3" y="4"/>
                    <a:pt x="4" y="4"/>
                  </a:cubicBezTo>
                  <a:cubicBezTo>
                    <a:pt x="4" y="3"/>
                    <a:pt x="4" y="1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97"/>
            <p:cNvSpPr>
              <a:spLocks/>
            </p:cNvSpPr>
            <p:nvPr/>
          </p:nvSpPr>
          <p:spPr bwMode="auto">
            <a:xfrm>
              <a:off x="3732213" y="3646488"/>
              <a:ext cx="52388" cy="22225"/>
            </a:xfrm>
            <a:custGeom>
              <a:avLst/>
              <a:gdLst>
                <a:gd name="T0" fmla="*/ 3 w 14"/>
                <a:gd name="T1" fmla="*/ 0 h 6"/>
                <a:gd name="T2" fmla="*/ 0 w 14"/>
                <a:gd name="T3" fmla="*/ 2 h 6"/>
                <a:gd name="T4" fmla="*/ 5 w 14"/>
                <a:gd name="T5" fmla="*/ 6 h 6"/>
                <a:gd name="T6" fmla="*/ 14 w 14"/>
                <a:gd name="T7" fmla="*/ 5 h 6"/>
                <a:gd name="T8" fmla="*/ 11 w 14"/>
                <a:gd name="T9" fmla="*/ 2 h 6"/>
                <a:gd name="T10" fmla="*/ 12 w 14"/>
                <a:gd name="T11" fmla="*/ 3 h 6"/>
                <a:gd name="T12" fmla="*/ 3 w 14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6">
                  <a:moveTo>
                    <a:pt x="3" y="0"/>
                  </a:moveTo>
                  <a:cubicBezTo>
                    <a:pt x="2" y="0"/>
                    <a:pt x="0" y="1"/>
                    <a:pt x="0" y="2"/>
                  </a:cubicBezTo>
                  <a:cubicBezTo>
                    <a:pt x="0" y="4"/>
                    <a:pt x="2" y="6"/>
                    <a:pt x="5" y="6"/>
                  </a:cubicBezTo>
                  <a:cubicBezTo>
                    <a:pt x="8" y="6"/>
                    <a:pt x="11" y="5"/>
                    <a:pt x="14" y="5"/>
                  </a:cubicBezTo>
                  <a:cubicBezTo>
                    <a:pt x="14" y="3"/>
                    <a:pt x="13" y="3"/>
                    <a:pt x="11" y="2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0" y="2"/>
                    <a:pt x="6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98"/>
            <p:cNvSpPr>
              <a:spLocks/>
            </p:cNvSpPr>
            <p:nvPr/>
          </p:nvSpPr>
          <p:spPr bwMode="auto">
            <a:xfrm>
              <a:off x="4070350" y="3646488"/>
              <a:ext cx="41275" cy="19050"/>
            </a:xfrm>
            <a:custGeom>
              <a:avLst/>
              <a:gdLst>
                <a:gd name="T0" fmla="*/ 3 w 11"/>
                <a:gd name="T1" fmla="*/ 0 h 5"/>
                <a:gd name="T2" fmla="*/ 0 w 11"/>
                <a:gd name="T3" fmla="*/ 1 h 5"/>
                <a:gd name="T4" fmla="*/ 7 w 11"/>
                <a:gd name="T5" fmla="*/ 5 h 5"/>
                <a:gd name="T6" fmla="*/ 11 w 11"/>
                <a:gd name="T7" fmla="*/ 3 h 5"/>
                <a:gd name="T8" fmla="*/ 3 w 11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5">
                  <a:moveTo>
                    <a:pt x="3" y="0"/>
                  </a:moveTo>
                  <a:cubicBezTo>
                    <a:pt x="2" y="0"/>
                    <a:pt x="0" y="0"/>
                    <a:pt x="0" y="1"/>
                  </a:cubicBezTo>
                  <a:cubicBezTo>
                    <a:pt x="0" y="4"/>
                    <a:pt x="3" y="5"/>
                    <a:pt x="7" y="5"/>
                  </a:cubicBezTo>
                  <a:cubicBezTo>
                    <a:pt x="8" y="5"/>
                    <a:pt x="10" y="5"/>
                    <a:pt x="11" y="3"/>
                  </a:cubicBezTo>
                  <a:cubicBezTo>
                    <a:pt x="10" y="1"/>
                    <a:pt x="4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99"/>
            <p:cNvSpPr>
              <a:spLocks/>
            </p:cNvSpPr>
            <p:nvPr/>
          </p:nvSpPr>
          <p:spPr bwMode="auto">
            <a:xfrm>
              <a:off x="3848100" y="3602038"/>
              <a:ext cx="180975" cy="71438"/>
            </a:xfrm>
            <a:custGeom>
              <a:avLst/>
              <a:gdLst>
                <a:gd name="T0" fmla="*/ 11 w 48"/>
                <a:gd name="T1" fmla="*/ 0 h 19"/>
                <a:gd name="T2" fmla="*/ 9 w 48"/>
                <a:gd name="T3" fmla="*/ 2 h 19"/>
                <a:gd name="T4" fmla="*/ 12 w 48"/>
                <a:gd name="T5" fmla="*/ 5 h 19"/>
                <a:gd name="T6" fmla="*/ 14 w 48"/>
                <a:gd name="T7" fmla="*/ 11 h 19"/>
                <a:gd name="T8" fmla="*/ 10 w 48"/>
                <a:gd name="T9" fmla="*/ 12 h 19"/>
                <a:gd name="T10" fmla="*/ 1 w 48"/>
                <a:gd name="T11" fmla="*/ 11 h 19"/>
                <a:gd name="T12" fmla="*/ 0 w 48"/>
                <a:gd name="T13" fmla="*/ 12 h 19"/>
                <a:gd name="T14" fmla="*/ 3 w 48"/>
                <a:gd name="T15" fmla="*/ 17 h 19"/>
                <a:gd name="T16" fmla="*/ 4 w 48"/>
                <a:gd name="T17" fmla="*/ 15 h 19"/>
                <a:gd name="T18" fmla="*/ 5 w 48"/>
                <a:gd name="T19" fmla="*/ 15 h 19"/>
                <a:gd name="T20" fmla="*/ 7 w 48"/>
                <a:gd name="T21" fmla="*/ 15 h 19"/>
                <a:gd name="T22" fmla="*/ 14 w 48"/>
                <a:gd name="T23" fmla="*/ 14 h 19"/>
                <a:gd name="T24" fmla="*/ 20 w 48"/>
                <a:gd name="T25" fmla="*/ 15 h 19"/>
                <a:gd name="T26" fmla="*/ 23 w 48"/>
                <a:gd name="T27" fmla="*/ 19 h 19"/>
                <a:gd name="T28" fmla="*/ 30 w 48"/>
                <a:gd name="T29" fmla="*/ 14 h 19"/>
                <a:gd name="T30" fmla="*/ 33 w 48"/>
                <a:gd name="T31" fmla="*/ 15 h 19"/>
                <a:gd name="T32" fmla="*/ 38 w 48"/>
                <a:gd name="T33" fmla="*/ 13 h 19"/>
                <a:gd name="T34" fmla="*/ 48 w 48"/>
                <a:gd name="T35" fmla="*/ 13 h 19"/>
                <a:gd name="T36" fmla="*/ 41 w 48"/>
                <a:gd name="T37" fmla="*/ 7 h 19"/>
                <a:gd name="T38" fmla="*/ 42 w 48"/>
                <a:gd name="T39" fmla="*/ 8 h 19"/>
                <a:gd name="T40" fmla="*/ 26 w 48"/>
                <a:gd name="T41" fmla="*/ 1 h 19"/>
                <a:gd name="T42" fmla="*/ 18 w 48"/>
                <a:gd name="T43" fmla="*/ 2 h 19"/>
                <a:gd name="T44" fmla="*/ 11 w 48"/>
                <a:gd name="T4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8" h="19">
                  <a:moveTo>
                    <a:pt x="11" y="0"/>
                  </a:moveTo>
                  <a:cubicBezTo>
                    <a:pt x="10" y="0"/>
                    <a:pt x="9" y="1"/>
                    <a:pt x="9" y="2"/>
                  </a:cubicBezTo>
                  <a:cubicBezTo>
                    <a:pt x="9" y="4"/>
                    <a:pt x="11" y="5"/>
                    <a:pt x="12" y="5"/>
                  </a:cubicBezTo>
                  <a:cubicBezTo>
                    <a:pt x="12" y="7"/>
                    <a:pt x="13" y="9"/>
                    <a:pt x="14" y="11"/>
                  </a:cubicBezTo>
                  <a:cubicBezTo>
                    <a:pt x="13" y="12"/>
                    <a:pt x="12" y="12"/>
                    <a:pt x="10" y="12"/>
                  </a:cubicBezTo>
                  <a:cubicBezTo>
                    <a:pt x="8" y="12"/>
                    <a:pt x="6" y="11"/>
                    <a:pt x="1" y="11"/>
                  </a:cubicBezTo>
                  <a:cubicBezTo>
                    <a:pt x="1" y="11"/>
                    <a:pt x="1" y="12"/>
                    <a:pt x="0" y="12"/>
                  </a:cubicBezTo>
                  <a:cubicBezTo>
                    <a:pt x="0" y="14"/>
                    <a:pt x="2" y="17"/>
                    <a:pt x="3" y="17"/>
                  </a:cubicBezTo>
                  <a:cubicBezTo>
                    <a:pt x="3" y="16"/>
                    <a:pt x="4" y="15"/>
                    <a:pt x="4" y="15"/>
                  </a:cubicBezTo>
                  <a:cubicBezTo>
                    <a:pt x="4" y="15"/>
                    <a:pt x="5" y="15"/>
                    <a:pt x="5" y="15"/>
                  </a:cubicBezTo>
                  <a:cubicBezTo>
                    <a:pt x="5" y="15"/>
                    <a:pt x="6" y="15"/>
                    <a:pt x="7" y="15"/>
                  </a:cubicBezTo>
                  <a:cubicBezTo>
                    <a:pt x="9" y="15"/>
                    <a:pt x="11" y="14"/>
                    <a:pt x="14" y="14"/>
                  </a:cubicBezTo>
                  <a:cubicBezTo>
                    <a:pt x="16" y="14"/>
                    <a:pt x="19" y="15"/>
                    <a:pt x="20" y="15"/>
                  </a:cubicBezTo>
                  <a:cubicBezTo>
                    <a:pt x="21" y="16"/>
                    <a:pt x="21" y="19"/>
                    <a:pt x="23" y="19"/>
                  </a:cubicBezTo>
                  <a:cubicBezTo>
                    <a:pt x="26" y="19"/>
                    <a:pt x="26" y="14"/>
                    <a:pt x="30" y="14"/>
                  </a:cubicBezTo>
                  <a:cubicBezTo>
                    <a:pt x="31" y="14"/>
                    <a:pt x="31" y="15"/>
                    <a:pt x="33" y="15"/>
                  </a:cubicBezTo>
                  <a:cubicBezTo>
                    <a:pt x="35" y="15"/>
                    <a:pt x="36" y="14"/>
                    <a:pt x="38" y="13"/>
                  </a:cubicBezTo>
                  <a:cubicBezTo>
                    <a:pt x="48" y="13"/>
                    <a:pt x="48" y="13"/>
                    <a:pt x="48" y="13"/>
                  </a:cubicBezTo>
                  <a:cubicBezTo>
                    <a:pt x="46" y="10"/>
                    <a:pt x="44" y="9"/>
                    <a:pt x="41" y="7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37" y="6"/>
                    <a:pt x="35" y="1"/>
                    <a:pt x="26" y="1"/>
                  </a:cubicBezTo>
                  <a:cubicBezTo>
                    <a:pt x="23" y="1"/>
                    <a:pt x="21" y="2"/>
                    <a:pt x="18" y="2"/>
                  </a:cubicBezTo>
                  <a:cubicBezTo>
                    <a:pt x="15" y="2"/>
                    <a:pt x="13" y="0"/>
                    <a:pt x="1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100"/>
            <p:cNvSpPr>
              <a:spLocks/>
            </p:cNvSpPr>
            <p:nvPr/>
          </p:nvSpPr>
          <p:spPr bwMode="auto">
            <a:xfrm>
              <a:off x="4235450" y="3890963"/>
              <a:ext cx="22225" cy="26988"/>
            </a:xfrm>
            <a:custGeom>
              <a:avLst/>
              <a:gdLst>
                <a:gd name="T0" fmla="*/ 6 w 6"/>
                <a:gd name="T1" fmla="*/ 0 h 7"/>
                <a:gd name="T2" fmla="*/ 3 w 6"/>
                <a:gd name="T3" fmla="*/ 0 h 7"/>
                <a:gd name="T4" fmla="*/ 0 w 6"/>
                <a:gd name="T5" fmla="*/ 6 h 7"/>
                <a:gd name="T6" fmla="*/ 0 w 6"/>
                <a:gd name="T7" fmla="*/ 7 h 7"/>
                <a:gd name="T8" fmla="*/ 2 w 6"/>
                <a:gd name="T9" fmla="*/ 6 h 7"/>
                <a:gd name="T10" fmla="*/ 6 w 6"/>
                <a:gd name="T11" fmla="*/ 2 h 7"/>
                <a:gd name="T12" fmla="*/ 6 w 6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7">
                  <a:moveTo>
                    <a:pt x="6" y="0"/>
                  </a:moveTo>
                  <a:cubicBezTo>
                    <a:pt x="5" y="0"/>
                    <a:pt x="4" y="0"/>
                    <a:pt x="3" y="0"/>
                  </a:cubicBezTo>
                  <a:cubicBezTo>
                    <a:pt x="1" y="0"/>
                    <a:pt x="0" y="3"/>
                    <a:pt x="0" y="6"/>
                  </a:cubicBezTo>
                  <a:cubicBezTo>
                    <a:pt x="0" y="6"/>
                    <a:pt x="0" y="7"/>
                    <a:pt x="0" y="7"/>
                  </a:cubicBezTo>
                  <a:cubicBezTo>
                    <a:pt x="1" y="7"/>
                    <a:pt x="2" y="6"/>
                    <a:pt x="2" y="6"/>
                  </a:cubicBezTo>
                  <a:cubicBezTo>
                    <a:pt x="4" y="6"/>
                    <a:pt x="5" y="4"/>
                    <a:pt x="6" y="2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101"/>
            <p:cNvSpPr>
              <a:spLocks/>
            </p:cNvSpPr>
            <p:nvPr/>
          </p:nvSpPr>
          <p:spPr bwMode="auto">
            <a:xfrm>
              <a:off x="4565650" y="4214813"/>
              <a:ext cx="74613" cy="55563"/>
            </a:xfrm>
            <a:custGeom>
              <a:avLst/>
              <a:gdLst>
                <a:gd name="T0" fmla="*/ 7 w 20"/>
                <a:gd name="T1" fmla="*/ 0 h 15"/>
                <a:gd name="T2" fmla="*/ 6 w 20"/>
                <a:gd name="T3" fmla="*/ 0 h 15"/>
                <a:gd name="T4" fmla="*/ 0 w 20"/>
                <a:gd name="T5" fmla="*/ 7 h 15"/>
                <a:gd name="T6" fmla="*/ 12 w 20"/>
                <a:gd name="T7" fmla="*/ 15 h 15"/>
                <a:gd name="T8" fmla="*/ 20 w 20"/>
                <a:gd name="T9" fmla="*/ 6 h 15"/>
                <a:gd name="T10" fmla="*/ 18 w 20"/>
                <a:gd name="T11" fmla="*/ 3 h 15"/>
                <a:gd name="T12" fmla="*/ 14 w 20"/>
                <a:gd name="T13" fmla="*/ 5 h 15"/>
                <a:gd name="T14" fmla="*/ 13 w 20"/>
                <a:gd name="T15" fmla="*/ 3 h 15"/>
                <a:gd name="T16" fmla="*/ 7 w 20"/>
                <a:gd name="T1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15">
                  <a:moveTo>
                    <a:pt x="7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2" y="0"/>
                    <a:pt x="0" y="3"/>
                    <a:pt x="0" y="7"/>
                  </a:cubicBezTo>
                  <a:cubicBezTo>
                    <a:pt x="0" y="10"/>
                    <a:pt x="8" y="15"/>
                    <a:pt x="12" y="15"/>
                  </a:cubicBezTo>
                  <a:cubicBezTo>
                    <a:pt x="15" y="15"/>
                    <a:pt x="20" y="9"/>
                    <a:pt x="20" y="6"/>
                  </a:cubicBezTo>
                  <a:cubicBezTo>
                    <a:pt x="20" y="5"/>
                    <a:pt x="19" y="3"/>
                    <a:pt x="18" y="3"/>
                  </a:cubicBezTo>
                  <a:cubicBezTo>
                    <a:pt x="17" y="3"/>
                    <a:pt x="15" y="5"/>
                    <a:pt x="14" y="5"/>
                  </a:cubicBezTo>
                  <a:cubicBezTo>
                    <a:pt x="14" y="5"/>
                    <a:pt x="13" y="4"/>
                    <a:pt x="13" y="3"/>
                  </a:cubicBezTo>
                  <a:cubicBezTo>
                    <a:pt x="11" y="3"/>
                    <a:pt x="9" y="1"/>
                    <a:pt x="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102"/>
            <p:cNvSpPr>
              <a:spLocks/>
            </p:cNvSpPr>
            <p:nvPr/>
          </p:nvSpPr>
          <p:spPr bwMode="auto">
            <a:xfrm>
              <a:off x="3856038" y="5589588"/>
              <a:ext cx="25400" cy="63500"/>
            </a:xfrm>
            <a:custGeom>
              <a:avLst/>
              <a:gdLst>
                <a:gd name="T0" fmla="*/ 3 w 7"/>
                <a:gd name="T1" fmla="*/ 0 h 17"/>
                <a:gd name="T2" fmla="*/ 0 w 7"/>
                <a:gd name="T3" fmla="*/ 9 h 17"/>
                <a:gd name="T4" fmla="*/ 0 w 7"/>
                <a:gd name="T5" fmla="*/ 13 h 17"/>
                <a:gd name="T6" fmla="*/ 3 w 7"/>
                <a:gd name="T7" fmla="*/ 17 h 17"/>
                <a:gd name="T8" fmla="*/ 5 w 7"/>
                <a:gd name="T9" fmla="*/ 17 h 17"/>
                <a:gd name="T10" fmla="*/ 5 w 7"/>
                <a:gd name="T11" fmla="*/ 8 h 17"/>
                <a:gd name="T12" fmla="*/ 7 w 7"/>
                <a:gd name="T13" fmla="*/ 5 h 17"/>
                <a:gd name="T14" fmla="*/ 3 w 7"/>
                <a:gd name="T15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17">
                  <a:moveTo>
                    <a:pt x="3" y="0"/>
                  </a:moveTo>
                  <a:cubicBezTo>
                    <a:pt x="1" y="0"/>
                    <a:pt x="0" y="9"/>
                    <a:pt x="0" y="9"/>
                  </a:cubicBezTo>
                  <a:cubicBezTo>
                    <a:pt x="0" y="9"/>
                    <a:pt x="0" y="11"/>
                    <a:pt x="0" y="13"/>
                  </a:cubicBezTo>
                  <a:cubicBezTo>
                    <a:pt x="0" y="14"/>
                    <a:pt x="1" y="16"/>
                    <a:pt x="3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6" y="7"/>
                    <a:pt x="7" y="7"/>
                    <a:pt x="7" y="5"/>
                  </a:cubicBezTo>
                  <a:cubicBezTo>
                    <a:pt x="7" y="3"/>
                    <a:pt x="6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103"/>
            <p:cNvSpPr>
              <a:spLocks/>
            </p:cNvSpPr>
            <p:nvPr/>
          </p:nvSpPr>
          <p:spPr bwMode="auto">
            <a:xfrm>
              <a:off x="3633788" y="3841750"/>
              <a:ext cx="1419225" cy="2289175"/>
            </a:xfrm>
            <a:custGeom>
              <a:avLst/>
              <a:gdLst>
                <a:gd name="T0" fmla="*/ 46 w 378"/>
                <a:gd name="T1" fmla="*/ 17 h 609"/>
                <a:gd name="T2" fmla="*/ 37 w 378"/>
                <a:gd name="T3" fmla="*/ 33 h 609"/>
                <a:gd name="T4" fmla="*/ 27 w 378"/>
                <a:gd name="T5" fmla="*/ 39 h 609"/>
                <a:gd name="T6" fmla="*/ 32 w 378"/>
                <a:gd name="T7" fmla="*/ 64 h 609"/>
                <a:gd name="T8" fmla="*/ 32 w 378"/>
                <a:gd name="T9" fmla="*/ 66 h 609"/>
                <a:gd name="T10" fmla="*/ 10 w 378"/>
                <a:gd name="T11" fmla="*/ 95 h 609"/>
                <a:gd name="T12" fmla="*/ 12 w 378"/>
                <a:gd name="T13" fmla="*/ 123 h 609"/>
                <a:gd name="T14" fmla="*/ 12 w 378"/>
                <a:gd name="T15" fmla="*/ 158 h 609"/>
                <a:gd name="T16" fmla="*/ 35 w 378"/>
                <a:gd name="T17" fmla="*/ 201 h 609"/>
                <a:gd name="T18" fmla="*/ 68 w 378"/>
                <a:gd name="T19" fmla="*/ 238 h 609"/>
                <a:gd name="T20" fmla="*/ 90 w 378"/>
                <a:gd name="T21" fmla="*/ 296 h 609"/>
                <a:gd name="T22" fmla="*/ 82 w 378"/>
                <a:gd name="T23" fmla="*/ 348 h 609"/>
                <a:gd name="T24" fmla="*/ 74 w 378"/>
                <a:gd name="T25" fmla="*/ 403 h 609"/>
                <a:gd name="T26" fmla="*/ 68 w 378"/>
                <a:gd name="T27" fmla="*/ 442 h 609"/>
                <a:gd name="T28" fmla="*/ 70 w 378"/>
                <a:gd name="T29" fmla="*/ 463 h 609"/>
                <a:gd name="T30" fmla="*/ 64 w 378"/>
                <a:gd name="T31" fmla="*/ 509 h 609"/>
                <a:gd name="T32" fmla="*/ 53 w 378"/>
                <a:gd name="T33" fmla="*/ 510 h 609"/>
                <a:gd name="T34" fmla="*/ 55 w 378"/>
                <a:gd name="T35" fmla="*/ 556 h 609"/>
                <a:gd name="T36" fmla="*/ 58 w 378"/>
                <a:gd name="T37" fmla="*/ 579 h 609"/>
                <a:gd name="T38" fmla="*/ 83 w 378"/>
                <a:gd name="T39" fmla="*/ 593 h 609"/>
                <a:gd name="T40" fmla="*/ 113 w 378"/>
                <a:gd name="T41" fmla="*/ 608 h 609"/>
                <a:gd name="T42" fmla="*/ 134 w 378"/>
                <a:gd name="T43" fmla="*/ 602 h 609"/>
                <a:gd name="T44" fmla="*/ 105 w 378"/>
                <a:gd name="T45" fmla="*/ 550 h 609"/>
                <a:gd name="T46" fmla="*/ 115 w 378"/>
                <a:gd name="T47" fmla="*/ 507 h 609"/>
                <a:gd name="T48" fmla="*/ 135 w 378"/>
                <a:gd name="T49" fmla="*/ 472 h 609"/>
                <a:gd name="T50" fmla="*/ 139 w 378"/>
                <a:gd name="T51" fmla="*/ 470 h 609"/>
                <a:gd name="T52" fmla="*/ 155 w 378"/>
                <a:gd name="T53" fmla="*/ 455 h 609"/>
                <a:gd name="T54" fmla="*/ 167 w 378"/>
                <a:gd name="T55" fmla="*/ 436 h 609"/>
                <a:gd name="T56" fmla="*/ 200 w 378"/>
                <a:gd name="T57" fmla="*/ 421 h 609"/>
                <a:gd name="T58" fmla="*/ 187 w 378"/>
                <a:gd name="T59" fmla="*/ 394 h 609"/>
                <a:gd name="T60" fmla="*/ 235 w 378"/>
                <a:gd name="T61" fmla="*/ 376 h 609"/>
                <a:gd name="T62" fmla="*/ 266 w 378"/>
                <a:gd name="T63" fmla="*/ 337 h 609"/>
                <a:gd name="T64" fmla="*/ 297 w 378"/>
                <a:gd name="T65" fmla="*/ 294 h 609"/>
                <a:gd name="T66" fmla="*/ 326 w 378"/>
                <a:gd name="T67" fmla="*/ 282 h 609"/>
                <a:gd name="T68" fmla="*/ 342 w 378"/>
                <a:gd name="T69" fmla="*/ 244 h 609"/>
                <a:gd name="T70" fmla="*/ 355 w 378"/>
                <a:gd name="T71" fmla="*/ 199 h 609"/>
                <a:gd name="T72" fmla="*/ 368 w 378"/>
                <a:gd name="T73" fmla="*/ 141 h 609"/>
                <a:gd name="T74" fmla="*/ 345 w 378"/>
                <a:gd name="T75" fmla="*/ 128 h 609"/>
                <a:gd name="T76" fmla="*/ 302 w 378"/>
                <a:gd name="T77" fmla="*/ 123 h 609"/>
                <a:gd name="T78" fmla="*/ 275 w 378"/>
                <a:gd name="T79" fmla="*/ 105 h 609"/>
                <a:gd name="T80" fmla="*/ 252 w 378"/>
                <a:gd name="T81" fmla="*/ 116 h 609"/>
                <a:gd name="T82" fmla="*/ 251 w 378"/>
                <a:gd name="T83" fmla="*/ 83 h 609"/>
                <a:gd name="T84" fmla="*/ 229 w 378"/>
                <a:gd name="T85" fmla="*/ 57 h 609"/>
                <a:gd name="T86" fmla="*/ 186 w 378"/>
                <a:gd name="T87" fmla="*/ 43 h 609"/>
                <a:gd name="T88" fmla="*/ 151 w 378"/>
                <a:gd name="T89" fmla="*/ 16 h 609"/>
                <a:gd name="T90" fmla="*/ 147 w 378"/>
                <a:gd name="T91" fmla="*/ 13 h 609"/>
                <a:gd name="T92" fmla="*/ 110 w 378"/>
                <a:gd name="T93" fmla="*/ 15 h 609"/>
                <a:gd name="T94" fmla="*/ 95 w 378"/>
                <a:gd name="T95" fmla="*/ 8 h 609"/>
                <a:gd name="T96" fmla="*/ 82 w 378"/>
                <a:gd name="T97" fmla="*/ 27 h 609"/>
                <a:gd name="T98" fmla="*/ 80 w 378"/>
                <a:gd name="T99" fmla="*/ 0 h 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78" h="609">
                  <a:moveTo>
                    <a:pt x="80" y="0"/>
                  </a:moveTo>
                  <a:cubicBezTo>
                    <a:pt x="77" y="0"/>
                    <a:pt x="76" y="4"/>
                    <a:pt x="72" y="5"/>
                  </a:cubicBezTo>
                  <a:cubicBezTo>
                    <a:pt x="65" y="7"/>
                    <a:pt x="60" y="9"/>
                    <a:pt x="54" y="11"/>
                  </a:cubicBezTo>
                  <a:cubicBezTo>
                    <a:pt x="50" y="12"/>
                    <a:pt x="47" y="13"/>
                    <a:pt x="46" y="17"/>
                  </a:cubicBezTo>
                  <a:cubicBezTo>
                    <a:pt x="45" y="20"/>
                    <a:pt x="45" y="23"/>
                    <a:pt x="43" y="25"/>
                  </a:cubicBezTo>
                  <a:cubicBezTo>
                    <a:pt x="42" y="26"/>
                    <a:pt x="39" y="27"/>
                    <a:pt x="39" y="29"/>
                  </a:cubicBezTo>
                  <a:cubicBezTo>
                    <a:pt x="38" y="29"/>
                    <a:pt x="37" y="30"/>
                    <a:pt x="37" y="31"/>
                  </a:cubicBezTo>
                  <a:cubicBezTo>
                    <a:pt x="37" y="31"/>
                    <a:pt x="37" y="32"/>
                    <a:pt x="37" y="33"/>
                  </a:cubicBezTo>
                  <a:cubicBezTo>
                    <a:pt x="36" y="33"/>
                    <a:pt x="36" y="33"/>
                    <a:pt x="36" y="33"/>
                  </a:cubicBezTo>
                  <a:cubicBezTo>
                    <a:pt x="35" y="33"/>
                    <a:pt x="35" y="33"/>
                    <a:pt x="34" y="33"/>
                  </a:cubicBezTo>
                  <a:cubicBezTo>
                    <a:pt x="33" y="33"/>
                    <a:pt x="32" y="34"/>
                    <a:pt x="32" y="34"/>
                  </a:cubicBezTo>
                  <a:cubicBezTo>
                    <a:pt x="30" y="36"/>
                    <a:pt x="28" y="38"/>
                    <a:pt x="27" y="39"/>
                  </a:cubicBezTo>
                  <a:cubicBezTo>
                    <a:pt x="27" y="39"/>
                    <a:pt x="27" y="40"/>
                    <a:pt x="27" y="41"/>
                  </a:cubicBezTo>
                  <a:cubicBezTo>
                    <a:pt x="27" y="46"/>
                    <a:pt x="32" y="45"/>
                    <a:pt x="32" y="51"/>
                  </a:cubicBezTo>
                  <a:cubicBezTo>
                    <a:pt x="32" y="54"/>
                    <a:pt x="30" y="55"/>
                    <a:pt x="30" y="58"/>
                  </a:cubicBezTo>
                  <a:cubicBezTo>
                    <a:pt x="30" y="60"/>
                    <a:pt x="32" y="62"/>
                    <a:pt x="32" y="64"/>
                  </a:cubicBezTo>
                  <a:cubicBezTo>
                    <a:pt x="32" y="65"/>
                    <a:pt x="32" y="65"/>
                    <a:pt x="32" y="66"/>
                  </a:cubicBezTo>
                  <a:cubicBezTo>
                    <a:pt x="32" y="66"/>
                    <a:pt x="32" y="66"/>
                    <a:pt x="32" y="66"/>
                  </a:cubicBezTo>
                  <a:cubicBezTo>
                    <a:pt x="32" y="66"/>
                    <a:pt x="32" y="66"/>
                    <a:pt x="32" y="66"/>
                  </a:cubicBezTo>
                  <a:cubicBezTo>
                    <a:pt x="32" y="66"/>
                    <a:pt x="32" y="66"/>
                    <a:pt x="32" y="66"/>
                  </a:cubicBezTo>
                  <a:cubicBezTo>
                    <a:pt x="31" y="68"/>
                    <a:pt x="31" y="68"/>
                    <a:pt x="31" y="68"/>
                  </a:cubicBezTo>
                  <a:cubicBezTo>
                    <a:pt x="31" y="69"/>
                    <a:pt x="32" y="70"/>
                    <a:pt x="34" y="71"/>
                  </a:cubicBezTo>
                  <a:cubicBezTo>
                    <a:pt x="32" y="79"/>
                    <a:pt x="25" y="77"/>
                    <a:pt x="21" y="83"/>
                  </a:cubicBezTo>
                  <a:cubicBezTo>
                    <a:pt x="19" y="87"/>
                    <a:pt x="17" y="95"/>
                    <a:pt x="10" y="95"/>
                  </a:cubicBezTo>
                  <a:cubicBezTo>
                    <a:pt x="11" y="108"/>
                    <a:pt x="4" y="106"/>
                    <a:pt x="4" y="113"/>
                  </a:cubicBezTo>
                  <a:cubicBezTo>
                    <a:pt x="4" y="117"/>
                    <a:pt x="4" y="123"/>
                    <a:pt x="8" y="123"/>
                  </a:cubicBezTo>
                  <a:cubicBezTo>
                    <a:pt x="9" y="123"/>
                    <a:pt x="10" y="122"/>
                    <a:pt x="10" y="122"/>
                  </a:cubicBezTo>
                  <a:cubicBezTo>
                    <a:pt x="11" y="122"/>
                    <a:pt x="11" y="122"/>
                    <a:pt x="12" y="123"/>
                  </a:cubicBezTo>
                  <a:cubicBezTo>
                    <a:pt x="11" y="128"/>
                    <a:pt x="6" y="129"/>
                    <a:pt x="4" y="133"/>
                  </a:cubicBezTo>
                  <a:cubicBezTo>
                    <a:pt x="2" y="134"/>
                    <a:pt x="0" y="138"/>
                    <a:pt x="0" y="141"/>
                  </a:cubicBezTo>
                  <a:cubicBezTo>
                    <a:pt x="0" y="147"/>
                    <a:pt x="4" y="152"/>
                    <a:pt x="8" y="155"/>
                  </a:cubicBezTo>
                  <a:cubicBezTo>
                    <a:pt x="9" y="157"/>
                    <a:pt x="11" y="156"/>
                    <a:pt x="12" y="158"/>
                  </a:cubicBezTo>
                  <a:cubicBezTo>
                    <a:pt x="13" y="160"/>
                    <a:pt x="13" y="164"/>
                    <a:pt x="15" y="166"/>
                  </a:cubicBezTo>
                  <a:cubicBezTo>
                    <a:pt x="16" y="166"/>
                    <a:pt x="18" y="166"/>
                    <a:pt x="19" y="168"/>
                  </a:cubicBezTo>
                  <a:cubicBezTo>
                    <a:pt x="21" y="173"/>
                    <a:pt x="23" y="177"/>
                    <a:pt x="25" y="183"/>
                  </a:cubicBezTo>
                  <a:cubicBezTo>
                    <a:pt x="27" y="190"/>
                    <a:pt x="33" y="195"/>
                    <a:pt x="35" y="201"/>
                  </a:cubicBezTo>
                  <a:cubicBezTo>
                    <a:pt x="36" y="205"/>
                    <a:pt x="41" y="208"/>
                    <a:pt x="41" y="212"/>
                  </a:cubicBezTo>
                  <a:cubicBezTo>
                    <a:pt x="41" y="216"/>
                    <a:pt x="39" y="219"/>
                    <a:pt x="42" y="221"/>
                  </a:cubicBezTo>
                  <a:cubicBezTo>
                    <a:pt x="47" y="226"/>
                    <a:pt x="51" y="230"/>
                    <a:pt x="59" y="233"/>
                  </a:cubicBezTo>
                  <a:cubicBezTo>
                    <a:pt x="63" y="234"/>
                    <a:pt x="64" y="235"/>
                    <a:pt x="68" y="238"/>
                  </a:cubicBezTo>
                  <a:cubicBezTo>
                    <a:pt x="71" y="242"/>
                    <a:pt x="74" y="241"/>
                    <a:pt x="78" y="243"/>
                  </a:cubicBezTo>
                  <a:cubicBezTo>
                    <a:pt x="83" y="246"/>
                    <a:pt x="88" y="250"/>
                    <a:pt x="91" y="257"/>
                  </a:cubicBezTo>
                  <a:cubicBezTo>
                    <a:pt x="91" y="260"/>
                    <a:pt x="93" y="277"/>
                    <a:pt x="93" y="279"/>
                  </a:cubicBezTo>
                  <a:cubicBezTo>
                    <a:pt x="93" y="284"/>
                    <a:pt x="90" y="292"/>
                    <a:pt x="90" y="296"/>
                  </a:cubicBezTo>
                  <a:cubicBezTo>
                    <a:pt x="90" y="299"/>
                    <a:pt x="90" y="299"/>
                    <a:pt x="90" y="308"/>
                  </a:cubicBezTo>
                  <a:cubicBezTo>
                    <a:pt x="90" y="311"/>
                    <a:pt x="88" y="316"/>
                    <a:pt x="88" y="318"/>
                  </a:cubicBezTo>
                  <a:cubicBezTo>
                    <a:pt x="88" y="319"/>
                    <a:pt x="88" y="320"/>
                    <a:pt x="88" y="321"/>
                  </a:cubicBezTo>
                  <a:cubicBezTo>
                    <a:pt x="88" y="330"/>
                    <a:pt x="82" y="337"/>
                    <a:pt x="82" y="348"/>
                  </a:cubicBezTo>
                  <a:cubicBezTo>
                    <a:pt x="82" y="353"/>
                    <a:pt x="79" y="357"/>
                    <a:pt x="80" y="362"/>
                  </a:cubicBezTo>
                  <a:cubicBezTo>
                    <a:pt x="81" y="383"/>
                    <a:pt x="81" y="383"/>
                    <a:pt x="81" y="383"/>
                  </a:cubicBezTo>
                  <a:cubicBezTo>
                    <a:pt x="79" y="390"/>
                    <a:pt x="79" y="395"/>
                    <a:pt x="77" y="401"/>
                  </a:cubicBezTo>
                  <a:cubicBezTo>
                    <a:pt x="77" y="403"/>
                    <a:pt x="75" y="402"/>
                    <a:pt x="74" y="403"/>
                  </a:cubicBezTo>
                  <a:cubicBezTo>
                    <a:pt x="73" y="405"/>
                    <a:pt x="72" y="409"/>
                    <a:pt x="71" y="411"/>
                  </a:cubicBezTo>
                  <a:cubicBezTo>
                    <a:pt x="69" y="415"/>
                    <a:pt x="65" y="422"/>
                    <a:pt x="65" y="428"/>
                  </a:cubicBezTo>
                  <a:cubicBezTo>
                    <a:pt x="65" y="430"/>
                    <a:pt x="65" y="438"/>
                    <a:pt x="66" y="438"/>
                  </a:cubicBezTo>
                  <a:cubicBezTo>
                    <a:pt x="66" y="438"/>
                    <a:pt x="68" y="440"/>
                    <a:pt x="68" y="442"/>
                  </a:cubicBezTo>
                  <a:cubicBezTo>
                    <a:pt x="68" y="442"/>
                    <a:pt x="67" y="443"/>
                    <a:pt x="65" y="443"/>
                  </a:cubicBezTo>
                  <a:cubicBezTo>
                    <a:pt x="64" y="448"/>
                    <a:pt x="62" y="451"/>
                    <a:pt x="62" y="456"/>
                  </a:cubicBezTo>
                  <a:cubicBezTo>
                    <a:pt x="62" y="459"/>
                    <a:pt x="64" y="466"/>
                    <a:pt x="66" y="466"/>
                  </a:cubicBezTo>
                  <a:cubicBezTo>
                    <a:pt x="68" y="466"/>
                    <a:pt x="68" y="463"/>
                    <a:pt x="70" y="463"/>
                  </a:cubicBezTo>
                  <a:cubicBezTo>
                    <a:pt x="71" y="462"/>
                    <a:pt x="71" y="462"/>
                    <a:pt x="71" y="462"/>
                  </a:cubicBezTo>
                  <a:cubicBezTo>
                    <a:pt x="72" y="462"/>
                    <a:pt x="72" y="463"/>
                    <a:pt x="73" y="463"/>
                  </a:cubicBezTo>
                  <a:cubicBezTo>
                    <a:pt x="73" y="467"/>
                    <a:pt x="73" y="467"/>
                    <a:pt x="73" y="467"/>
                  </a:cubicBezTo>
                  <a:cubicBezTo>
                    <a:pt x="64" y="509"/>
                    <a:pt x="64" y="509"/>
                    <a:pt x="64" y="509"/>
                  </a:cubicBezTo>
                  <a:cubicBezTo>
                    <a:pt x="59" y="509"/>
                    <a:pt x="61" y="504"/>
                    <a:pt x="56" y="504"/>
                  </a:cubicBezTo>
                  <a:cubicBezTo>
                    <a:pt x="55" y="504"/>
                    <a:pt x="54" y="505"/>
                    <a:pt x="54" y="507"/>
                  </a:cubicBezTo>
                  <a:cubicBezTo>
                    <a:pt x="53" y="507"/>
                    <a:pt x="53" y="507"/>
                    <a:pt x="53" y="507"/>
                  </a:cubicBezTo>
                  <a:cubicBezTo>
                    <a:pt x="53" y="510"/>
                    <a:pt x="53" y="510"/>
                    <a:pt x="53" y="510"/>
                  </a:cubicBezTo>
                  <a:cubicBezTo>
                    <a:pt x="54" y="513"/>
                    <a:pt x="57" y="517"/>
                    <a:pt x="57" y="520"/>
                  </a:cubicBezTo>
                  <a:cubicBezTo>
                    <a:pt x="57" y="524"/>
                    <a:pt x="51" y="526"/>
                    <a:pt x="51" y="531"/>
                  </a:cubicBezTo>
                  <a:cubicBezTo>
                    <a:pt x="51" y="536"/>
                    <a:pt x="55" y="546"/>
                    <a:pt x="55" y="552"/>
                  </a:cubicBezTo>
                  <a:cubicBezTo>
                    <a:pt x="55" y="554"/>
                    <a:pt x="55" y="554"/>
                    <a:pt x="55" y="556"/>
                  </a:cubicBezTo>
                  <a:cubicBezTo>
                    <a:pt x="55" y="562"/>
                    <a:pt x="63" y="561"/>
                    <a:pt x="63" y="568"/>
                  </a:cubicBezTo>
                  <a:cubicBezTo>
                    <a:pt x="63" y="570"/>
                    <a:pt x="62" y="572"/>
                    <a:pt x="61" y="573"/>
                  </a:cubicBezTo>
                  <a:cubicBezTo>
                    <a:pt x="62" y="574"/>
                    <a:pt x="62" y="574"/>
                    <a:pt x="63" y="574"/>
                  </a:cubicBezTo>
                  <a:cubicBezTo>
                    <a:pt x="63" y="577"/>
                    <a:pt x="58" y="577"/>
                    <a:pt x="58" y="579"/>
                  </a:cubicBezTo>
                  <a:cubicBezTo>
                    <a:pt x="58" y="580"/>
                    <a:pt x="59" y="581"/>
                    <a:pt x="60" y="582"/>
                  </a:cubicBezTo>
                  <a:cubicBezTo>
                    <a:pt x="64" y="586"/>
                    <a:pt x="66" y="590"/>
                    <a:pt x="74" y="590"/>
                  </a:cubicBezTo>
                  <a:cubicBezTo>
                    <a:pt x="74" y="591"/>
                    <a:pt x="75" y="593"/>
                    <a:pt x="77" y="593"/>
                  </a:cubicBezTo>
                  <a:cubicBezTo>
                    <a:pt x="79" y="593"/>
                    <a:pt x="80" y="593"/>
                    <a:pt x="83" y="593"/>
                  </a:cubicBezTo>
                  <a:cubicBezTo>
                    <a:pt x="83" y="599"/>
                    <a:pt x="89" y="599"/>
                    <a:pt x="93" y="600"/>
                  </a:cubicBezTo>
                  <a:cubicBezTo>
                    <a:pt x="98" y="601"/>
                    <a:pt x="95" y="609"/>
                    <a:pt x="102" y="609"/>
                  </a:cubicBezTo>
                  <a:cubicBezTo>
                    <a:pt x="105" y="609"/>
                    <a:pt x="107" y="609"/>
                    <a:pt x="110" y="609"/>
                  </a:cubicBezTo>
                  <a:cubicBezTo>
                    <a:pt x="111" y="609"/>
                    <a:pt x="112" y="608"/>
                    <a:pt x="113" y="608"/>
                  </a:cubicBezTo>
                  <a:cubicBezTo>
                    <a:pt x="114" y="608"/>
                    <a:pt x="114" y="608"/>
                    <a:pt x="116" y="608"/>
                  </a:cubicBezTo>
                  <a:cubicBezTo>
                    <a:pt x="118" y="608"/>
                    <a:pt x="126" y="603"/>
                    <a:pt x="130" y="603"/>
                  </a:cubicBezTo>
                  <a:cubicBezTo>
                    <a:pt x="131" y="603"/>
                    <a:pt x="132" y="603"/>
                    <a:pt x="132" y="603"/>
                  </a:cubicBezTo>
                  <a:cubicBezTo>
                    <a:pt x="133" y="603"/>
                    <a:pt x="134" y="603"/>
                    <a:pt x="134" y="602"/>
                  </a:cubicBezTo>
                  <a:cubicBezTo>
                    <a:pt x="127" y="598"/>
                    <a:pt x="119" y="595"/>
                    <a:pt x="113" y="589"/>
                  </a:cubicBezTo>
                  <a:cubicBezTo>
                    <a:pt x="109" y="585"/>
                    <a:pt x="109" y="572"/>
                    <a:pt x="104" y="570"/>
                  </a:cubicBezTo>
                  <a:cubicBezTo>
                    <a:pt x="103" y="569"/>
                    <a:pt x="100" y="566"/>
                    <a:pt x="100" y="563"/>
                  </a:cubicBezTo>
                  <a:cubicBezTo>
                    <a:pt x="100" y="558"/>
                    <a:pt x="101" y="554"/>
                    <a:pt x="105" y="550"/>
                  </a:cubicBezTo>
                  <a:cubicBezTo>
                    <a:pt x="107" y="548"/>
                    <a:pt x="112" y="549"/>
                    <a:pt x="114" y="545"/>
                  </a:cubicBezTo>
                  <a:cubicBezTo>
                    <a:pt x="116" y="542"/>
                    <a:pt x="115" y="538"/>
                    <a:pt x="117" y="536"/>
                  </a:cubicBezTo>
                  <a:cubicBezTo>
                    <a:pt x="121" y="532"/>
                    <a:pt x="128" y="531"/>
                    <a:pt x="128" y="523"/>
                  </a:cubicBezTo>
                  <a:cubicBezTo>
                    <a:pt x="128" y="514"/>
                    <a:pt x="115" y="518"/>
                    <a:pt x="115" y="507"/>
                  </a:cubicBezTo>
                  <a:cubicBezTo>
                    <a:pt x="115" y="502"/>
                    <a:pt x="119" y="498"/>
                    <a:pt x="124" y="497"/>
                  </a:cubicBezTo>
                  <a:cubicBezTo>
                    <a:pt x="126" y="497"/>
                    <a:pt x="131" y="496"/>
                    <a:pt x="132" y="493"/>
                  </a:cubicBezTo>
                  <a:cubicBezTo>
                    <a:pt x="133" y="486"/>
                    <a:pt x="133" y="481"/>
                    <a:pt x="138" y="476"/>
                  </a:cubicBezTo>
                  <a:cubicBezTo>
                    <a:pt x="137" y="475"/>
                    <a:pt x="135" y="475"/>
                    <a:pt x="135" y="472"/>
                  </a:cubicBezTo>
                  <a:cubicBezTo>
                    <a:pt x="138" y="472"/>
                    <a:pt x="139" y="474"/>
                    <a:pt x="143" y="474"/>
                  </a:cubicBezTo>
                  <a:cubicBezTo>
                    <a:pt x="143" y="474"/>
                    <a:pt x="145" y="472"/>
                    <a:pt x="145" y="471"/>
                  </a:cubicBezTo>
                  <a:cubicBezTo>
                    <a:pt x="145" y="469"/>
                    <a:pt x="144" y="469"/>
                    <a:pt x="143" y="468"/>
                  </a:cubicBezTo>
                  <a:cubicBezTo>
                    <a:pt x="142" y="468"/>
                    <a:pt x="140" y="470"/>
                    <a:pt x="139" y="470"/>
                  </a:cubicBezTo>
                  <a:cubicBezTo>
                    <a:pt x="136" y="470"/>
                    <a:pt x="133" y="462"/>
                    <a:pt x="133" y="458"/>
                  </a:cubicBezTo>
                  <a:cubicBezTo>
                    <a:pt x="133" y="457"/>
                    <a:pt x="134" y="455"/>
                    <a:pt x="136" y="455"/>
                  </a:cubicBezTo>
                  <a:cubicBezTo>
                    <a:pt x="141" y="455"/>
                    <a:pt x="143" y="459"/>
                    <a:pt x="149" y="459"/>
                  </a:cubicBezTo>
                  <a:cubicBezTo>
                    <a:pt x="151" y="459"/>
                    <a:pt x="155" y="457"/>
                    <a:pt x="155" y="455"/>
                  </a:cubicBezTo>
                  <a:cubicBezTo>
                    <a:pt x="155" y="455"/>
                    <a:pt x="155" y="454"/>
                    <a:pt x="155" y="453"/>
                  </a:cubicBezTo>
                  <a:cubicBezTo>
                    <a:pt x="157" y="449"/>
                    <a:pt x="154" y="440"/>
                    <a:pt x="158" y="436"/>
                  </a:cubicBezTo>
                  <a:cubicBezTo>
                    <a:pt x="159" y="436"/>
                    <a:pt x="160" y="435"/>
                    <a:pt x="162" y="435"/>
                  </a:cubicBezTo>
                  <a:cubicBezTo>
                    <a:pt x="163" y="435"/>
                    <a:pt x="165" y="436"/>
                    <a:pt x="167" y="436"/>
                  </a:cubicBezTo>
                  <a:cubicBezTo>
                    <a:pt x="168" y="436"/>
                    <a:pt x="170" y="436"/>
                    <a:pt x="171" y="436"/>
                  </a:cubicBezTo>
                  <a:cubicBezTo>
                    <a:pt x="172" y="436"/>
                    <a:pt x="174" y="436"/>
                    <a:pt x="174" y="436"/>
                  </a:cubicBezTo>
                  <a:cubicBezTo>
                    <a:pt x="181" y="433"/>
                    <a:pt x="187" y="435"/>
                    <a:pt x="192" y="430"/>
                  </a:cubicBezTo>
                  <a:cubicBezTo>
                    <a:pt x="195" y="427"/>
                    <a:pt x="197" y="425"/>
                    <a:pt x="200" y="421"/>
                  </a:cubicBezTo>
                  <a:cubicBezTo>
                    <a:pt x="201" y="419"/>
                    <a:pt x="201" y="417"/>
                    <a:pt x="201" y="414"/>
                  </a:cubicBezTo>
                  <a:cubicBezTo>
                    <a:pt x="201" y="411"/>
                    <a:pt x="196" y="411"/>
                    <a:pt x="196" y="407"/>
                  </a:cubicBezTo>
                  <a:cubicBezTo>
                    <a:pt x="194" y="404"/>
                    <a:pt x="194" y="401"/>
                    <a:pt x="192" y="399"/>
                  </a:cubicBezTo>
                  <a:cubicBezTo>
                    <a:pt x="191" y="398"/>
                    <a:pt x="187" y="396"/>
                    <a:pt x="187" y="394"/>
                  </a:cubicBezTo>
                  <a:cubicBezTo>
                    <a:pt x="187" y="393"/>
                    <a:pt x="188" y="392"/>
                    <a:pt x="189" y="392"/>
                  </a:cubicBezTo>
                  <a:cubicBezTo>
                    <a:pt x="194" y="392"/>
                    <a:pt x="197" y="396"/>
                    <a:pt x="201" y="396"/>
                  </a:cubicBezTo>
                  <a:cubicBezTo>
                    <a:pt x="203" y="396"/>
                    <a:pt x="210" y="399"/>
                    <a:pt x="214" y="399"/>
                  </a:cubicBezTo>
                  <a:cubicBezTo>
                    <a:pt x="227" y="399"/>
                    <a:pt x="229" y="385"/>
                    <a:pt x="235" y="376"/>
                  </a:cubicBezTo>
                  <a:cubicBezTo>
                    <a:pt x="240" y="369"/>
                    <a:pt x="246" y="368"/>
                    <a:pt x="251" y="360"/>
                  </a:cubicBezTo>
                  <a:cubicBezTo>
                    <a:pt x="253" y="356"/>
                    <a:pt x="253" y="354"/>
                    <a:pt x="255" y="351"/>
                  </a:cubicBezTo>
                  <a:cubicBezTo>
                    <a:pt x="255" y="351"/>
                    <a:pt x="255" y="351"/>
                    <a:pt x="255" y="351"/>
                  </a:cubicBezTo>
                  <a:cubicBezTo>
                    <a:pt x="258" y="345"/>
                    <a:pt x="260" y="340"/>
                    <a:pt x="266" y="337"/>
                  </a:cubicBezTo>
                  <a:cubicBezTo>
                    <a:pt x="266" y="324"/>
                    <a:pt x="266" y="324"/>
                    <a:pt x="266" y="324"/>
                  </a:cubicBezTo>
                  <a:cubicBezTo>
                    <a:pt x="266" y="319"/>
                    <a:pt x="266" y="315"/>
                    <a:pt x="269" y="311"/>
                  </a:cubicBezTo>
                  <a:cubicBezTo>
                    <a:pt x="271" y="309"/>
                    <a:pt x="275" y="309"/>
                    <a:pt x="277" y="305"/>
                  </a:cubicBezTo>
                  <a:cubicBezTo>
                    <a:pt x="283" y="297"/>
                    <a:pt x="290" y="301"/>
                    <a:pt x="297" y="294"/>
                  </a:cubicBezTo>
                  <a:cubicBezTo>
                    <a:pt x="297" y="293"/>
                    <a:pt x="298" y="292"/>
                    <a:pt x="299" y="291"/>
                  </a:cubicBezTo>
                  <a:cubicBezTo>
                    <a:pt x="303" y="290"/>
                    <a:pt x="306" y="289"/>
                    <a:pt x="310" y="289"/>
                  </a:cubicBezTo>
                  <a:cubicBezTo>
                    <a:pt x="311" y="289"/>
                    <a:pt x="312" y="289"/>
                    <a:pt x="313" y="289"/>
                  </a:cubicBezTo>
                  <a:cubicBezTo>
                    <a:pt x="318" y="289"/>
                    <a:pt x="324" y="285"/>
                    <a:pt x="326" y="282"/>
                  </a:cubicBezTo>
                  <a:cubicBezTo>
                    <a:pt x="326" y="281"/>
                    <a:pt x="326" y="277"/>
                    <a:pt x="327" y="276"/>
                  </a:cubicBezTo>
                  <a:cubicBezTo>
                    <a:pt x="332" y="270"/>
                    <a:pt x="333" y="267"/>
                    <a:pt x="337" y="261"/>
                  </a:cubicBezTo>
                  <a:cubicBezTo>
                    <a:pt x="338" y="260"/>
                    <a:pt x="339" y="254"/>
                    <a:pt x="339" y="251"/>
                  </a:cubicBezTo>
                  <a:cubicBezTo>
                    <a:pt x="339" y="249"/>
                    <a:pt x="341" y="246"/>
                    <a:pt x="342" y="244"/>
                  </a:cubicBezTo>
                  <a:cubicBezTo>
                    <a:pt x="343" y="244"/>
                    <a:pt x="344" y="242"/>
                    <a:pt x="344" y="241"/>
                  </a:cubicBezTo>
                  <a:cubicBezTo>
                    <a:pt x="344" y="237"/>
                    <a:pt x="346" y="233"/>
                    <a:pt x="346" y="227"/>
                  </a:cubicBezTo>
                  <a:cubicBezTo>
                    <a:pt x="346" y="221"/>
                    <a:pt x="341" y="211"/>
                    <a:pt x="346" y="207"/>
                  </a:cubicBezTo>
                  <a:cubicBezTo>
                    <a:pt x="349" y="204"/>
                    <a:pt x="352" y="204"/>
                    <a:pt x="355" y="199"/>
                  </a:cubicBezTo>
                  <a:cubicBezTo>
                    <a:pt x="356" y="197"/>
                    <a:pt x="357" y="196"/>
                    <a:pt x="359" y="194"/>
                  </a:cubicBezTo>
                  <a:cubicBezTo>
                    <a:pt x="367" y="182"/>
                    <a:pt x="378" y="176"/>
                    <a:pt x="378" y="155"/>
                  </a:cubicBezTo>
                  <a:cubicBezTo>
                    <a:pt x="378" y="149"/>
                    <a:pt x="377" y="143"/>
                    <a:pt x="371" y="142"/>
                  </a:cubicBezTo>
                  <a:cubicBezTo>
                    <a:pt x="370" y="141"/>
                    <a:pt x="369" y="141"/>
                    <a:pt x="368" y="141"/>
                  </a:cubicBezTo>
                  <a:cubicBezTo>
                    <a:pt x="368" y="141"/>
                    <a:pt x="367" y="141"/>
                    <a:pt x="366" y="141"/>
                  </a:cubicBezTo>
                  <a:cubicBezTo>
                    <a:pt x="365" y="142"/>
                    <a:pt x="365" y="142"/>
                    <a:pt x="364" y="142"/>
                  </a:cubicBezTo>
                  <a:cubicBezTo>
                    <a:pt x="363" y="142"/>
                    <a:pt x="362" y="141"/>
                    <a:pt x="361" y="141"/>
                  </a:cubicBezTo>
                  <a:cubicBezTo>
                    <a:pt x="356" y="140"/>
                    <a:pt x="347" y="132"/>
                    <a:pt x="345" y="128"/>
                  </a:cubicBezTo>
                  <a:cubicBezTo>
                    <a:pt x="342" y="126"/>
                    <a:pt x="337" y="124"/>
                    <a:pt x="332" y="123"/>
                  </a:cubicBezTo>
                  <a:cubicBezTo>
                    <a:pt x="321" y="124"/>
                    <a:pt x="321" y="124"/>
                    <a:pt x="321" y="124"/>
                  </a:cubicBezTo>
                  <a:cubicBezTo>
                    <a:pt x="315" y="124"/>
                    <a:pt x="314" y="120"/>
                    <a:pt x="308" y="120"/>
                  </a:cubicBezTo>
                  <a:cubicBezTo>
                    <a:pt x="305" y="120"/>
                    <a:pt x="304" y="122"/>
                    <a:pt x="302" y="123"/>
                  </a:cubicBezTo>
                  <a:cubicBezTo>
                    <a:pt x="300" y="123"/>
                    <a:pt x="300" y="123"/>
                    <a:pt x="300" y="123"/>
                  </a:cubicBezTo>
                  <a:cubicBezTo>
                    <a:pt x="300" y="120"/>
                    <a:pt x="300" y="118"/>
                    <a:pt x="299" y="116"/>
                  </a:cubicBezTo>
                  <a:cubicBezTo>
                    <a:pt x="299" y="114"/>
                    <a:pt x="296" y="114"/>
                    <a:pt x="294" y="113"/>
                  </a:cubicBezTo>
                  <a:cubicBezTo>
                    <a:pt x="290" y="110"/>
                    <a:pt x="280" y="105"/>
                    <a:pt x="275" y="105"/>
                  </a:cubicBezTo>
                  <a:cubicBezTo>
                    <a:pt x="270" y="105"/>
                    <a:pt x="267" y="111"/>
                    <a:pt x="264" y="116"/>
                  </a:cubicBezTo>
                  <a:cubicBezTo>
                    <a:pt x="263" y="117"/>
                    <a:pt x="262" y="119"/>
                    <a:pt x="261" y="119"/>
                  </a:cubicBezTo>
                  <a:cubicBezTo>
                    <a:pt x="260" y="119"/>
                    <a:pt x="259" y="117"/>
                    <a:pt x="259" y="116"/>
                  </a:cubicBezTo>
                  <a:cubicBezTo>
                    <a:pt x="252" y="116"/>
                    <a:pt x="252" y="116"/>
                    <a:pt x="252" y="116"/>
                  </a:cubicBezTo>
                  <a:cubicBezTo>
                    <a:pt x="252" y="113"/>
                    <a:pt x="250" y="111"/>
                    <a:pt x="248" y="109"/>
                  </a:cubicBezTo>
                  <a:cubicBezTo>
                    <a:pt x="246" y="109"/>
                    <a:pt x="244" y="109"/>
                    <a:pt x="244" y="106"/>
                  </a:cubicBezTo>
                  <a:cubicBezTo>
                    <a:pt x="244" y="98"/>
                    <a:pt x="252" y="95"/>
                    <a:pt x="256" y="89"/>
                  </a:cubicBezTo>
                  <a:cubicBezTo>
                    <a:pt x="256" y="86"/>
                    <a:pt x="253" y="86"/>
                    <a:pt x="251" y="83"/>
                  </a:cubicBezTo>
                  <a:cubicBezTo>
                    <a:pt x="250" y="80"/>
                    <a:pt x="246" y="71"/>
                    <a:pt x="246" y="68"/>
                  </a:cubicBezTo>
                  <a:cubicBezTo>
                    <a:pt x="241" y="67"/>
                    <a:pt x="235" y="57"/>
                    <a:pt x="231" y="57"/>
                  </a:cubicBezTo>
                  <a:cubicBezTo>
                    <a:pt x="230" y="57"/>
                    <a:pt x="230" y="57"/>
                    <a:pt x="229" y="57"/>
                  </a:cubicBezTo>
                  <a:cubicBezTo>
                    <a:pt x="229" y="57"/>
                    <a:pt x="229" y="57"/>
                    <a:pt x="229" y="57"/>
                  </a:cubicBezTo>
                  <a:cubicBezTo>
                    <a:pt x="226" y="57"/>
                    <a:pt x="222" y="54"/>
                    <a:pt x="220" y="54"/>
                  </a:cubicBezTo>
                  <a:cubicBezTo>
                    <a:pt x="212" y="54"/>
                    <a:pt x="212" y="54"/>
                    <a:pt x="212" y="54"/>
                  </a:cubicBezTo>
                  <a:cubicBezTo>
                    <a:pt x="205" y="52"/>
                    <a:pt x="193" y="53"/>
                    <a:pt x="191" y="45"/>
                  </a:cubicBezTo>
                  <a:cubicBezTo>
                    <a:pt x="189" y="45"/>
                    <a:pt x="187" y="44"/>
                    <a:pt x="186" y="43"/>
                  </a:cubicBezTo>
                  <a:cubicBezTo>
                    <a:pt x="183" y="36"/>
                    <a:pt x="180" y="37"/>
                    <a:pt x="175" y="32"/>
                  </a:cubicBezTo>
                  <a:cubicBezTo>
                    <a:pt x="167" y="32"/>
                    <a:pt x="167" y="32"/>
                    <a:pt x="167" y="32"/>
                  </a:cubicBezTo>
                  <a:cubicBezTo>
                    <a:pt x="166" y="28"/>
                    <a:pt x="167" y="24"/>
                    <a:pt x="163" y="23"/>
                  </a:cubicBezTo>
                  <a:cubicBezTo>
                    <a:pt x="159" y="21"/>
                    <a:pt x="153" y="20"/>
                    <a:pt x="151" y="16"/>
                  </a:cubicBezTo>
                  <a:cubicBezTo>
                    <a:pt x="151" y="14"/>
                    <a:pt x="151" y="14"/>
                    <a:pt x="151" y="14"/>
                  </a:cubicBezTo>
                  <a:cubicBezTo>
                    <a:pt x="151" y="14"/>
                    <a:pt x="152" y="14"/>
                    <a:pt x="152" y="14"/>
                  </a:cubicBezTo>
                  <a:cubicBezTo>
                    <a:pt x="153" y="14"/>
                    <a:pt x="154" y="14"/>
                    <a:pt x="155" y="13"/>
                  </a:cubicBezTo>
                  <a:cubicBezTo>
                    <a:pt x="155" y="13"/>
                    <a:pt x="150" y="13"/>
                    <a:pt x="147" y="13"/>
                  </a:cubicBezTo>
                  <a:cubicBezTo>
                    <a:pt x="146" y="13"/>
                    <a:pt x="140" y="13"/>
                    <a:pt x="140" y="14"/>
                  </a:cubicBezTo>
                  <a:cubicBezTo>
                    <a:pt x="138" y="17"/>
                    <a:pt x="136" y="17"/>
                    <a:pt x="131" y="18"/>
                  </a:cubicBezTo>
                  <a:cubicBezTo>
                    <a:pt x="129" y="18"/>
                    <a:pt x="126" y="17"/>
                    <a:pt x="126" y="15"/>
                  </a:cubicBezTo>
                  <a:cubicBezTo>
                    <a:pt x="123" y="15"/>
                    <a:pt x="115" y="15"/>
                    <a:pt x="110" y="15"/>
                  </a:cubicBezTo>
                  <a:cubicBezTo>
                    <a:pt x="109" y="15"/>
                    <a:pt x="107" y="13"/>
                    <a:pt x="107" y="10"/>
                  </a:cubicBezTo>
                  <a:cubicBezTo>
                    <a:pt x="103" y="9"/>
                    <a:pt x="96" y="7"/>
                    <a:pt x="95" y="3"/>
                  </a:cubicBezTo>
                  <a:cubicBezTo>
                    <a:pt x="90" y="3"/>
                    <a:pt x="90" y="3"/>
                    <a:pt x="90" y="3"/>
                  </a:cubicBezTo>
                  <a:cubicBezTo>
                    <a:pt x="90" y="6"/>
                    <a:pt x="94" y="5"/>
                    <a:pt x="95" y="8"/>
                  </a:cubicBezTo>
                  <a:cubicBezTo>
                    <a:pt x="89" y="8"/>
                    <a:pt x="89" y="8"/>
                    <a:pt x="89" y="8"/>
                  </a:cubicBezTo>
                  <a:cubicBezTo>
                    <a:pt x="86" y="10"/>
                    <a:pt x="81" y="9"/>
                    <a:pt x="81" y="13"/>
                  </a:cubicBezTo>
                  <a:cubicBezTo>
                    <a:pt x="81" y="17"/>
                    <a:pt x="85" y="19"/>
                    <a:pt x="85" y="22"/>
                  </a:cubicBezTo>
                  <a:cubicBezTo>
                    <a:pt x="85" y="23"/>
                    <a:pt x="83" y="27"/>
                    <a:pt x="82" y="27"/>
                  </a:cubicBezTo>
                  <a:cubicBezTo>
                    <a:pt x="79" y="27"/>
                    <a:pt x="78" y="21"/>
                    <a:pt x="78" y="18"/>
                  </a:cubicBezTo>
                  <a:cubicBezTo>
                    <a:pt x="78" y="16"/>
                    <a:pt x="79" y="11"/>
                    <a:pt x="80" y="7"/>
                  </a:cubicBezTo>
                  <a:cubicBezTo>
                    <a:pt x="81" y="7"/>
                    <a:pt x="83" y="6"/>
                    <a:pt x="83" y="3"/>
                  </a:cubicBezTo>
                  <a:cubicBezTo>
                    <a:pt x="83" y="3"/>
                    <a:pt x="82" y="0"/>
                    <a:pt x="8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104"/>
            <p:cNvSpPr>
              <a:spLocks/>
            </p:cNvSpPr>
            <p:nvPr/>
          </p:nvSpPr>
          <p:spPr bwMode="auto">
            <a:xfrm>
              <a:off x="3721100" y="3440113"/>
              <a:ext cx="19050" cy="22225"/>
            </a:xfrm>
            <a:custGeom>
              <a:avLst/>
              <a:gdLst>
                <a:gd name="T0" fmla="*/ 2 w 5"/>
                <a:gd name="T1" fmla="*/ 0 h 6"/>
                <a:gd name="T2" fmla="*/ 0 w 5"/>
                <a:gd name="T3" fmla="*/ 0 h 6"/>
                <a:gd name="T4" fmla="*/ 3 w 5"/>
                <a:gd name="T5" fmla="*/ 6 h 6"/>
                <a:gd name="T6" fmla="*/ 5 w 5"/>
                <a:gd name="T7" fmla="*/ 4 h 6"/>
                <a:gd name="T8" fmla="*/ 2 w 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">
                  <a:moveTo>
                    <a:pt x="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6"/>
                    <a:pt x="3" y="6"/>
                  </a:cubicBezTo>
                  <a:cubicBezTo>
                    <a:pt x="4" y="6"/>
                    <a:pt x="5" y="5"/>
                    <a:pt x="5" y="4"/>
                  </a:cubicBezTo>
                  <a:cubicBezTo>
                    <a:pt x="5" y="2"/>
                    <a:pt x="4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105"/>
            <p:cNvSpPr>
              <a:spLocks/>
            </p:cNvSpPr>
            <p:nvPr/>
          </p:nvSpPr>
          <p:spPr bwMode="auto">
            <a:xfrm>
              <a:off x="3705225" y="3379788"/>
              <a:ext cx="30163" cy="7938"/>
            </a:xfrm>
            <a:custGeom>
              <a:avLst/>
              <a:gdLst>
                <a:gd name="T0" fmla="*/ 4 w 8"/>
                <a:gd name="T1" fmla="*/ 0 h 2"/>
                <a:gd name="T2" fmla="*/ 0 w 8"/>
                <a:gd name="T3" fmla="*/ 2 h 2"/>
                <a:gd name="T4" fmla="*/ 5 w 8"/>
                <a:gd name="T5" fmla="*/ 2 h 2"/>
                <a:gd name="T6" fmla="*/ 8 w 8"/>
                <a:gd name="T7" fmla="*/ 2 h 2"/>
                <a:gd name="T8" fmla="*/ 4 w 8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2">
                  <a:moveTo>
                    <a:pt x="4" y="0"/>
                  </a:moveTo>
                  <a:cubicBezTo>
                    <a:pt x="3" y="0"/>
                    <a:pt x="1" y="1"/>
                    <a:pt x="0" y="2"/>
                  </a:cubicBezTo>
                  <a:cubicBezTo>
                    <a:pt x="1" y="2"/>
                    <a:pt x="3" y="2"/>
                    <a:pt x="5" y="2"/>
                  </a:cubicBezTo>
                  <a:cubicBezTo>
                    <a:pt x="6" y="2"/>
                    <a:pt x="7" y="2"/>
                    <a:pt x="8" y="2"/>
                  </a:cubicBezTo>
                  <a:cubicBezTo>
                    <a:pt x="7" y="1"/>
                    <a:pt x="6" y="0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106"/>
            <p:cNvSpPr>
              <a:spLocks/>
            </p:cNvSpPr>
            <p:nvPr/>
          </p:nvSpPr>
          <p:spPr bwMode="auto">
            <a:xfrm>
              <a:off x="3754438" y="3390900"/>
              <a:ext cx="3175" cy="11113"/>
            </a:xfrm>
            <a:custGeom>
              <a:avLst/>
              <a:gdLst>
                <a:gd name="T0" fmla="*/ 0 w 1"/>
                <a:gd name="T1" fmla="*/ 0 h 3"/>
                <a:gd name="T2" fmla="*/ 1 w 1"/>
                <a:gd name="T3" fmla="*/ 3 h 3"/>
                <a:gd name="T4" fmla="*/ 1 w 1"/>
                <a:gd name="T5" fmla="*/ 3 h 3"/>
                <a:gd name="T6" fmla="*/ 0 w 1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cubicBezTo>
                    <a:pt x="0" y="1"/>
                    <a:pt x="0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107"/>
            <p:cNvSpPr>
              <a:spLocks/>
            </p:cNvSpPr>
            <p:nvPr/>
          </p:nvSpPr>
          <p:spPr bwMode="auto">
            <a:xfrm>
              <a:off x="3863975" y="3552825"/>
              <a:ext cx="17463" cy="15875"/>
            </a:xfrm>
            <a:custGeom>
              <a:avLst/>
              <a:gdLst>
                <a:gd name="T0" fmla="*/ 5 w 5"/>
                <a:gd name="T1" fmla="*/ 0 h 4"/>
                <a:gd name="T2" fmla="*/ 1 w 5"/>
                <a:gd name="T3" fmla="*/ 3 h 4"/>
                <a:gd name="T4" fmla="*/ 0 w 5"/>
                <a:gd name="T5" fmla="*/ 3 h 4"/>
                <a:gd name="T6" fmla="*/ 0 w 5"/>
                <a:gd name="T7" fmla="*/ 4 h 4"/>
                <a:gd name="T8" fmla="*/ 1 w 5"/>
                <a:gd name="T9" fmla="*/ 4 h 4"/>
                <a:gd name="T10" fmla="*/ 5 w 5"/>
                <a:gd name="T11" fmla="*/ 3 h 4"/>
                <a:gd name="T12" fmla="*/ 5 w 5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5" y="0"/>
                  </a:moveTo>
                  <a:cubicBezTo>
                    <a:pt x="4" y="1"/>
                    <a:pt x="3" y="3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4"/>
                    <a:pt x="0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4" y="4"/>
                    <a:pt x="5" y="3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108"/>
            <p:cNvSpPr>
              <a:spLocks/>
            </p:cNvSpPr>
            <p:nvPr/>
          </p:nvSpPr>
          <p:spPr bwMode="auto">
            <a:xfrm>
              <a:off x="2312988" y="2571750"/>
              <a:ext cx="1757363" cy="865188"/>
            </a:xfrm>
            <a:custGeom>
              <a:avLst/>
              <a:gdLst>
                <a:gd name="T0" fmla="*/ 13 w 468"/>
                <a:gd name="T1" fmla="*/ 4 h 230"/>
                <a:gd name="T2" fmla="*/ 17 w 468"/>
                <a:gd name="T3" fmla="*/ 10 h 230"/>
                <a:gd name="T4" fmla="*/ 0 w 468"/>
                <a:gd name="T5" fmla="*/ 15 h 230"/>
                <a:gd name="T6" fmla="*/ 5 w 468"/>
                <a:gd name="T7" fmla="*/ 86 h 230"/>
                <a:gd name="T8" fmla="*/ 30 w 468"/>
                <a:gd name="T9" fmla="*/ 138 h 230"/>
                <a:gd name="T10" fmla="*/ 79 w 468"/>
                <a:gd name="T11" fmla="*/ 163 h 230"/>
                <a:gd name="T12" fmla="*/ 133 w 468"/>
                <a:gd name="T13" fmla="*/ 169 h 230"/>
                <a:gd name="T14" fmla="*/ 172 w 468"/>
                <a:gd name="T15" fmla="*/ 195 h 230"/>
                <a:gd name="T16" fmla="*/ 221 w 468"/>
                <a:gd name="T17" fmla="*/ 221 h 230"/>
                <a:gd name="T18" fmla="*/ 230 w 468"/>
                <a:gd name="T19" fmla="*/ 200 h 230"/>
                <a:gd name="T20" fmla="*/ 235 w 468"/>
                <a:gd name="T21" fmla="*/ 200 h 230"/>
                <a:gd name="T22" fmla="*/ 261 w 468"/>
                <a:gd name="T23" fmla="*/ 191 h 230"/>
                <a:gd name="T24" fmla="*/ 286 w 468"/>
                <a:gd name="T25" fmla="*/ 194 h 230"/>
                <a:gd name="T26" fmla="*/ 281 w 468"/>
                <a:gd name="T27" fmla="*/ 185 h 230"/>
                <a:gd name="T28" fmla="*/ 306 w 468"/>
                <a:gd name="T29" fmla="*/ 183 h 230"/>
                <a:gd name="T30" fmla="*/ 341 w 468"/>
                <a:gd name="T31" fmla="*/ 212 h 230"/>
                <a:gd name="T32" fmla="*/ 361 w 468"/>
                <a:gd name="T33" fmla="*/ 218 h 230"/>
                <a:gd name="T34" fmla="*/ 358 w 468"/>
                <a:gd name="T35" fmla="*/ 206 h 230"/>
                <a:gd name="T36" fmla="*/ 379 w 468"/>
                <a:gd name="T37" fmla="*/ 150 h 230"/>
                <a:gd name="T38" fmla="*/ 395 w 468"/>
                <a:gd name="T39" fmla="*/ 140 h 230"/>
                <a:gd name="T40" fmla="*/ 392 w 468"/>
                <a:gd name="T41" fmla="*/ 136 h 230"/>
                <a:gd name="T42" fmla="*/ 396 w 468"/>
                <a:gd name="T43" fmla="*/ 127 h 230"/>
                <a:gd name="T44" fmla="*/ 394 w 468"/>
                <a:gd name="T45" fmla="*/ 120 h 230"/>
                <a:gd name="T46" fmla="*/ 396 w 468"/>
                <a:gd name="T47" fmla="*/ 115 h 230"/>
                <a:gd name="T48" fmla="*/ 403 w 468"/>
                <a:gd name="T49" fmla="*/ 109 h 230"/>
                <a:gd name="T50" fmla="*/ 404 w 468"/>
                <a:gd name="T51" fmla="*/ 104 h 230"/>
                <a:gd name="T52" fmla="*/ 411 w 468"/>
                <a:gd name="T53" fmla="*/ 86 h 230"/>
                <a:gd name="T54" fmla="*/ 423 w 468"/>
                <a:gd name="T55" fmla="*/ 85 h 230"/>
                <a:gd name="T56" fmla="*/ 436 w 468"/>
                <a:gd name="T57" fmla="*/ 79 h 230"/>
                <a:gd name="T58" fmla="*/ 445 w 468"/>
                <a:gd name="T59" fmla="*/ 76 h 230"/>
                <a:gd name="T60" fmla="*/ 438 w 468"/>
                <a:gd name="T61" fmla="*/ 70 h 230"/>
                <a:gd name="T62" fmla="*/ 459 w 468"/>
                <a:gd name="T63" fmla="*/ 52 h 230"/>
                <a:gd name="T64" fmla="*/ 467 w 468"/>
                <a:gd name="T65" fmla="*/ 45 h 230"/>
                <a:gd name="T66" fmla="*/ 462 w 468"/>
                <a:gd name="T67" fmla="*/ 21 h 230"/>
                <a:gd name="T68" fmla="*/ 462 w 468"/>
                <a:gd name="T69" fmla="*/ 21 h 230"/>
                <a:gd name="T70" fmla="*/ 459 w 468"/>
                <a:gd name="T71" fmla="*/ 19 h 230"/>
                <a:gd name="T72" fmla="*/ 451 w 468"/>
                <a:gd name="T73" fmla="*/ 19 h 230"/>
                <a:gd name="T74" fmla="*/ 428 w 468"/>
                <a:gd name="T75" fmla="*/ 42 h 230"/>
                <a:gd name="T76" fmla="*/ 406 w 468"/>
                <a:gd name="T77" fmla="*/ 43 h 230"/>
                <a:gd name="T78" fmla="*/ 367 w 468"/>
                <a:gd name="T79" fmla="*/ 63 h 230"/>
                <a:gd name="T80" fmla="*/ 365 w 468"/>
                <a:gd name="T81" fmla="*/ 65 h 230"/>
                <a:gd name="T82" fmla="*/ 366 w 468"/>
                <a:gd name="T83" fmla="*/ 70 h 230"/>
                <a:gd name="T84" fmla="*/ 366 w 468"/>
                <a:gd name="T85" fmla="*/ 70 h 230"/>
                <a:gd name="T86" fmla="*/ 362 w 468"/>
                <a:gd name="T87" fmla="*/ 72 h 230"/>
                <a:gd name="T88" fmla="*/ 336 w 468"/>
                <a:gd name="T89" fmla="*/ 73 h 230"/>
                <a:gd name="T90" fmla="*/ 342 w 468"/>
                <a:gd name="T91" fmla="*/ 63 h 230"/>
                <a:gd name="T92" fmla="*/ 336 w 468"/>
                <a:gd name="T93" fmla="*/ 46 h 230"/>
                <a:gd name="T94" fmla="*/ 309 w 468"/>
                <a:gd name="T95" fmla="*/ 57 h 230"/>
                <a:gd name="T96" fmla="*/ 297 w 468"/>
                <a:gd name="T97" fmla="*/ 73 h 230"/>
                <a:gd name="T98" fmla="*/ 316 w 468"/>
                <a:gd name="T99" fmla="*/ 35 h 230"/>
                <a:gd name="T100" fmla="*/ 329 w 468"/>
                <a:gd name="T101" fmla="*/ 32 h 230"/>
                <a:gd name="T102" fmla="*/ 300 w 468"/>
                <a:gd name="T103" fmla="*/ 27 h 230"/>
                <a:gd name="T104" fmla="*/ 284 w 468"/>
                <a:gd name="T105" fmla="*/ 26 h 230"/>
                <a:gd name="T106" fmla="*/ 267 w 468"/>
                <a:gd name="T107" fmla="*/ 29 h 230"/>
                <a:gd name="T108" fmla="*/ 262 w 468"/>
                <a:gd name="T109" fmla="*/ 7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68" h="230">
                  <a:moveTo>
                    <a:pt x="240" y="0"/>
                  </a:moveTo>
                  <a:cubicBezTo>
                    <a:pt x="240" y="4"/>
                    <a:pt x="240" y="4"/>
                    <a:pt x="240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4" y="6"/>
                    <a:pt x="17" y="7"/>
                    <a:pt x="17" y="10"/>
                  </a:cubicBezTo>
                  <a:cubicBezTo>
                    <a:pt x="17" y="13"/>
                    <a:pt x="14" y="16"/>
                    <a:pt x="13" y="18"/>
                  </a:cubicBezTo>
                  <a:cubicBezTo>
                    <a:pt x="11" y="15"/>
                    <a:pt x="9" y="13"/>
                    <a:pt x="4" y="13"/>
                  </a:cubicBezTo>
                  <a:cubicBezTo>
                    <a:pt x="3" y="13"/>
                    <a:pt x="0" y="13"/>
                    <a:pt x="0" y="15"/>
                  </a:cubicBezTo>
                  <a:cubicBezTo>
                    <a:pt x="0" y="21"/>
                    <a:pt x="7" y="24"/>
                    <a:pt x="7" y="30"/>
                  </a:cubicBezTo>
                  <a:cubicBezTo>
                    <a:pt x="7" y="39"/>
                    <a:pt x="0" y="55"/>
                    <a:pt x="2" y="62"/>
                  </a:cubicBezTo>
                  <a:cubicBezTo>
                    <a:pt x="5" y="69"/>
                    <a:pt x="2" y="80"/>
                    <a:pt x="5" y="86"/>
                  </a:cubicBezTo>
                  <a:cubicBezTo>
                    <a:pt x="3" y="87"/>
                    <a:pt x="1" y="89"/>
                    <a:pt x="2" y="91"/>
                  </a:cubicBezTo>
                  <a:cubicBezTo>
                    <a:pt x="7" y="100"/>
                    <a:pt x="13" y="112"/>
                    <a:pt x="19" y="113"/>
                  </a:cubicBezTo>
                  <a:cubicBezTo>
                    <a:pt x="18" y="125"/>
                    <a:pt x="26" y="128"/>
                    <a:pt x="30" y="138"/>
                  </a:cubicBezTo>
                  <a:cubicBezTo>
                    <a:pt x="31" y="140"/>
                    <a:pt x="30" y="144"/>
                    <a:pt x="32" y="144"/>
                  </a:cubicBezTo>
                  <a:cubicBezTo>
                    <a:pt x="42" y="148"/>
                    <a:pt x="57" y="154"/>
                    <a:pt x="61" y="163"/>
                  </a:cubicBezTo>
                  <a:cubicBezTo>
                    <a:pt x="79" y="163"/>
                    <a:pt x="79" y="163"/>
                    <a:pt x="79" y="163"/>
                  </a:cubicBezTo>
                  <a:cubicBezTo>
                    <a:pt x="110" y="173"/>
                    <a:pt x="110" y="173"/>
                    <a:pt x="110" y="173"/>
                  </a:cubicBezTo>
                  <a:cubicBezTo>
                    <a:pt x="133" y="173"/>
                    <a:pt x="133" y="173"/>
                    <a:pt x="133" y="173"/>
                  </a:cubicBezTo>
                  <a:cubicBezTo>
                    <a:pt x="133" y="169"/>
                    <a:pt x="133" y="169"/>
                    <a:pt x="133" y="169"/>
                  </a:cubicBezTo>
                  <a:cubicBezTo>
                    <a:pt x="139" y="169"/>
                    <a:pt x="139" y="169"/>
                    <a:pt x="139" y="169"/>
                  </a:cubicBezTo>
                  <a:cubicBezTo>
                    <a:pt x="149" y="172"/>
                    <a:pt x="154" y="173"/>
                    <a:pt x="159" y="181"/>
                  </a:cubicBezTo>
                  <a:cubicBezTo>
                    <a:pt x="161" y="185"/>
                    <a:pt x="166" y="195"/>
                    <a:pt x="172" y="195"/>
                  </a:cubicBezTo>
                  <a:cubicBezTo>
                    <a:pt x="177" y="195"/>
                    <a:pt x="175" y="187"/>
                    <a:pt x="181" y="187"/>
                  </a:cubicBezTo>
                  <a:cubicBezTo>
                    <a:pt x="198" y="187"/>
                    <a:pt x="198" y="208"/>
                    <a:pt x="207" y="217"/>
                  </a:cubicBezTo>
                  <a:cubicBezTo>
                    <a:pt x="209" y="219"/>
                    <a:pt x="216" y="220"/>
                    <a:pt x="221" y="221"/>
                  </a:cubicBezTo>
                  <a:cubicBezTo>
                    <a:pt x="220" y="219"/>
                    <a:pt x="220" y="219"/>
                    <a:pt x="220" y="219"/>
                  </a:cubicBezTo>
                  <a:cubicBezTo>
                    <a:pt x="220" y="219"/>
                    <a:pt x="220" y="219"/>
                    <a:pt x="220" y="218"/>
                  </a:cubicBezTo>
                  <a:cubicBezTo>
                    <a:pt x="220" y="210"/>
                    <a:pt x="224" y="202"/>
                    <a:pt x="230" y="200"/>
                  </a:cubicBezTo>
                  <a:cubicBezTo>
                    <a:pt x="231" y="200"/>
                    <a:pt x="231" y="199"/>
                    <a:pt x="232" y="199"/>
                  </a:cubicBezTo>
                  <a:cubicBezTo>
                    <a:pt x="232" y="199"/>
                    <a:pt x="233" y="200"/>
                    <a:pt x="233" y="200"/>
                  </a:cubicBezTo>
                  <a:cubicBezTo>
                    <a:pt x="234" y="200"/>
                    <a:pt x="234" y="200"/>
                    <a:pt x="235" y="200"/>
                  </a:cubicBezTo>
                  <a:cubicBezTo>
                    <a:pt x="236" y="200"/>
                    <a:pt x="237" y="199"/>
                    <a:pt x="238" y="198"/>
                  </a:cubicBezTo>
                  <a:cubicBezTo>
                    <a:pt x="241" y="195"/>
                    <a:pt x="245" y="188"/>
                    <a:pt x="253" y="188"/>
                  </a:cubicBezTo>
                  <a:cubicBezTo>
                    <a:pt x="256" y="188"/>
                    <a:pt x="258" y="191"/>
                    <a:pt x="261" y="191"/>
                  </a:cubicBezTo>
                  <a:cubicBezTo>
                    <a:pt x="263" y="191"/>
                    <a:pt x="264" y="189"/>
                    <a:pt x="265" y="189"/>
                  </a:cubicBezTo>
                  <a:cubicBezTo>
                    <a:pt x="270" y="189"/>
                    <a:pt x="276" y="195"/>
                    <a:pt x="282" y="195"/>
                  </a:cubicBezTo>
                  <a:cubicBezTo>
                    <a:pt x="283" y="195"/>
                    <a:pt x="285" y="195"/>
                    <a:pt x="286" y="194"/>
                  </a:cubicBezTo>
                  <a:cubicBezTo>
                    <a:pt x="282" y="192"/>
                    <a:pt x="285" y="189"/>
                    <a:pt x="285" y="185"/>
                  </a:cubicBezTo>
                  <a:cubicBezTo>
                    <a:pt x="284" y="186"/>
                    <a:pt x="284" y="186"/>
                    <a:pt x="284" y="186"/>
                  </a:cubicBezTo>
                  <a:cubicBezTo>
                    <a:pt x="283" y="186"/>
                    <a:pt x="283" y="186"/>
                    <a:pt x="281" y="185"/>
                  </a:cubicBezTo>
                  <a:cubicBezTo>
                    <a:pt x="286" y="183"/>
                    <a:pt x="292" y="184"/>
                    <a:pt x="297" y="183"/>
                  </a:cubicBezTo>
                  <a:cubicBezTo>
                    <a:pt x="297" y="184"/>
                    <a:pt x="298" y="185"/>
                    <a:pt x="299" y="185"/>
                  </a:cubicBezTo>
                  <a:cubicBezTo>
                    <a:pt x="301" y="185"/>
                    <a:pt x="302" y="183"/>
                    <a:pt x="306" y="183"/>
                  </a:cubicBezTo>
                  <a:cubicBezTo>
                    <a:pt x="313" y="183"/>
                    <a:pt x="316" y="189"/>
                    <a:pt x="321" y="189"/>
                  </a:cubicBezTo>
                  <a:cubicBezTo>
                    <a:pt x="323" y="189"/>
                    <a:pt x="325" y="186"/>
                    <a:pt x="327" y="186"/>
                  </a:cubicBezTo>
                  <a:cubicBezTo>
                    <a:pt x="340" y="186"/>
                    <a:pt x="336" y="203"/>
                    <a:pt x="341" y="212"/>
                  </a:cubicBezTo>
                  <a:cubicBezTo>
                    <a:pt x="343" y="217"/>
                    <a:pt x="346" y="218"/>
                    <a:pt x="349" y="223"/>
                  </a:cubicBezTo>
                  <a:cubicBezTo>
                    <a:pt x="351" y="225"/>
                    <a:pt x="351" y="230"/>
                    <a:pt x="355" y="230"/>
                  </a:cubicBezTo>
                  <a:cubicBezTo>
                    <a:pt x="360" y="230"/>
                    <a:pt x="361" y="224"/>
                    <a:pt x="361" y="218"/>
                  </a:cubicBezTo>
                  <a:cubicBezTo>
                    <a:pt x="361" y="213"/>
                    <a:pt x="359" y="210"/>
                    <a:pt x="358" y="207"/>
                  </a:cubicBezTo>
                  <a:cubicBezTo>
                    <a:pt x="358" y="205"/>
                    <a:pt x="358" y="205"/>
                    <a:pt x="358" y="205"/>
                  </a:cubicBezTo>
                  <a:cubicBezTo>
                    <a:pt x="358" y="206"/>
                    <a:pt x="358" y="206"/>
                    <a:pt x="358" y="206"/>
                  </a:cubicBezTo>
                  <a:cubicBezTo>
                    <a:pt x="358" y="196"/>
                    <a:pt x="350" y="194"/>
                    <a:pt x="350" y="184"/>
                  </a:cubicBezTo>
                  <a:cubicBezTo>
                    <a:pt x="350" y="164"/>
                    <a:pt x="367" y="158"/>
                    <a:pt x="380" y="151"/>
                  </a:cubicBezTo>
                  <a:cubicBezTo>
                    <a:pt x="379" y="150"/>
                    <a:pt x="379" y="150"/>
                    <a:pt x="379" y="150"/>
                  </a:cubicBezTo>
                  <a:cubicBezTo>
                    <a:pt x="381" y="148"/>
                    <a:pt x="381" y="148"/>
                    <a:pt x="384" y="146"/>
                  </a:cubicBezTo>
                  <a:cubicBezTo>
                    <a:pt x="387" y="146"/>
                    <a:pt x="388" y="144"/>
                    <a:pt x="391" y="143"/>
                  </a:cubicBezTo>
                  <a:cubicBezTo>
                    <a:pt x="393" y="143"/>
                    <a:pt x="394" y="141"/>
                    <a:pt x="395" y="140"/>
                  </a:cubicBezTo>
                  <a:cubicBezTo>
                    <a:pt x="391" y="138"/>
                    <a:pt x="391" y="138"/>
                    <a:pt x="391" y="138"/>
                  </a:cubicBezTo>
                  <a:cubicBezTo>
                    <a:pt x="391" y="136"/>
                    <a:pt x="391" y="136"/>
                    <a:pt x="391" y="136"/>
                  </a:cubicBezTo>
                  <a:cubicBezTo>
                    <a:pt x="392" y="136"/>
                    <a:pt x="392" y="136"/>
                    <a:pt x="392" y="136"/>
                  </a:cubicBezTo>
                  <a:cubicBezTo>
                    <a:pt x="394" y="136"/>
                    <a:pt x="395" y="135"/>
                    <a:pt x="396" y="133"/>
                  </a:cubicBezTo>
                  <a:cubicBezTo>
                    <a:pt x="394" y="132"/>
                    <a:pt x="393" y="132"/>
                    <a:pt x="392" y="130"/>
                  </a:cubicBezTo>
                  <a:cubicBezTo>
                    <a:pt x="393" y="130"/>
                    <a:pt x="396" y="129"/>
                    <a:pt x="396" y="127"/>
                  </a:cubicBezTo>
                  <a:cubicBezTo>
                    <a:pt x="396" y="126"/>
                    <a:pt x="396" y="125"/>
                    <a:pt x="396" y="124"/>
                  </a:cubicBezTo>
                  <a:cubicBezTo>
                    <a:pt x="395" y="124"/>
                    <a:pt x="394" y="124"/>
                    <a:pt x="394" y="124"/>
                  </a:cubicBezTo>
                  <a:cubicBezTo>
                    <a:pt x="392" y="122"/>
                    <a:pt x="394" y="123"/>
                    <a:pt x="394" y="120"/>
                  </a:cubicBezTo>
                  <a:cubicBezTo>
                    <a:pt x="394" y="117"/>
                    <a:pt x="392" y="112"/>
                    <a:pt x="392" y="110"/>
                  </a:cubicBezTo>
                  <a:cubicBezTo>
                    <a:pt x="392" y="110"/>
                    <a:pt x="392" y="107"/>
                    <a:pt x="393" y="106"/>
                  </a:cubicBezTo>
                  <a:cubicBezTo>
                    <a:pt x="393" y="109"/>
                    <a:pt x="396" y="113"/>
                    <a:pt x="396" y="115"/>
                  </a:cubicBezTo>
                  <a:cubicBezTo>
                    <a:pt x="396" y="117"/>
                    <a:pt x="396" y="117"/>
                    <a:pt x="396" y="119"/>
                  </a:cubicBezTo>
                  <a:cubicBezTo>
                    <a:pt x="396" y="119"/>
                    <a:pt x="396" y="120"/>
                    <a:pt x="397" y="120"/>
                  </a:cubicBezTo>
                  <a:cubicBezTo>
                    <a:pt x="398" y="120"/>
                    <a:pt x="403" y="110"/>
                    <a:pt x="403" y="109"/>
                  </a:cubicBezTo>
                  <a:cubicBezTo>
                    <a:pt x="403" y="106"/>
                    <a:pt x="401" y="105"/>
                    <a:pt x="401" y="103"/>
                  </a:cubicBezTo>
                  <a:cubicBezTo>
                    <a:pt x="402" y="102"/>
                    <a:pt x="402" y="102"/>
                    <a:pt x="402" y="102"/>
                  </a:cubicBezTo>
                  <a:cubicBezTo>
                    <a:pt x="403" y="102"/>
                    <a:pt x="403" y="104"/>
                    <a:pt x="404" y="104"/>
                  </a:cubicBezTo>
                  <a:cubicBezTo>
                    <a:pt x="406" y="104"/>
                    <a:pt x="412" y="94"/>
                    <a:pt x="412" y="92"/>
                  </a:cubicBezTo>
                  <a:cubicBezTo>
                    <a:pt x="412" y="92"/>
                    <a:pt x="410" y="90"/>
                    <a:pt x="410" y="88"/>
                  </a:cubicBezTo>
                  <a:cubicBezTo>
                    <a:pt x="410" y="88"/>
                    <a:pt x="410" y="87"/>
                    <a:pt x="411" y="86"/>
                  </a:cubicBezTo>
                  <a:cubicBezTo>
                    <a:pt x="412" y="86"/>
                    <a:pt x="413" y="87"/>
                    <a:pt x="414" y="87"/>
                  </a:cubicBezTo>
                  <a:cubicBezTo>
                    <a:pt x="418" y="87"/>
                    <a:pt x="421" y="87"/>
                    <a:pt x="425" y="85"/>
                  </a:cubicBezTo>
                  <a:cubicBezTo>
                    <a:pt x="424" y="85"/>
                    <a:pt x="423" y="85"/>
                    <a:pt x="423" y="85"/>
                  </a:cubicBezTo>
                  <a:cubicBezTo>
                    <a:pt x="421" y="85"/>
                    <a:pt x="419" y="85"/>
                    <a:pt x="418" y="85"/>
                  </a:cubicBezTo>
                  <a:cubicBezTo>
                    <a:pt x="415" y="85"/>
                    <a:pt x="415" y="85"/>
                    <a:pt x="415" y="85"/>
                  </a:cubicBezTo>
                  <a:cubicBezTo>
                    <a:pt x="420" y="82"/>
                    <a:pt x="430" y="83"/>
                    <a:pt x="436" y="79"/>
                  </a:cubicBezTo>
                  <a:cubicBezTo>
                    <a:pt x="436" y="79"/>
                    <a:pt x="437" y="79"/>
                    <a:pt x="438" y="79"/>
                  </a:cubicBezTo>
                  <a:cubicBezTo>
                    <a:pt x="440" y="79"/>
                    <a:pt x="443" y="79"/>
                    <a:pt x="445" y="78"/>
                  </a:cubicBezTo>
                  <a:cubicBezTo>
                    <a:pt x="445" y="76"/>
                    <a:pt x="445" y="76"/>
                    <a:pt x="445" y="76"/>
                  </a:cubicBezTo>
                  <a:cubicBezTo>
                    <a:pt x="445" y="76"/>
                    <a:pt x="443" y="78"/>
                    <a:pt x="442" y="78"/>
                  </a:cubicBezTo>
                  <a:cubicBezTo>
                    <a:pt x="440" y="78"/>
                    <a:pt x="439" y="74"/>
                    <a:pt x="439" y="73"/>
                  </a:cubicBezTo>
                  <a:cubicBezTo>
                    <a:pt x="438" y="73"/>
                    <a:pt x="438" y="71"/>
                    <a:pt x="438" y="70"/>
                  </a:cubicBezTo>
                  <a:cubicBezTo>
                    <a:pt x="438" y="60"/>
                    <a:pt x="448" y="57"/>
                    <a:pt x="452" y="52"/>
                  </a:cubicBezTo>
                  <a:cubicBezTo>
                    <a:pt x="453" y="52"/>
                    <a:pt x="454" y="51"/>
                    <a:pt x="454" y="51"/>
                  </a:cubicBezTo>
                  <a:cubicBezTo>
                    <a:pt x="456" y="51"/>
                    <a:pt x="457" y="52"/>
                    <a:pt x="459" y="52"/>
                  </a:cubicBezTo>
                  <a:cubicBezTo>
                    <a:pt x="463" y="52"/>
                    <a:pt x="466" y="50"/>
                    <a:pt x="468" y="47"/>
                  </a:cubicBezTo>
                  <a:cubicBezTo>
                    <a:pt x="467" y="47"/>
                    <a:pt x="467" y="46"/>
                    <a:pt x="467" y="45"/>
                  </a:cubicBezTo>
                  <a:cubicBezTo>
                    <a:pt x="467" y="45"/>
                    <a:pt x="467" y="45"/>
                    <a:pt x="467" y="45"/>
                  </a:cubicBezTo>
                  <a:cubicBezTo>
                    <a:pt x="466" y="44"/>
                    <a:pt x="466" y="42"/>
                    <a:pt x="465" y="41"/>
                  </a:cubicBezTo>
                  <a:cubicBezTo>
                    <a:pt x="464" y="34"/>
                    <a:pt x="465" y="27"/>
                    <a:pt x="462" y="21"/>
                  </a:cubicBezTo>
                  <a:cubicBezTo>
                    <a:pt x="462" y="21"/>
                    <a:pt x="462" y="21"/>
                    <a:pt x="462" y="21"/>
                  </a:cubicBezTo>
                  <a:cubicBezTo>
                    <a:pt x="462" y="21"/>
                    <a:pt x="462" y="21"/>
                    <a:pt x="462" y="21"/>
                  </a:cubicBezTo>
                  <a:cubicBezTo>
                    <a:pt x="462" y="21"/>
                    <a:pt x="462" y="21"/>
                    <a:pt x="462" y="21"/>
                  </a:cubicBezTo>
                  <a:cubicBezTo>
                    <a:pt x="462" y="21"/>
                    <a:pt x="462" y="21"/>
                    <a:pt x="462" y="21"/>
                  </a:cubicBezTo>
                  <a:cubicBezTo>
                    <a:pt x="462" y="21"/>
                    <a:pt x="462" y="21"/>
                    <a:pt x="462" y="21"/>
                  </a:cubicBezTo>
                  <a:cubicBezTo>
                    <a:pt x="462" y="21"/>
                    <a:pt x="462" y="21"/>
                    <a:pt x="462" y="21"/>
                  </a:cubicBezTo>
                  <a:cubicBezTo>
                    <a:pt x="461" y="20"/>
                    <a:pt x="460" y="19"/>
                    <a:pt x="459" y="19"/>
                  </a:cubicBezTo>
                  <a:cubicBezTo>
                    <a:pt x="458" y="19"/>
                    <a:pt x="458" y="20"/>
                    <a:pt x="457" y="20"/>
                  </a:cubicBezTo>
                  <a:cubicBezTo>
                    <a:pt x="456" y="20"/>
                    <a:pt x="455" y="20"/>
                    <a:pt x="454" y="20"/>
                  </a:cubicBezTo>
                  <a:cubicBezTo>
                    <a:pt x="453" y="20"/>
                    <a:pt x="452" y="20"/>
                    <a:pt x="451" y="19"/>
                  </a:cubicBezTo>
                  <a:cubicBezTo>
                    <a:pt x="443" y="23"/>
                    <a:pt x="443" y="33"/>
                    <a:pt x="438" y="38"/>
                  </a:cubicBezTo>
                  <a:cubicBezTo>
                    <a:pt x="437" y="39"/>
                    <a:pt x="438" y="41"/>
                    <a:pt x="435" y="41"/>
                  </a:cubicBezTo>
                  <a:cubicBezTo>
                    <a:pt x="433" y="41"/>
                    <a:pt x="431" y="42"/>
                    <a:pt x="428" y="42"/>
                  </a:cubicBezTo>
                  <a:cubicBezTo>
                    <a:pt x="426" y="42"/>
                    <a:pt x="424" y="42"/>
                    <a:pt x="421" y="42"/>
                  </a:cubicBezTo>
                  <a:cubicBezTo>
                    <a:pt x="418" y="42"/>
                    <a:pt x="416" y="42"/>
                    <a:pt x="413" y="42"/>
                  </a:cubicBezTo>
                  <a:cubicBezTo>
                    <a:pt x="410" y="42"/>
                    <a:pt x="407" y="42"/>
                    <a:pt x="406" y="43"/>
                  </a:cubicBezTo>
                  <a:cubicBezTo>
                    <a:pt x="404" y="44"/>
                    <a:pt x="394" y="55"/>
                    <a:pt x="393" y="55"/>
                  </a:cubicBezTo>
                  <a:cubicBezTo>
                    <a:pt x="393" y="62"/>
                    <a:pt x="385" y="63"/>
                    <a:pt x="378" y="63"/>
                  </a:cubicBezTo>
                  <a:cubicBezTo>
                    <a:pt x="374" y="63"/>
                    <a:pt x="370" y="63"/>
                    <a:pt x="367" y="63"/>
                  </a:cubicBezTo>
                  <a:cubicBezTo>
                    <a:pt x="366" y="63"/>
                    <a:pt x="366" y="63"/>
                    <a:pt x="364" y="63"/>
                  </a:cubicBezTo>
                  <a:cubicBezTo>
                    <a:pt x="364" y="63"/>
                    <a:pt x="364" y="64"/>
                    <a:pt x="364" y="65"/>
                  </a:cubicBezTo>
                  <a:cubicBezTo>
                    <a:pt x="364" y="65"/>
                    <a:pt x="365" y="65"/>
                    <a:pt x="365" y="65"/>
                  </a:cubicBezTo>
                  <a:cubicBezTo>
                    <a:pt x="365" y="67"/>
                    <a:pt x="366" y="68"/>
                    <a:pt x="366" y="70"/>
                  </a:cubicBezTo>
                  <a:cubicBezTo>
                    <a:pt x="366" y="70"/>
                    <a:pt x="366" y="70"/>
                    <a:pt x="366" y="70"/>
                  </a:cubicBezTo>
                  <a:cubicBezTo>
                    <a:pt x="366" y="70"/>
                    <a:pt x="366" y="70"/>
                    <a:pt x="366" y="70"/>
                  </a:cubicBezTo>
                  <a:cubicBezTo>
                    <a:pt x="366" y="70"/>
                    <a:pt x="366" y="70"/>
                    <a:pt x="366" y="70"/>
                  </a:cubicBezTo>
                  <a:cubicBezTo>
                    <a:pt x="366" y="70"/>
                    <a:pt x="366" y="70"/>
                    <a:pt x="366" y="70"/>
                  </a:cubicBezTo>
                  <a:cubicBezTo>
                    <a:pt x="366" y="70"/>
                    <a:pt x="366" y="70"/>
                    <a:pt x="366" y="70"/>
                  </a:cubicBezTo>
                  <a:cubicBezTo>
                    <a:pt x="366" y="70"/>
                    <a:pt x="366" y="70"/>
                    <a:pt x="366" y="70"/>
                  </a:cubicBezTo>
                  <a:cubicBezTo>
                    <a:pt x="366" y="70"/>
                    <a:pt x="365" y="71"/>
                    <a:pt x="364" y="71"/>
                  </a:cubicBezTo>
                  <a:cubicBezTo>
                    <a:pt x="363" y="72"/>
                    <a:pt x="362" y="72"/>
                    <a:pt x="362" y="72"/>
                  </a:cubicBezTo>
                  <a:cubicBezTo>
                    <a:pt x="362" y="72"/>
                    <a:pt x="362" y="72"/>
                    <a:pt x="362" y="72"/>
                  </a:cubicBezTo>
                  <a:cubicBezTo>
                    <a:pt x="355" y="76"/>
                    <a:pt x="346" y="80"/>
                    <a:pt x="340" y="80"/>
                  </a:cubicBezTo>
                  <a:cubicBezTo>
                    <a:pt x="337" y="80"/>
                    <a:pt x="336" y="76"/>
                    <a:pt x="336" y="73"/>
                  </a:cubicBezTo>
                  <a:cubicBezTo>
                    <a:pt x="336" y="73"/>
                    <a:pt x="336" y="73"/>
                    <a:pt x="336" y="73"/>
                  </a:cubicBezTo>
                  <a:cubicBezTo>
                    <a:pt x="336" y="73"/>
                    <a:pt x="336" y="73"/>
                    <a:pt x="336" y="73"/>
                  </a:cubicBezTo>
                  <a:cubicBezTo>
                    <a:pt x="336" y="68"/>
                    <a:pt x="339" y="66"/>
                    <a:pt x="342" y="63"/>
                  </a:cubicBezTo>
                  <a:cubicBezTo>
                    <a:pt x="339" y="61"/>
                    <a:pt x="339" y="59"/>
                    <a:pt x="338" y="54"/>
                  </a:cubicBezTo>
                  <a:cubicBezTo>
                    <a:pt x="335" y="55"/>
                    <a:pt x="336" y="56"/>
                    <a:pt x="333" y="56"/>
                  </a:cubicBezTo>
                  <a:cubicBezTo>
                    <a:pt x="333" y="52"/>
                    <a:pt x="336" y="50"/>
                    <a:pt x="336" y="46"/>
                  </a:cubicBezTo>
                  <a:cubicBezTo>
                    <a:pt x="336" y="42"/>
                    <a:pt x="325" y="37"/>
                    <a:pt x="323" y="37"/>
                  </a:cubicBezTo>
                  <a:cubicBezTo>
                    <a:pt x="318" y="37"/>
                    <a:pt x="323" y="44"/>
                    <a:pt x="313" y="45"/>
                  </a:cubicBezTo>
                  <a:cubicBezTo>
                    <a:pt x="309" y="45"/>
                    <a:pt x="309" y="54"/>
                    <a:pt x="309" y="57"/>
                  </a:cubicBezTo>
                  <a:cubicBezTo>
                    <a:pt x="309" y="57"/>
                    <a:pt x="309" y="63"/>
                    <a:pt x="309" y="66"/>
                  </a:cubicBezTo>
                  <a:cubicBezTo>
                    <a:pt x="309" y="70"/>
                    <a:pt x="308" y="78"/>
                    <a:pt x="304" y="78"/>
                  </a:cubicBezTo>
                  <a:cubicBezTo>
                    <a:pt x="301" y="78"/>
                    <a:pt x="297" y="76"/>
                    <a:pt x="297" y="73"/>
                  </a:cubicBezTo>
                  <a:cubicBezTo>
                    <a:pt x="297" y="65"/>
                    <a:pt x="300" y="51"/>
                    <a:pt x="304" y="45"/>
                  </a:cubicBezTo>
                  <a:cubicBezTo>
                    <a:pt x="302" y="45"/>
                    <a:pt x="300" y="47"/>
                    <a:pt x="298" y="49"/>
                  </a:cubicBezTo>
                  <a:cubicBezTo>
                    <a:pt x="298" y="43"/>
                    <a:pt x="309" y="35"/>
                    <a:pt x="316" y="35"/>
                  </a:cubicBezTo>
                  <a:cubicBezTo>
                    <a:pt x="317" y="35"/>
                    <a:pt x="321" y="36"/>
                    <a:pt x="324" y="36"/>
                  </a:cubicBezTo>
                  <a:cubicBezTo>
                    <a:pt x="325" y="36"/>
                    <a:pt x="327" y="35"/>
                    <a:pt x="329" y="35"/>
                  </a:cubicBezTo>
                  <a:cubicBezTo>
                    <a:pt x="329" y="32"/>
                    <a:pt x="329" y="32"/>
                    <a:pt x="329" y="32"/>
                  </a:cubicBezTo>
                  <a:cubicBezTo>
                    <a:pt x="323" y="32"/>
                    <a:pt x="319" y="28"/>
                    <a:pt x="312" y="28"/>
                  </a:cubicBezTo>
                  <a:cubicBezTo>
                    <a:pt x="309" y="28"/>
                    <a:pt x="308" y="31"/>
                    <a:pt x="304" y="31"/>
                  </a:cubicBezTo>
                  <a:cubicBezTo>
                    <a:pt x="302" y="31"/>
                    <a:pt x="300" y="29"/>
                    <a:pt x="300" y="27"/>
                  </a:cubicBezTo>
                  <a:cubicBezTo>
                    <a:pt x="294" y="27"/>
                    <a:pt x="294" y="27"/>
                    <a:pt x="294" y="27"/>
                  </a:cubicBezTo>
                  <a:cubicBezTo>
                    <a:pt x="295" y="25"/>
                    <a:pt x="297" y="24"/>
                    <a:pt x="297" y="20"/>
                  </a:cubicBezTo>
                  <a:cubicBezTo>
                    <a:pt x="293" y="21"/>
                    <a:pt x="288" y="26"/>
                    <a:pt x="284" y="26"/>
                  </a:cubicBezTo>
                  <a:cubicBezTo>
                    <a:pt x="282" y="26"/>
                    <a:pt x="282" y="30"/>
                    <a:pt x="277" y="30"/>
                  </a:cubicBezTo>
                  <a:cubicBezTo>
                    <a:pt x="274" y="30"/>
                    <a:pt x="274" y="30"/>
                    <a:pt x="273" y="27"/>
                  </a:cubicBezTo>
                  <a:cubicBezTo>
                    <a:pt x="271" y="28"/>
                    <a:pt x="269" y="28"/>
                    <a:pt x="267" y="29"/>
                  </a:cubicBezTo>
                  <a:cubicBezTo>
                    <a:pt x="263" y="29"/>
                    <a:pt x="263" y="29"/>
                    <a:pt x="263" y="29"/>
                  </a:cubicBezTo>
                  <a:cubicBezTo>
                    <a:pt x="270" y="21"/>
                    <a:pt x="278" y="18"/>
                    <a:pt x="285" y="13"/>
                  </a:cubicBezTo>
                  <a:cubicBezTo>
                    <a:pt x="275" y="13"/>
                    <a:pt x="267" y="13"/>
                    <a:pt x="262" y="7"/>
                  </a:cubicBezTo>
                  <a:cubicBezTo>
                    <a:pt x="247" y="7"/>
                    <a:pt x="247" y="7"/>
                    <a:pt x="247" y="7"/>
                  </a:cubicBezTo>
                  <a:cubicBezTo>
                    <a:pt x="244" y="5"/>
                    <a:pt x="244" y="3"/>
                    <a:pt x="24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109"/>
            <p:cNvSpPr>
              <a:spLocks noEditPoints="1"/>
            </p:cNvSpPr>
            <p:nvPr/>
          </p:nvSpPr>
          <p:spPr bwMode="auto">
            <a:xfrm>
              <a:off x="1820863" y="1520825"/>
              <a:ext cx="2590800" cy="1336675"/>
            </a:xfrm>
            <a:custGeom>
              <a:avLst/>
              <a:gdLst>
                <a:gd name="T0" fmla="*/ 144 w 690"/>
                <a:gd name="T1" fmla="*/ 284 h 356"/>
                <a:gd name="T2" fmla="*/ 0 w 690"/>
                <a:gd name="T3" fmla="*/ 32 h 356"/>
                <a:gd name="T4" fmla="*/ 357 w 690"/>
                <a:gd name="T5" fmla="*/ 24 h 356"/>
                <a:gd name="T6" fmla="*/ 362 w 690"/>
                <a:gd name="T7" fmla="*/ 64 h 356"/>
                <a:gd name="T8" fmla="*/ 317 w 690"/>
                <a:gd name="T9" fmla="*/ 59 h 356"/>
                <a:gd name="T10" fmla="*/ 263 w 690"/>
                <a:gd name="T11" fmla="*/ 60 h 356"/>
                <a:gd name="T12" fmla="*/ 215 w 690"/>
                <a:gd name="T13" fmla="*/ 59 h 356"/>
                <a:gd name="T14" fmla="*/ 192 w 690"/>
                <a:gd name="T15" fmla="*/ 44 h 356"/>
                <a:gd name="T16" fmla="*/ 118 w 690"/>
                <a:gd name="T17" fmla="*/ 34 h 356"/>
                <a:gd name="T18" fmla="*/ 57 w 690"/>
                <a:gd name="T19" fmla="*/ 36 h 356"/>
                <a:gd name="T20" fmla="*/ 7 w 690"/>
                <a:gd name="T21" fmla="*/ 36 h 356"/>
                <a:gd name="T22" fmla="*/ 0 w 690"/>
                <a:gd name="T23" fmla="*/ 33 h 356"/>
                <a:gd name="T24" fmla="*/ 15 w 690"/>
                <a:gd name="T25" fmla="*/ 160 h 356"/>
                <a:gd name="T26" fmla="*/ 67 w 690"/>
                <a:gd name="T27" fmla="*/ 190 h 356"/>
                <a:gd name="T28" fmla="*/ 87 w 690"/>
                <a:gd name="T29" fmla="*/ 214 h 356"/>
                <a:gd name="T30" fmla="*/ 96 w 690"/>
                <a:gd name="T31" fmla="*/ 247 h 356"/>
                <a:gd name="T32" fmla="*/ 144 w 690"/>
                <a:gd name="T33" fmla="*/ 284 h 356"/>
                <a:gd name="T34" fmla="*/ 416 w 690"/>
                <a:gd name="T35" fmla="*/ 293 h 356"/>
                <a:gd name="T36" fmla="*/ 438 w 690"/>
                <a:gd name="T37" fmla="*/ 288 h 356"/>
                <a:gd name="T38" fmla="*/ 492 w 690"/>
                <a:gd name="T39" fmla="*/ 326 h 356"/>
                <a:gd name="T40" fmla="*/ 467 w 690"/>
                <a:gd name="T41" fmla="*/ 353 h 356"/>
                <a:gd name="T42" fmla="*/ 486 w 690"/>
                <a:gd name="T43" fmla="*/ 351 h 356"/>
                <a:gd name="T44" fmla="*/ 497 w 690"/>
                <a:gd name="T45" fmla="*/ 350 h 356"/>
                <a:gd name="T46" fmla="*/ 497 w 690"/>
                <a:gd name="T47" fmla="*/ 350 h 356"/>
                <a:gd name="T48" fmla="*/ 524 w 690"/>
                <a:gd name="T49" fmla="*/ 335 h 356"/>
                <a:gd name="T50" fmla="*/ 566 w 690"/>
                <a:gd name="T51" fmla="*/ 321 h 356"/>
                <a:gd name="T52" fmla="*/ 590 w 690"/>
                <a:gd name="T53" fmla="*/ 299 h 356"/>
                <a:gd name="T54" fmla="*/ 593 w 690"/>
                <a:gd name="T55" fmla="*/ 301 h 356"/>
                <a:gd name="T56" fmla="*/ 598 w 690"/>
                <a:gd name="T57" fmla="*/ 325 h 356"/>
                <a:gd name="T58" fmla="*/ 607 w 690"/>
                <a:gd name="T59" fmla="*/ 324 h 356"/>
                <a:gd name="T60" fmla="*/ 612 w 690"/>
                <a:gd name="T61" fmla="*/ 340 h 356"/>
                <a:gd name="T62" fmla="*/ 618 w 690"/>
                <a:gd name="T63" fmla="*/ 295 h 356"/>
                <a:gd name="T64" fmla="*/ 582 w 690"/>
                <a:gd name="T65" fmla="*/ 291 h 356"/>
                <a:gd name="T66" fmla="*/ 649 w 690"/>
                <a:gd name="T67" fmla="*/ 270 h 356"/>
                <a:gd name="T68" fmla="*/ 683 w 690"/>
                <a:gd name="T69" fmla="*/ 226 h 356"/>
                <a:gd name="T70" fmla="*/ 671 w 690"/>
                <a:gd name="T71" fmla="*/ 220 h 356"/>
                <a:gd name="T72" fmla="*/ 641 w 690"/>
                <a:gd name="T73" fmla="*/ 187 h 356"/>
                <a:gd name="T74" fmla="*/ 594 w 690"/>
                <a:gd name="T75" fmla="*/ 178 h 356"/>
                <a:gd name="T76" fmla="*/ 535 w 690"/>
                <a:gd name="T77" fmla="*/ 131 h 356"/>
                <a:gd name="T78" fmla="*/ 501 w 690"/>
                <a:gd name="T79" fmla="*/ 171 h 356"/>
                <a:gd name="T80" fmla="*/ 492 w 690"/>
                <a:gd name="T81" fmla="*/ 260 h 356"/>
                <a:gd name="T82" fmla="*/ 414 w 690"/>
                <a:gd name="T83" fmla="*/ 198 h 356"/>
                <a:gd name="T84" fmla="*/ 373 w 690"/>
                <a:gd name="T85" fmla="*/ 164 h 356"/>
                <a:gd name="T86" fmla="*/ 391 w 690"/>
                <a:gd name="T87" fmla="*/ 113 h 356"/>
                <a:gd name="T88" fmla="*/ 413 w 690"/>
                <a:gd name="T89" fmla="*/ 109 h 356"/>
                <a:gd name="T90" fmla="*/ 416 w 690"/>
                <a:gd name="T91" fmla="*/ 85 h 356"/>
                <a:gd name="T92" fmla="*/ 462 w 690"/>
                <a:gd name="T93" fmla="*/ 79 h 356"/>
                <a:gd name="T94" fmla="*/ 475 w 690"/>
                <a:gd name="T95" fmla="*/ 57 h 356"/>
                <a:gd name="T96" fmla="*/ 448 w 690"/>
                <a:gd name="T97" fmla="*/ 36 h 356"/>
                <a:gd name="T98" fmla="*/ 423 w 690"/>
                <a:gd name="T99" fmla="*/ 55 h 356"/>
                <a:gd name="T100" fmla="*/ 403 w 690"/>
                <a:gd name="T101" fmla="*/ 35 h 356"/>
                <a:gd name="T102" fmla="*/ 369 w 690"/>
                <a:gd name="T103" fmla="*/ 0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90" h="356">
                  <a:moveTo>
                    <a:pt x="144" y="284"/>
                  </a:moveTo>
                  <a:cubicBezTo>
                    <a:pt x="144" y="284"/>
                    <a:pt x="144" y="284"/>
                    <a:pt x="144" y="284"/>
                  </a:cubicBezTo>
                  <a:cubicBezTo>
                    <a:pt x="144" y="284"/>
                    <a:pt x="144" y="284"/>
                    <a:pt x="144" y="284"/>
                  </a:cubicBezTo>
                  <a:cubicBezTo>
                    <a:pt x="144" y="284"/>
                    <a:pt x="144" y="284"/>
                    <a:pt x="144" y="284"/>
                  </a:cubicBezTo>
                  <a:cubicBezTo>
                    <a:pt x="144" y="284"/>
                    <a:pt x="144" y="284"/>
                    <a:pt x="144" y="284"/>
                  </a:cubicBezTo>
                  <a:moveTo>
                    <a:pt x="0" y="32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369" y="0"/>
                  </a:moveTo>
                  <a:cubicBezTo>
                    <a:pt x="364" y="0"/>
                    <a:pt x="366" y="4"/>
                    <a:pt x="367" y="6"/>
                  </a:cubicBezTo>
                  <a:cubicBezTo>
                    <a:pt x="363" y="7"/>
                    <a:pt x="359" y="6"/>
                    <a:pt x="359" y="11"/>
                  </a:cubicBezTo>
                  <a:cubicBezTo>
                    <a:pt x="359" y="13"/>
                    <a:pt x="361" y="15"/>
                    <a:pt x="361" y="18"/>
                  </a:cubicBezTo>
                  <a:cubicBezTo>
                    <a:pt x="361" y="21"/>
                    <a:pt x="357" y="20"/>
                    <a:pt x="357" y="24"/>
                  </a:cubicBezTo>
                  <a:cubicBezTo>
                    <a:pt x="357" y="34"/>
                    <a:pt x="376" y="28"/>
                    <a:pt x="376" y="38"/>
                  </a:cubicBezTo>
                  <a:cubicBezTo>
                    <a:pt x="376" y="39"/>
                    <a:pt x="374" y="46"/>
                    <a:pt x="374" y="46"/>
                  </a:cubicBezTo>
                  <a:cubicBezTo>
                    <a:pt x="376" y="45"/>
                    <a:pt x="378" y="44"/>
                    <a:pt x="380" y="43"/>
                  </a:cubicBezTo>
                  <a:cubicBezTo>
                    <a:pt x="384" y="55"/>
                    <a:pt x="365" y="49"/>
                    <a:pt x="365" y="63"/>
                  </a:cubicBezTo>
                  <a:cubicBezTo>
                    <a:pt x="364" y="63"/>
                    <a:pt x="363" y="64"/>
                    <a:pt x="362" y="64"/>
                  </a:cubicBezTo>
                  <a:cubicBezTo>
                    <a:pt x="357" y="64"/>
                    <a:pt x="363" y="56"/>
                    <a:pt x="361" y="53"/>
                  </a:cubicBezTo>
                  <a:cubicBezTo>
                    <a:pt x="360" y="52"/>
                    <a:pt x="352" y="50"/>
                    <a:pt x="348" y="50"/>
                  </a:cubicBezTo>
                  <a:cubicBezTo>
                    <a:pt x="343" y="50"/>
                    <a:pt x="341" y="53"/>
                    <a:pt x="341" y="59"/>
                  </a:cubicBezTo>
                  <a:cubicBezTo>
                    <a:pt x="339" y="59"/>
                    <a:pt x="338" y="59"/>
                    <a:pt x="336" y="59"/>
                  </a:cubicBezTo>
                  <a:cubicBezTo>
                    <a:pt x="333" y="59"/>
                    <a:pt x="328" y="59"/>
                    <a:pt x="317" y="59"/>
                  </a:cubicBezTo>
                  <a:cubicBezTo>
                    <a:pt x="301" y="59"/>
                    <a:pt x="283" y="54"/>
                    <a:pt x="280" y="42"/>
                  </a:cubicBezTo>
                  <a:cubicBezTo>
                    <a:pt x="275" y="43"/>
                    <a:pt x="258" y="44"/>
                    <a:pt x="258" y="50"/>
                  </a:cubicBezTo>
                  <a:cubicBezTo>
                    <a:pt x="258" y="52"/>
                    <a:pt x="259" y="53"/>
                    <a:pt x="261" y="53"/>
                  </a:cubicBezTo>
                  <a:cubicBezTo>
                    <a:pt x="266" y="53"/>
                    <a:pt x="273" y="51"/>
                    <a:pt x="277" y="48"/>
                  </a:cubicBezTo>
                  <a:cubicBezTo>
                    <a:pt x="278" y="58"/>
                    <a:pt x="263" y="50"/>
                    <a:pt x="263" y="60"/>
                  </a:cubicBezTo>
                  <a:cubicBezTo>
                    <a:pt x="263" y="62"/>
                    <a:pt x="266" y="68"/>
                    <a:pt x="265" y="68"/>
                  </a:cubicBezTo>
                  <a:cubicBezTo>
                    <a:pt x="259" y="68"/>
                    <a:pt x="258" y="61"/>
                    <a:pt x="253" y="59"/>
                  </a:cubicBezTo>
                  <a:cubicBezTo>
                    <a:pt x="249" y="57"/>
                    <a:pt x="249" y="57"/>
                    <a:pt x="249" y="57"/>
                  </a:cubicBezTo>
                  <a:cubicBezTo>
                    <a:pt x="242" y="57"/>
                    <a:pt x="238" y="57"/>
                    <a:pt x="231" y="57"/>
                  </a:cubicBezTo>
                  <a:cubicBezTo>
                    <a:pt x="225" y="57"/>
                    <a:pt x="221" y="59"/>
                    <a:pt x="215" y="59"/>
                  </a:cubicBezTo>
                  <a:cubicBezTo>
                    <a:pt x="215" y="60"/>
                    <a:pt x="214" y="60"/>
                    <a:pt x="213" y="60"/>
                  </a:cubicBezTo>
                  <a:cubicBezTo>
                    <a:pt x="204" y="60"/>
                    <a:pt x="204" y="56"/>
                    <a:pt x="204" y="55"/>
                  </a:cubicBezTo>
                  <a:cubicBezTo>
                    <a:pt x="204" y="52"/>
                    <a:pt x="213" y="54"/>
                    <a:pt x="214" y="52"/>
                  </a:cubicBezTo>
                  <a:cubicBezTo>
                    <a:pt x="209" y="45"/>
                    <a:pt x="208" y="43"/>
                    <a:pt x="203" y="43"/>
                  </a:cubicBezTo>
                  <a:cubicBezTo>
                    <a:pt x="201" y="43"/>
                    <a:pt x="197" y="43"/>
                    <a:pt x="192" y="44"/>
                  </a:cubicBezTo>
                  <a:cubicBezTo>
                    <a:pt x="191" y="44"/>
                    <a:pt x="190" y="44"/>
                    <a:pt x="189" y="44"/>
                  </a:cubicBezTo>
                  <a:cubicBezTo>
                    <a:pt x="174" y="44"/>
                    <a:pt x="165" y="31"/>
                    <a:pt x="148" y="31"/>
                  </a:cubicBezTo>
                  <a:cubicBezTo>
                    <a:pt x="143" y="31"/>
                    <a:pt x="141" y="35"/>
                    <a:pt x="136" y="35"/>
                  </a:cubicBezTo>
                  <a:cubicBezTo>
                    <a:pt x="133" y="35"/>
                    <a:pt x="130" y="29"/>
                    <a:pt x="129" y="27"/>
                  </a:cubicBezTo>
                  <a:cubicBezTo>
                    <a:pt x="124" y="28"/>
                    <a:pt x="124" y="34"/>
                    <a:pt x="118" y="34"/>
                  </a:cubicBezTo>
                  <a:cubicBezTo>
                    <a:pt x="113" y="34"/>
                    <a:pt x="105" y="22"/>
                    <a:pt x="103" y="22"/>
                  </a:cubicBezTo>
                  <a:cubicBezTo>
                    <a:pt x="98" y="22"/>
                    <a:pt x="100" y="30"/>
                    <a:pt x="94" y="30"/>
                  </a:cubicBezTo>
                  <a:cubicBezTo>
                    <a:pt x="91" y="30"/>
                    <a:pt x="90" y="28"/>
                    <a:pt x="89" y="26"/>
                  </a:cubicBezTo>
                  <a:cubicBezTo>
                    <a:pt x="80" y="28"/>
                    <a:pt x="77" y="29"/>
                    <a:pt x="69" y="32"/>
                  </a:cubicBezTo>
                  <a:cubicBezTo>
                    <a:pt x="66" y="32"/>
                    <a:pt x="61" y="36"/>
                    <a:pt x="57" y="36"/>
                  </a:cubicBezTo>
                  <a:cubicBezTo>
                    <a:pt x="57" y="36"/>
                    <a:pt x="56" y="36"/>
                    <a:pt x="56" y="35"/>
                  </a:cubicBezTo>
                  <a:cubicBezTo>
                    <a:pt x="54" y="33"/>
                    <a:pt x="52" y="33"/>
                    <a:pt x="51" y="33"/>
                  </a:cubicBezTo>
                  <a:cubicBezTo>
                    <a:pt x="49" y="33"/>
                    <a:pt x="49" y="37"/>
                    <a:pt x="47" y="37"/>
                  </a:cubicBezTo>
                  <a:cubicBezTo>
                    <a:pt x="28" y="38"/>
                    <a:pt x="41" y="45"/>
                    <a:pt x="39" y="45"/>
                  </a:cubicBezTo>
                  <a:cubicBezTo>
                    <a:pt x="31" y="45"/>
                    <a:pt x="19" y="43"/>
                    <a:pt x="7" y="36"/>
                  </a:cubicBezTo>
                  <a:cubicBezTo>
                    <a:pt x="7" y="36"/>
                    <a:pt x="3" y="33"/>
                    <a:pt x="3" y="32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1" y="33"/>
                    <a:pt x="1" y="33"/>
                    <a:pt x="0" y="32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1" y="157"/>
                    <a:pt x="3" y="157"/>
                    <a:pt x="5" y="157"/>
                  </a:cubicBezTo>
                  <a:cubicBezTo>
                    <a:pt x="6" y="157"/>
                    <a:pt x="6" y="157"/>
                    <a:pt x="7" y="157"/>
                  </a:cubicBezTo>
                  <a:cubicBezTo>
                    <a:pt x="7" y="157"/>
                    <a:pt x="8" y="157"/>
                    <a:pt x="8" y="157"/>
                  </a:cubicBezTo>
                  <a:cubicBezTo>
                    <a:pt x="11" y="157"/>
                    <a:pt x="14" y="157"/>
                    <a:pt x="15" y="160"/>
                  </a:cubicBezTo>
                  <a:cubicBezTo>
                    <a:pt x="18" y="164"/>
                    <a:pt x="24" y="171"/>
                    <a:pt x="29" y="171"/>
                  </a:cubicBezTo>
                  <a:cubicBezTo>
                    <a:pt x="33" y="171"/>
                    <a:pt x="33" y="165"/>
                    <a:pt x="37" y="164"/>
                  </a:cubicBezTo>
                  <a:cubicBezTo>
                    <a:pt x="39" y="164"/>
                    <a:pt x="41" y="164"/>
                    <a:pt x="43" y="163"/>
                  </a:cubicBezTo>
                  <a:cubicBezTo>
                    <a:pt x="51" y="171"/>
                    <a:pt x="56" y="174"/>
                    <a:pt x="63" y="185"/>
                  </a:cubicBezTo>
                  <a:cubicBezTo>
                    <a:pt x="64" y="187"/>
                    <a:pt x="66" y="187"/>
                    <a:pt x="67" y="190"/>
                  </a:cubicBezTo>
                  <a:cubicBezTo>
                    <a:pt x="68" y="193"/>
                    <a:pt x="69" y="197"/>
                    <a:pt x="72" y="201"/>
                  </a:cubicBezTo>
                  <a:cubicBezTo>
                    <a:pt x="74" y="202"/>
                    <a:pt x="78" y="201"/>
                    <a:pt x="79" y="204"/>
                  </a:cubicBezTo>
                  <a:cubicBezTo>
                    <a:pt x="82" y="206"/>
                    <a:pt x="87" y="208"/>
                    <a:pt x="87" y="214"/>
                  </a:cubicBezTo>
                  <a:cubicBezTo>
                    <a:pt x="87" y="214"/>
                    <a:pt x="87" y="214"/>
                    <a:pt x="87" y="214"/>
                  </a:cubicBezTo>
                  <a:cubicBezTo>
                    <a:pt x="87" y="214"/>
                    <a:pt x="87" y="214"/>
                    <a:pt x="87" y="214"/>
                  </a:cubicBezTo>
                  <a:cubicBezTo>
                    <a:pt x="87" y="217"/>
                    <a:pt x="83" y="217"/>
                    <a:pt x="83" y="219"/>
                  </a:cubicBezTo>
                  <a:cubicBezTo>
                    <a:pt x="83" y="221"/>
                    <a:pt x="84" y="222"/>
                    <a:pt x="84" y="223"/>
                  </a:cubicBezTo>
                  <a:cubicBezTo>
                    <a:pt x="84" y="227"/>
                    <a:pt x="83" y="235"/>
                    <a:pt x="87" y="236"/>
                  </a:cubicBezTo>
                  <a:cubicBezTo>
                    <a:pt x="90" y="236"/>
                    <a:pt x="92" y="236"/>
                    <a:pt x="93" y="238"/>
                  </a:cubicBezTo>
                  <a:cubicBezTo>
                    <a:pt x="96" y="241"/>
                    <a:pt x="93" y="244"/>
                    <a:pt x="96" y="247"/>
                  </a:cubicBezTo>
                  <a:cubicBezTo>
                    <a:pt x="96" y="247"/>
                    <a:pt x="104" y="251"/>
                    <a:pt x="104" y="252"/>
                  </a:cubicBezTo>
                  <a:cubicBezTo>
                    <a:pt x="106" y="259"/>
                    <a:pt x="107" y="266"/>
                    <a:pt x="116" y="266"/>
                  </a:cubicBezTo>
                  <a:cubicBezTo>
                    <a:pt x="118" y="272"/>
                    <a:pt x="128" y="268"/>
                    <a:pt x="130" y="276"/>
                  </a:cubicBezTo>
                  <a:cubicBezTo>
                    <a:pt x="131" y="278"/>
                    <a:pt x="138" y="279"/>
                    <a:pt x="141" y="282"/>
                  </a:cubicBezTo>
                  <a:cubicBezTo>
                    <a:pt x="141" y="282"/>
                    <a:pt x="143" y="283"/>
                    <a:pt x="144" y="284"/>
                  </a:cubicBezTo>
                  <a:cubicBezTo>
                    <a:pt x="371" y="284"/>
                    <a:pt x="371" y="284"/>
                    <a:pt x="371" y="284"/>
                  </a:cubicBezTo>
                  <a:cubicBezTo>
                    <a:pt x="371" y="280"/>
                    <a:pt x="371" y="280"/>
                    <a:pt x="371" y="280"/>
                  </a:cubicBezTo>
                  <a:cubicBezTo>
                    <a:pt x="375" y="283"/>
                    <a:pt x="375" y="285"/>
                    <a:pt x="378" y="287"/>
                  </a:cubicBezTo>
                  <a:cubicBezTo>
                    <a:pt x="393" y="287"/>
                    <a:pt x="393" y="287"/>
                    <a:pt x="393" y="287"/>
                  </a:cubicBezTo>
                  <a:cubicBezTo>
                    <a:pt x="398" y="293"/>
                    <a:pt x="406" y="293"/>
                    <a:pt x="416" y="293"/>
                  </a:cubicBezTo>
                  <a:cubicBezTo>
                    <a:pt x="420" y="292"/>
                    <a:pt x="421" y="293"/>
                    <a:pt x="424" y="292"/>
                  </a:cubicBezTo>
                  <a:cubicBezTo>
                    <a:pt x="427" y="290"/>
                    <a:pt x="425" y="286"/>
                    <a:pt x="428" y="286"/>
                  </a:cubicBezTo>
                  <a:cubicBezTo>
                    <a:pt x="432" y="286"/>
                    <a:pt x="434" y="291"/>
                    <a:pt x="435" y="292"/>
                  </a:cubicBezTo>
                  <a:cubicBezTo>
                    <a:pt x="436" y="291"/>
                    <a:pt x="435" y="288"/>
                    <a:pt x="435" y="288"/>
                  </a:cubicBezTo>
                  <a:cubicBezTo>
                    <a:pt x="436" y="288"/>
                    <a:pt x="437" y="288"/>
                    <a:pt x="438" y="288"/>
                  </a:cubicBezTo>
                  <a:cubicBezTo>
                    <a:pt x="439" y="288"/>
                    <a:pt x="451" y="298"/>
                    <a:pt x="452" y="299"/>
                  </a:cubicBezTo>
                  <a:cubicBezTo>
                    <a:pt x="454" y="302"/>
                    <a:pt x="452" y="305"/>
                    <a:pt x="454" y="307"/>
                  </a:cubicBezTo>
                  <a:cubicBezTo>
                    <a:pt x="461" y="314"/>
                    <a:pt x="469" y="312"/>
                    <a:pt x="477" y="317"/>
                  </a:cubicBezTo>
                  <a:cubicBezTo>
                    <a:pt x="484" y="317"/>
                    <a:pt x="484" y="317"/>
                    <a:pt x="484" y="317"/>
                  </a:cubicBezTo>
                  <a:cubicBezTo>
                    <a:pt x="487" y="319"/>
                    <a:pt x="492" y="322"/>
                    <a:pt x="492" y="326"/>
                  </a:cubicBezTo>
                  <a:cubicBezTo>
                    <a:pt x="492" y="328"/>
                    <a:pt x="491" y="330"/>
                    <a:pt x="489" y="330"/>
                  </a:cubicBezTo>
                  <a:cubicBezTo>
                    <a:pt x="485" y="330"/>
                    <a:pt x="482" y="326"/>
                    <a:pt x="481" y="325"/>
                  </a:cubicBezTo>
                  <a:cubicBezTo>
                    <a:pt x="480" y="329"/>
                    <a:pt x="477" y="343"/>
                    <a:pt x="473" y="343"/>
                  </a:cubicBezTo>
                  <a:cubicBezTo>
                    <a:pt x="473" y="343"/>
                    <a:pt x="473" y="343"/>
                    <a:pt x="473" y="343"/>
                  </a:cubicBezTo>
                  <a:cubicBezTo>
                    <a:pt x="470" y="346"/>
                    <a:pt x="467" y="348"/>
                    <a:pt x="467" y="353"/>
                  </a:cubicBezTo>
                  <a:cubicBezTo>
                    <a:pt x="467" y="353"/>
                    <a:pt x="467" y="353"/>
                    <a:pt x="467" y="353"/>
                  </a:cubicBezTo>
                  <a:cubicBezTo>
                    <a:pt x="468" y="354"/>
                    <a:pt x="469" y="356"/>
                    <a:pt x="471" y="356"/>
                  </a:cubicBezTo>
                  <a:cubicBezTo>
                    <a:pt x="474" y="356"/>
                    <a:pt x="474" y="354"/>
                    <a:pt x="475" y="353"/>
                  </a:cubicBezTo>
                  <a:cubicBezTo>
                    <a:pt x="477" y="351"/>
                    <a:pt x="480" y="351"/>
                    <a:pt x="484" y="351"/>
                  </a:cubicBezTo>
                  <a:cubicBezTo>
                    <a:pt x="484" y="351"/>
                    <a:pt x="485" y="351"/>
                    <a:pt x="486" y="351"/>
                  </a:cubicBezTo>
                  <a:cubicBezTo>
                    <a:pt x="489" y="351"/>
                    <a:pt x="491" y="352"/>
                    <a:pt x="492" y="352"/>
                  </a:cubicBezTo>
                  <a:cubicBezTo>
                    <a:pt x="492" y="352"/>
                    <a:pt x="492" y="352"/>
                    <a:pt x="493" y="352"/>
                  </a:cubicBezTo>
                  <a:cubicBezTo>
                    <a:pt x="493" y="352"/>
                    <a:pt x="493" y="352"/>
                    <a:pt x="493" y="352"/>
                  </a:cubicBezTo>
                  <a:cubicBezTo>
                    <a:pt x="493" y="352"/>
                    <a:pt x="494" y="352"/>
                    <a:pt x="495" y="351"/>
                  </a:cubicBezTo>
                  <a:cubicBezTo>
                    <a:pt x="496" y="351"/>
                    <a:pt x="497" y="350"/>
                    <a:pt x="497" y="350"/>
                  </a:cubicBezTo>
                  <a:cubicBezTo>
                    <a:pt x="497" y="350"/>
                    <a:pt x="497" y="350"/>
                    <a:pt x="497" y="350"/>
                  </a:cubicBezTo>
                  <a:cubicBezTo>
                    <a:pt x="497" y="350"/>
                    <a:pt x="497" y="350"/>
                    <a:pt x="497" y="350"/>
                  </a:cubicBezTo>
                  <a:cubicBezTo>
                    <a:pt x="497" y="350"/>
                    <a:pt x="497" y="350"/>
                    <a:pt x="497" y="350"/>
                  </a:cubicBezTo>
                  <a:cubicBezTo>
                    <a:pt x="497" y="350"/>
                    <a:pt x="497" y="350"/>
                    <a:pt x="497" y="350"/>
                  </a:cubicBezTo>
                  <a:cubicBezTo>
                    <a:pt x="497" y="350"/>
                    <a:pt x="497" y="350"/>
                    <a:pt x="497" y="350"/>
                  </a:cubicBezTo>
                  <a:cubicBezTo>
                    <a:pt x="497" y="348"/>
                    <a:pt x="496" y="347"/>
                    <a:pt x="496" y="345"/>
                  </a:cubicBezTo>
                  <a:cubicBezTo>
                    <a:pt x="496" y="345"/>
                    <a:pt x="495" y="345"/>
                    <a:pt x="495" y="345"/>
                  </a:cubicBezTo>
                  <a:cubicBezTo>
                    <a:pt x="495" y="344"/>
                    <a:pt x="494" y="343"/>
                    <a:pt x="494" y="342"/>
                  </a:cubicBezTo>
                  <a:cubicBezTo>
                    <a:pt x="494" y="341"/>
                    <a:pt x="497" y="341"/>
                    <a:pt x="498" y="340"/>
                  </a:cubicBezTo>
                  <a:cubicBezTo>
                    <a:pt x="504" y="338"/>
                    <a:pt x="517" y="335"/>
                    <a:pt x="524" y="335"/>
                  </a:cubicBezTo>
                  <a:cubicBezTo>
                    <a:pt x="525" y="335"/>
                    <a:pt x="535" y="324"/>
                    <a:pt x="537" y="323"/>
                  </a:cubicBezTo>
                  <a:cubicBezTo>
                    <a:pt x="538" y="322"/>
                    <a:pt x="541" y="322"/>
                    <a:pt x="544" y="322"/>
                  </a:cubicBezTo>
                  <a:cubicBezTo>
                    <a:pt x="547" y="322"/>
                    <a:pt x="549" y="322"/>
                    <a:pt x="552" y="322"/>
                  </a:cubicBezTo>
                  <a:cubicBezTo>
                    <a:pt x="555" y="322"/>
                    <a:pt x="557" y="322"/>
                    <a:pt x="559" y="322"/>
                  </a:cubicBezTo>
                  <a:cubicBezTo>
                    <a:pt x="562" y="322"/>
                    <a:pt x="564" y="321"/>
                    <a:pt x="566" y="321"/>
                  </a:cubicBezTo>
                  <a:cubicBezTo>
                    <a:pt x="569" y="321"/>
                    <a:pt x="568" y="319"/>
                    <a:pt x="569" y="318"/>
                  </a:cubicBezTo>
                  <a:cubicBezTo>
                    <a:pt x="574" y="313"/>
                    <a:pt x="574" y="303"/>
                    <a:pt x="582" y="299"/>
                  </a:cubicBezTo>
                  <a:cubicBezTo>
                    <a:pt x="583" y="300"/>
                    <a:pt x="584" y="300"/>
                    <a:pt x="585" y="300"/>
                  </a:cubicBezTo>
                  <a:cubicBezTo>
                    <a:pt x="586" y="300"/>
                    <a:pt x="587" y="300"/>
                    <a:pt x="588" y="300"/>
                  </a:cubicBezTo>
                  <a:cubicBezTo>
                    <a:pt x="589" y="300"/>
                    <a:pt x="589" y="299"/>
                    <a:pt x="590" y="299"/>
                  </a:cubicBezTo>
                  <a:cubicBezTo>
                    <a:pt x="591" y="299"/>
                    <a:pt x="592" y="300"/>
                    <a:pt x="593" y="301"/>
                  </a:cubicBezTo>
                  <a:cubicBezTo>
                    <a:pt x="593" y="301"/>
                    <a:pt x="593" y="301"/>
                    <a:pt x="593" y="301"/>
                  </a:cubicBezTo>
                  <a:cubicBezTo>
                    <a:pt x="593" y="301"/>
                    <a:pt x="593" y="301"/>
                    <a:pt x="593" y="301"/>
                  </a:cubicBezTo>
                  <a:cubicBezTo>
                    <a:pt x="593" y="301"/>
                    <a:pt x="593" y="301"/>
                    <a:pt x="593" y="301"/>
                  </a:cubicBezTo>
                  <a:cubicBezTo>
                    <a:pt x="593" y="301"/>
                    <a:pt x="593" y="301"/>
                    <a:pt x="593" y="301"/>
                  </a:cubicBezTo>
                  <a:cubicBezTo>
                    <a:pt x="593" y="301"/>
                    <a:pt x="593" y="301"/>
                    <a:pt x="593" y="301"/>
                  </a:cubicBezTo>
                  <a:cubicBezTo>
                    <a:pt x="593" y="301"/>
                    <a:pt x="593" y="301"/>
                    <a:pt x="593" y="301"/>
                  </a:cubicBezTo>
                  <a:cubicBezTo>
                    <a:pt x="596" y="307"/>
                    <a:pt x="595" y="314"/>
                    <a:pt x="596" y="321"/>
                  </a:cubicBezTo>
                  <a:cubicBezTo>
                    <a:pt x="597" y="322"/>
                    <a:pt x="597" y="324"/>
                    <a:pt x="598" y="325"/>
                  </a:cubicBezTo>
                  <a:cubicBezTo>
                    <a:pt x="598" y="325"/>
                    <a:pt x="598" y="325"/>
                    <a:pt x="598" y="325"/>
                  </a:cubicBezTo>
                  <a:cubicBezTo>
                    <a:pt x="597" y="324"/>
                    <a:pt x="597" y="324"/>
                    <a:pt x="597" y="324"/>
                  </a:cubicBezTo>
                  <a:cubicBezTo>
                    <a:pt x="597" y="323"/>
                    <a:pt x="597" y="323"/>
                    <a:pt x="597" y="323"/>
                  </a:cubicBezTo>
                  <a:cubicBezTo>
                    <a:pt x="598" y="324"/>
                    <a:pt x="598" y="324"/>
                    <a:pt x="598" y="324"/>
                  </a:cubicBezTo>
                  <a:cubicBezTo>
                    <a:pt x="599" y="324"/>
                    <a:pt x="600" y="323"/>
                    <a:pt x="600" y="323"/>
                  </a:cubicBezTo>
                  <a:cubicBezTo>
                    <a:pt x="601" y="323"/>
                    <a:pt x="604" y="324"/>
                    <a:pt x="607" y="324"/>
                  </a:cubicBezTo>
                  <a:cubicBezTo>
                    <a:pt x="609" y="324"/>
                    <a:pt x="611" y="324"/>
                    <a:pt x="612" y="323"/>
                  </a:cubicBezTo>
                  <a:cubicBezTo>
                    <a:pt x="614" y="321"/>
                    <a:pt x="614" y="317"/>
                    <a:pt x="619" y="317"/>
                  </a:cubicBezTo>
                  <a:cubicBezTo>
                    <a:pt x="619" y="321"/>
                    <a:pt x="618" y="321"/>
                    <a:pt x="623" y="321"/>
                  </a:cubicBezTo>
                  <a:cubicBezTo>
                    <a:pt x="616" y="322"/>
                    <a:pt x="606" y="327"/>
                    <a:pt x="606" y="333"/>
                  </a:cubicBezTo>
                  <a:cubicBezTo>
                    <a:pt x="606" y="335"/>
                    <a:pt x="610" y="340"/>
                    <a:pt x="612" y="340"/>
                  </a:cubicBezTo>
                  <a:cubicBezTo>
                    <a:pt x="614" y="340"/>
                    <a:pt x="619" y="332"/>
                    <a:pt x="625" y="331"/>
                  </a:cubicBezTo>
                  <a:cubicBezTo>
                    <a:pt x="626" y="330"/>
                    <a:pt x="646" y="323"/>
                    <a:pt x="646" y="321"/>
                  </a:cubicBezTo>
                  <a:cubicBezTo>
                    <a:pt x="646" y="317"/>
                    <a:pt x="638" y="317"/>
                    <a:pt x="637" y="317"/>
                  </a:cubicBezTo>
                  <a:cubicBezTo>
                    <a:pt x="628" y="317"/>
                    <a:pt x="615" y="309"/>
                    <a:pt x="615" y="302"/>
                  </a:cubicBezTo>
                  <a:cubicBezTo>
                    <a:pt x="615" y="300"/>
                    <a:pt x="618" y="298"/>
                    <a:pt x="618" y="295"/>
                  </a:cubicBezTo>
                  <a:cubicBezTo>
                    <a:pt x="617" y="295"/>
                    <a:pt x="614" y="294"/>
                    <a:pt x="611" y="294"/>
                  </a:cubicBezTo>
                  <a:cubicBezTo>
                    <a:pt x="613" y="292"/>
                    <a:pt x="623" y="291"/>
                    <a:pt x="623" y="285"/>
                  </a:cubicBezTo>
                  <a:cubicBezTo>
                    <a:pt x="623" y="281"/>
                    <a:pt x="619" y="281"/>
                    <a:pt x="614" y="281"/>
                  </a:cubicBezTo>
                  <a:cubicBezTo>
                    <a:pt x="612" y="281"/>
                    <a:pt x="610" y="281"/>
                    <a:pt x="608" y="281"/>
                  </a:cubicBezTo>
                  <a:cubicBezTo>
                    <a:pt x="596" y="281"/>
                    <a:pt x="590" y="290"/>
                    <a:pt x="582" y="291"/>
                  </a:cubicBezTo>
                  <a:cubicBezTo>
                    <a:pt x="585" y="283"/>
                    <a:pt x="591" y="286"/>
                    <a:pt x="597" y="279"/>
                  </a:cubicBezTo>
                  <a:cubicBezTo>
                    <a:pt x="601" y="275"/>
                    <a:pt x="599" y="273"/>
                    <a:pt x="605" y="271"/>
                  </a:cubicBezTo>
                  <a:cubicBezTo>
                    <a:pt x="610" y="269"/>
                    <a:pt x="614" y="269"/>
                    <a:pt x="617" y="269"/>
                  </a:cubicBezTo>
                  <a:cubicBezTo>
                    <a:pt x="622" y="269"/>
                    <a:pt x="627" y="269"/>
                    <a:pt x="632" y="269"/>
                  </a:cubicBezTo>
                  <a:cubicBezTo>
                    <a:pt x="639" y="269"/>
                    <a:pt x="644" y="270"/>
                    <a:pt x="649" y="270"/>
                  </a:cubicBezTo>
                  <a:cubicBezTo>
                    <a:pt x="654" y="270"/>
                    <a:pt x="658" y="269"/>
                    <a:pt x="663" y="263"/>
                  </a:cubicBezTo>
                  <a:cubicBezTo>
                    <a:pt x="667" y="258"/>
                    <a:pt x="690" y="257"/>
                    <a:pt x="690" y="248"/>
                  </a:cubicBezTo>
                  <a:cubicBezTo>
                    <a:pt x="690" y="241"/>
                    <a:pt x="688" y="238"/>
                    <a:pt x="685" y="234"/>
                  </a:cubicBezTo>
                  <a:cubicBezTo>
                    <a:pt x="683" y="234"/>
                    <a:pt x="686" y="231"/>
                    <a:pt x="683" y="230"/>
                  </a:cubicBezTo>
                  <a:cubicBezTo>
                    <a:pt x="683" y="226"/>
                    <a:pt x="683" y="226"/>
                    <a:pt x="683" y="226"/>
                  </a:cubicBezTo>
                  <a:cubicBezTo>
                    <a:pt x="676" y="230"/>
                    <a:pt x="663" y="235"/>
                    <a:pt x="656" y="235"/>
                  </a:cubicBezTo>
                  <a:cubicBezTo>
                    <a:pt x="655" y="235"/>
                    <a:pt x="653" y="234"/>
                    <a:pt x="653" y="234"/>
                  </a:cubicBezTo>
                  <a:cubicBezTo>
                    <a:pt x="659" y="230"/>
                    <a:pt x="674" y="228"/>
                    <a:pt x="676" y="223"/>
                  </a:cubicBezTo>
                  <a:cubicBezTo>
                    <a:pt x="676" y="221"/>
                    <a:pt x="674" y="221"/>
                    <a:pt x="674" y="220"/>
                  </a:cubicBezTo>
                  <a:cubicBezTo>
                    <a:pt x="673" y="220"/>
                    <a:pt x="672" y="220"/>
                    <a:pt x="671" y="220"/>
                  </a:cubicBezTo>
                  <a:cubicBezTo>
                    <a:pt x="664" y="220"/>
                    <a:pt x="652" y="216"/>
                    <a:pt x="652" y="208"/>
                  </a:cubicBezTo>
                  <a:cubicBezTo>
                    <a:pt x="652" y="207"/>
                    <a:pt x="652" y="207"/>
                    <a:pt x="652" y="207"/>
                  </a:cubicBezTo>
                  <a:cubicBezTo>
                    <a:pt x="646" y="207"/>
                    <a:pt x="642" y="203"/>
                    <a:pt x="639" y="200"/>
                  </a:cubicBezTo>
                  <a:cubicBezTo>
                    <a:pt x="640" y="199"/>
                    <a:pt x="643" y="198"/>
                    <a:pt x="643" y="195"/>
                  </a:cubicBezTo>
                  <a:cubicBezTo>
                    <a:pt x="643" y="192"/>
                    <a:pt x="640" y="190"/>
                    <a:pt x="641" y="187"/>
                  </a:cubicBezTo>
                  <a:cubicBezTo>
                    <a:pt x="638" y="186"/>
                    <a:pt x="629" y="180"/>
                    <a:pt x="632" y="175"/>
                  </a:cubicBezTo>
                  <a:cubicBezTo>
                    <a:pt x="635" y="169"/>
                    <a:pt x="623" y="167"/>
                    <a:pt x="622" y="159"/>
                  </a:cubicBezTo>
                  <a:cubicBezTo>
                    <a:pt x="621" y="159"/>
                    <a:pt x="618" y="157"/>
                    <a:pt x="617" y="156"/>
                  </a:cubicBezTo>
                  <a:cubicBezTo>
                    <a:pt x="615" y="157"/>
                    <a:pt x="610" y="160"/>
                    <a:pt x="610" y="164"/>
                  </a:cubicBezTo>
                  <a:cubicBezTo>
                    <a:pt x="610" y="168"/>
                    <a:pt x="601" y="178"/>
                    <a:pt x="594" y="178"/>
                  </a:cubicBezTo>
                  <a:cubicBezTo>
                    <a:pt x="589" y="178"/>
                    <a:pt x="588" y="172"/>
                    <a:pt x="585" y="172"/>
                  </a:cubicBezTo>
                  <a:cubicBezTo>
                    <a:pt x="580" y="172"/>
                    <a:pt x="578" y="158"/>
                    <a:pt x="577" y="152"/>
                  </a:cubicBezTo>
                  <a:cubicBezTo>
                    <a:pt x="576" y="144"/>
                    <a:pt x="561" y="150"/>
                    <a:pt x="561" y="139"/>
                  </a:cubicBezTo>
                  <a:cubicBezTo>
                    <a:pt x="553" y="138"/>
                    <a:pt x="551" y="129"/>
                    <a:pt x="543" y="129"/>
                  </a:cubicBezTo>
                  <a:cubicBezTo>
                    <a:pt x="539" y="129"/>
                    <a:pt x="539" y="131"/>
                    <a:pt x="535" y="131"/>
                  </a:cubicBezTo>
                  <a:cubicBezTo>
                    <a:pt x="527" y="131"/>
                    <a:pt x="522" y="127"/>
                    <a:pt x="514" y="127"/>
                  </a:cubicBezTo>
                  <a:cubicBezTo>
                    <a:pt x="509" y="127"/>
                    <a:pt x="505" y="129"/>
                    <a:pt x="505" y="134"/>
                  </a:cubicBezTo>
                  <a:cubicBezTo>
                    <a:pt x="505" y="137"/>
                    <a:pt x="515" y="141"/>
                    <a:pt x="506" y="147"/>
                  </a:cubicBezTo>
                  <a:cubicBezTo>
                    <a:pt x="502" y="149"/>
                    <a:pt x="511" y="155"/>
                    <a:pt x="512" y="159"/>
                  </a:cubicBezTo>
                  <a:cubicBezTo>
                    <a:pt x="513" y="168"/>
                    <a:pt x="505" y="170"/>
                    <a:pt x="501" y="171"/>
                  </a:cubicBezTo>
                  <a:cubicBezTo>
                    <a:pt x="507" y="182"/>
                    <a:pt x="517" y="186"/>
                    <a:pt x="517" y="205"/>
                  </a:cubicBezTo>
                  <a:cubicBezTo>
                    <a:pt x="517" y="210"/>
                    <a:pt x="500" y="223"/>
                    <a:pt x="495" y="224"/>
                  </a:cubicBezTo>
                  <a:cubicBezTo>
                    <a:pt x="504" y="229"/>
                    <a:pt x="500" y="244"/>
                    <a:pt x="504" y="249"/>
                  </a:cubicBezTo>
                  <a:cubicBezTo>
                    <a:pt x="503" y="251"/>
                    <a:pt x="500" y="253"/>
                    <a:pt x="499" y="256"/>
                  </a:cubicBezTo>
                  <a:cubicBezTo>
                    <a:pt x="496" y="256"/>
                    <a:pt x="494" y="260"/>
                    <a:pt x="492" y="260"/>
                  </a:cubicBezTo>
                  <a:cubicBezTo>
                    <a:pt x="492" y="260"/>
                    <a:pt x="491" y="260"/>
                    <a:pt x="491" y="259"/>
                  </a:cubicBezTo>
                  <a:cubicBezTo>
                    <a:pt x="484" y="254"/>
                    <a:pt x="474" y="245"/>
                    <a:pt x="474" y="237"/>
                  </a:cubicBezTo>
                  <a:cubicBezTo>
                    <a:pt x="474" y="228"/>
                    <a:pt x="475" y="220"/>
                    <a:pt x="468" y="215"/>
                  </a:cubicBezTo>
                  <a:cubicBezTo>
                    <a:pt x="449" y="215"/>
                    <a:pt x="449" y="215"/>
                    <a:pt x="449" y="215"/>
                  </a:cubicBezTo>
                  <a:cubicBezTo>
                    <a:pt x="438" y="208"/>
                    <a:pt x="427" y="203"/>
                    <a:pt x="414" y="198"/>
                  </a:cubicBezTo>
                  <a:cubicBezTo>
                    <a:pt x="412" y="197"/>
                    <a:pt x="405" y="193"/>
                    <a:pt x="401" y="193"/>
                  </a:cubicBezTo>
                  <a:cubicBezTo>
                    <a:pt x="397" y="193"/>
                    <a:pt x="395" y="197"/>
                    <a:pt x="391" y="197"/>
                  </a:cubicBezTo>
                  <a:cubicBezTo>
                    <a:pt x="391" y="190"/>
                    <a:pt x="386" y="174"/>
                    <a:pt x="380" y="174"/>
                  </a:cubicBezTo>
                  <a:cubicBezTo>
                    <a:pt x="377" y="174"/>
                    <a:pt x="376" y="176"/>
                    <a:pt x="373" y="177"/>
                  </a:cubicBezTo>
                  <a:cubicBezTo>
                    <a:pt x="374" y="174"/>
                    <a:pt x="373" y="172"/>
                    <a:pt x="373" y="164"/>
                  </a:cubicBezTo>
                  <a:cubicBezTo>
                    <a:pt x="373" y="153"/>
                    <a:pt x="376" y="146"/>
                    <a:pt x="383" y="139"/>
                  </a:cubicBezTo>
                  <a:cubicBezTo>
                    <a:pt x="385" y="137"/>
                    <a:pt x="390" y="126"/>
                    <a:pt x="392" y="125"/>
                  </a:cubicBezTo>
                  <a:cubicBezTo>
                    <a:pt x="397" y="124"/>
                    <a:pt x="405" y="126"/>
                    <a:pt x="405" y="120"/>
                  </a:cubicBezTo>
                  <a:cubicBezTo>
                    <a:pt x="405" y="115"/>
                    <a:pt x="395" y="115"/>
                    <a:pt x="391" y="113"/>
                  </a:cubicBezTo>
                  <a:cubicBezTo>
                    <a:pt x="391" y="113"/>
                    <a:pt x="391" y="113"/>
                    <a:pt x="391" y="113"/>
                  </a:cubicBezTo>
                  <a:cubicBezTo>
                    <a:pt x="391" y="113"/>
                    <a:pt x="391" y="112"/>
                    <a:pt x="391" y="112"/>
                  </a:cubicBezTo>
                  <a:cubicBezTo>
                    <a:pt x="391" y="112"/>
                    <a:pt x="391" y="111"/>
                    <a:pt x="393" y="111"/>
                  </a:cubicBezTo>
                  <a:cubicBezTo>
                    <a:pt x="394" y="111"/>
                    <a:pt x="399" y="112"/>
                    <a:pt x="408" y="115"/>
                  </a:cubicBezTo>
                  <a:cubicBezTo>
                    <a:pt x="408" y="115"/>
                    <a:pt x="409" y="115"/>
                    <a:pt x="409" y="115"/>
                  </a:cubicBezTo>
                  <a:cubicBezTo>
                    <a:pt x="413" y="115"/>
                    <a:pt x="410" y="109"/>
                    <a:pt x="413" y="109"/>
                  </a:cubicBezTo>
                  <a:cubicBezTo>
                    <a:pt x="414" y="109"/>
                    <a:pt x="416" y="109"/>
                    <a:pt x="420" y="109"/>
                  </a:cubicBezTo>
                  <a:cubicBezTo>
                    <a:pt x="427" y="109"/>
                    <a:pt x="430" y="102"/>
                    <a:pt x="435" y="98"/>
                  </a:cubicBezTo>
                  <a:cubicBezTo>
                    <a:pt x="435" y="94"/>
                    <a:pt x="435" y="94"/>
                    <a:pt x="435" y="94"/>
                  </a:cubicBezTo>
                  <a:cubicBezTo>
                    <a:pt x="425" y="92"/>
                    <a:pt x="415" y="93"/>
                    <a:pt x="411" y="85"/>
                  </a:cubicBezTo>
                  <a:cubicBezTo>
                    <a:pt x="411" y="85"/>
                    <a:pt x="414" y="85"/>
                    <a:pt x="416" y="85"/>
                  </a:cubicBezTo>
                  <a:cubicBezTo>
                    <a:pt x="420" y="87"/>
                    <a:pt x="424" y="91"/>
                    <a:pt x="429" y="91"/>
                  </a:cubicBezTo>
                  <a:cubicBezTo>
                    <a:pt x="434" y="91"/>
                    <a:pt x="442" y="85"/>
                    <a:pt x="442" y="82"/>
                  </a:cubicBezTo>
                  <a:cubicBezTo>
                    <a:pt x="442" y="81"/>
                    <a:pt x="438" y="75"/>
                    <a:pt x="440" y="75"/>
                  </a:cubicBezTo>
                  <a:cubicBezTo>
                    <a:pt x="446" y="75"/>
                    <a:pt x="448" y="81"/>
                    <a:pt x="452" y="81"/>
                  </a:cubicBezTo>
                  <a:cubicBezTo>
                    <a:pt x="455" y="81"/>
                    <a:pt x="457" y="79"/>
                    <a:pt x="462" y="79"/>
                  </a:cubicBezTo>
                  <a:cubicBezTo>
                    <a:pt x="461" y="78"/>
                    <a:pt x="461" y="75"/>
                    <a:pt x="463" y="75"/>
                  </a:cubicBezTo>
                  <a:cubicBezTo>
                    <a:pt x="463" y="75"/>
                    <a:pt x="464" y="76"/>
                    <a:pt x="465" y="77"/>
                  </a:cubicBezTo>
                  <a:cubicBezTo>
                    <a:pt x="465" y="78"/>
                    <a:pt x="466" y="78"/>
                    <a:pt x="466" y="78"/>
                  </a:cubicBezTo>
                  <a:cubicBezTo>
                    <a:pt x="470" y="78"/>
                    <a:pt x="482" y="67"/>
                    <a:pt x="482" y="64"/>
                  </a:cubicBezTo>
                  <a:cubicBezTo>
                    <a:pt x="482" y="61"/>
                    <a:pt x="475" y="59"/>
                    <a:pt x="475" y="57"/>
                  </a:cubicBezTo>
                  <a:cubicBezTo>
                    <a:pt x="475" y="55"/>
                    <a:pt x="471" y="50"/>
                    <a:pt x="480" y="46"/>
                  </a:cubicBezTo>
                  <a:cubicBezTo>
                    <a:pt x="481" y="44"/>
                    <a:pt x="480" y="44"/>
                    <a:pt x="480" y="39"/>
                  </a:cubicBezTo>
                  <a:cubicBezTo>
                    <a:pt x="471" y="39"/>
                    <a:pt x="473" y="32"/>
                    <a:pt x="462" y="32"/>
                  </a:cubicBezTo>
                  <a:cubicBezTo>
                    <a:pt x="459" y="32"/>
                    <a:pt x="457" y="30"/>
                    <a:pt x="455" y="30"/>
                  </a:cubicBezTo>
                  <a:cubicBezTo>
                    <a:pt x="451" y="30"/>
                    <a:pt x="448" y="32"/>
                    <a:pt x="448" y="36"/>
                  </a:cubicBezTo>
                  <a:cubicBezTo>
                    <a:pt x="448" y="39"/>
                    <a:pt x="452" y="41"/>
                    <a:pt x="452" y="43"/>
                  </a:cubicBezTo>
                  <a:cubicBezTo>
                    <a:pt x="452" y="46"/>
                    <a:pt x="445" y="46"/>
                    <a:pt x="444" y="49"/>
                  </a:cubicBezTo>
                  <a:cubicBezTo>
                    <a:pt x="442" y="54"/>
                    <a:pt x="442" y="58"/>
                    <a:pt x="438" y="63"/>
                  </a:cubicBezTo>
                  <a:cubicBezTo>
                    <a:pt x="437" y="65"/>
                    <a:pt x="435" y="65"/>
                    <a:pt x="434" y="65"/>
                  </a:cubicBezTo>
                  <a:cubicBezTo>
                    <a:pt x="428" y="65"/>
                    <a:pt x="423" y="57"/>
                    <a:pt x="423" y="55"/>
                  </a:cubicBezTo>
                  <a:cubicBezTo>
                    <a:pt x="423" y="51"/>
                    <a:pt x="428" y="52"/>
                    <a:pt x="428" y="48"/>
                  </a:cubicBezTo>
                  <a:cubicBezTo>
                    <a:pt x="428" y="46"/>
                    <a:pt x="420" y="38"/>
                    <a:pt x="418" y="38"/>
                  </a:cubicBezTo>
                  <a:cubicBezTo>
                    <a:pt x="409" y="38"/>
                    <a:pt x="415" y="50"/>
                    <a:pt x="406" y="50"/>
                  </a:cubicBezTo>
                  <a:cubicBezTo>
                    <a:pt x="406" y="45"/>
                    <a:pt x="406" y="42"/>
                    <a:pt x="400" y="39"/>
                  </a:cubicBezTo>
                  <a:cubicBezTo>
                    <a:pt x="401" y="37"/>
                    <a:pt x="401" y="36"/>
                    <a:pt x="403" y="35"/>
                  </a:cubicBezTo>
                  <a:cubicBezTo>
                    <a:pt x="398" y="32"/>
                    <a:pt x="392" y="35"/>
                    <a:pt x="388" y="31"/>
                  </a:cubicBezTo>
                  <a:cubicBezTo>
                    <a:pt x="390" y="30"/>
                    <a:pt x="396" y="28"/>
                    <a:pt x="396" y="24"/>
                  </a:cubicBezTo>
                  <a:cubicBezTo>
                    <a:pt x="396" y="19"/>
                    <a:pt x="387" y="19"/>
                    <a:pt x="387" y="15"/>
                  </a:cubicBezTo>
                  <a:cubicBezTo>
                    <a:pt x="387" y="6"/>
                    <a:pt x="380" y="0"/>
                    <a:pt x="369" y="0"/>
                  </a:cubicBezTo>
                  <a:cubicBezTo>
                    <a:pt x="369" y="0"/>
                    <a:pt x="369" y="0"/>
                    <a:pt x="36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110"/>
            <p:cNvSpPr>
              <a:spLocks noEditPoints="1"/>
            </p:cNvSpPr>
            <p:nvPr/>
          </p:nvSpPr>
          <p:spPr bwMode="auto">
            <a:xfrm>
              <a:off x="1009650" y="1554163"/>
              <a:ext cx="1138238" cy="819150"/>
            </a:xfrm>
            <a:custGeom>
              <a:avLst/>
              <a:gdLst>
                <a:gd name="T0" fmla="*/ 216 w 303"/>
                <a:gd name="T1" fmla="*/ 23 h 218"/>
                <a:gd name="T2" fmla="*/ 216 w 303"/>
                <a:gd name="T3" fmla="*/ 24 h 218"/>
                <a:gd name="T4" fmla="*/ 216 w 303"/>
                <a:gd name="T5" fmla="*/ 23 h 218"/>
                <a:gd name="T6" fmla="*/ 75 w 303"/>
                <a:gd name="T7" fmla="*/ 8 h 218"/>
                <a:gd name="T8" fmla="*/ 70 w 303"/>
                <a:gd name="T9" fmla="*/ 8 h 218"/>
                <a:gd name="T10" fmla="*/ 65 w 303"/>
                <a:gd name="T11" fmla="*/ 9 h 218"/>
                <a:gd name="T12" fmla="*/ 13 w 303"/>
                <a:gd name="T13" fmla="*/ 36 h 218"/>
                <a:gd name="T14" fmla="*/ 24 w 303"/>
                <a:gd name="T15" fmla="*/ 50 h 218"/>
                <a:gd name="T16" fmla="*/ 49 w 303"/>
                <a:gd name="T17" fmla="*/ 75 h 218"/>
                <a:gd name="T18" fmla="*/ 41 w 303"/>
                <a:gd name="T19" fmla="*/ 75 h 218"/>
                <a:gd name="T20" fmla="*/ 31 w 303"/>
                <a:gd name="T21" fmla="*/ 68 h 218"/>
                <a:gd name="T22" fmla="*/ 0 w 303"/>
                <a:gd name="T23" fmla="*/ 81 h 218"/>
                <a:gd name="T24" fmla="*/ 8 w 303"/>
                <a:gd name="T25" fmla="*/ 88 h 218"/>
                <a:gd name="T26" fmla="*/ 26 w 303"/>
                <a:gd name="T27" fmla="*/ 96 h 218"/>
                <a:gd name="T28" fmla="*/ 38 w 303"/>
                <a:gd name="T29" fmla="*/ 98 h 218"/>
                <a:gd name="T30" fmla="*/ 53 w 303"/>
                <a:gd name="T31" fmla="*/ 93 h 218"/>
                <a:gd name="T32" fmla="*/ 55 w 303"/>
                <a:gd name="T33" fmla="*/ 98 h 218"/>
                <a:gd name="T34" fmla="*/ 51 w 303"/>
                <a:gd name="T35" fmla="*/ 98 h 218"/>
                <a:gd name="T36" fmla="*/ 34 w 303"/>
                <a:gd name="T37" fmla="*/ 116 h 218"/>
                <a:gd name="T38" fmla="*/ 24 w 303"/>
                <a:gd name="T39" fmla="*/ 144 h 218"/>
                <a:gd name="T40" fmla="*/ 38 w 303"/>
                <a:gd name="T41" fmla="*/ 158 h 218"/>
                <a:gd name="T42" fmla="*/ 46 w 303"/>
                <a:gd name="T43" fmla="*/ 157 h 218"/>
                <a:gd name="T44" fmla="*/ 49 w 303"/>
                <a:gd name="T45" fmla="*/ 170 h 218"/>
                <a:gd name="T46" fmla="*/ 57 w 303"/>
                <a:gd name="T47" fmla="*/ 168 h 218"/>
                <a:gd name="T48" fmla="*/ 71 w 303"/>
                <a:gd name="T49" fmla="*/ 172 h 218"/>
                <a:gd name="T50" fmla="*/ 81 w 303"/>
                <a:gd name="T51" fmla="*/ 169 h 218"/>
                <a:gd name="T52" fmla="*/ 95 w 303"/>
                <a:gd name="T53" fmla="*/ 165 h 218"/>
                <a:gd name="T54" fmla="*/ 59 w 303"/>
                <a:gd name="T55" fmla="*/ 198 h 218"/>
                <a:gd name="T56" fmla="*/ 36 w 303"/>
                <a:gd name="T57" fmla="*/ 211 h 218"/>
                <a:gd name="T58" fmla="*/ 27 w 303"/>
                <a:gd name="T59" fmla="*/ 218 h 218"/>
                <a:gd name="T60" fmla="*/ 73 w 303"/>
                <a:gd name="T61" fmla="*/ 199 h 218"/>
                <a:gd name="T62" fmla="*/ 99 w 303"/>
                <a:gd name="T63" fmla="*/ 179 h 218"/>
                <a:gd name="T64" fmla="*/ 112 w 303"/>
                <a:gd name="T65" fmla="*/ 163 h 218"/>
                <a:gd name="T66" fmla="*/ 141 w 303"/>
                <a:gd name="T67" fmla="*/ 138 h 218"/>
                <a:gd name="T68" fmla="*/ 128 w 303"/>
                <a:gd name="T69" fmla="*/ 155 h 218"/>
                <a:gd name="T70" fmla="*/ 126 w 303"/>
                <a:gd name="T71" fmla="*/ 160 h 218"/>
                <a:gd name="T72" fmla="*/ 157 w 303"/>
                <a:gd name="T73" fmla="*/ 146 h 218"/>
                <a:gd name="T74" fmla="*/ 166 w 303"/>
                <a:gd name="T75" fmla="*/ 138 h 218"/>
                <a:gd name="T76" fmla="*/ 209 w 303"/>
                <a:gd name="T77" fmla="*/ 152 h 218"/>
                <a:gd name="T78" fmla="*/ 247 w 303"/>
                <a:gd name="T79" fmla="*/ 173 h 218"/>
                <a:gd name="T80" fmla="*/ 260 w 303"/>
                <a:gd name="T81" fmla="*/ 172 h 218"/>
                <a:gd name="T82" fmla="*/ 265 w 303"/>
                <a:gd name="T83" fmla="*/ 174 h 218"/>
                <a:gd name="T84" fmla="*/ 267 w 303"/>
                <a:gd name="T85" fmla="*/ 184 h 218"/>
                <a:gd name="T86" fmla="*/ 275 w 303"/>
                <a:gd name="T87" fmla="*/ 184 h 218"/>
                <a:gd name="T88" fmla="*/ 275 w 303"/>
                <a:gd name="T89" fmla="*/ 194 h 218"/>
                <a:gd name="T90" fmla="*/ 284 w 303"/>
                <a:gd name="T91" fmla="*/ 202 h 218"/>
                <a:gd name="T92" fmla="*/ 299 w 303"/>
                <a:gd name="T93" fmla="*/ 210 h 218"/>
                <a:gd name="T94" fmla="*/ 303 w 303"/>
                <a:gd name="T95" fmla="*/ 205 h 218"/>
                <a:gd name="T96" fmla="*/ 288 w 303"/>
                <a:gd name="T97" fmla="*/ 192 h 218"/>
                <a:gd name="T98" fmla="*/ 279 w 303"/>
                <a:gd name="T99" fmla="*/ 176 h 218"/>
                <a:gd name="T100" fmla="*/ 253 w 303"/>
                <a:gd name="T101" fmla="*/ 155 h 218"/>
                <a:gd name="T102" fmla="*/ 231 w 303"/>
                <a:gd name="T103" fmla="*/ 151 h 218"/>
                <a:gd name="T104" fmla="*/ 223 w 303"/>
                <a:gd name="T105" fmla="*/ 148 h 218"/>
                <a:gd name="T106" fmla="*/ 216 w 303"/>
                <a:gd name="T107" fmla="*/ 147 h 218"/>
                <a:gd name="T108" fmla="*/ 216 w 303"/>
                <a:gd name="T109" fmla="*/ 24 h 218"/>
                <a:gd name="T110" fmla="*/ 184 w 303"/>
                <a:gd name="T111" fmla="*/ 20 h 218"/>
                <a:gd name="T112" fmla="*/ 130 w 303"/>
                <a:gd name="T113" fmla="*/ 13 h 218"/>
                <a:gd name="T114" fmla="*/ 108 w 303"/>
                <a:gd name="T115" fmla="*/ 7 h 218"/>
                <a:gd name="T116" fmla="*/ 95 w 303"/>
                <a:gd name="T117" fmla="*/ 8 h 218"/>
                <a:gd name="T118" fmla="*/ 96 w 303"/>
                <a:gd name="T119" fmla="*/ 4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03" h="218">
                  <a:moveTo>
                    <a:pt x="216" y="23"/>
                  </a:moveTo>
                  <a:cubicBezTo>
                    <a:pt x="216" y="23"/>
                    <a:pt x="216" y="23"/>
                    <a:pt x="216" y="23"/>
                  </a:cubicBezTo>
                  <a:cubicBezTo>
                    <a:pt x="216" y="24"/>
                    <a:pt x="216" y="24"/>
                    <a:pt x="216" y="24"/>
                  </a:cubicBezTo>
                  <a:cubicBezTo>
                    <a:pt x="216" y="24"/>
                    <a:pt x="216" y="24"/>
                    <a:pt x="216" y="24"/>
                  </a:cubicBezTo>
                  <a:cubicBezTo>
                    <a:pt x="216" y="23"/>
                    <a:pt x="216" y="23"/>
                    <a:pt x="216" y="23"/>
                  </a:cubicBezTo>
                  <a:cubicBezTo>
                    <a:pt x="216" y="23"/>
                    <a:pt x="216" y="23"/>
                    <a:pt x="216" y="23"/>
                  </a:cubicBezTo>
                  <a:moveTo>
                    <a:pt x="88" y="0"/>
                  </a:moveTo>
                  <a:cubicBezTo>
                    <a:pt x="83" y="0"/>
                    <a:pt x="80" y="6"/>
                    <a:pt x="75" y="8"/>
                  </a:cubicBezTo>
                  <a:cubicBezTo>
                    <a:pt x="74" y="9"/>
                    <a:pt x="73" y="9"/>
                    <a:pt x="72" y="9"/>
                  </a:cubicBezTo>
                  <a:cubicBezTo>
                    <a:pt x="71" y="9"/>
                    <a:pt x="71" y="9"/>
                    <a:pt x="70" y="8"/>
                  </a:cubicBezTo>
                  <a:cubicBezTo>
                    <a:pt x="69" y="8"/>
                    <a:pt x="68" y="8"/>
                    <a:pt x="68" y="8"/>
                  </a:cubicBezTo>
                  <a:cubicBezTo>
                    <a:pt x="67" y="8"/>
                    <a:pt x="66" y="8"/>
                    <a:pt x="65" y="9"/>
                  </a:cubicBezTo>
                  <a:cubicBezTo>
                    <a:pt x="50" y="14"/>
                    <a:pt x="37" y="24"/>
                    <a:pt x="28" y="36"/>
                  </a:cubicBezTo>
                  <a:cubicBezTo>
                    <a:pt x="13" y="36"/>
                    <a:pt x="13" y="36"/>
                    <a:pt x="13" y="36"/>
                  </a:cubicBezTo>
                  <a:cubicBezTo>
                    <a:pt x="13" y="37"/>
                    <a:pt x="9" y="44"/>
                    <a:pt x="9" y="44"/>
                  </a:cubicBezTo>
                  <a:cubicBezTo>
                    <a:pt x="9" y="46"/>
                    <a:pt x="20" y="48"/>
                    <a:pt x="24" y="50"/>
                  </a:cubicBezTo>
                  <a:cubicBezTo>
                    <a:pt x="26" y="52"/>
                    <a:pt x="30" y="60"/>
                    <a:pt x="32" y="61"/>
                  </a:cubicBezTo>
                  <a:cubicBezTo>
                    <a:pt x="40" y="65"/>
                    <a:pt x="46" y="66"/>
                    <a:pt x="49" y="75"/>
                  </a:cubicBezTo>
                  <a:cubicBezTo>
                    <a:pt x="48" y="75"/>
                    <a:pt x="47" y="75"/>
                    <a:pt x="47" y="75"/>
                  </a:cubicBezTo>
                  <a:cubicBezTo>
                    <a:pt x="45" y="75"/>
                    <a:pt x="44" y="75"/>
                    <a:pt x="41" y="75"/>
                  </a:cubicBezTo>
                  <a:cubicBezTo>
                    <a:pt x="39" y="75"/>
                    <a:pt x="37" y="75"/>
                    <a:pt x="36" y="75"/>
                  </a:cubicBezTo>
                  <a:cubicBezTo>
                    <a:pt x="33" y="75"/>
                    <a:pt x="31" y="74"/>
                    <a:pt x="31" y="68"/>
                  </a:cubicBezTo>
                  <a:cubicBezTo>
                    <a:pt x="26" y="68"/>
                    <a:pt x="26" y="68"/>
                    <a:pt x="26" y="68"/>
                  </a:cubicBezTo>
                  <a:cubicBezTo>
                    <a:pt x="19" y="73"/>
                    <a:pt x="7" y="77"/>
                    <a:pt x="0" y="81"/>
                  </a:cubicBezTo>
                  <a:cubicBezTo>
                    <a:pt x="1" y="84"/>
                    <a:pt x="4" y="85"/>
                    <a:pt x="9" y="85"/>
                  </a:cubicBezTo>
                  <a:cubicBezTo>
                    <a:pt x="8" y="86"/>
                    <a:pt x="8" y="87"/>
                    <a:pt x="8" y="88"/>
                  </a:cubicBezTo>
                  <a:cubicBezTo>
                    <a:pt x="8" y="91"/>
                    <a:pt x="11" y="92"/>
                    <a:pt x="11" y="96"/>
                  </a:cubicBezTo>
                  <a:cubicBezTo>
                    <a:pt x="14" y="96"/>
                    <a:pt x="21" y="96"/>
                    <a:pt x="26" y="96"/>
                  </a:cubicBezTo>
                  <a:cubicBezTo>
                    <a:pt x="27" y="96"/>
                    <a:pt x="28" y="96"/>
                    <a:pt x="28" y="96"/>
                  </a:cubicBezTo>
                  <a:cubicBezTo>
                    <a:pt x="31" y="96"/>
                    <a:pt x="33" y="98"/>
                    <a:pt x="38" y="98"/>
                  </a:cubicBezTo>
                  <a:cubicBezTo>
                    <a:pt x="44" y="98"/>
                    <a:pt x="46" y="93"/>
                    <a:pt x="51" y="93"/>
                  </a:cubicBezTo>
                  <a:cubicBezTo>
                    <a:pt x="52" y="93"/>
                    <a:pt x="52" y="93"/>
                    <a:pt x="53" y="93"/>
                  </a:cubicBezTo>
                  <a:cubicBezTo>
                    <a:pt x="54" y="93"/>
                    <a:pt x="54" y="93"/>
                    <a:pt x="55" y="93"/>
                  </a:cubicBezTo>
                  <a:cubicBezTo>
                    <a:pt x="55" y="98"/>
                    <a:pt x="55" y="98"/>
                    <a:pt x="55" y="98"/>
                  </a:cubicBezTo>
                  <a:cubicBezTo>
                    <a:pt x="54" y="97"/>
                    <a:pt x="54" y="97"/>
                    <a:pt x="53" y="97"/>
                  </a:cubicBezTo>
                  <a:cubicBezTo>
                    <a:pt x="53" y="97"/>
                    <a:pt x="52" y="97"/>
                    <a:pt x="51" y="98"/>
                  </a:cubicBezTo>
                  <a:cubicBezTo>
                    <a:pt x="51" y="99"/>
                    <a:pt x="56" y="103"/>
                    <a:pt x="56" y="105"/>
                  </a:cubicBezTo>
                  <a:cubicBezTo>
                    <a:pt x="56" y="109"/>
                    <a:pt x="36" y="116"/>
                    <a:pt x="34" y="116"/>
                  </a:cubicBezTo>
                  <a:cubicBezTo>
                    <a:pt x="28" y="116"/>
                    <a:pt x="12" y="123"/>
                    <a:pt x="12" y="132"/>
                  </a:cubicBezTo>
                  <a:cubicBezTo>
                    <a:pt x="12" y="136"/>
                    <a:pt x="21" y="138"/>
                    <a:pt x="24" y="144"/>
                  </a:cubicBezTo>
                  <a:cubicBezTo>
                    <a:pt x="22" y="144"/>
                    <a:pt x="21" y="145"/>
                    <a:pt x="19" y="145"/>
                  </a:cubicBezTo>
                  <a:cubicBezTo>
                    <a:pt x="21" y="147"/>
                    <a:pt x="35" y="158"/>
                    <a:pt x="38" y="158"/>
                  </a:cubicBezTo>
                  <a:cubicBezTo>
                    <a:pt x="40" y="158"/>
                    <a:pt x="42" y="153"/>
                    <a:pt x="44" y="153"/>
                  </a:cubicBezTo>
                  <a:cubicBezTo>
                    <a:pt x="47" y="153"/>
                    <a:pt x="46" y="157"/>
                    <a:pt x="46" y="157"/>
                  </a:cubicBezTo>
                  <a:cubicBezTo>
                    <a:pt x="46" y="160"/>
                    <a:pt x="46" y="160"/>
                    <a:pt x="46" y="163"/>
                  </a:cubicBezTo>
                  <a:cubicBezTo>
                    <a:pt x="46" y="165"/>
                    <a:pt x="48" y="170"/>
                    <a:pt x="49" y="170"/>
                  </a:cubicBezTo>
                  <a:cubicBezTo>
                    <a:pt x="50" y="170"/>
                    <a:pt x="52" y="168"/>
                    <a:pt x="54" y="168"/>
                  </a:cubicBezTo>
                  <a:cubicBezTo>
                    <a:pt x="55" y="168"/>
                    <a:pt x="54" y="168"/>
                    <a:pt x="57" y="168"/>
                  </a:cubicBezTo>
                  <a:cubicBezTo>
                    <a:pt x="57" y="167"/>
                    <a:pt x="57" y="165"/>
                    <a:pt x="57" y="164"/>
                  </a:cubicBezTo>
                  <a:cubicBezTo>
                    <a:pt x="62" y="167"/>
                    <a:pt x="64" y="169"/>
                    <a:pt x="71" y="172"/>
                  </a:cubicBezTo>
                  <a:cubicBezTo>
                    <a:pt x="71" y="170"/>
                    <a:pt x="72" y="169"/>
                    <a:pt x="73" y="167"/>
                  </a:cubicBezTo>
                  <a:cubicBezTo>
                    <a:pt x="76" y="167"/>
                    <a:pt x="77" y="169"/>
                    <a:pt x="81" y="169"/>
                  </a:cubicBezTo>
                  <a:cubicBezTo>
                    <a:pt x="85" y="169"/>
                    <a:pt x="87" y="167"/>
                    <a:pt x="91" y="165"/>
                  </a:cubicBezTo>
                  <a:cubicBezTo>
                    <a:pt x="95" y="165"/>
                    <a:pt x="95" y="165"/>
                    <a:pt x="95" y="165"/>
                  </a:cubicBezTo>
                  <a:cubicBezTo>
                    <a:pt x="88" y="169"/>
                    <a:pt x="88" y="178"/>
                    <a:pt x="82" y="182"/>
                  </a:cubicBezTo>
                  <a:cubicBezTo>
                    <a:pt x="75" y="187"/>
                    <a:pt x="64" y="192"/>
                    <a:pt x="59" y="198"/>
                  </a:cubicBezTo>
                  <a:cubicBezTo>
                    <a:pt x="56" y="202"/>
                    <a:pt x="50" y="199"/>
                    <a:pt x="46" y="202"/>
                  </a:cubicBezTo>
                  <a:cubicBezTo>
                    <a:pt x="42" y="204"/>
                    <a:pt x="40" y="209"/>
                    <a:pt x="36" y="211"/>
                  </a:cubicBezTo>
                  <a:cubicBezTo>
                    <a:pt x="32" y="214"/>
                    <a:pt x="26" y="212"/>
                    <a:pt x="23" y="217"/>
                  </a:cubicBezTo>
                  <a:cubicBezTo>
                    <a:pt x="24" y="218"/>
                    <a:pt x="26" y="218"/>
                    <a:pt x="27" y="218"/>
                  </a:cubicBezTo>
                  <a:cubicBezTo>
                    <a:pt x="36" y="218"/>
                    <a:pt x="42" y="209"/>
                    <a:pt x="51" y="207"/>
                  </a:cubicBezTo>
                  <a:cubicBezTo>
                    <a:pt x="59" y="206"/>
                    <a:pt x="69" y="203"/>
                    <a:pt x="73" y="199"/>
                  </a:cubicBezTo>
                  <a:cubicBezTo>
                    <a:pt x="78" y="194"/>
                    <a:pt x="88" y="191"/>
                    <a:pt x="92" y="186"/>
                  </a:cubicBezTo>
                  <a:cubicBezTo>
                    <a:pt x="94" y="183"/>
                    <a:pt x="95" y="180"/>
                    <a:pt x="99" y="179"/>
                  </a:cubicBezTo>
                  <a:cubicBezTo>
                    <a:pt x="106" y="176"/>
                    <a:pt x="112" y="174"/>
                    <a:pt x="112" y="167"/>
                  </a:cubicBezTo>
                  <a:cubicBezTo>
                    <a:pt x="112" y="166"/>
                    <a:pt x="112" y="165"/>
                    <a:pt x="112" y="163"/>
                  </a:cubicBezTo>
                  <a:cubicBezTo>
                    <a:pt x="112" y="154"/>
                    <a:pt x="131" y="138"/>
                    <a:pt x="137" y="138"/>
                  </a:cubicBezTo>
                  <a:cubicBezTo>
                    <a:pt x="139" y="138"/>
                    <a:pt x="138" y="138"/>
                    <a:pt x="141" y="138"/>
                  </a:cubicBezTo>
                  <a:cubicBezTo>
                    <a:pt x="141" y="139"/>
                    <a:pt x="141" y="140"/>
                    <a:pt x="141" y="141"/>
                  </a:cubicBezTo>
                  <a:cubicBezTo>
                    <a:pt x="132" y="143"/>
                    <a:pt x="128" y="148"/>
                    <a:pt x="128" y="155"/>
                  </a:cubicBezTo>
                  <a:cubicBezTo>
                    <a:pt x="128" y="156"/>
                    <a:pt x="127" y="156"/>
                    <a:pt x="128" y="158"/>
                  </a:cubicBezTo>
                  <a:cubicBezTo>
                    <a:pt x="128" y="158"/>
                    <a:pt x="126" y="159"/>
                    <a:pt x="126" y="160"/>
                  </a:cubicBezTo>
                  <a:cubicBezTo>
                    <a:pt x="126" y="161"/>
                    <a:pt x="128" y="162"/>
                    <a:pt x="129" y="162"/>
                  </a:cubicBezTo>
                  <a:cubicBezTo>
                    <a:pt x="135" y="162"/>
                    <a:pt x="154" y="152"/>
                    <a:pt x="157" y="146"/>
                  </a:cubicBezTo>
                  <a:cubicBezTo>
                    <a:pt x="156" y="145"/>
                    <a:pt x="155" y="144"/>
                    <a:pt x="154" y="142"/>
                  </a:cubicBezTo>
                  <a:cubicBezTo>
                    <a:pt x="157" y="141"/>
                    <a:pt x="163" y="140"/>
                    <a:pt x="166" y="138"/>
                  </a:cubicBezTo>
                  <a:cubicBezTo>
                    <a:pt x="171" y="148"/>
                    <a:pt x="183" y="149"/>
                    <a:pt x="193" y="152"/>
                  </a:cubicBezTo>
                  <a:cubicBezTo>
                    <a:pt x="209" y="152"/>
                    <a:pt x="209" y="152"/>
                    <a:pt x="209" y="152"/>
                  </a:cubicBezTo>
                  <a:cubicBezTo>
                    <a:pt x="217" y="157"/>
                    <a:pt x="227" y="157"/>
                    <a:pt x="234" y="162"/>
                  </a:cubicBezTo>
                  <a:cubicBezTo>
                    <a:pt x="238" y="165"/>
                    <a:pt x="242" y="173"/>
                    <a:pt x="247" y="173"/>
                  </a:cubicBezTo>
                  <a:cubicBezTo>
                    <a:pt x="250" y="173"/>
                    <a:pt x="251" y="170"/>
                    <a:pt x="252" y="168"/>
                  </a:cubicBezTo>
                  <a:cubicBezTo>
                    <a:pt x="254" y="170"/>
                    <a:pt x="256" y="172"/>
                    <a:pt x="260" y="172"/>
                  </a:cubicBezTo>
                  <a:cubicBezTo>
                    <a:pt x="261" y="172"/>
                    <a:pt x="261" y="171"/>
                    <a:pt x="261" y="171"/>
                  </a:cubicBezTo>
                  <a:cubicBezTo>
                    <a:pt x="263" y="171"/>
                    <a:pt x="264" y="173"/>
                    <a:pt x="265" y="174"/>
                  </a:cubicBezTo>
                  <a:cubicBezTo>
                    <a:pt x="265" y="176"/>
                    <a:pt x="263" y="177"/>
                    <a:pt x="263" y="180"/>
                  </a:cubicBezTo>
                  <a:cubicBezTo>
                    <a:pt x="263" y="182"/>
                    <a:pt x="266" y="184"/>
                    <a:pt x="267" y="184"/>
                  </a:cubicBezTo>
                  <a:cubicBezTo>
                    <a:pt x="271" y="184"/>
                    <a:pt x="269" y="181"/>
                    <a:pt x="275" y="181"/>
                  </a:cubicBezTo>
                  <a:cubicBezTo>
                    <a:pt x="275" y="181"/>
                    <a:pt x="275" y="182"/>
                    <a:pt x="275" y="184"/>
                  </a:cubicBezTo>
                  <a:cubicBezTo>
                    <a:pt x="275" y="187"/>
                    <a:pt x="270" y="187"/>
                    <a:pt x="270" y="189"/>
                  </a:cubicBezTo>
                  <a:cubicBezTo>
                    <a:pt x="270" y="191"/>
                    <a:pt x="271" y="194"/>
                    <a:pt x="275" y="194"/>
                  </a:cubicBezTo>
                  <a:cubicBezTo>
                    <a:pt x="280" y="194"/>
                    <a:pt x="284" y="194"/>
                    <a:pt x="284" y="198"/>
                  </a:cubicBezTo>
                  <a:cubicBezTo>
                    <a:pt x="284" y="200"/>
                    <a:pt x="284" y="200"/>
                    <a:pt x="284" y="202"/>
                  </a:cubicBezTo>
                  <a:cubicBezTo>
                    <a:pt x="284" y="205"/>
                    <a:pt x="291" y="211"/>
                    <a:pt x="296" y="211"/>
                  </a:cubicBezTo>
                  <a:cubicBezTo>
                    <a:pt x="297" y="211"/>
                    <a:pt x="297" y="210"/>
                    <a:pt x="299" y="210"/>
                  </a:cubicBezTo>
                  <a:cubicBezTo>
                    <a:pt x="299" y="208"/>
                    <a:pt x="303" y="208"/>
                    <a:pt x="303" y="205"/>
                  </a:cubicBezTo>
                  <a:cubicBezTo>
                    <a:pt x="303" y="205"/>
                    <a:pt x="303" y="205"/>
                    <a:pt x="303" y="205"/>
                  </a:cubicBezTo>
                  <a:cubicBezTo>
                    <a:pt x="303" y="199"/>
                    <a:pt x="298" y="197"/>
                    <a:pt x="295" y="195"/>
                  </a:cubicBezTo>
                  <a:cubicBezTo>
                    <a:pt x="294" y="192"/>
                    <a:pt x="290" y="193"/>
                    <a:pt x="288" y="192"/>
                  </a:cubicBezTo>
                  <a:cubicBezTo>
                    <a:pt x="285" y="188"/>
                    <a:pt x="284" y="184"/>
                    <a:pt x="283" y="181"/>
                  </a:cubicBezTo>
                  <a:cubicBezTo>
                    <a:pt x="282" y="178"/>
                    <a:pt x="280" y="178"/>
                    <a:pt x="279" y="176"/>
                  </a:cubicBezTo>
                  <a:cubicBezTo>
                    <a:pt x="272" y="165"/>
                    <a:pt x="267" y="162"/>
                    <a:pt x="259" y="154"/>
                  </a:cubicBezTo>
                  <a:cubicBezTo>
                    <a:pt x="257" y="155"/>
                    <a:pt x="255" y="155"/>
                    <a:pt x="253" y="155"/>
                  </a:cubicBezTo>
                  <a:cubicBezTo>
                    <a:pt x="249" y="156"/>
                    <a:pt x="249" y="162"/>
                    <a:pt x="245" y="162"/>
                  </a:cubicBezTo>
                  <a:cubicBezTo>
                    <a:pt x="240" y="162"/>
                    <a:pt x="234" y="155"/>
                    <a:pt x="231" y="151"/>
                  </a:cubicBezTo>
                  <a:cubicBezTo>
                    <a:pt x="230" y="148"/>
                    <a:pt x="227" y="148"/>
                    <a:pt x="224" y="148"/>
                  </a:cubicBezTo>
                  <a:cubicBezTo>
                    <a:pt x="224" y="148"/>
                    <a:pt x="223" y="148"/>
                    <a:pt x="223" y="148"/>
                  </a:cubicBezTo>
                  <a:cubicBezTo>
                    <a:pt x="222" y="148"/>
                    <a:pt x="222" y="148"/>
                    <a:pt x="221" y="148"/>
                  </a:cubicBezTo>
                  <a:cubicBezTo>
                    <a:pt x="219" y="148"/>
                    <a:pt x="217" y="148"/>
                    <a:pt x="216" y="147"/>
                  </a:cubicBezTo>
                  <a:cubicBezTo>
                    <a:pt x="216" y="24"/>
                    <a:pt x="216" y="24"/>
                    <a:pt x="216" y="24"/>
                  </a:cubicBezTo>
                  <a:cubicBezTo>
                    <a:pt x="216" y="24"/>
                    <a:pt x="216" y="24"/>
                    <a:pt x="216" y="24"/>
                  </a:cubicBezTo>
                  <a:cubicBezTo>
                    <a:pt x="209" y="21"/>
                    <a:pt x="206" y="18"/>
                    <a:pt x="198" y="18"/>
                  </a:cubicBezTo>
                  <a:cubicBezTo>
                    <a:pt x="193" y="18"/>
                    <a:pt x="189" y="20"/>
                    <a:pt x="184" y="20"/>
                  </a:cubicBezTo>
                  <a:cubicBezTo>
                    <a:pt x="176" y="20"/>
                    <a:pt x="158" y="19"/>
                    <a:pt x="152" y="13"/>
                  </a:cubicBezTo>
                  <a:cubicBezTo>
                    <a:pt x="130" y="13"/>
                    <a:pt x="130" y="13"/>
                    <a:pt x="130" y="13"/>
                  </a:cubicBezTo>
                  <a:cubicBezTo>
                    <a:pt x="126" y="11"/>
                    <a:pt x="125" y="10"/>
                    <a:pt x="122" y="7"/>
                  </a:cubicBezTo>
                  <a:cubicBezTo>
                    <a:pt x="108" y="7"/>
                    <a:pt x="108" y="7"/>
                    <a:pt x="108" y="7"/>
                  </a:cubicBezTo>
                  <a:cubicBezTo>
                    <a:pt x="105" y="6"/>
                    <a:pt x="104" y="6"/>
                    <a:pt x="101" y="4"/>
                  </a:cubicBezTo>
                  <a:cubicBezTo>
                    <a:pt x="100" y="6"/>
                    <a:pt x="97" y="8"/>
                    <a:pt x="95" y="8"/>
                  </a:cubicBezTo>
                  <a:cubicBezTo>
                    <a:pt x="95" y="8"/>
                    <a:pt x="94" y="8"/>
                    <a:pt x="94" y="8"/>
                  </a:cubicBezTo>
                  <a:cubicBezTo>
                    <a:pt x="95" y="7"/>
                    <a:pt x="95" y="6"/>
                    <a:pt x="96" y="4"/>
                  </a:cubicBezTo>
                  <a:cubicBezTo>
                    <a:pt x="93" y="3"/>
                    <a:pt x="91" y="0"/>
                    <a:pt x="8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111"/>
            <p:cNvSpPr>
              <a:spLocks/>
            </p:cNvSpPr>
            <p:nvPr/>
          </p:nvSpPr>
          <p:spPr bwMode="auto">
            <a:xfrm>
              <a:off x="2035175" y="2286000"/>
              <a:ext cx="52388" cy="68263"/>
            </a:xfrm>
            <a:custGeom>
              <a:avLst/>
              <a:gdLst>
                <a:gd name="T0" fmla="*/ 3 w 14"/>
                <a:gd name="T1" fmla="*/ 0 h 18"/>
                <a:gd name="T2" fmla="*/ 0 w 14"/>
                <a:gd name="T3" fmla="*/ 7 h 18"/>
                <a:gd name="T4" fmla="*/ 2 w 14"/>
                <a:gd name="T5" fmla="*/ 5 h 18"/>
                <a:gd name="T6" fmla="*/ 6 w 14"/>
                <a:gd name="T7" fmla="*/ 7 h 18"/>
                <a:gd name="T8" fmla="*/ 6 w 14"/>
                <a:gd name="T9" fmla="*/ 12 h 18"/>
                <a:gd name="T10" fmla="*/ 11 w 14"/>
                <a:gd name="T11" fmla="*/ 18 h 18"/>
                <a:gd name="T12" fmla="*/ 14 w 14"/>
                <a:gd name="T13" fmla="*/ 16 h 18"/>
                <a:gd name="T14" fmla="*/ 7 w 14"/>
                <a:gd name="T15" fmla="*/ 1 h 18"/>
                <a:gd name="T16" fmla="*/ 3 w 14"/>
                <a:gd name="T1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18">
                  <a:moveTo>
                    <a:pt x="3" y="0"/>
                  </a:moveTo>
                  <a:cubicBezTo>
                    <a:pt x="0" y="0"/>
                    <a:pt x="0" y="2"/>
                    <a:pt x="0" y="7"/>
                  </a:cubicBezTo>
                  <a:cubicBezTo>
                    <a:pt x="1" y="6"/>
                    <a:pt x="1" y="5"/>
                    <a:pt x="2" y="5"/>
                  </a:cubicBezTo>
                  <a:cubicBezTo>
                    <a:pt x="3" y="5"/>
                    <a:pt x="3" y="6"/>
                    <a:pt x="6" y="7"/>
                  </a:cubicBezTo>
                  <a:cubicBezTo>
                    <a:pt x="5" y="8"/>
                    <a:pt x="6" y="10"/>
                    <a:pt x="6" y="12"/>
                  </a:cubicBezTo>
                  <a:cubicBezTo>
                    <a:pt x="6" y="12"/>
                    <a:pt x="9" y="18"/>
                    <a:pt x="11" y="18"/>
                  </a:cubicBezTo>
                  <a:cubicBezTo>
                    <a:pt x="13" y="18"/>
                    <a:pt x="14" y="18"/>
                    <a:pt x="14" y="16"/>
                  </a:cubicBezTo>
                  <a:cubicBezTo>
                    <a:pt x="14" y="9"/>
                    <a:pt x="6" y="9"/>
                    <a:pt x="7" y="1"/>
                  </a:cubicBezTo>
                  <a:cubicBezTo>
                    <a:pt x="5" y="1"/>
                    <a:pt x="4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112"/>
            <p:cNvSpPr>
              <a:spLocks/>
            </p:cNvSpPr>
            <p:nvPr/>
          </p:nvSpPr>
          <p:spPr bwMode="auto">
            <a:xfrm>
              <a:off x="1952625" y="2203450"/>
              <a:ext cx="55563" cy="87313"/>
            </a:xfrm>
            <a:custGeom>
              <a:avLst/>
              <a:gdLst>
                <a:gd name="T0" fmla="*/ 10 w 15"/>
                <a:gd name="T1" fmla="*/ 0 h 23"/>
                <a:gd name="T2" fmla="*/ 8 w 15"/>
                <a:gd name="T3" fmla="*/ 1 h 23"/>
                <a:gd name="T4" fmla="*/ 4 w 15"/>
                <a:gd name="T5" fmla="*/ 0 h 23"/>
                <a:gd name="T6" fmla="*/ 0 w 15"/>
                <a:gd name="T7" fmla="*/ 3 h 23"/>
                <a:gd name="T8" fmla="*/ 8 w 15"/>
                <a:gd name="T9" fmla="*/ 11 h 23"/>
                <a:gd name="T10" fmla="*/ 12 w 15"/>
                <a:gd name="T11" fmla="*/ 23 h 23"/>
                <a:gd name="T12" fmla="*/ 13 w 15"/>
                <a:gd name="T13" fmla="*/ 12 h 23"/>
                <a:gd name="T14" fmla="*/ 11 w 15"/>
                <a:gd name="T15" fmla="*/ 12 h 23"/>
                <a:gd name="T16" fmla="*/ 10 w 15"/>
                <a:gd name="T17" fmla="*/ 12 h 23"/>
                <a:gd name="T18" fmla="*/ 10 w 15"/>
                <a:gd name="T1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23">
                  <a:moveTo>
                    <a:pt x="10" y="0"/>
                  </a:moveTo>
                  <a:cubicBezTo>
                    <a:pt x="9" y="1"/>
                    <a:pt x="8" y="1"/>
                    <a:pt x="8" y="1"/>
                  </a:cubicBezTo>
                  <a:cubicBezTo>
                    <a:pt x="7" y="1"/>
                    <a:pt x="7" y="0"/>
                    <a:pt x="4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7"/>
                    <a:pt x="4" y="11"/>
                    <a:pt x="8" y="11"/>
                  </a:cubicBezTo>
                  <a:cubicBezTo>
                    <a:pt x="8" y="16"/>
                    <a:pt x="9" y="19"/>
                    <a:pt x="12" y="23"/>
                  </a:cubicBezTo>
                  <a:cubicBezTo>
                    <a:pt x="15" y="20"/>
                    <a:pt x="12" y="16"/>
                    <a:pt x="13" y="12"/>
                  </a:cubicBezTo>
                  <a:cubicBezTo>
                    <a:pt x="13" y="12"/>
                    <a:pt x="12" y="12"/>
                    <a:pt x="11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9" y="7"/>
                    <a:pt x="10" y="7"/>
                    <a:pt x="1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113"/>
            <p:cNvSpPr>
              <a:spLocks/>
            </p:cNvSpPr>
            <p:nvPr/>
          </p:nvSpPr>
          <p:spPr bwMode="auto">
            <a:xfrm>
              <a:off x="2470150" y="1403350"/>
              <a:ext cx="560388" cy="293688"/>
            </a:xfrm>
            <a:custGeom>
              <a:avLst/>
              <a:gdLst>
                <a:gd name="T0" fmla="*/ 109 w 149"/>
                <a:gd name="T1" fmla="*/ 0 h 78"/>
                <a:gd name="T2" fmla="*/ 100 w 149"/>
                <a:gd name="T3" fmla="*/ 5 h 78"/>
                <a:gd name="T4" fmla="*/ 101 w 149"/>
                <a:gd name="T5" fmla="*/ 7 h 78"/>
                <a:gd name="T6" fmla="*/ 98 w 149"/>
                <a:gd name="T7" fmla="*/ 8 h 78"/>
                <a:gd name="T8" fmla="*/ 93 w 149"/>
                <a:gd name="T9" fmla="*/ 7 h 78"/>
                <a:gd name="T10" fmla="*/ 87 w 149"/>
                <a:gd name="T11" fmla="*/ 11 h 78"/>
                <a:gd name="T12" fmla="*/ 94 w 149"/>
                <a:gd name="T13" fmla="*/ 31 h 78"/>
                <a:gd name="T14" fmla="*/ 90 w 149"/>
                <a:gd name="T15" fmla="*/ 33 h 78"/>
                <a:gd name="T16" fmla="*/ 85 w 149"/>
                <a:gd name="T17" fmla="*/ 23 h 78"/>
                <a:gd name="T18" fmla="*/ 76 w 149"/>
                <a:gd name="T19" fmla="*/ 15 h 78"/>
                <a:gd name="T20" fmla="*/ 70 w 149"/>
                <a:gd name="T21" fmla="*/ 15 h 78"/>
                <a:gd name="T22" fmla="*/ 71 w 149"/>
                <a:gd name="T23" fmla="*/ 20 h 78"/>
                <a:gd name="T24" fmla="*/ 63 w 149"/>
                <a:gd name="T25" fmla="*/ 22 h 78"/>
                <a:gd name="T26" fmla="*/ 50 w 149"/>
                <a:gd name="T27" fmla="*/ 13 h 78"/>
                <a:gd name="T28" fmla="*/ 41 w 149"/>
                <a:gd name="T29" fmla="*/ 18 h 78"/>
                <a:gd name="T30" fmla="*/ 36 w 149"/>
                <a:gd name="T31" fmla="*/ 8 h 78"/>
                <a:gd name="T32" fmla="*/ 0 w 149"/>
                <a:gd name="T33" fmla="*/ 32 h 78"/>
                <a:gd name="T34" fmla="*/ 9 w 149"/>
                <a:gd name="T35" fmla="*/ 38 h 78"/>
                <a:gd name="T36" fmla="*/ 14 w 149"/>
                <a:gd name="T37" fmla="*/ 38 h 78"/>
                <a:gd name="T38" fmla="*/ 19 w 149"/>
                <a:gd name="T39" fmla="*/ 38 h 78"/>
                <a:gd name="T40" fmla="*/ 7 w 149"/>
                <a:gd name="T41" fmla="*/ 44 h 78"/>
                <a:gd name="T42" fmla="*/ 18 w 149"/>
                <a:gd name="T43" fmla="*/ 50 h 78"/>
                <a:gd name="T44" fmla="*/ 29 w 149"/>
                <a:gd name="T45" fmla="*/ 50 h 78"/>
                <a:gd name="T46" fmla="*/ 44 w 149"/>
                <a:gd name="T47" fmla="*/ 50 h 78"/>
                <a:gd name="T48" fmla="*/ 51 w 149"/>
                <a:gd name="T49" fmla="*/ 52 h 78"/>
                <a:gd name="T50" fmla="*/ 42 w 149"/>
                <a:gd name="T51" fmla="*/ 53 h 78"/>
                <a:gd name="T52" fmla="*/ 14 w 149"/>
                <a:gd name="T53" fmla="*/ 60 h 78"/>
                <a:gd name="T54" fmla="*/ 28 w 149"/>
                <a:gd name="T55" fmla="*/ 69 h 78"/>
                <a:gd name="T56" fmla="*/ 35 w 149"/>
                <a:gd name="T57" fmla="*/ 69 h 78"/>
                <a:gd name="T58" fmla="*/ 43 w 149"/>
                <a:gd name="T59" fmla="*/ 71 h 78"/>
                <a:gd name="T60" fmla="*/ 48 w 149"/>
                <a:gd name="T61" fmla="*/ 78 h 78"/>
                <a:gd name="T62" fmla="*/ 74 w 149"/>
                <a:gd name="T63" fmla="*/ 78 h 78"/>
                <a:gd name="T64" fmla="*/ 95 w 149"/>
                <a:gd name="T65" fmla="*/ 72 h 78"/>
                <a:gd name="T66" fmla="*/ 102 w 149"/>
                <a:gd name="T67" fmla="*/ 67 h 78"/>
                <a:gd name="T68" fmla="*/ 125 w 149"/>
                <a:gd name="T69" fmla="*/ 76 h 78"/>
                <a:gd name="T70" fmla="*/ 127 w 149"/>
                <a:gd name="T71" fmla="*/ 76 h 78"/>
                <a:gd name="T72" fmla="*/ 141 w 149"/>
                <a:gd name="T73" fmla="*/ 71 h 78"/>
                <a:gd name="T74" fmla="*/ 139 w 149"/>
                <a:gd name="T75" fmla="*/ 67 h 78"/>
                <a:gd name="T76" fmla="*/ 134 w 149"/>
                <a:gd name="T77" fmla="*/ 64 h 78"/>
                <a:gd name="T78" fmla="*/ 138 w 149"/>
                <a:gd name="T79" fmla="*/ 61 h 78"/>
                <a:gd name="T80" fmla="*/ 143 w 149"/>
                <a:gd name="T81" fmla="*/ 62 h 78"/>
                <a:gd name="T82" fmla="*/ 149 w 149"/>
                <a:gd name="T83" fmla="*/ 59 h 78"/>
                <a:gd name="T84" fmla="*/ 120 w 149"/>
                <a:gd name="T85" fmla="*/ 40 h 78"/>
                <a:gd name="T86" fmla="*/ 112 w 149"/>
                <a:gd name="T87" fmla="*/ 15 h 78"/>
                <a:gd name="T88" fmla="*/ 119 w 149"/>
                <a:gd name="T89" fmla="*/ 6 h 78"/>
                <a:gd name="T90" fmla="*/ 109 w 149"/>
                <a:gd name="T91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49" h="78">
                  <a:moveTo>
                    <a:pt x="109" y="0"/>
                  </a:moveTo>
                  <a:cubicBezTo>
                    <a:pt x="104" y="0"/>
                    <a:pt x="100" y="2"/>
                    <a:pt x="100" y="5"/>
                  </a:cubicBezTo>
                  <a:cubicBezTo>
                    <a:pt x="100" y="5"/>
                    <a:pt x="100" y="7"/>
                    <a:pt x="101" y="7"/>
                  </a:cubicBezTo>
                  <a:cubicBezTo>
                    <a:pt x="99" y="8"/>
                    <a:pt x="98" y="8"/>
                    <a:pt x="98" y="8"/>
                  </a:cubicBezTo>
                  <a:cubicBezTo>
                    <a:pt x="96" y="8"/>
                    <a:pt x="96" y="7"/>
                    <a:pt x="93" y="7"/>
                  </a:cubicBezTo>
                  <a:cubicBezTo>
                    <a:pt x="90" y="7"/>
                    <a:pt x="87" y="9"/>
                    <a:pt x="87" y="11"/>
                  </a:cubicBezTo>
                  <a:cubicBezTo>
                    <a:pt x="87" y="14"/>
                    <a:pt x="92" y="27"/>
                    <a:pt x="94" y="31"/>
                  </a:cubicBezTo>
                  <a:cubicBezTo>
                    <a:pt x="93" y="32"/>
                    <a:pt x="93" y="33"/>
                    <a:pt x="90" y="33"/>
                  </a:cubicBezTo>
                  <a:cubicBezTo>
                    <a:pt x="85" y="33"/>
                    <a:pt x="87" y="26"/>
                    <a:pt x="85" y="23"/>
                  </a:cubicBezTo>
                  <a:cubicBezTo>
                    <a:pt x="84" y="19"/>
                    <a:pt x="80" y="16"/>
                    <a:pt x="76" y="15"/>
                  </a:cubicBezTo>
                  <a:cubicBezTo>
                    <a:pt x="70" y="15"/>
                    <a:pt x="70" y="15"/>
                    <a:pt x="70" y="15"/>
                  </a:cubicBezTo>
                  <a:cubicBezTo>
                    <a:pt x="70" y="16"/>
                    <a:pt x="71" y="17"/>
                    <a:pt x="71" y="20"/>
                  </a:cubicBezTo>
                  <a:cubicBezTo>
                    <a:pt x="68" y="21"/>
                    <a:pt x="66" y="21"/>
                    <a:pt x="63" y="22"/>
                  </a:cubicBezTo>
                  <a:cubicBezTo>
                    <a:pt x="61" y="17"/>
                    <a:pt x="58" y="13"/>
                    <a:pt x="50" y="13"/>
                  </a:cubicBezTo>
                  <a:cubicBezTo>
                    <a:pt x="45" y="13"/>
                    <a:pt x="43" y="17"/>
                    <a:pt x="41" y="18"/>
                  </a:cubicBezTo>
                  <a:cubicBezTo>
                    <a:pt x="40" y="17"/>
                    <a:pt x="40" y="8"/>
                    <a:pt x="36" y="8"/>
                  </a:cubicBezTo>
                  <a:cubicBezTo>
                    <a:pt x="26" y="8"/>
                    <a:pt x="0" y="19"/>
                    <a:pt x="0" y="32"/>
                  </a:cubicBezTo>
                  <a:cubicBezTo>
                    <a:pt x="0" y="34"/>
                    <a:pt x="6" y="38"/>
                    <a:pt x="9" y="38"/>
                  </a:cubicBezTo>
                  <a:cubicBezTo>
                    <a:pt x="11" y="38"/>
                    <a:pt x="12" y="38"/>
                    <a:pt x="14" y="38"/>
                  </a:cubicBezTo>
                  <a:cubicBezTo>
                    <a:pt x="15" y="38"/>
                    <a:pt x="17" y="38"/>
                    <a:pt x="19" y="38"/>
                  </a:cubicBezTo>
                  <a:cubicBezTo>
                    <a:pt x="15" y="40"/>
                    <a:pt x="7" y="38"/>
                    <a:pt x="7" y="44"/>
                  </a:cubicBezTo>
                  <a:cubicBezTo>
                    <a:pt x="7" y="49"/>
                    <a:pt x="13" y="50"/>
                    <a:pt x="18" y="50"/>
                  </a:cubicBezTo>
                  <a:cubicBezTo>
                    <a:pt x="22" y="50"/>
                    <a:pt x="27" y="50"/>
                    <a:pt x="29" y="50"/>
                  </a:cubicBezTo>
                  <a:cubicBezTo>
                    <a:pt x="32" y="50"/>
                    <a:pt x="39" y="50"/>
                    <a:pt x="44" y="50"/>
                  </a:cubicBezTo>
                  <a:cubicBezTo>
                    <a:pt x="47" y="50"/>
                    <a:pt x="49" y="51"/>
                    <a:pt x="51" y="52"/>
                  </a:cubicBezTo>
                  <a:cubicBezTo>
                    <a:pt x="48" y="53"/>
                    <a:pt x="46" y="53"/>
                    <a:pt x="42" y="53"/>
                  </a:cubicBezTo>
                  <a:cubicBezTo>
                    <a:pt x="30" y="53"/>
                    <a:pt x="21" y="54"/>
                    <a:pt x="14" y="60"/>
                  </a:cubicBezTo>
                  <a:cubicBezTo>
                    <a:pt x="16" y="63"/>
                    <a:pt x="21" y="69"/>
                    <a:pt x="28" y="69"/>
                  </a:cubicBezTo>
                  <a:cubicBezTo>
                    <a:pt x="29" y="69"/>
                    <a:pt x="32" y="69"/>
                    <a:pt x="35" y="69"/>
                  </a:cubicBezTo>
                  <a:cubicBezTo>
                    <a:pt x="38" y="69"/>
                    <a:pt x="42" y="70"/>
                    <a:pt x="43" y="71"/>
                  </a:cubicBezTo>
                  <a:cubicBezTo>
                    <a:pt x="47" y="73"/>
                    <a:pt x="44" y="78"/>
                    <a:pt x="48" y="78"/>
                  </a:cubicBezTo>
                  <a:cubicBezTo>
                    <a:pt x="56" y="78"/>
                    <a:pt x="61" y="78"/>
                    <a:pt x="74" y="78"/>
                  </a:cubicBezTo>
                  <a:cubicBezTo>
                    <a:pt x="80" y="74"/>
                    <a:pt x="87" y="76"/>
                    <a:pt x="95" y="72"/>
                  </a:cubicBezTo>
                  <a:cubicBezTo>
                    <a:pt x="99" y="70"/>
                    <a:pt x="97" y="67"/>
                    <a:pt x="102" y="67"/>
                  </a:cubicBezTo>
                  <a:cubicBezTo>
                    <a:pt x="110" y="67"/>
                    <a:pt x="114" y="76"/>
                    <a:pt x="125" y="76"/>
                  </a:cubicBezTo>
                  <a:cubicBezTo>
                    <a:pt x="126" y="76"/>
                    <a:pt x="127" y="76"/>
                    <a:pt x="127" y="76"/>
                  </a:cubicBezTo>
                  <a:cubicBezTo>
                    <a:pt x="134" y="76"/>
                    <a:pt x="139" y="75"/>
                    <a:pt x="141" y="71"/>
                  </a:cubicBezTo>
                  <a:cubicBezTo>
                    <a:pt x="140" y="70"/>
                    <a:pt x="139" y="69"/>
                    <a:pt x="139" y="67"/>
                  </a:cubicBezTo>
                  <a:cubicBezTo>
                    <a:pt x="138" y="67"/>
                    <a:pt x="134" y="67"/>
                    <a:pt x="134" y="64"/>
                  </a:cubicBezTo>
                  <a:cubicBezTo>
                    <a:pt x="134" y="62"/>
                    <a:pt x="136" y="61"/>
                    <a:pt x="138" y="61"/>
                  </a:cubicBezTo>
                  <a:cubicBezTo>
                    <a:pt x="140" y="61"/>
                    <a:pt x="141" y="62"/>
                    <a:pt x="143" y="62"/>
                  </a:cubicBezTo>
                  <a:cubicBezTo>
                    <a:pt x="145" y="62"/>
                    <a:pt x="146" y="61"/>
                    <a:pt x="149" y="59"/>
                  </a:cubicBezTo>
                  <a:cubicBezTo>
                    <a:pt x="144" y="55"/>
                    <a:pt x="120" y="49"/>
                    <a:pt x="120" y="40"/>
                  </a:cubicBezTo>
                  <a:cubicBezTo>
                    <a:pt x="120" y="32"/>
                    <a:pt x="112" y="26"/>
                    <a:pt x="112" y="15"/>
                  </a:cubicBezTo>
                  <a:cubicBezTo>
                    <a:pt x="112" y="13"/>
                    <a:pt x="119" y="10"/>
                    <a:pt x="119" y="6"/>
                  </a:cubicBezTo>
                  <a:cubicBezTo>
                    <a:pt x="119" y="2"/>
                    <a:pt x="114" y="0"/>
                    <a:pt x="10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114"/>
            <p:cNvSpPr>
              <a:spLocks/>
            </p:cNvSpPr>
            <p:nvPr/>
          </p:nvSpPr>
          <p:spPr bwMode="auto">
            <a:xfrm>
              <a:off x="2263775" y="1358900"/>
              <a:ext cx="315913" cy="203200"/>
            </a:xfrm>
            <a:custGeom>
              <a:avLst/>
              <a:gdLst>
                <a:gd name="T0" fmla="*/ 36 w 84"/>
                <a:gd name="T1" fmla="*/ 0 h 54"/>
                <a:gd name="T2" fmla="*/ 27 w 84"/>
                <a:gd name="T3" fmla="*/ 2 h 54"/>
                <a:gd name="T4" fmla="*/ 16 w 84"/>
                <a:gd name="T5" fmla="*/ 1 h 54"/>
                <a:gd name="T6" fmla="*/ 10 w 84"/>
                <a:gd name="T7" fmla="*/ 2 h 54"/>
                <a:gd name="T8" fmla="*/ 14 w 84"/>
                <a:gd name="T9" fmla="*/ 12 h 54"/>
                <a:gd name="T10" fmla="*/ 0 w 84"/>
                <a:gd name="T11" fmla="*/ 40 h 54"/>
                <a:gd name="T12" fmla="*/ 14 w 84"/>
                <a:gd name="T13" fmla="*/ 46 h 54"/>
                <a:gd name="T14" fmla="*/ 18 w 84"/>
                <a:gd name="T15" fmla="*/ 52 h 54"/>
                <a:gd name="T16" fmla="*/ 22 w 84"/>
                <a:gd name="T17" fmla="*/ 54 h 54"/>
                <a:gd name="T18" fmla="*/ 44 w 84"/>
                <a:gd name="T19" fmla="*/ 45 h 54"/>
                <a:gd name="T20" fmla="*/ 66 w 84"/>
                <a:gd name="T21" fmla="*/ 24 h 54"/>
                <a:gd name="T22" fmla="*/ 84 w 84"/>
                <a:gd name="T23" fmla="*/ 17 h 54"/>
                <a:gd name="T24" fmla="*/ 64 w 84"/>
                <a:gd name="T25" fmla="*/ 5 h 54"/>
                <a:gd name="T26" fmla="*/ 56 w 84"/>
                <a:gd name="T27" fmla="*/ 7 h 54"/>
                <a:gd name="T28" fmla="*/ 54 w 84"/>
                <a:gd name="T29" fmla="*/ 6 h 54"/>
                <a:gd name="T30" fmla="*/ 39 w 84"/>
                <a:gd name="T31" fmla="*/ 0 h 54"/>
                <a:gd name="T32" fmla="*/ 36 w 84"/>
                <a:gd name="T33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4" h="54">
                  <a:moveTo>
                    <a:pt x="36" y="0"/>
                  </a:moveTo>
                  <a:cubicBezTo>
                    <a:pt x="33" y="0"/>
                    <a:pt x="30" y="2"/>
                    <a:pt x="27" y="2"/>
                  </a:cubicBezTo>
                  <a:cubicBezTo>
                    <a:pt x="23" y="2"/>
                    <a:pt x="20" y="1"/>
                    <a:pt x="16" y="1"/>
                  </a:cubicBezTo>
                  <a:cubicBezTo>
                    <a:pt x="14" y="1"/>
                    <a:pt x="13" y="1"/>
                    <a:pt x="10" y="2"/>
                  </a:cubicBezTo>
                  <a:cubicBezTo>
                    <a:pt x="10" y="6"/>
                    <a:pt x="14" y="10"/>
                    <a:pt x="14" y="12"/>
                  </a:cubicBezTo>
                  <a:cubicBezTo>
                    <a:pt x="14" y="23"/>
                    <a:pt x="0" y="31"/>
                    <a:pt x="0" y="40"/>
                  </a:cubicBezTo>
                  <a:cubicBezTo>
                    <a:pt x="0" y="44"/>
                    <a:pt x="12" y="43"/>
                    <a:pt x="14" y="46"/>
                  </a:cubicBezTo>
                  <a:cubicBezTo>
                    <a:pt x="15" y="47"/>
                    <a:pt x="17" y="52"/>
                    <a:pt x="18" y="52"/>
                  </a:cubicBezTo>
                  <a:cubicBezTo>
                    <a:pt x="20" y="52"/>
                    <a:pt x="20" y="54"/>
                    <a:pt x="22" y="54"/>
                  </a:cubicBezTo>
                  <a:cubicBezTo>
                    <a:pt x="25" y="54"/>
                    <a:pt x="44" y="47"/>
                    <a:pt x="44" y="45"/>
                  </a:cubicBezTo>
                  <a:cubicBezTo>
                    <a:pt x="44" y="38"/>
                    <a:pt x="57" y="27"/>
                    <a:pt x="66" y="24"/>
                  </a:cubicBezTo>
                  <a:cubicBezTo>
                    <a:pt x="68" y="23"/>
                    <a:pt x="84" y="21"/>
                    <a:pt x="84" y="17"/>
                  </a:cubicBezTo>
                  <a:cubicBezTo>
                    <a:pt x="84" y="11"/>
                    <a:pt x="70" y="5"/>
                    <a:pt x="64" y="5"/>
                  </a:cubicBezTo>
                  <a:cubicBezTo>
                    <a:pt x="61" y="5"/>
                    <a:pt x="58" y="7"/>
                    <a:pt x="56" y="7"/>
                  </a:cubicBezTo>
                  <a:cubicBezTo>
                    <a:pt x="55" y="7"/>
                    <a:pt x="55" y="7"/>
                    <a:pt x="54" y="6"/>
                  </a:cubicBezTo>
                  <a:cubicBezTo>
                    <a:pt x="48" y="6"/>
                    <a:pt x="45" y="2"/>
                    <a:pt x="39" y="0"/>
                  </a:cubicBezTo>
                  <a:cubicBezTo>
                    <a:pt x="38" y="0"/>
                    <a:pt x="37" y="0"/>
                    <a:pt x="3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115"/>
            <p:cNvSpPr>
              <a:spLocks noEditPoints="1"/>
            </p:cNvSpPr>
            <p:nvPr/>
          </p:nvSpPr>
          <p:spPr bwMode="auto">
            <a:xfrm>
              <a:off x="2516188" y="1212850"/>
              <a:ext cx="371475" cy="153988"/>
            </a:xfrm>
            <a:custGeom>
              <a:avLst/>
              <a:gdLst>
                <a:gd name="T0" fmla="*/ 19 w 99"/>
                <a:gd name="T1" fmla="*/ 22 h 41"/>
                <a:gd name="T2" fmla="*/ 17 w 99"/>
                <a:gd name="T3" fmla="*/ 22 h 41"/>
                <a:gd name="T4" fmla="*/ 19 w 99"/>
                <a:gd name="T5" fmla="*/ 22 h 41"/>
                <a:gd name="T6" fmla="*/ 24 w 99"/>
                <a:gd name="T7" fmla="*/ 16 h 41"/>
                <a:gd name="T8" fmla="*/ 20 w 99"/>
                <a:gd name="T9" fmla="*/ 16 h 41"/>
                <a:gd name="T10" fmla="*/ 24 w 99"/>
                <a:gd name="T11" fmla="*/ 16 h 41"/>
                <a:gd name="T12" fmla="*/ 22 w 99"/>
                <a:gd name="T13" fmla="*/ 11 h 41"/>
                <a:gd name="T14" fmla="*/ 23 w 99"/>
                <a:gd name="T15" fmla="*/ 11 h 41"/>
                <a:gd name="T16" fmla="*/ 22 w 99"/>
                <a:gd name="T17" fmla="*/ 11 h 41"/>
                <a:gd name="T18" fmla="*/ 69 w 99"/>
                <a:gd name="T19" fmla="*/ 0 h 41"/>
                <a:gd name="T20" fmla="*/ 58 w 99"/>
                <a:gd name="T21" fmla="*/ 9 h 41"/>
                <a:gd name="T22" fmla="*/ 65 w 99"/>
                <a:gd name="T23" fmla="*/ 13 h 41"/>
                <a:gd name="T24" fmla="*/ 65 w 99"/>
                <a:gd name="T25" fmla="*/ 17 h 41"/>
                <a:gd name="T26" fmla="*/ 63 w 99"/>
                <a:gd name="T27" fmla="*/ 18 h 41"/>
                <a:gd name="T28" fmla="*/ 68 w 99"/>
                <a:gd name="T29" fmla="*/ 19 h 41"/>
                <a:gd name="T30" fmla="*/ 62 w 99"/>
                <a:gd name="T31" fmla="*/ 22 h 41"/>
                <a:gd name="T32" fmla="*/ 35 w 99"/>
                <a:gd name="T33" fmla="*/ 12 h 41"/>
                <a:gd name="T34" fmla="*/ 29 w 99"/>
                <a:gd name="T35" fmla="*/ 12 h 41"/>
                <a:gd name="T36" fmla="*/ 24 w 99"/>
                <a:gd name="T37" fmla="*/ 7 h 41"/>
                <a:gd name="T38" fmla="*/ 18 w 99"/>
                <a:gd name="T39" fmla="*/ 7 h 41"/>
                <a:gd name="T40" fmla="*/ 14 w 99"/>
                <a:gd name="T41" fmla="*/ 7 h 41"/>
                <a:gd name="T42" fmla="*/ 16 w 99"/>
                <a:gd name="T43" fmla="*/ 10 h 41"/>
                <a:gd name="T44" fmla="*/ 16 w 99"/>
                <a:gd name="T45" fmla="*/ 10 h 41"/>
                <a:gd name="T46" fmla="*/ 10 w 99"/>
                <a:gd name="T47" fmla="*/ 13 h 41"/>
                <a:gd name="T48" fmla="*/ 13 w 99"/>
                <a:gd name="T49" fmla="*/ 15 h 41"/>
                <a:gd name="T50" fmla="*/ 11 w 99"/>
                <a:gd name="T51" fmla="*/ 14 h 41"/>
                <a:gd name="T52" fmla="*/ 9 w 99"/>
                <a:gd name="T53" fmla="*/ 14 h 41"/>
                <a:gd name="T54" fmla="*/ 7 w 99"/>
                <a:gd name="T55" fmla="*/ 14 h 41"/>
                <a:gd name="T56" fmla="*/ 7 w 99"/>
                <a:gd name="T57" fmla="*/ 19 h 41"/>
                <a:gd name="T58" fmla="*/ 9 w 99"/>
                <a:gd name="T59" fmla="*/ 20 h 41"/>
                <a:gd name="T60" fmla="*/ 7 w 99"/>
                <a:gd name="T61" fmla="*/ 19 h 41"/>
                <a:gd name="T62" fmla="*/ 0 w 99"/>
                <a:gd name="T63" fmla="*/ 22 h 41"/>
                <a:gd name="T64" fmla="*/ 0 w 99"/>
                <a:gd name="T65" fmla="*/ 27 h 41"/>
                <a:gd name="T66" fmla="*/ 4 w 99"/>
                <a:gd name="T67" fmla="*/ 31 h 41"/>
                <a:gd name="T68" fmla="*/ 14 w 99"/>
                <a:gd name="T69" fmla="*/ 33 h 41"/>
                <a:gd name="T70" fmla="*/ 26 w 99"/>
                <a:gd name="T71" fmla="*/ 31 h 41"/>
                <a:gd name="T72" fmla="*/ 29 w 99"/>
                <a:gd name="T73" fmla="*/ 27 h 41"/>
                <a:gd name="T74" fmla="*/ 34 w 99"/>
                <a:gd name="T75" fmla="*/ 34 h 41"/>
                <a:gd name="T76" fmla="*/ 30 w 99"/>
                <a:gd name="T77" fmla="*/ 34 h 41"/>
                <a:gd name="T78" fmla="*/ 26 w 99"/>
                <a:gd name="T79" fmla="*/ 37 h 41"/>
                <a:gd name="T80" fmla="*/ 34 w 99"/>
                <a:gd name="T81" fmla="*/ 41 h 41"/>
                <a:gd name="T82" fmla="*/ 52 w 99"/>
                <a:gd name="T83" fmla="*/ 37 h 41"/>
                <a:gd name="T84" fmla="*/ 71 w 99"/>
                <a:gd name="T85" fmla="*/ 32 h 41"/>
                <a:gd name="T86" fmla="*/ 73 w 99"/>
                <a:gd name="T87" fmla="*/ 32 h 41"/>
                <a:gd name="T88" fmla="*/ 80 w 99"/>
                <a:gd name="T89" fmla="*/ 33 h 41"/>
                <a:gd name="T90" fmla="*/ 88 w 99"/>
                <a:gd name="T91" fmla="*/ 33 h 41"/>
                <a:gd name="T92" fmla="*/ 90 w 99"/>
                <a:gd name="T93" fmla="*/ 33 h 41"/>
                <a:gd name="T94" fmla="*/ 99 w 99"/>
                <a:gd name="T95" fmla="*/ 19 h 41"/>
                <a:gd name="T96" fmla="*/ 93 w 99"/>
                <a:gd name="T97" fmla="*/ 12 h 41"/>
                <a:gd name="T98" fmla="*/ 85 w 99"/>
                <a:gd name="T99" fmla="*/ 16 h 41"/>
                <a:gd name="T100" fmla="*/ 74 w 99"/>
                <a:gd name="T101" fmla="*/ 5 h 41"/>
                <a:gd name="T102" fmla="*/ 74 w 99"/>
                <a:gd name="T103" fmla="*/ 2 h 41"/>
                <a:gd name="T104" fmla="*/ 69 w 99"/>
                <a:gd name="T105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99" h="41">
                  <a:moveTo>
                    <a:pt x="19" y="22"/>
                  </a:moveTo>
                  <a:cubicBezTo>
                    <a:pt x="19" y="22"/>
                    <a:pt x="18" y="22"/>
                    <a:pt x="17" y="22"/>
                  </a:cubicBezTo>
                  <a:cubicBezTo>
                    <a:pt x="18" y="22"/>
                    <a:pt x="19" y="22"/>
                    <a:pt x="19" y="22"/>
                  </a:cubicBezTo>
                  <a:moveTo>
                    <a:pt x="24" y="16"/>
                  </a:moveTo>
                  <a:cubicBezTo>
                    <a:pt x="23" y="16"/>
                    <a:pt x="22" y="16"/>
                    <a:pt x="20" y="16"/>
                  </a:cubicBezTo>
                  <a:cubicBezTo>
                    <a:pt x="21" y="16"/>
                    <a:pt x="23" y="16"/>
                    <a:pt x="24" y="16"/>
                  </a:cubicBezTo>
                  <a:moveTo>
                    <a:pt x="22" y="11"/>
                  </a:moveTo>
                  <a:cubicBezTo>
                    <a:pt x="22" y="11"/>
                    <a:pt x="23" y="11"/>
                    <a:pt x="23" y="11"/>
                  </a:cubicBezTo>
                  <a:cubicBezTo>
                    <a:pt x="23" y="11"/>
                    <a:pt x="22" y="11"/>
                    <a:pt x="22" y="11"/>
                  </a:cubicBezTo>
                  <a:moveTo>
                    <a:pt x="69" y="0"/>
                  </a:moveTo>
                  <a:cubicBezTo>
                    <a:pt x="66" y="2"/>
                    <a:pt x="58" y="4"/>
                    <a:pt x="58" y="9"/>
                  </a:cubicBezTo>
                  <a:cubicBezTo>
                    <a:pt x="58" y="11"/>
                    <a:pt x="63" y="13"/>
                    <a:pt x="65" y="13"/>
                  </a:cubicBezTo>
                  <a:cubicBezTo>
                    <a:pt x="65" y="17"/>
                    <a:pt x="65" y="17"/>
                    <a:pt x="65" y="17"/>
                  </a:cubicBezTo>
                  <a:cubicBezTo>
                    <a:pt x="65" y="17"/>
                    <a:pt x="63" y="17"/>
                    <a:pt x="63" y="18"/>
                  </a:cubicBezTo>
                  <a:cubicBezTo>
                    <a:pt x="64" y="18"/>
                    <a:pt x="65" y="19"/>
                    <a:pt x="68" y="19"/>
                  </a:cubicBezTo>
                  <a:cubicBezTo>
                    <a:pt x="67" y="21"/>
                    <a:pt x="66" y="22"/>
                    <a:pt x="62" y="22"/>
                  </a:cubicBezTo>
                  <a:cubicBezTo>
                    <a:pt x="50" y="22"/>
                    <a:pt x="44" y="12"/>
                    <a:pt x="35" y="12"/>
                  </a:cubicBezTo>
                  <a:cubicBezTo>
                    <a:pt x="34" y="12"/>
                    <a:pt x="32" y="12"/>
                    <a:pt x="29" y="12"/>
                  </a:cubicBezTo>
                  <a:cubicBezTo>
                    <a:pt x="28" y="8"/>
                    <a:pt x="25" y="7"/>
                    <a:pt x="24" y="7"/>
                  </a:cubicBezTo>
                  <a:cubicBezTo>
                    <a:pt x="22" y="7"/>
                    <a:pt x="21" y="7"/>
                    <a:pt x="18" y="7"/>
                  </a:cubicBezTo>
                  <a:cubicBezTo>
                    <a:pt x="17" y="7"/>
                    <a:pt x="16" y="7"/>
                    <a:pt x="14" y="7"/>
                  </a:cubicBezTo>
                  <a:cubicBezTo>
                    <a:pt x="14" y="9"/>
                    <a:pt x="15" y="10"/>
                    <a:pt x="16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3" y="10"/>
                    <a:pt x="11" y="12"/>
                    <a:pt x="10" y="13"/>
                  </a:cubicBezTo>
                  <a:cubicBezTo>
                    <a:pt x="11" y="14"/>
                    <a:pt x="12" y="14"/>
                    <a:pt x="13" y="15"/>
                  </a:cubicBezTo>
                  <a:cubicBezTo>
                    <a:pt x="12" y="14"/>
                    <a:pt x="12" y="14"/>
                    <a:pt x="11" y="14"/>
                  </a:cubicBezTo>
                  <a:cubicBezTo>
                    <a:pt x="11" y="14"/>
                    <a:pt x="10" y="14"/>
                    <a:pt x="9" y="14"/>
                  </a:cubicBezTo>
                  <a:cubicBezTo>
                    <a:pt x="8" y="14"/>
                    <a:pt x="7" y="14"/>
                    <a:pt x="7" y="14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8" y="19"/>
                    <a:pt x="8" y="19"/>
                    <a:pt x="9" y="20"/>
                  </a:cubicBezTo>
                  <a:cubicBezTo>
                    <a:pt x="9" y="20"/>
                    <a:pt x="8" y="19"/>
                    <a:pt x="7" y="19"/>
                  </a:cubicBezTo>
                  <a:cubicBezTo>
                    <a:pt x="4" y="19"/>
                    <a:pt x="2" y="22"/>
                    <a:pt x="0" y="22"/>
                  </a:cubicBezTo>
                  <a:cubicBezTo>
                    <a:pt x="1" y="24"/>
                    <a:pt x="0" y="24"/>
                    <a:pt x="0" y="27"/>
                  </a:cubicBezTo>
                  <a:cubicBezTo>
                    <a:pt x="0" y="29"/>
                    <a:pt x="1" y="31"/>
                    <a:pt x="4" y="31"/>
                  </a:cubicBezTo>
                  <a:cubicBezTo>
                    <a:pt x="6" y="31"/>
                    <a:pt x="10" y="33"/>
                    <a:pt x="14" y="33"/>
                  </a:cubicBezTo>
                  <a:cubicBezTo>
                    <a:pt x="17" y="33"/>
                    <a:pt x="21" y="31"/>
                    <a:pt x="26" y="31"/>
                  </a:cubicBezTo>
                  <a:cubicBezTo>
                    <a:pt x="26" y="29"/>
                    <a:pt x="27" y="27"/>
                    <a:pt x="29" y="27"/>
                  </a:cubicBezTo>
                  <a:cubicBezTo>
                    <a:pt x="29" y="30"/>
                    <a:pt x="32" y="31"/>
                    <a:pt x="34" y="34"/>
                  </a:cubicBezTo>
                  <a:cubicBezTo>
                    <a:pt x="33" y="34"/>
                    <a:pt x="31" y="34"/>
                    <a:pt x="30" y="34"/>
                  </a:cubicBezTo>
                  <a:cubicBezTo>
                    <a:pt x="28" y="34"/>
                    <a:pt x="26" y="34"/>
                    <a:pt x="26" y="37"/>
                  </a:cubicBezTo>
                  <a:cubicBezTo>
                    <a:pt x="26" y="39"/>
                    <a:pt x="30" y="41"/>
                    <a:pt x="34" y="41"/>
                  </a:cubicBezTo>
                  <a:cubicBezTo>
                    <a:pt x="41" y="41"/>
                    <a:pt x="46" y="39"/>
                    <a:pt x="52" y="37"/>
                  </a:cubicBezTo>
                  <a:cubicBezTo>
                    <a:pt x="53" y="37"/>
                    <a:pt x="71" y="33"/>
                    <a:pt x="71" y="32"/>
                  </a:cubicBezTo>
                  <a:cubicBezTo>
                    <a:pt x="71" y="32"/>
                    <a:pt x="72" y="32"/>
                    <a:pt x="73" y="32"/>
                  </a:cubicBezTo>
                  <a:cubicBezTo>
                    <a:pt x="74" y="32"/>
                    <a:pt x="77" y="32"/>
                    <a:pt x="80" y="33"/>
                  </a:cubicBezTo>
                  <a:cubicBezTo>
                    <a:pt x="83" y="33"/>
                    <a:pt x="87" y="33"/>
                    <a:pt x="88" y="33"/>
                  </a:cubicBezTo>
                  <a:cubicBezTo>
                    <a:pt x="89" y="33"/>
                    <a:pt x="89" y="33"/>
                    <a:pt x="90" y="33"/>
                  </a:cubicBezTo>
                  <a:cubicBezTo>
                    <a:pt x="92" y="32"/>
                    <a:pt x="99" y="23"/>
                    <a:pt x="99" y="19"/>
                  </a:cubicBezTo>
                  <a:cubicBezTo>
                    <a:pt x="99" y="16"/>
                    <a:pt x="96" y="12"/>
                    <a:pt x="93" y="12"/>
                  </a:cubicBezTo>
                  <a:cubicBezTo>
                    <a:pt x="89" y="12"/>
                    <a:pt x="87" y="16"/>
                    <a:pt x="85" y="16"/>
                  </a:cubicBezTo>
                  <a:cubicBezTo>
                    <a:pt x="79" y="16"/>
                    <a:pt x="74" y="10"/>
                    <a:pt x="74" y="5"/>
                  </a:cubicBezTo>
                  <a:cubicBezTo>
                    <a:pt x="74" y="5"/>
                    <a:pt x="74" y="4"/>
                    <a:pt x="74" y="2"/>
                  </a:cubicBezTo>
                  <a:cubicBezTo>
                    <a:pt x="72" y="2"/>
                    <a:pt x="70" y="1"/>
                    <a:pt x="6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116"/>
            <p:cNvSpPr>
              <a:spLocks/>
            </p:cNvSpPr>
            <p:nvPr/>
          </p:nvSpPr>
          <p:spPr bwMode="auto">
            <a:xfrm>
              <a:off x="2459038" y="1265238"/>
              <a:ext cx="52388" cy="36513"/>
            </a:xfrm>
            <a:custGeom>
              <a:avLst/>
              <a:gdLst>
                <a:gd name="T0" fmla="*/ 13 w 14"/>
                <a:gd name="T1" fmla="*/ 0 h 10"/>
                <a:gd name="T2" fmla="*/ 0 w 14"/>
                <a:gd name="T3" fmla="*/ 7 h 10"/>
                <a:gd name="T4" fmla="*/ 5 w 14"/>
                <a:gd name="T5" fmla="*/ 10 h 10"/>
                <a:gd name="T6" fmla="*/ 14 w 14"/>
                <a:gd name="T7" fmla="*/ 0 h 10"/>
                <a:gd name="T8" fmla="*/ 13 w 14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0">
                  <a:moveTo>
                    <a:pt x="13" y="0"/>
                  </a:moveTo>
                  <a:cubicBezTo>
                    <a:pt x="10" y="0"/>
                    <a:pt x="0" y="3"/>
                    <a:pt x="0" y="7"/>
                  </a:cubicBezTo>
                  <a:cubicBezTo>
                    <a:pt x="0" y="9"/>
                    <a:pt x="3" y="10"/>
                    <a:pt x="5" y="10"/>
                  </a:cubicBezTo>
                  <a:cubicBezTo>
                    <a:pt x="9" y="10"/>
                    <a:pt x="13" y="4"/>
                    <a:pt x="14" y="0"/>
                  </a:cubicBezTo>
                  <a:cubicBezTo>
                    <a:pt x="13" y="0"/>
                    <a:pt x="13" y="0"/>
                    <a:pt x="1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117"/>
            <p:cNvSpPr>
              <a:spLocks/>
            </p:cNvSpPr>
            <p:nvPr/>
          </p:nvSpPr>
          <p:spPr bwMode="auto">
            <a:xfrm>
              <a:off x="2593975" y="1212850"/>
              <a:ext cx="38100" cy="14288"/>
            </a:xfrm>
            <a:custGeom>
              <a:avLst/>
              <a:gdLst>
                <a:gd name="T0" fmla="*/ 10 w 10"/>
                <a:gd name="T1" fmla="*/ 0 h 4"/>
                <a:gd name="T2" fmla="*/ 0 w 10"/>
                <a:gd name="T3" fmla="*/ 0 h 4"/>
                <a:gd name="T4" fmla="*/ 4 w 10"/>
                <a:gd name="T5" fmla="*/ 4 h 4"/>
                <a:gd name="T6" fmla="*/ 10 w 10"/>
                <a:gd name="T7" fmla="*/ 4 h 4"/>
                <a:gd name="T8" fmla="*/ 10 w 10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4">
                  <a:moveTo>
                    <a:pt x="1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"/>
                    <a:pt x="3" y="4"/>
                    <a:pt x="4" y="4"/>
                  </a:cubicBezTo>
                  <a:cubicBezTo>
                    <a:pt x="4" y="4"/>
                    <a:pt x="9" y="4"/>
                    <a:pt x="10" y="4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118"/>
            <p:cNvSpPr>
              <a:spLocks/>
            </p:cNvSpPr>
            <p:nvPr/>
          </p:nvSpPr>
          <p:spPr bwMode="auto">
            <a:xfrm>
              <a:off x="2354263" y="1174750"/>
              <a:ext cx="214313" cy="109538"/>
            </a:xfrm>
            <a:custGeom>
              <a:avLst/>
              <a:gdLst>
                <a:gd name="T0" fmla="*/ 52 w 57"/>
                <a:gd name="T1" fmla="*/ 0 h 29"/>
                <a:gd name="T2" fmla="*/ 40 w 57"/>
                <a:gd name="T3" fmla="*/ 2 h 29"/>
                <a:gd name="T4" fmla="*/ 35 w 57"/>
                <a:gd name="T5" fmla="*/ 1 h 29"/>
                <a:gd name="T6" fmla="*/ 20 w 57"/>
                <a:gd name="T7" fmla="*/ 12 h 29"/>
                <a:gd name="T8" fmla="*/ 6 w 57"/>
                <a:gd name="T9" fmla="*/ 17 h 29"/>
                <a:gd name="T10" fmla="*/ 0 w 57"/>
                <a:gd name="T11" fmla="*/ 22 h 29"/>
                <a:gd name="T12" fmla="*/ 3 w 57"/>
                <a:gd name="T13" fmla="*/ 27 h 29"/>
                <a:gd name="T14" fmla="*/ 8 w 57"/>
                <a:gd name="T15" fmla="*/ 24 h 29"/>
                <a:gd name="T16" fmla="*/ 13 w 57"/>
                <a:gd name="T17" fmla="*/ 25 h 29"/>
                <a:gd name="T18" fmla="*/ 15 w 57"/>
                <a:gd name="T19" fmla="*/ 24 h 29"/>
                <a:gd name="T20" fmla="*/ 20 w 57"/>
                <a:gd name="T21" fmla="*/ 29 h 29"/>
                <a:gd name="T22" fmla="*/ 26 w 57"/>
                <a:gd name="T23" fmla="*/ 22 h 29"/>
                <a:gd name="T24" fmla="*/ 27 w 57"/>
                <a:gd name="T25" fmla="*/ 22 h 29"/>
                <a:gd name="T26" fmla="*/ 36 w 57"/>
                <a:gd name="T27" fmla="*/ 14 h 29"/>
                <a:gd name="T28" fmla="*/ 43 w 57"/>
                <a:gd name="T29" fmla="*/ 22 h 29"/>
                <a:gd name="T30" fmla="*/ 55 w 57"/>
                <a:gd name="T31" fmla="*/ 12 h 29"/>
                <a:gd name="T32" fmla="*/ 53 w 57"/>
                <a:gd name="T33" fmla="*/ 7 h 29"/>
                <a:gd name="T34" fmla="*/ 57 w 57"/>
                <a:gd name="T35" fmla="*/ 2 h 29"/>
                <a:gd name="T36" fmla="*/ 52 w 57"/>
                <a:gd name="T37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7" h="29">
                  <a:moveTo>
                    <a:pt x="52" y="0"/>
                  </a:moveTo>
                  <a:cubicBezTo>
                    <a:pt x="47" y="0"/>
                    <a:pt x="40" y="2"/>
                    <a:pt x="40" y="2"/>
                  </a:cubicBezTo>
                  <a:cubicBezTo>
                    <a:pt x="37" y="1"/>
                    <a:pt x="37" y="1"/>
                    <a:pt x="35" y="1"/>
                  </a:cubicBezTo>
                  <a:cubicBezTo>
                    <a:pt x="27" y="1"/>
                    <a:pt x="25" y="8"/>
                    <a:pt x="20" y="12"/>
                  </a:cubicBezTo>
                  <a:cubicBezTo>
                    <a:pt x="15" y="14"/>
                    <a:pt x="11" y="15"/>
                    <a:pt x="6" y="17"/>
                  </a:cubicBezTo>
                  <a:cubicBezTo>
                    <a:pt x="5" y="18"/>
                    <a:pt x="0" y="22"/>
                    <a:pt x="0" y="22"/>
                  </a:cubicBezTo>
                  <a:cubicBezTo>
                    <a:pt x="0" y="23"/>
                    <a:pt x="2" y="25"/>
                    <a:pt x="3" y="27"/>
                  </a:cubicBezTo>
                  <a:cubicBezTo>
                    <a:pt x="5" y="26"/>
                    <a:pt x="6" y="24"/>
                    <a:pt x="8" y="24"/>
                  </a:cubicBezTo>
                  <a:cubicBezTo>
                    <a:pt x="9" y="24"/>
                    <a:pt x="11" y="25"/>
                    <a:pt x="13" y="25"/>
                  </a:cubicBezTo>
                  <a:cubicBezTo>
                    <a:pt x="13" y="25"/>
                    <a:pt x="14" y="25"/>
                    <a:pt x="15" y="24"/>
                  </a:cubicBezTo>
                  <a:cubicBezTo>
                    <a:pt x="16" y="25"/>
                    <a:pt x="18" y="29"/>
                    <a:pt x="20" y="29"/>
                  </a:cubicBezTo>
                  <a:cubicBezTo>
                    <a:pt x="23" y="29"/>
                    <a:pt x="26" y="25"/>
                    <a:pt x="26" y="22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32" y="22"/>
                    <a:pt x="35" y="18"/>
                    <a:pt x="36" y="14"/>
                  </a:cubicBezTo>
                  <a:cubicBezTo>
                    <a:pt x="39" y="15"/>
                    <a:pt x="38" y="22"/>
                    <a:pt x="43" y="22"/>
                  </a:cubicBezTo>
                  <a:cubicBezTo>
                    <a:pt x="55" y="12"/>
                    <a:pt x="55" y="12"/>
                    <a:pt x="55" y="12"/>
                  </a:cubicBezTo>
                  <a:cubicBezTo>
                    <a:pt x="55" y="10"/>
                    <a:pt x="53" y="10"/>
                    <a:pt x="53" y="7"/>
                  </a:cubicBezTo>
                  <a:cubicBezTo>
                    <a:pt x="55" y="6"/>
                    <a:pt x="57" y="4"/>
                    <a:pt x="57" y="2"/>
                  </a:cubicBezTo>
                  <a:cubicBezTo>
                    <a:pt x="57" y="0"/>
                    <a:pt x="55" y="0"/>
                    <a:pt x="5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119"/>
            <p:cNvSpPr>
              <a:spLocks/>
            </p:cNvSpPr>
            <p:nvPr/>
          </p:nvSpPr>
          <p:spPr bwMode="auto">
            <a:xfrm>
              <a:off x="2640013" y="1089025"/>
              <a:ext cx="119063" cy="36513"/>
            </a:xfrm>
            <a:custGeom>
              <a:avLst/>
              <a:gdLst>
                <a:gd name="T0" fmla="*/ 21 w 32"/>
                <a:gd name="T1" fmla="*/ 0 h 10"/>
                <a:gd name="T2" fmla="*/ 0 w 32"/>
                <a:gd name="T3" fmla="*/ 10 h 10"/>
                <a:gd name="T4" fmla="*/ 5 w 32"/>
                <a:gd name="T5" fmla="*/ 8 h 10"/>
                <a:gd name="T6" fmla="*/ 13 w 32"/>
                <a:gd name="T7" fmla="*/ 10 h 10"/>
                <a:gd name="T8" fmla="*/ 25 w 32"/>
                <a:gd name="T9" fmla="*/ 10 h 10"/>
                <a:gd name="T10" fmla="*/ 32 w 32"/>
                <a:gd name="T11" fmla="*/ 7 h 10"/>
                <a:gd name="T12" fmla="*/ 21 w 32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10">
                  <a:moveTo>
                    <a:pt x="21" y="0"/>
                  </a:moveTo>
                  <a:cubicBezTo>
                    <a:pt x="17" y="0"/>
                    <a:pt x="0" y="6"/>
                    <a:pt x="0" y="10"/>
                  </a:cubicBezTo>
                  <a:cubicBezTo>
                    <a:pt x="2" y="10"/>
                    <a:pt x="3" y="8"/>
                    <a:pt x="5" y="8"/>
                  </a:cubicBezTo>
                  <a:cubicBezTo>
                    <a:pt x="8" y="8"/>
                    <a:pt x="9" y="10"/>
                    <a:pt x="13" y="10"/>
                  </a:cubicBezTo>
                  <a:cubicBezTo>
                    <a:pt x="19" y="10"/>
                    <a:pt x="17" y="10"/>
                    <a:pt x="25" y="10"/>
                  </a:cubicBezTo>
                  <a:cubicBezTo>
                    <a:pt x="28" y="10"/>
                    <a:pt x="30" y="8"/>
                    <a:pt x="32" y="7"/>
                  </a:cubicBezTo>
                  <a:cubicBezTo>
                    <a:pt x="31" y="3"/>
                    <a:pt x="27" y="0"/>
                    <a:pt x="2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120"/>
            <p:cNvSpPr>
              <a:spLocks/>
            </p:cNvSpPr>
            <p:nvPr/>
          </p:nvSpPr>
          <p:spPr bwMode="auto">
            <a:xfrm>
              <a:off x="2643188" y="1130300"/>
              <a:ext cx="104775" cy="55563"/>
            </a:xfrm>
            <a:custGeom>
              <a:avLst/>
              <a:gdLst>
                <a:gd name="T0" fmla="*/ 23 w 28"/>
                <a:gd name="T1" fmla="*/ 0 h 15"/>
                <a:gd name="T2" fmla="*/ 0 w 28"/>
                <a:gd name="T3" fmla="*/ 7 h 15"/>
                <a:gd name="T4" fmla="*/ 9 w 28"/>
                <a:gd name="T5" fmla="*/ 15 h 15"/>
                <a:gd name="T6" fmla="*/ 24 w 28"/>
                <a:gd name="T7" fmla="*/ 6 h 15"/>
                <a:gd name="T8" fmla="*/ 16 w 28"/>
                <a:gd name="T9" fmla="*/ 6 h 15"/>
                <a:gd name="T10" fmla="*/ 28 w 28"/>
                <a:gd name="T11" fmla="*/ 3 h 15"/>
                <a:gd name="T12" fmla="*/ 23 w 28"/>
                <a:gd name="T13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15">
                  <a:moveTo>
                    <a:pt x="23" y="0"/>
                  </a:moveTo>
                  <a:cubicBezTo>
                    <a:pt x="17" y="0"/>
                    <a:pt x="0" y="1"/>
                    <a:pt x="0" y="7"/>
                  </a:cubicBezTo>
                  <a:cubicBezTo>
                    <a:pt x="0" y="10"/>
                    <a:pt x="4" y="15"/>
                    <a:pt x="9" y="15"/>
                  </a:cubicBezTo>
                  <a:cubicBezTo>
                    <a:pt x="15" y="15"/>
                    <a:pt x="24" y="12"/>
                    <a:pt x="24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20" y="6"/>
                    <a:pt x="25" y="6"/>
                    <a:pt x="28" y="3"/>
                  </a:cubicBezTo>
                  <a:cubicBezTo>
                    <a:pt x="27" y="2"/>
                    <a:pt x="26" y="0"/>
                    <a:pt x="2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121"/>
            <p:cNvSpPr>
              <a:spLocks/>
            </p:cNvSpPr>
            <p:nvPr/>
          </p:nvSpPr>
          <p:spPr bwMode="auto">
            <a:xfrm>
              <a:off x="2590800" y="1136650"/>
              <a:ext cx="38100" cy="26988"/>
            </a:xfrm>
            <a:custGeom>
              <a:avLst/>
              <a:gdLst>
                <a:gd name="T0" fmla="*/ 2 w 10"/>
                <a:gd name="T1" fmla="*/ 0 h 7"/>
                <a:gd name="T2" fmla="*/ 0 w 10"/>
                <a:gd name="T3" fmla="*/ 3 h 7"/>
                <a:gd name="T4" fmla="*/ 6 w 10"/>
                <a:gd name="T5" fmla="*/ 7 h 7"/>
                <a:gd name="T6" fmla="*/ 10 w 10"/>
                <a:gd name="T7" fmla="*/ 4 h 7"/>
                <a:gd name="T8" fmla="*/ 2 w 10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7">
                  <a:moveTo>
                    <a:pt x="2" y="0"/>
                  </a:move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3" y="7"/>
                    <a:pt x="6" y="7"/>
                  </a:cubicBezTo>
                  <a:cubicBezTo>
                    <a:pt x="8" y="7"/>
                    <a:pt x="9" y="6"/>
                    <a:pt x="10" y="4"/>
                  </a:cubicBezTo>
                  <a:cubicBezTo>
                    <a:pt x="8" y="3"/>
                    <a:pt x="5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122"/>
            <p:cNvSpPr>
              <a:spLocks/>
            </p:cNvSpPr>
            <p:nvPr/>
          </p:nvSpPr>
          <p:spPr bwMode="auto">
            <a:xfrm>
              <a:off x="2984500" y="1403350"/>
              <a:ext cx="184150" cy="147638"/>
            </a:xfrm>
            <a:custGeom>
              <a:avLst/>
              <a:gdLst>
                <a:gd name="T0" fmla="*/ 21 w 49"/>
                <a:gd name="T1" fmla="*/ 0 h 39"/>
                <a:gd name="T2" fmla="*/ 10 w 49"/>
                <a:gd name="T3" fmla="*/ 4 h 39"/>
                <a:gd name="T4" fmla="*/ 8 w 49"/>
                <a:gd name="T5" fmla="*/ 6 h 39"/>
                <a:gd name="T6" fmla="*/ 17 w 49"/>
                <a:gd name="T7" fmla="*/ 10 h 39"/>
                <a:gd name="T8" fmla="*/ 17 w 49"/>
                <a:gd name="T9" fmla="*/ 17 h 39"/>
                <a:gd name="T10" fmla="*/ 13 w 49"/>
                <a:gd name="T11" fmla="*/ 17 h 39"/>
                <a:gd name="T12" fmla="*/ 0 w 49"/>
                <a:gd name="T13" fmla="*/ 14 h 39"/>
                <a:gd name="T14" fmla="*/ 0 w 49"/>
                <a:gd name="T15" fmla="*/ 19 h 39"/>
                <a:gd name="T16" fmla="*/ 25 w 49"/>
                <a:gd name="T17" fmla="*/ 34 h 39"/>
                <a:gd name="T18" fmla="*/ 32 w 49"/>
                <a:gd name="T19" fmla="*/ 39 h 39"/>
                <a:gd name="T20" fmla="*/ 37 w 49"/>
                <a:gd name="T21" fmla="*/ 34 h 39"/>
                <a:gd name="T22" fmla="*/ 49 w 49"/>
                <a:gd name="T23" fmla="*/ 20 h 39"/>
                <a:gd name="T24" fmla="*/ 42 w 49"/>
                <a:gd name="T25" fmla="*/ 18 h 39"/>
                <a:gd name="T26" fmla="*/ 43 w 49"/>
                <a:gd name="T27" fmla="*/ 14 h 39"/>
                <a:gd name="T28" fmla="*/ 40 w 49"/>
                <a:gd name="T29" fmla="*/ 12 h 39"/>
                <a:gd name="T30" fmla="*/ 32 w 49"/>
                <a:gd name="T31" fmla="*/ 14 h 39"/>
                <a:gd name="T32" fmla="*/ 41 w 49"/>
                <a:gd name="T33" fmla="*/ 3 h 39"/>
                <a:gd name="T34" fmla="*/ 39 w 49"/>
                <a:gd name="T35" fmla="*/ 0 h 39"/>
                <a:gd name="T36" fmla="*/ 27 w 49"/>
                <a:gd name="T37" fmla="*/ 0 h 39"/>
                <a:gd name="T38" fmla="*/ 21 w 49"/>
                <a:gd name="T3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9" h="39">
                  <a:moveTo>
                    <a:pt x="21" y="0"/>
                  </a:moveTo>
                  <a:cubicBezTo>
                    <a:pt x="17" y="0"/>
                    <a:pt x="13" y="1"/>
                    <a:pt x="10" y="4"/>
                  </a:cubicBezTo>
                  <a:cubicBezTo>
                    <a:pt x="10" y="5"/>
                    <a:pt x="8" y="5"/>
                    <a:pt x="8" y="6"/>
                  </a:cubicBezTo>
                  <a:cubicBezTo>
                    <a:pt x="8" y="10"/>
                    <a:pt x="14" y="9"/>
                    <a:pt x="17" y="10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5" y="17"/>
                    <a:pt x="16" y="17"/>
                    <a:pt x="13" y="17"/>
                  </a:cubicBezTo>
                  <a:cubicBezTo>
                    <a:pt x="8" y="17"/>
                    <a:pt x="4" y="14"/>
                    <a:pt x="0" y="14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8" y="27"/>
                    <a:pt x="17" y="26"/>
                    <a:pt x="25" y="34"/>
                  </a:cubicBezTo>
                  <a:cubicBezTo>
                    <a:pt x="27" y="36"/>
                    <a:pt x="28" y="39"/>
                    <a:pt x="32" y="39"/>
                  </a:cubicBezTo>
                  <a:cubicBezTo>
                    <a:pt x="34" y="39"/>
                    <a:pt x="35" y="35"/>
                    <a:pt x="37" y="34"/>
                  </a:cubicBezTo>
                  <a:cubicBezTo>
                    <a:pt x="46" y="31"/>
                    <a:pt x="47" y="35"/>
                    <a:pt x="49" y="20"/>
                  </a:cubicBezTo>
                  <a:cubicBezTo>
                    <a:pt x="47" y="19"/>
                    <a:pt x="43" y="19"/>
                    <a:pt x="42" y="18"/>
                  </a:cubicBezTo>
                  <a:cubicBezTo>
                    <a:pt x="42" y="15"/>
                    <a:pt x="43" y="18"/>
                    <a:pt x="43" y="14"/>
                  </a:cubicBezTo>
                  <a:cubicBezTo>
                    <a:pt x="43" y="13"/>
                    <a:pt x="42" y="12"/>
                    <a:pt x="40" y="12"/>
                  </a:cubicBezTo>
                  <a:cubicBezTo>
                    <a:pt x="38" y="12"/>
                    <a:pt x="34" y="14"/>
                    <a:pt x="32" y="14"/>
                  </a:cubicBezTo>
                  <a:cubicBezTo>
                    <a:pt x="34" y="11"/>
                    <a:pt x="41" y="9"/>
                    <a:pt x="41" y="3"/>
                  </a:cubicBezTo>
                  <a:cubicBezTo>
                    <a:pt x="41" y="2"/>
                    <a:pt x="39" y="0"/>
                    <a:pt x="39" y="0"/>
                  </a:cubicBezTo>
                  <a:cubicBezTo>
                    <a:pt x="39" y="0"/>
                    <a:pt x="32" y="0"/>
                    <a:pt x="27" y="0"/>
                  </a:cubicBezTo>
                  <a:cubicBezTo>
                    <a:pt x="25" y="0"/>
                    <a:pt x="23" y="0"/>
                    <a:pt x="2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123"/>
            <p:cNvSpPr>
              <a:spLocks/>
            </p:cNvSpPr>
            <p:nvPr/>
          </p:nvSpPr>
          <p:spPr bwMode="auto">
            <a:xfrm>
              <a:off x="2921000" y="1227138"/>
              <a:ext cx="203200" cy="101600"/>
            </a:xfrm>
            <a:custGeom>
              <a:avLst/>
              <a:gdLst>
                <a:gd name="T0" fmla="*/ 27 w 54"/>
                <a:gd name="T1" fmla="*/ 0 h 27"/>
                <a:gd name="T2" fmla="*/ 24 w 54"/>
                <a:gd name="T3" fmla="*/ 0 h 27"/>
                <a:gd name="T4" fmla="*/ 34 w 54"/>
                <a:gd name="T5" fmla="*/ 4 h 27"/>
                <a:gd name="T6" fmla="*/ 34 w 54"/>
                <a:gd name="T7" fmla="*/ 10 h 27"/>
                <a:gd name="T8" fmla="*/ 19 w 54"/>
                <a:gd name="T9" fmla="*/ 4 h 27"/>
                <a:gd name="T10" fmla="*/ 19 w 54"/>
                <a:gd name="T11" fmla="*/ 8 h 27"/>
                <a:gd name="T12" fmla="*/ 24 w 54"/>
                <a:gd name="T13" fmla="*/ 12 h 27"/>
                <a:gd name="T14" fmla="*/ 22 w 54"/>
                <a:gd name="T15" fmla="*/ 13 h 27"/>
                <a:gd name="T16" fmla="*/ 3 w 54"/>
                <a:gd name="T17" fmla="*/ 0 h 27"/>
                <a:gd name="T18" fmla="*/ 0 w 54"/>
                <a:gd name="T19" fmla="*/ 0 h 27"/>
                <a:gd name="T20" fmla="*/ 1 w 54"/>
                <a:gd name="T21" fmla="*/ 4 h 27"/>
                <a:gd name="T22" fmla="*/ 0 w 54"/>
                <a:gd name="T23" fmla="*/ 3 h 27"/>
                <a:gd name="T24" fmla="*/ 0 w 54"/>
                <a:gd name="T25" fmla="*/ 8 h 27"/>
                <a:gd name="T26" fmla="*/ 6 w 54"/>
                <a:gd name="T27" fmla="*/ 11 h 27"/>
                <a:gd name="T28" fmla="*/ 7 w 54"/>
                <a:gd name="T29" fmla="*/ 11 h 27"/>
                <a:gd name="T30" fmla="*/ 8 w 54"/>
                <a:gd name="T31" fmla="*/ 14 h 27"/>
                <a:gd name="T32" fmla="*/ 12 w 54"/>
                <a:gd name="T33" fmla="*/ 14 h 27"/>
                <a:gd name="T34" fmla="*/ 16 w 54"/>
                <a:gd name="T35" fmla="*/ 17 h 27"/>
                <a:gd name="T36" fmla="*/ 37 w 54"/>
                <a:gd name="T37" fmla="*/ 15 h 27"/>
                <a:gd name="T38" fmla="*/ 40 w 54"/>
                <a:gd name="T39" fmla="*/ 15 h 27"/>
                <a:gd name="T40" fmla="*/ 33 w 54"/>
                <a:gd name="T41" fmla="*/ 20 h 27"/>
                <a:gd name="T42" fmla="*/ 33 w 54"/>
                <a:gd name="T43" fmla="*/ 23 h 27"/>
                <a:gd name="T44" fmla="*/ 31 w 54"/>
                <a:gd name="T45" fmla="*/ 25 h 27"/>
                <a:gd name="T46" fmla="*/ 35 w 54"/>
                <a:gd name="T47" fmla="*/ 27 h 27"/>
                <a:gd name="T48" fmla="*/ 40 w 54"/>
                <a:gd name="T49" fmla="*/ 27 h 27"/>
                <a:gd name="T50" fmla="*/ 51 w 54"/>
                <a:gd name="T51" fmla="*/ 25 h 27"/>
                <a:gd name="T52" fmla="*/ 54 w 54"/>
                <a:gd name="T53" fmla="*/ 8 h 27"/>
                <a:gd name="T54" fmla="*/ 48 w 54"/>
                <a:gd name="T55" fmla="*/ 0 h 27"/>
                <a:gd name="T56" fmla="*/ 42 w 54"/>
                <a:gd name="T57" fmla="*/ 3 h 27"/>
                <a:gd name="T58" fmla="*/ 29 w 54"/>
                <a:gd name="T59" fmla="*/ 0 h 27"/>
                <a:gd name="T60" fmla="*/ 27 w 54"/>
                <a:gd name="T61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4" h="27">
                  <a:moveTo>
                    <a:pt x="27" y="0"/>
                  </a:moveTo>
                  <a:cubicBezTo>
                    <a:pt x="26" y="0"/>
                    <a:pt x="25" y="0"/>
                    <a:pt x="24" y="0"/>
                  </a:cubicBezTo>
                  <a:cubicBezTo>
                    <a:pt x="25" y="4"/>
                    <a:pt x="29" y="4"/>
                    <a:pt x="34" y="4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27" y="10"/>
                    <a:pt x="25" y="4"/>
                    <a:pt x="19" y="4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20" y="9"/>
                    <a:pt x="22" y="11"/>
                    <a:pt x="24" y="12"/>
                  </a:cubicBezTo>
                  <a:cubicBezTo>
                    <a:pt x="24" y="13"/>
                    <a:pt x="23" y="13"/>
                    <a:pt x="22" y="13"/>
                  </a:cubicBezTo>
                  <a:cubicBezTo>
                    <a:pt x="15" y="13"/>
                    <a:pt x="11" y="0"/>
                    <a:pt x="3" y="0"/>
                  </a:cubicBezTo>
                  <a:cubicBezTo>
                    <a:pt x="2" y="0"/>
                    <a:pt x="1" y="0"/>
                    <a:pt x="0" y="0"/>
                  </a:cubicBezTo>
                  <a:cubicBezTo>
                    <a:pt x="0" y="2"/>
                    <a:pt x="0" y="3"/>
                    <a:pt x="1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2" y="10"/>
                    <a:pt x="4" y="11"/>
                    <a:pt x="6" y="11"/>
                  </a:cubicBezTo>
                  <a:cubicBezTo>
                    <a:pt x="6" y="11"/>
                    <a:pt x="7" y="11"/>
                    <a:pt x="7" y="11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2" y="16"/>
                    <a:pt x="14" y="17"/>
                    <a:pt x="16" y="17"/>
                  </a:cubicBezTo>
                  <a:cubicBezTo>
                    <a:pt x="21" y="17"/>
                    <a:pt x="31" y="15"/>
                    <a:pt x="37" y="15"/>
                  </a:cubicBezTo>
                  <a:cubicBezTo>
                    <a:pt x="38" y="15"/>
                    <a:pt x="39" y="15"/>
                    <a:pt x="40" y="15"/>
                  </a:cubicBezTo>
                  <a:cubicBezTo>
                    <a:pt x="38" y="17"/>
                    <a:pt x="33" y="17"/>
                    <a:pt x="33" y="20"/>
                  </a:cubicBezTo>
                  <a:cubicBezTo>
                    <a:pt x="33" y="21"/>
                    <a:pt x="33" y="22"/>
                    <a:pt x="33" y="23"/>
                  </a:cubicBezTo>
                  <a:cubicBezTo>
                    <a:pt x="32" y="23"/>
                    <a:pt x="31" y="24"/>
                    <a:pt x="31" y="25"/>
                  </a:cubicBezTo>
                  <a:cubicBezTo>
                    <a:pt x="31" y="27"/>
                    <a:pt x="33" y="27"/>
                    <a:pt x="35" y="27"/>
                  </a:cubicBezTo>
                  <a:cubicBezTo>
                    <a:pt x="37" y="27"/>
                    <a:pt x="39" y="27"/>
                    <a:pt x="40" y="27"/>
                  </a:cubicBezTo>
                  <a:cubicBezTo>
                    <a:pt x="41" y="27"/>
                    <a:pt x="47" y="27"/>
                    <a:pt x="51" y="25"/>
                  </a:cubicBezTo>
                  <a:cubicBezTo>
                    <a:pt x="50" y="17"/>
                    <a:pt x="54" y="14"/>
                    <a:pt x="54" y="8"/>
                  </a:cubicBezTo>
                  <a:cubicBezTo>
                    <a:pt x="54" y="3"/>
                    <a:pt x="53" y="0"/>
                    <a:pt x="48" y="0"/>
                  </a:cubicBezTo>
                  <a:cubicBezTo>
                    <a:pt x="46" y="0"/>
                    <a:pt x="45" y="3"/>
                    <a:pt x="42" y="3"/>
                  </a:cubicBezTo>
                  <a:cubicBezTo>
                    <a:pt x="37" y="3"/>
                    <a:pt x="34" y="0"/>
                    <a:pt x="29" y="0"/>
                  </a:cubicBezTo>
                  <a:cubicBezTo>
                    <a:pt x="28" y="0"/>
                    <a:pt x="27" y="0"/>
                    <a:pt x="2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124"/>
            <p:cNvSpPr>
              <a:spLocks/>
            </p:cNvSpPr>
            <p:nvPr/>
          </p:nvSpPr>
          <p:spPr bwMode="auto">
            <a:xfrm>
              <a:off x="3074988" y="1633538"/>
              <a:ext cx="120650" cy="71438"/>
            </a:xfrm>
            <a:custGeom>
              <a:avLst/>
              <a:gdLst>
                <a:gd name="T0" fmla="*/ 14 w 32"/>
                <a:gd name="T1" fmla="*/ 0 h 19"/>
                <a:gd name="T2" fmla="*/ 6 w 32"/>
                <a:gd name="T3" fmla="*/ 9 h 19"/>
                <a:gd name="T4" fmla="*/ 5 w 32"/>
                <a:gd name="T5" fmla="*/ 9 h 19"/>
                <a:gd name="T6" fmla="*/ 4 w 32"/>
                <a:gd name="T7" fmla="*/ 9 h 19"/>
                <a:gd name="T8" fmla="*/ 3 w 32"/>
                <a:gd name="T9" fmla="*/ 9 h 19"/>
                <a:gd name="T10" fmla="*/ 0 w 32"/>
                <a:gd name="T11" fmla="*/ 10 h 19"/>
                <a:gd name="T12" fmla="*/ 25 w 32"/>
                <a:gd name="T13" fmla="*/ 19 h 19"/>
                <a:gd name="T14" fmla="*/ 32 w 32"/>
                <a:gd name="T15" fmla="*/ 14 h 19"/>
                <a:gd name="T16" fmla="*/ 14 w 32"/>
                <a:gd name="T1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" h="19">
                  <a:moveTo>
                    <a:pt x="14" y="0"/>
                  </a:moveTo>
                  <a:cubicBezTo>
                    <a:pt x="8" y="0"/>
                    <a:pt x="9" y="8"/>
                    <a:pt x="6" y="9"/>
                  </a:cubicBezTo>
                  <a:cubicBezTo>
                    <a:pt x="6" y="9"/>
                    <a:pt x="6" y="9"/>
                    <a:pt x="5" y="9"/>
                  </a:cubicBezTo>
                  <a:cubicBezTo>
                    <a:pt x="5" y="9"/>
                    <a:pt x="5" y="9"/>
                    <a:pt x="4" y="9"/>
                  </a:cubicBezTo>
                  <a:cubicBezTo>
                    <a:pt x="4" y="9"/>
                    <a:pt x="3" y="9"/>
                    <a:pt x="3" y="9"/>
                  </a:cubicBezTo>
                  <a:cubicBezTo>
                    <a:pt x="1" y="9"/>
                    <a:pt x="0" y="9"/>
                    <a:pt x="0" y="10"/>
                  </a:cubicBezTo>
                  <a:cubicBezTo>
                    <a:pt x="0" y="11"/>
                    <a:pt x="21" y="19"/>
                    <a:pt x="25" y="19"/>
                  </a:cubicBezTo>
                  <a:cubicBezTo>
                    <a:pt x="28" y="19"/>
                    <a:pt x="29" y="16"/>
                    <a:pt x="32" y="14"/>
                  </a:cubicBezTo>
                  <a:cubicBezTo>
                    <a:pt x="30" y="10"/>
                    <a:pt x="18" y="0"/>
                    <a:pt x="1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125"/>
            <p:cNvSpPr>
              <a:spLocks/>
            </p:cNvSpPr>
            <p:nvPr/>
          </p:nvSpPr>
          <p:spPr bwMode="auto">
            <a:xfrm>
              <a:off x="3187700" y="1381125"/>
              <a:ext cx="157163" cy="128588"/>
            </a:xfrm>
            <a:custGeom>
              <a:avLst/>
              <a:gdLst>
                <a:gd name="T0" fmla="*/ 14 w 42"/>
                <a:gd name="T1" fmla="*/ 0 h 34"/>
                <a:gd name="T2" fmla="*/ 7 w 42"/>
                <a:gd name="T3" fmla="*/ 4 h 34"/>
                <a:gd name="T4" fmla="*/ 7 w 42"/>
                <a:gd name="T5" fmla="*/ 7 h 34"/>
                <a:gd name="T6" fmla="*/ 0 w 42"/>
                <a:gd name="T7" fmla="*/ 7 h 34"/>
                <a:gd name="T8" fmla="*/ 0 w 42"/>
                <a:gd name="T9" fmla="*/ 12 h 34"/>
                <a:gd name="T10" fmla="*/ 5 w 42"/>
                <a:gd name="T11" fmla="*/ 26 h 34"/>
                <a:gd name="T12" fmla="*/ 5 w 42"/>
                <a:gd name="T13" fmla="*/ 34 h 34"/>
                <a:gd name="T14" fmla="*/ 10 w 42"/>
                <a:gd name="T15" fmla="*/ 34 h 34"/>
                <a:gd name="T16" fmla="*/ 17 w 42"/>
                <a:gd name="T17" fmla="*/ 25 h 34"/>
                <a:gd name="T18" fmla="*/ 13 w 42"/>
                <a:gd name="T19" fmla="*/ 25 h 34"/>
                <a:gd name="T20" fmla="*/ 15 w 42"/>
                <a:gd name="T21" fmla="*/ 22 h 34"/>
                <a:gd name="T22" fmla="*/ 21 w 42"/>
                <a:gd name="T23" fmla="*/ 23 h 34"/>
                <a:gd name="T24" fmla="*/ 37 w 42"/>
                <a:gd name="T25" fmla="*/ 11 h 34"/>
                <a:gd name="T26" fmla="*/ 42 w 42"/>
                <a:gd name="T27" fmla="*/ 7 h 34"/>
                <a:gd name="T28" fmla="*/ 42 w 42"/>
                <a:gd name="T29" fmla="*/ 3 h 34"/>
                <a:gd name="T30" fmla="*/ 14 w 42"/>
                <a:gd name="T3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2" h="34">
                  <a:moveTo>
                    <a:pt x="14" y="0"/>
                  </a:moveTo>
                  <a:cubicBezTo>
                    <a:pt x="9" y="0"/>
                    <a:pt x="7" y="4"/>
                    <a:pt x="7" y="4"/>
                  </a:cubicBezTo>
                  <a:cubicBezTo>
                    <a:pt x="7" y="5"/>
                    <a:pt x="6" y="7"/>
                    <a:pt x="7" y="7"/>
                  </a:cubicBezTo>
                  <a:cubicBezTo>
                    <a:pt x="6" y="7"/>
                    <a:pt x="3" y="7"/>
                    <a:pt x="0" y="7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2" y="18"/>
                    <a:pt x="0" y="21"/>
                    <a:pt x="5" y="26"/>
                  </a:cubicBezTo>
                  <a:cubicBezTo>
                    <a:pt x="5" y="27"/>
                    <a:pt x="5" y="31"/>
                    <a:pt x="5" y="34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14" y="31"/>
                    <a:pt x="16" y="30"/>
                    <a:pt x="17" y="25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4" y="22"/>
                    <a:pt x="14" y="22"/>
                    <a:pt x="15" y="22"/>
                  </a:cubicBezTo>
                  <a:cubicBezTo>
                    <a:pt x="16" y="22"/>
                    <a:pt x="17" y="23"/>
                    <a:pt x="21" y="23"/>
                  </a:cubicBezTo>
                  <a:cubicBezTo>
                    <a:pt x="30" y="23"/>
                    <a:pt x="34" y="17"/>
                    <a:pt x="37" y="11"/>
                  </a:cubicBezTo>
                  <a:cubicBezTo>
                    <a:pt x="37" y="11"/>
                    <a:pt x="42" y="8"/>
                    <a:pt x="42" y="7"/>
                  </a:cubicBezTo>
                  <a:cubicBezTo>
                    <a:pt x="42" y="6"/>
                    <a:pt x="42" y="5"/>
                    <a:pt x="42" y="3"/>
                  </a:cubicBezTo>
                  <a:cubicBezTo>
                    <a:pt x="32" y="3"/>
                    <a:pt x="24" y="0"/>
                    <a:pt x="1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126"/>
            <p:cNvSpPr>
              <a:spLocks/>
            </p:cNvSpPr>
            <p:nvPr/>
          </p:nvSpPr>
          <p:spPr bwMode="auto">
            <a:xfrm>
              <a:off x="2868613" y="1152525"/>
              <a:ext cx="52388" cy="44450"/>
            </a:xfrm>
            <a:custGeom>
              <a:avLst/>
              <a:gdLst>
                <a:gd name="T0" fmla="*/ 0 w 14"/>
                <a:gd name="T1" fmla="*/ 0 h 12"/>
                <a:gd name="T2" fmla="*/ 10 w 14"/>
                <a:gd name="T3" fmla="*/ 12 h 12"/>
                <a:gd name="T4" fmla="*/ 14 w 14"/>
                <a:gd name="T5" fmla="*/ 8 h 12"/>
                <a:gd name="T6" fmla="*/ 0 w 14"/>
                <a:gd name="T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2">
                  <a:moveTo>
                    <a:pt x="0" y="0"/>
                  </a:moveTo>
                  <a:cubicBezTo>
                    <a:pt x="0" y="4"/>
                    <a:pt x="7" y="12"/>
                    <a:pt x="10" y="12"/>
                  </a:cubicBezTo>
                  <a:cubicBezTo>
                    <a:pt x="12" y="12"/>
                    <a:pt x="14" y="10"/>
                    <a:pt x="14" y="8"/>
                  </a:cubicBezTo>
                  <a:cubicBezTo>
                    <a:pt x="8" y="6"/>
                    <a:pt x="7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127"/>
            <p:cNvSpPr>
              <a:spLocks/>
            </p:cNvSpPr>
            <p:nvPr/>
          </p:nvSpPr>
          <p:spPr bwMode="auto">
            <a:xfrm>
              <a:off x="2898775" y="1298575"/>
              <a:ext cx="36513" cy="30163"/>
            </a:xfrm>
            <a:custGeom>
              <a:avLst/>
              <a:gdLst>
                <a:gd name="T0" fmla="*/ 8 w 10"/>
                <a:gd name="T1" fmla="*/ 0 h 8"/>
                <a:gd name="T2" fmla="*/ 0 w 10"/>
                <a:gd name="T3" fmla="*/ 8 h 8"/>
                <a:gd name="T4" fmla="*/ 2 w 10"/>
                <a:gd name="T5" fmla="*/ 7 h 8"/>
                <a:gd name="T6" fmla="*/ 6 w 10"/>
                <a:gd name="T7" fmla="*/ 8 h 8"/>
                <a:gd name="T8" fmla="*/ 10 w 10"/>
                <a:gd name="T9" fmla="*/ 4 h 8"/>
                <a:gd name="T10" fmla="*/ 8 w 10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8">
                  <a:moveTo>
                    <a:pt x="8" y="0"/>
                  </a:moveTo>
                  <a:cubicBezTo>
                    <a:pt x="4" y="1"/>
                    <a:pt x="2" y="3"/>
                    <a:pt x="0" y="8"/>
                  </a:cubicBezTo>
                  <a:cubicBezTo>
                    <a:pt x="1" y="8"/>
                    <a:pt x="1" y="7"/>
                    <a:pt x="2" y="7"/>
                  </a:cubicBezTo>
                  <a:cubicBezTo>
                    <a:pt x="3" y="7"/>
                    <a:pt x="4" y="8"/>
                    <a:pt x="6" y="8"/>
                  </a:cubicBezTo>
                  <a:cubicBezTo>
                    <a:pt x="8" y="8"/>
                    <a:pt x="10" y="8"/>
                    <a:pt x="10" y="4"/>
                  </a:cubicBezTo>
                  <a:cubicBezTo>
                    <a:pt x="10" y="2"/>
                    <a:pt x="9" y="1"/>
                    <a:pt x="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128"/>
            <p:cNvSpPr>
              <a:spLocks/>
            </p:cNvSpPr>
            <p:nvPr/>
          </p:nvSpPr>
          <p:spPr bwMode="auto">
            <a:xfrm>
              <a:off x="2882900" y="1046163"/>
              <a:ext cx="195263" cy="106363"/>
            </a:xfrm>
            <a:custGeom>
              <a:avLst/>
              <a:gdLst>
                <a:gd name="T0" fmla="*/ 9 w 52"/>
                <a:gd name="T1" fmla="*/ 0 h 28"/>
                <a:gd name="T2" fmla="*/ 0 w 52"/>
                <a:gd name="T3" fmla="*/ 2 h 28"/>
                <a:gd name="T4" fmla="*/ 4 w 52"/>
                <a:gd name="T5" fmla="*/ 7 h 28"/>
                <a:gd name="T6" fmla="*/ 2 w 52"/>
                <a:gd name="T7" fmla="*/ 9 h 28"/>
                <a:gd name="T8" fmla="*/ 5 w 52"/>
                <a:gd name="T9" fmla="*/ 10 h 28"/>
                <a:gd name="T10" fmla="*/ 12 w 52"/>
                <a:gd name="T11" fmla="*/ 9 h 28"/>
                <a:gd name="T12" fmla="*/ 12 w 52"/>
                <a:gd name="T13" fmla="*/ 13 h 28"/>
                <a:gd name="T14" fmla="*/ 4 w 52"/>
                <a:gd name="T15" fmla="*/ 16 h 28"/>
                <a:gd name="T16" fmla="*/ 10 w 52"/>
                <a:gd name="T17" fmla="*/ 19 h 28"/>
                <a:gd name="T18" fmla="*/ 12 w 52"/>
                <a:gd name="T19" fmla="*/ 19 h 28"/>
                <a:gd name="T20" fmla="*/ 18 w 52"/>
                <a:gd name="T21" fmla="*/ 18 h 28"/>
                <a:gd name="T22" fmla="*/ 21 w 52"/>
                <a:gd name="T23" fmla="*/ 20 h 28"/>
                <a:gd name="T24" fmla="*/ 23 w 52"/>
                <a:gd name="T25" fmla="*/ 20 h 28"/>
                <a:gd name="T26" fmla="*/ 34 w 52"/>
                <a:gd name="T27" fmla="*/ 21 h 28"/>
                <a:gd name="T28" fmla="*/ 47 w 52"/>
                <a:gd name="T29" fmla="*/ 28 h 28"/>
                <a:gd name="T30" fmla="*/ 52 w 52"/>
                <a:gd name="T31" fmla="*/ 24 h 28"/>
                <a:gd name="T32" fmla="*/ 44 w 52"/>
                <a:gd name="T33" fmla="*/ 17 h 28"/>
                <a:gd name="T34" fmla="*/ 47 w 52"/>
                <a:gd name="T35" fmla="*/ 14 h 28"/>
                <a:gd name="T36" fmla="*/ 38 w 52"/>
                <a:gd name="T37" fmla="*/ 7 h 28"/>
                <a:gd name="T38" fmla="*/ 34 w 52"/>
                <a:gd name="T39" fmla="*/ 9 h 28"/>
                <a:gd name="T40" fmla="*/ 25 w 52"/>
                <a:gd name="T41" fmla="*/ 3 h 28"/>
                <a:gd name="T42" fmla="*/ 20 w 52"/>
                <a:gd name="T43" fmla="*/ 5 h 28"/>
                <a:gd name="T44" fmla="*/ 9 w 52"/>
                <a:gd name="T45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2" h="28">
                  <a:moveTo>
                    <a:pt x="9" y="0"/>
                  </a:moveTo>
                  <a:cubicBezTo>
                    <a:pt x="5" y="0"/>
                    <a:pt x="3" y="2"/>
                    <a:pt x="0" y="2"/>
                  </a:cubicBezTo>
                  <a:cubicBezTo>
                    <a:pt x="0" y="6"/>
                    <a:pt x="0" y="7"/>
                    <a:pt x="4" y="7"/>
                  </a:cubicBezTo>
                  <a:cubicBezTo>
                    <a:pt x="4" y="8"/>
                    <a:pt x="3" y="9"/>
                    <a:pt x="2" y="9"/>
                  </a:cubicBezTo>
                  <a:cubicBezTo>
                    <a:pt x="3" y="10"/>
                    <a:pt x="4" y="10"/>
                    <a:pt x="5" y="10"/>
                  </a:cubicBezTo>
                  <a:cubicBezTo>
                    <a:pt x="6" y="10"/>
                    <a:pt x="8" y="9"/>
                    <a:pt x="12" y="9"/>
                  </a:cubicBezTo>
                  <a:cubicBezTo>
                    <a:pt x="12" y="10"/>
                    <a:pt x="12" y="12"/>
                    <a:pt x="12" y="13"/>
                  </a:cubicBezTo>
                  <a:cubicBezTo>
                    <a:pt x="9" y="14"/>
                    <a:pt x="6" y="14"/>
                    <a:pt x="4" y="16"/>
                  </a:cubicBezTo>
                  <a:cubicBezTo>
                    <a:pt x="6" y="18"/>
                    <a:pt x="7" y="19"/>
                    <a:pt x="10" y="19"/>
                  </a:cubicBezTo>
                  <a:cubicBezTo>
                    <a:pt x="10" y="19"/>
                    <a:pt x="11" y="19"/>
                    <a:pt x="12" y="19"/>
                  </a:cubicBezTo>
                  <a:cubicBezTo>
                    <a:pt x="14" y="19"/>
                    <a:pt x="16" y="18"/>
                    <a:pt x="18" y="18"/>
                  </a:cubicBezTo>
                  <a:cubicBezTo>
                    <a:pt x="19" y="18"/>
                    <a:pt x="20" y="18"/>
                    <a:pt x="21" y="20"/>
                  </a:cubicBezTo>
                  <a:cubicBezTo>
                    <a:pt x="22" y="20"/>
                    <a:pt x="22" y="20"/>
                    <a:pt x="23" y="20"/>
                  </a:cubicBezTo>
                  <a:cubicBezTo>
                    <a:pt x="27" y="20"/>
                    <a:pt x="30" y="21"/>
                    <a:pt x="34" y="21"/>
                  </a:cubicBezTo>
                  <a:cubicBezTo>
                    <a:pt x="41" y="21"/>
                    <a:pt x="40" y="28"/>
                    <a:pt x="47" y="28"/>
                  </a:cubicBezTo>
                  <a:cubicBezTo>
                    <a:pt x="49" y="28"/>
                    <a:pt x="52" y="27"/>
                    <a:pt x="52" y="24"/>
                  </a:cubicBezTo>
                  <a:cubicBezTo>
                    <a:pt x="52" y="21"/>
                    <a:pt x="47" y="19"/>
                    <a:pt x="44" y="17"/>
                  </a:cubicBezTo>
                  <a:cubicBezTo>
                    <a:pt x="45" y="16"/>
                    <a:pt x="46" y="15"/>
                    <a:pt x="47" y="14"/>
                  </a:cubicBezTo>
                  <a:cubicBezTo>
                    <a:pt x="45" y="12"/>
                    <a:pt x="42" y="7"/>
                    <a:pt x="38" y="7"/>
                  </a:cubicBezTo>
                  <a:cubicBezTo>
                    <a:pt x="36" y="7"/>
                    <a:pt x="35" y="9"/>
                    <a:pt x="34" y="9"/>
                  </a:cubicBezTo>
                  <a:cubicBezTo>
                    <a:pt x="31" y="9"/>
                    <a:pt x="31" y="3"/>
                    <a:pt x="25" y="3"/>
                  </a:cubicBezTo>
                  <a:cubicBezTo>
                    <a:pt x="23" y="3"/>
                    <a:pt x="22" y="5"/>
                    <a:pt x="20" y="5"/>
                  </a:cubicBezTo>
                  <a:cubicBezTo>
                    <a:pt x="16" y="5"/>
                    <a:pt x="15" y="0"/>
                    <a:pt x="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129"/>
            <p:cNvSpPr>
              <a:spLocks/>
            </p:cNvSpPr>
            <p:nvPr/>
          </p:nvSpPr>
          <p:spPr bwMode="auto">
            <a:xfrm>
              <a:off x="2959100" y="1136650"/>
              <a:ext cx="55563" cy="15875"/>
            </a:xfrm>
            <a:custGeom>
              <a:avLst/>
              <a:gdLst>
                <a:gd name="T0" fmla="*/ 8 w 15"/>
                <a:gd name="T1" fmla="*/ 0 h 4"/>
                <a:gd name="T2" fmla="*/ 6 w 15"/>
                <a:gd name="T3" fmla="*/ 4 h 4"/>
                <a:gd name="T4" fmla="*/ 15 w 15"/>
                <a:gd name="T5" fmla="*/ 2 h 4"/>
                <a:gd name="T6" fmla="*/ 8 w 15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4">
                  <a:moveTo>
                    <a:pt x="8" y="0"/>
                  </a:moveTo>
                  <a:cubicBezTo>
                    <a:pt x="7" y="0"/>
                    <a:pt x="0" y="4"/>
                    <a:pt x="6" y="4"/>
                  </a:cubicBezTo>
                  <a:cubicBezTo>
                    <a:pt x="10" y="4"/>
                    <a:pt x="13" y="4"/>
                    <a:pt x="15" y="2"/>
                  </a:cubicBezTo>
                  <a:cubicBezTo>
                    <a:pt x="12" y="2"/>
                    <a:pt x="11" y="0"/>
                    <a:pt x="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130"/>
            <p:cNvSpPr>
              <a:spLocks/>
            </p:cNvSpPr>
            <p:nvPr/>
          </p:nvSpPr>
          <p:spPr bwMode="auto">
            <a:xfrm>
              <a:off x="3154363" y="1201738"/>
              <a:ext cx="525463" cy="160338"/>
            </a:xfrm>
            <a:custGeom>
              <a:avLst/>
              <a:gdLst>
                <a:gd name="T0" fmla="*/ 9 w 140"/>
                <a:gd name="T1" fmla="*/ 0 h 43"/>
                <a:gd name="T2" fmla="*/ 0 w 140"/>
                <a:gd name="T3" fmla="*/ 4 h 43"/>
                <a:gd name="T4" fmla="*/ 21 w 140"/>
                <a:gd name="T5" fmla="*/ 14 h 43"/>
                <a:gd name="T6" fmla="*/ 26 w 140"/>
                <a:gd name="T7" fmla="*/ 11 h 43"/>
                <a:gd name="T8" fmla="*/ 38 w 140"/>
                <a:gd name="T9" fmla="*/ 26 h 43"/>
                <a:gd name="T10" fmla="*/ 34 w 140"/>
                <a:gd name="T11" fmla="*/ 30 h 43"/>
                <a:gd name="T12" fmla="*/ 55 w 140"/>
                <a:gd name="T13" fmla="*/ 43 h 43"/>
                <a:gd name="T14" fmla="*/ 63 w 140"/>
                <a:gd name="T15" fmla="*/ 38 h 43"/>
                <a:gd name="T16" fmla="*/ 66 w 140"/>
                <a:gd name="T17" fmla="*/ 38 h 43"/>
                <a:gd name="T18" fmla="*/ 75 w 140"/>
                <a:gd name="T19" fmla="*/ 43 h 43"/>
                <a:gd name="T20" fmla="*/ 80 w 140"/>
                <a:gd name="T21" fmla="*/ 42 h 43"/>
                <a:gd name="T22" fmla="*/ 103 w 140"/>
                <a:gd name="T23" fmla="*/ 42 h 43"/>
                <a:gd name="T24" fmla="*/ 110 w 140"/>
                <a:gd name="T25" fmla="*/ 39 h 43"/>
                <a:gd name="T26" fmla="*/ 116 w 140"/>
                <a:gd name="T27" fmla="*/ 43 h 43"/>
                <a:gd name="T28" fmla="*/ 140 w 140"/>
                <a:gd name="T29" fmla="*/ 33 h 43"/>
                <a:gd name="T30" fmla="*/ 138 w 140"/>
                <a:gd name="T31" fmla="*/ 33 h 43"/>
                <a:gd name="T32" fmla="*/ 136 w 140"/>
                <a:gd name="T33" fmla="*/ 33 h 43"/>
                <a:gd name="T34" fmla="*/ 137 w 140"/>
                <a:gd name="T35" fmla="*/ 30 h 43"/>
                <a:gd name="T36" fmla="*/ 140 w 140"/>
                <a:gd name="T37" fmla="*/ 30 h 43"/>
                <a:gd name="T38" fmla="*/ 117 w 140"/>
                <a:gd name="T39" fmla="*/ 22 h 43"/>
                <a:gd name="T40" fmla="*/ 81 w 140"/>
                <a:gd name="T41" fmla="*/ 29 h 43"/>
                <a:gd name="T42" fmla="*/ 62 w 140"/>
                <a:gd name="T43" fmla="*/ 25 h 43"/>
                <a:gd name="T44" fmla="*/ 59 w 140"/>
                <a:gd name="T45" fmla="*/ 26 h 43"/>
                <a:gd name="T46" fmla="*/ 57 w 140"/>
                <a:gd name="T47" fmla="*/ 24 h 43"/>
                <a:gd name="T48" fmla="*/ 59 w 140"/>
                <a:gd name="T49" fmla="*/ 22 h 43"/>
                <a:gd name="T50" fmla="*/ 46 w 140"/>
                <a:gd name="T51" fmla="*/ 16 h 43"/>
                <a:gd name="T52" fmla="*/ 58 w 140"/>
                <a:gd name="T53" fmla="*/ 16 h 43"/>
                <a:gd name="T54" fmla="*/ 44 w 140"/>
                <a:gd name="T55" fmla="*/ 7 h 43"/>
                <a:gd name="T56" fmla="*/ 39 w 140"/>
                <a:gd name="T57" fmla="*/ 7 h 43"/>
                <a:gd name="T58" fmla="*/ 33 w 140"/>
                <a:gd name="T59" fmla="*/ 10 h 43"/>
                <a:gd name="T60" fmla="*/ 9 w 140"/>
                <a:gd name="T61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40" h="43">
                  <a:moveTo>
                    <a:pt x="9" y="0"/>
                  </a:moveTo>
                  <a:cubicBezTo>
                    <a:pt x="5" y="0"/>
                    <a:pt x="0" y="0"/>
                    <a:pt x="0" y="4"/>
                  </a:cubicBezTo>
                  <a:cubicBezTo>
                    <a:pt x="0" y="7"/>
                    <a:pt x="18" y="14"/>
                    <a:pt x="21" y="14"/>
                  </a:cubicBezTo>
                  <a:cubicBezTo>
                    <a:pt x="23" y="14"/>
                    <a:pt x="25" y="13"/>
                    <a:pt x="26" y="11"/>
                  </a:cubicBezTo>
                  <a:cubicBezTo>
                    <a:pt x="31" y="16"/>
                    <a:pt x="33" y="20"/>
                    <a:pt x="38" y="26"/>
                  </a:cubicBezTo>
                  <a:cubicBezTo>
                    <a:pt x="37" y="26"/>
                    <a:pt x="34" y="28"/>
                    <a:pt x="34" y="30"/>
                  </a:cubicBezTo>
                  <a:cubicBezTo>
                    <a:pt x="34" y="36"/>
                    <a:pt x="49" y="43"/>
                    <a:pt x="55" y="43"/>
                  </a:cubicBezTo>
                  <a:cubicBezTo>
                    <a:pt x="57" y="43"/>
                    <a:pt x="62" y="40"/>
                    <a:pt x="63" y="38"/>
                  </a:cubicBezTo>
                  <a:cubicBezTo>
                    <a:pt x="66" y="38"/>
                    <a:pt x="66" y="38"/>
                    <a:pt x="66" y="38"/>
                  </a:cubicBezTo>
                  <a:cubicBezTo>
                    <a:pt x="66" y="42"/>
                    <a:pt x="70" y="43"/>
                    <a:pt x="75" y="43"/>
                  </a:cubicBezTo>
                  <a:cubicBezTo>
                    <a:pt x="77" y="43"/>
                    <a:pt x="79" y="43"/>
                    <a:pt x="80" y="42"/>
                  </a:cubicBezTo>
                  <a:cubicBezTo>
                    <a:pt x="103" y="42"/>
                    <a:pt x="103" y="42"/>
                    <a:pt x="103" y="42"/>
                  </a:cubicBezTo>
                  <a:cubicBezTo>
                    <a:pt x="106" y="41"/>
                    <a:pt x="106" y="39"/>
                    <a:pt x="110" y="39"/>
                  </a:cubicBezTo>
                  <a:cubicBezTo>
                    <a:pt x="111" y="41"/>
                    <a:pt x="112" y="43"/>
                    <a:pt x="116" y="43"/>
                  </a:cubicBezTo>
                  <a:cubicBezTo>
                    <a:pt x="126" y="43"/>
                    <a:pt x="139" y="43"/>
                    <a:pt x="140" y="33"/>
                  </a:cubicBezTo>
                  <a:cubicBezTo>
                    <a:pt x="140" y="33"/>
                    <a:pt x="139" y="33"/>
                    <a:pt x="138" y="33"/>
                  </a:cubicBezTo>
                  <a:cubicBezTo>
                    <a:pt x="138" y="33"/>
                    <a:pt x="137" y="33"/>
                    <a:pt x="136" y="33"/>
                  </a:cubicBezTo>
                  <a:cubicBezTo>
                    <a:pt x="136" y="32"/>
                    <a:pt x="137" y="31"/>
                    <a:pt x="137" y="30"/>
                  </a:cubicBezTo>
                  <a:cubicBezTo>
                    <a:pt x="138" y="30"/>
                    <a:pt x="139" y="30"/>
                    <a:pt x="140" y="30"/>
                  </a:cubicBezTo>
                  <a:cubicBezTo>
                    <a:pt x="136" y="22"/>
                    <a:pt x="128" y="22"/>
                    <a:pt x="117" y="22"/>
                  </a:cubicBezTo>
                  <a:cubicBezTo>
                    <a:pt x="102" y="22"/>
                    <a:pt x="97" y="29"/>
                    <a:pt x="81" y="29"/>
                  </a:cubicBezTo>
                  <a:cubicBezTo>
                    <a:pt x="74" y="29"/>
                    <a:pt x="68" y="27"/>
                    <a:pt x="62" y="25"/>
                  </a:cubicBezTo>
                  <a:cubicBezTo>
                    <a:pt x="61" y="26"/>
                    <a:pt x="60" y="26"/>
                    <a:pt x="59" y="26"/>
                  </a:cubicBezTo>
                  <a:cubicBezTo>
                    <a:pt x="58" y="26"/>
                    <a:pt x="57" y="26"/>
                    <a:pt x="57" y="24"/>
                  </a:cubicBezTo>
                  <a:cubicBezTo>
                    <a:pt x="57" y="23"/>
                    <a:pt x="58" y="23"/>
                    <a:pt x="59" y="22"/>
                  </a:cubicBezTo>
                  <a:cubicBezTo>
                    <a:pt x="55" y="19"/>
                    <a:pt x="48" y="24"/>
                    <a:pt x="46" y="16"/>
                  </a:cubicBezTo>
                  <a:cubicBezTo>
                    <a:pt x="58" y="16"/>
                    <a:pt x="58" y="16"/>
                    <a:pt x="58" y="16"/>
                  </a:cubicBezTo>
                  <a:cubicBezTo>
                    <a:pt x="55" y="12"/>
                    <a:pt x="42" y="14"/>
                    <a:pt x="44" y="7"/>
                  </a:cubicBezTo>
                  <a:cubicBezTo>
                    <a:pt x="44" y="7"/>
                    <a:pt x="41" y="7"/>
                    <a:pt x="39" y="7"/>
                  </a:cubicBezTo>
                  <a:cubicBezTo>
                    <a:pt x="38" y="9"/>
                    <a:pt x="36" y="10"/>
                    <a:pt x="33" y="10"/>
                  </a:cubicBezTo>
                  <a:cubicBezTo>
                    <a:pt x="24" y="10"/>
                    <a:pt x="21" y="0"/>
                    <a:pt x="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131"/>
            <p:cNvSpPr>
              <a:spLocks/>
            </p:cNvSpPr>
            <p:nvPr/>
          </p:nvSpPr>
          <p:spPr bwMode="auto">
            <a:xfrm>
              <a:off x="3160713" y="1287463"/>
              <a:ext cx="90488" cy="71438"/>
            </a:xfrm>
            <a:custGeom>
              <a:avLst/>
              <a:gdLst>
                <a:gd name="T0" fmla="*/ 12 w 24"/>
                <a:gd name="T1" fmla="*/ 0 h 19"/>
                <a:gd name="T2" fmla="*/ 4 w 24"/>
                <a:gd name="T3" fmla="*/ 7 h 19"/>
                <a:gd name="T4" fmla="*/ 0 w 24"/>
                <a:gd name="T5" fmla="*/ 11 h 19"/>
                <a:gd name="T6" fmla="*/ 19 w 24"/>
                <a:gd name="T7" fmla="*/ 19 h 19"/>
                <a:gd name="T8" fmla="*/ 24 w 24"/>
                <a:gd name="T9" fmla="*/ 9 h 19"/>
                <a:gd name="T10" fmla="*/ 12 w 24"/>
                <a:gd name="T11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19">
                  <a:moveTo>
                    <a:pt x="12" y="0"/>
                  </a:moveTo>
                  <a:cubicBezTo>
                    <a:pt x="6" y="0"/>
                    <a:pt x="7" y="7"/>
                    <a:pt x="4" y="7"/>
                  </a:cubicBezTo>
                  <a:cubicBezTo>
                    <a:pt x="3" y="7"/>
                    <a:pt x="0" y="8"/>
                    <a:pt x="0" y="11"/>
                  </a:cubicBezTo>
                  <a:cubicBezTo>
                    <a:pt x="0" y="11"/>
                    <a:pt x="17" y="19"/>
                    <a:pt x="19" y="19"/>
                  </a:cubicBezTo>
                  <a:cubicBezTo>
                    <a:pt x="23" y="19"/>
                    <a:pt x="24" y="14"/>
                    <a:pt x="24" y="9"/>
                  </a:cubicBezTo>
                  <a:cubicBezTo>
                    <a:pt x="24" y="6"/>
                    <a:pt x="17" y="0"/>
                    <a:pt x="1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132"/>
            <p:cNvSpPr>
              <a:spLocks/>
            </p:cNvSpPr>
            <p:nvPr/>
          </p:nvSpPr>
          <p:spPr bwMode="auto">
            <a:xfrm>
              <a:off x="3171825" y="1152525"/>
              <a:ext cx="82550" cy="25400"/>
            </a:xfrm>
            <a:custGeom>
              <a:avLst/>
              <a:gdLst>
                <a:gd name="T0" fmla="*/ 22 w 22"/>
                <a:gd name="T1" fmla="*/ 0 h 7"/>
                <a:gd name="T2" fmla="*/ 21 w 22"/>
                <a:gd name="T3" fmla="*/ 1 h 7"/>
                <a:gd name="T4" fmla="*/ 18 w 22"/>
                <a:gd name="T5" fmla="*/ 0 h 7"/>
                <a:gd name="T6" fmla="*/ 0 w 22"/>
                <a:gd name="T7" fmla="*/ 4 h 7"/>
                <a:gd name="T8" fmla="*/ 18 w 22"/>
                <a:gd name="T9" fmla="*/ 7 h 7"/>
                <a:gd name="T10" fmla="*/ 22 w 22"/>
                <a:gd name="T11" fmla="*/ 4 h 7"/>
                <a:gd name="T12" fmla="*/ 22 w 22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7">
                  <a:moveTo>
                    <a:pt x="22" y="0"/>
                  </a:moveTo>
                  <a:cubicBezTo>
                    <a:pt x="21" y="1"/>
                    <a:pt x="21" y="1"/>
                    <a:pt x="21" y="1"/>
                  </a:cubicBezTo>
                  <a:cubicBezTo>
                    <a:pt x="20" y="1"/>
                    <a:pt x="21" y="0"/>
                    <a:pt x="18" y="0"/>
                  </a:cubicBezTo>
                  <a:cubicBezTo>
                    <a:pt x="13" y="0"/>
                    <a:pt x="3" y="1"/>
                    <a:pt x="0" y="4"/>
                  </a:cubicBezTo>
                  <a:cubicBezTo>
                    <a:pt x="0" y="4"/>
                    <a:pt x="16" y="7"/>
                    <a:pt x="18" y="7"/>
                  </a:cubicBezTo>
                  <a:cubicBezTo>
                    <a:pt x="20" y="7"/>
                    <a:pt x="22" y="6"/>
                    <a:pt x="22" y="4"/>
                  </a:cubicBezTo>
                  <a:cubicBezTo>
                    <a:pt x="22" y="4"/>
                    <a:pt x="22" y="2"/>
                    <a:pt x="2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133"/>
            <p:cNvSpPr>
              <a:spLocks/>
            </p:cNvSpPr>
            <p:nvPr/>
          </p:nvSpPr>
          <p:spPr bwMode="auto">
            <a:xfrm>
              <a:off x="3108325" y="1073150"/>
              <a:ext cx="98425" cy="74613"/>
            </a:xfrm>
            <a:custGeom>
              <a:avLst/>
              <a:gdLst>
                <a:gd name="T0" fmla="*/ 6 w 26"/>
                <a:gd name="T1" fmla="*/ 0 h 20"/>
                <a:gd name="T2" fmla="*/ 0 w 26"/>
                <a:gd name="T3" fmla="*/ 4 h 20"/>
                <a:gd name="T4" fmla="*/ 9 w 26"/>
                <a:gd name="T5" fmla="*/ 15 h 20"/>
                <a:gd name="T6" fmla="*/ 6 w 26"/>
                <a:gd name="T7" fmla="*/ 18 h 20"/>
                <a:gd name="T8" fmla="*/ 12 w 26"/>
                <a:gd name="T9" fmla="*/ 20 h 20"/>
                <a:gd name="T10" fmla="*/ 26 w 26"/>
                <a:gd name="T11" fmla="*/ 18 h 20"/>
                <a:gd name="T12" fmla="*/ 26 w 26"/>
                <a:gd name="T13" fmla="*/ 11 h 20"/>
                <a:gd name="T14" fmla="*/ 16 w 26"/>
                <a:gd name="T15" fmla="*/ 4 h 20"/>
                <a:gd name="T16" fmla="*/ 6 w 26"/>
                <a:gd name="T17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20">
                  <a:moveTo>
                    <a:pt x="6" y="0"/>
                  </a:moveTo>
                  <a:cubicBezTo>
                    <a:pt x="4" y="0"/>
                    <a:pt x="0" y="2"/>
                    <a:pt x="0" y="4"/>
                  </a:cubicBezTo>
                  <a:cubicBezTo>
                    <a:pt x="0" y="10"/>
                    <a:pt x="6" y="12"/>
                    <a:pt x="9" y="15"/>
                  </a:cubicBezTo>
                  <a:cubicBezTo>
                    <a:pt x="8" y="16"/>
                    <a:pt x="6" y="17"/>
                    <a:pt x="6" y="18"/>
                  </a:cubicBezTo>
                  <a:cubicBezTo>
                    <a:pt x="6" y="20"/>
                    <a:pt x="8" y="20"/>
                    <a:pt x="12" y="20"/>
                  </a:cubicBezTo>
                  <a:cubicBezTo>
                    <a:pt x="15" y="20"/>
                    <a:pt x="21" y="19"/>
                    <a:pt x="26" y="18"/>
                  </a:cubicBezTo>
                  <a:cubicBezTo>
                    <a:pt x="26" y="15"/>
                    <a:pt x="26" y="13"/>
                    <a:pt x="26" y="11"/>
                  </a:cubicBezTo>
                  <a:cubicBezTo>
                    <a:pt x="26" y="5"/>
                    <a:pt x="16" y="11"/>
                    <a:pt x="16" y="4"/>
                  </a:cubicBezTo>
                  <a:cubicBezTo>
                    <a:pt x="13" y="4"/>
                    <a:pt x="7" y="2"/>
                    <a:pt x="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134"/>
            <p:cNvSpPr>
              <a:spLocks/>
            </p:cNvSpPr>
            <p:nvPr/>
          </p:nvSpPr>
          <p:spPr bwMode="auto">
            <a:xfrm>
              <a:off x="3071813" y="1001713"/>
              <a:ext cx="36513" cy="22225"/>
            </a:xfrm>
            <a:custGeom>
              <a:avLst/>
              <a:gdLst>
                <a:gd name="T0" fmla="*/ 4 w 10"/>
                <a:gd name="T1" fmla="*/ 0 h 6"/>
                <a:gd name="T2" fmla="*/ 0 w 10"/>
                <a:gd name="T3" fmla="*/ 0 h 6"/>
                <a:gd name="T4" fmla="*/ 5 w 10"/>
                <a:gd name="T5" fmla="*/ 6 h 6"/>
                <a:gd name="T6" fmla="*/ 10 w 10"/>
                <a:gd name="T7" fmla="*/ 6 h 6"/>
                <a:gd name="T8" fmla="*/ 10 w 10"/>
                <a:gd name="T9" fmla="*/ 0 h 6"/>
                <a:gd name="T10" fmla="*/ 4 w 10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6">
                  <a:moveTo>
                    <a:pt x="4" y="0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0" y="4"/>
                    <a:pt x="3" y="4"/>
                    <a:pt x="5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6" y="0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135"/>
            <p:cNvSpPr>
              <a:spLocks/>
            </p:cNvSpPr>
            <p:nvPr/>
          </p:nvSpPr>
          <p:spPr bwMode="auto">
            <a:xfrm>
              <a:off x="3176588" y="908050"/>
              <a:ext cx="333375" cy="222250"/>
            </a:xfrm>
            <a:custGeom>
              <a:avLst/>
              <a:gdLst>
                <a:gd name="T0" fmla="*/ 16 w 89"/>
                <a:gd name="T1" fmla="*/ 0 h 59"/>
                <a:gd name="T2" fmla="*/ 25 w 89"/>
                <a:gd name="T3" fmla="*/ 6 h 59"/>
                <a:gd name="T4" fmla="*/ 20 w 89"/>
                <a:gd name="T5" fmla="*/ 6 h 59"/>
                <a:gd name="T6" fmla="*/ 17 w 89"/>
                <a:gd name="T7" fmla="*/ 5 h 59"/>
                <a:gd name="T8" fmla="*/ 9 w 89"/>
                <a:gd name="T9" fmla="*/ 8 h 59"/>
                <a:gd name="T10" fmla="*/ 13 w 89"/>
                <a:gd name="T11" fmla="*/ 13 h 59"/>
                <a:gd name="T12" fmla="*/ 18 w 89"/>
                <a:gd name="T13" fmla="*/ 12 h 59"/>
                <a:gd name="T14" fmla="*/ 21 w 89"/>
                <a:gd name="T15" fmla="*/ 13 h 59"/>
                <a:gd name="T16" fmla="*/ 17 w 89"/>
                <a:gd name="T17" fmla="*/ 16 h 59"/>
                <a:gd name="T18" fmla="*/ 10 w 89"/>
                <a:gd name="T19" fmla="*/ 14 h 59"/>
                <a:gd name="T20" fmla="*/ 9 w 89"/>
                <a:gd name="T21" fmla="*/ 14 h 59"/>
                <a:gd name="T22" fmla="*/ 3 w 89"/>
                <a:gd name="T23" fmla="*/ 17 h 59"/>
                <a:gd name="T24" fmla="*/ 16 w 89"/>
                <a:gd name="T25" fmla="*/ 23 h 59"/>
                <a:gd name="T26" fmla="*/ 13 w 89"/>
                <a:gd name="T27" fmla="*/ 25 h 59"/>
                <a:gd name="T28" fmla="*/ 5 w 89"/>
                <a:gd name="T29" fmla="*/ 22 h 59"/>
                <a:gd name="T30" fmla="*/ 0 w 89"/>
                <a:gd name="T31" fmla="*/ 22 h 59"/>
                <a:gd name="T32" fmla="*/ 17 w 89"/>
                <a:gd name="T33" fmla="*/ 31 h 59"/>
                <a:gd name="T34" fmla="*/ 10 w 89"/>
                <a:gd name="T35" fmla="*/ 35 h 59"/>
                <a:gd name="T36" fmla="*/ 13 w 89"/>
                <a:gd name="T37" fmla="*/ 38 h 59"/>
                <a:gd name="T38" fmla="*/ 19 w 89"/>
                <a:gd name="T39" fmla="*/ 36 h 59"/>
                <a:gd name="T40" fmla="*/ 23 w 89"/>
                <a:gd name="T41" fmla="*/ 39 h 59"/>
                <a:gd name="T42" fmla="*/ 31 w 89"/>
                <a:gd name="T43" fmla="*/ 37 h 59"/>
                <a:gd name="T44" fmla="*/ 43 w 89"/>
                <a:gd name="T45" fmla="*/ 39 h 59"/>
                <a:gd name="T46" fmla="*/ 21 w 89"/>
                <a:gd name="T47" fmla="*/ 45 h 59"/>
                <a:gd name="T48" fmla="*/ 34 w 89"/>
                <a:gd name="T49" fmla="*/ 52 h 59"/>
                <a:gd name="T50" fmla="*/ 30 w 89"/>
                <a:gd name="T51" fmla="*/ 54 h 59"/>
                <a:gd name="T52" fmla="*/ 42 w 89"/>
                <a:gd name="T53" fmla="*/ 59 h 59"/>
                <a:gd name="T54" fmla="*/ 48 w 89"/>
                <a:gd name="T55" fmla="*/ 53 h 59"/>
                <a:gd name="T56" fmla="*/ 58 w 89"/>
                <a:gd name="T57" fmla="*/ 58 h 59"/>
                <a:gd name="T58" fmla="*/ 59 w 89"/>
                <a:gd name="T59" fmla="*/ 58 h 59"/>
                <a:gd name="T60" fmla="*/ 59 w 89"/>
                <a:gd name="T61" fmla="*/ 54 h 59"/>
                <a:gd name="T62" fmla="*/ 64 w 89"/>
                <a:gd name="T63" fmla="*/ 54 h 59"/>
                <a:gd name="T64" fmla="*/ 60 w 89"/>
                <a:gd name="T65" fmla="*/ 48 h 59"/>
                <a:gd name="T66" fmla="*/ 64 w 89"/>
                <a:gd name="T67" fmla="*/ 44 h 59"/>
                <a:gd name="T68" fmla="*/ 68 w 89"/>
                <a:gd name="T69" fmla="*/ 50 h 59"/>
                <a:gd name="T70" fmla="*/ 81 w 89"/>
                <a:gd name="T71" fmla="*/ 41 h 59"/>
                <a:gd name="T72" fmla="*/ 88 w 89"/>
                <a:gd name="T73" fmla="*/ 39 h 59"/>
                <a:gd name="T74" fmla="*/ 88 w 89"/>
                <a:gd name="T75" fmla="*/ 35 h 59"/>
                <a:gd name="T76" fmla="*/ 74 w 89"/>
                <a:gd name="T77" fmla="*/ 31 h 59"/>
                <a:gd name="T78" fmla="*/ 71 w 89"/>
                <a:gd name="T79" fmla="*/ 33 h 59"/>
                <a:gd name="T80" fmla="*/ 70 w 89"/>
                <a:gd name="T81" fmla="*/ 31 h 59"/>
                <a:gd name="T82" fmla="*/ 72 w 89"/>
                <a:gd name="T83" fmla="*/ 27 h 59"/>
                <a:gd name="T84" fmla="*/ 68 w 89"/>
                <a:gd name="T85" fmla="*/ 23 h 59"/>
                <a:gd name="T86" fmla="*/ 64 w 89"/>
                <a:gd name="T87" fmla="*/ 18 h 59"/>
                <a:gd name="T88" fmla="*/ 62 w 89"/>
                <a:gd name="T89" fmla="*/ 18 h 59"/>
                <a:gd name="T90" fmla="*/ 63 w 89"/>
                <a:gd name="T91" fmla="*/ 20 h 59"/>
                <a:gd name="T92" fmla="*/ 63 w 89"/>
                <a:gd name="T93" fmla="*/ 24 h 59"/>
                <a:gd name="T94" fmla="*/ 60 w 89"/>
                <a:gd name="T95" fmla="*/ 24 h 59"/>
                <a:gd name="T96" fmla="*/ 54 w 89"/>
                <a:gd name="T97" fmla="*/ 16 h 59"/>
                <a:gd name="T98" fmla="*/ 51 w 89"/>
                <a:gd name="T99" fmla="*/ 15 h 59"/>
                <a:gd name="T100" fmla="*/ 49 w 89"/>
                <a:gd name="T101" fmla="*/ 15 h 59"/>
                <a:gd name="T102" fmla="*/ 46 w 89"/>
                <a:gd name="T103" fmla="*/ 16 h 59"/>
                <a:gd name="T104" fmla="*/ 43 w 89"/>
                <a:gd name="T105" fmla="*/ 15 h 59"/>
                <a:gd name="T106" fmla="*/ 34 w 89"/>
                <a:gd name="T107" fmla="*/ 3 h 59"/>
                <a:gd name="T108" fmla="*/ 16 w 89"/>
                <a:gd name="T109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9" h="59">
                  <a:moveTo>
                    <a:pt x="16" y="0"/>
                  </a:moveTo>
                  <a:cubicBezTo>
                    <a:pt x="16" y="4"/>
                    <a:pt x="21" y="4"/>
                    <a:pt x="25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19" y="6"/>
                    <a:pt x="18" y="5"/>
                    <a:pt x="17" y="5"/>
                  </a:cubicBezTo>
                  <a:cubicBezTo>
                    <a:pt x="14" y="5"/>
                    <a:pt x="12" y="7"/>
                    <a:pt x="9" y="8"/>
                  </a:cubicBezTo>
                  <a:cubicBezTo>
                    <a:pt x="9" y="9"/>
                    <a:pt x="12" y="13"/>
                    <a:pt x="13" y="13"/>
                  </a:cubicBezTo>
                  <a:cubicBezTo>
                    <a:pt x="14" y="13"/>
                    <a:pt x="16" y="12"/>
                    <a:pt x="18" y="12"/>
                  </a:cubicBezTo>
                  <a:cubicBezTo>
                    <a:pt x="19" y="12"/>
                    <a:pt x="20" y="12"/>
                    <a:pt x="21" y="13"/>
                  </a:cubicBezTo>
                  <a:cubicBezTo>
                    <a:pt x="20" y="14"/>
                    <a:pt x="19" y="16"/>
                    <a:pt x="17" y="16"/>
                  </a:cubicBezTo>
                  <a:cubicBezTo>
                    <a:pt x="15" y="16"/>
                    <a:pt x="14" y="14"/>
                    <a:pt x="10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6" y="14"/>
                    <a:pt x="3" y="14"/>
                    <a:pt x="3" y="17"/>
                  </a:cubicBezTo>
                  <a:cubicBezTo>
                    <a:pt x="3" y="20"/>
                    <a:pt x="12" y="22"/>
                    <a:pt x="16" y="23"/>
                  </a:cubicBezTo>
                  <a:cubicBezTo>
                    <a:pt x="16" y="23"/>
                    <a:pt x="14" y="25"/>
                    <a:pt x="13" y="25"/>
                  </a:cubicBezTo>
                  <a:cubicBezTo>
                    <a:pt x="11" y="25"/>
                    <a:pt x="6" y="23"/>
                    <a:pt x="5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" y="31"/>
                    <a:pt x="7" y="31"/>
                    <a:pt x="17" y="31"/>
                  </a:cubicBezTo>
                  <a:cubicBezTo>
                    <a:pt x="15" y="34"/>
                    <a:pt x="13" y="34"/>
                    <a:pt x="10" y="35"/>
                  </a:cubicBezTo>
                  <a:cubicBezTo>
                    <a:pt x="10" y="37"/>
                    <a:pt x="11" y="38"/>
                    <a:pt x="13" y="38"/>
                  </a:cubicBezTo>
                  <a:cubicBezTo>
                    <a:pt x="15" y="38"/>
                    <a:pt x="16" y="37"/>
                    <a:pt x="19" y="36"/>
                  </a:cubicBezTo>
                  <a:cubicBezTo>
                    <a:pt x="19" y="37"/>
                    <a:pt x="20" y="39"/>
                    <a:pt x="23" y="39"/>
                  </a:cubicBezTo>
                  <a:cubicBezTo>
                    <a:pt x="26" y="39"/>
                    <a:pt x="27" y="37"/>
                    <a:pt x="31" y="37"/>
                  </a:cubicBezTo>
                  <a:cubicBezTo>
                    <a:pt x="35" y="37"/>
                    <a:pt x="39" y="38"/>
                    <a:pt x="43" y="39"/>
                  </a:cubicBezTo>
                  <a:cubicBezTo>
                    <a:pt x="39" y="40"/>
                    <a:pt x="21" y="40"/>
                    <a:pt x="21" y="45"/>
                  </a:cubicBezTo>
                  <a:cubicBezTo>
                    <a:pt x="21" y="49"/>
                    <a:pt x="29" y="52"/>
                    <a:pt x="34" y="52"/>
                  </a:cubicBezTo>
                  <a:cubicBezTo>
                    <a:pt x="33" y="53"/>
                    <a:pt x="32" y="54"/>
                    <a:pt x="30" y="54"/>
                  </a:cubicBezTo>
                  <a:cubicBezTo>
                    <a:pt x="31" y="58"/>
                    <a:pt x="37" y="59"/>
                    <a:pt x="42" y="59"/>
                  </a:cubicBezTo>
                  <a:cubicBezTo>
                    <a:pt x="46" y="59"/>
                    <a:pt x="48" y="58"/>
                    <a:pt x="48" y="53"/>
                  </a:cubicBezTo>
                  <a:cubicBezTo>
                    <a:pt x="51" y="54"/>
                    <a:pt x="56" y="58"/>
                    <a:pt x="58" y="58"/>
                  </a:cubicBezTo>
                  <a:cubicBezTo>
                    <a:pt x="59" y="58"/>
                    <a:pt x="59" y="58"/>
                    <a:pt x="59" y="58"/>
                  </a:cubicBezTo>
                  <a:cubicBezTo>
                    <a:pt x="59" y="54"/>
                    <a:pt x="59" y="54"/>
                    <a:pt x="59" y="54"/>
                  </a:cubicBezTo>
                  <a:cubicBezTo>
                    <a:pt x="64" y="54"/>
                    <a:pt x="64" y="54"/>
                    <a:pt x="64" y="54"/>
                  </a:cubicBezTo>
                  <a:cubicBezTo>
                    <a:pt x="63" y="52"/>
                    <a:pt x="62" y="51"/>
                    <a:pt x="60" y="48"/>
                  </a:cubicBezTo>
                  <a:cubicBezTo>
                    <a:pt x="62" y="47"/>
                    <a:pt x="62" y="46"/>
                    <a:pt x="64" y="44"/>
                  </a:cubicBezTo>
                  <a:cubicBezTo>
                    <a:pt x="64" y="47"/>
                    <a:pt x="64" y="50"/>
                    <a:pt x="68" y="50"/>
                  </a:cubicBezTo>
                  <a:cubicBezTo>
                    <a:pt x="72" y="50"/>
                    <a:pt x="76" y="41"/>
                    <a:pt x="81" y="41"/>
                  </a:cubicBezTo>
                  <a:cubicBezTo>
                    <a:pt x="84" y="40"/>
                    <a:pt x="87" y="41"/>
                    <a:pt x="88" y="39"/>
                  </a:cubicBezTo>
                  <a:cubicBezTo>
                    <a:pt x="89" y="38"/>
                    <a:pt x="88" y="37"/>
                    <a:pt x="88" y="35"/>
                  </a:cubicBezTo>
                  <a:cubicBezTo>
                    <a:pt x="85" y="35"/>
                    <a:pt x="77" y="31"/>
                    <a:pt x="74" y="31"/>
                  </a:cubicBezTo>
                  <a:cubicBezTo>
                    <a:pt x="74" y="31"/>
                    <a:pt x="72" y="33"/>
                    <a:pt x="71" y="33"/>
                  </a:cubicBezTo>
                  <a:cubicBezTo>
                    <a:pt x="70" y="33"/>
                    <a:pt x="70" y="32"/>
                    <a:pt x="70" y="31"/>
                  </a:cubicBezTo>
                  <a:cubicBezTo>
                    <a:pt x="70" y="30"/>
                    <a:pt x="72" y="29"/>
                    <a:pt x="72" y="27"/>
                  </a:cubicBezTo>
                  <a:cubicBezTo>
                    <a:pt x="72" y="25"/>
                    <a:pt x="68" y="25"/>
                    <a:pt x="68" y="23"/>
                  </a:cubicBezTo>
                  <a:cubicBezTo>
                    <a:pt x="68" y="19"/>
                    <a:pt x="68" y="18"/>
                    <a:pt x="64" y="18"/>
                  </a:cubicBezTo>
                  <a:cubicBezTo>
                    <a:pt x="64" y="18"/>
                    <a:pt x="62" y="18"/>
                    <a:pt x="62" y="18"/>
                  </a:cubicBezTo>
                  <a:cubicBezTo>
                    <a:pt x="63" y="20"/>
                    <a:pt x="63" y="20"/>
                    <a:pt x="63" y="20"/>
                  </a:cubicBezTo>
                  <a:cubicBezTo>
                    <a:pt x="63" y="24"/>
                    <a:pt x="63" y="24"/>
                    <a:pt x="63" y="24"/>
                  </a:cubicBezTo>
                  <a:cubicBezTo>
                    <a:pt x="60" y="24"/>
                    <a:pt x="60" y="24"/>
                    <a:pt x="60" y="24"/>
                  </a:cubicBezTo>
                  <a:cubicBezTo>
                    <a:pt x="57" y="21"/>
                    <a:pt x="59" y="17"/>
                    <a:pt x="54" y="16"/>
                  </a:cubicBezTo>
                  <a:cubicBezTo>
                    <a:pt x="53" y="15"/>
                    <a:pt x="52" y="15"/>
                    <a:pt x="51" y="15"/>
                  </a:cubicBezTo>
                  <a:cubicBezTo>
                    <a:pt x="51" y="15"/>
                    <a:pt x="50" y="15"/>
                    <a:pt x="49" y="15"/>
                  </a:cubicBezTo>
                  <a:cubicBezTo>
                    <a:pt x="48" y="16"/>
                    <a:pt x="47" y="16"/>
                    <a:pt x="46" y="16"/>
                  </a:cubicBezTo>
                  <a:cubicBezTo>
                    <a:pt x="45" y="16"/>
                    <a:pt x="44" y="16"/>
                    <a:pt x="43" y="15"/>
                  </a:cubicBezTo>
                  <a:cubicBezTo>
                    <a:pt x="39" y="13"/>
                    <a:pt x="40" y="5"/>
                    <a:pt x="34" y="3"/>
                  </a:cubicBezTo>
                  <a:cubicBezTo>
                    <a:pt x="29" y="1"/>
                    <a:pt x="23" y="0"/>
                    <a:pt x="1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136"/>
            <p:cNvSpPr>
              <a:spLocks/>
            </p:cNvSpPr>
            <p:nvPr/>
          </p:nvSpPr>
          <p:spPr bwMode="auto">
            <a:xfrm>
              <a:off x="3446463" y="1839913"/>
              <a:ext cx="214313" cy="134938"/>
            </a:xfrm>
            <a:custGeom>
              <a:avLst/>
              <a:gdLst>
                <a:gd name="T0" fmla="*/ 16 w 57"/>
                <a:gd name="T1" fmla="*/ 0 h 36"/>
                <a:gd name="T2" fmla="*/ 7 w 57"/>
                <a:gd name="T3" fmla="*/ 17 h 36"/>
                <a:gd name="T4" fmla="*/ 7 w 57"/>
                <a:gd name="T5" fmla="*/ 21 h 36"/>
                <a:gd name="T6" fmla="*/ 4 w 57"/>
                <a:gd name="T7" fmla="*/ 25 h 36"/>
                <a:gd name="T8" fmla="*/ 0 w 57"/>
                <a:gd name="T9" fmla="*/ 30 h 36"/>
                <a:gd name="T10" fmla="*/ 6 w 57"/>
                <a:gd name="T11" fmla="*/ 30 h 36"/>
                <a:gd name="T12" fmla="*/ 12 w 57"/>
                <a:gd name="T13" fmla="*/ 30 h 36"/>
                <a:gd name="T14" fmla="*/ 14 w 57"/>
                <a:gd name="T15" fmla="*/ 36 h 36"/>
                <a:gd name="T16" fmla="*/ 16 w 57"/>
                <a:gd name="T17" fmla="*/ 34 h 36"/>
                <a:gd name="T18" fmla="*/ 18 w 57"/>
                <a:gd name="T19" fmla="*/ 34 h 36"/>
                <a:gd name="T20" fmla="*/ 29 w 57"/>
                <a:gd name="T21" fmla="*/ 23 h 36"/>
                <a:gd name="T22" fmla="*/ 40 w 57"/>
                <a:gd name="T23" fmla="*/ 30 h 36"/>
                <a:gd name="T24" fmla="*/ 48 w 57"/>
                <a:gd name="T25" fmla="*/ 30 h 36"/>
                <a:gd name="T26" fmla="*/ 57 w 57"/>
                <a:gd name="T27" fmla="*/ 27 h 36"/>
                <a:gd name="T28" fmla="*/ 45 w 57"/>
                <a:gd name="T29" fmla="*/ 22 h 36"/>
                <a:gd name="T30" fmla="*/ 43 w 57"/>
                <a:gd name="T31" fmla="*/ 17 h 36"/>
                <a:gd name="T32" fmla="*/ 23 w 57"/>
                <a:gd name="T33" fmla="*/ 5 h 36"/>
                <a:gd name="T34" fmla="*/ 20 w 57"/>
                <a:gd name="T35" fmla="*/ 7 h 36"/>
                <a:gd name="T36" fmla="*/ 16 w 57"/>
                <a:gd name="T3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7" h="36">
                  <a:moveTo>
                    <a:pt x="16" y="0"/>
                  </a:moveTo>
                  <a:cubicBezTo>
                    <a:pt x="8" y="0"/>
                    <a:pt x="7" y="12"/>
                    <a:pt x="7" y="17"/>
                  </a:cubicBezTo>
                  <a:cubicBezTo>
                    <a:pt x="7" y="19"/>
                    <a:pt x="7" y="18"/>
                    <a:pt x="7" y="21"/>
                  </a:cubicBezTo>
                  <a:cubicBezTo>
                    <a:pt x="7" y="23"/>
                    <a:pt x="5" y="23"/>
                    <a:pt x="4" y="25"/>
                  </a:cubicBezTo>
                  <a:cubicBezTo>
                    <a:pt x="3" y="26"/>
                    <a:pt x="0" y="25"/>
                    <a:pt x="0" y="30"/>
                  </a:cubicBezTo>
                  <a:cubicBezTo>
                    <a:pt x="1" y="30"/>
                    <a:pt x="4" y="30"/>
                    <a:pt x="6" y="30"/>
                  </a:cubicBezTo>
                  <a:cubicBezTo>
                    <a:pt x="8" y="30"/>
                    <a:pt x="10" y="30"/>
                    <a:pt x="12" y="30"/>
                  </a:cubicBezTo>
                  <a:cubicBezTo>
                    <a:pt x="11" y="33"/>
                    <a:pt x="10" y="36"/>
                    <a:pt x="14" y="36"/>
                  </a:cubicBezTo>
                  <a:cubicBezTo>
                    <a:pt x="15" y="36"/>
                    <a:pt x="15" y="35"/>
                    <a:pt x="16" y="34"/>
                  </a:cubicBezTo>
                  <a:cubicBezTo>
                    <a:pt x="16" y="34"/>
                    <a:pt x="17" y="34"/>
                    <a:pt x="18" y="34"/>
                  </a:cubicBezTo>
                  <a:cubicBezTo>
                    <a:pt x="22" y="34"/>
                    <a:pt x="29" y="29"/>
                    <a:pt x="29" y="23"/>
                  </a:cubicBezTo>
                  <a:cubicBezTo>
                    <a:pt x="31" y="24"/>
                    <a:pt x="40" y="30"/>
                    <a:pt x="40" y="30"/>
                  </a:cubicBezTo>
                  <a:cubicBezTo>
                    <a:pt x="43" y="30"/>
                    <a:pt x="44" y="30"/>
                    <a:pt x="48" y="30"/>
                  </a:cubicBezTo>
                  <a:cubicBezTo>
                    <a:pt x="52" y="30"/>
                    <a:pt x="54" y="29"/>
                    <a:pt x="57" y="27"/>
                  </a:cubicBezTo>
                  <a:cubicBezTo>
                    <a:pt x="55" y="24"/>
                    <a:pt x="50" y="25"/>
                    <a:pt x="45" y="22"/>
                  </a:cubicBezTo>
                  <a:cubicBezTo>
                    <a:pt x="44" y="21"/>
                    <a:pt x="44" y="19"/>
                    <a:pt x="43" y="17"/>
                  </a:cubicBezTo>
                  <a:cubicBezTo>
                    <a:pt x="38" y="10"/>
                    <a:pt x="29" y="13"/>
                    <a:pt x="23" y="5"/>
                  </a:cubicBezTo>
                  <a:cubicBezTo>
                    <a:pt x="22" y="6"/>
                    <a:pt x="21" y="6"/>
                    <a:pt x="20" y="7"/>
                  </a:cubicBezTo>
                  <a:cubicBezTo>
                    <a:pt x="19" y="5"/>
                    <a:pt x="17" y="4"/>
                    <a:pt x="1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137"/>
            <p:cNvSpPr>
              <a:spLocks/>
            </p:cNvSpPr>
            <p:nvPr/>
          </p:nvSpPr>
          <p:spPr bwMode="auto">
            <a:xfrm>
              <a:off x="3751263" y="1716088"/>
              <a:ext cx="66675" cy="52388"/>
            </a:xfrm>
            <a:custGeom>
              <a:avLst/>
              <a:gdLst>
                <a:gd name="T0" fmla="*/ 9 w 18"/>
                <a:gd name="T1" fmla="*/ 0 h 14"/>
                <a:gd name="T2" fmla="*/ 0 w 18"/>
                <a:gd name="T3" fmla="*/ 8 h 14"/>
                <a:gd name="T4" fmla="*/ 8 w 18"/>
                <a:gd name="T5" fmla="*/ 14 h 14"/>
                <a:gd name="T6" fmla="*/ 18 w 18"/>
                <a:gd name="T7" fmla="*/ 8 h 14"/>
                <a:gd name="T8" fmla="*/ 9 w 18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4">
                  <a:moveTo>
                    <a:pt x="9" y="0"/>
                  </a:moveTo>
                  <a:cubicBezTo>
                    <a:pt x="4" y="0"/>
                    <a:pt x="0" y="2"/>
                    <a:pt x="0" y="8"/>
                  </a:cubicBezTo>
                  <a:cubicBezTo>
                    <a:pt x="0" y="11"/>
                    <a:pt x="3" y="14"/>
                    <a:pt x="8" y="14"/>
                  </a:cubicBezTo>
                  <a:cubicBezTo>
                    <a:pt x="11" y="14"/>
                    <a:pt x="18" y="11"/>
                    <a:pt x="18" y="8"/>
                  </a:cubicBezTo>
                  <a:cubicBezTo>
                    <a:pt x="18" y="3"/>
                    <a:pt x="13" y="0"/>
                    <a:pt x="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138"/>
            <p:cNvSpPr>
              <a:spLocks/>
            </p:cNvSpPr>
            <p:nvPr/>
          </p:nvSpPr>
          <p:spPr bwMode="auto">
            <a:xfrm>
              <a:off x="3556000" y="1982788"/>
              <a:ext cx="52388" cy="41275"/>
            </a:xfrm>
            <a:custGeom>
              <a:avLst/>
              <a:gdLst>
                <a:gd name="T0" fmla="*/ 10 w 14"/>
                <a:gd name="T1" fmla="*/ 0 h 11"/>
                <a:gd name="T2" fmla="*/ 6 w 14"/>
                <a:gd name="T3" fmla="*/ 0 h 11"/>
                <a:gd name="T4" fmla="*/ 0 w 14"/>
                <a:gd name="T5" fmla="*/ 7 h 11"/>
                <a:gd name="T6" fmla="*/ 0 w 14"/>
                <a:gd name="T7" fmla="*/ 11 h 11"/>
                <a:gd name="T8" fmla="*/ 14 w 14"/>
                <a:gd name="T9" fmla="*/ 1 h 11"/>
                <a:gd name="T10" fmla="*/ 10 w 14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11">
                  <a:moveTo>
                    <a:pt x="10" y="0"/>
                  </a:moveTo>
                  <a:cubicBezTo>
                    <a:pt x="9" y="0"/>
                    <a:pt x="8" y="0"/>
                    <a:pt x="6" y="0"/>
                  </a:cubicBezTo>
                  <a:cubicBezTo>
                    <a:pt x="6" y="2"/>
                    <a:pt x="2" y="4"/>
                    <a:pt x="0" y="7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4" y="10"/>
                    <a:pt x="11" y="4"/>
                    <a:pt x="14" y="1"/>
                  </a:cubicBezTo>
                  <a:cubicBezTo>
                    <a:pt x="12" y="0"/>
                    <a:pt x="11" y="0"/>
                    <a:pt x="1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139"/>
            <p:cNvSpPr>
              <a:spLocks/>
            </p:cNvSpPr>
            <p:nvPr/>
          </p:nvSpPr>
          <p:spPr bwMode="auto">
            <a:xfrm>
              <a:off x="3641725" y="1403350"/>
              <a:ext cx="142875" cy="65088"/>
            </a:xfrm>
            <a:custGeom>
              <a:avLst/>
              <a:gdLst>
                <a:gd name="T0" fmla="*/ 4 w 38"/>
                <a:gd name="T1" fmla="*/ 0 h 17"/>
                <a:gd name="T2" fmla="*/ 0 w 38"/>
                <a:gd name="T3" fmla="*/ 5 h 17"/>
                <a:gd name="T4" fmla="*/ 5 w 38"/>
                <a:gd name="T5" fmla="*/ 11 h 17"/>
                <a:gd name="T6" fmla="*/ 14 w 38"/>
                <a:gd name="T7" fmla="*/ 17 h 17"/>
                <a:gd name="T8" fmla="*/ 24 w 38"/>
                <a:gd name="T9" fmla="*/ 14 h 17"/>
                <a:gd name="T10" fmla="*/ 33 w 38"/>
                <a:gd name="T11" fmla="*/ 16 h 17"/>
                <a:gd name="T12" fmla="*/ 38 w 38"/>
                <a:gd name="T13" fmla="*/ 11 h 17"/>
                <a:gd name="T14" fmla="*/ 19 w 38"/>
                <a:gd name="T15" fmla="*/ 3 h 17"/>
                <a:gd name="T16" fmla="*/ 4 w 38"/>
                <a:gd name="T1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17">
                  <a:moveTo>
                    <a:pt x="4" y="0"/>
                  </a:moveTo>
                  <a:cubicBezTo>
                    <a:pt x="2" y="0"/>
                    <a:pt x="0" y="2"/>
                    <a:pt x="0" y="5"/>
                  </a:cubicBezTo>
                  <a:cubicBezTo>
                    <a:pt x="0" y="8"/>
                    <a:pt x="3" y="9"/>
                    <a:pt x="5" y="11"/>
                  </a:cubicBezTo>
                  <a:cubicBezTo>
                    <a:pt x="3" y="15"/>
                    <a:pt x="8" y="17"/>
                    <a:pt x="14" y="17"/>
                  </a:cubicBezTo>
                  <a:cubicBezTo>
                    <a:pt x="19" y="17"/>
                    <a:pt x="21" y="14"/>
                    <a:pt x="24" y="14"/>
                  </a:cubicBezTo>
                  <a:cubicBezTo>
                    <a:pt x="27" y="14"/>
                    <a:pt x="29" y="16"/>
                    <a:pt x="33" y="16"/>
                  </a:cubicBezTo>
                  <a:cubicBezTo>
                    <a:pt x="35" y="16"/>
                    <a:pt x="37" y="14"/>
                    <a:pt x="38" y="11"/>
                  </a:cubicBezTo>
                  <a:cubicBezTo>
                    <a:pt x="33" y="9"/>
                    <a:pt x="26" y="3"/>
                    <a:pt x="19" y="3"/>
                  </a:cubicBezTo>
                  <a:cubicBezTo>
                    <a:pt x="13" y="3"/>
                    <a:pt x="11" y="0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140"/>
            <p:cNvSpPr>
              <a:spLocks/>
            </p:cNvSpPr>
            <p:nvPr/>
          </p:nvSpPr>
          <p:spPr bwMode="auto">
            <a:xfrm>
              <a:off x="3652838" y="2012950"/>
              <a:ext cx="33338" cy="30163"/>
            </a:xfrm>
            <a:custGeom>
              <a:avLst/>
              <a:gdLst>
                <a:gd name="T0" fmla="*/ 4 w 9"/>
                <a:gd name="T1" fmla="*/ 0 h 8"/>
                <a:gd name="T2" fmla="*/ 0 w 9"/>
                <a:gd name="T3" fmla="*/ 4 h 8"/>
                <a:gd name="T4" fmla="*/ 4 w 9"/>
                <a:gd name="T5" fmla="*/ 8 h 8"/>
                <a:gd name="T6" fmla="*/ 9 w 9"/>
                <a:gd name="T7" fmla="*/ 2 h 8"/>
                <a:gd name="T8" fmla="*/ 4 w 9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4" y="0"/>
                  </a:moveTo>
                  <a:cubicBezTo>
                    <a:pt x="2" y="0"/>
                    <a:pt x="0" y="1"/>
                    <a:pt x="0" y="4"/>
                  </a:cubicBezTo>
                  <a:cubicBezTo>
                    <a:pt x="0" y="4"/>
                    <a:pt x="4" y="8"/>
                    <a:pt x="4" y="8"/>
                  </a:cubicBezTo>
                  <a:cubicBezTo>
                    <a:pt x="7" y="8"/>
                    <a:pt x="8" y="4"/>
                    <a:pt x="9" y="2"/>
                  </a:cubicBezTo>
                  <a:cubicBezTo>
                    <a:pt x="8" y="1"/>
                    <a:pt x="6" y="0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141"/>
            <p:cNvSpPr>
              <a:spLocks/>
            </p:cNvSpPr>
            <p:nvPr/>
          </p:nvSpPr>
          <p:spPr bwMode="auto">
            <a:xfrm>
              <a:off x="3829050" y="1719263"/>
              <a:ext cx="34925" cy="19050"/>
            </a:xfrm>
            <a:custGeom>
              <a:avLst/>
              <a:gdLst>
                <a:gd name="T0" fmla="*/ 4 w 9"/>
                <a:gd name="T1" fmla="*/ 0 h 5"/>
                <a:gd name="T2" fmla="*/ 0 w 9"/>
                <a:gd name="T3" fmla="*/ 3 h 5"/>
                <a:gd name="T4" fmla="*/ 4 w 9"/>
                <a:gd name="T5" fmla="*/ 5 h 5"/>
                <a:gd name="T6" fmla="*/ 6 w 9"/>
                <a:gd name="T7" fmla="*/ 5 h 5"/>
                <a:gd name="T8" fmla="*/ 9 w 9"/>
                <a:gd name="T9" fmla="*/ 5 h 5"/>
                <a:gd name="T10" fmla="*/ 4 w 9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5">
                  <a:moveTo>
                    <a:pt x="4" y="0"/>
                  </a:moveTo>
                  <a:cubicBezTo>
                    <a:pt x="3" y="0"/>
                    <a:pt x="0" y="2"/>
                    <a:pt x="0" y="3"/>
                  </a:cubicBezTo>
                  <a:cubicBezTo>
                    <a:pt x="0" y="5"/>
                    <a:pt x="2" y="5"/>
                    <a:pt x="4" y="5"/>
                  </a:cubicBezTo>
                  <a:cubicBezTo>
                    <a:pt x="5" y="5"/>
                    <a:pt x="5" y="5"/>
                    <a:pt x="6" y="5"/>
                  </a:cubicBezTo>
                  <a:cubicBezTo>
                    <a:pt x="7" y="5"/>
                    <a:pt x="7" y="5"/>
                    <a:pt x="9" y="5"/>
                  </a:cubicBezTo>
                  <a:cubicBezTo>
                    <a:pt x="8" y="4"/>
                    <a:pt x="6" y="0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142"/>
            <p:cNvSpPr>
              <a:spLocks/>
            </p:cNvSpPr>
            <p:nvPr/>
          </p:nvSpPr>
          <p:spPr bwMode="auto">
            <a:xfrm>
              <a:off x="3679825" y="1658938"/>
              <a:ext cx="33338" cy="22225"/>
            </a:xfrm>
            <a:custGeom>
              <a:avLst/>
              <a:gdLst>
                <a:gd name="T0" fmla="*/ 9 w 9"/>
                <a:gd name="T1" fmla="*/ 0 h 6"/>
                <a:gd name="T2" fmla="*/ 3 w 9"/>
                <a:gd name="T3" fmla="*/ 6 h 6"/>
                <a:gd name="T4" fmla="*/ 9 w 9"/>
                <a:gd name="T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6">
                  <a:moveTo>
                    <a:pt x="9" y="0"/>
                  </a:moveTo>
                  <a:cubicBezTo>
                    <a:pt x="6" y="0"/>
                    <a:pt x="0" y="6"/>
                    <a:pt x="3" y="6"/>
                  </a:cubicBezTo>
                  <a:cubicBezTo>
                    <a:pt x="6" y="6"/>
                    <a:pt x="9" y="3"/>
                    <a:pt x="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143"/>
            <p:cNvSpPr>
              <a:spLocks/>
            </p:cNvSpPr>
            <p:nvPr/>
          </p:nvSpPr>
          <p:spPr bwMode="auto">
            <a:xfrm>
              <a:off x="3355975" y="1403350"/>
              <a:ext cx="879475" cy="631825"/>
            </a:xfrm>
            <a:custGeom>
              <a:avLst/>
              <a:gdLst>
                <a:gd name="T0" fmla="*/ 8 w 234"/>
                <a:gd name="T1" fmla="*/ 10 h 168"/>
                <a:gd name="T2" fmla="*/ 0 w 234"/>
                <a:gd name="T3" fmla="*/ 31 h 168"/>
                <a:gd name="T4" fmla="*/ 20 w 234"/>
                <a:gd name="T5" fmla="*/ 42 h 168"/>
                <a:gd name="T6" fmla="*/ 11 w 234"/>
                <a:gd name="T7" fmla="*/ 44 h 168"/>
                <a:gd name="T8" fmla="*/ 14 w 234"/>
                <a:gd name="T9" fmla="*/ 53 h 168"/>
                <a:gd name="T10" fmla="*/ 36 w 234"/>
                <a:gd name="T11" fmla="*/ 59 h 168"/>
                <a:gd name="T12" fmla="*/ 79 w 234"/>
                <a:gd name="T13" fmla="*/ 59 h 168"/>
                <a:gd name="T14" fmla="*/ 95 w 234"/>
                <a:gd name="T15" fmla="*/ 54 h 168"/>
                <a:gd name="T16" fmla="*/ 109 w 234"/>
                <a:gd name="T17" fmla="*/ 74 h 168"/>
                <a:gd name="T18" fmla="*/ 120 w 234"/>
                <a:gd name="T19" fmla="*/ 74 h 168"/>
                <a:gd name="T20" fmla="*/ 136 w 234"/>
                <a:gd name="T21" fmla="*/ 108 h 168"/>
                <a:gd name="T22" fmla="*/ 134 w 234"/>
                <a:gd name="T23" fmla="*/ 118 h 168"/>
                <a:gd name="T24" fmla="*/ 109 w 234"/>
                <a:gd name="T25" fmla="*/ 122 h 168"/>
                <a:gd name="T26" fmla="*/ 110 w 234"/>
                <a:gd name="T27" fmla="*/ 138 h 168"/>
                <a:gd name="T28" fmla="*/ 123 w 234"/>
                <a:gd name="T29" fmla="*/ 135 h 168"/>
                <a:gd name="T30" fmla="*/ 151 w 234"/>
                <a:gd name="T31" fmla="*/ 145 h 168"/>
                <a:gd name="T32" fmla="*/ 191 w 234"/>
                <a:gd name="T33" fmla="*/ 165 h 168"/>
                <a:gd name="T34" fmla="*/ 196 w 234"/>
                <a:gd name="T35" fmla="*/ 165 h 168"/>
                <a:gd name="T36" fmla="*/ 180 w 234"/>
                <a:gd name="T37" fmla="*/ 145 h 168"/>
                <a:gd name="T38" fmla="*/ 211 w 234"/>
                <a:gd name="T39" fmla="*/ 145 h 168"/>
                <a:gd name="T40" fmla="*/ 206 w 234"/>
                <a:gd name="T41" fmla="*/ 133 h 168"/>
                <a:gd name="T42" fmla="*/ 199 w 234"/>
                <a:gd name="T43" fmla="*/ 130 h 168"/>
                <a:gd name="T44" fmla="*/ 197 w 234"/>
                <a:gd name="T45" fmla="*/ 130 h 168"/>
                <a:gd name="T46" fmla="*/ 186 w 234"/>
                <a:gd name="T47" fmla="*/ 118 h 168"/>
                <a:gd name="T48" fmla="*/ 183 w 234"/>
                <a:gd name="T49" fmla="*/ 114 h 168"/>
                <a:gd name="T50" fmla="*/ 187 w 234"/>
                <a:gd name="T51" fmla="*/ 114 h 168"/>
                <a:gd name="T52" fmla="*/ 184 w 234"/>
                <a:gd name="T53" fmla="*/ 111 h 168"/>
                <a:gd name="T54" fmla="*/ 187 w 234"/>
                <a:gd name="T55" fmla="*/ 107 h 168"/>
                <a:gd name="T56" fmla="*/ 219 w 234"/>
                <a:gd name="T57" fmla="*/ 118 h 168"/>
                <a:gd name="T58" fmla="*/ 225 w 234"/>
                <a:gd name="T59" fmla="*/ 111 h 168"/>
                <a:gd name="T60" fmla="*/ 226 w 234"/>
                <a:gd name="T61" fmla="*/ 100 h 168"/>
                <a:gd name="T62" fmla="*/ 218 w 234"/>
                <a:gd name="T63" fmla="*/ 96 h 168"/>
                <a:gd name="T64" fmla="*/ 205 w 234"/>
                <a:gd name="T65" fmla="*/ 87 h 168"/>
                <a:gd name="T66" fmla="*/ 183 w 234"/>
                <a:gd name="T67" fmla="*/ 75 h 168"/>
                <a:gd name="T68" fmla="*/ 188 w 234"/>
                <a:gd name="T69" fmla="*/ 66 h 168"/>
                <a:gd name="T70" fmla="*/ 189 w 234"/>
                <a:gd name="T71" fmla="*/ 61 h 168"/>
                <a:gd name="T72" fmla="*/ 177 w 234"/>
                <a:gd name="T73" fmla="*/ 54 h 168"/>
                <a:gd name="T74" fmla="*/ 157 w 234"/>
                <a:gd name="T75" fmla="*/ 42 h 168"/>
                <a:gd name="T76" fmla="*/ 140 w 234"/>
                <a:gd name="T77" fmla="*/ 36 h 168"/>
                <a:gd name="T78" fmla="*/ 101 w 234"/>
                <a:gd name="T79" fmla="*/ 17 h 168"/>
                <a:gd name="T80" fmla="*/ 83 w 234"/>
                <a:gd name="T81" fmla="*/ 22 h 168"/>
                <a:gd name="T82" fmla="*/ 78 w 234"/>
                <a:gd name="T83" fmla="*/ 19 h 168"/>
                <a:gd name="T84" fmla="*/ 36 w 234"/>
                <a:gd name="T85" fmla="*/ 17 h 168"/>
                <a:gd name="T86" fmla="*/ 33 w 234"/>
                <a:gd name="T87" fmla="*/ 30 h 168"/>
                <a:gd name="T88" fmla="*/ 30 w 234"/>
                <a:gd name="T89" fmla="*/ 20 h 168"/>
                <a:gd name="T90" fmla="*/ 40 w 234"/>
                <a:gd name="T91" fmla="*/ 3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34" h="168">
                  <a:moveTo>
                    <a:pt x="31" y="0"/>
                  </a:moveTo>
                  <a:cubicBezTo>
                    <a:pt x="21" y="0"/>
                    <a:pt x="14" y="5"/>
                    <a:pt x="8" y="10"/>
                  </a:cubicBezTo>
                  <a:cubicBezTo>
                    <a:pt x="7" y="11"/>
                    <a:pt x="8" y="17"/>
                    <a:pt x="6" y="18"/>
                  </a:cubicBezTo>
                  <a:cubicBezTo>
                    <a:pt x="2" y="21"/>
                    <a:pt x="0" y="23"/>
                    <a:pt x="0" y="31"/>
                  </a:cubicBezTo>
                  <a:cubicBezTo>
                    <a:pt x="0" y="34"/>
                    <a:pt x="4" y="39"/>
                    <a:pt x="4" y="39"/>
                  </a:cubicBezTo>
                  <a:cubicBezTo>
                    <a:pt x="4" y="39"/>
                    <a:pt x="18" y="40"/>
                    <a:pt x="20" y="42"/>
                  </a:cubicBezTo>
                  <a:cubicBezTo>
                    <a:pt x="20" y="45"/>
                    <a:pt x="20" y="45"/>
                    <a:pt x="20" y="45"/>
                  </a:cubicBezTo>
                  <a:cubicBezTo>
                    <a:pt x="17" y="45"/>
                    <a:pt x="13" y="44"/>
                    <a:pt x="11" y="44"/>
                  </a:cubicBezTo>
                  <a:cubicBezTo>
                    <a:pt x="9" y="44"/>
                    <a:pt x="8" y="44"/>
                    <a:pt x="7" y="44"/>
                  </a:cubicBezTo>
                  <a:cubicBezTo>
                    <a:pt x="8" y="48"/>
                    <a:pt x="12" y="49"/>
                    <a:pt x="14" y="53"/>
                  </a:cubicBezTo>
                  <a:cubicBezTo>
                    <a:pt x="27" y="53"/>
                    <a:pt x="27" y="53"/>
                    <a:pt x="27" y="53"/>
                  </a:cubicBezTo>
                  <a:cubicBezTo>
                    <a:pt x="29" y="55"/>
                    <a:pt x="33" y="59"/>
                    <a:pt x="36" y="59"/>
                  </a:cubicBezTo>
                  <a:cubicBezTo>
                    <a:pt x="44" y="59"/>
                    <a:pt x="57" y="58"/>
                    <a:pt x="67" y="58"/>
                  </a:cubicBezTo>
                  <a:cubicBezTo>
                    <a:pt x="72" y="58"/>
                    <a:pt x="76" y="58"/>
                    <a:pt x="79" y="59"/>
                  </a:cubicBezTo>
                  <a:cubicBezTo>
                    <a:pt x="79" y="61"/>
                    <a:pt x="78" y="65"/>
                    <a:pt x="81" y="65"/>
                  </a:cubicBezTo>
                  <a:cubicBezTo>
                    <a:pt x="86" y="65"/>
                    <a:pt x="91" y="54"/>
                    <a:pt x="95" y="54"/>
                  </a:cubicBezTo>
                  <a:cubicBezTo>
                    <a:pt x="98" y="54"/>
                    <a:pt x="113" y="67"/>
                    <a:pt x="116" y="70"/>
                  </a:cubicBezTo>
                  <a:cubicBezTo>
                    <a:pt x="114" y="70"/>
                    <a:pt x="109" y="71"/>
                    <a:pt x="109" y="74"/>
                  </a:cubicBezTo>
                  <a:cubicBezTo>
                    <a:pt x="109" y="74"/>
                    <a:pt x="110" y="77"/>
                    <a:pt x="111" y="77"/>
                  </a:cubicBezTo>
                  <a:cubicBezTo>
                    <a:pt x="115" y="77"/>
                    <a:pt x="117" y="74"/>
                    <a:pt x="120" y="74"/>
                  </a:cubicBezTo>
                  <a:cubicBezTo>
                    <a:pt x="126" y="74"/>
                    <a:pt x="144" y="88"/>
                    <a:pt x="144" y="95"/>
                  </a:cubicBezTo>
                  <a:cubicBezTo>
                    <a:pt x="144" y="99"/>
                    <a:pt x="138" y="105"/>
                    <a:pt x="136" y="108"/>
                  </a:cubicBezTo>
                  <a:cubicBezTo>
                    <a:pt x="134" y="110"/>
                    <a:pt x="129" y="107"/>
                    <a:pt x="129" y="112"/>
                  </a:cubicBezTo>
                  <a:cubicBezTo>
                    <a:pt x="129" y="114"/>
                    <a:pt x="132" y="117"/>
                    <a:pt x="134" y="118"/>
                  </a:cubicBezTo>
                  <a:cubicBezTo>
                    <a:pt x="130" y="120"/>
                    <a:pt x="124" y="122"/>
                    <a:pt x="121" y="122"/>
                  </a:cubicBezTo>
                  <a:cubicBezTo>
                    <a:pt x="119" y="122"/>
                    <a:pt x="114" y="122"/>
                    <a:pt x="109" y="122"/>
                  </a:cubicBezTo>
                  <a:cubicBezTo>
                    <a:pt x="105" y="122"/>
                    <a:pt x="97" y="127"/>
                    <a:pt x="97" y="130"/>
                  </a:cubicBezTo>
                  <a:cubicBezTo>
                    <a:pt x="97" y="134"/>
                    <a:pt x="107" y="138"/>
                    <a:pt x="110" y="138"/>
                  </a:cubicBezTo>
                  <a:cubicBezTo>
                    <a:pt x="113" y="138"/>
                    <a:pt x="115" y="133"/>
                    <a:pt x="118" y="133"/>
                  </a:cubicBezTo>
                  <a:cubicBezTo>
                    <a:pt x="121" y="133"/>
                    <a:pt x="120" y="135"/>
                    <a:pt x="123" y="135"/>
                  </a:cubicBezTo>
                  <a:cubicBezTo>
                    <a:pt x="126" y="135"/>
                    <a:pt x="127" y="133"/>
                    <a:pt x="129" y="131"/>
                  </a:cubicBezTo>
                  <a:cubicBezTo>
                    <a:pt x="137" y="136"/>
                    <a:pt x="142" y="141"/>
                    <a:pt x="151" y="145"/>
                  </a:cubicBezTo>
                  <a:cubicBezTo>
                    <a:pt x="146" y="155"/>
                    <a:pt x="163" y="154"/>
                    <a:pt x="170" y="158"/>
                  </a:cubicBezTo>
                  <a:cubicBezTo>
                    <a:pt x="177" y="162"/>
                    <a:pt x="183" y="161"/>
                    <a:pt x="191" y="165"/>
                  </a:cubicBezTo>
                  <a:cubicBezTo>
                    <a:pt x="192" y="165"/>
                    <a:pt x="192" y="168"/>
                    <a:pt x="194" y="168"/>
                  </a:cubicBezTo>
                  <a:cubicBezTo>
                    <a:pt x="195" y="168"/>
                    <a:pt x="196" y="167"/>
                    <a:pt x="196" y="165"/>
                  </a:cubicBezTo>
                  <a:cubicBezTo>
                    <a:pt x="196" y="157"/>
                    <a:pt x="181" y="151"/>
                    <a:pt x="176" y="145"/>
                  </a:cubicBezTo>
                  <a:cubicBezTo>
                    <a:pt x="180" y="145"/>
                    <a:pt x="180" y="145"/>
                    <a:pt x="180" y="145"/>
                  </a:cubicBezTo>
                  <a:cubicBezTo>
                    <a:pt x="183" y="149"/>
                    <a:pt x="201" y="156"/>
                    <a:pt x="206" y="156"/>
                  </a:cubicBezTo>
                  <a:cubicBezTo>
                    <a:pt x="208" y="153"/>
                    <a:pt x="211" y="148"/>
                    <a:pt x="211" y="145"/>
                  </a:cubicBezTo>
                  <a:cubicBezTo>
                    <a:pt x="211" y="142"/>
                    <a:pt x="206" y="140"/>
                    <a:pt x="206" y="138"/>
                  </a:cubicBezTo>
                  <a:cubicBezTo>
                    <a:pt x="205" y="137"/>
                    <a:pt x="205" y="137"/>
                    <a:pt x="206" y="133"/>
                  </a:cubicBezTo>
                  <a:cubicBezTo>
                    <a:pt x="204" y="133"/>
                    <a:pt x="204" y="133"/>
                    <a:pt x="201" y="133"/>
                  </a:cubicBezTo>
                  <a:cubicBezTo>
                    <a:pt x="200" y="130"/>
                    <a:pt x="200" y="130"/>
                    <a:pt x="199" y="130"/>
                  </a:cubicBezTo>
                  <a:cubicBezTo>
                    <a:pt x="198" y="130"/>
                    <a:pt x="198" y="130"/>
                    <a:pt x="198" y="130"/>
                  </a:cubicBezTo>
                  <a:cubicBezTo>
                    <a:pt x="197" y="130"/>
                    <a:pt x="197" y="130"/>
                    <a:pt x="197" y="130"/>
                  </a:cubicBezTo>
                  <a:cubicBezTo>
                    <a:pt x="196" y="130"/>
                    <a:pt x="194" y="130"/>
                    <a:pt x="193" y="129"/>
                  </a:cubicBezTo>
                  <a:cubicBezTo>
                    <a:pt x="190" y="128"/>
                    <a:pt x="187" y="122"/>
                    <a:pt x="186" y="118"/>
                  </a:cubicBezTo>
                  <a:cubicBezTo>
                    <a:pt x="183" y="118"/>
                    <a:pt x="183" y="118"/>
                    <a:pt x="183" y="118"/>
                  </a:cubicBezTo>
                  <a:cubicBezTo>
                    <a:pt x="183" y="114"/>
                    <a:pt x="183" y="114"/>
                    <a:pt x="183" y="114"/>
                  </a:cubicBezTo>
                  <a:cubicBezTo>
                    <a:pt x="183" y="114"/>
                    <a:pt x="184" y="115"/>
                    <a:pt x="185" y="115"/>
                  </a:cubicBezTo>
                  <a:cubicBezTo>
                    <a:pt x="185" y="115"/>
                    <a:pt x="186" y="114"/>
                    <a:pt x="187" y="114"/>
                  </a:cubicBezTo>
                  <a:cubicBezTo>
                    <a:pt x="187" y="111"/>
                    <a:pt x="187" y="111"/>
                    <a:pt x="187" y="111"/>
                  </a:cubicBezTo>
                  <a:cubicBezTo>
                    <a:pt x="186" y="111"/>
                    <a:pt x="185" y="111"/>
                    <a:pt x="184" y="111"/>
                  </a:cubicBezTo>
                  <a:cubicBezTo>
                    <a:pt x="184" y="111"/>
                    <a:pt x="183" y="111"/>
                    <a:pt x="181" y="110"/>
                  </a:cubicBezTo>
                  <a:cubicBezTo>
                    <a:pt x="182" y="110"/>
                    <a:pt x="185" y="107"/>
                    <a:pt x="187" y="107"/>
                  </a:cubicBezTo>
                  <a:cubicBezTo>
                    <a:pt x="201" y="107"/>
                    <a:pt x="201" y="126"/>
                    <a:pt x="215" y="126"/>
                  </a:cubicBezTo>
                  <a:cubicBezTo>
                    <a:pt x="219" y="126"/>
                    <a:pt x="219" y="122"/>
                    <a:pt x="219" y="118"/>
                  </a:cubicBezTo>
                  <a:cubicBezTo>
                    <a:pt x="225" y="118"/>
                    <a:pt x="225" y="116"/>
                    <a:pt x="225" y="115"/>
                  </a:cubicBezTo>
                  <a:cubicBezTo>
                    <a:pt x="225" y="114"/>
                    <a:pt x="226" y="114"/>
                    <a:pt x="225" y="111"/>
                  </a:cubicBezTo>
                  <a:cubicBezTo>
                    <a:pt x="229" y="111"/>
                    <a:pt x="234" y="110"/>
                    <a:pt x="234" y="106"/>
                  </a:cubicBezTo>
                  <a:cubicBezTo>
                    <a:pt x="234" y="102"/>
                    <a:pt x="232" y="100"/>
                    <a:pt x="226" y="100"/>
                  </a:cubicBezTo>
                  <a:cubicBezTo>
                    <a:pt x="225" y="100"/>
                    <a:pt x="223" y="100"/>
                    <a:pt x="221" y="98"/>
                  </a:cubicBezTo>
                  <a:cubicBezTo>
                    <a:pt x="220" y="96"/>
                    <a:pt x="219" y="96"/>
                    <a:pt x="218" y="96"/>
                  </a:cubicBezTo>
                  <a:cubicBezTo>
                    <a:pt x="217" y="96"/>
                    <a:pt x="215" y="97"/>
                    <a:pt x="211" y="97"/>
                  </a:cubicBezTo>
                  <a:cubicBezTo>
                    <a:pt x="207" y="97"/>
                    <a:pt x="206" y="92"/>
                    <a:pt x="205" y="87"/>
                  </a:cubicBezTo>
                  <a:cubicBezTo>
                    <a:pt x="199" y="87"/>
                    <a:pt x="191" y="84"/>
                    <a:pt x="191" y="77"/>
                  </a:cubicBezTo>
                  <a:cubicBezTo>
                    <a:pt x="187" y="77"/>
                    <a:pt x="185" y="76"/>
                    <a:pt x="183" y="75"/>
                  </a:cubicBezTo>
                  <a:cubicBezTo>
                    <a:pt x="185" y="71"/>
                    <a:pt x="188" y="71"/>
                    <a:pt x="192" y="68"/>
                  </a:cubicBezTo>
                  <a:cubicBezTo>
                    <a:pt x="191" y="67"/>
                    <a:pt x="189" y="66"/>
                    <a:pt x="188" y="66"/>
                  </a:cubicBezTo>
                  <a:cubicBezTo>
                    <a:pt x="185" y="66"/>
                    <a:pt x="184" y="66"/>
                    <a:pt x="179" y="65"/>
                  </a:cubicBezTo>
                  <a:cubicBezTo>
                    <a:pt x="182" y="62"/>
                    <a:pt x="185" y="62"/>
                    <a:pt x="189" y="61"/>
                  </a:cubicBezTo>
                  <a:cubicBezTo>
                    <a:pt x="188" y="57"/>
                    <a:pt x="185" y="54"/>
                    <a:pt x="181" y="54"/>
                  </a:cubicBezTo>
                  <a:cubicBezTo>
                    <a:pt x="181" y="54"/>
                    <a:pt x="178" y="54"/>
                    <a:pt x="177" y="54"/>
                  </a:cubicBezTo>
                  <a:cubicBezTo>
                    <a:pt x="177" y="50"/>
                    <a:pt x="177" y="50"/>
                    <a:pt x="177" y="50"/>
                  </a:cubicBezTo>
                  <a:cubicBezTo>
                    <a:pt x="169" y="49"/>
                    <a:pt x="164" y="44"/>
                    <a:pt x="157" y="42"/>
                  </a:cubicBezTo>
                  <a:cubicBezTo>
                    <a:pt x="157" y="37"/>
                    <a:pt x="150" y="36"/>
                    <a:pt x="147" y="36"/>
                  </a:cubicBezTo>
                  <a:cubicBezTo>
                    <a:pt x="145" y="36"/>
                    <a:pt x="144" y="36"/>
                    <a:pt x="140" y="36"/>
                  </a:cubicBezTo>
                  <a:cubicBezTo>
                    <a:pt x="131" y="36"/>
                    <a:pt x="129" y="26"/>
                    <a:pt x="122" y="22"/>
                  </a:cubicBezTo>
                  <a:cubicBezTo>
                    <a:pt x="119" y="19"/>
                    <a:pt x="107" y="17"/>
                    <a:pt x="101" y="17"/>
                  </a:cubicBezTo>
                  <a:cubicBezTo>
                    <a:pt x="96" y="17"/>
                    <a:pt x="95" y="25"/>
                    <a:pt x="90" y="25"/>
                  </a:cubicBezTo>
                  <a:cubicBezTo>
                    <a:pt x="87" y="25"/>
                    <a:pt x="86" y="22"/>
                    <a:pt x="83" y="22"/>
                  </a:cubicBezTo>
                  <a:cubicBezTo>
                    <a:pt x="80" y="22"/>
                    <a:pt x="79" y="25"/>
                    <a:pt x="78" y="25"/>
                  </a:cubicBezTo>
                  <a:cubicBezTo>
                    <a:pt x="76" y="25"/>
                    <a:pt x="78" y="20"/>
                    <a:pt x="78" y="19"/>
                  </a:cubicBezTo>
                  <a:cubicBezTo>
                    <a:pt x="78" y="13"/>
                    <a:pt x="74" y="3"/>
                    <a:pt x="66" y="3"/>
                  </a:cubicBezTo>
                  <a:cubicBezTo>
                    <a:pt x="55" y="3"/>
                    <a:pt x="36" y="6"/>
                    <a:pt x="36" y="17"/>
                  </a:cubicBezTo>
                  <a:cubicBezTo>
                    <a:pt x="36" y="20"/>
                    <a:pt x="39" y="22"/>
                    <a:pt x="39" y="25"/>
                  </a:cubicBezTo>
                  <a:cubicBezTo>
                    <a:pt x="39" y="27"/>
                    <a:pt x="35" y="30"/>
                    <a:pt x="33" y="30"/>
                  </a:cubicBezTo>
                  <a:cubicBezTo>
                    <a:pt x="29" y="30"/>
                    <a:pt x="30" y="28"/>
                    <a:pt x="30" y="25"/>
                  </a:cubicBezTo>
                  <a:cubicBezTo>
                    <a:pt x="30" y="25"/>
                    <a:pt x="29" y="22"/>
                    <a:pt x="30" y="20"/>
                  </a:cubicBezTo>
                  <a:cubicBezTo>
                    <a:pt x="29" y="20"/>
                    <a:pt x="28" y="19"/>
                    <a:pt x="28" y="17"/>
                  </a:cubicBezTo>
                  <a:cubicBezTo>
                    <a:pt x="28" y="9"/>
                    <a:pt x="37" y="9"/>
                    <a:pt x="40" y="3"/>
                  </a:cubicBezTo>
                  <a:cubicBezTo>
                    <a:pt x="31" y="0"/>
                    <a:pt x="31" y="0"/>
                    <a:pt x="3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144"/>
            <p:cNvSpPr>
              <a:spLocks/>
            </p:cNvSpPr>
            <p:nvPr/>
          </p:nvSpPr>
          <p:spPr bwMode="auto">
            <a:xfrm>
              <a:off x="3716338" y="1955800"/>
              <a:ext cx="26988" cy="15875"/>
            </a:xfrm>
            <a:custGeom>
              <a:avLst/>
              <a:gdLst>
                <a:gd name="T0" fmla="*/ 3 w 7"/>
                <a:gd name="T1" fmla="*/ 0 h 4"/>
                <a:gd name="T2" fmla="*/ 0 w 7"/>
                <a:gd name="T3" fmla="*/ 2 h 4"/>
                <a:gd name="T4" fmla="*/ 3 w 7"/>
                <a:gd name="T5" fmla="*/ 4 h 4"/>
                <a:gd name="T6" fmla="*/ 7 w 7"/>
                <a:gd name="T7" fmla="*/ 2 h 4"/>
                <a:gd name="T8" fmla="*/ 3 w 7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">
                  <a:moveTo>
                    <a:pt x="3" y="0"/>
                  </a:moveTo>
                  <a:cubicBezTo>
                    <a:pt x="2" y="0"/>
                    <a:pt x="1" y="0"/>
                    <a:pt x="0" y="2"/>
                  </a:cubicBezTo>
                  <a:cubicBezTo>
                    <a:pt x="1" y="3"/>
                    <a:pt x="2" y="4"/>
                    <a:pt x="3" y="4"/>
                  </a:cubicBezTo>
                  <a:cubicBezTo>
                    <a:pt x="4" y="4"/>
                    <a:pt x="5" y="3"/>
                    <a:pt x="7" y="2"/>
                  </a:cubicBezTo>
                  <a:cubicBezTo>
                    <a:pt x="5" y="1"/>
                    <a:pt x="4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145"/>
            <p:cNvSpPr>
              <a:spLocks/>
            </p:cNvSpPr>
            <p:nvPr/>
          </p:nvSpPr>
          <p:spPr bwMode="auto">
            <a:xfrm>
              <a:off x="3536950" y="1831975"/>
              <a:ext cx="22225" cy="19050"/>
            </a:xfrm>
            <a:custGeom>
              <a:avLst/>
              <a:gdLst>
                <a:gd name="T0" fmla="*/ 2 w 6"/>
                <a:gd name="T1" fmla="*/ 0 h 5"/>
                <a:gd name="T2" fmla="*/ 1 w 6"/>
                <a:gd name="T3" fmla="*/ 0 h 5"/>
                <a:gd name="T4" fmla="*/ 6 w 6"/>
                <a:gd name="T5" fmla="*/ 5 h 5"/>
                <a:gd name="T6" fmla="*/ 2 w 6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5">
                  <a:moveTo>
                    <a:pt x="2" y="0"/>
                  </a:moveTo>
                  <a:cubicBezTo>
                    <a:pt x="2" y="0"/>
                    <a:pt x="1" y="0"/>
                    <a:pt x="1" y="0"/>
                  </a:cubicBezTo>
                  <a:cubicBezTo>
                    <a:pt x="0" y="2"/>
                    <a:pt x="3" y="4"/>
                    <a:pt x="6" y="5"/>
                  </a:cubicBezTo>
                  <a:cubicBezTo>
                    <a:pt x="5" y="3"/>
                    <a:pt x="4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146"/>
            <p:cNvSpPr>
              <a:spLocks/>
            </p:cNvSpPr>
            <p:nvPr/>
          </p:nvSpPr>
          <p:spPr bwMode="auto">
            <a:xfrm>
              <a:off x="3303588" y="768350"/>
              <a:ext cx="935038" cy="488950"/>
            </a:xfrm>
            <a:custGeom>
              <a:avLst/>
              <a:gdLst>
                <a:gd name="T0" fmla="*/ 141 w 249"/>
                <a:gd name="T1" fmla="*/ 4 h 130"/>
                <a:gd name="T2" fmla="*/ 127 w 249"/>
                <a:gd name="T3" fmla="*/ 3 h 130"/>
                <a:gd name="T4" fmla="*/ 87 w 249"/>
                <a:gd name="T5" fmla="*/ 7 h 130"/>
                <a:gd name="T6" fmla="*/ 82 w 249"/>
                <a:gd name="T7" fmla="*/ 7 h 130"/>
                <a:gd name="T8" fmla="*/ 48 w 249"/>
                <a:gd name="T9" fmla="*/ 14 h 130"/>
                <a:gd name="T10" fmla="*/ 35 w 249"/>
                <a:gd name="T11" fmla="*/ 22 h 130"/>
                <a:gd name="T12" fmla="*/ 0 w 249"/>
                <a:gd name="T13" fmla="*/ 33 h 130"/>
                <a:gd name="T14" fmla="*/ 10 w 249"/>
                <a:gd name="T15" fmla="*/ 31 h 130"/>
                <a:gd name="T16" fmla="*/ 11 w 249"/>
                <a:gd name="T17" fmla="*/ 36 h 130"/>
                <a:gd name="T18" fmla="*/ 28 w 249"/>
                <a:gd name="T19" fmla="*/ 33 h 130"/>
                <a:gd name="T20" fmla="*/ 16 w 249"/>
                <a:gd name="T21" fmla="*/ 42 h 130"/>
                <a:gd name="T22" fmla="*/ 29 w 249"/>
                <a:gd name="T23" fmla="*/ 42 h 130"/>
                <a:gd name="T24" fmla="*/ 37 w 249"/>
                <a:gd name="T25" fmla="*/ 51 h 130"/>
                <a:gd name="T26" fmla="*/ 47 w 249"/>
                <a:gd name="T27" fmla="*/ 48 h 130"/>
                <a:gd name="T28" fmla="*/ 64 w 249"/>
                <a:gd name="T29" fmla="*/ 51 h 130"/>
                <a:gd name="T30" fmla="*/ 95 w 249"/>
                <a:gd name="T31" fmla="*/ 47 h 130"/>
                <a:gd name="T32" fmla="*/ 86 w 249"/>
                <a:gd name="T33" fmla="*/ 55 h 130"/>
                <a:gd name="T34" fmla="*/ 70 w 249"/>
                <a:gd name="T35" fmla="*/ 58 h 130"/>
                <a:gd name="T36" fmla="*/ 79 w 249"/>
                <a:gd name="T37" fmla="*/ 67 h 130"/>
                <a:gd name="T38" fmla="*/ 55 w 249"/>
                <a:gd name="T39" fmla="*/ 56 h 130"/>
                <a:gd name="T40" fmla="*/ 45 w 249"/>
                <a:gd name="T41" fmla="*/ 56 h 130"/>
                <a:gd name="T42" fmla="*/ 47 w 249"/>
                <a:gd name="T43" fmla="*/ 60 h 130"/>
                <a:gd name="T44" fmla="*/ 40 w 249"/>
                <a:gd name="T45" fmla="*/ 62 h 130"/>
                <a:gd name="T46" fmla="*/ 44 w 249"/>
                <a:gd name="T47" fmla="*/ 84 h 130"/>
                <a:gd name="T48" fmla="*/ 36 w 249"/>
                <a:gd name="T49" fmla="*/ 97 h 130"/>
                <a:gd name="T50" fmla="*/ 43 w 249"/>
                <a:gd name="T51" fmla="*/ 95 h 130"/>
                <a:gd name="T52" fmla="*/ 60 w 249"/>
                <a:gd name="T53" fmla="*/ 109 h 130"/>
                <a:gd name="T54" fmla="*/ 37 w 249"/>
                <a:gd name="T55" fmla="*/ 101 h 130"/>
                <a:gd name="T56" fmla="*/ 30 w 249"/>
                <a:gd name="T57" fmla="*/ 104 h 130"/>
                <a:gd name="T58" fmla="*/ 18 w 249"/>
                <a:gd name="T59" fmla="*/ 124 h 130"/>
                <a:gd name="T60" fmla="*/ 25 w 249"/>
                <a:gd name="T61" fmla="*/ 123 h 130"/>
                <a:gd name="T62" fmla="*/ 60 w 249"/>
                <a:gd name="T63" fmla="*/ 126 h 130"/>
                <a:gd name="T64" fmla="*/ 91 w 249"/>
                <a:gd name="T65" fmla="*/ 130 h 130"/>
                <a:gd name="T66" fmla="*/ 110 w 249"/>
                <a:gd name="T67" fmla="*/ 118 h 130"/>
                <a:gd name="T68" fmla="*/ 102 w 249"/>
                <a:gd name="T69" fmla="*/ 118 h 130"/>
                <a:gd name="T70" fmla="*/ 112 w 249"/>
                <a:gd name="T71" fmla="*/ 100 h 130"/>
                <a:gd name="T72" fmla="*/ 139 w 249"/>
                <a:gd name="T73" fmla="*/ 87 h 130"/>
                <a:gd name="T74" fmla="*/ 135 w 249"/>
                <a:gd name="T75" fmla="*/ 81 h 130"/>
                <a:gd name="T76" fmla="*/ 131 w 249"/>
                <a:gd name="T77" fmla="*/ 75 h 130"/>
                <a:gd name="T78" fmla="*/ 152 w 249"/>
                <a:gd name="T79" fmla="*/ 69 h 130"/>
                <a:gd name="T80" fmla="*/ 160 w 249"/>
                <a:gd name="T81" fmla="*/ 70 h 130"/>
                <a:gd name="T82" fmla="*/ 191 w 249"/>
                <a:gd name="T83" fmla="*/ 47 h 130"/>
                <a:gd name="T84" fmla="*/ 222 w 249"/>
                <a:gd name="T85" fmla="*/ 33 h 130"/>
                <a:gd name="T86" fmla="*/ 208 w 249"/>
                <a:gd name="T87" fmla="*/ 34 h 130"/>
                <a:gd name="T88" fmla="*/ 242 w 249"/>
                <a:gd name="T89" fmla="*/ 21 h 130"/>
                <a:gd name="T90" fmla="*/ 231 w 249"/>
                <a:gd name="T91" fmla="*/ 10 h 130"/>
                <a:gd name="T92" fmla="*/ 221 w 249"/>
                <a:gd name="T93" fmla="*/ 3 h 130"/>
                <a:gd name="T94" fmla="*/ 203 w 249"/>
                <a:gd name="T95" fmla="*/ 6 h 130"/>
                <a:gd name="T96" fmla="*/ 166 w 249"/>
                <a:gd name="T97" fmla="*/ 2 h 130"/>
                <a:gd name="T98" fmla="*/ 150 w 249"/>
                <a:gd name="T99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49" h="130">
                  <a:moveTo>
                    <a:pt x="150" y="0"/>
                  </a:moveTo>
                  <a:cubicBezTo>
                    <a:pt x="146" y="0"/>
                    <a:pt x="145" y="4"/>
                    <a:pt x="141" y="4"/>
                  </a:cubicBezTo>
                  <a:cubicBezTo>
                    <a:pt x="136" y="4"/>
                    <a:pt x="135" y="1"/>
                    <a:pt x="130" y="1"/>
                  </a:cubicBezTo>
                  <a:cubicBezTo>
                    <a:pt x="129" y="1"/>
                    <a:pt x="127" y="2"/>
                    <a:pt x="127" y="3"/>
                  </a:cubicBezTo>
                  <a:cubicBezTo>
                    <a:pt x="112" y="3"/>
                    <a:pt x="109" y="3"/>
                    <a:pt x="94" y="3"/>
                  </a:cubicBezTo>
                  <a:cubicBezTo>
                    <a:pt x="91" y="3"/>
                    <a:pt x="89" y="4"/>
                    <a:pt x="87" y="7"/>
                  </a:cubicBezTo>
                  <a:cubicBezTo>
                    <a:pt x="86" y="8"/>
                    <a:pt x="85" y="8"/>
                    <a:pt x="85" y="8"/>
                  </a:cubicBezTo>
                  <a:cubicBezTo>
                    <a:pt x="85" y="8"/>
                    <a:pt x="85" y="7"/>
                    <a:pt x="82" y="7"/>
                  </a:cubicBezTo>
                  <a:cubicBezTo>
                    <a:pt x="73" y="7"/>
                    <a:pt x="70" y="13"/>
                    <a:pt x="67" y="20"/>
                  </a:cubicBezTo>
                  <a:cubicBezTo>
                    <a:pt x="65" y="19"/>
                    <a:pt x="54" y="14"/>
                    <a:pt x="48" y="14"/>
                  </a:cubicBezTo>
                  <a:cubicBezTo>
                    <a:pt x="42" y="14"/>
                    <a:pt x="46" y="20"/>
                    <a:pt x="37" y="20"/>
                  </a:cubicBezTo>
                  <a:cubicBezTo>
                    <a:pt x="37" y="21"/>
                    <a:pt x="36" y="22"/>
                    <a:pt x="35" y="22"/>
                  </a:cubicBezTo>
                  <a:cubicBezTo>
                    <a:pt x="34" y="22"/>
                    <a:pt x="32" y="22"/>
                    <a:pt x="28" y="22"/>
                  </a:cubicBezTo>
                  <a:cubicBezTo>
                    <a:pt x="20" y="22"/>
                    <a:pt x="2" y="26"/>
                    <a:pt x="0" y="33"/>
                  </a:cubicBezTo>
                  <a:cubicBezTo>
                    <a:pt x="2" y="33"/>
                    <a:pt x="5" y="33"/>
                    <a:pt x="6" y="33"/>
                  </a:cubicBezTo>
                  <a:cubicBezTo>
                    <a:pt x="7" y="32"/>
                    <a:pt x="9" y="31"/>
                    <a:pt x="10" y="31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16" y="32"/>
                    <a:pt x="14" y="33"/>
                    <a:pt x="11" y="36"/>
                  </a:cubicBezTo>
                  <a:cubicBezTo>
                    <a:pt x="12" y="36"/>
                    <a:pt x="15" y="38"/>
                    <a:pt x="16" y="38"/>
                  </a:cubicBezTo>
                  <a:cubicBezTo>
                    <a:pt x="22" y="38"/>
                    <a:pt x="22" y="33"/>
                    <a:pt x="28" y="33"/>
                  </a:cubicBezTo>
                  <a:cubicBezTo>
                    <a:pt x="30" y="33"/>
                    <a:pt x="31" y="33"/>
                    <a:pt x="33" y="33"/>
                  </a:cubicBezTo>
                  <a:cubicBezTo>
                    <a:pt x="26" y="36"/>
                    <a:pt x="19" y="35"/>
                    <a:pt x="16" y="42"/>
                  </a:cubicBezTo>
                  <a:cubicBezTo>
                    <a:pt x="16" y="42"/>
                    <a:pt x="18" y="42"/>
                    <a:pt x="19" y="42"/>
                  </a:cubicBezTo>
                  <a:cubicBezTo>
                    <a:pt x="22" y="42"/>
                    <a:pt x="25" y="42"/>
                    <a:pt x="29" y="42"/>
                  </a:cubicBezTo>
                  <a:cubicBezTo>
                    <a:pt x="25" y="42"/>
                    <a:pt x="23" y="44"/>
                    <a:pt x="21" y="45"/>
                  </a:cubicBezTo>
                  <a:cubicBezTo>
                    <a:pt x="23" y="48"/>
                    <a:pt x="31" y="51"/>
                    <a:pt x="37" y="51"/>
                  </a:cubicBezTo>
                  <a:cubicBezTo>
                    <a:pt x="40" y="51"/>
                    <a:pt x="41" y="50"/>
                    <a:pt x="43" y="48"/>
                  </a:cubicBezTo>
                  <a:cubicBezTo>
                    <a:pt x="47" y="48"/>
                    <a:pt x="47" y="48"/>
                    <a:pt x="47" y="48"/>
                  </a:cubicBezTo>
                  <a:cubicBezTo>
                    <a:pt x="45" y="52"/>
                    <a:pt x="53" y="54"/>
                    <a:pt x="58" y="54"/>
                  </a:cubicBezTo>
                  <a:cubicBezTo>
                    <a:pt x="61" y="54"/>
                    <a:pt x="62" y="51"/>
                    <a:pt x="64" y="51"/>
                  </a:cubicBezTo>
                  <a:cubicBezTo>
                    <a:pt x="67" y="51"/>
                    <a:pt x="69" y="54"/>
                    <a:pt x="74" y="54"/>
                  </a:cubicBezTo>
                  <a:cubicBezTo>
                    <a:pt x="83" y="54"/>
                    <a:pt x="90" y="52"/>
                    <a:pt x="95" y="47"/>
                  </a:cubicBezTo>
                  <a:cubicBezTo>
                    <a:pt x="100" y="47"/>
                    <a:pt x="100" y="47"/>
                    <a:pt x="100" y="47"/>
                  </a:cubicBezTo>
                  <a:cubicBezTo>
                    <a:pt x="96" y="51"/>
                    <a:pt x="91" y="53"/>
                    <a:pt x="86" y="55"/>
                  </a:cubicBezTo>
                  <a:cubicBezTo>
                    <a:pt x="72" y="55"/>
                    <a:pt x="72" y="55"/>
                    <a:pt x="72" y="55"/>
                  </a:cubicBezTo>
                  <a:cubicBezTo>
                    <a:pt x="71" y="56"/>
                    <a:pt x="70" y="57"/>
                    <a:pt x="70" y="58"/>
                  </a:cubicBezTo>
                  <a:cubicBezTo>
                    <a:pt x="70" y="60"/>
                    <a:pt x="79" y="65"/>
                    <a:pt x="80" y="67"/>
                  </a:cubicBezTo>
                  <a:cubicBezTo>
                    <a:pt x="80" y="67"/>
                    <a:pt x="79" y="67"/>
                    <a:pt x="79" y="67"/>
                  </a:cubicBezTo>
                  <a:cubicBezTo>
                    <a:pt x="72" y="67"/>
                    <a:pt x="69" y="59"/>
                    <a:pt x="63" y="57"/>
                  </a:cubicBezTo>
                  <a:cubicBezTo>
                    <a:pt x="60" y="56"/>
                    <a:pt x="58" y="56"/>
                    <a:pt x="55" y="56"/>
                  </a:cubicBezTo>
                  <a:cubicBezTo>
                    <a:pt x="52" y="56"/>
                    <a:pt x="49" y="56"/>
                    <a:pt x="47" y="56"/>
                  </a:cubicBezTo>
                  <a:cubicBezTo>
                    <a:pt x="47" y="56"/>
                    <a:pt x="46" y="56"/>
                    <a:pt x="45" y="56"/>
                  </a:cubicBezTo>
                  <a:cubicBezTo>
                    <a:pt x="44" y="56"/>
                    <a:pt x="44" y="56"/>
                    <a:pt x="43" y="56"/>
                  </a:cubicBezTo>
                  <a:cubicBezTo>
                    <a:pt x="44" y="59"/>
                    <a:pt x="44" y="60"/>
                    <a:pt x="47" y="60"/>
                  </a:cubicBezTo>
                  <a:cubicBezTo>
                    <a:pt x="47" y="60"/>
                    <a:pt x="46" y="60"/>
                    <a:pt x="45" y="60"/>
                  </a:cubicBezTo>
                  <a:cubicBezTo>
                    <a:pt x="43" y="60"/>
                    <a:pt x="40" y="60"/>
                    <a:pt x="40" y="62"/>
                  </a:cubicBezTo>
                  <a:cubicBezTo>
                    <a:pt x="40" y="67"/>
                    <a:pt x="60" y="67"/>
                    <a:pt x="60" y="76"/>
                  </a:cubicBezTo>
                  <a:cubicBezTo>
                    <a:pt x="60" y="84"/>
                    <a:pt x="51" y="82"/>
                    <a:pt x="44" y="84"/>
                  </a:cubicBezTo>
                  <a:cubicBezTo>
                    <a:pt x="40" y="85"/>
                    <a:pt x="38" y="89"/>
                    <a:pt x="36" y="93"/>
                  </a:cubicBezTo>
                  <a:cubicBezTo>
                    <a:pt x="36" y="97"/>
                    <a:pt x="36" y="97"/>
                    <a:pt x="36" y="97"/>
                  </a:cubicBezTo>
                  <a:cubicBezTo>
                    <a:pt x="40" y="97"/>
                    <a:pt x="40" y="97"/>
                    <a:pt x="40" y="97"/>
                  </a:cubicBezTo>
                  <a:cubicBezTo>
                    <a:pt x="41" y="96"/>
                    <a:pt x="41" y="96"/>
                    <a:pt x="43" y="95"/>
                  </a:cubicBezTo>
                  <a:cubicBezTo>
                    <a:pt x="47" y="95"/>
                    <a:pt x="47" y="95"/>
                    <a:pt x="47" y="95"/>
                  </a:cubicBezTo>
                  <a:cubicBezTo>
                    <a:pt x="47" y="102"/>
                    <a:pt x="56" y="105"/>
                    <a:pt x="60" y="109"/>
                  </a:cubicBezTo>
                  <a:cubicBezTo>
                    <a:pt x="55" y="109"/>
                    <a:pt x="55" y="109"/>
                    <a:pt x="55" y="109"/>
                  </a:cubicBezTo>
                  <a:cubicBezTo>
                    <a:pt x="49" y="106"/>
                    <a:pt x="46" y="101"/>
                    <a:pt x="37" y="101"/>
                  </a:cubicBezTo>
                  <a:cubicBezTo>
                    <a:pt x="36" y="101"/>
                    <a:pt x="35" y="101"/>
                    <a:pt x="34" y="101"/>
                  </a:cubicBezTo>
                  <a:cubicBezTo>
                    <a:pt x="32" y="101"/>
                    <a:pt x="30" y="101"/>
                    <a:pt x="30" y="104"/>
                  </a:cubicBezTo>
                  <a:cubicBezTo>
                    <a:pt x="30" y="109"/>
                    <a:pt x="36" y="110"/>
                    <a:pt x="39" y="112"/>
                  </a:cubicBezTo>
                  <a:cubicBezTo>
                    <a:pt x="33" y="117"/>
                    <a:pt x="18" y="112"/>
                    <a:pt x="18" y="124"/>
                  </a:cubicBezTo>
                  <a:cubicBezTo>
                    <a:pt x="18" y="125"/>
                    <a:pt x="19" y="126"/>
                    <a:pt x="21" y="126"/>
                  </a:cubicBezTo>
                  <a:cubicBezTo>
                    <a:pt x="23" y="126"/>
                    <a:pt x="24" y="125"/>
                    <a:pt x="25" y="123"/>
                  </a:cubicBezTo>
                  <a:cubicBezTo>
                    <a:pt x="35" y="126"/>
                    <a:pt x="42" y="129"/>
                    <a:pt x="52" y="129"/>
                  </a:cubicBezTo>
                  <a:cubicBezTo>
                    <a:pt x="56" y="129"/>
                    <a:pt x="58" y="126"/>
                    <a:pt x="60" y="126"/>
                  </a:cubicBezTo>
                  <a:cubicBezTo>
                    <a:pt x="67" y="126"/>
                    <a:pt x="73" y="126"/>
                    <a:pt x="82" y="126"/>
                  </a:cubicBezTo>
                  <a:cubicBezTo>
                    <a:pt x="87" y="126"/>
                    <a:pt x="84" y="130"/>
                    <a:pt x="91" y="130"/>
                  </a:cubicBezTo>
                  <a:cubicBezTo>
                    <a:pt x="98" y="130"/>
                    <a:pt x="114" y="125"/>
                    <a:pt x="114" y="120"/>
                  </a:cubicBezTo>
                  <a:cubicBezTo>
                    <a:pt x="114" y="118"/>
                    <a:pt x="111" y="118"/>
                    <a:pt x="110" y="118"/>
                  </a:cubicBezTo>
                  <a:cubicBezTo>
                    <a:pt x="110" y="118"/>
                    <a:pt x="110" y="118"/>
                    <a:pt x="109" y="118"/>
                  </a:cubicBezTo>
                  <a:cubicBezTo>
                    <a:pt x="107" y="118"/>
                    <a:pt x="107" y="118"/>
                    <a:pt x="102" y="118"/>
                  </a:cubicBezTo>
                  <a:cubicBezTo>
                    <a:pt x="102" y="108"/>
                    <a:pt x="114" y="114"/>
                    <a:pt x="114" y="105"/>
                  </a:cubicBezTo>
                  <a:cubicBezTo>
                    <a:pt x="114" y="103"/>
                    <a:pt x="113" y="102"/>
                    <a:pt x="112" y="100"/>
                  </a:cubicBezTo>
                  <a:cubicBezTo>
                    <a:pt x="115" y="100"/>
                    <a:pt x="114" y="100"/>
                    <a:pt x="127" y="100"/>
                  </a:cubicBezTo>
                  <a:cubicBezTo>
                    <a:pt x="131" y="97"/>
                    <a:pt x="133" y="90"/>
                    <a:pt x="139" y="87"/>
                  </a:cubicBezTo>
                  <a:cubicBezTo>
                    <a:pt x="138" y="83"/>
                    <a:pt x="135" y="82"/>
                    <a:pt x="131" y="81"/>
                  </a:cubicBezTo>
                  <a:cubicBezTo>
                    <a:pt x="133" y="81"/>
                    <a:pt x="134" y="81"/>
                    <a:pt x="135" y="81"/>
                  </a:cubicBezTo>
                  <a:cubicBezTo>
                    <a:pt x="138" y="81"/>
                    <a:pt x="140" y="80"/>
                    <a:pt x="139" y="75"/>
                  </a:cubicBezTo>
                  <a:cubicBezTo>
                    <a:pt x="131" y="75"/>
                    <a:pt x="131" y="75"/>
                    <a:pt x="131" y="75"/>
                  </a:cubicBezTo>
                  <a:cubicBezTo>
                    <a:pt x="136" y="72"/>
                    <a:pt x="143" y="71"/>
                    <a:pt x="149" y="69"/>
                  </a:cubicBezTo>
                  <a:cubicBezTo>
                    <a:pt x="150" y="69"/>
                    <a:pt x="151" y="69"/>
                    <a:pt x="152" y="69"/>
                  </a:cubicBezTo>
                  <a:cubicBezTo>
                    <a:pt x="153" y="69"/>
                    <a:pt x="155" y="69"/>
                    <a:pt x="156" y="69"/>
                  </a:cubicBezTo>
                  <a:cubicBezTo>
                    <a:pt x="157" y="69"/>
                    <a:pt x="159" y="70"/>
                    <a:pt x="160" y="70"/>
                  </a:cubicBezTo>
                  <a:cubicBezTo>
                    <a:pt x="161" y="70"/>
                    <a:pt x="163" y="69"/>
                    <a:pt x="164" y="68"/>
                  </a:cubicBezTo>
                  <a:cubicBezTo>
                    <a:pt x="173" y="62"/>
                    <a:pt x="179" y="51"/>
                    <a:pt x="191" y="47"/>
                  </a:cubicBezTo>
                  <a:cubicBezTo>
                    <a:pt x="201" y="44"/>
                    <a:pt x="217" y="40"/>
                    <a:pt x="223" y="33"/>
                  </a:cubicBezTo>
                  <a:cubicBezTo>
                    <a:pt x="223" y="33"/>
                    <a:pt x="222" y="33"/>
                    <a:pt x="222" y="33"/>
                  </a:cubicBezTo>
                  <a:cubicBezTo>
                    <a:pt x="220" y="33"/>
                    <a:pt x="217" y="33"/>
                    <a:pt x="215" y="33"/>
                  </a:cubicBezTo>
                  <a:cubicBezTo>
                    <a:pt x="213" y="34"/>
                    <a:pt x="211" y="34"/>
                    <a:pt x="208" y="34"/>
                  </a:cubicBezTo>
                  <a:cubicBezTo>
                    <a:pt x="205" y="34"/>
                    <a:pt x="203" y="33"/>
                    <a:pt x="202" y="32"/>
                  </a:cubicBezTo>
                  <a:cubicBezTo>
                    <a:pt x="217" y="25"/>
                    <a:pt x="231" y="30"/>
                    <a:pt x="242" y="21"/>
                  </a:cubicBezTo>
                  <a:cubicBezTo>
                    <a:pt x="244" y="20"/>
                    <a:pt x="249" y="21"/>
                    <a:pt x="249" y="17"/>
                  </a:cubicBezTo>
                  <a:cubicBezTo>
                    <a:pt x="249" y="12"/>
                    <a:pt x="234" y="13"/>
                    <a:pt x="231" y="10"/>
                  </a:cubicBezTo>
                  <a:cubicBezTo>
                    <a:pt x="229" y="8"/>
                    <a:pt x="229" y="6"/>
                    <a:pt x="226" y="5"/>
                  </a:cubicBezTo>
                  <a:cubicBezTo>
                    <a:pt x="224" y="5"/>
                    <a:pt x="223" y="4"/>
                    <a:pt x="221" y="3"/>
                  </a:cubicBezTo>
                  <a:cubicBezTo>
                    <a:pt x="199" y="9"/>
                    <a:pt x="199" y="9"/>
                    <a:pt x="199" y="9"/>
                  </a:cubicBezTo>
                  <a:cubicBezTo>
                    <a:pt x="201" y="9"/>
                    <a:pt x="202" y="8"/>
                    <a:pt x="203" y="6"/>
                  </a:cubicBezTo>
                  <a:cubicBezTo>
                    <a:pt x="199" y="2"/>
                    <a:pt x="183" y="1"/>
                    <a:pt x="173" y="1"/>
                  </a:cubicBezTo>
                  <a:cubicBezTo>
                    <a:pt x="170" y="1"/>
                    <a:pt x="168" y="2"/>
                    <a:pt x="166" y="2"/>
                  </a:cubicBezTo>
                  <a:cubicBezTo>
                    <a:pt x="164" y="2"/>
                    <a:pt x="162" y="2"/>
                    <a:pt x="158" y="2"/>
                  </a:cubicBezTo>
                  <a:cubicBezTo>
                    <a:pt x="156" y="2"/>
                    <a:pt x="154" y="0"/>
                    <a:pt x="15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147"/>
            <p:cNvSpPr>
              <a:spLocks/>
            </p:cNvSpPr>
            <p:nvPr/>
          </p:nvSpPr>
          <p:spPr bwMode="auto">
            <a:xfrm>
              <a:off x="3889375" y="720725"/>
              <a:ext cx="1831975" cy="1393825"/>
            </a:xfrm>
            <a:custGeom>
              <a:avLst/>
              <a:gdLst>
                <a:gd name="T0" fmla="*/ 264 w 488"/>
                <a:gd name="T1" fmla="*/ 8 h 371"/>
                <a:gd name="T2" fmla="*/ 253 w 488"/>
                <a:gd name="T3" fmla="*/ 12 h 371"/>
                <a:gd name="T4" fmla="*/ 229 w 488"/>
                <a:gd name="T5" fmla="*/ 10 h 371"/>
                <a:gd name="T6" fmla="*/ 200 w 488"/>
                <a:gd name="T7" fmla="*/ 23 h 371"/>
                <a:gd name="T8" fmla="*/ 177 w 488"/>
                <a:gd name="T9" fmla="*/ 24 h 371"/>
                <a:gd name="T10" fmla="*/ 168 w 488"/>
                <a:gd name="T11" fmla="*/ 34 h 371"/>
                <a:gd name="T12" fmla="*/ 153 w 488"/>
                <a:gd name="T13" fmla="*/ 36 h 371"/>
                <a:gd name="T14" fmla="*/ 93 w 488"/>
                <a:gd name="T15" fmla="*/ 38 h 371"/>
                <a:gd name="T16" fmla="*/ 46 w 488"/>
                <a:gd name="T17" fmla="*/ 66 h 371"/>
                <a:gd name="T18" fmla="*/ 54 w 488"/>
                <a:gd name="T19" fmla="*/ 91 h 371"/>
                <a:gd name="T20" fmla="*/ 37 w 488"/>
                <a:gd name="T21" fmla="*/ 92 h 371"/>
                <a:gd name="T22" fmla="*/ 0 w 488"/>
                <a:gd name="T23" fmla="*/ 107 h 371"/>
                <a:gd name="T24" fmla="*/ 42 w 488"/>
                <a:gd name="T25" fmla="*/ 116 h 371"/>
                <a:gd name="T26" fmla="*/ 33 w 488"/>
                <a:gd name="T27" fmla="*/ 123 h 371"/>
                <a:gd name="T28" fmla="*/ 12 w 488"/>
                <a:gd name="T29" fmla="*/ 131 h 371"/>
                <a:gd name="T30" fmla="*/ 34 w 488"/>
                <a:gd name="T31" fmla="*/ 135 h 371"/>
                <a:gd name="T32" fmla="*/ 49 w 488"/>
                <a:gd name="T33" fmla="*/ 147 h 371"/>
                <a:gd name="T34" fmla="*/ 53 w 488"/>
                <a:gd name="T35" fmla="*/ 143 h 371"/>
                <a:gd name="T36" fmla="*/ 79 w 488"/>
                <a:gd name="T37" fmla="*/ 141 h 371"/>
                <a:gd name="T38" fmla="*/ 146 w 488"/>
                <a:gd name="T39" fmla="*/ 199 h 371"/>
                <a:gd name="T40" fmla="*/ 155 w 488"/>
                <a:gd name="T41" fmla="*/ 212 h 371"/>
                <a:gd name="T42" fmla="*/ 155 w 488"/>
                <a:gd name="T43" fmla="*/ 228 h 371"/>
                <a:gd name="T44" fmla="*/ 181 w 488"/>
                <a:gd name="T45" fmla="*/ 240 h 371"/>
                <a:gd name="T46" fmla="*/ 165 w 488"/>
                <a:gd name="T47" fmla="*/ 260 h 371"/>
                <a:gd name="T48" fmla="*/ 153 w 488"/>
                <a:gd name="T49" fmla="*/ 283 h 371"/>
                <a:gd name="T50" fmla="*/ 156 w 488"/>
                <a:gd name="T51" fmla="*/ 290 h 371"/>
                <a:gd name="T52" fmla="*/ 170 w 488"/>
                <a:gd name="T53" fmla="*/ 316 h 371"/>
                <a:gd name="T54" fmla="*/ 179 w 488"/>
                <a:gd name="T55" fmla="*/ 316 h 371"/>
                <a:gd name="T56" fmla="*/ 193 w 488"/>
                <a:gd name="T57" fmla="*/ 353 h 371"/>
                <a:gd name="T58" fmla="*/ 228 w 488"/>
                <a:gd name="T59" fmla="*/ 370 h 371"/>
                <a:gd name="T60" fmla="*/ 248 w 488"/>
                <a:gd name="T61" fmla="*/ 353 h 371"/>
                <a:gd name="T62" fmla="*/ 258 w 488"/>
                <a:gd name="T63" fmla="*/ 316 h 371"/>
                <a:gd name="T64" fmla="*/ 281 w 488"/>
                <a:gd name="T65" fmla="*/ 297 h 371"/>
                <a:gd name="T66" fmla="*/ 291 w 488"/>
                <a:gd name="T67" fmla="*/ 296 h 371"/>
                <a:gd name="T68" fmla="*/ 329 w 488"/>
                <a:gd name="T69" fmla="*/ 268 h 371"/>
                <a:gd name="T70" fmla="*/ 377 w 488"/>
                <a:gd name="T71" fmla="*/ 256 h 371"/>
                <a:gd name="T72" fmla="*/ 379 w 488"/>
                <a:gd name="T73" fmla="*/ 227 h 371"/>
                <a:gd name="T74" fmla="*/ 384 w 488"/>
                <a:gd name="T75" fmla="*/ 217 h 371"/>
                <a:gd name="T76" fmla="*/ 416 w 488"/>
                <a:gd name="T77" fmla="*/ 227 h 371"/>
                <a:gd name="T78" fmla="*/ 390 w 488"/>
                <a:gd name="T79" fmla="*/ 192 h 371"/>
                <a:gd name="T80" fmla="*/ 411 w 488"/>
                <a:gd name="T81" fmla="*/ 197 h 371"/>
                <a:gd name="T82" fmla="*/ 409 w 488"/>
                <a:gd name="T83" fmla="*/ 190 h 371"/>
                <a:gd name="T84" fmla="*/ 434 w 488"/>
                <a:gd name="T85" fmla="*/ 168 h 371"/>
                <a:gd name="T86" fmla="*/ 432 w 488"/>
                <a:gd name="T87" fmla="*/ 152 h 371"/>
                <a:gd name="T88" fmla="*/ 424 w 488"/>
                <a:gd name="T89" fmla="*/ 131 h 371"/>
                <a:gd name="T90" fmla="*/ 432 w 488"/>
                <a:gd name="T91" fmla="*/ 116 h 371"/>
                <a:gd name="T92" fmla="*/ 420 w 488"/>
                <a:gd name="T93" fmla="*/ 110 h 371"/>
                <a:gd name="T94" fmla="*/ 433 w 488"/>
                <a:gd name="T95" fmla="*/ 85 h 371"/>
                <a:gd name="T96" fmla="*/ 446 w 488"/>
                <a:gd name="T97" fmla="*/ 70 h 371"/>
                <a:gd name="T98" fmla="*/ 453 w 488"/>
                <a:gd name="T99" fmla="*/ 61 h 371"/>
                <a:gd name="T100" fmla="*/ 471 w 488"/>
                <a:gd name="T101" fmla="*/ 33 h 371"/>
                <a:gd name="T102" fmla="*/ 441 w 488"/>
                <a:gd name="T103" fmla="*/ 42 h 371"/>
                <a:gd name="T104" fmla="*/ 416 w 488"/>
                <a:gd name="T105" fmla="*/ 42 h 371"/>
                <a:gd name="T106" fmla="*/ 401 w 488"/>
                <a:gd name="T107" fmla="*/ 32 h 371"/>
                <a:gd name="T108" fmla="*/ 373 w 488"/>
                <a:gd name="T109" fmla="*/ 34 h 371"/>
                <a:gd name="T110" fmla="*/ 321 w 488"/>
                <a:gd name="T111" fmla="*/ 34 h 371"/>
                <a:gd name="T112" fmla="*/ 387 w 488"/>
                <a:gd name="T113" fmla="*/ 17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88" h="371">
                  <a:moveTo>
                    <a:pt x="345" y="0"/>
                  </a:moveTo>
                  <a:cubicBezTo>
                    <a:pt x="330" y="0"/>
                    <a:pt x="319" y="0"/>
                    <a:pt x="303" y="0"/>
                  </a:cubicBezTo>
                  <a:cubicBezTo>
                    <a:pt x="289" y="0"/>
                    <a:pt x="278" y="8"/>
                    <a:pt x="264" y="8"/>
                  </a:cubicBezTo>
                  <a:cubicBezTo>
                    <a:pt x="261" y="8"/>
                    <a:pt x="259" y="8"/>
                    <a:pt x="257" y="8"/>
                  </a:cubicBezTo>
                  <a:cubicBezTo>
                    <a:pt x="255" y="8"/>
                    <a:pt x="254" y="8"/>
                    <a:pt x="253" y="8"/>
                  </a:cubicBezTo>
                  <a:cubicBezTo>
                    <a:pt x="253" y="12"/>
                    <a:pt x="253" y="12"/>
                    <a:pt x="253" y="12"/>
                  </a:cubicBezTo>
                  <a:cubicBezTo>
                    <a:pt x="247" y="12"/>
                    <a:pt x="247" y="12"/>
                    <a:pt x="247" y="12"/>
                  </a:cubicBezTo>
                  <a:cubicBezTo>
                    <a:pt x="242" y="10"/>
                    <a:pt x="238" y="10"/>
                    <a:pt x="233" y="10"/>
                  </a:cubicBezTo>
                  <a:cubicBezTo>
                    <a:pt x="232" y="10"/>
                    <a:pt x="231" y="10"/>
                    <a:pt x="229" y="10"/>
                  </a:cubicBezTo>
                  <a:cubicBezTo>
                    <a:pt x="220" y="10"/>
                    <a:pt x="213" y="12"/>
                    <a:pt x="205" y="15"/>
                  </a:cubicBezTo>
                  <a:cubicBezTo>
                    <a:pt x="207" y="17"/>
                    <a:pt x="209" y="18"/>
                    <a:pt x="211" y="20"/>
                  </a:cubicBezTo>
                  <a:cubicBezTo>
                    <a:pt x="208" y="20"/>
                    <a:pt x="200" y="19"/>
                    <a:pt x="200" y="23"/>
                  </a:cubicBezTo>
                  <a:cubicBezTo>
                    <a:pt x="200" y="28"/>
                    <a:pt x="211" y="32"/>
                    <a:pt x="216" y="34"/>
                  </a:cubicBezTo>
                  <a:cubicBezTo>
                    <a:pt x="203" y="34"/>
                    <a:pt x="203" y="34"/>
                    <a:pt x="203" y="34"/>
                  </a:cubicBezTo>
                  <a:cubicBezTo>
                    <a:pt x="196" y="31"/>
                    <a:pt x="189" y="24"/>
                    <a:pt x="177" y="24"/>
                  </a:cubicBezTo>
                  <a:cubicBezTo>
                    <a:pt x="174" y="24"/>
                    <a:pt x="170" y="25"/>
                    <a:pt x="170" y="28"/>
                  </a:cubicBezTo>
                  <a:cubicBezTo>
                    <a:pt x="170" y="30"/>
                    <a:pt x="172" y="32"/>
                    <a:pt x="172" y="34"/>
                  </a:cubicBezTo>
                  <a:cubicBezTo>
                    <a:pt x="172" y="34"/>
                    <a:pt x="170" y="34"/>
                    <a:pt x="168" y="34"/>
                  </a:cubicBezTo>
                  <a:cubicBezTo>
                    <a:pt x="163" y="32"/>
                    <a:pt x="158" y="33"/>
                    <a:pt x="155" y="27"/>
                  </a:cubicBezTo>
                  <a:cubicBezTo>
                    <a:pt x="152" y="30"/>
                    <a:pt x="152" y="30"/>
                    <a:pt x="152" y="30"/>
                  </a:cubicBezTo>
                  <a:cubicBezTo>
                    <a:pt x="152" y="32"/>
                    <a:pt x="153" y="34"/>
                    <a:pt x="153" y="36"/>
                  </a:cubicBezTo>
                  <a:cubicBezTo>
                    <a:pt x="148" y="36"/>
                    <a:pt x="146" y="27"/>
                    <a:pt x="141" y="27"/>
                  </a:cubicBezTo>
                  <a:cubicBezTo>
                    <a:pt x="134" y="27"/>
                    <a:pt x="128" y="32"/>
                    <a:pt x="120" y="34"/>
                  </a:cubicBezTo>
                  <a:cubicBezTo>
                    <a:pt x="109" y="34"/>
                    <a:pt x="105" y="37"/>
                    <a:pt x="93" y="38"/>
                  </a:cubicBezTo>
                  <a:cubicBezTo>
                    <a:pt x="84" y="39"/>
                    <a:pt x="92" y="52"/>
                    <a:pt x="82" y="52"/>
                  </a:cubicBezTo>
                  <a:cubicBezTo>
                    <a:pt x="79" y="52"/>
                    <a:pt x="77" y="52"/>
                    <a:pt x="75" y="50"/>
                  </a:cubicBezTo>
                  <a:cubicBezTo>
                    <a:pt x="69" y="56"/>
                    <a:pt x="56" y="63"/>
                    <a:pt x="46" y="66"/>
                  </a:cubicBezTo>
                  <a:cubicBezTo>
                    <a:pt x="45" y="66"/>
                    <a:pt x="41" y="67"/>
                    <a:pt x="41" y="70"/>
                  </a:cubicBezTo>
                  <a:cubicBezTo>
                    <a:pt x="41" y="75"/>
                    <a:pt x="57" y="75"/>
                    <a:pt x="62" y="76"/>
                  </a:cubicBezTo>
                  <a:cubicBezTo>
                    <a:pt x="62" y="83"/>
                    <a:pt x="59" y="88"/>
                    <a:pt x="54" y="91"/>
                  </a:cubicBezTo>
                  <a:cubicBezTo>
                    <a:pt x="52" y="92"/>
                    <a:pt x="50" y="92"/>
                    <a:pt x="47" y="92"/>
                  </a:cubicBezTo>
                  <a:cubicBezTo>
                    <a:pt x="45" y="92"/>
                    <a:pt x="44" y="92"/>
                    <a:pt x="42" y="92"/>
                  </a:cubicBezTo>
                  <a:cubicBezTo>
                    <a:pt x="40" y="92"/>
                    <a:pt x="38" y="92"/>
                    <a:pt x="37" y="92"/>
                  </a:cubicBezTo>
                  <a:cubicBezTo>
                    <a:pt x="34" y="92"/>
                    <a:pt x="32" y="92"/>
                    <a:pt x="30" y="93"/>
                  </a:cubicBezTo>
                  <a:cubicBezTo>
                    <a:pt x="25" y="94"/>
                    <a:pt x="22" y="98"/>
                    <a:pt x="17" y="99"/>
                  </a:cubicBezTo>
                  <a:cubicBezTo>
                    <a:pt x="10" y="101"/>
                    <a:pt x="0" y="98"/>
                    <a:pt x="0" y="107"/>
                  </a:cubicBezTo>
                  <a:cubicBezTo>
                    <a:pt x="0" y="112"/>
                    <a:pt x="28" y="119"/>
                    <a:pt x="29" y="119"/>
                  </a:cubicBezTo>
                  <a:cubicBezTo>
                    <a:pt x="33" y="119"/>
                    <a:pt x="34" y="119"/>
                    <a:pt x="39" y="119"/>
                  </a:cubicBezTo>
                  <a:cubicBezTo>
                    <a:pt x="40" y="119"/>
                    <a:pt x="41" y="118"/>
                    <a:pt x="42" y="116"/>
                  </a:cubicBezTo>
                  <a:cubicBezTo>
                    <a:pt x="53" y="116"/>
                    <a:pt x="53" y="116"/>
                    <a:pt x="53" y="116"/>
                  </a:cubicBezTo>
                  <a:cubicBezTo>
                    <a:pt x="52" y="119"/>
                    <a:pt x="52" y="121"/>
                    <a:pt x="49" y="123"/>
                  </a:cubicBezTo>
                  <a:cubicBezTo>
                    <a:pt x="33" y="123"/>
                    <a:pt x="33" y="123"/>
                    <a:pt x="33" y="123"/>
                  </a:cubicBezTo>
                  <a:cubicBezTo>
                    <a:pt x="32" y="125"/>
                    <a:pt x="31" y="125"/>
                    <a:pt x="28" y="125"/>
                  </a:cubicBezTo>
                  <a:cubicBezTo>
                    <a:pt x="26" y="125"/>
                    <a:pt x="24" y="125"/>
                    <a:pt x="21" y="125"/>
                  </a:cubicBezTo>
                  <a:cubicBezTo>
                    <a:pt x="19" y="125"/>
                    <a:pt x="13" y="127"/>
                    <a:pt x="12" y="131"/>
                  </a:cubicBezTo>
                  <a:cubicBezTo>
                    <a:pt x="14" y="131"/>
                    <a:pt x="15" y="131"/>
                    <a:pt x="16" y="131"/>
                  </a:cubicBezTo>
                  <a:cubicBezTo>
                    <a:pt x="18" y="131"/>
                    <a:pt x="18" y="131"/>
                    <a:pt x="22" y="131"/>
                  </a:cubicBezTo>
                  <a:cubicBezTo>
                    <a:pt x="26" y="131"/>
                    <a:pt x="29" y="134"/>
                    <a:pt x="34" y="135"/>
                  </a:cubicBezTo>
                  <a:cubicBezTo>
                    <a:pt x="33" y="138"/>
                    <a:pt x="31" y="138"/>
                    <a:pt x="28" y="140"/>
                  </a:cubicBezTo>
                  <a:cubicBezTo>
                    <a:pt x="31" y="144"/>
                    <a:pt x="41" y="147"/>
                    <a:pt x="46" y="147"/>
                  </a:cubicBezTo>
                  <a:cubicBezTo>
                    <a:pt x="48" y="147"/>
                    <a:pt x="48" y="147"/>
                    <a:pt x="49" y="147"/>
                  </a:cubicBezTo>
                  <a:cubicBezTo>
                    <a:pt x="49" y="147"/>
                    <a:pt x="49" y="147"/>
                    <a:pt x="50" y="146"/>
                  </a:cubicBezTo>
                  <a:cubicBezTo>
                    <a:pt x="49" y="146"/>
                    <a:pt x="48" y="145"/>
                    <a:pt x="47" y="144"/>
                  </a:cubicBezTo>
                  <a:cubicBezTo>
                    <a:pt x="49" y="143"/>
                    <a:pt x="50" y="143"/>
                    <a:pt x="53" y="143"/>
                  </a:cubicBezTo>
                  <a:cubicBezTo>
                    <a:pt x="56" y="143"/>
                    <a:pt x="59" y="145"/>
                    <a:pt x="62" y="145"/>
                  </a:cubicBezTo>
                  <a:cubicBezTo>
                    <a:pt x="65" y="145"/>
                    <a:pt x="67" y="141"/>
                    <a:pt x="71" y="141"/>
                  </a:cubicBezTo>
                  <a:cubicBezTo>
                    <a:pt x="73" y="141"/>
                    <a:pt x="74" y="141"/>
                    <a:pt x="79" y="141"/>
                  </a:cubicBezTo>
                  <a:cubicBezTo>
                    <a:pt x="111" y="141"/>
                    <a:pt x="131" y="166"/>
                    <a:pt x="139" y="190"/>
                  </a:cubicBezTo>
                  <a:cubicBezTo>
                    <a:pt x="139" y="195"/>
                    <a:pt x="139" y="195"/>
                    <a:pt x="139" y="195"/>
                  </a:cubicBezTo>
                  <a:cubicBezTo>
                    <a:pt x="141" y="195"/>
                    <a:pt x="146" y="195"/>
                    <a:pt x="146" y="199"/>
                  </a:cubicBezTo>
                  <a:cubicBezTo>
                    <a:pt x="146" y="206"/>
                    <a:pt x="140" y="205"/>
                    <a:pt x="140" y="212"/>
                  </a:cubicBezTo>
                  <a:cubicBezTo>
                    <a:pt x="140" y="216"/>
                    <a:pt x="142" y="216"/>
                    <a:pt x="147" y="216"/>
                  </a:cubicBezTo>
                  <a:cubicBezTo>
                    <a:pt x="151" y="216"/>
                    <a:pt x="152" y="212"/>
                    <a:pt x="155" y="212"/>
                  </a:cubicBezTo>
                  <a:cubicBezTo>
                    <a:pt x="164" y="212"/>
                    <a:pt x="167" y="225"/>
                    <a:pt x="175" y="228"/>
                  </a:cubicBezTo>
                  <a:cubicBezTo>
                    <a:pt x="175" y="230"/>
                    <a:pt x="175" y="232"/>
                    <a:pt x="172" y="232"/>
                  </a:cubicBezTo>
                  <a:cubicBezTo>
                    <a:pt x="166" y="232"/>
                    <a:pt x="161" y="228"/>
                    <a:pt x="155" y="228"/>
                  </a:cubicBezTo>
                  <a:cubicBezTo>
                    <a:pt x="154" y="228"/>
                    <a:pt x="153" y="227"/>
                    <a:pt x="152" y="227"/>
                  </a:cubicBezTo>
                  <a:cubicBezTo>
                    <a:pt x="152" y="227"/>
                    <a:pt x="151" y="227"/>
                    <a:pt x="150" y="228"/>
                  </a:cubicBezTo>
                  <a:cubicBezTo>
                    <a:pt x="151" y="236"/>
                    <a:pt x="172" y="237"/>
                    <a:pt x="181" y="240"/>
                  </a:cubicBezTo>
                  <a:cubicBezTo>
                    <a:pt x="178" y="248"/>
                    <a:pt x="174" y="251"/>
                    <a:pt x="172" y="259"/>
                  </a:cubicBezTo>
                  <a:cubicBezTo>
                    <a:pt x="171" y="259"/>
                    <a:pt x="170" y="258"/>
                    <a:pt x="169" y="258"/>
                  </a:cubicBezTo>
                  <a:cubicBezTo>
                    <a:pt x="168" y="258"/>
                    <a:pt x="167" y="259"/>
                    <a:pt x="165" y="260"/>
                  </a:cubicBezTo>
                  <a:cubicBezTo>
                    <a:pt x="165" y="261"/>
                    <a:pt x="165" y="261"/>
                    <a:pt x="165" y="261"/>
                  </a:cubicBezTo>
                  <a:cubicBezTo>
                    <a:pt x="159" y="265"/>
                    <a:pt x="157" y="271"/>
                    <a:pt x="153" y="276"/>
                  </a:cubicBezTo>
                  <a:cubicBezTo>
                    <a:pt x="153" y="283"/>
                    <a:pt x="153" y="283"/>
                    <a:pt x="153" y="283"/>
                  </a:cubicBezTo>
                  <a:cubicBezTo>
                    <a:pt x="154" y="282"/>
                    <a:pt x="155" y="282"/>
                    <a:pt x="156" y="282"/>
                  </a:cubicBezTo>
                  <a:cubicBezTo>
                    <a:pt x="157" y="282"/>
                    <a:pt x="158" y="282"/>
                    <a:pt x="159" y="283"/>
                  </a:cubicBezTo>
                  <a:cubicBezTo>
                    <a:pt x="158" y="286"/>
                    <a:pt x="156" y="287"/>
                    <a:pt x="156" y="290"/>
                  </a:cubicBezTo>
                  <a:cubicBezTo>
                    <a:pt x="156" y="298"/>
                    <a:pt x="164" y="301"/>
                    <a:pt x="165" y="306"/>
                  </a:cubicBezTo>
                  <a:cubicBezTo>
                    <a:pt x="166" y="309"/>
                    <a:pt x="167" y="314"/>
                    <a:pt x="168" y="315"/>
                  </a:cubicBezTo>
                  <a:cubicBezTo>
                    <a:pt x="169" y="316"/>
                    <a:pt x="170" y="316"/>
                    <a:pt x="170" y="316"/>
                  </a:cubicBezTo>
                  <a:cubicBezTo>
                    <a:pt x="171" y="316"/>
                    <a:pt x="172" y="316"/>
                    <a:pt x="173" y="315"/>
                  </a:cubicBezTo>
                  <a:cubicBezTo>
                    <a:pt x="174" y="315"/>
                    <a:pt x="175" y="314"/>
                    <a:pt x="176" y="314"/>
                  </a:cubicBezTo>
                  <a:cubicBezTo>
                    <a:pt x="177" y="314"/>
                    <a:pt x="178" y="315"/>
                    <a:pt x="179" y="316"/>
                  </a:cubicBezTo>
                  <a:cubicBezTo>
                    <a:pt x="177" y="318"/>
                    <a:pt x="174" y="318"/>
                    <a:pt x="174" y="322"/>
                  </a:cubicBezTo>
                  <a:cubicBezTo>
                    <a:pt x="174" y="330"/>
                    <a:pt x="185" y="343"/>
                    <a:pt x="191" y="347"/>
                  </a:cubicBezTo>
                  <a:cubicBezTo>
                    <a:pt x="192" y="348"/>
                    <a:pt x="191" y="352"/>
                    <a:pt x="193" y="353"/>
                  </a:cubicBezTo>
                  <a:cubicBezTo>
                    <a:pt x="198" y="356"/>
                    <a:pt x="200" y="354"/>
                    <a:pt x="202" y="361"/>
                  </a:cubicBezTo>
                  <a:cubicBezTo>
                    <a:pt x="206" y="361"/>
                    <a:pt x="210" y="357"/>
                    <a:pt x="214" y="357"/>
                  </a:cubicBezTo>
                  <a:cubicBezTo>
                    <a:pt x="221" y="357"/>
                    <a:pt x="221" y="370"/>
                    <a:pt x="228" y="370"/>
                  </a:cubicBezTo>
                  <a:cubicBezTo>
                    <a:pt x="230" y="370"/>
                    <a:pt x="230" y="368"/>
                    <a:pt x="234" y="368"/>
                  </a:cubicBezTo>
                  <a:cubicBezTo>
                    <a:pt x="234" y="370"/>
                    <a:pt x="235" y="371"/>
                    <a:pt x="237" y="371"/>
                  </a:cubicBezTo>
                  <a:cubicBezTo>
                    <a:pt x="245" y="371"/>
                    <a:pt x="241" y="356"/>
                    <a:pt x="248" y="353"/>
                  </a:cubicBezTo>
                  <a:cubicBezTo>
                    <a:pt x="247" y="350"/>
                    <a:pt x="248" y="342"/>
                    <a:pt x="248" y="337"/>
                  </a:cubicBezTo>
                  <a:cubicBezTo>
                    <a:pt x="248" y="329"/>
                    <a:pt x="261" y="332"/>
                    <a:pt x="261" y="323"/>
                  </a:cubicBezTo>
                  <a:cubicBezTo>
                    <a:pt x="261" y="319"/>
                    <a:pt x="258" y="318"/>
                    <a:pt x="258" y="316"/>
                  </a:cubicBezTo>
                  <a:cubicBezTo>
                    <a:pt x="258" y="315"/>
                    <a:pt x="259" y="314"/>
                    <a:pt x="260" y="313"/>
                  </a:cubicBezTo>
                  <a:cubicBezTo>
                    <a:pt x="260" y="312"/>
                    <a:pt x="259" y="311"/>
                    <a:pt x="259" y="310"/>
                  </a:cubicBezTo>
                  <a:cubicBezTo>
                    <a:pt x="259" y="300"/>
                    <a:pt x="275" y="303"/>
                    <a:pt x="281" y="297"/>
                  </a:cubicBezTo>
                  <a:cubicBezTo>
                    <a:pt x="283" y="294"/>
                    <a:pt x="282" y="292"/>
                    <a:pt x="286" y="290"/>
                  </a:cubicBezTo>
                  <a:cubicBezTo>
                    <a:pt x="286" y="296"/>
                    <a:pt x="286" y="296"/>
                    <a:pt x="286" y="296"/>
                  </a:cubicBezTo>
                  <a:cubicBezTo>
                    <a:pt x="291" y="296"/>
                    <a:pt x="291" y="296"/>
                    <a:pt x="291" y="296"/>
                  </a:cubicBezTo>
                  <a:cubicBezTo>
                    <a:pt x="296" y="291"/>
                    <a:pt x="306" y="293"/>
                    <a:pt x="312" y="287"/>
                  </a:cubicBezTo>
                  <a:cubicBezTo>
                    <a:pt x="316" y="283"/>
                    <a:pt x="316" y="277"/>
                    <a:pt x="322" y="273"/>
                  </a:cubicBezTo>
                  <a:cubicBezTo>
                    <a:pt x="329" y="268"/>
                    <a:pt x="329" y="268"/>
                    <a:pt x="329" y="268"/>
                  </a:cubicBezTo>
                  <a:cubicBezTo>
                    <a:pt x="329" y="265"/>
                    <a:pt x="332" y="265"/>
                    <a:pt x="335" y="263"/>
                  </a:cubicBezTo>
                  <a:cubicBezTo>
                    <a:pt x="348" y="263"/>
                    <a:pt x="348" y="263"/>
                    <a:pt x="348" y="263"/>
                  </a:cubicBezTo>
                  <a:cubicBezTo>
                    <a:pt x="359" y="258"/>
                    <a:pt x="367" y="259"/>
                    <a:pt x="377" y="256"/>
                  </a:cubicBezTo>
                  <a:cubicBezTo>
                    <a:pt x="386" y="253"/>
                    <a:pt x="388" y="245"/>
                    <a:pt x="398" y="242"/>
                  </a:cubicBezTo>
                  <a:cubicBezTo>
                    <a:pt x="403" y="240"/>
                    <a:pt x="406" y="240"/>
                    <a:pt x="410" y="237"/>
                  </a:cubicBezTo>
                  <a:cubicBezTo>
                    <a:pt x="404" y="235"/>
                    <a:pt x="379" y="236"/>
                    <a:pt x="379" y="227"/>
                  </a:cubicBezTo>
                  <a:cubicBezTo>
                    <a:pt x="380" y="227"/>
                    <a:pt x="385" y="226"/>
                    <a:pt x="385" y="224"/>
                  </a:cubicBezTo>
                  <a:cubicBezTo>
                    <a:pt x="385" y="221"/>
                    <a:pt x="382" y="220"/>
                    <a:pt x="382" y="216"/>
                  </a:cubicBezTo>
                  <a:cubicBezTo>
                    <a:pt x="383" y="217"/>
                    <a:pt x="383" y="217"/>
                    <a:pt x="384" y="217"/>
                  </a:cubicBezTo>
                  <a:cubicBezTo>
                    <a:pt x="384" y="217"/>
                    <a:pt x="385" y="216"/>
                    <a:pt x="386" y="216"/>
                  </a:cubicBezTo>
                  <a:cubicBezTo>
                    <a:pt x="398" y="216"/>
                    <a:pt x="395" y="231"/>
                    <a:pt x="409" y="231"/>
                  </a:cubicBezTo>
                  <a:cubicBezTo>
                    <a:pt x="412" y="231"/>
                    <a:pt x="416" y="230"/>
                    <a:pt x="416" y="227"/>
                  </a:cubicBezTo>
                  <a:cubicBezTo>
                    <a:pt x="416" y="211"/>
                    <a:pt x="398" y="206"/>
                    <a:pt x="388" y="196"/>
                  </a:cubicBezTo>
                  <a:cubicBezTo>
                    <a:pt x="388" y="192"/>
                    <a:pt x="388" y="192"/>
                    <a:pt x="388" y="192"/>
                  </a:cubicBezTo>
                  <a:cubicBezTo>
                    <a:pt x="388" y="192"/>
                    <a:pt x="389" y="192"/>
                    <a:pt x="390" y="192"/>
                  </a:cubicBezTo>
                  <a:cubicBezTo>
                    <a:pt x="390" y="192"/>
                    <a:pt x="391" y="192"/>
                    <a:pt x="391" y="192"/>
                  </a:cubicBezTo>
                  <a:cubicBezTo>
                    <a:pt x="393" y="197"/>
                    <a:pt x="402" y="205"/>
                    <a:pt x="407" y="205"/>
                  </a:cubicBezTo>
                  <a:cubicBezTo>
                    <a:pt x="411" y="205"/>
                    <a:pt x="411" y="200"/>
                    <a:pt x="411" y="197"/>
                  </a:cubicBezTo>
                  <a:cubicBezTo>
                    <a:pt x="411" y="189"/>
                    <a:pt x="399" y="191"/>
                    <a:pt x="396" y="184"/>
                  </a:cubicBezTo>
                  <a:cubicBezTo>
                    <a:pt x="400" y="184"/>
                    <a:pt x="400" y="184"/>
                    <a:pt x="400" y="184"/>
                  </a:cubicBezTo>
                  <a:cubicBezTo>
                    <a:pt x="402" y="187"/>
                    <a:pt x="405" y="188"/>
                    <a:pt x="409" y="190"/>
                  </a:cubicBezTo>
                  <a:cubicBezTo>
                    <a:pt x="411" y="184"/>
                    <a:pt x="422" y="188"/>
                    <a:pt x="424" y="179"/>
                  </a:cubicBezTo>
                  <a:cubicBezTo>
                    <a:pt x="423" y="179"/>
                    <a:pt x="421" y="177"/>
                    <a:pt x="421" y="175"/>
                  </a:cubicBezTo>
                  <a:cubicBezTo>
                    <a:pt x="427" y="175"/>
                    <a:pt x="432" y="172"/>
                    <a:pt x="434" y="168"/>
                  </a:cubicBezTo>
                  <a:cubicBezTo>
                    <a:pt x="431" y="166"/>
                    <a:pt x="423" y="167"/>
                    <a:pt x="423" y="162"/>
                  </a:cubicBezTo>
                  <a:cubicBezTo>
                    <a:pt x="423" y="158"/>
                    <a:pt x="427" y="158"/>
                    <a:pt x="432" y="158"/>
                  </a:cubicBezTo>
                  <a:cubicBezTo>
                    <a:pt x="430" y="156"/>
                    <a:pt x="432" y="154"/>
                    <a:pt x="432" y="152"/>
                  </a:cubicBezTo>
                  <a:cubicBezTo>
                    <a:pt x="432" y="148"/>
                    <a:pt x="428" y="146"/>
                    <a:pt x="428" y="140"/>
                  </a:cubicBezTo>
                  <a:cubicBezTo>
                    <a:pt x="424" y="140"/>
                    <a:pt x="419" y="140"/>
                    <a:pt x="419" y="135"/>
                  </a:cubicBezTo>
                  <a:cubicBezTo>
                    <a:pt x="419" y="133"/>
                    <a:pt x="421" y="131"/>
                    <a:pt x="424" y="131"/>
                  </a:cubicBezTo>
                  <a:cubicBezTo>
                    <a:pt x="426" y="131"/>
                    <a:pt x="430" y="131"/>
                    <a:pt x="434" y="131"/>
                  </a:cubicBezTo>
                  <a:cubicBezTo>
                    <a:pt x="439" y="131"/>
                    <a:pt x="444" y="130"/>
                    <a:pt x="444" y="126"/>
                  </a:cubicBezTo>
                  <a:cubicBezTo>
                    <a:pt x="444" y="119"/>
                    <a:pt x="433" y="121"/>
                    <a:pt x="432" y="116"/>
                  </a:cubicBezTo>
                  <a:cubicBezTo>
                    <a:pt x="434" y="116"/>
                    <a:pt x="436" y="115"/>
                    <a:pt x="437" y="115"/>
                  </a:cubicBezTo>
                  <a:cubicBezTo>
                    <a:pt x="434" y="112"/>
                    <a:pt x="430" y="109"/>
                    <a:pt x="426" y="109"/>
                  </a:cubicBezTo>
                  <a:cubicBezTo>
                    <a:pt x="424" y="109"/>
                    <a:pt x="422" y="110"/>
                    <a:pt x="420" y="110"/>
                  </a:cubicBezTo>
                  <a:cubicBezTo>
                    <a:pt x="419" y="110"/>
                    <a:pt x="418" y="110"/>
                    <a:pt x="417" y="109"/>
                  </a:cubicBezTo>
                  <a:cubicBezTo>
                    <a:pt x="419" y="106"/>
                    <a:pt x="419" y="100"/>
                    <a:pt x="422" y="97"/>
                  </a:cubicBezTo>
                  <a:cubicBezTo>
                    <a:pt x="427" y="93"/>
                    <a:pt x="433" y="91"/>
                    <a:pt x="433" y="85"/>
                  </a:cubicBezTo>
                  <a:cubicBezTo>
                    <a:pt x="433" y="84"/>
                    <a:pt x="434" y="84"/>
                    <a:pt x="433" y="81"/>
                  </a:cubicBezTo>
                  <a:cubicBezTo>
                    <a:pt x="439" y="79"/>
                    <a:pt x="446" y="78"/>
                    <a:pt x="446" y="74"/>
                  </a:cubicBezTo>
                  <a:cubicBezTo>
                    <a:pt x="446" y="71"/>
                    <a:pt x="448" y="74"/>
                    <a:pt x="446" y="70"/>
                  </a:cubicBezTo>
                  <a:cubicBezTo>
                    <a:pt x="451" y="69"/>
                    <a:pt x="459" y="69"/>
                    <a:pt x="459" y="61"/>
                  </a:cubicBezTo>
                  <a:cubicBezTo>
                    <a:pt x="458" y="62"/>
                    <a:pt x="457" y="62"/>
                    <a:pt x="456" y="62"/>
                  </a:cubicBezTo>
                  <a:cubicBezTo>
                    <a:pt x="456" y="62"/>
                    <a:pt x="455" y="62"/>
                    <a:pt x="453" y="61"/>
                  </a:cubicBezTo>
                  <a:cubicBezTo>
                    <a:pt x="466" y="61"/>
                    <a:pt x="472" y="53"/>
                    <a:pt x="481" y="50"/>
                  </a:cubicBezTo>
                  <a:cubicBezTo>
                    <a:pt x="483" y="49"/>
                    <a:pt x="488" y="46"/>
                    <a:pt x="488" y="43"/>
                  </a:cubicBezTo>
                  <a:cubicBezTo>
                    <a:pt x="488" y="39"/>
                    <a:pt x="475" y="33"/>
                    <a:pt x="471" y="33"/>
                  </a:cubicBezTo>
                  <a:cubicBezTo>
                    <a:pt x="468" y="33"/>
                    <a:pt x="466" y="33"/>
                    <a:pt x="465" y="37"/>
                  </a:cubicBezTo>
                  <a:cubicBezTo>
                    <a:pt x="452" y="37"/>
                    <a:pt x="452" y="37"/>
                    <a:pt x="452" y="37"/>
                  </a:cubicBezTo>
                  <a:cubicBezTo>
                    <a:pt x="447" y="39"/>
                    <a:pt x="446" y="40"/>
                    <a:pt x="441" y="42"/>
                  </a:cubicBezTo>
                  <a:cubicBezTo>
                    <a:pt x="441" y="42"/>
                    <a:pt x="441" y="42"/>
                    <a:pt x="441" y="42"/>
                  </a:cubicBezTo>
                  <a:cubicBezTo>
                    <a:pt x="439" y="42"/>
                    <a:pt x="435" y="42"/>
                    <a:pt x="435" y="42"/>
                  </a:cubicBezTo>
                  <a:cubicBezTo>
                    <a:pt x="435" y="42"/>
                    <a:pt x="423" y="42"/>
                    <a:pt x="416" y="42"/>
                  </a:cubicBezTo>
                  <a:cubicBezTo>
                    <a:pt x="411" y="45"/>
                    <a:pt x="397" y="64"/>
                    <a:pt x="389" y="66"/>
                  </a:cubicBezTo>
                  <a:cubicBezTo>
                    <a:pt x="390" y="63"/>
                    <a:pt x="409" y="44"/>
                    <a:pt x="409" y="41"/>
                  </a:cubicBezTo>
                  <a:cubicBezTo>
                    <a:pt x="409" y="37"/>
                    <a:pt x="407" y="32"/>
                    <a:pt x="401" y="32"/>
                  </a:cubicBezTo>
                  <a:cubicBezTo>
                    <a:pt x="392" y="32"/>
                    <a:pt x="375" y="49"/>
                    <a:pt x="368" y="49"/>
                  </a:cubicBezTo>
                  <a:cubicBezTo>
                    <a:pt x="366" y="49"/>
                    <a:pt x="378" y="37"/>
                    <a:pt x="379" y="34"/>
                  </a:cubicBezTo>
                  <a:cubicBezTo>
                    <a:pt x="378" y="34"/>
                    <a:pt x="376" y="34"/>
                    <a:pt x="373" y="34"/>
                  </a:cubicBezTo>
                  <a:cubicBezTo>
                    <a:pt x="369" y="34"/>
                    <a:pt x="361" y="34"/>
                    <a:pt x="354" y="35"/>
                  </a:cubicBezTo>
                  <a:cubicBezTo>
                    <a:pt x="346" y="35"/>
                    <a:pt x="338" y="36"/>
                    <a:pt x="332" y="36"/>
                  </a:cubicBezTo>
                  <a:cubicBezTo>
                    <a:pt x="326" y="36"/>
                    <a:pt x="322" y="35"/>
                    <a:pt x="321" y="34"/>
                  </a:cubicBezTo>
                  <a:cubicBezTo>
                    <a:pt x="384" y="31"/>
                    <a:pt x="384" y="31"/>
                    <a:pt x="384" y="31"/>
                  </a:cubicBezTo>
                  <a:cubicBezTo>
                    <a:pt x="391" y="28"/>
                    <a:pt x="411" y="30"/>
                    <a:pt x="412" y="20"/>
                  </a:cubicBezTo>
                  <a:cubicBezTo>
                    <a:pt x="405" y="18"/>
                    <a:pt x="395" y="20"/>
                    <a:pt x="387" y="17"/>
                  </a:cubicBezTo>
                  <a:cubicBezTo>
                    <a:pt x="374" y="11"/>
                    <a:pt x="361" y="0"/>
                    <a:pt x="34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148"/>
            <p:cNvSpPr>
              <a:spLocks/>
            </p:cNvSpPr>
            <p:nvPr/>
          </p:nvSpPr>
          <p:spPr bwMode="auto">
            <a:xfrm>
              <a:off x="4433888" y="1598613"/>
              <a:ext cx="90488" cy="57150"/>
            </a:xfrm>
            <a:custGeom>
              <a:avLst/>
              <a:gdLst>
                <a:gd name="T0" fmla="*/ 7 w 24"/>
                <a:gd name="T1" fmla="*/ 0 h 15"/>
                <a:gd name="T2" fmla="*/ 0 w 24"/>
                <a:gd name="T3" fmla="*/ 5 h 15"/>
                <a:gd name="T4" fmla="*/ 6 w 24"/>
                <a:gd name="T5" fmla="*/ 15 h 15"/>
                <a:gd name="T6" fmla="*/ 12 w 24"/>
                <a:gd name="T7" fmla="*/ 15 h 15"/>
                <a:gd name="T8" fmla="*/ 24 w 24"/>
                <a:gd name="T9" fmla="*/ 9 h 15"/>
                <a:gd name="T10" fmla="*/ 7 w 24"/>
                <a:gd name="T1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15">
                  <a:moveTo>
                    <a:pt x="7" y="0"/>
                  </a:moveTo>
                  <a:cubicBezTo>
                    <a:pt x="4" y="0"/>
                    <a:pt x="0" y="1"/>
                    <a:pt x="0" y="5"/>
                  </a:cubicBezTo>
                  <a:cubicBezTo>
                    <a:pt x="0" y="9"/>
                    <a:pt x="4" y="15"/>
                    <a:pt x="6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7" y="15"/>
                    <a:pt x="23" y="14"/>
                    <a:pt x="24" y="9"/>
                  </a:cubicBezTo>
                  <a:cubicBezTo>
                    <a:pt x="16" y="7"/>
                    <a:pt x="14" y="0"/>
                    <a:pt x="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149"/>
            <p:cNvSpPr>
              <a:spLocks/>
            </p:cNvSpPr>
            <p:nvPr/>
          </p:nvSpPr>
          <p:spPr bwMode="auto">
            <a:xfrm>
              <a:off x="5526088" y="1298575"/>
              <a:ext cx="49213" cy="30163"/>
            </a:xfrm>
            <a:custGeom>
              <a:avLst/>
              <a:gdLst>
                <a:gd name="T0" fmla="*/ 8 w 13"/>
                <a:gd name="T1" fmla="*/ 0 h 8"/>
                <a:gd name="T2" fmla="*/ 3 w 13"/>
                <a:gd name="T3" fmla="*/ 0 h 8"/>
                <a:gd name="T4" fmla="*/ 0 w 13"/>
                <a:gd name="T5" fmla="*/ 4 h 8"/>
                <a:gd name="T6" fmla="*/ 4 w 13"/>
                <a:gd name="T7" fmla="*/ 8 h 8"/>
                <a:gd name="T8" fmla="*/ 13 w 13"/>
                <a:gd name="T9" fmla="*/ 4 h 8"/>
                <a:gd name="T10" fmla="*/ 8 w 13"/>
                <a:gd name="T11" fmla="*/ 4 h 8"/>
                <a:gd name="T12" fmla="*/ 8 w 13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8">
                  <a:moveTo>
                    <a:pt x="8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1"/>
                    <a:pt x="0" y="2"/>
                    <a:pt x="0" y="4"/>
                  </a:cubicBezTo>
                  <a:cubicBezTo>
                    <a:pt x="0" y="5"/>
                    <a:pt x="2" y="8"/>
                    <a:pt x="4" y="8"/>
                  </a:cubicBezTo>
                  <a:cubicBezTo>
                    <a:pt x="7" y="8"/>
                    <a:pt x="12" y="4"/>
                    <a:pt x="13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2"/>
                    <a:pt x="8" y="2"/>
                    <a:pt x="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150"/>
            <p:cNvSpPr>
              <a:spLocks/>
            </p:cNvSpPr>
            <p:nvPr/>
          </p:nvSpPr>
          <p:spPr bwMode="auto">
            <a:xfrm>
              <a:off x="4302125" y="2482850"/>
              <a:ext cx="200025" cy="195263"/>
            </a:xfrm>
            <a:custGeom>
              <a:avLst/>
              <a:gdLst>
                <a:gd name="T0" fmla="*/ 27 w 53"/>
                <a:gd name="T1" fmla="*/ 0 h 52"/>
                <a:gd name="T2" fmla="*/ 19 w 53"/>
                <a:gd name="T3" fmla="*/ 8 h 52"/>
                <a:gd name="T4" fmla="*/ 3 w 53"/>
                <a:gd name="T5" fmla="*/ 32 h 52"/>
                <a:gd name="T6" fmla="*/ 6 w 53"/>
                <a:gd name="T7" fmla="*/ 33 h 52"/>
                <a:gd name="T8" fmla="*/ 6 w 53"/>
                <a:gd name="T9" fmla="*/ 35 h 52"/>
                <a:gd name="T10" fmla="*/ 0 w 53"/>
                <a:gd name="T11" fmla="*/ 40 h 52"/>
                <a:gd name="T12" fmla="*/ 3 w 53"/>
                <a:gd name="T13" fmla="*/ 43 h 52"/>
                <a:gd name="T14" fmla="*/ 12 w 53"/>
                <a:gd name="T15" fmla="*/ 41 h 52"/>
                <a:gd name="T16" fmla="*/ 21 w 53"/>
                <a:gd name="T17" fmla="*/ 43 h 52"/>
                <a:gd name="T18" fmla="*/ 26 w 53"/>
                <a:gd name="T19" fmla="*/ 42 h 52"/>
                <a:gd name="T20" fmla="*/ 29 w 53"/>
                <a:gd name="T21" fmla="*/ 43 h 52"/>
                <a:gd name="T22" fmla="*/ 34 w 53"/>
                <a:gd name="T23" fmla="*/ 43 h 52"/>
                <a:gd name="T24" fmla="*/ 31 w 53"/>
                <a:gd name="T25" fmla="*/ 48 h 52"/>
                <a:gd name="T26" fmla="*/ 32 w 53"/>
                <a:gd name="T27" fmla="*/ 48 h 52"/>
                <a:gd name="T28" fmla="*/ 33 w 53"/>
                <a:gd name="T29" fmla="*/ 48 h 52"/>
                <a:gd name="T30" fmla="*/ 41 w 53"/>
                <a:gd name="T31" fmla="*/ 40 h 52"/>
                <a:gd name="T32" fmla="*/ 44 w 53"/>
                <a:gd name="T33" fmla="*/ 48 h 52"/>
                <a:gd name="T34" fmla="*/ 46 w 53"/>
                <a:gd name="T35" fmla="*/ 48 h 52"/>
                <a:gd name="T36" fmla="*/ 49 w 53"/>
                <a:gd name="T37" fmla="*/ 52 h 52"/>
                <a:gd name="T38" fmla="*/ 53 w 53"/>
                <a:gd name="T39" fmla="*/ 45 h 52"/>
                <a:gd name="T40" fmla="*/ 51 w 53"/>
                <a:gd name="T41" fmla="*/ 39 h 52"/>
                <a:gd name="T42" fmla="*/ 48 w 53"/>
                <a:gd name="T43" fmla="*/ 40 h 52"/>
                <a:gd name="T44" fmla="*/ 46 w 53"/>
                <a:gd name="T45" fmla="*/ 36 h 52"/>
                <a:gd name="T46" fmla="*/ 49 w 53"/>
                <a:gd name="T47" fmla="*/ 32 h 52"/>
                <a:gd name="T48" fmla="*/ 45 w 53"/>
                <a:gd name="T49" fmla="*/ 32 h 52"/>
                <a:gd name="T50" fmla="*/ 46 w 53"/>
                <a:gd name="T51" fmla="*/ 23 h 52"/>
                <a:gd name="T52" fmla="*/ 42 w 53"/>
                <a:gd name="T53" fmla="*/ 24 h 52"/>
                <a:gd name="T54" fmla="*/ 37 w 53"/>
                <a:gd name="T55" fmla="*/ 23 h 52"/>
                <a:gd name="T56" fmla="*/ 34 w 53"/>
                <a:gd name="T57" fmla="*/ 24 h 52"/>
                <a:gd name="T58" fmla="*/ 34 w 53"/>
                <a:gd name="T59" fmla="*/ 23 h 52"/>
                <a:gd name="T60" fmla="*/ 29 w 53"/>
                <a:gd name="T61" fmla="*/ 23 h 52"/>
                <a:gd name="T62" fmla="*/ 29 w 53"/>
                <a:gd name="T63" fmla="*/ 20 h 52"/>
                <a:gd name="T64" fmla="*/ 30 w 53"/>
                <a:gd name="T65" fmla="*/ 19 h 52"/>
                <a:gd name="T66" fmla="*/ 26 w 53"/>
                <a:gd name="T67" fmla="*/ 17 h 52"/>
                <a:gd name="T68" fmla="*/ 22 w 53"/>
                <a:gd name="T69" fmla="*/ 20 h 52"/>
                <a:gd name="T70" fmla="*/ 22 w 53"/>
                <a:gd name="T71" fmla="*/ 17 h 52"/>
                <a:gd name="T72" fmla="*/ 29 w 53"/>
                <a:gd name="T73" fmla="*/ 3 h 52"/>
                <a:gd name="T74" fmla="*/ 27 w 53"/>
                <a:gd name="T75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3" h="52">
                  <a:moveTo>
                    <a:pt x="27" y="0"/>
                  </a:moveTo>
                  <a:cubicBezTo>
                    <a:pt x="23" y="0"/>
                    <a:pt x="21" y="5"/>
                    <a:pt x="19" y="8"/>
                  </a:cubicBezTo>
                  <a:cubicBezTo>
                    <a:pt x="14" y="15"/>
                    <a:pt x="11" y="28"/>
                    <a:pt x="3" y="32"/>
                  </a:cubicBezTo>
                  <a:cubicBezTo>
                    <a:pt x="4" y="32"/>
                    <a:pt x="5" y="33"/>
                    <a:pt x="6" y="33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6" y="35"/>
                    <a:pt x="0" y="39"/>
                    <a:pt x="0" y="40"/>
                  </a:cubicBezTo>
                  <a:cubicBezTo>
                    <a:pt x="0" y="41"/>
                    <a:pt x="2" y="43"/>
                    <a:pt x="3" y="43"/>
                  </a:cubicBezTo>
                  <a:cubicBezTo>
                    <a:pt x="7" y="43"/>
                    <a:pt x="8" y="41"/>
                    <a:pt x="12" y="41"/>
                  </a:cubicBezTo>
                  <a:cubicBezTo>
                    <a:pt x="15" y="41"/>
                    <a:pt x="17" y="43"/>
                    <a:pt x="21" y="43"/>
                  </a:cubicBezTo>
                  <a:cubicBezTo>
                    <a:pt x="23" y="43"/>
                    <a:pt x="24" y="43"/>
                    <a:pt x="26" y="42"/>
                  </a:cubicBezTo>
                  <a:cubicBezTo>
                    <a:pt x="27" y="43"/>
                    <a:pt x="28" y="43"/>
                    <a:pt x="29" y="43"/>
                  </a:cubicBezTo>
                  <a:cubicBezTo>
                    <a:pt x="31" y="43"/>
                    <a:pt x="33" y="43"/>
                    <a:pt x="34" y="43"/>
                  </a:cubicBezTo>
                  <a:cubicBezTo>
                    <a:pt x="33" y="45"/>
                    <a:pt x="31" y="45"/>
                    <a:pt x="31" y="48"/>
                  </a:cubicBezTo>
                  <a:cubicBezTo>
                    <a:pt x="31" y="48"/>
                    <a:pt x="31" y="48"/>
                    <a:pt x="32" y="48"/>
                  </a:cubicBezTo>
                  <a:cubicBezTo>
                    <a:pt x="32" y="48"/>
                    <a:pt x="33" y="48"/>
                    <a:pt x="33" y="48"/>
                  </a:cubicBezTo>
                  <a:cubicBezTo>
                    <a:pt x="36" y="48"/>
                    <a:pt x="39" y="43"/>
                    <a:pt x="41" y="40"/>
                  </a:cubicBezTo>
                  <a:cubicBezTo>
                    <a:pt x="43" y="42"/>
                    <a:pt x="42" y="48"/>
                    <a:pt x="44" y="48"/>
                  </a:cubicBezTo>
                  <a:cubicBezTo>
                    <a:pt x="45" y="48"/>
                    <a:pt x="45" y="48"/>
                    <a:pt x="46" y="48"/>
                  </a:cubicBezTo>
                  <a:cubicBezTo>
                    <a:pt x="46" y="49"/>
                    <a:pt x="47" y="52"/>
                    <a:pt x="49" y="52"/>
                  </a:cubicBezTo>
                  <a:cubicBezTo>
                    <a:pt x="52" y="52"/>
                    <a:pt x="53" y="48"/>
                    <a:pt x="53" y="45"/>
                  </a:cubicBezTo>
                  <a:cubicBezTo>
                    <a:pt x="53" y="42"/>
                    <a:pt x="51" y="42"/>
                    <a:pt x="51" y="39"/>
                  </a:cubicBezTo>
                  <a:cubicBezTo>
                    <a:pt x="50" y="40"/>
                    <a:pt x="51" y="40"/>
                    <a:pt x="48" y="40"/>
                  </a:cubicBezTo>
                  <a:cubicBezTo>
                    <a:pt x="48" y="38"/>
                    <a:pt x="46" y="37"/>
                    <a:pt x="46" y="36"/>
                  </a:cubicBezTo>
                  <a:cubicBezTo>
                    <a:pt x="46" y="35"/>
                    <a:pt x="48" y="34"/>
                    <a:pt x="49" y="32"/>
                  </a:cubicBezTo>
                  <a:cubicBezTo>
                    <a:pt x="47" y="32"/>
                    <a:pt x="46" y="32"/>
                    <a:pt x="45" y="32"/>
                  </a:cubicBezTo>
                  <a:cubicBezTo>
                    <a:pt x="45" y="28"/>
                    <a:pt x="46" y="26"/>
                    <a:pt x="46" y="23"/>
                  </a:cubicBezTo>
                  <a:cubicBezTo>
                    <a:pt x="45" y="23"/>
                    <a:pt x="44" y="24"/>
                    <a:pt x="42" y="24"/>
                  </a:cubicBezTo>
                  <a:cubicBezTo>
                    <a:pt x="41" y="24"/>
                    <a:pt x="39" y="23"/>
                    <a:pt x="37" y="23"/>
                  </a:cubicBezTo>
                  <a:cubicBezTo>
                    <a:pt x="34" y="24"/>
                    <a:pt x="34" y="24"/>
                    <a:pt x="34" y="24"/>
                  </a:cubicBezTo>
                  <a:cubicBezTo>
                    <a:pt x="34" y="23"/>
                    <a:pt x="34" y="23"/>
                    <a:pt x="34" y="23"/>
                  </a:cubicBezTo>
                  <a:cubicBezTo>
                    <a:pt x="29" y="23"/>
                    <a:pt x="29" y="23"/>
                    <a:pt x="29" y="23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29" y="18"/>
                    <a:pt x="28" y="17"/>
                    <a:pt x="26" y="17"/>
                  </a:cubicBezTo>
                  <a:cubicBezTo>
                    <a:pt x="24" y="17"/>
                    <a:pt x="24" y="19"/>
                    <a:pt x="22" y="20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3" y="12"/>
                    <a:pt x="29" y="9"/>
                    <a:pt x="29" y="3"/>
                  </a:cubicBezTo>
                  <a:cubicBezTo>
                    <a:pt x="29" y="1"/>
                    <a:pt x="28" y="0"/>
                    <a:pt x="2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151"/>
            <p:cNvSpPr>
              <a:spLocks/>
            </p:cNvSpPr>
            <p:nvPr/>
          </p:nvSpPr>
          <p:spPr bwMode="auto">
            <a:xfrm>
              <a:off x="10263188" y="1238250"/>
              <a:ext cx="236538" cy="90488"/>
            </a:xfrm>
            <a:custGeom>
              <a:avLst/>
              <a:gdLst>
                <a:gd name="T0" fmla="*/ 13 w 63"/>
                <a:gd name="T1" fmla="*/ 0 h 24"/>
                <a:gd name="T2" fmla="*/ 0 w 63"/>
                <a:gd name="T3" fmla="*/ 11 h 24"/>
                <a:gd name="T4" fmla="*/ 15 w 63"/>
                <a:gd name="T5" fmla="*/ 24 h 24"/>
                <a:gd name="T6" fmla="*/ 21 w 63"/>
                <a:gd name="T7" fmla="*/ 20 h 24"/>
                <a:gd name="T8" fmla="*/ 26 w 63"/>
                <a:gd name="T9" fmla="*/ 22 h 24"/>
                <a:gd name="T10" fmla="*/ 32 w 63"/>
                <a:gd name="T11" fmla="*/ 20 h 24"/>
                <a:gd name="T12" fmla="*/ 38 w 63"/>
                <a:gd name="T13" fmla="*/ 18 h 24"/>
                <a:gd name="T14" fmla="*/ 43 w 63"/>
                <a:gd name="T15" fmla="*/ 21 h 24"/>
                <a:gd name="T16" fmla="*/ 50 w 63"/>
                <a:gd name="T17" fmla="*/ 18 h 24"/>
                <a:gd name="T18" fmla="*/ 58 w 63"/>
                <a:gd name="T19" fmla="*/ 18 h 24"/>
                <a:gd name="T20" fmla="*/ 63 w 63"/>
                <a:gd name="T21" fmla="*/ 9 h 24"/>
                <a:gd name="T22" fmla="*/ 35 w 63"/>
                <a:gd name="T23" fmla="*/ 1 h 24"/>
                <a:gd name="T24" fmla="*/ 30 w 63"/>
                <a:gd name="T25" fmla="*/ 9 h 24"/>
                <a:gd name="T26" fmla="*/ 13 w 63"/>
                <a:gd name="T27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3" h="24">
                  <a:moveTo>
                    <a:pt x="13" y="0"/>
                  </a:moveTo>
                  <a:cubicBezTo>
                    <a:pt x="7" y="0"/>
                    <a:pt x="0" y="5"/>
                    <a:pt x="0" y="11"/>
                  </a:cubicBezTo>
                  <a:cubicBezTo>
                    <a:pt x="0" y="18"/>
                    <a:pt x="7" y="24"/>
                    <a:pt x="15" y="24"/>
                  </a:cubicBezTo>
                  <a:cubicBezTo>
                    <a:pt x="17" y="24"/>
                    <a:pt x="19" y="21"/>
                    <a:pt x="21" y="20"/>
                  </a:cubicBezTo>
                  <a:cubicBezTo>
                    <a:pt x="22" y="21"/>
                    <a:pt x="23" y="22"/>
                    <a:pt x="26" y="22"/>
                  </a:cubicBezTo>
                  <a:cubicBezTo>
                    <a:pt x="29" y="22"/>
                    <a:pt x="31" y="20"/>
                    <a:pt x="32" y="20"/>
                  </a:cubicBezTo>
                  <a:cubicBezTo>
                    <a:pt x="35" y="20"/>
                    <a:pt x="36" y="18"/>
                    <a:pt x="38" y="18"/>
                  </a:cubicBezTo>
                  <a:cubicBezTo>
                    <a:pt x="40" y="18"/>
                    <a:pt x="41" y="21"/>
                    <a:pt x="43" y="21"/>
                  </a:cubicBezTo>
                  <a:cubicBezTo>
                    <a:pt x="46" y="21"/>
                    <a:pt x="48" y="18"/>
                    <a:pt x="50" y="18"/>
                  </a:cubicBezTo>
                  <a:cubicBezTo>
                    <a:pt x="58" y="18"/>
                    <a:pt x="58" y="18"/>
                    <a:pt x="58" y="18"/>
                  </a:cubicBezTo>
                  <a:cubicBezTo>
                    <a:pt x="58" y="16"/>
                    <a:pt x="62" y="13"/>
                    <a:pt x="63" y="9"/>
                  </a:cubicBezTo>
                  <a:cubicBezTo>
                    <a:pt x="57" y="7"/>
                    <a:pt x="40" y="1"/>
                    <a:pt x="35" y="1"/>
                  </a:cubicBezTo>
                  <a:cubicBezTo>
                    <a:pt x="32" y="1"/>
                    <a:pt x="30" y="5"/>
                    <a:pt x="30" y="9"/>
                  </a:cubicBezTo>
                  <a:cubicBezTo>
                    <a:pt x="23" y="9"/>
                    <a:pt x="22" y="0"/>
                    <a:pt x="1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152"/>
            <p:cNvSpPr>
              <a:spLocks noEditPoints="1"/>
            </p:cNvSpPr>
            <p:nvPr/>
          </p:nvSpPr>
          <p:spPr bwMode="auto">
            <a:xfrm>
              <a:off x="2541588" y="3184525"/>
              <a:ext cx="1216025" cy="819150"/>
            </a:xfrm>
            <a:custGeom>
              <a:avLst/>
              <a:gdLst>
                <a:gd name="T0" fmla="*/ 160 w 324"/>
                <a:gd name="T1" fmla="*/ 58 h 218"/>
                <a:gd name="T2" fmla="*/ 159 w 324"/>
                <a:gd name="T3" fmla="*/ 56 h 218"/>
                <a:gd name="T4" fmla="*/ 0 w 324"/>
                <a:gd name="T5" fmla="*/ 0 h 218"/>
                <a:gd name="T6" fmla="*/ 0 w 324"/>
                <a:gd name="T7" fmla="*/ 2 h 218"/>
                <a:gd name="T8" fmla="*/ 25 w 324"/>
                <a:gd name="T9" fmla="*/ 44 h 218"/>
                <a:gd name="T10" fmla="*/ 33 w 324"/>
                <a:gd name="T11" fmla="*/ 54 h 218"/>
                <a:gd name="T12" fmla="*/ 44 w 324"/>
                <a:gd name="T13" fmla="*/ 73 h 218"/>
                <a:gd name="T14" fmla="*/ 62 w 324"/>
                <a:gd name="T15" fmla="*/ 84 h 218"/>
                <a:gd name="T16" fmla="*/ 47 w 324"/>
                <a:gd name="T17" fmla="*/ 61 h 218"/>
                <a:gd name="T18" fmla="*/ 23 w 324"/>
                <a:gd name="T19" fmla="*/ 27 h 218"/>
                <a:gd name="T20" fmla="*/ 31 w 324"/>
                <a:gd name="T21" fmla="*/ 14 h 218"/>
                <a:gd name="T22" fmla="*/ 49 w 324"/>
                <a:gd name="T23" fmla="*/ 44 h 218"/>
                <a:gd name="T24" fmla="*/ 64 w 324"/>
                <a:gd name="T25" fmla="*/ 57 h 218"/>
                <a:gd name="T26" fmla="*/ 95 w 324"/>
                <a:gd name="T27" fmla="*/ 96 h 218"/>
                <a:gd name="T28" fmla="*/ 99 w 324"/>
                <a:gd name="T29" fmla="*/ 117 h 218"/>
                <a:gd name="T30" fmla="*/ 125 w 324"/>
                <a:gd name="T31" fmla="*/ 130 h 218"/>
                <a:gd name="T32" fmla="*/ 138 w 324"/>
                <a:gd name="T33" fmla="*/ 137 h 218"/>
                <a:gd name="T34" fmla="*/ 158 w 324"/>
                <a:gd name="T35" fmla="*/ 146 h 218"/>
                <a:gd name="T36" fmla="*/ 170 w 324"/>
                <a:gd name="T37" fmla="*/ 149 h 218"/>
                <a:gd name="T38" fmla="*/ 189 w 324"/>
                <a:gd name="T39" fmla="*/ 146 h 218"/>
                <a:gd name="T40" fmla="*/ 234 w 324"/>
                <a:gd name="T41" fmla="*/ 169 h 218"/>
                <a:gd name="T42" fmla="*/ 252 w 324"/>
                <a:gd name="T43" fmla="*/ 181 h 218"/>
                <a:gd name="T44" fmla="*/ 261 w 324"/>
                <a:gd name="T45" fmla="*/ 197 h 218"/>
                <a:gd name="T46" fmla="*/ 277 w 324"/>
                <a:gd name="T47" fmla="*/ 208 h 218"/>
                <a:gd name="T48" fmla="*/ 287 w 324"/>
                <a:gd name="T49" fmla="*/ 210 h 218"/>
                <a:gd name="T50" fmla="*/ 299 w 324"/>
                <a:gd name="T51" fmla="*/ 211 h 218"/>
                <a:gd name="T52" fmla="*/ 314 w 324"/>
                <a:gd name="T53" fmla="*/ 212 h 218"/>
                <a:gd name="T54" fmla="*/ 318 w 324"/>
                <a:gd name="T55" fmla="*/ 214 h 218"/>
                <a:gd name="T56" fmla="*/ 308 w 324"/>
                <a:gd name="T57" fmla="*/ 198 h 218"/>
                <a:gd name="T58" fmla="*/ 272 w 324"/>
                <a:gd name="T59" fmla="*/ 186 h 218"/>
                <a:gd name="T60" fmla="*/ 274 w 324"/>
                <a:gd name="T61" fmla="*/ 152 h 218"/>
                <a:gd name="T62" fmla="*/ 230 w 324"/>
                <a:gd name="T63" fmla="*/ 144 h 218"/>
                <a:gd name="T64" fmla="*/ 235 w 324"/>
                <a:gd name="T65" fmla="*/ 124 h 218"/>
                <a:gd name="T66" fmla="*/ 241 w 324"/>
                <a:gd name="T67" fmla="*/ 116 h 218"/>
                <a:gd name="T68" fmla="*/ 239 w 324"/>
                <a:gd name="T69" fmla="*/ 99 h 218"/>
                <a:gd name="T70" fmla="*/ 210 w 324"/>
                <a:gd name="T71" fmla="*/ 120 h 218"/>
                <a:gd name="T72" fmla="*/ 185 w 324"/>
                <a:gd name="T73" fmla="*/ 127 h 218"/>
                <a:gd name="T74" fmla="*/ 161 w 324"/>
                <a:gd name="T75" fmla="*/ 103 h 218"/>
                <a:gd name="T76" fmla="*/ 158 w 324"/>
                <a:gd name="T77" fmla="*/ 75 h 218"/>
                <a:gd name="T78" fmla="*/ 160 w 324"/>
                <a:gd name="T79" fmla="*/ 58 h 218"/>
                <a:gd name="T80" fmla="*/ 111 w 324"/>
                <a:gd name="T81" fmla="*/ 32 h 218"/>
                <a:gd name="T82" fmla="*/ 72 w 324"/>
                <a:gd name="T83" fmla="*/ 6 h 218"/>
                <a:gd name="T84" fmla="*/ 18 w 324"/>
                <a:gd name="T85" fmla="*/ 0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24" h="218">
                  <a:moveTo>
                    <a:pt x="159" y="56"/>
                  </a:moveTo>
                  <a:cubicBezTo>
                    <a:pt x="160" y="58"/>
                    <a:pt x="160" y="58"/>
                    <a:pt x="160" y="58"/>
                  </a:cubicBezTo>
                  <a:cubicBezTo>
                    <a:pt x="160" y="58"/>
                    <a:pt x="160" y="58"/>
                    <a:pt x="160" y="58"/>
                  </a:cubicBezTo>
                  <a:cubicBezTo>
                    <a:pt x="160" y="57"/>
                    <a:pt x="159" y="57"/>
                    <a:pt x="159" y="56"/>
                  </a:cubicBezTo>
                  <a:moveTo>
                    <a:pt x="159" y="55"/>
                  </a:moveTo>
                  <a:cubicBezTo>
                    <a:pt x="159" y="56"/>
                    <a:pt x="159" y="56"/>
                    <a:pt x="159" y="56"/>
                  </a:cubicBezTo>
                  <a:cubicBezTo>
                    <a:pt x="159" y="55"/>
                    <a:pt x="159" y="55"/>
                    <a:pt x="159" y="55"/>
                  </a:cubicBezTo>
                  <a:moveTo>
                    <a:pt x="1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8"/>
                    <a:pt x="4" y="10"/>
                    <a:pt x="7" y="15"/>
                  </a:cubicBezTo>
                  <a:cubicBezTo>
                    <a:pt x="8" y="19"/>
                    <a:pt x="8" y="27"/>
                    <a:pt x="12" y="29"/>
                  </a:cubicBezTo>
                  <a:cubicBezTo>
                    <a:pt x="17" y="32"/>
                    <a:pt x="21" y="38"/>
                    <a:pt x="25" y="44"/>
                  </a:cubicBezTo>
                  <a:cubicBezTo>
                    <a:pt x="27" y="46"/>
                    <a:pt x="25" y="47"/>
                    <a:pt x="23" y="47"/>
                  </a:cubicBezTo>
                  <a:cubicBezTo>
                    <a:pt x="22" y="47"/>
                    <a:pt x="20" y="47"/>
                    <a:pt x="20" y="47"/>
                  </a:cubicBezTo>
                  <a:cubicBezTo>
                    <a:pt x="23" y="51"/>
                    <a:pt x="29" y="50"/>
                    <a:pt x="33" y="54"/>
                  </a:cubicBezTo>
                  <a:cubicBezTo>
                    <a:pt x="36" y="57"/>
                    <a:pt x="38" y="60"/>
                    <a:pt x="41" y="63"/>
                  </a:cubicBezTo>
                  <a:cubicBezTo>
                    <a:pt x="41" y="70"/>
                    <a:pt x="41" y="70"/>
                    <a:pt x="41" y="70"/>
                  </a:cubicBezTo>
                  <a:cubicBezTo>
                    <a:pt x="42" y="72"/>
                    <a:pt x="42" y="72"/>
                    <a:pt x="44" y="73"/>
                  </a:cubicBezTo>
                  <a:cubicBezTo>
                    <a:pt x="47" y="75"/>
                    <a:pt x="50" y="82"/>
                    <a:pt x="55" y="82"/>
                  </a:cubicBezTo>
                  <a:cubicBezTo>
                    <a:pt x="55" y="83"/>
                    <a:pt x="59" y="88"/>
                    <a:pt x="60" y="88"/>
                  </a:cubicBezTo>
                  <a:cubicBezTo>
                    <a:pt x="60" y="88"/>
                    <a:pt x="62" y="85"/>
                    <a:pt x="62" y="84"/>
                  </a:cubicBezTo>
                  <a:cubicBezTo>
                    <a:pt x="62" y="82"/>
                    <a:pt x="59" y="78"/>
                    <a:pt x="57" y="78"/>
                  </a:cubicBezTo>
                  <a:cubicBezTo>
                    <a:pt x="57" y="78"/>
                    <a:pt x="56" y="78"/>
                    <a:pt x="56" y="79"/>
                  </a:cubicBezTo>
                  <a:cubicBezTo>
                    <a:pt x="51" y="75"/>
                    <a:pt x="49" y="68"/>
                    <a:pt x="47" y="61"/>
                  </a:cubicBezTo>
                  <a:cubicBezTo>
                    <a:pt x="45" y="55"/>
                    <a:pt x="39" y="52"/>
                    <a:pt x="37" y="45"/>
                  </a:cubicBezTo>
                  <a:cubicBezTo>
                    <a:pt x="36" y="41"/>
                    <a:pt x="35" y="38"/>
                    <a:pt x="31" y="34"/>
                  </a:cubicBezTo>
                  <a:cubicBezTo>
                    <a:pt x="28" y="31"/>
                    <a:pt x="25" y="31"/>
                    <a:pt x="23" y="27"/>
                  </a:cubicBezTo>
                  <a:cubicBezTo>
                    <a:pt x="20" y="22"/>
                    <a:pt x="18" y="18"/>
                    <a:pt x="18" y="12"/>
                  </a:cubicBezTo>
                  <a:cubicBezTo>
                    <a:pt x="18" y="11"/>
                    <a:pt x="17" y="10"/>
                    <a:pt x="18" y="8"/>
                  </a:cubicBezTo>
                  <a:cubicBezTo>
                    <a:pt x="22" y="12"/>
                    <a:pt x="26" y="12"/>
                    <a:pt x="31" y="14"/>
                  </a:cubicBezTo>
                  <a:cubicBezTo>
                    <a:pt x="33" y="15"/>
                    <a:pt x="33" y="22"/>
                    <a:pt x="35" y="24"/>
                  </a:cubicBezTo>
                  <a:cubicBezTo>
                    <a:pt x="38" y="27"/>
                    <a:pt x="37" y="31"/>
                    <a:pt x="40" y="34"/>
                  </a:cubicBezTo>
                  <a:cubicBezTo>
                    <a:pt x="43" y="37"/>
                    <a:pt x="46" y="40"/>
                    <a:pt x="49" y="44"/>
                  </a:cubicBezTo>
                  <a:cubicBezTo>
                    <a:pt x="50" y="44"/>
                    <a:pt x="50" y="43"/>
                    <a:pt x="50" y="43"/>
                  </a:cubicBezTo>
                  <a:cubicBezTo>
                    <a:pt x="51" y="43"/>
                    <a:pt x="51" y="44"/>
                    <a:pt x="53" y="44"/>
                  </a:cubicBezTo>
                  <a:cubicBezTo>
                    <a:pt x="53" y="51"/>
                    <a:pt x="61" y="51"/>
                    <a:pt x="64" y="57"/>
                  </a:cubicBezTo>
                  <a:cubicBezTo>
                    <a:pt x="65" y="60"/>
                    <a:pt x="63" y="62"/>
                    <a:pt x="66" y="65"/>
                  </a:cubicBezTo>
                  <a:cubicBezTo>
                    <a:pt x="68" y="68"/>
                    <a:pt x="73" y="69"/>
                    <a:pt x="76" y="72"/>
                  </a:cubicBezTo>
                  <a:cubicBezTo>
                    <a:pt x="82" y="78"/>
                    <a:pt x="92" y="86"/>
                    <a:pt x="95" y="96"/>
                  </a:cubicBezTo>
                  <a:cubicBezTo>
                    <a:pt x="96" y="98"/>
                    <a:pt x="98" y="99"/>
                    <a:pt x="98" y="103"/>
                  </a:cubicBezTo>
                  <a:cubicBezTo>
                    <a:pt x="98" y="106"/>
                    <a:pt x="95" y="108"/>
                    <a:pt x="95" y="111"/>
                  </a:cubicBezTo>
                  <a:cubicBezTo>
                    <a:pt x="95" y="113"/>
                    <a:pt x="97" y="117"/>
                    <a:pt x="99" y="117"/>
                  </a:cubicBezTo>
                  <a:cubicBezTo>
                    <a:pt x="100" y="120"/>
                    <a:pt x="109" y="122"/>
                    <a:pt x="113" y="126"/>
                  </a:cubicBezTo>
                  <a:cubicBezTo>
                    <a:pt x="113" y="126"/>
                    <a:pt x="114" y="127"/>
                    <a:pt x="116" y="128"/>
                  </a:cubicBezTo>
                  <a:cubicBezTo>
                    <a:pt x="119" y="129"/>
                    <a:pt x="121" y="129"/>
                    <a:pt x="125" y="130"/>
                  </a:cubicBezTo>
                  <a:cubicBezTo>
                    <a:pt x="129" y="132"/>
                    <a:pt x="130" y="136"/>
                    <a:pt x="134" y="137"/>
                  </a:cubicBezTo>
                  <a:cubicBezTo>
                    <a:pt x="135" y="137"/>
                    <a:pt x="135" y="137"/>
                    <a:pt x="136" y="137"/>
                  </a:cubicBezTo>
                  <a:cubicBezTo>
                    <a:pt x="136" y="137"/>
                    <a:pt x="137" y="137"/>
                    <a:pt x="138" y="137"/>
                  </a:cubicBezTo>
                  <a:cubicBezTo>
                    <a:pt x="138" y="137"/>
                    <a:pt x="139" y="137"/>
                    <a:pt x="139" y="137"/>
                  </a:cubicBezTo>
                  <a:cubicBezTo>
                    <a:pt x="140" y="137"/>
                    <a:pt x="141" y="137"/>
                    <a:pt x="142" y="138"/>
                  </a:cubicBezTo>
                  <a:cubicBezTo>
                    <a:pt x="145" y="139"/>
                    <a:pt x="155" y="146"/>
                    <a:pt x="158" y="146"/>
                  </a:cubicBezTo>
                  <a:cubicBezTo>
                    <a:pt x="159" y="146"/>
                    <a:pt x="160" y="146"/>
                    <a:pt x="161" y="146"/>
                  </a:cubicBezTo>
                  <a:cubicBezTo>
                    <a:pt x="162" y="146"/>
                    <a:pt x="163" y="146"/>
                    <a:pt x="165" y="146"/>
                  </a:cubicBezTo>
                  <a:cubicBezTo>
                    <a:pt x="166" y="147"/>
                    <a:pt x="168" y="149"/>
                    <a:pt x="170" y="149"/>
                  </a:cubicBezTo>
                  <a:cubicBezTo>
                    <a:pt x="175" y="149"/>
                    <a:pt x="176" y="143"/>
                    <a:pt x="181" y="143"/>
                  </a:cubicBezTo>
                  <a:cubicBezTo>
                    <a:pt x="183" y="143"/>
                    <a:pt x="185" y="144"/>
                    <a:pt x="187" y="146"/>
                  </a:cubicBezTo>
                  <a:cubicBezTo>
                    <a:pt x="189" y="146"/>
                    <a:pt x="189" y="146"/>
                    <a:pt x="189" y="146"/>
                  </a:cubicBezTo>
                  <a:cubicBezTo>
                    <a:pt x="197" y="149"/>
                    <a:pt x="198" y="156"/>
                    <a:pt x="207" y="160"/>
                  </a:cubicBezTo>
                  <a:cubicBezTo>
                    <a:pt x="212" y="163"/>
                    <a:pt x="216" y="161"/>
                    <a:pt x="222" y="164"/>
                  </a:cubicBezTo>
                  <a:cubicBezTo>
                    <a:pt x="225" y="166"/>
                    <a:pt x="228" y="169"/>
                    <a:pt x="234" y="169"/>
                  </a:cubicBezTo>
                  <a:cubicBezTo>
                    <a:pt x="236" y="169"/>
                    <a:pt x="237" y="167"/>
                    <a:pt x="239" y="167"/>
                  </a:cubicBezTo>
                  <a:cubicBezTo>
                    <a:pt x="240" y="167"/>
                    <a:pt x="240" y="167"/>
                    <a:pt x="241" y="167"/>
                  </a:cubicBezTo>
                  <a:cubicBezTo>
                    <a:pt x="243" y="174"/>
                    <a:pt x="247" y="177"/>
                    <a:pt x="252" y="181"/>
                  </a:cubicBezTo>
                  <a:cubicBezTo>
                    <a:pt x="253" y="183"/>
                    <a:pt x="255" y="183"/>
                    <a:pt x="256" y="186"/>
                  </a:cubicBezTo>
                  <a:cubicBezTo>
                    <a:pt x="257" y="190"/>
                    <a:pt x="254" y="194"/>
                    <a:pt x="258" y="197"/>
                  </a:cubicBezTo>
                  <a:cubicBezTo>
                    <a:pt x="261" y="197"/>
                    <a:pt x="261" y="197"/>
                    <a:pt x="261" y="197"/>
                  </a:cubicBezTo>
                  <a:cubicBezTo>
                    <a:pt x="261" y="197"/>
                    <a:pt x="261" y="196"/>
                    <a:pt x="261" y="195"/>
                  </a:cubicBezTo>
                  <a:cubicBezTo>
                    <a:pt x="262" y="195"/>
                    <a:pt x="271" y="201"/>
                    <a:pt x="272" y="202"/>
                  </a:cubicBezTo>
                  <a:cubicBezTo>
                    <a:pt x="273" y="205"/>
                    <a:pt x="273" y="208"/>
                    <a:pt x="277" y="208"/>
                  </a:cubicBezTo>
                  <a:cubicBezTo>
                    <a:pt x="277" y="209"/>
                    <a:pt x="278" y="210"/>
                    <a:pt x="279" y="210"/>
                  </a:cubicBezTo>
                  <a:cubicBezTo>
                    <a:pt x="280" y="210"/>
                    <a:pt x="282" y="209"/>
                    <a:pt x="284" y="209"/>
                  </a:cubicBezTo>
                  <a:cubicBezTo>
                    <a:pt x="285" y="209"/>
                    <a:pt x="286" y="210"/>
                    <a:pt x="287" y="210"/>
                  </a:cubicBezTo>
                  <a:cubicBezTo>
                    <a:pt x="289" y="213"/>
                    <a:pt x="292" y="218"/>
                    <a:pt x="297" y="218"/>
                  </a:cubicBezTo>
                  <a:cubicBezTo>
                    <a:pt x="299" y="218"/>
                    <a:pt x="301" y="217"/>
                    <a:pt x="301" y="214"/>
                  </a:cubicBezTo>
                  <a:cubicBezTo>
                    <a:pt x="301" y="213"/>
                    <a:pt x="299" y="212"/>
                    <a:pt x="299" y="211"/>
                  </a:cubicBezTo>
                  <a:cubicBezTo>
                    <a:pt x="299" y="210"/>
                    <a:pt x="307" y="204"/>
                    <a:pt x="309" y="204"/>
                  </a:cubicBezTo>
                  <a:cubicBezTo>
                    <a:pt x="312" y="204"/>
                    <a:pt x="313" y="208"/>
                    <a:pt x="316" y="209"/>
                  </a:cubicBezTo>
                  <a:cubicBezTo>
                    <a:pt x="315" y="210"/>
                    <a:pt x="314" y="211"/>
                    <a:pt x="314" y="212"/>
                  </a:cubicBezTo>
                  <a:cubicBezTo>
                    <a:pt x="314" y="213"/>
                    <a:pt x="317" y="213"/>
                    <a:pt x="317" y="214"/>
                  </a:cubicBezTo>
                  <a:cubicBezTo>
                    <a:pt x="317" y="214"/>
                    <a:pt x="317" y="214"/>
                    <a:pt x="317" y="214"/>
                  </a:cubicBezTo>
                  <a:cubicBezTo>
                    <a:pt x="318" y="214"/>
                    <a:pt x="318" y="214"/>
                    <a:pt x="318" y="214"/>
                  </a:cubicBezTo>
                  <a:cubicBezTo>
                    <a:pt x="319" y="213"/>
                    <a:pt x="321" y="211"/>
                    <a:pt x="323" y="209"/>
                  </a:cubicBezTo>
                  <a:cubicBezTo>
                    <a:pt x="324" y="208"/>
                    <a:pt x="324" y="207"/>
                    <a:pt x="324" y="207"/>
                  </a:cubicBezTo>
                  <a:cubicBezTo>
                    <a:pt x="320" y="204"/>
                    <a:pt x="316" y="198"/>
                    <a:pt x="308" y="198"/>
                  </a:cubicBezTo>
                  <a:cubicBezTo>
                    <a:pt x="302" y="198"/>
                    <a:pt x="298" y="204"/>
                    <a:pt x="291" y="204"/>
                  </a:cubicBezTo>
                  <a:cubicBezTo>
                    <a:pt x="286" y="204"/>
                    <a:pt x="286" y="198"/>
                    <a:pt x="283" y="197"/>
                  </a:cubicBezTo>
                  <a:cubicBezTo>
                    <a:pt x="278" y="195"/>
                    <a:pt x="272" y="192"/>
                    <a:pt x="272" y="186"/>
                  </a:cubicBezTo>
                  <a:cubicBezTo>
                    <a:pt x="272" y="181"/>
                    <a:pt x="272" y="175"/>
                    <a:pt x="272" y="169"/>
                  </a:cubicBezTo>
                  <a:cubicBezTo>
                    <a:pt x="274" y="166"/>
                    <a:pt x="274" y="159"/>
                    <a:pt x="274" y="156"/>
                  </a:cubicBezTo>
                  <a:cubicBezTo>
                    <a:pt x="274" y="155"/>
                    <a:pt x="274" y="153"/>
                    <a:pt x="274" y="152"/>
                  </a:cubicBezTo>
                  <a:cubicBezTo>
                    <a:pt x="269" y="151"/>
                    <a:pt x="267" y="146"/>
                    <a:pt x="260" y="146"/>
                  </a:cubicBezTo>
                  <a:cubicBezTo>
                    <a:pt x="250" y="146"/>
                    <a:pt x="243" y="148"/>
                    <a:pt x="233" y="148"/>
                  </a:cubicBezTo>
                  <a:cubicBezTo>
                    <a:pt x="232" y="148"/>
                    <a:pt x="230" y="146"/>
                    <a:pt x="230" y="144"/>
                  </a:cubicBezTo>
                  <a:cubicBezTo>
                    <a:pt x="230" y="144"/>
                    <a:pt x="230" y="144"/>
                    <a:pt x="230" y="143"/>
                  </a:cubicBezTo>
                  <a:cubicBezTo>
                    <a:pt x="232" y="141"/>
                    <a:pt x="235" y="140"/>
                    <a:pt x="235" y="137"/>
                  </a:cubicBezTo>
                  <a:cubicBezTo>
                    <a:pt x="235" y="133"/>
                    <a:pt x="235" y="127"/>
                    <a:pt x="235" y="124"/>
                  </a:cubicBezTo>
                  <a:cubicBezTo>
                    <a:pt x="236" y="124"/>
                    <a:pt x="237" y="124"/>
                    <a:pt x="237" y="124"/>
                  </a:cubicBezTo>
                  <a:cubicBezTo>
                    <a:pt x="237" y="124"/>
                    <a:pt x="237" y="125"/>
                    <a:pt x="237" y="126"/>
                  </a:cubicBezTo>
                  <a:cubicBezTo>
                    <a:pt x="239" y="123"/>
                    <a:pt x="241" y="121"/>
                    <a:pt x="241" y="116"/>
                  </a:cubicBezTo>
                  <a:cubicBezTo>
                    <a:pt x="241" y="111"/>
                    <a:pt x="246" y="106"/>
                    <a:pt x="246" y="102"/>
                  </a:cubicBezTo>
                  <a:cubicBezTo>
                    <a:pt x="246" y="101"/>
                    <a:pt x="246" y="100"/>
                    <a:pt x="246" y="99"/>
                  </a:cubicBezTo>
                  <a:cubicBezTo>
                    <a:pt x="244" y="99"/>
                    <a:pt x="240" y="99"/>
                    <a:pt x="239" y="99"/>
                  </a:cubicBezTo>
                  <a:cubicBezTo>
                    <a:pt x="238" y="98"/>
                    <a:pt x="236" y="98"/>
                    <a:pt x="233" y="98"/>
                  </a:cubicBezTo>
                  <a:cubicBezTo>
                    <a:pt x="226" y="98"/>
                    <a:pt x="216" y="101"/>
                    <a:pt x="216" y="109"/>
                  </a:cubicBezTo>
                  <a:cubicBezTo>
                    <a:pt x="216" y="113"/>
                    <a:pt x="212" y="117"/>
                    <a:pt x="210" y="120"/>
                  </a:cubicBezTo>
                  <a:cubicBezTo>
                    <a:pt x="210" y="121"/>
                    <a:pt x="209" y="125"/>
                    <a:pt x="206" y="125"/>
                  </a:cubicBezTo>
                  <a:cubicBezTo>
                    <a:pt x="205" y="125"/>
                    <a:pt x="204" y="123"/>
                    <a:pt x="201" y="123"/>
                  </a:cubicBezTo>
                  <a:cubicBezTo>
                    <a:pt x="195" y="123"/>
                    <a:pt x="191" y="127"/>
                    <a:pt x="185" y="127"/>
                  </a:cubicBezTo>
                  <a:cubicBezTo>
                    <a:pt x="183" y="127"/>
                    <a:pt x="183" y="124"/>
                    <a:pt x="181" y="124"/>
                  </a:cubicBezTo>
                  <a:cubicBezTo>
                    <a:pt x="173" y="121"/>
                    <a:pt x="173" y="117"/>
                    <a:pt x="168" y="111"/>
                  </a:cubicBezTo>
                  <a:cubicBezTo>
                    <a:pt x="166" y="109"/>
                    <a:pt x="162" y="105"/>
                    <a:pt x="161" y="103"/>
                  </a:cubicBezTo>
                  <a:cubicBezTo>
                    <a:pt x="160" y="101"/>
                    <a:pt x="161" y="99"/>
                    <a:pt x="160" y="96"/>
                  </a:cubicBezTo>
                  <a:cubicBezTo>
                    <a:pt x="160" y="95"/>
                    <a:pt x="157" y="93"/>
                    <a:pt x="158" y="91"/>
                  </a:cubicBezTo>
                  <a:cubicBezTo>
                    <a:pt x="158" y="75"/>
                    <a:pt x="158" y="75"/>
                    <a:pt x="158" y="75"/>
                  </a:cubicBezTo>
                  <a:cubicBezTo>
                    <a:pt x="159" y="70"/>
                    <a:pt x="161" y="68"/>
                    <a:pt x="161" y="63"/>
                  </a:cubicBezTo>
                  <a:cubicBezTo>
                    <a:pt x="161" y="62"/>
                    <a:pt x="160" y="60"/>
                    <a:pt x="160" y="59"/>
                  </a:cubicBezTo>
                  <a:cubicBezTo>
                    <a:pt x="160" y="58"/>
                    <a:pt x="160" y="58"/>
                    <a:pt x="160" y="58"/>
                  </a:cubicBezTo>
                  <a:cubicBezTo>
                    <a:pt x="155" y="57"/>
                    <a:pt x="148" y="56"/>
                    <a:pt x="146" y="54"/>
                  </a:cubicBezTo>
                  <a:cubicBezTo>
                    <a:pt x="137" y="45"/>
                    <a:pt x="137" y="24"/>
                    <a:pt x="120" y="24"/>
                  </a:cubicBezTo>
                  <a:cubicBezTo>
                    <a:pt x="114" y="24"/>
                    <a:pt x="116" y="32"/>
                    <a:pt x="111" y="32"/>
                  </a:cubicBezTo>
                  <a:cubicBezTo>
                    <a:pt x="105" y="32"/>
                    <a:pt x="100" y="22"/>
                    <a:pt x="98" y="18"/>
                  </a:cubicBezTo>
                  <a:cubicBezTo>
                    <a:pt x="93" y="10"/>
                    <a:pt x="88" y="9"/>
                    <a:pt x="78" y="6"/>
                  </a:cubicBezTo>
                  <a:cubicBezTo>
                    <a:pt x="72" y="6"/>
                    <a:pt x="72" y="6"/>
                    <a:pt x="72" y="6"/>
                  </a:cubicBezTo>
                  <a:cubicBezTo>
                    <a:pt x="72" y="10"/>
                    <a:pt x="72" y="10"/>
                    <a:pt x="72" y="10"/>
                  </a:cubicBezTo>
                  <a:cubicBezTo>
                    <a:pt x="49" y="10"/>
                    <a:pt x="49" y="10"/>
                    <a:pt x="49" y="10"/>
                  </a:cubicBezTo>
                  <a:cubicBezTo>
                    <a:pt x="18" y="0"/>
                    <a:pt x="18" y="0"/>
                    <a:pt x="1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153"/>
            <p:cNvSpPr>
              <a:spLocks/>
            </p:cNvSpPr>
            <p:nvPr/>
          </p:nvSpPr>
          <p:spPr bwMode="auto">
            <a:xfrm>
              <a:off x="3611563" y="2422525"/>
              <a:ext cx="38100" cy="14288"/>
            </a:xfrm>
            <a:custGeom>
              <a:avLst/>
              <a:gdLst>
                <a:gd name="T0" fmla="*/ 0 w 10"/>
                <a:gd name="T1" fmla="*/ 0 h 4"/>
                <a:gd name="T2" fmla="*/ 0 w 10"/>
                <a:gd name="T3" fmla="*/ 2 h 4"/>
                <a:gd name="T4" fmla="*/ 8 w 10"/>
                <a:gd name="T5" fmla="*/ 4 h 4"/>
                <a:gd name="T6" fmla="*/ 10 w 10"/>
                <a:gd name="T7" fmla="*/ 4 h 4"/>
                <a:gd name="T8" fmla="*/ 0 w 10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4">
                  <a:moveTo>
                    <a:pt x="0" y="0"/>
                  </a:moveTo>
                  <a:cubicBezTo>
                    <a:pt x="0" y="0"/>
                    <a:pt x="0" y="1"/>
                    <a:pt x="0" y="2"/>
                  </a:cubicBezTo>
                  <a:cubicBezTo>
                    <a:pt x="2" y="3"/>
                    <a:pt x="6" y="4"/>
                    <a:pt x="8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0"/>
                    <a:pt x="5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154"/>
            <p:cNvSpPr>
              <a:spLocks/>
            </p:cNvSpPr>
            <p:nvPr/>
          </p:nvSpPr>
          <p:spPr bwMode="auto">
            <a:xfrm>
              <a:off x="2200275" y="2524125"/>
              <a:ext cx="142875" cy="88900"/>
            </a:xfrm>
            <a:custGeom>
              <a:avLst/>
              <a:gdLst>
                <a:gd name="T0" fmla="*/ 4 w 38"/>
                <a:gd name="T1" fmla="*/ 0 h 24"/>
                <a:gd name="T2" fmla="*/ 0 w 38"/>
                <a:gd name="T3" fmla="*/ 1 h 24"/>
                <a:gd name="T4" fmla="*/ 1 w 38"/>
                <a:gd name="T5" fmla="*/ 1 h 24"/>
                <a:gd name="T6" fmla="*/ 6 w 38"/>
                <a:gd name="T7" fmla="*/ 2 h 24"/>
                <a:gd name="T8" fmla="*/ 3 w 38"/>
                <a:gd name="T9" fmla="*/ 5 h 24"/>
                <a:gd name="T10" fmla="*/ 18 w 38"/>
                <a:gd name="T11" fmla="*/ 11 h 24"/>
                <a:gd name="T12" fmla="*/ 15 w 38"/>
                <a:gd name="T13" fmla="*/ 14 h 24"/>
                <a:gd name="T14" fmla="*/ 36 w 38"/>
                <a:gd name="T15" fmla="*/ 24 h 24"/>
                <a:gd name="T16" fmla="*/ 38 w 38"/>
                <a:gd name="T17" fmla="*/ 24 h 24"/>
                <a:gd name="T18" fmla="*/ 38 w 38"/>
                <a:gd name="T19" fmla="*/ 22 h 24"/>
                <a:gd name="T20" fmla="*/ 12 w 38"/>
                <a:gd name="T21" fmla="*/ 4 h 24"/>
                <a:gd name="T22" fmla="*/ 4 w 38"/>
                <a:gd name="T2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" h="24">
                  <a:moveTo>
                    <a:pt x="4" y="0"/>
                  </a:moveTo>
                  <a:cubicBezTo>
                    <a:pt x="3" y="0"/>
                    <a:pt x="1" y="0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4" y="2"/>
                    <a:pt x="6" y="2"/>
                  </a:cubicBezTo>
                  <a:cubicBezTo>
                    <a:pt x="5" y="3"/>
                    <a:pt x="4" y="4"/>
                    <a:pt x="3" y="5"/>
                  </a:cubicBezTo>
                  <a:cubicBezTo>
                    <a:pt x="4" y="8"/>
                    <a:pt x="12" y="11"/>
                    <a:pt x="18" y="11"/>
                  </a:cubicBezTo>
                  <a:cubicBezTo>
                    <a:pt x="17" y="12"/>
                    <a:pt x="15" y="12"/>
                    <a:pt x="15" y="14"/>
                  </a:cubicBezTo>
                  <a:cubicBezTo>
                    <a:pt x="19" y="17"/>
                    <a:pt x="29" y="24"/>
                    <a:pt x="36" y="24"/>
                  </a:cubicBezTo>
                  <a:cubicBezTo>
                    <a:pt x="37" y="24"/>
                    <a:pt x="37" y="24"/>
                    <a:pt x="38" y="24"/>
                  </a:cubicBezTo>
                  <a:cubicBezTo>
                    <a:pt x="38" y="22"/>
                    <a:pt x="38" y="22"/>
                    <a:pt x="38" y="22"/>
                  </a:cubicBezTo>
                  <a:cubicBezTo>
                    <a:pt x="31" y="14"/>
                    <a:pt x="24" y="8"/>
                    <a:pt x="12" y="4"/>
                  </a:cubicBezTo>
                  <a:cubicBezTo>
                    <a:pt x="10" y="3"/>
                    <a:pt x="7" y="0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155"/>
            <p:cNvSpPr>
              <a:spLocks/>
            </p:cNvSpPr>
            <p:nvPr/>
          </p:nvSpPr>
          <p:spPr bwMode="auto">
            <a:xfrm>
              <a:off x="2057400" y="2387600"/>
              <a:ext cx="52388" cy="71438"/>
            </a:xfrm>
            <a:custGeom>
              <a:avLst/>
              <a:gdLst>
                <a:gd name="T0" fmla="*/ 0 w 14"/>
                <a:gd name="T1" fmla="*/ 0 h 19"/>
                <a:gd name="T2" fmla="*/ 0 w 14"/>
                <a:gd name="T3" fmla="*/ 2 h 19"/>
                <a:gd name="T4" fmla="*/ 3 w 14"/>
                <a:gd name="T5" fmla="*/ 7 h 19"/>
                <a:gd name="T6" fmla="*/ 8 w 14"/>
                <a:gd name="T7" fmla="*/ 11 h 19"/>
                <a:gd name="T8" fmla="*/ 7 w 14"/>
                <a:gd name="T9" fmla="*/ 14 h 19"/>
                <a:gd name="T10" fmla="*/ 11 w 14"/>
                <a:gd name="T11" fmla="*/ 19 h 19"/>
                <a:gd name="T12" fmla="*/ 9 w 14"/>
                <a:gd name="T13" fmla="*/ 14 h 19"/>
                <a:gd name="T14" fmla="*/ 10 w 14"/>
                <a:gd name="T15" fmla="*/ 11 h 19"/>
                <a:gd name="T16" fmla="*/ 9 w 14"/>
                <a:gd name="T17" fmla="*/ 8 h 19"/>
                <a:gd name="T18" fmla="*/ 9 w 14"/>
                <a:gd name="T19" fmla="*/ 1 h 19"/>
                <a:gd name="T20" fmla="*/ 5 w 14"/>
                <a:gd name="T21" fmla="*/ 5 h 19"/>
                <a:gd name="T22" fmla="*/ 7 w 14"/>
                <a:gd name="T23" fmla="*/ 2 h 19"/>
                <a:gd name="T24" fmla="*/ 0 w 14"/>
                <a:gd name="T2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" h="19">
                  <a:moveTo>
                    <a:pt x="0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" y="4"/>
                    <a:pt x="2" y="7"/>
                    <a:pt x="3" y="7"/>
                  </a:cubicBezTo>
                  <a:cubicBezTo>
                    <a:pt x="5" y="7"/>
                    <a:pt x="6" y="10"/>
                    <a:pt x="8" y="11"/>
                  </a:cubicBezTo>
                  <a:cubicBezTo>
                    <a:pt x="8" y="11"/>
                    <a:pt x="7" y="12"/>
                    <a:pt x="7" y="14"/>
                  </a:cubicBezTo>
                  <a:cubicBezTo>
                    <a:pt x="7" y="16"/>
                    <a:pt x="9" y="19"/>
                    <a:pt x="11" y="19"/>
                  </a:cubicBezTo>
                  <a:cubicBezTo>
                    <a:pt x="14" y="19"/>
                    <a:pt x="9" y="15"/>
                    <a:pt x="9" y="14"/>
                  </a:cubicBezTo>
                  <a:cubicBezTo>
                    <a:pt x="9" y="13"/>
                    <a:pt x="10" y="12"/>
                    <a:pt x="10" y="11"/>
                  </a:cubicBezTo>
                  <a:cubicBezTo>
                    <a:pt x="10" y="10"/>
                    <a:pt x="9" y="9"/>
                    <a:pt x="9" y="8"/>
                  </a:cubicBezTo>
                  <a:cubicBezTo>
                    <a:pt x="9" y="5"/>
                    <a:pt x="9" y="3"/>
                    <a:pt x="9" y="1"/>
                  </a:cubicBezTo>
                  <a:cubicBezTo>
                    <a:pt x="8" y="3"/>
                    <a:pt x="7" y="5"/>
                    <a:pt x="5" y="5"/>
                  </a:cubicBezTo>
                  <a:cubicBezTo>
                    <a:pt x="3" y="5"/>
                    <a:pt x="7" y="2"/>
                    <a:pt x="7" y="2"/>
                  </a:cubicBezTo>
                  <a:cubicBezTo>
                    <a:pt x="4" y="1"/>
                    <a:pt x="3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156"/>
            <p:cNvSpPr>
              <a:spLocks/>
            </p:cNvSpPr>
            <p:nvPr/>
          </p:nvSpPr>
          <p:spPr bwMode="auto">
            <a:xfrm>
              <a:off x="1404938" y="2227263"/>
              <a:ext cx="63500" cy="41275"/>
            </a:xfrm>
            <a:custGeom>
              <a:avLst/>
              <a:gdLst>
                <a:gd name="T0" fmla="*/ 17 w 17"/>
                <a:gd name="T1" fmla="*/ 0 h 11"/>
                <a:gd name="T2" fmla="*/ 14 w 17"/>
                <a:gd name="T3" fmla="*/ 0 h 11"/>
                <a:gd name="T4" fmla="*/ 0 w 17"/>
                <a:gd name="T5" fmla="*/ 4 h 11"/>
                <a:gd name="T6" fmla="*/ 0 w 17"/>
                <a:gd name="T7" fmla="*/ 7 h 11"/>
                <a:gd name="T8" fmla="*/ 6 w 17"/>
                <a:gd name="T9" fmla="*/ 11 h 11"/>
                <a:gd name="T10" fmla="*/ 17 w 17"/>
                <a:gd name="T11" fmla="*/ 3 h 11"/>
                <a:gd name="T12" fmla="*/ 17 w 17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1">
                  <a:moveTo>
                    <a:pt x="17" y="0"/>
                  </a:moveTo>
                  <a:cubicBezTo>
                    <a:pt x="16" y="0"/>
                    <a:pt x="16" y="0"/>
                    <a:pt x="14" y="0"/>
                  </a:cubicBezTo>
                  <a:cubicBezTo>
                    <a:pt x="9" y="0"/>
                    <a:pt x="5" y="3"/>
                    <a:pt x="0" y="4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2" y="9"/>
                    <a:pt x="4" y="9"/>
                    <a:pt x="6" y="11"/>
                  </a:cubicBezTo>
                  <a:cubicBezTo>
                    <a:pt x="11" y="8"/>
                    <a:pt x="12" y="6"/>
                    <a:pt x="17" y="3"/>
                  </a:cubicBezTo>
                  <a:cubicBezTo>
                    <a:pt x="17" y="0"/>
                    <a:pt x="17" y="0"/>
                    <a:pt x="1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157"/>
            <p:cNvSpPr>
              <a:spLocks/>
            </p:cNvSpPr>
            <p:nvPr/>
          </p:nvSpPr>
          <p:spPr bwMode="auto">
            <a:xfrm>
              <a:off x="6475413" y="2989263"/>
              <a:ext cx="82550" cy="49213"/>
            </a:xfrm>
            <a:custGeom>
              <a:avLst/>
              <a:gdLst>
                <a:gd name="T0" fmla="*/ 21 w 22"/>
                <a:gd name="T1" fmla="*/ 0 h 13"/>
                <a:gd name="T2" fmla="*/ 13 w 22"/>
                <a:gd name="T3" fmla="*/ 2 h 13"/>
                <a:gd name="T4" fmla="*/ 5 w 22"/>
                <a:gd name="T5" fmla="*/ 0 h 13"/>
                <a:gd name="T6" fmla="*/ 0 w 22"/>
                <a:gd name="T7" fmla="*/ 1 h 13"/>
                <a:gd name="T8" fmla="*/ 0 w 22"/>
                <a:gd name="T9" fmla="*/ 3 h 13"/>
                <a:gd name="T10" fmla="*/ 4 w 22"/>
                <a:gd name="T11" fmla="*/ 4 h 13"/>
                <a:gd name="T12" fmla="*/ 17 w 22"/>
                <a:gd name="T13" fmla="*/ 12 h 13"/>
                <a:gd name="T14" fmla="*/ 20 w 22"/>
                <a:gd name="T15" fmla="*/ 13 h 13"/>
                <a:gd name="T16" fmla="*/ 21 w 22"/>
                <a:gd name="T17" fmla="*/ 11 h 13"/>
                <a:gd name="T18" fmla="*/ 20 w 22"/>
                <a:gd name="T19" fmla="*/ 6 h 13"/>
                <a:gd name="T20" fmla="*/ 21 w 22"/>
                <a:gd name="T21" fmla="*/ 3 h 13"/>
                <a:gd name="T22" fmla="*/ 22 w 22"/>
                <a:gd name="T23" fmla="*/ 0 h 13"/>
                <a:gd name="T24" fmla="*/ 21 w 22"/>
                <a:gd name="T2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" h="13">
                  <a:moveTo>
                    <a:pt x="21" y="0"/>
                  </a:moveTo>
                  <a:cubicBezTo>
                    <a:pt x="18" y="0"/>
                    <a:pt x="16" y="2"/>
                    <a:pt x="13" y="2"/>
                  </a:cubicBezTo>
                  <a:cubicBezTo>
                    <a:pt x="10" y="2"/>
                    <a:pt x="8" y="0"/>
                    <a:pt x="5" y="0"/>
                  </a:cubicBezTo>
                  <a:cubicBezTo>
                    <a:pt x="3" y="0"/>
                    <a:pt x="2" y="0"/>
                    <a:pt x="0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4"/>
                    <a:pt x="3" y="4"/>
                    <a:pt x="4" y="4"/>
                  </a:cubicBezTo>
                  <a:cubicBezTo>
                    <a:pt x="9" y="6"/>
                    <a:pt x="13" y="10"/>
                    <a:pt x="17" y="12"/>
                  </a:cubicBezTo>
                  <a:cubicBezTo>
                    <a:pt x="17" y="12"/>
                    <a:pt x="19" y="13"/>
                    <a:pt x="20" y="13"/>
                  </a:cubicBezTo>
                  <a:cubicBezTo>
                    <a:pt x="20" y="13"/>
                    <a:pt x="21" y="12"/>
                    <a:pt x="21" y="11"/>
                  </a:cubicBezTo>
                  <a:cubicBezTo>
                    <a:pt x="21" y="8"/>
                    <a:pt x="20" y="8"/>
                    <a:pt x="20" y="6"/>
                  </a:cubicBezTo>
                  <a:cubicBezTo>
                    <a:pt x="20" y="5"/>
                    <a:pt x="21" y="3"/>
                    <a:pt x="21" y="3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1" y="0"/>
                    <a:pt x="2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158"/>
            <p:cNvSpPr>
              <a:spLocks/>
            </p:cNvSpPr>
            <p:nvPr/>
          </p:nvSpPr>
          <p:spPr bwMode="auto">
            <a:xfrm>
              <a:off x="6359525" y="2813050"/>
              <a:ext cx="30163" cy="55563"/>
            </a:xfrm>
            <a:custGeom>
              <a:avLst/>
              <a:gdLst>
                <a:gd name="T0" fmla="*/ 7 w 8"/>
                <a:gd name="T1" fmla="*/ 0 h 15"/>
                <a:gd name="T2" fmla="*/ 2 w 8"/>
                <a:gd name="T3" fmla="*/ 3 h 15"/>
                <a:gd name="T4" fmla="*/ 0 w 8"/>
                <a:gd name="T5" fmla="*/ 4 h 15"/>
                <a:gd name="T6" fmla="*/ 5 w 8"/>
                <a:gd name="T7" fmla="*/ 15 h 15"/>
                <a:gd name="T8" fmla="*/ 8 w 8"/>
                <a:gd name="T9" fmla="*/ 4 h 15"/>
                <a:gd name="T10" fmla="*/ 7 w 8"/>
                <a:gd name="T1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5">
                  <a:moveTo>
                    <a:pt x="7" y="0"/>
                  </a:moveTo>
                  <a:cubicBezTo>
                    <a:pt x="5" y="1"/>
                    <a:pt x="4" y="3"/>
                    <a:pt x="2" y="3"/>
                  </a:cubicBezTo>
                  <a:cubicBezTo>
                    <a:pt x="2" y="3"/>
                    <a:pt x="1" y="4"/>
                    <a:pt x="0" y="4"/>
                  </a:cubicBezTo>
                  <a:cubicBezTo>
                    <a:pt x="2" y="6"/>
                    <a:pt x="3" y="14"/>
                    <a:pt x="5" y="15"/>
                  </a:cubicBezTo>
                  <a:cubicBezTo>
                    <a:pt x="6" y="13"/>
                    <a:pt x="7" y="7"/>
                    <a:pt x="8" y="4"/>
                  </a:cubicBezTo>
                  <a:cubicBezTo>
                    <a:pt x="7" y="3"/>
                    <a:pt x="7" y="2"/>
                    <a:pt x="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159"/>
            <p:cNvSpPr>
              <a:spLocks/>
            </p:cNvSpPr>
            <p:nvPr/>
          </p:nvSpPr>
          <p:spPr bwMode="auto">
            <a:xfrm>
              <a:off x="6351588" y="2876550"/>
              <a:ext cx="46038" cy="79375"/>
            </a:xfrm>
            <a:custGeom>
              <a:avLst/>
              <a:gdLst>
                <a:gd name="T0" fmla="*/ 6 w 12"/>
                <a:gd name="T1" fmla="*/ 0 h 21"/>
                <a:gd name="T2" fmla="*/ 0 w 12"/>
                <a:gd name="T3" fmla="*/ 4 h 21"/>
                <a:gd name="T4" fmla="*/ 3 w 12"/>
                <a:gd name="T5" fmla="*/ 10 h 21"/>
                <a:gd name="T6" fmla="*/ 1 w 12"/>
                <a:gd name="T7" fmla="*/ 15 h 21"/>
                <a:gd name="T8" fmla="*/ 4 w 12"/>
                <a:gd name="T9" fmla="*/ 21 h 21"/>
                <a:gd name="T10" fmla="*/ 12 w 12"/>
                <a:gd name="T11" fmla="*/ 13 h 21"/>
                <a:gd name="T12" fmla="*/ 10 w 12"/>
                <a:gd name="T13" fmla="*/ 2 h 21"/>
                <a:gd name="T14" fmla="*/ 6 w 12"/>
                <a:gd name="T15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21">
                  <a:moveTo>
                    <a:pt x="6" y="0"/>
                  </a:moveTo>
                  <a:cubicBezTo>
                    <a:pt x="4" y="0"/>
                    <a:pt x="3" y="3"/>
                    <a:pt x="0" y="4"/>
                  </a:cubicBezTo>
                  <a:cubicBezTo>
                    <a:pt x="1" y="6"/>
                    <a:pt x="3" y="7"/>
                    <a:pt x="3" y="10"/>
                  </a:cubicBezTo>
                  <a:cubicBezTo>
                    <a:pt x="3" y="12"/>
                    <a:pt x="2" y="13"/>
                    <a:pt x="1" y="15"/>
                  </a:cubicBezTo>
                  <a:cubicBezTo>
                    <a:pt x="1" y="18"/>
                    <a:pt x="1" y="21"/>
                    <a:pt x="4" y="21"/>
                  </a:cubicBezTo>
                  <a:cubicBezTo>
                    <a:pt x="7" y="21"/>
                    <a:pt x="12" y="17"/>
                    <a:pt x="12" y="13"/>
                  </a:cubicBezTo>
                  <a:cubicBezTo>
                    <a:pt x="12" y="9"/>
                    <a:pt x="12" y="6"/>
                    <a:pt x="10" y="2"/>
                  </a:cubicBezTo>
                  <a:cubicBezTo>
                    <a:pt x="9" y="2"/>
                    <a:pt x="8" y="0"/>
                    <a:pt x="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160"/>
            <p:cNvSpPr>
              <a:spLocks/>
            </p:cNvSpPr>
            <p:nvPr/>
          </p:nvSpPr>
          <p:spPr bwMode="auto">
            <a:xfrm>
              <a:off x="6180138" y="2925763"/>
              <a:ext cx="22225" cy="14288"/>
            </a:xfrm>
            <a:custGeom>
              <a:avLst/>
              <a:gdLst>
                <a:gd name="T0" fmla="*/ 5 w 6"/>
                <a:gd name="T1" fmla="*/ 0 h 4"/>
                <a:gd name="T2" fmla="*/ 0 w 6"/>
                <a:gd name="T3" fmla="*/ 2 h 4"/>
                <a:gd name="T4" fmla="*/ 4 w 6"/>
                <a:gd name="T5" fmla="*/ 4 h 4"/>
                <a:gd name="T6" fmla="*/ 6 w 6"/>
                <a:gd name="T7" fmla="*/ 3 h 4"/>
                <a:gd name="T8" fmla="*/ 5 w 6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4">
                  <a:moveTo>
                    <a:pt x="5" y="0"/>
                  </a:moveTo>
                  <a:cubicBezTo>
                    <a:pt x="3" y="0"/>
                    <a:pt x="2" y="1"/>
                    <a:pt x="0" y="2"/>
                  </a:cubicBezTo>
                  <a:cubicBezTo>
                    <a:pt x="1" y="2"/>
                    <a:pt x="3" y="4"/>
                    <a:pt x="4" y="4"/>
                  </a:cubicBezTo>
                  <a:cubicBezTo>
                    <a:pt x="5" y="4"/>
                    <a:pt x="6" y="4"/>
                    <a:pt x="6" y="3"/>
                  </a:cubicBezTo>
                  <a:cubicBezTo>
                    <a:pt x="6" y="2"/>
                    <a:pt x="5" y="0"/>
                    <a:pt x="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161"/>
            <p:cNvSpPr>
              <a:spLocks/>
            </p:cNvSpPr>
            <p:nvPr/>
          </p:nvSpPr>
          <p:spPr bwMode="auto">
            <a:xfrm>
              <a:off x="6400800" y="2309813"/>
              <a:ext cx="30163" cy="33338"/>
            </a:xfrm>
            <a:custGeom>
              <a:avLst/>
              <a:gdLst>
                <a:gd name="T0" fmla="*/ 6 w 8"/>
                <a:gd name="T1" fmla="*/ 0 h 9"/>
                <a:gd name="T2" fmla="*/ 0 w 8"/>
                <a:gd name="T3" fmla="*/ 0 h 9"/>
                <a:gd name="T4" fmla="*/ 0 w 8"/>
                <a:gd name="T5" fmla="*/ 3 h 9"/>
                <a:gd name="T6" fmla="*/ 7 w 8"/>
                <a:gd name="T7" fmla="*/ 7 h 9"/>
                <a:gd name="T8" fmla="*/ 7 w 8"/>
                <a:gd name="T9" fmla="*/ 9 h 9"/>
                <a:gd name="T10" fmla="*/ 8 w 8"/>
                <a:gd name="T11" fmla="*/ 6 h 9"/>
                <a:gd name="T12" fmla="*/ 6 w 8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9">
                  <a:moveTo>
                    <a:pt x="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0" y="6"/>
                    <a:pt x="3" y="7"/>
                    <a:pt x="7" y="7"/>
                  </a:cubicBezTo>
                  <a:cubicBezTo>
                    <a:pt x="7" y="8"/>
                    <a:pt x="7" y="8"/>
                    <a:pt x="7" y="9"/>
                  </a:cubicBezTo>
                  <a:cubicBezTo>
                    <a:pt x="7" y="8"/>
                    <a:pt x="8" y="8"/>
                    <a:pt x="8" y="6"/>
                  </a:cubicBezTo>
                  <a:cubicBezTo>
                    <a:pt x="8" y="3"/>
                    <a:pt x="6" y="4"/>
                    <a:pt x="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Freeform 162"/>
            <p:cNvSpPr>
              <a:spLocks/>
            </p:cNvSpPr>
            <p:nvPr/>
          </p:nvSpPr>
          <p:spPr bwMode="auto">
            <a:xfrm>
              <a:off x="6434138" y="2279650"/>
              <a:ext cx="49213" cy="71438"/>
            </a:xfrm>
            <a:custGeom>
              <a:avLst/>
              <a:gdLst>
                <a:gd name="T0" fmla="*/ 6 w 13"/>
                <a:gd name="T1" fmla="*/ 0 h 19"/>
                <a:gd name="T2" fmla="*/ 0 w 13"/>
                <a:gd name="T3" fmla="*/ 9 h 19"/>
                <a:gd name="T4" fmla="*/ 6 w 13"/>
                <a:gd name="T5" fmla="*/ 13 h 19"/>
                <a:gd name="T6" fmla="*/ 2 w 13"/>
                <a:gd name="T7" fmla="*/ 17 h 19"/>
                <a:gd name="T8" fmla="*/ 2 w 13"/>
                <a:gd name="T9" fmla="*/ 16 h 19"/>
                <a:gd name="T10" fmla="*/ 0 w 13"/>
                <a:gd name="T11" fmla="*/ 17 h 19"/>
                <a:gd name="T12" fmla="*/ 4 w 13"/>
                <a:gd name="T13" fmla="*/ 19 h 19"/>
                <a:gd name="T14" fmla="*/ 13 w 13"/>
                <a:gd name="T15" fmla="*/ 7 h 19"/>
                <a:gd name="T16" fmla="*/ 6 w 13"/>
                <a:gd name="T1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9">
                  <a:moveTo>
                    <a:pt x="6" y="0"/>
                  </a:moveTo>
                  <a:cubicBezTo>
                    <a:pt x="4" y="0"/>
                    <a:pt x="0" y="7"/>
                    <a:pt x="0" y="9"/>
                  </a:cubicBezTo>
                  <a:cubicBezTo>
                    <a:pt x="0" y="10"/>
                    <a:pt x="3" y="12"/>
                    <a:pt x="6" y="13"/>
                  </a:cubicBezTo>
                  <a:cubicBezTo>
                    <a:pt x="6" y="14"/>
                    <a:pt x="4" y="16"/>
                    <a:pt x="2" y="17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1" y="16"/>
                    <a:pt x="0" y="16"/>
                    <a:pt x="0" y="17"/>
                  </a:cubicBezTo>
                  <a:cubicBezTo>
                    <a:pt x="0" y="17"/>
                    <a:pt x="2" y="19"/>
                    <a:pt x="4" y="19"/>
                  </a:cubicBezTo>
                  <a:cubicBezTo>
                    <a:pt x="10" y="19"/>
                    <a:pt x="8" y="9"/>
                    <a:pt x="13" y="7"/>
                  </a:cubicBezTo>
                  <a:cubicBezTo>
                    <a:pt x="12" y="3"/>
                    <a:pt x="11" y="0"/>
                    <a:pt x="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163"/>
            <p:cNvSpPr>
              <a:spLocks/>
            </p:cNvSpPr>
            <p:nvPr/>
          </p:nvSpPr>
          <p:spPr bwMode="auto">
            <a:xfrm>
              <a:off x="6645275" y="2200275"/>
              <a:ext cx="25400" cy="41275"/>
            </a:xfrm>
            <a:custGeom>
              <a:avLst/>
              <a:gdLst>
                <a:gd name="T0" fmla="*/ 7 w 7"/>
                <a:gd name="T1" fmla="*/ 0 h 11"/>
                <a:gd name="T2" fmla="*/ 1 w 7"/>
                <a:gd name="T3" fmla="*/ 7 h 11"/>
                <a:gd name="T4" fmla="*/ 1 w 7"/>
                <a:gd name="T5" fmla="*/ 11 h 11"/>
                <a:gd name="T6" fmla="*/ 5 w 7"/>
                <a:gd name="T7" fmla="*/ 4 h 11"/>
                <a:gd name="T8" fmla="*/ 7 w 7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1">
                  <a:moveTo>
                    <a:pt x="7" y="0"/>
                  </a:moveTo>
                  <a:cubicBezTo>
                    <a:pt x="2" y="1"/>
                    <a:pt x="1" y="6"/>
                    <a:pt x="1" y="7"/>
                  </a:cubicBezTo>
                  <a:cubicBezTo>
                    <a:pt x="1" y="9"/>
                    <a:pt x="0" y="10"/>
                    <a:pt x="1" y="11"/>
                  </a:cubicBezTo>
                  <a:cubicBezTo>
                    <a:pt x="3" y="8"/>
                    <a:pt x="5" y="7"/>
                    <a:pt x="5" y="4"/>
                  </a:cubicBezTo>
                  <a:cubicBezTo>
                    <a:pt x="5" y="2"/>
                    <a:pt x="7" y="1"/>
                    <a:pt x="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164"/>
            <p:cNvSpPr>
              <a:spLocks/>
            </p:cNvSpPr>
            <p:nvPr/>
          </p:nvSpPr>
          <p:spPr bwMode="auto">
            <a:xfrm>
              <a:off x="6757988" y="2147888"/>
              <a:ext cx="36513" cy="49213"/>
            </a:xfrm>
            <a:custGeom>
              <a:avLst/>
              <a:gdLst>
                <a:gd name="T0" fmla="*/ 7 w 10"/>
                <a:gd name="T1" fmla="*/ 0 h 13"/>
                <a:gd name="T2" fmla="*/ 4 w 10"/>
                <a:gd name="T3" fmla="*/ 3 h 13"/>
                <a:gd name="T4" fmla="*/ 6 w 10"/>
                <a:gd name="T5" fmla="*/ 6 h 13"/>
                <a:gd name="T6" fmla="*/ 0 w 10"/>
                <a:gd name="T7" fmla="*/ 9 h 13"/>
                <a:gd name="T8" fmla="*/ 3 w 10"/>
                <a:gd name="T9" fmla="*/ 13 h 13"/>
                <a:gd name="T10" fmla="*/ 8 w 10"/>
                <a:gd name="T11" fmla="*/ 10 h 13"/>
                <a:gd name="T12" fmla="*/ 8 w 10"/>
                <a:gd name="T13" fmla="*/ 7 h 13"/>
                <a:gd name="T14" fmla="*/ 10 w 10"/>
                <a:gd name="T15" fmla="*/ 3 h 13"/>
                <a:gd name="T16" fmla="*/ 7 w 10"/>
                <a:gd name="T1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13">
                  <a:moveTo>
                    <a:pt x="7" y="0"/>
                  </a:moveTo>
                  <a:cubicBezTo>
                    <a:pt x="7" y="0"/>
                    <a:pt x="4" y="1"/>
                    <a:pt x="4" y="3"/>
                  </a:cubicBezTo>
                  <a:cubicBezTo>
                    <a:pt x="4" y="4"/>
                    <a:pt x="5" y="5"/>
                    <a:pt x="6" y="6"/>
                  </a:cubicBezTo>
                  <a:cubicBezTo>
                    <a:pt x="4" y="7"/>
                    <a:pt x="2" y="8"/>
                    <a:pt x="0" y="9"/>
                  </a:cubicBezTo>
                  <a:cubicBezTo>
                    <a:pt x="0" y="10"/>
                    <a:pt x="0" y="13"/>
                    <a:pt x="3" y="13"/>
                  </a:cubicBezTo>
                  <a:cubicBezTo>
                    <a:pt x="4" y="13"/>
                    <a:pt x="8" y="11"/>
                    <a:pt x="8" y="10"/>
                  </a:cubicBezTo>
                  <a:cubicBezTo>
                    <a:pt x="8" y="9"/>
                    <a:pt x="8" y="8"/>
                    <a:pt x="8" y="7"/>
                  </a:cubicBezTo>
                  <a:cubicBezTo>
                    <a:pt x="8" y="6"/>
                    <a:pt x="10" y="4"/>
                    <a:pt x="10" y="3"/>
                  </a:cubicBezTo>
                  <a:cubicBezTo>
                    <a:pt x="9" y="2"/>
                    <a:pt x="8" y="2"/>
                    <a:pt x="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165"/>
            <p:cNvSpPr>
              <a:spLocks/>
            </p:cNvSpPr>
            <p:nvPr/>
          </p:nvSpPr>
          <p:spPr bwMode="auto">
            <a:xfrm>
              <a:off x="6824663" y="3082925"/>
              <a:ext cx="68263" cy="11113"/>
            </a:xfrm>
            <a:custGeom>
              <a:avLst/>
              <a:gdLst>
                <a:gd name="T0" fmla="*/ 5 w 18"/>
                <a:gd name="T1" fmla="*/ 0 h 3"/>
                <a:gd name="T2" fmla="*/ 0 w 18"/>
                <a:gd name="T3" fmla="*/ 0 h 3"/>
                <a:gd name="T4" fmla="*/ 11 w 18"/>
                <a:gd name="T5" fmla="*/ 3 h 3"/>
                <a:gd name="T6" fmla="*/ 14 w 18"/>
                <a:gd name="T7" fmla="*/ 3 h 3"/>
                <a:gd name="T8" fmla="*/ 18 w 18"/>
                <a:gd name="T9" fmla="*/ 2 h 3"/>
                <a:gd name="T10" fmla="*/ 5 w 18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">
                  <a:moveTo>
                    <a:pt x="5" y="0"/>
                  </a:moveTo>
                  <a:cubicBezTo>
                    <a:pt x="3" y="0"/>
                    <a:pt x="1" y="0"/>
                    <a:pt x="0" y="0"/>
                  </a:cubicBezTo>
                  <a:cubicBezTo>
                    <a:pt x="3" y="2"/>
                    <a:pt x="8" y="3"/>
                    <a:pt x="11" y="3"/>
                  </a:cubicBezTo>
                  <a:cubicBezTo>
                    <a:pt x="12" y="3"/>
                    <a:pt x="13" y="3"/>
                    <a:pt x="14" y="3"/>
                  </a:cubicBezTo>
                  <a:cubicBezTo>
                    <a:pt x="15" y="3"/>
                    <a:pt x="16" y="3"/>
                    <a:pt x="18" y="2"/>
                  </a:cubicBezTo>
                  <a:cubicBezTo>
                    <a:pt x="14" y="1"/>
                    <a:pt x="9" y="0"/>
                    <a:pt x="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166"/>
            <p:cNvSpPr>
              <a:spLocks/>
            </p:cNvSpPr>
            <p:nvPr/>
          </p:nvSpPr>
          <p:spPr bwMode="auto">
            <a:xfrm>
              <a:off x="7080250" y="3071813"/>
              <a:ext cx="63500" cy="33338"/>
            </a:xfrm>
            <a:custGeom>
              <a:avLst/>
              <a:gdLst>
                <a:gd name="T0" fmla="*/ 17 w 17"/>
                <a:gd name="T1" fmla="*/ 0 h 9"/>
                <a:gd name="T2" fmla="*/ 0 w 17"/>
                <a:gd name="T3" fmla="*/ 6 h 9"/>
                <a:gd name="T4" fmla="*/ 2 w 17"/>
                <a:gd name="T5" fmla="*/ 7 h 9"/>
                <a:gd name="T6" fmla="*/ 4 w 17"/>
                <a:gd name="T7" fmla="*/ 9 h 9"/>
                <a:gd name="T8" fmla="*/ 13 w 17"/>
                <a:gd name="T9" fmla="*/ 5 h 9"/>
                <a:gd name="T10" fmla="*/ 13 w 17"/>
                <a:gd name="T11" fmla="*/ 3 h 9"/>
                <a:gd name="T12" fmla="*/ 17 w 17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9">
                  <a:moveTo>
                    <a:pt x="17" y="0"/>
                  </a:moveTo>
                  <a:cubicBezTo>
                    <a:pt x="12" y="1"/>
                    <a:pt x="5" y="4"/>
                    <a:pt x="0" y="6"/>
                  </a:cubicBezTo>
                  <a:cubicBezTo>
                    <a:pt x="0" y="6"/>
                    <a:pt x="1" y="7"/>
                    <a:pt x="2" y="7"/>
                  </a:cubicBezTo>
                  <a:cubicBezTo>
                    <a:pt x="2" y="8"/>
                    <a:pt x="3" y="9"/>
                    <a:pt x="4" y="9"/>
                  </a:cubicBezTo>
                  <a:cubicBezTo>
                    <a:pt x="6" y="9"/>
                    <a:pt x="12" y="7"/>
                    <a:pt x="13" y="5"/>
                  </a:cubicBezTo>
                  <a:cubicBezTo>
                    <a:pt x="13" y="5"/>
                    <a:pt x="12" y="3"/>
                    <a:pt x="13" y="3"/>
                  </a:cubicBezTo>
                  <a:cubicBezTo>
                    <a:pt x="15" y="2"/>
                    <a:pt x="16" y="3"/>
                    <a:pt x="1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Freeform 167"/>
            <p:cNvSpPr>
              <a:spLocks/>
            </p:cNvSpPr>
            <p:nvPr/>
          </p:nvSpPr>
          <p:spPr bwMode="auto">
            <a:xfrm>
              <a:off x="7715250" y="3827463"/>
              <a:ext cx="30163" cy="11113"/>
            </a:xfrm>
            <a:custGeom>
              <a:avLst/>
              <a:gdLst>
                <a:gd name="T0" fmla="*/ 8 w 8"/>
                <a:gd name="T1" fmla="*/ 0 h 3"/>
                <a:gd name="T2" fmla="*/ 0 w 8"/>
                <a:gd name="T3" fmla="*/ 1 h 3"/>
                <a:gd name="T4" fmla="*/ 3 w 8"/>
                <a:gd name="T5" fmla="*/ 3 h 3"/>
                <a:gd name="T6" fmla="*/ 8 w 8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3">
                  <a:moveTo>
                    <a:pt x="8" y="0"/>
                  </a:moveTo>
                  <a:cubicBezTo>
                    <a:pt x="4" y="0"/>
                    <a:pt x="2" y="0"/>
                    <a:pt x="0" y="1"/>
                  </a:cubicBezTo>
                  <a:cubicBezTo>
                    <a:pt x="0" y="2"/>
                    <a:pt x="2" y="3"/>
                    <a:pt x="3" y="3"/>
                  </a:cubicBezTo>
                  <a:cubicBezTo>
                    <a:pt x="5" y="3"/>
                    <a:pt x="8" y="1"/>
                    <a:pt x="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Freeform 168"/>
            <p:cNvSpPr>
              <a:spLocks/>
            </p:cNvSpPr>
            <p:nvPr/>
          </p:nvSpPr>
          <p:spPr bwMode="auto">
            <a:xfrm>
              <a:off x="7550150" y="1633538"/>
              <a:ext cx="63500" cy="47625"/>
            </a:xfrm>
            <a:custGeom>
              <a:avLst/>
              <a:gdLst>
                <a:gd name="T0" fmla="*/ 7 w 17"/>
                <a:gd name="T1" fmla="*/ 0 h 13"/>
                <a:gd name="T2" fmla="*/ 4 w 17"/>
                <a:gd name="T3" fmla="*/ 3 h 13"/>
                <a:gd name="T4" fmla="*/ 0 w 17"/>
                <a:gd name="T5" fmla="*/ 10 h 13"/>
                <a:gd name="T6" fmla="*/ 5 w 17"/>
                <a:gd name="T7" fmla="*/ 13 h 13"/>
                <a:gd name="T8" fmla="*/ 17 w 17"/>
                <a:gd name="T9" fmla="*/ 8 h 13"/>
                <a:gd name="T10" fmla="*/ 17 w 17"/>
                <a:gd name="T11" fmla="*/ 5 h 13"/>
                <a:gd name="T12" fmla="*/ 7 w 17"/>
                <a:gd name="T1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3">
                  <a:moveTo>
                    <a:pt x="7" y="0"/>
                  </a:moveTo>
                  <a:cubicBezTo>
                    <a:pt x="6" y="0"/>
                    <a:pt x="5" y="3"/>
                    <a:pt x="4" y="3"/>
                  </a:cubicBezTo>
                  <a:cubicBezTo>
                    <a:pt x="3" y="3"/>
                    <a:pt x="0" y="9"/>
                    <a:pt x="0" y="10"/>
                  </a:cubicBezTo>
                  <a:cubicBezTo>
                    <a:pt x="0" y="13"/>
                    <a:pt x="2" y="13"/>
                    <a:pt x="5" y="13"/>
                  </a:cubicBezTo>
                  <a:cubicBezTo>
                    <a:pt x="10" y="13"/>
                    <a:pt x="13" y="10"/>
                    <a:pt x="17" y="8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3" y="4"/>
                    <a:pt x="11" y="0"/>
                    <a:pt x="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Freeform 169"/>
            <p:cNvSpPr>
              <a:spLocks/>
            </p:cNvSpPr>
            <p:nvPr/>
          </p:nvSpPr>
          <p:spPr bwMode="auto">
            <a:xfrm>
              <a:off x="7869238" y="1592263"/>
              <a:ext cx="52388" cy="36513"/>
            </a:xfrm>
            <a:custGeom>
              <a:avLst/>
              <a:gdLst>
                <a:gd name="T0" fmla="*/ 3 w 14"/>
                <a:gd name="T1" fmla="*/ 0 h 10"/>
                <a:gd name="T2" fmla="*/ 0 w 14"/>
                <a:gd name="T3" fmla="*/ 2 h 10"/>
                <a:gd name="T4" fmla="*/ 10 w 14"/>
                <a:gd name="T5" fmla="*/ 10 h 10"/>
                <a:gd name="T6" fmla="*/ 11 w 14"/>
                <a:gd name="T7" fmla="*/ 10 h 10"/>
                <a:gd name="T8" fmla="*/ 14 w 14"/>
                <a:gd name="T9" fmla="*/ 8 h 10"/>
                <a:gd name="T10" fmla="*/ 3 w 14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10">
                  <a:moveTo>
                    <a:pt x="3" y="0"/>
                  </a:moveTo>
                  <a:cubicBezTo>
                    <a:pt x="2" y="0"/>
                    <a:pt x="0" y="1"/>
                    <a:pt x="0" y="2"/>
                  </a:cubicBezTo>
                  <a:cubicBezTo>
                    <a:pt x="0" y="6"/>
                    <a:pt x="7" y="10"/>
                    <a:pt x="10" y="10"/>
                  </a:cubicBezTo>
                  <a:cubicBezTo>
                    <a:pt x="10" y="10"/>
                    <a:pt x="11" y="10"/>
                    <a:pt x="11" y="10"/>
                  </a:cubicBezTo>
                  <a:cubicBezTo>
                    <a:pt x="13" y="10"/>
                    <a:pt x="14" y="9"/>
                    <a:pt x="14" y="8"/>
                  </a:cubicBezTo>
                  <a:cubicBezTo>
                    <a:pt x="14" y="4"/>
                    <a:pt x="7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Freeform 170"/>
            <p:cNvSpPr>
              <a:spLocks/>
            </p:cNvSpPr>
            <p:nvPr/>
          </p:nvSpPr>
          <p:spPr bwMode="auto">
            <a:xfrm>
              <a:off x="8218488" y="1408113"/>
              <a:ext cx="44450" cy="33338"/>
            </a:xfrm>
            <a:custGeom>
              <a:avLst/>
              <a:gdLst>
                <a:gd name="T0" fmla="*/ 5 w 12"/>
                <a:gd name="T1" fmla="*/ 0 h 9"/>
                <a:gd name="T2" fmla="*/ 1 w 12"/>
                <a:gd name="T3" fmla="*/ 6 h 9"/>
                <a:gd name="T4" fmla="*/ 1 w 12"/>
                <a:gd name="T5" fmla="*/ 9 h 9"/>
                <a:gd name="T6" fmla="*/ 12 w 12"/>
                <a:gd name="T7" fmla="*/ 6 h 9"/>
                <a:gd name="T8" fmla="*/ 5 w 12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9">
                  <a:moveTo>
                    <a:pt x="5" y="0"/>
                  </a:moveTo>
                  <a:cubicBezTo>
                    <a:pt x="2" y="0"/>
                    <a:pt x="1" y="3"/>
                    <a:pt x="1" y="6"/>
                  </a:cubicBezTo>
                  <a:cubicBezTo>
                    <a:pt x="1" y="7"/>
                    <a:pt x="0" y="9"/>
                    <a:pt x="1" y="9"/>
                  </a:cubicBezTo>
                  <a:cubicBezTo>
                    <a:pt x="4" y="9"/>
                    <a:pt x="11" y="7"/>
                    <a:pt x="12" y="6"/>
                  </a:cubicBezTo>
                  <a:cubicBezTo>
                    <a:pt x="9" y="3"/>
                    <a:pt x="8" y="0"/>
                    <a:pt x="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Freeform 171"/>
            <p:cNvSpPr>
              <a:spLocks/>
            </p:cNvSpPr>
            <p:nvPr/>
          </p:nvSpPr>
          <p:spPr bwMode="auto">
            <a:xfrm>
              <a:off x="10358438" y="1377950"/>
              <a:ext cx="100013" cy="41275"/>
            </a:xfrm>
            <a:custGeom>
              <a:avLst/>
              <a:gdLst>
                <a:gd name="T0" fmla="*/ 14 w 27"/>
                <a:gd name="T1" fmla="*/ 0 h 11"/>
                <a:gd name="T2" fmla="*/ 0 w 27"/>
                <a:gd name="T3" fmla="*/ 8 h 11"/>
                <a:gd name="T4" fmla="*/ 2 w 27"/>
                <a:gd name="T5" fmla="*/ 7 h 11"/>
                <a:gd name="T6" fmla="*/ 19 w 27"/>
                <a:gd name="T7" fmla="*/ 11 h 11"/>
                <a:gd name="T8" fmla="*/ 27 w 27"/>
                <a:gd name="T9" fmla="*/ 11 h 11"/>
                <a:gd name="T10" fmla="*/ 14 w 27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11">
                  <a:moveTo>
                    <a:pt x="14" y="0"/>
                  </a:moveTo>
                  <a:cubicBezTo>
                    <a:pt x="7" y="0"/>
                    <a:pt x="4" y="4"/>
                    <a:pt x="0" y="8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7" y="9"/>
                    <a:pt x="14" y="8"/>
                    <a:pt x="19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4"/>
                    <a:pt x="21" y="0"/>
                    <a:pt x="1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Freeform 172"/>
            <p:cNvSpPr>
              <a:spLocks/>
            </p:cNvSpPr>
            <p:nvPr/>
          </p:nvSpPr>
          <p:spPr bwMode="auto">
            <a:xfrm>
              <a:off x="10548938" y="1276350"/>
              <a:ext cx="139700" cy="49213"/>
            </a:xfrm>
            <a:custGeom>
              <a:avLst/>
              <a:gdLst>
                <a:gd name="T0" fmla="*/ 0 w 37"/>
                <a:gd name="T1" fmla="*/ 0 h 13"/>
                <a:gd name="T2" fmla="*/ 3 w 37"/>
                <a:gd name="T3" fmla="*/ 2 h 13"/>
                <a:gd name="T4" fmla="*/ 24 w 37"/>
                <a:gd name="T5" fmla="*/ 13 h 13"/>
                <a:gd name="T6" fmla="*/ 37 w 37"/>
                <a:gd name="T7" fmla="*/ 9 h 13"/>
                <a:gd name="T8" fmla="*/ 34 w 37"/>
                <a:gd name="T9" fmla="*/ 6 h 13"/>
                <a:gd name="T10" fmla="*/ 0 w 37"/>
                <a:gd name="T1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13">
                  <a:moveTo>
                    <a:pt x="0" y="0"/>
                  </a:moveTo>
                  <a:cubicBezTo>
                    <a:pt x="3" y="2"/>
                    <a:pt x="3" y="2"/>
                    <a:pt x="3" y="2"/>
                  </a:cubicBezTo>
                  <a:cubicBezTo>
                    <a:pt x="3" y="10"/>
                    <a:pt x="17" y="13"/>
                    <a:pt x="24" y="13"/>
                  </a:cubicBezTo>
                  <a:cubicBezTo>
                    <a:pt x="29" y="13"/>
                    <a:pt x="37" y="12"/>
                    <a:pt x="37" y="9"/>
                  </a:cubicBezTo>
                  <a:cubicBezTo>
                    <a:pt x="37" y="7"/>
                    <a:pt x="36" y="6"/>
                    <a:pt x="34" y="6"/>
                  </a:cubicBezTo>
                  <a:cubicBezTo>
                    <a:pt x="33" y="6"/>
                    <a:pt x="3" y="2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Freeform 173"/>
            <p:cNvSpPr>
              <a:spLocks/>
            </p:cNvSpPr>
            <p:nvPr/>
          </p:nvSpPr>
          <p:spPr bwMode="auto">
            <a:xfrm>
              <a:off x="10358438" y="1350963"/>
              <a:ext cx="25400" cy="26988"/>
            </a:xfrm>
            <a:custGeom>
              <a:avLst/>
              <a:gdLst>
                <a:gd name="T0" fmla="*/ 3 w 7"/>
                <a:gd name="T1" fmla="*/ 0 h 7"/>
                <a:gd name="T2" fmla="*/ 0 w 7"/>
                <a:gd name="T3" fmla="*/ 3 h 7"/>
                <a:gd name="T4" fmla="*/ 3 w 7"/>
                <a:gd name="T5" fmla="*/ 7 h 7"/>
                <a:gd name="T6" fmla="*/ 7 w 7"/>
                <a:gd name="T7" fmla="*/ 3 h 7"/>
                <a:gd name="T8" fmla="*/ 3 w 7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7">
                  <a:moveTo>
                    <a:pt x="3" y="0"/>
                  </a:moveTo>
                  <a:cubicBezTo>
                    <a:pt x="1" y="0"/>
                    <a:pt x="0" y="1"/>
                    <a:pt x="0" y="3"/>
                  </a:cubicBezTo>
                  <a:cubicBezTo>
                    <a:pt x="0" y="6"/>
                    <a:pt x="0" y="7"/>
                    <a:pt x="3" y="7"/>
                  </a:cubicBezTo>
                  <a:cubicBezTo>
                    <a:pt x="5" y="7"/>
                    <a:pt x="7" y="5"/>
                    <a:pt x="7" y="3"/>
                  </a:cubicBezTo>
                  <a:cubicBezTo>
                    <a:pt x="7" y="1"/>
                    <a:pt x="5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Freeform 174"/>
            <p:cNvSpPr>
              <a:spLocks/>
            </p:cNvSpPr>
            <p:nvPr/>
          </p:nvSpPr>
          <p:spPr bwMode="auto">
            <a:xfrm>
              <a:off x="4148138" y="2549525"/>
              <a:ext cx="76200" cy="33338"/>
            </a:xfrm>
            <a:custGeom>
              <a:avLst/>
              <a:gdLst>
                <a:gd name="T0" fmla="*/ 4 w 20"/>
                <a:gd name="T1" fmla="*/ 0 h 9"/>
                <a:gd name="T2" fmla="*/ 0 w 20"/>
                <a:gd name="T3" fmla="*/ 1 h 9"/>
                <a:gd name="T4" fmla="*/ 16 w 20"/>
                <a:gd name="T5" fmla="*/ 9 h 9"/>
                <a:gd name="T6" fmla="*/ 20 w 20"/>
                <a:gd name="T7" fmla="*/ 8 h 9"/>
                <a:gd name="T8" fmla="*/ 4 w 20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9">
                  <a:moveTo>
                    <a:pt x="4" y="0"/>
                  </a:moveTo>
                  <a:cubicBezTo>
                    <a:pt x="3" y="0"/>
                    <a:pt x="1" y="1"/>
                    <a:pt x="0" y="1"/>
                  </a:cubicBezTo>
                  <a:cubicBezTo>
                    <a:pt x="3" y="3"/>
                    <a:pt x="12" y="9"/>
                    <a:pt x="16" y="9"/>
                  </a:cubicBezTo>
                  <a:cubicBezTo>
                    <a:pt x="18" y="9"/>
                    <a:pt x="19" y="9"/>
                    <a:pt x="20" y="8"/>
                  </a:cubicBezTo>
                  <a:cubicBezTo>
                    <a:pt x="15" y="5"/>
                    <a:pt x="10" y="0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Freeform 175"/>
            <p:cNvSpPr>
              <a:spLocks/>
            </p:cNvSpPr>
            <p:nvPr/>
          </p:nvSpPr>
          <p:spPr bwMode="auto">
            <a:xfrm>
              <a:off x="4152900" y="2670175"/>
              <a:ext cx="60325" cy="33338"/>
            </a:xfrm>
            <a:custGeom>
              <a:avLst/>
              <a:gdLst>
                <a:gd name="T0" fmla="*/ 2 w 16"/>
                <a:gd name="T1" fmla="*/ 0 h 9"/>
                <a:gd name="T2" fmla="*/ 0 w 16"/>
                <a:gd name="T3" fmla="*/ 2 h 9"/>
                <a:gd name="T4" fmla="*/ 13 w 16"/>
                <a:gd name="T5" fmla="*/ 9 h 9"/>
                <a:gd name="T6" fmla="*/ 16 w 16"/>
                <a:gd name="T7" fmla="*/ 6 h 9"/>
                <a:gd name="T8" fmla="*/ 16 w 16"/>
                <a:gd name="T9" fmla="*/ 4 h 9"/>
                <a:gd name="T10" fmla="*/ 8 w 16"/>
                <a:gd name="T11" fmla="*/ 4 h 9"/>
                <a:gd name="T12" fmla="*/ 2 w 16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9">
                  <a:moveTo>
                    <a:pt x="2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1" y="9"/>
                    <a:pt x="13" y="9"/>
                  </a:cubicBezTo>
                  <a:cubicBezTo>
                    <a:pt x="13" y="9"/>
                    <a:pt x="16" y="7"/>
                    <a:pt x="16" y="6"/>
                  </a:cubicBezTo>
                  <a:cubicBezTo>
                    <a:pt x="16" y="5"/>
                    <a:pt x="16" y="5"/>
                    <a:pt x="16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5" y="4"/>
                    <a:pt x="3" y="2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Freeform 176"/>
            <p:cNvSpPr>
              <a:spLocks/>
            </p:cNvSpPr>
            <p:nvPr/>
          </p:nvSpPr>
          <p:spPr bwMode="auto">
            <a:xfrm>
              <a:off x="4238625" y="2670175"/>
              <a:ext cx="41275" cy="49213"/>
            </a:xfrm>
            <a:custGeom>
              <a:avLst/>
              <a:gdLst>
                <a:gd name="T0" fmla="*/ 7 w 11"/>
                <a:gd name="T1" fmla="*/ 0 h 13"/>
                <a:gd name="T2" fmla="*/ 0 w 11"/>
                <a:gd name="T3" fmla="*/ 9 h 13"/>
                <a:gd name="T4" fmla="*/ 5 w 11"/>
                <a:gd name="T5" fmla="*/ 13 h 13"/>
                <a:gd name="T6" fmla="*/ 11 w 11"/>
                <a:gd name="T7" fmla="*/ 9 h 13"/>
                <a:gd name="T8" fmla="*/ 11 w 11"/>
                <a:gd name="T9" fmla="*/ 7 h 13"/>
                <a:gd name="T10" fmla="*/ 9 w 11"/>
                <a:gd name="T11" fmla="*/ 3 h 13"/>
                <a:gd name="T12" fmla="*/ 7 w 11"/>
                <a:gd name="T1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3">
                  <a:moveTo>
                    <a:pt x="7" y="0"/>
                  </a:moveTo>
                  <a:cubicBezTo>
                    <a:pt x="4" y="1"/>
                    <a:pt x="0" y="8"/>
                    <a:pt x="0" y="9"/>
                  </a:cubicBezTo>
                  <a:cubicBezTo>
                    <a:pt x="0" y="11"/>
                    <a:pt x="2" y="13"/>
                    <a:pt x="5" y="13"/>
                  </a:cubicBezTo>
                  <a:cubicBezTo>
                    <a:pt x="8" y="13"/>
                    <a:pt x="11" y="11"/>
                    <a:pt x="11" y="9"/>
                  </a:cubicBezTo>
                  <a:cubicBezTo>
                    <a:pt x="11" y="8"/>
                    <a:pt x="11" y="7"/>
                    <a:pt x="11" y="7"/>
                  </a:cubicBezTo>
                  <a:cubicBezTo>
                    <a:pt x="5" y="7"/>
                    <a:pt x="9" y="5"/>
                    <a:pt x="9" y="3"/>
                  </a:cubicBezTo>
                  <a:cubicBezTo>
                    <a:pt x="9" y="2"/>
                    <a:pt x="8" y="1"/>
                    <a:pt x="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Freeform 177"/>
            <p:cNvSpPr>
              <a:spLocks/>
            </p:cNvSpPr>
            <p:nvPr/>
          </p:nvSpPr>
          <p:spPr bwMode="auto">
            <a:xfrm>
              <a:off x="1025525" y="2114550"/>
              <a:ext cx="49213" cy="17463"/>
            </a:xfrm>
            <a:custGeom>
              <a:avLst/>
              <a:gdLst>
                <a:gd name="T0" fmla="*/ 7 w 13"/>
                <a:gd name="T1" fmla="*/ 0 h 5"/>
                <a:gd name="T2" fmla="*/ 4 w 13"/>
                <a:gd name="T3" fmla="*/ 2 h 5"/>
                <a:gd name="T4" fmla="*/ 0 w 13"/>
                <a:gd name="T5" fmla="*/ 2 h 5"/>
                <a:gd name="T6" fmla="*/ 3 w 13"/>
                <a:gd name="T7" fmla="*/ 5 h 5"/>
                <a:gd name="T8" fmla="*/ 13 w 13"/>
                <a:gd name="T9" fmla="*/ 5 h 5"/>
                <a:gd name="T10" fmla="*/ 8 w 13"/>
                <a:gd name="T11" fmla="*/ 0 h 5"/>
                <a:gd name="T12" fmla="*/ 7 w 13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5">
                  <a:moveTo>
                    <a:pt x="7" y="0"/>
                  </a:moveTo>
                  <a:cubicBezTo>
                    <a:pt x="5" y="0"/>
                    <a:pt x="5" y="0"/>
                    <a:pt x="4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2" y="4"/>
                    <a:pt x="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2" y="2"/>
                    <a:pt x="12" y="0"/>
                    <a:pt x="8" y="0"/>
                  </a:cubicBezTo>
                  <a:cubicBezTo>
                    <a:pt x="8" y="0"/>
                    <a:pt x="7" y="0"/>
                    <a:pt x="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Freeform 178"/>
            <p:cNvSpPr>
              <a:spLocks/>
            </p:cNvSpPr>
            <p:nvPr/>
          </p:nvSpPr>
          <p:spPr bwMode="auto">
            <a:xfrm>
              <a:off x="1377950" y="3624263"/>
              <a:ext cx="26988" cy="22225"/>
            </a:xfrm>
            <a:custGeom>
              <a:avLst/>
              <a:gdLst>
                <a:gd name="T0" fmla="*/ 0 w 7"/>
                <a:gd name="T1" fmla="*/ 0 h 6"/>
                <a:gd name="T2" fmla="*/ 0 w 7"/>
                <a:gd name="T3" fmla="*/ 4 h 6"/>
                <a:gd name="T4" fmla="*/ 2 w 7"/>
                <a:gd name="T5" fmla="*/ 6 h 6"/>
                <a:gd name="T6" fmla="*/ 7 w 7"/>
                <a:gd name="T7" fmla="*/ 5 h 6"/>
                <a:gd name="T8" fmla="*/ 7 w 7"/>
                <a:gd name="T9" fmla="*/ 3 h 6"/>
                <a:gd name="T10" fmla="*/ 0 w 7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6">
                  <a:moveTo>
                    <a:pt x="0" y="0"/>
                  </a:moveTo>
                  <a:cubicBezTo>
                    <a:pt x="0" y="2"/>
                    <a:pt x="0" y="3"/>
                    <a:pt x="0" y="4"/>
                  </a:cubicBezTo>
                  <a:cubicBezTo>
                    <a:pt x="0" y="5"/>
                    <a:pt x="1" y="6"/>
                    <a:pt x="2" y="6"/>
                  </a:cubicBezTo>
                  <a:cubicBezTo>
                    <a:pt x="4" y="6"/>
                    <a:pt x="4" y="5"/>
                    <a:pt x="7" y="5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5" y="1"/>
                    <a:pt x="3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Freeform 179"/>
            <p:cNvSpPr>
              <a:spLocks/>
            </p:cNvSpPr>
            <p:nvPr/>
          </p:nvSpPr>
          <p:spPr bwMode="auto">
            <a:xfrm>
              <a:off x="1355725" y="3590925"/>
              <a:ext cx="14288" cy="11113"/>
            </a:xfrm>
            <a:custGeom>
              <a:avLst/>
              <a:gdLst>
                <a:gd name="T0" fmla="*/ 0 w 4"/>
                <a:gd name="T1" fmla="*/ 0 h 3"/>
                <a:gd name="T2" fmla="*/ 3 w 4"/>
                <a:gd name="T3" fmla="*/ 3 h 3"/>
                <a:gd name="T4" fmla="*/ 4 w 4"/>
                <a:gd name="T5" fmla="*/ 2 h 3"/>
                <a:gd name="T6" fmla="*/ 0 w 4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3">
                  <a:moveTo>
                    <a:pt x="0" y="0"/>
                  </a:moveTo>
                  <a:cubicBezTo>
                    <a:pt x="1" y="1"/>
                    <a:pt x="2" y="3"/>
                    <a:pt x="3" y="3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1"/>
                    <a:pt x="2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Freeform 180"/>
            <p:cNvSpPr>
              <a:spLocks/>
            </p:cNvSpPr>
            <p:nvPr/>
          </p:nvSpPr>
          <p:spPr bwMode="auto">
            <a:xfrm>
              <a:off x="1328738" y="3579813"/>
              <a:ext cx="19050" cy="6350"/>
            </a:xfrm>
            <a:custGeom>
              <a:avLst/>
              <a:gdLst>
                <a:gd name="T0" fmla="*/ 5 w 5"/>
                <a:gd name="T1" fmla="*/ 0 h 2"/>
                <a:gd name="T2" fmla="*/ 0 w 5"/>
                <a:gd name="T3" fmla="*/ 0 h 2"/>
                <a:gd name="T4" fmla="*/ 2 w 5"/>
                <a:gd name="T5" fmla="*/ 2 h 2"/>
                <a:gd name="T6" fmla="*/ 5 w 5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1" y="2"/>
                    <a:pt x="2" y="2"/>
                  </a:cubicBezTo>
                  <a:cubicBezTo>
                    <a:pt x="3" y="2"/>
                    <a:pt x="5" y="1"/>
                    <a:pt x="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Freeform 181"/>
            <p:cNvSpPr>
              <a:spLocks/>
            </p:cNvSpPr>
            <p:nvPr/>
          </p:nvSpPr>
          <p:spPr bwMode="auto">
            <a:xfrm>
              <a:off x="1306513" y="3563938"/>
              <a:ext cx="15875" cy="11113"/>
            </a:xfrm>
            <a:custGeom>
              <a:avLst/>
              <a:gdLst>
                <a:gd name="T0" fmla="*/ 4 w 4"/>
                <a:gd name="T1" fmla="*/ 0 h 3"/>
                <a:gd name="T2" fmla="*/ 1 w 4"/>
                <a:gd name="T3" fmla="*/ 1 h 3"/>
                <a:gd name="T4" fmla="*/ 2 w 4"/>
                <a:gd name="T5" fmla="*/ 1 h 3"/>
                <a:gd name="T6" fmla="*/ 0 w 4"/>
                <a:gd name="T7" fmla="*/ 1 h 3"/>
                <a:gd name="T8" fmla="*/ 2 w 4"/>
                <a:gd name="T9" fmla="*/ 3 h 3"/>
                <a:gd name="T10" fmla="*/ 4 w 4"/>
                <a:gd name="T11" fmla="*/ 2 h 3"/>
                <a:gd name="T12" fmla="*/ 4 w 4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">
                  <a:moveTo>
                    <a:pt x="4" y="0"/>
                  </a:moveTo>
                  <a:cubicBezTo>
                    <a:pt x="3" y="0"/>
                    <a:pt x="2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1" y="3"/>
                    <a:pt x="2" y="3"/>
                  </a:cubicBezTo>
                  <a:cubicBezTo>
                    <a:pt x="3" y="3"/>
                    <a:pt x="4" y="3"/>
                    <a:pt x="4" y="2"/>
                  </a:cubicBezTo>
                  <a:cubicBezTo>
                    <a:pt x="4" y="2"/>
                    <a:pt x="4" y="1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Freeform 182"/>
            <p:cNvSpPr>
              <a:spLocks/>
            </p:cNvSpPr>
            <p:nvPr/>
          </p:nvSpPr>
          <p:spPr bwMode="auto">
            <a:xfrm>
              <a:off x="1262063" y="3541713"/>
              <a:ext cx="14288" cy="14288"/>
            </a:xfrm>
            <a:custGeom>
              <a:avLst/>
              <a:gdLst>
                <a:gd name="T0" fmla="*/ 2 w 4"/>
                <a:gd name="T1" fmla="*/ 0 h 4"/>
                <a:gd name="T2" fmla="*/ 0 w 4"/>
                <a:gd name="T3" fmla="*/ 2 h 4"/>
                <a:gd name="T4" fmla="*/ 2 w 4"/>
                <a:gd name="T5" fmla="*/ 4 h 4"/>
                <a:gd name="T6" fmla="*/ 4 w 4"/>
                <a:gd name="T7" fmla="*/ 4 h 4"/>
                <a:gd name="T8" fmla="*/ 4 w 4"/>
                <a:gd name="T9" fmla="*/ 1 h 4"/>
                <a:gd name="T10" fmla="*/ 2 w 4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2" y="0"/>
                  </a:moveTo>
                  <a:cubicBezTo>
                    <a:pt x="1" y="1"/>
                    <a:pt x="0" y="1"/>
                    <a:pt x="0" y="2"/>
                  </a:cubicBezTo>
                  <a:cubicBezTo>
                    <a:pt x="0" y="2"/>
                    <a:pt x="1" y="4"/>
                    <a:pt x="2" y="4"/>
                  </a:cubicBezTo>
                  <a:cubicBezTo>
                    <a:pt x="3" y="4"/>
                    <a:pt x="4" y="4"/>
                    <a:pt x="4" y="4"/>
                  </a:cubicBezTo>
                  <a:cubicBezTo>
                    <a:pt x="4" y="3"/>
                    <a:pt x="4" y="2"/>
                    <a:pt x="4" y="1"/>
                  </a:cubicBezTo>
                  <a:cubicBezTo>
                    <a:pt x="3" y="1"/>
                    <a:pt x="2" y="1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93" name="组合 192"/>
          <p:cNvGrpSpPr/>
          <p:nvPr/>
        </p:nvGrpSpPr>
        <p:grpSpPr>
          <a:xfrm>
            <a:off x="3342440" y="2648469"/>
            <a:ext cx="980178" cy="980178"/>
            <a:chOff x="3342440" y="2648469"/>
            <a:chExt cx="980178" cy="980178"/>
          </a:xfrm>
        </p:grpSpPr>
        <p:sp>
          <p:nvSpPr>
            <p:cNvPr id="186" name="椭圆 185"/>
            <p:cNvSpPr/>
            <p:nvPr/>
          </p:nvSpPr>
          <p:spPr>
            <a:xfrm>
              <a:off x="3342440" y="2648469"/>
              <a:ext cx="980178" cy="980178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 w="19050" cap="flat">
              <a:noFill/>
              <a:prstDash val="solid"/>
              <a:miter lim="800000"/>
              <a:headEnd/>
              <a:tailEnd/>
            </a:ln>
            <a:effectLst>
              <a:outerShdw blurRad="190500" dist="76200" dir="5400000" sx="103000" sy="103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92" name="矩形 191"/>
            <p:cNvSpPr/>
            <p:nvPr/>
          </p:nvSpPr>
          <p:spPr>
            <a:xfrm>
              <a:off x="3502952" y="2953892"/>
              <a:ext cx="65915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/>
              <a:r>
                <a:rPr lang="en-US" altLang="zh-CN" dirty="0">
                  <a:solidFill>
                    <a:prstClr val="white"/>
                  </a:solidFill>
                  <a:latin typeface="微软雅黑"/>
                </a:rPr>
                <a:t>90%</a:t>
              </a:r>
              <a:endParaRPr lang="zh-CN" altLang="en-US" dirty="0">
                <a:solidFill>
                  <a:prstClr val="white"/>
                </a:solidFill>
                <a:latin typeface="微软雅黑"/>
              </a:endParaRPr>
            </a:p>
          </p:txBody>
        </p:sp>
      </p:grpSp>
      <p:grpSp>
        <p:nvGrpSpPr>
          <p:cNvPr id="196" name="组合 195"/>
          <p:cNvGrpSpPr/>
          <p:nvPr/>
        </p:nvGrpSpPr>
        <p:grpSpPr>
          <a:xfrm>
            <a:off x="7752351" y="4065079"/>
            <a:ext cx="920594" cy="920594"/>
            <a:chOff x="7752351" y="4065079"/>
            <a:chExt cx="920594" cy="920594"/>
          </a:xfrm>
        </p:grpSpPr>
        <p:sp>
          <p:nvSpPr>
            <p:cNvPr id="188" name="椭圆 187"/>
            <p:cNvSpPr/>
            <p:nvPr/>
          </p:nvSpPr>
          <p:spPr>
            <a:xfrm>
              <a:off x="7752351" y="4065079"/>
              <a:ext cx="920594" cy="920594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 w="19050" cap="flat">
              <a:noFill/>
              <a:prstDash val="solid"/>
              <a:miter lim="800000"/>
              <a:headEnd/>
              <a:tailEnd/>
            </a:ln>
            <a:effectLst>
              <a:outerShdw blurRad="190500" dist="76200" dir="5400000" sx="103000" sy="103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16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95" name="矩形 194"/>
            <p:cNvSpPr/>
            <p:nvPr/>
          </p:nvSpPr>
          <p:spPr>
            <a:xfrm>
              <a:off x="7883071" y="4340710"/>
              <a:ext cx="65915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/>
              <a:r>
                <a:rPr lang="en-US" altLang="zh-CN" dirty="0">
                  <a:solidFill>
                    <a:prstClr val="white"/>
                  </a:solidFill>
                  <a:latin typeface="微软雅黑"/>
                </a:rPr>
                <a:t>70%</a:t>
              </a:r>
              <a:endParaRPr lang="zh-CN" altLang="en-US" dirty="0">
                <a:solidFill>
                  <a:prstClr val="white"/>
                </a:solidFill>
                <a:latin typeface="微软雅黑"/>
              </a:endParaRPr>
            </a:p>
          </p:txBody>
        </p:sp>
      </p:grpSp>
      <p:grpSp>
        <p:nvGrpSpPr>
          <p:cNvPr id="201" name="组合 200"/>
          <p:cNvGrpSpPr/>
          <p:nvPr/>
        </p:nvGrpSpPr>
        <p:grpSpPr>
          <a:xfrm>
            <a:off x="5808178" y="3085120"/>
            <a:ext cx="560288" cy="560288"/>
            <a:chOff x="5808178" y="3085120"/>
            <a:chExt cx="560288" cy="560288"/>
          </a:xfrm>
        </p:grpSpPr>
        <p:sp>
          <p:nvSpPr>
            <p:cNvPr id="190" name="椭圆 189"/>
            <p:cNvSpPr/>
            <p:nvPr/>
          </p:nvSpPr>
          <p:spPr>
            <a:xfrm>
              <a:off x="5808178" y="3085120"/>
              <a:ext cx="560288" cy="560288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 w="19050" cap="flat">
              <a:noFill/>
              <a:prstDash val="solid"/>
              <a:miter lim="800000"/>
              <a:headEnd/>
              <a:tailEnd/>
            </a:ln>
            <a:effectLst>
              <a:outerShdw blurRad="190500" dist="76200" dir="5400000" sx="103000" sy="103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10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97" name="矩形 196"/>
            <p:cNvSpPr/>
            <p:nvPr/>
          </p:nvSpPr>
          <p:spPr>
            <a:xfrm>
              <a:off x="5838094" y="3226765"/>
              <a:ext cx="500457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chemeClr val="bg1"/>
                  </a:solidFill>
                  <a:latin typeface="+mj-lt"/>
                </a:rPr>
                <a:t>40%</a:t>
              </a:r>
              <a:endParaRPr lang="zh-CN" altLang="en-US" sz="1200" dirty="0">
                <a:solidFill>
                  <a:schemeClr val="bg1"/>
                </a:solidFill>
                <a:latin typeface="+mj-lt"/>
              </a:endParaRPr>
            </a:p>
          </p:txBody>
        </p:sp>
      </p:grpSp>
      <p:grpSp>
        <p:nvGrpSpPr>
          <p:cNvPr id="199" name="组合 198"/>
          <p:cNvGrpSpPr/>
          <p:nvPr/>
        </p:nvGrpSpPr>
        <p:grpSpPr>
          <a:xfrm>
            <a:off x="7931477" y="2570115"/>
            <a:ext cx="500457" cy="453160"/>
            <a:chOff x="7931477" y="2570115"/>
            <a:chExt cx="500457" cy="453160"/>
          </a:xfrm>
        </p:grpSpPr>
        <p:sp>
          <p:nvSpPr>
            <p:cNvPr id="187" name="椭圆 186"/>
            <p:cNvSpPr/>
            <p:nvPr/>
          </p:nvSpPr>
          <p:spPr>
            <a:xfrm>
              <a:off x="7955125" y="2570115"/>
              <a:ext cx="453160" cy="453160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 w="19050" cap="flat">
              <a:noFill/>
              <a:prstDash val="solid"/>
              <a:miter lim="800000"/>
              <a:headEnd/>
              <a:tailEnd/>
            </a:ln>
            <a:effectLst>
              <a:outerShdw blurRad="190500" dist="76200" dir="5400000" sx="103000" sy="103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98" name="矩形 197"/>
            <p:cNvSpPr/>
            <p:nvPr/>
          </p:nvSpPr>
          <p:spPr>
            <a:xfrm>
              <a:off x="7931477" y="2658196"/>
              <a:ext cx="500457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chemeClr val="bg1"/>
                  </a:solidFill>
                  <a:latin typeface="+mj-lt"/>
                </a:rPr>
                <a:t>20%</a:t>
              </a:r>
              <a:endParaRPr lang="zh-CN" altLang="en-US" sz="1200" dirty="0">
                <a:solidFill>
                  <a:schemeClr val="bg1"/>
                </a:solidFill>
                <a:latin typeface="+mj-lt"/>
              </a:endParaRPr>
            </a:p>
          </p:txBody>
        </p:sp>
      </p:grpSp>
      <p:grpSp>
        <p:nvGrpSpPr>
          <p:cNvPr id="202" name="组合 201"/>
          <p:cNvGrpSpPr/>
          <p:nvPr/>
        </p:nvGrpSpPr>
        <p:grpSpPr>
          <a:xfrm>
            <a:off x="4676044" y="4020469"/>
            <a:ext cx="664052" cy="664052"/>
            <a:chOff x="4676044" y="4020469"/>
            <a:chExt cx="664052" cy="664052"/>
          </a:xfrm>
        </p:grpSpPr>
        <p:sp>
          <p:nvSpPr>
            <p:cNvPr id="189" name="椭圆 188"/>
            <p:cNvSpPr/>
            <p:nvPr/>
          </p:nvSpPr>
          <p:spPr>
            <a:xfrm>
              <a:off x="4676044" y="4020469"/>
              <a:ext cx="664052" cy="664052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 w="19050" cap="flat">
              <a:noFill/>
              <a:prstDash val="solid"/>
              <a:miter lim="800000"/>
              <a:headEnd/>
              <a:tailEnd/>
            </a:ln>
            <a:effectLst>
              <a:outerShdw blurRad="190500" dist="76200" dir="5400000" sx="103000" sy="103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160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200" name="矩形 199"/>
            <p:cNvSpPr/>
            <p:nvPr/>
          </p:nvSpPr>
          <p:spPr>
            <a:xfrm>
              <a:off x="4704141" y="4183218"/>
              <a:ext cx="607859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bg1"/>
                  </a:solidFill>
                  <a:latin typeface="+mj-lt"/>
                </a:rPr>
                <a:t>60%</a:t>
              </a:r>
              <a:endParaRPr lang="zh-CN" altLang="en-US" sz="1600" dirty="0">
                <a:solidFill>
                  <a:schemeClr val="bg1"/>
                </a:solidFill>
                <a:latin typeface="+mj-lt"/>
              </a:endParaRPr>
            </a:p>
          </p:txBody>
        </p:sp>
      </p:grpSp>
      <p:grpSp>
        <p:nvGrpSpPr>
          <p:cNvPr id="203" name="组合 202"/>
          <p:cNvGrpSpPr/>
          <p:nvPr/>
        </p:nvGrpSpPr>
        <p:grpSpPr>
          <a:xfrm>
            <a:off x="1234164" y="3461269"/>
            <a:ext cx="3443886" cy="1008954"/>
            <a:chOff x="747877" y="4960223"/>
            <a:chExt cx="3443886" cy="1008954"/>
          </a:xfrm>
        </p:grpSpPr>
        <p:sp>
          <p:nvSpPr>
            <p:cNvPr id="204" name="矩形 203"/>
            <p:cNvSpPr/>
            <p:nvPr/>
          </p:nvSpPr>
          <p:spPr>
            <a:xfrm>
              <a:off x="747877" y="4960223"/>
              <a:ext cx="1867371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altLang="zh-CN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</a:rPr>
                <a:t>Lorem Ipsum </a:t>
              </a:r>
              <a:endPara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205" name="矩形 204"/>
            <p:cNvSpPr/>
            <p:nvPr/>
          </p:nvSpPr>
          <p:spPr>
            <a:xfrm>
              <a:off x="747877" y="5266228"/>
              <a:ext cx="3443886" cy="70294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Lorem Ipsum is simply dummy text of the printing. </a:t>
              </a:r>
              <a:endPara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grpSp>
        <p:nvGrpSpPr>
          <p:cNvPr id="206" name="组合 205"/>
          <p:cNvGrpSpPr/>
          <p:nvPr/>
        </p:nvGrpSpPr>
        <p:grpSpPr>
          <a:xfrm>
            <a:off x="8207400" y="1475371"/>
            <a:ext cx="3443886" cy="1008954"/>
            <a:chOff x="747877" y="4960223"/>
            <a:chExt cx="3443886" cy="1008954"/>
          </a:xfrm>
        </p:grpSpPr>
        <p:sp>
          <p:nvSpPr>
            <p:cNvPr id="207" name="矩形 206"/>
            <p:cNvSpPr/>
            <p:nvPr/>
          </p:nvSpPr>
          <p:spPr>
            <a:xfrm>
              <a:off x="747877" y="4960223"/>
              <a:ext cx="1867371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altLang="zh-CN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</a:rPr>
                <a:t>Lorem Ipsum </a:t>
              </a:r>
              <a:endPara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208" name="矩形 207"/>
            <p:cNvSpPr/>
            <p:nvPr/>
          </p:nvSpPr>
          <p:spPr>
            <a:xfrm>
              <a:off x="747877" y="5266228"/>
              <a:ext cx="3443886" cy="70294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Lorem Ipsum is simply dummy text of the printing. </a:t>
              </a:r>
              <a:endPara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grpSp>
        <p:nvGrpSpPr>
          <p:cNvPr id="209" name="组合 208"/>
          <p:cNvGrpSpPr/>
          <p:nvPr/>
        </p:nvGrpSpPr>
        <p:grpSpPr>
          <a:xfrm>
            <a:off x="8207400" y="5143032"/>
            <a:ext cx="3443886" cy="1008954"/>
            <a:chOff x="747877" y="4960223"/>
            <a:chExt cx="3443886" cy="1008954"/>
          </a:xfrm>
        </p:grpSpPr>
        <p:sp>
          <p:nvSpPr>
            <p:cNvPr id="210" name="矩形 209"/>
            <p:cNvSpPr/>
            <p:nvPr/>
          </p:nvSpPr>
          <p:spPr>
            <a:xfrm>
              <a:off x="747877" y="4960223"/>
              <a:ext cx="1867371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altLang="zh-CN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</a:rPr>
                <a:t>Lorem Ipsum </a:t>
              </a:r>
              <a:endPara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211" name="矩形 210"/>
            <p:cNvSpPr/>
            <p:nvPr/>
          </p:nvSpPr>
          <p:spPr>
            <a:xfrm>
              <a:off x="747877" y="5266228"/>
              <a:ext cx="3443886" cy="70294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Lorem Ipsum is simply dummy text of the printing. </a:t>
              </a:r>
              <a:endPara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grpSp>
        <p:nvGrpSpPr>
          <p:cNvPr id="212" name="组合 211"/>
          <p:cNvGrpSpPr/>
          <p:nvPr/>
        </p:nvGrpSpPr>
        <p:grpSpPr>
          <a:xfrm>
            <a:off x="4102324" y="4807824"/>
            <a:ext cx="3443886" cy="1008954"/>
            <a:chOff x="747877" y="4960223"/>
            <a:chExt cx="3443886" cy="1008954"/>
          </a:xfrm>
        </p:grpSpPr>
        <p:sp>
          <p:nvSpPr>
            <p:cNvPr id="213" name="矩形 212"/>
            <p:cNvSpPr/>
            <p:nvPr/>
          </p:nvSpPr>
          <p:spPr>
            <a:xfrm>
              <a:off x="747877" y="4960223"/>
              <a:ext cx="1867371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altLang="zh-CN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</a:rPr>
                <a:t>Lorem Ipsum </a:t>
              </a:r>
              <a:endPara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214" name="矩形 213"/>
            <p:cNvSpPr/>
            <p:nvPr/>
          </p:nvSpPr>
          <p:spPr>
            <a:xfrm>
              <a:off x="747877" y="5266228"/>
              <a:ext cx="3443886" cy="70294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Lorem Ipsum is simply dummy text of the printing. </a:t>
              </a:r>
              <a:endPara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822842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0" y="1934877"/>
            <a:ext cx="12192000" cy="2151907"/>
          </a:xfrm>
          <a:prstGeom prst="rect">
            <a:avLst/>
          </a:prstGeom>
          <a:solidFill>
            <a:schemeClr val="bg1">
              <a:lumMod val="75000"/>
            </a:schemeClr>
          </a:solidFill>
          <a:ln w="19050" cap="flat">
            <a:noFill/>
            <a:prstDash val="solid"/>
            <a:miter lim="800000"/>
            <a:headEnd/>
            <a:tailEnd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534791" y="450213"/>
            <a:ext cx="111755" cy="653531"/>
          </a:xfrm>
          <a:prstGeom prst="roundRect">
            <a:avLst>
              <a:gd name="adj" fmla="val 50000"/>
            </a:avLst>
          </a:prstGeom>
          <a:solidFill>
            <a:schemeClr val="tx1">
              <a:lumMod val="75000"/>
              <a:lumOff val="25000"/>
            </a:schemeClr>
          </a:solidFill>
          <a:ln w="19050" cap="flat">
            <a:noFill/>
            <a:prstDash val="solid"/>
            <a:miter lim="800000"/>
            <a:headEnd/>
            <a:tailEnd/>
          </a:ln>
          <a:effectLst>
            <a:outerShdw blurRad="190500" dist="76200" dir="5400000" sx="103000" sy="103000" algn="t" rotWithShape="0">
              <a:prstClr val="black">
                <a:alpha val="1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747877" y="450213"/>
            <a:ext cx="5375832" cy="653531"/>
            <a:chOff x="701695" y="205450"/>
            <a:chExt cx="5375832" cy="653531"/>
          </a:xfrm>
        </p:grpSpPr>
        <p:sp>
          <p:nvSpPr>
            <p:cNvPr id="4" name="矩形 3"/>
            <p:cNvSpPr/>
            <p:nvPr/>
          </p:nvSpPr>
          <p:spPr>
            <a:xfrm>
              <a:off x="701696" y="520427"/>
              <a:ext cx="5375831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Lorem Ipsum is simply dummy text of the printing.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701695" y="205450"/>
              <a:ext cx="2992849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lt"/>
                </a:rPr>
                <a:t>BUSINESS TEMPLATE</a:t>
              </a:r>
              <a:endPara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endParaRPr>
            </a:p>
          </p:txBody>
        </p:sp>
      </p:grpSp>
      <p:graphicFrame>
        <p:nvGraphicFramePr>
          <p:cNvPr id="6" name="图表 5"/>
          <p:cNvGraphicFramePr/>
          <p:nvPr>
            <p:extLst>
              <p:ext uri="{D42A27DB-BD31-4B8C-83A1-F6EECF244321}">
                <p14:modId xmlns:p14="http://schemas.microsoft.com/office/powerpoint/2010/main" val="2647411069"/>
              </p:ext>
            </p:extLst>
          </p:nvPr>
        </p:nvGraphicFramePr>
        <p:xfrm>
          <a:off x="550148" y="2034028"/>
          <a:ext cx="2930406" cy="19536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7" name="图表 6"/>
          <p:cNvGraphicFramePr/>
          <p:nvPr>
            <p:extLst>
              <p:ext uri="{D42A27DB-BD31-4B8C-83A1-F6EECF244321}">
                <p14:modId xmlns:p14="http://schemas.microsoft.com/office/powerpoint/2010/main" val="76697580"/>
              </p:ext>
            </p:extLst>
          </p:nvPr>
        </p:nvGraphicFramePr>
        <p:xfrm>
          <a:off x="3270581" y="2034028"/>
          <a:ext cx="2930406" cy="19536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8" name="图表 7"/>
          <p:cNvGraphicFramePr/>
          <p:nvPr>
            <p:extLst>
              <p:ext uri="{D42A27DB-BD31-4B8C-83A1-F6EECF244321}">
                <p14:modId xmlns:p14="http://schemas.microsoft.com/office/powerpoint/2010/main" val="3655465368"/>
              </p:ext>
            </p:extLst>
          </p:nvPr>
        </p:nvGraphicFramePr>
        <p:xfrm>
          <a:off x="5991014" y="2034028"/>
          <a:ext cx="2930406" cy="19536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9" name="图表 8"/>
          <p:cNvGraphicFramePr/>
          <p:nvPr>
            <p:extLst>
              <p:ext uri="{D42A27DB-BD31-4B8C-83A1-F6EECF244321}">
                <p14:modId xmlns:p14="http://schemas.microsoft.com/office/powerpoint/2010/main" val="1075775662"/>
              </p:ext>
            </p:extLst>
          </p:nvPr>
        </p:nvGraphicFramePr>
        <p:xfrm>
          <a:off x="8711446" y="2034028"/>
          <a:ext cx="2930406" cy="19536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1" name="矩形 10"/>
          <p:cNvSpPr/>
          <p:nvPr/>
        </p:nvSpPr>
        <p:spPr>
          <a:xfrm>
            <a:off x="1054865" y="4892864"/>
            <a:ext cx="1920972" cy="11868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 is simply dummy text of the printing and typesetting industry.</a:t>
            </a:r>
            <a:endParaRPr lang="zh-CN" altLang="en-US" sz="1400" dirty="0"/>
          </a:p>
        </p:txBody>
      </p:sp>
      <p:sp>
        <p:nvSpPr>
          <p:cNvPr id="12" name="矩形 11"/>
          <p:cNvSpPr/>
          <p:nvPr/>
        </p:nvSpPr>
        <p:spPr>
          <a:xfrm>
            <a:off x="1288307" y="4492754"/>
            <a:ext cx="141466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Template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1288307" y="4892864"/>
            <a:ext cx="1454089" cy="0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/>
          <p:cNvSpPr/>
          <p:nvPr/>
        </p:nvSpPr>
        <p:spPr>
          <a:xfrm>
            <a:off x="3775298" y="4892864"/>
            <a:ext cx="1920972" cy="11868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 is simply dummy text of the printing and typesetting industry.</a:t>
            </a:r>
            <a:endParaRPr lang="zh-CN" altLang="en-US" sz="1400" dirty="0"/>
          </a:p>
        </p:txBody>
      </p:sp>
      <p:sp>
        <p:nvSpPr>
          <p:cNvPr id="16" name="矩形 15"/>
          <p:cNvSpPr/>
          <p:nvPr/>
        </p:nvSpPr>
        <p:spPr>
          <a:xfrm>
            <a:off x="4008740" y="4492754"/>
            <a:ext cx="141466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Template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4008740" y="4892864"/>
            <a:ext cx="1454089" cy="0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18"/>
          <p:cNvSpPr/>
          <p:nvPr/>
        </p:nvSpPr>
        <p:spPr>
          <a:xfrm>
            <a:off x="6495731" y="4892864"/>
            <a:ext cx="1920972" cy="11868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 is simply dummy text of the printing and typesetting industry.</a:t>
            </a:r>
            <a:endParaRPr lang="zh-CN" altLang="en-US" sz="1400" dirty="0"/>
          </a:p>
        </p:txBody>
      </p:sp>
      <p:sp>
        <p:nvSpPr>
          <p:cNvPr id="20" name="矩形 19"/>
          <p:cNvSpPr/>
          <p:nvPr/>
        </p:nvSpPr>
        <p:spPr>
          <a:xfrm>
            <a:off x="6729173" y="4492754"/>
            <a:ext cx="141466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Template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  <p:cxnSp>
        <p:nvCxnSpPr>
          <p:cNvPr id="21" name="直接连接符 20"/>
          <p:cNvCxnSpPr/>
          <p:nvPr/>
        </p:nvCxnSpPr>
        <p:spPr>
          <a:xfrm>
            <a:off x="6729173" y="4892864"/>
            <a:ext cx="1454089" cy="0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矩形 22"/>
          <p:cNvSpPr/>
          <p:nvPr/>
        </p:nvSpPr>
        <p:spPr>
          <a:xfrm>
            <a:off x="9216163" y="4892864"/>
            <a:ext cx="1920972" cy="11868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 is simply dummy text of the printing and typesetting industry.</a:t>
            </a:r>
            <a:endParaRPr lang="zh-CN" altLang="en-US" sz="1400" dirty="0"/>
          </a:p>
        </p:txBody>
      </p:sp>
      <p:sp>
        <p:nvSpPr>
          <p:cNvPr id="24" name="矩形 23"/>
          <p:cNvSpPr/>
          <p:nvPr/>
        </p:nvSpPr>
        <p:spPr>
          <a:xfrm>
            <a:off x="9449605" y="4492754"/>
            <a:ext cx="141466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Template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9449605" y="4892864"/>
            <a:ext cx="1454089" cy="0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25"/>
          <p:cNvSpPr txBox="1"/>
          <p:nvPr/>
        </p:nvSpPr>
        <p:spPr>
          <a:xfrm>
            <a:off x="1534290" y="2749220"/>
            <a:ext cx="962123" cy="523220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88%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4254723" y="2749220"/>
            <a:ext cx="962123" cy="523220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60%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6975156" y="2749220"/>
            <a:ext cx="962123" cy="523220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40%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9695588" y="2749220"/>
            <a:ext cx="962123" cy="523220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90%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769068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4791" y="450213"/>
            <a:ext cx="111755" cy="653531"/>
          </a:xfrm>
          <a:prstGeom prst="roundRect">
            <a:avLst>
              <a:gd name="adj" fmla="val 50000"/>
            </a:avLst>
          </a:prstGeom>
          <a:solidFill>
            <a:schemeClr val="tx1">
              <a:lumMod val="75000"/>
              <a:lumOff val="25000"/>
            </a:schemeClr>
          </a:solidFill>
          <a:ln w="19050" cap="flat">
            <a:noFill/>
            <a:prstDash val="solid"/>
            <a:miter lim="800000"/>
            <a:headEnd/>
            <a:tailEnd/>
          </a:ln>
          <a:effectLst>
            <a:outerShdw blurRad="190500" dist="76200" dir="5400000" sx="103000" sy="103000" algn="t" rotWithShape="0">
              <a:prstClr val="black">
                <a:alpha val="1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747877" y="450213"/>
            <a:ext cx="5375832" cy="653531"/>
            <a:chOff x="701695" y="205450"/>
            <a:chExt cx="5375832" cy="653531"/>
          </a:xfrm>
        </p:grpSpPr>
        <p:sp>
          <p:nvSpPr>
            <p:cNvPr id="4" name="矩形 3"/>
            <p:cNvSpPr/>
            <p:nvPr/>
          </p:nvSpPr>
          <p:spPr>
            <a:xfrm>
              <a:off x="701696" y="520427"/>
              <a:ext cx="5375831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Lorem Ipsum is simply dummy text of the printing.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701695" y="205450"/>
              <a:ext cx="2992849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lt"/>
                </a:rPr>
                <a:t>BUSINESS TEMPLATE</a:t>
              </a:r>
              <a:endPara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endParaRPr>
            </a:p>
          </p:txBody>
        </p:sp>
      </p:grpSp>
      <p:sp>
        <p:nvSpPr>
          <p:cNvPr id="7" name="圆角矩形 6"/>
          <p:cNvSpPr/>
          <p:nvPr/>
        </p:nvSpPr>
        <p:spPr>
          <a:xfrm>
            <a:off x="4541134" y="1931639"/>
            <a:ext cx="1377253" cy="1377254"/>
          </a:xfrm>
          <a:prstGeom prst="roundRect">
            <a:avLst>
              <a:gd name="adj" fmla="val 12122"/>
            </a:avLst>
          </a:prstGeom>
          <a:solidFill>
            <a:schemeClr val="bg1">
              <a:lumMod val="75000"/>
            </a:schemeClr>
          </a:solidFill>
          <a:ln w="19050" cap="flat">
            <a:noFill/>
            <a:prstDash val="solid"/>
            <a:miter lim="800000"/>
            <a:headEnd/>
            <a:tailEnd/>
          </a:ln>
          <a:effectLst>
            <a:outerShdw blurRad="190500" dist="76200" dir="5400000" sx="103000" sy="103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sz="6600" dirty="0">
                <a:solidFill>
                  <a:schemeClr val="bg1"/>
                </a:solidFill>
                <a:latin typeface="+mj-lt"/>
              </a:rPr>
              <a:t>S</a:t>
            </a:r>
            <a:endParaRPr lang="zh-CN" altLang="en-US" sz="6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6273613" y="1931639"/>
            <a:ext cx="1377253" cy="1377254"/>
          </a:xfrm>
          <a:prstGeom prst="roundRect">
            <a:avLst>
              <a:gd name="adj" fmla="val 12122"/>
            </a:avLst>
          </a:prstGeom>
          <a:solidFill>
            <a:schemeClr val="bg1">
              <a:lumMod val="75000"/>
            </a:schemeClr>
          </a:solidFill>
          <a:ln w="19050" cap="flat">
            <a:noFill/>
            <a:prstDash val="solid"/>
            <a:miter lim="800000"/>
            <a:headEnd/>
            <a:tailEnd/>
          </a:ln>
          <a:effectLst>
            <a:outerShdw blurRad="190500" dist="76200" dir="5400000" sx="103000" sy="103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lvl="0" algn="ctr"/>
            <a:r>
              <a:rPr lang="en-US" altLang="zh-CN" sz="6600" dirty="0">
                <a:solidFill>
                  <a:prstClr val="white"/>
                </a:solidFill>
                <a:latin typeface="微软雅黑"/>
              </a:rPr>
              <a:t>W</a:t>
            </a:r>
            <a:endParaRPr lang="zh-CN" altLang="en-US" sz="6600" dirty="0">
              <a:solidFill>
                <a:prstClr val="white"/>
              </a:solidFill>
              <a:latin typeface="微软雅黑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4541134" y="3549109"/>
            <a:ext cx="1377253" cy="1377254"/>
          </a:xfrm>
          <a:prstGeom prst="roundRect">
            <a:avLst>
              <a:gd name="adj" fmla="val 12122"/>
            </a:avLst>
          </a:prstGeom>
          <a:solidFill>
            <a:schemeClr val="bg1">
              <a:lumMod val="75000"/>
            </a:schemeClr>
          </a:solidFill>
          <a:ln w="19050" cap="flat">
            <a:noFill/>
            <a:prstDash val="solid"/>
            <a:miter lim="800000"/>
            <a:headEnd/>
            <a:tailEnd/>
          </a:ln>
          <a:effectLst>
            <a:outerShdw blurRad="190500" dist="76200" dir="5400000" sx="103000" sy="103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lvl="0" algn="ctr"/>
            <a:r>
              <a:rPr lang="en-US" altLang="zh-CN" sz="6600" dirty="0">
                <a:solidFill>
                  <a:prstClr val="white"/>
                </a:solidFill>
                <a:latin typeface="微软雅黑"/>
              </a:rPr>
              <a:t>T</a:t>
            </a:r>
            <a:endParaRPr lang="zh-CN" altLang="en-US" sz="6600" dirty="0">
              <a:solidFill>
                <a:prstClr val="white"/>
              </a:solidFill>
              <a:latin typeface="微软雅黑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6273613" y="3549109"/>
            <a:ext cx="1377253" cy="1377254"/>
          </a:xfrm>
          <a:prstGeom prst="roundRect">
            <a:avLst>
              <a:gd name="adj" fmla="val 12122"/>
            </a:avLst>
          </a:prstGeom>
          <a:solidFill>
            <a:schemeClr val="tx1">
              <a:lumMod val="85000"/>
              <a:lumOff val="15000"/>
            </a:schemeClr>
          </a:solidFill>
          <a:ln w="19050" cap="flat">
            <a:noFill/>
            <a:prstDash val="solid"/>
            <a:miter lim="800000"/>
            <a:headEnd/>
            <a:tailEnd/>
          </a:ln>
          <a:effectLst>
            <a:outerShdw blurRad="190500" dist="76200" dir="5400000" sx="103000" sy="103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lvl="0" algn="ctr"/>
            <a:r>
              <a:rPr lang="en-US" altLang="zh-CN" sz="6600" dirty="0">
                <a:solidFill>
                  <a:prstClr val="white"/>
                </a:solidFill>
                <a:latin typeface="微软雅黑"/>
              </a:rPr>
              <a:t>O</a:t>
            </a:r>
            <a:endParaRPr lang="zh-CN" altLang="en-US" sz="6600" dirty="0">
              <a:solidFill>
                <a:prstClr val="white"/>
              </a:solidFill>
              <a:latin typeface="微软雅黑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F0E66F23-1D65-4E40-9608-E88EF0D271F0}"/>
              </a:ext>
            </a:extLst>
          </p:cNvPr>
          <p:cNvGrpSpPr/>
          <p:nvPr/>
        </p:nvGrpSpPr>
        <p:grpSpPr>
          <a:xfrm>
            <a:off x="1257340" y="5232368"/>
            <a:ext cx="9677320" cy="1052596"/>
            <a:chOff x="747877" y="5232368"/>
            <a:chExt cx="9677320" cy="1052596"/>
          </a:xfrm>
        </p:grpSpPr>
        <p:sp>
          <p:nvSpPr>
            <p:cNvPr id="16" name="矩形 15"/>
            <p:cNvSpPr/>
            <p:nvPr/>
          </p:nvSpPr>
          <p:spPr>
            <a:xfrm>
              <a:off x="4090113" y="5232368"/>
              <a:ext cx="2992849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lt"/>
                </a:rPr>
                <a:t>BUSINESS TEMPLATE</a:t>
              </a: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747877" y="5632478"/>
              <a:ext cx="9677320" cy="6524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Lorem Ipsum is simply dummy text of the printing and typesetting industry. Lorem Ipsum is simply dummy text of the printing and typesetting industry. 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12" name="矩形 11"/>
          <p:cNvSpPr/>
          <p:nvPr/>
        </p:nvSpPr>
        <p:spPr>
          <a:xfrm>
            <a:off x="7880604" y="1931639"/>
            <a:ext cx="3600000" cy="1377254"/>
          </a:xfrm>
          <a:prstGeom prst="rect">
            <a:avLst/>
          </a:prstGeom>
          <a:solidFill>
            <a:schemeClr val="bg1"/>
          </a:solidFill>
          <a:ln w="19050" cap="flat">
            <a:noFill/>
            <a:prstDash val="solid"/>
            <a:miter lim="800000"/>
            <a:headEnd/>
            <a:tailEnd/>
          </a:ln>
          <a:effectLst>
            <a:outerShdw blurRad="190500" dist="76200" dir="5400000" sx="103000" sy="103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880604" y="3549109"/>
            <a:ext cx="3600000" cy="1377254"/>
          </a:xfrm>
          <a:prstGeom prst="rect">
            <a:avLst/>
          </a:prstGeom>
          <a:solidFill>
            <a:schemeClr val="bg1"/>
          </a:solidFill>
          <a:ln w="19050" cap="flat">
            <a:noFill/>
            <a:prstDash val="solid"/>
            <a:miter lim="800000"/>
            <a:headEnd/>
            <a:tailEnd/>
          </a:ln>
          <a:effectLst>
            <a:outerShdw blurRad="190500" dist="76200" dir="5400000" sx="103000" sy="103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11397" y="1931639"/>
            <a:ext cx="3600000" cy="1377254"/>
          </a:xfrm>
          <a:prstGeom prst="rect">
            <a:avLst/>
          </a:prstGeom>
          <a:solidFill>
            <a:schemeClr val="bg1"/>
          </a:solidFill>
          <a:ln w="19050" cap="flat">
            <a:noFill/>
            <a:prstDash val="solid"/>
            <a:miter lim="800000"/>
            <a:headEnd/>
            <a:tailEnd/>
          </a:ln>
          <a:effectLst>
            <a:outerShdw blurRad="190500" dist="76200" dir="5400000" sx="103000" sy="103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11397" y="3549109"/>
            <a:ext cx="3600000" cy="1377254"/>
          </a:xfrm>
          <a:prstGeom prst="rect">
            <a:avLst/>
          </a:prstGeom>
          <a:solidFill>
            <a:schemeClr val="bg1"/>
          </a:solidFill>
          <a:ln w="19050" cap="flat">
            <a:noFill/>
            <a:prstDash val="solid"/>
            <a:miter lim="800000"/>
            <a:headEnd/>
            <a:tailEnd/>
          </a:ln>
          <a:effectLst>
            <a:outerShdw blurRad="190500" dist="76200" dir="5400000" sx="103000" sy="103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8087175" y="2141021"/>
            <a:ext cx="3186859" cy="958491"/>
            <a:chOff x="747877" y="4960223"/>
            <a:chExt cx="3443886" cy="958491"/>
          </a:xfrm>
        </p:grpSpPr>
        <p:sp>
          <p:nvSpPr>
            <p:cNvPr id="19" name="矩形 18"/>
            <p:cNvSpPr/>
            <p:nvPr/>
          </p:nvSpPr>
          <p:spPr>
            <a:xfrm>
              <a:off x="747877" y="4960223"/>
              <a:ext cx="170264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</a:rPr>
                <a:t>Lorem Ipsum </a:t>
              </a: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747877" y="5266228"/>
              <a:ext cx="3443886" cy="6524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Lorem Ipsum is simply dummy text of the printing. </a:t>
              </a:r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8087175" y="3758491"/>
            <a:ext cx="3186859" cy="958491"/>
            <a:chOff x="747877" y="4960223"/>
            <a:chExt cx="3443886" cy="958491"/>
          </a:xfrm>
        </p:grpSpPr>
        <p:sp>
          <p:nvSpPr>
            <p:cNvPr id="22" name="矩形 21"/>
            <p:cNvSpPr/>
            <p:nvPr/>
          </p:nvSpPr>
          <p:spPr>
            <a:xfrm>
              <a:off x="747877" y="4960223"/>
              <a:ext cx="170264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</a:rPr>
                <a:t>Lorem Ipsum </a:t>
              </a: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747877" y="5266228"/>
              <a:ext cx="3443886" cy="6524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Lorem Ipsum is simply dummy text of the printing. </a:t>
              </a:r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917967" y="2153941"/>
            <a:ext cx="3186860" cy="932651"/>
            <a:chOff x="747877" y="4960223"/>
            <a:chExt cx="3443886" cy="932651"/>
          </a:xfrm>
        </p:grpSpPr>
        <p:sp>
          <p:nvSpPr>
            <p:cNvPr id="25" name="矩形 24"/>
            <p:cNvSpPr/>
            <p:nvPr/>
          </p:nvSpPr>
          <p:spPr>
            <a:xfrm>
              <a:off x="2558046" y="4960223"/>
              <a:ext cx="1633717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altLang="zh-CN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</a:rPr>
                <a:t>Lorem Ipsum</a:t>
              </a: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747877" y="5266228"/>
              <a:ext cx="3443886" cy="62664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Lorem Ipsum is simply dummy text of the printing. </a:t>
              </a:r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917967" y="3758491"/>
            <a:ext cx="3186860" cy="958491"/>
            <a:chOff x="747877" y="4960223"/>
            <a:chExt cx="3443886" cy="958491"/>
          </a:xfrm>
        </p:grpSpPr>
        <p:sp>
          <p:nvSpPr>
            <p:cNvPr id="28" name="矩形 27"/>
            <p:cNvSpPr/>
            <p:nvPr/>
          </p:nvSpPr>
          <p:spPr>
            <a:xfrm>
              <a:off x="2558046" y="4960223"/>
              <a:ext cx="1633717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altLang="zh-CN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</a:rPr>
                <a:t>Lorem Ipsum</a:t>
              </a: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747877" y="5266228"/>
              <a:ext cx="3443886" cy="6524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Lorem Ipsum is simply dummy text of the printing. </a:t>
              </a:r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0279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4791" y="450213"/>
            <a:ext cx="111755" cy="653531"/>
          </a:xfrm>
          <a:prstGeom prst="roundRect">
            <a:avLst>
              <a:gd name="adj" fmla="val 50000"/>
            </a:avLst>
          </a:prstGeom>
          <a:solidFill>
            <a:schemeClr val="tx1">
              <a:lumMod val="75000"/>
              <a:lumOff val="25000"/>
            </a:schemeClr>
          </a:solidFill>
          <a:ln w="19050" cap="flat">
            <a:noFill/>
            <a:prstDash val="solid"/>
            <a:miter lim="800000"/>
            <a:headEnd/>
            <a:tailEnd/>
          </a:ln>
          <a:effectLst>
            <a:outerShdw blurRad="190500" dist="76200" dir="5400000" sx="103000" sy="103000" algn="t" rotWithShape="0">
              <a:prstClr val="black">
                <a:alpha val="1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747877" y="450213"/>
            <a:ext cx="5375832" cy="653531"/>
            <a:chOff x="701695" y="205450"/>
            <a:chExt cx="5375832" cy="653531"/>
          </a:xfrm>
        </p:grpSpPr>
        <p:sp>
          <p:nvSpPr>
            <p:cNvPr id="4" name="矩形 3"/>
            <p:cNvSpPr/>
            <p:nvPr/>
          </p:nvSpPr>
          <p:spPr>
            <a:xfrm>
              <a:off x="701696" y="520427"/>
              <a:ext cx="5375831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Lorem Ipsum is simply dummy text of the printing.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701695" y="205450"/>
              <a:ext cx="2992849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lt"/>
                </a:rPr>
                <a:t>BUSINESS TEMPLATE</a:t>
              </a:r>
              <a:endPara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endParaRPr>
            </a:p>
          </p:txBody>
        </p:sp>
      </p:grpSp>
      <p:sp>
        <p:nvSpPr>
          <p:cNvPr id="7" name="圆角矩形 6"/>
          <p:cNvSpPr/>
          <p:nvPr/>
        </p:nvSpPr>
        <p:spPr>
          <a:xfrm>
            <a:off x="818996" y="2028463"/>
            <a:ext cx="2463305" cy="3426107"/>
          </a:xfrm>
          <a:prstGeom prst="roundRect">
            <a:avLst>
              <a:gd name="adj" fmla="val 4667"/>
            </a:avLst>
          </a:prstGeom>
          <a:solidFill>
            <a:schemeClr val="tx1">
              <a:lumMod val="85000"/>
              <a:lumOff val="15000"/>
            </a:schemeClr>
          </a:solidFill>
          <a:ln w="19050" cap="flat">
            <a:noFill/>
            <a:prstDash val="solid"/>
            <a:miter lim="800000"/>
            <a:headEnd/>
            <a:tailEnd/>
          </a:ln>
          <a:effectLst>
            <a:outerShdw blurRad="190500" dist="76200" dir="5400000" sx="103000" sy="103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3515897" y="2028463"/>
            <a:ext cx="2463305" cy="3426107"/>
          </a:xfrm>
          <a:prstGeom prst="roundRect">
            <a:avLst>
              <a:gd name="adj" fmla="val 4667"/>
            </a:avLst>
          </a:prstGeom>
          <a:solidFill>
            <a:schemeClr val="tx1">
              <a:lumMod val="85000"/>
              <a:lumOff val="15000"/>
            </a:schemeClr>
          </a:solidFill>
          <a:ln w="19050" cap="flat">
            <a:noFill/>
            <a:prstDash val="solid"/>
            <a:miter lim="800000"/>
            <a:headEnd/>
            <a:tailEnd/>
          </a:ln>
          <a:effectLst>
            <a:outerShdw blurRad="190500" dist="76200" dir="5400000" sx="103000" sy="103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6212798" y="2028463"/>
            <a:ext cx="2463305" cy="3426107"/>
          </a:xfrm>
          <a:prstGeom prst="roundRect">
            <a:avLst>
              <a:gd name="adj" fmla="val 4667"/>
            </a:avLst>
          </a:prstGeom>
          <a:solidFill>
            <a:schemeClr val="tx1">
              <a:lumMod val="85000"/>
              <a:lumOff val="15000"/>
            </a:schemeClr>
          </a:solidFill>
          <a:ln w="19050" cap="flat">
            <a:noFill/>
            <a:prstDash val="solid"/>
            <a:miter lim="800000"/>
            <a:headEnd/>
            <a:tailEnd/>
          </a:ln>
          <a:effectLst>
            <a:outerShdw blurRad="190500" dist="76200" dir="5400000" sx="103000" sy="103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8909699" y="2028463"/>
            <a:ext cx="2463305" cy="3426107"/>
          </a:xfrm>
          <a:prstGeom prst="roundRect">
            <a:avLst>
              <a:gd name="adj" fmla="val 4667"/>
            </a:avLst>
          </a:prstGeom>
          <a:solidFill>
            <a:schemeClr val="tx1">
              <a:lumMod val="85000"/>
              <a:lumOff val="15000"/>
            </a:schemeClr>
          </a:solidFill>
          <a:ln w="19050" cap="flat">
            <a:noFill/>
            <a:prstDash val="solid"/>
            <a:miter lim="800000"/>
            <a:headEnd/>
            <a:tailEnd/>
          </a:ln>
          <a:effectLst>
            <a:outerShdw blurRad="190500" dist="76200" dir="5400000" sx="103000" sy="103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18996" y="4548851"/>
            <a:ext cx="2463305" cy="532436"/>
          </a:xfrm>
          <a:prstGeom prst="rect">
            <a:avLst/>
          </a:prstGeom>
          <a:solidFill>
            <a:schemeClr val="bg1"/>
          </a:solidFill>
          <a:ln w="19050" cap="flat">
            <a:noFill/>
            <a:prstDash val="solid"/>
            <a:miter lim="800000"/>
            <a:headEnd/>
            <a:tailEnd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515897" y="4548851"/>
            <a:ext cx="2463305" cy="532436"/>
          </a:xfrm>
          <a:prstGeom prst="rect">
            <a:avLst/>
          </a:prstGeom>
          <a:solidFill>
            <a:schemeClr val="bg1"/>
          </a:solidFill>
          <a:ln w="19050" cap="flat">
            <a:noFill/>
            <a:prstDash val="solid"/>
            <a:miter lim="800000"/>
            <a:headEnd/>
            <a:tailEnd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212798" y="4548851"/>
            <a:ext cx="2463305" cy="532436"/>
          </a:xfrm>
          <a:prstGeom prst="rect">
            <a:avLst/>
          </a:prstGeom>
          <a:solidFill>
            <a:schemeClr val="bg1"/>
          </a:solidFill>
          <a:ln w="19050" cap="flat">
            <a:noFill/>
            <a:prstDash val="solid"/>
            <a:miter lim="800000"/>
            <a:headEnd/>
            <a:tailEnd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909699" y="4548851"/>
            <a:ext cx="2463305" cy="532436"/>
          </a:xfrm>
          <a:prstGeom prst="rect">
            <a:avLst/>
          </a:prstGeom>
          <a:solidFill>
            <a:schemeClr val="bg1"/>
          </a:solidFill>
          <a:ln w="19050" cap="flat">
            <a:noFill/>
            <a:prstDash val="solid"/>
            <a:miter lim="800000"/>
            <a:headEnd/>
            <a:tailEnd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4543047" y="2689282"/>
            <a:ext cx="334362" cy="446324"/>
            <a:chOff x="1675136" y="4046167"/>
            <a:chExt cx="289869" cy="386932"/>
          </a:xfrm>
          <a:solidFill>
            <a:schemeClr val="bg1"/>
          </a:solidFill>
        </p:grpSpPr>
        <p:sp>
          <p:nvSpPr>
            <p:cNvPr id="17" name="AutoShape 108"/>
            <p:cNvSpPr>
              <a:spLocks/>
            </p:cNvSpPr>
            <p:nvPr/>
          </p:nvSpPr>
          <p:spPr bwMode="auto">
            <a:xfrm>
              <a:off x="1747108" y="4118799"/>
              <a:ext cx="145265" cy="1452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800"/>
                  </a:moveTo>
                  <a:cubicBezTo>
                    <a:pt x="15764" y="1800"/>
                    <a:pt x="19800" y="5835"/>
                    <a:pt x="19800" y="10800"/>
                  </a:cubicBezTo>
                  <a:cubicBezTo>
                    <a:pt x="19800" y="15764"/>
                    <a:pt x="15764" y="19800"/>
                    <a:pt x="10800" y="19800"/>
                  </a:cubicBezTo>
                  <a:cubicBezTo>
                    <a:pt x="5835" y="19800"/>
                    <a:pt x="1800" y="15764"/>
                    <a:pt x="1800" y="10800"/>
                  </a:cubicBezTo>
                  <a:cubicBezTo>
                    <a:pt x="1800" y="5835"/>
                    <a:pt x="5835" y="1800"/>
                    <a:pt x="10800" y="1800"/>
                  </a:cubicBezTo>
                  <a:moveTo>
                    <a:pt x="10800" y="21599"/>
                  </a:moveTo>
                  <a:cubicBezTo>
                    <a:pt x="16756" y="21599"/>
                    <a:pt x="21600" y="16756"/>
                    <a:pt x="21600" y="10800"/>
                  </a:cubicBezTo>
                  <a:cubicBezTo>
                    <a:pt x="21600" y="4843"/>
                    <a:pt x="16756" y="0"/>
                    <a:pt x="10800" y="0"/>
                  </a:cubicBezTo>
                  <a:cubicBezTo>
                    <a:pt x="4843" y="0"/>
                    <a:pt x="0" y="4843"/>
                    <a:pt x="0" y="10800"/>
                  </a:cubicBezTo>
                  <a:cubicBezTo>
                    <a:pt x="0" y="16756"/>
                    <a:pt x="4843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50800" tIns="50800" rIns="50800" bIns="50800" anchor="ctr"/>
            <a:lstStyle/>
            <a:p>
              <a:pPr defTabSz="609585"/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8" name="AutoShape 109"/>
            <p:cNvSpPr>
              <a:spLocks/>
            </p:cNvSpPr>
            <p:nvPr/>
          </p:nvSpPr>
          <p:spPr bwMode="auto">
            <a:xfrm>
              <a:off x="1675136" y="4046167"/>
              <a:ext cx="289869" cy="38693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904" y="20170"/>
                  </a:moveTo>
                  <a:cubicBezTo>
                    <a:pt x="10885" y="20184"/>
                    <a:pt x="10830" y="20215"/>
                    <a:pt x="10782" y="20237"/>
                  </a:cubicBezTo>
                  <a:cubicBezTo>
                    <a:pt x="10774" y="20218"/>
                    <a:pt x="10707" y="20178"/>
                    <a:pt x="10666" y="20147"/>
                  </a:cubicBezTo>
                  <a:cubicBezTo>
                    <a:pt x="7368" y="17300"/>
                    <a:pt x="1799" y="12497"/>
                    <a:pt x="1799" y="8101"/>
                  </a:cubicBezTo>
                  <a:cubicBezTo>
                    <a:pt x="1799" y="4378"/>
                    <a:pt x="5838" y="1350"/>
                    <a:pt x="10800" y="1350"/>
                  </a:cubicBezTo>
                  <a:cubicBezTo>
                    <a:pt x="15762" y="1350"/>
                    <a:pt x="19800" y="4378"/>
                    <a:pt x="19800" y="8101"/>
                  </a:cubicBezTo>
                  <a:cubicBezTo>
                    <a:pt x="19800" y="12497"/>
                    <a:pt x="14231" y="17300"/>
                    <a:pt x="10904" y="20170"/>
                  </a:cubicBezTo>
                  <a:moveTo>
                    <a:pt x="10800" y="0"/>
                  </a:moveTo>
                  <a:cubicBezTo>
                    <a:pt x="4844" y="0"/>
                    <a:pt x="0" y="3588"/>
                    <a:pt x="0" y="8101"/>
                  </a:cubicBezTo>
                  <a:cubicBezTo>
                    <a:pt x="0" y="12826"/>
                    <a:pt x="5400" y="17660"/>
                    <a:pt x="9337" y="21056"/>
                  </a:cubicBezTo>
                  <a:cubicBezTo>
                    <a:pt x="9352" y="21070"/>
                    <a:pt x="9984" y="21599"/>
                    <a:pt x="10766" y="21599"/>
                  </a:cubicBezTo>
                  <a:lnTo>
                    <a:pt x="10834" y="21599"/>
                  </a:lnTo>
                  <a:cubicBezTo>
                    <a:pt x="11615" y="21599"/>
                    <a:pt x="12247" y="21070"/>
                    <a:pt x="12262" y="21056"/>
                  </a:cubicBezTo>
                  <a:cubicBezTo>
                    <a:pt x="16200" y="17660"/>
                    <a:pt x="21599" y="12826"/>
                    <a:pt x="21599" y="8101"/>
                  </a:cubicBezTo>
                  <a:cubicBezTo>
                    <a:pt x="21599" y="3588"/>
                    <a:pt x="16755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50800" tIns="50800" rIns="50800" bIns="50800" anchor="ctr"/>
            <a:lstStyle/>
            <a:p>
              <a:pPr defTabSz="609585"/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9918570" y="2689663"/>
            <a:ext cx="445562" cy="445562"/>
            <a:chOff x="3945229" y="2500418"/>
            <a:chExt cx="386272" cy="386272"/>
          </a:xfrm>
          <a:solidFill>
            <a:schemeClr val="bg1"/>
          </a:solidFill>
        </p:grpSpPr>
        <p:sp>
          <p:nvSpPr>
            <p:cNvPr id="20" name="AutoShape 126"/>
            <p:cNvSpPr>
              <a:spLocks/>
            </p:cNvSpPr>
            <p:nvPr/>
          </p:nvSpPr>
          <p:spPr bwMode="auto">
            <a:xfrm>
              <a:off x="3945229" y="2500418"/>
              <a:ext cx="386272" cy="38627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3499" y="14850"/>
                  </a:moveTo>
                  <a:cubicBezTo>
                    <a:pt x="9772" y="14850"/>
                    <a:pt x="6749" y="11827"/>
                    <a:pt x="6749" y="8100"/>
                  </a:cubicBezTo>
                  <a:cubicBezTo>
                    <a:pt x="6749" y="4372"/>
                    <a:pt x="9772" y="1350"/>
                    <a:pt x="13499" y="1350"/>
                  </a:cubicBezTo>
                  <a:cubicBezTo>
                    <a:pt x="17227" y="1350"/>
                    <a:pt x="20249" y="4372"/>
                    <a:pt x="20249" y="8100"/>
                  </a:cubicBezTo>
                  <a:cubicBezTo>
                    <a:pt x="20249" y="11827"/>
                    <a:pt x="17227" y="14850"/>
                    <a:pt x="13499" y="14850"/>
                  </a:cubicBezTo>
                  <a:moveTo>
                    <a:pt x="3236" y="20042"/>
                  </a:moveTo>
                  <a:cubicBezTo>
                    <a:pt x="3019" y="20266"/>
                    <a:pt x="2718" y="20408"/>
                    <a:pt x="2382" y="20408"/>
                  </a:cubicBezTo>
                  <a:cubicBezTo>
                    <a:pt x="1724" y="20408"/>
                    <a:pt x="1191" y="19875"/>
                    <a:pt x="1191" y="19218"/>
                  </a:cubicBezTo>
                  <a:cubicBezTo>
                    <a:pt x="1191" y="18881"/>
                    <a:pt x="1332" y="18580"/>
                    <a:pt x="1557" y="18363"/>
                  </a:cubicBezTo>
                  <a:lnTo>
                    <a:pt x="1551" y="18358"/>
                  </a:lnTo>
                  <a:lnTo>
                    <a:pt x="6996" y="12913"/>
                  </a:lnTo>
                  <a:cubicBezTo>
                    <a:pt x="7472" y="13555"/>
                    <a:pt x="8039" y="14122"/>
                    <a:pt x="8680" y="14599"/>
                  </a:cubicBezTo>
                  <a:cubicBezTo>
                    <a:pt x="8680" y="14599"/>
                    <a:pt x="3236" y="20042"/>
                    <a:pt x="3236" y="20042"/>
                  </a:cubicBezTo>
                  <a:close/>
                  <a:moveTo>
                    <a:pt x="13499" y="0"/>
                  </a:moveTo>
                  <a:cubicBezTo>
                    <a:pt x="9026" y="0"/>
                    <a:pt x="5399" y="3626"/>
                    <a:pt x="5399" y="8100"/>
                  </a:cubicBezTo>
                  <a:cubicBezTo>
                    <a:pt x="5399" y="9467"/>
                    <a:pt x="5742" y="10754"/>
                    <a:pt x="6341" y="11884"/>
                  </a:cubicBezTo>
                  <a:lnTo>
                    <a:pt x="709" y="17515"/>
                  </a:lnTo>
                  <a:lnTo>
                    <a:pt x="713" y="17520"/>
                  </a:lnTo>
                  <a:cubicBezTo>
                    <a:pt x="274" y="17953"/>
                    <a:pt x="0" y="18552"/>
                    <a:pt x="0" y="19218"/>
                  </a:cubicBezTo>
                  <a:cubicBezTo>
                    <a:pt x="0" y="20533"/>
                    <a:pt x="1066" y="21599"/>
                    <a:pt x="2382" y="21599"/>
                  </a:cubicBezTo>
                  <a:cubicBezTo>
                    <a:pt x="3047" y="21599"/>
                    <a:pt x="3647" y="21326"/>
                    <a:pt x="4079" y="20885"/>
                  </a:cubicBezTo>
                  <a:lnTo>
                    <a:pt x="4078" y="20884"/>
                  </a:lnTo>
                  <a:lnTo>
                    <a:pt x="9708" y="15255"/>
                  </a:lnTo>
                  <a:cubicBezTo>
                    <a:pt x="10839" y="15856"/>
                    <a:pt x="12128" y="16200"/>
                    <a:pt x="13499" y="16200"/>
                  </a:cubicBezTo>
                  <a:cubicBezTo>
                    <a:pt x="17973" y="16200"/>
                    <a:pt x="21600" y="12573"/>
                    <a:pt x="21600" y="8100"/>
                  </a:cubicBezTo>
                  <a:cubicBezTo>
                    <a:pt x="21600" y="3626"/>
                    <a:pt x="17973" y="0"/>
                    <a:pt x="134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50800" tIns="50800" rIns="50800" bIns="50800" anchor="ctr"/>
            <a:lstStyle/>
            <a:p>
              <a:pPr defTabSz="609585"/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21" name="AutoShape 127"/>
            <p:cNvSpPr>
              <a:spLocks/>
            </p:cNvSpPr>
            <p:nvPr/>
          </p:nvSpPr>
          <p:spPr bwMode="auto">
            <a:xfrm>
              <a:off x="4101718" y="2560506"/>
              <a:ext cx="91120" cy="9046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60" y="0"/>
                  </a:moveTo>
                  <a:cubicBezTo>
                    <a:pt x="9025" y="0"/>
                    <a:pt x="0" y="9025"/>
                    <a:pt x="0" y="20160"/>
                  </a:cubicBezTo>
                  <a:cubicBezTo>
                    <a:pt x="0" y="20954"/>
                    <a:pt x="644" y="21600"/>
                    <a:pt x="1440" y="21600"/>
                  </a:cubicBezTo>
                  <a:cubicBezTo>
                    <a:pt x="2235" y="21600"/>
                    <a:pt x="2880" y="20954"/>
                    <a:pt x="2880" y="20160"/>
                  </a:cubicBezTo>
                  <a:cubicBezTo>
                    <a:pt x="2880" y="10618"/>
                    <a:pt x="10617" y="2880"/>
                    <a:pt x="20160" y="2880"/>
                  </a:cubicBezTo>
                  <a:cubicBezTo>
                    <a:pt x="20955" y="2880"/>
                    <a:pt x="21599" y="2234"/>
                    <a:pt x="21599" y="1440"/>
                  </a:cubicBezTo>
                  <a:cubicBezTo>
                    <a:pt x="21599" y="645"/>
                    <a:pt x="20955" y="0"/>
                    <a:pt x="2016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50800" tIns="50800" rIns="50800" bIns="50800" anchor="ctr"/>
            <a:lstStyle/>
            <a:p>
              <a:pPr defTabSz="609585"/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7174827" y="2689663"/>
            <a:ext cx="446324" cy="445562"/>
            <a:chOff x="3172025" y="2500418"/>
            <a:chExt cx="386932" cy="386272"/>
          </a:xfrm>
          <a:solidFill>
            <a:schemeClr val="bg1"/>
          </a:solidFill>
        </p:grpSpPr>
        <p:sp>
          <p:nvSpPr>
            <p:cNvPr id="23" name="AutoShape 128"/>
            <p:cNvSpPr>
              <a:spLocks/>
            </p:cNvSpPr>
            <p:nvPr/>
          </p:nvSpPr>
          <p:spPr bwMode="auto">
            <a:xfrm>
              <a:off x="3172025" y="2500418"/>
              <a:ext cx="386932" cy="38627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4850" y="12150"/>
                  </a:moveTo>
                  <a:cubicBezTo>
                    <a:pt x="13851" y="12150"/>
                    <a:pt x="12926" y="11859"/>
                    <a:pt x="12124" y="11386"/>
                  </a:cubicBezTo>
                  <a:lnTo>
                    <a:pt x="11892" y="11618"/>
                  </a:lnTo>
                  <a:lnTo>
                    <a:pt x="11132" y="12377"/>
                  </a:lnTo>
                  <a:lnTo>
                    <a:pt x="9846" y="13663"/>
                  </a:lnTo>
                  <a:cubicBezTo>
                    <a:pt x="9593" y="13916"/>
                    <a:pt x="9451" y="14260"/>
                    <a:pt x="9451" y="14617"/>
                  </a:cubicBezTo>
                  <a:lnTo>
                    <a:pt x="9451" y="16200"/>
                  </a:lnTo>
                  <a:lnTo>
                    <a:pt x="8101" y="16200"/>
                  </a:lnTo>
                  <a:cubicBezTo>
                    <a:pt x="7356" y="16200"/>
                    <a:pt x="6751" y="16804"/>
                    <a:pt x="6751" y="17549"/>
                  </a:cubicBezTo>
                  <a:lnTo>
                    <a:pt x="6751" y="18900"/>
                  </a:lnTo>
                  <a:lnTo>
                    <a:pt x="5170" y="18900"/>
                  </a:lnTo>
                  <a:cubicBezTo>
                    <a:pt x="4812" y="18900"/>
                    <a:pt x="4469" y="19042"/>
                    <a:pt x="4216" y="19295"/>
                  </a:cubicBezTo>
                  <a:lnTo>
                    <a:pt x="3259" y="20252"/>
                  </a:lnTo>
                  <a:lnTo>
                    <a:pt x="1352" y="20249"/>
                  </a:lnTo>
                  <a:lnTo>
                    <a:pt x="1350" y="18326"/>
                  </a:lnTo>
                  <a:lnTo>
                    <a:pt x="9223" y="10467"/>
                  </a:lnTo>
                  <a:cubicBezTo>
                    <a:pt x="9223" y="10467"/>
                    <a:pt x="9223" y="10467"/>
                    <a:pt x="9224" y="10468"/>
                  </a:cubicBezTo>
                  <a:lnTo>
                    <a:pt x="10215" y="9477"/>
                  </a:lnTo>
                  <a:cubicBezTo>
                    <a:pt x="9741" y="8674"/>
                    <a:pt x="9451" y="7748"/>
                    <a:pt x="9451" y="6750"/>
                  </a:cubicBezTo>
                  <a:cubicBezTo>
                    <a:pt x="9451" y="3767"/>
                    <a:pt x="11869" y="1350"/>
                    <a:pt x="14850" y="1350"/>
                  </a:cubicBezTo>
                  <a:cubicBezTo>
                    <a:pt x="17832" y="1350"/>
                    <a:pt x="20250" y="3767"/>
                    <a:pt x="20250" y="6750"/>
                  </a:cubicBezTo>
                  <a:cubicBezTo>
                    <a:pt x="20250" y="9732"/>
                    <a:pt x="17832" y="12150"/>
                    <a:pt x="14850" y="12150"/>
                  </a:cubicBezTo>
                  <a:moveTo>
                    <a:pt x="14850" y="0"/>
                  </a:moveTo>
                  <a:cubicBezTo>
                    <a:pt x="11123" y="0"/>
                    <a:pt x="8101" y="3022"/>
                    <a:pt x="8101" y="6750"/>
                  </a:cubicBezTo>
                  <a:cubicBezTo>
                    <a:pt x="8101" y="7617"/>
                    <a:pt x="8283" y="8438"/>
                    <a:pt x="8582" y="9199"/>
                  </a:cubicBezTo>
                  <a:lnTo>
                    <a:pt x="383" y="17400"/>
                  </a:lnTo>
                  <a:cubicBezTo>
                    <a:pt x="146" y="17637"/>
                    <a:pt x="0" y="17863"/>
                    <a:pt x="0" y="18225"/>
                  </a:cubicBezTo>
                  <a:lnTo>
                    <a:pt x="0" y="20249"/>
                  </a:lnTo>
                  <a:cubicBezTo>
                    <a:pt x="0" y="20972"/>
                    <a:pt x="626" y="21599"/>
                    <a:pt x="1349" y="21599"/>
                  </a:cubicBezTo>
                  <a:lnTo>
                    <a:pt x="3374" y="21599"/>
                  </a:lnTo>
                  <a:cubicBezTo>
                    <a:pt x="3736" y="21599"/>
                    <a:pt x="3965" y="21455"/>
                    <a:pt x="4202" y="21219"/>
                  </a:cubicBezTo>
                  <a:lnTo>
                    <a:pt x="5170" y="20249"/>
                  </a:lnTo>
                  <a:lnTo>
                    <a:pt x="6751" y="20249"/>
                  </a:lnTo>
                  <a:cubicBezTo>
                    <a:pt x="7496" y="20249"/>
                    <a:pt x="8101" y="19645"/>
                    <a:pt x="8101" y="18900"/>
                  </a:cubicBezTo>
                  <a:lnTo>
                    <a:pt x="8101" y="17549"/>
                  </a:lnTo>
                  <a:lnTo>
                    <a:pt x="9451" y="17549"/>
                  </a:lnTo>
                  <a:cubicBezTo>
                    <a:pt x="10196" y="17549"/>
                    <a:pt x="10801" y="16945"/>
                    <a:pt x="10801" y="16200"/>
                  </a:cubicBezTo>
                  <a:lnTo>
                    <a:pt x="10801" y="14617"/>
                  </a:lnTo>
                  <a:lnTo>
                    <a:pt x="12400" y="13018"/>
                  </a:lnTo>
                  <a:cubicBezTo>
                    <a:pt x="13162" y="13317"/>
                    <a:pt x="13982" y="13500"/>
                    <a:pt x="14850" y="13500"/>
                  </a:cubicBezTo>
                  <a:cubicBezTo>
                    <a:pt x="18577" y="13500"/>
                    <a:pt x="21599" y="10477"/>
                    <a:pt x="21599" y="6750"/>
                  </a:cubicBezTo>
                  <a:cubicBezTo>
                    <a:pt x="21599" y="3022"/>
                    <a:pt x="18577" y="0"/>
                    <a:pt x="1485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50800" tIns="50800" rIns="50800" bIns="50800" anchor="ctr"/>
            <a:lstStyle/>
            <a:p>
              <a:pPr defTabSz="609585"/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24" name="AutoShape 129"/>
            <p:cNvSpPr>
              <a:spLocks/>
            </p:cNvSpPr>
            <p:nvPr/>
          </p:nvSpPr>
          <p:spPr bwMode="auto">
            <a:xfrm>
              <a:off x="3413692" y="2548620"/>
              <a:ext cx="96403" cy="96403"/>
            </a:xfrm>
            <a:custGeom>
              <a:avLst/>
              <a:gdLst>
                <a:gd name="T0" fmla="*/ 10800 w 21600"/>
                <a:gd name="T1" fmla="+- 0 10800 134"/>
                <a:gd name="T2" fmla="*/ 10800 h 21333"/>
                <a:gd name="T3" fmla="*/ 10800 w 21600"/>
                <a:gd name="T4" fmla="+- 0 10800 134"/>
                <a:gd name="T5" fmla="*/ 10800 h 21333"/>
                <a:gd name="T6" fmla="*/ 10800 w 21600"/>
                <a:gd name="T7" fmla="+- 0 10800 134"/>
                <a:gd name="T8" fmla="*/ 10800 h 21333"/>
                <a:gd name="T9" fmla="*/ 10800 w 21600"/>
                <a:gd name="T10" fmla="+- 0 10800 134"/>
                <a:gd name="T11" fmla="*/ 10800 h 21333"/>
              </a:gdLst>
              <a:ahLst/>
              <a:cxnLst>
                <a:cxn ang="0">
                  <a:pos x="T0" y="T2"/>
                </a:cxn>
                <a:cxn ang="0">
                  <a:pos x="T3" y="T5"/>
                </a:cxn>
                <a:cxn ang="0">
                  <a:pos x="T6" y="T8"/>
                </a:cxn>
                <a:cxn ang="0">
                  <a:pos x="T9" y="T11"/>
                </a:cxn>
              </a:cxnLst>
              <a:rect l="0" t="0" r="r" b="b"/>
              <a:pathLst>
                <a:path w="21600" h="21333">
                  <a:moveTo>
                    <a:pt x="13008" y="18684"/>
                  </a:moveTo>
                  <a:cubicBezTo>
                    <a:pt x="9017" y="15850"/>
                    <a:pt x="5542" y="12415"/>
                    <a:pt x="2694" y="8570"/>
                  </a:cubicBezTo>
                  <a:cubicBezTo>
                    <a:pt x="3736" y="5628"/>
                    <a:pt x="5693" y="3697"/>
                    <a:pt x="8585" y="2647"/>
                  </a:cubicBezTo>
                  <a:cubicBezTo>
                    <a:pt x="12578" y="5489"/>
                    <a:pt x="16048" y="8911"/>
                    <a:pt x="18889" y="12809"/>
                  </a:cubicBezTo>
                  <a:cubicBezTo>
                    <a:pt x="17836" y="15730"/>
                    <a:pt x="15883" y="17647"/>
                    <a:pt x="13008" y="18684"/>
                  </a:cubicBezTo>
                  <a:moveTo>
                    <a:pt x="21110" y="11295"/>
                  </a:moveTo>
                  <a:cubicBezTo>
                    <a:pt x="18081" y="7130"/>
                    <a:pt x="14396" y="3496"/>
                    <a:pt x="10161" y="484"/>
                  </a:cubicBezTo>
                  <a:cubicBezTo>
                    <a:pt x="9468" y="-8"/>
                    <a:pt x="8579" y="-134"/>
                    <a:pt x="7778" y="145"/>
                  </a:cubicBezTo>
                  <a:cubicBezTo>
                    <a:pt x="4027" y="1450"/>
                    <a:pt x="1463" y="3983"/>
                    <a:pt x="145" y="7687"/>
                  </a:cubicBezTo>
                  <a:cubicBezTo>
                    <a:pt x="46" y="7962"/>
                    <a:pt x="0" y="8252"/>
                    <a:pt x="0" y="8537"/>
                  </a:cubicBezTo>
                  <a:cubicBezTo>
                    <a:pt x="0" y="9071"/>
                    <a:pt x="167" y="9596"/>
                    <a:pt x="487" y="10041"/>
                  </a:cubicBezTo>
                  <a:cubicBezTo>
                    <a:pt x="3525" y="14213"/>
                    <a:pt x="7211" y="17850"/>
                    <a:pt x="11431" y="20850"/>
                  </a:cubicBezTo>
                  <a:cubicBezTo>
                    <a:pt x="12122" y="21338"/>
                    <a:pt x="13010" y="21466"/>
                    <a:pt x="13812" y="21188"/>
                  </a:cubicBezTo>
                  <a:cubicBezTo>
                    <a:pt x="17563" y="19893"/>
                    <a:pt x="20133" y="17356"/>
                    <a:pt x="21451" y="13647"/>
                  </a:cubicBezTo>
                  <a:cubicBezTo>
                    <a:pt x="21551" y="13372"/>
                    <a:pt x="21600" y="13081"/>
                    <a:pt x="21600" y="12796"/>
                  </a:cubicBezTo>
                  <a:cubicBezTo>
                    <a:pt x="21600" y="12265"/>
                    <a:pt x="21429" y="11740"/>
                    <a:pt x="21110" y="1129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50800" tIns="50800" rIns="50800" bIns="50800" anchor="ctr"/>
            <a:lstStyle/>
            <a:p>
              <a:pPr defTabSz="609585"/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1855667" y="2689663"/>
            <a:ext cx="389962" cy="445562"/>
            <a:chOff x="1650708" y="2500418"/>
            <a:chExt cx="338071" cy="386272"/>
          </a:xfrm>
          <a:solidFill>
            <a:schemeClr val="bg1"/>
          </a:solidFill>
        </p:grpSpPr>
        <p:sp>
          <p:nvSpPr>
            <p:cNvPr id="26" name="AutoShape 131"/>
            <p:cNvSpPr>
              <a:spLocks/>
            </p:cNvSpPr>
            <p:nvPr/>
          </p:nvSpPr>
          <p:spPr bwMode="auto">
            <a:xfrm>
              <a:off x="1650708" y="2500418"/>
              <a:ext cx="338071" cy="38627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057" y="5400"/>
                  </a:moveTo>
                  <a:lnTo>
                    <a:pt x="20057" y="6075"/>
                  </a:lnTo>
                  <a:lnTo>
                    <a:pt x="1542" y="6075"/>
                  </a:lnTo>
                  <a:lnTo>
                    <a:pt x="1542" y="5400"/>
                  </a:lnTo>
                  <a:lnTo>
                    <a:pt x="1542" y="4725"/>
                  </a:lnTo>
                  <a:cubicBezTo>
                    <a:pt x="1542" y="4352"/>
                    <a:pt x="1887" y="4050"/>
                    <a:pt x="2314" y="4050"/>
                  </a:cubicBezTo>
                  <a:lnTo>
                    <a:pt x="19285" y="4050"/>
                  </a:lnTo>
                  <a:cubicBezTo>
                    <a:pt x="19712" y="4050"/>
                    <a:pt x="20057" y="4352"/>
                    <a:pt x="20057" y="4725"/>
                  </a:cubicBezTo>
                  <a:cubicBezTo>
                    <a:pt x="20057" y="4725"/>
                    <a:pt x="20057" y="5400"/>
                    <a:pt x="20057" y="5400"/>
                  </a:cubicBezTo>
                  <a:close/>
                  <a:moveTo>
                    <a:pt x="18514" y="18900"/>
                  </a:moveTo>
                  <a:cubicBezTo>
                    <a:pt x="18514" y="19644"/>
                    <a:pt x="17822" y="20249"/>
                    <a:pt x="16971" y="20249"/>
                  </a:cubicBezTo>
                  <a:lnTo>
                    <a:pt x="4628" y="20249"/>
                  </a:lnTo>
                  <a:cubicBezTo>
                    <a:pt x="3777" y="20249"/>
                    <a:pt x="3085" y="19644"/>
                    <a:pt x="3085" y="18900"/>
                  </a:cubicBezTo>
                  <a:lnTo>
                    <a:pt x="3085" y="7425"/>
                  </a:lnTo>
                  <a:lnTo>
                    <a:pt x="18514" y="7425"/>
                  </a:lnTo>
                  <a:cubicBezTo>
                    <a:pt x="18514" y="7425"/>
                    <a:pt x="18514" y="18900"/>
                    <a:pt x="18514" y="18900"/>
                  </a:cubicBezTo>
                  <a:close/>
                  <a:moveTo>
                    <a:pt x="6171" y="2025"/>
                  </a:moveTo>
                  <a:cubicBezTo>
                    <a:pt x="6171" y="1652"/>
                    <a:pt x="6516" y="1350"/>
                    <a:pt x="6942" y="1350"/>
                  </a:cubicBezTo>
                  <a:lnTo>
                    <a:pt x="14657" y="1350"/>
                  </a:lnTo>
                  <a:cubicBezTo>
                    <a:pt x="15083" y="1350"/>
                    <a:pt x="15428" y="1652"/>
                    <a:pt x="15428" y="2025"/>
                  </a:cubicBezTo>
                  <a:lnTo>
                    <a:pt x="15428" y="2700"/>
                  </a:lnTo>
                  <a:lnTo>
                    <a:pt x="6171" y="2700"/>
                  </a:lnTo>
                  <a:cubicBezTo>
                    <a:pt x="6171" y="2700"/>
                    <a:pt x="6171" y="2025"/>
                    <a:pt x="6171" y="2025"/>
                  </a:cubicBezTo>
                  <a:close/>
                  <a:moveTo>
                    <a:pt x="21585" y="4601"/>
                  </a:moveTo>
                  <a:cubicBezTo>
                    <a:pt x="21511" y="3541"/>
                    <a:pt x="20516" y="2700"/>
                    <a:pt x="19285" y="2700"/>
                  </a:cubicBezTo>
                  <a:lnTo>
                    <a:pt x="16971" y="2700"/>
                  </a:lnTo>
                  <a:lnTo>
                    <a:pt x="16971" y="2025"/>
                  </a:lnTo>
                  <a:cubicBezTo>
                    <a:pt x="16971" y="906"/>
                    <a:pt x="15935" y="0"/>
                    <a:pt x="14657" y="0"/>
                  </a:cubicBezTo>
                  <a:lnTo>
                    <a:pt x="6942" y="0"/>
                  </a:lnTo>
                  <a:cubicBezTo>
                    <a:pt x="5664" y="0"/>
                    <a:pt x="4628" y="906"/>
                    <a:pt x="4628" y="2025"/>
                  </a:cubicBezTo>
                  <a:lnTo>
                    <a:pt x="4628" y="2700"/>
                  </a:lnTo>
                  <a:lnTo>
                    <a:pt x="2314" y="2700"/>
                  </a:lnTo>
                  <a:cubicBezTo>
                    <a:pt x="1083" y="2700"/>
                    <a:pt x="88" y="3541"/>
                    <a:pt x="14" y="4601"/>
                  </a:cubicBezTo>
                  <a:lnTo>
                    <a:pt x="0" y="4601"/>
                  </a:lnTo>
                  <a:lnTo>
                    <a:pt x="0" y="5400"/>
                  </a:lnTo>
                  <a:lnTo>
                    <a:pt x="0" y="6075"/>
                  </a:lnTo>
                  <a:cubicBezTo>
                    <a:pt x="0" y="6820"/>
                    <a:pt x="691" y="7425"/>
                    <a:pt x="1542" y="7425"/>
                  </a:cubicBezTo>
                  <a:lnTo>
                    <a:pt x="1542" y="18900"/>
                  </a:lnTo>
                  <a:cubicBezTo>
                    <a:pt x="1542" y="20391"/>
                    <a:pt x="2924" y="21599"/>
                    <a:pt x="4628" y="21599"/>
                  </a:cubicBezTo>
                  <a:lnTo>
                    <a:pt x="16971" y="21599"/>
                  </a:lnTo>
                  <a:cubicBezTo>
                    <a:pt x="18675" y="21599"/>
                    <a:pt x="20057" y="20391"/>
                    <a:pt x="20057" y="18900"/>
                  </a:cubicBezTo>
                  <a:lnTo>
                    <a:pt x="20057" y="7425"/>
                  </a:lnTo>
                  <a:cubicBezTo>
                    <a:pt x="20908" y="7425"/>
                    <a:pt x="21599" y="6820"/>
                    <a:pt x="21599" y="6075"/>
                  </a:cubicBezTo>
                  <a:lnTo>
                    <a:pt x="21599" y="5400"/>
                  </a:lnTo>
                  <a:lnTo>
                    <a:pt x="21599" y="4601"/>
                  </a:lnTo>
                  <a:cubicBezTo>
                    <a:pt x="21599" y="4601"/>
                    <a:pt x="21585" y="4601"/>
                    <a:pt x="21585" y="4601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50800" tIns="50800" rIns="50800" bIns="50800" anchor="ctr"/>
            <a:lstStyle/>
            <a:p>
              <a:pPr defTabSz="609585"/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27" name="AutoShape 132"/>
            <p:cNvSpPr>
              <a:spLocks/>
            </p:cNvSpPr>
            <p:nvPr/>
          </p:nvSpPr>
          <p:spPr bwMode="auto">
            <a:xfrm>
              <a:off x="1723338" y="2656910"/>
              <a:ext cx="48201" cy="1815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5399" y="1440"/>
                  </a:moveTo>
                  <a:lnTo>
                    <a:pt x="16199" y="1440"/>
                  </a:lnTo>
                  <a:lnTo>
                    <a:pt x="16199" y="20160"/>
                  </a:lnTo>
                  <a:lnTo>
                    <a:pt x="5399" y="20160"/>
                  </a:lnTo>
                  <a:cubicBezTo>
                    <a:pt x="5399" y="20160"/>
                    <a:pt x="5399" y="1440"/>
                    <a:pt x="5399" y="1440"/>
                  </a:cubicBezTo>
                  <a:close/>
                  <a:moveTo>
                    <a:pt x="5399" y="21600"/>
                  </a:moveTo>
                  <a:lnTo>
                    <a:pt x="16199" y="21600"/>
                  </a:lnTo>
                  <a:cubicBezTo>
                    <a:pt x="19187" y="21600"/>
                    <a:pt x="21600" y="20956"/>
                    <a:pt x="21600" y="20160"/>
                  </a:cubicBezTo>
                  <a:lnTo>
                    <a:pt x="21600" y="1440"/>
                  </a:lnTo>
                  <a:cubicBezTo>
                    <a:pt x="21600" y="644"/>
                    <a:pt x="19187" y="0"/>
                    <a:pt x="16199" y="0"/>
                  </a:cubicBezTo>
                  <a:lnTo>
                    <a:pt x="5399" y="0"/>
                  </a:lnTo>
                  <a:cubicBezTo>
                    <a:pt x="2412" y="0"/>
                    <a:pt x="0" y="644"/>
                    <a:pt x="0" y="1440"/>
                  </a:cubicBezTo>
                  <a:lnTo>
                    <a:pt x="0" y="20160"/>
                  </a:lnTo>
                  <a:cubicBezTo>
                    <a:pt x="0" y="20956"/>
                    <a:pt x="2412" y="21600"/>
                    <a:pt x="5399" y="2160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50800" tIns="50800" rIns="50800" bIns="50800" anchor="ctr"/>
            <a:lstStyle/>
            <a:p>
              <a:pPr defTabSz="609585"/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28" name="AutoShape 133"/>
            <p:cNvSpPr>
              <a:spLocks/>
            </p:cNvSpPr>
            <p:nvPr/>
          </p:nvSpPr>
          <p:spPr bwMode="auto">
            <a:xfrm>
              <a:off x="1795970" y="2656910"/>
              <a:ext cx="48201" cy="1815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5399" y="1440"/>
                  </a:moveTo>
                  <a:lnTo>
                    <a:pt x="16199" y="1440"/>
                  </a:lnTo>
                  <a:lnTo>
                    <a:pt x="16199" y="20160"/>
                  </a:lnTo>
                  <a:lnTo>
                    <a:pt x="5399" y="20160"/>
                  </a:lnTo>
                  <a:cubicBezTo>
                    <a:pt x="5399" y="20160"/>
                    <a:pt x="5399" y="1440"/>
                    <a:pt x="5399" y="1440"/>
                  </a:cubicBezTo>
                  <a:close/>
                  <a:moveTo>
                    <a:pt x="5399" y="21600"/>
                  </a:moveTo>
                  <a:lnTo>
                    <a:pt x="16199" y="21600"/>
                  </a:lnTo>
                  <a:cubicBezTo>
                    <a:pt x="19187" y="21600"/>
                    <a:pt x="21600" y="20956"/>
                    <a:pt x="21600" y="20160"/>
                  </a:cubicBezTo>
                  <a:lnTo>
                    <a:pt x="21600" y="1440"/>
                  </a:lnTo>
                  <a:cubicBezTo>
                    <a:pt x="21600" y="644"/>
                    <a:pt x="19187" y="0"/>
                    <a:pt x="16199" y="0"/>
                  </a:cubicBezTo>
                  <a:lnTo>
                    <a:pt x="5399" y="0"/>
                  </a:lnTo>
                  <a:cubicBezTo>
                    <a:pt x="2412" y="0"/>
                    <a:pt x="0" y="644"/>
                    <a:pt x="0" y="1440"/>
                  </a:cubicBezTo>
                  <a:lnTo>
                    <a:pt x="0" y="20160"/>
                  </a:lnTo>
                  <a:cubicBezTo>
                    <a:pt x="0" y="20956"/>
                    <a:pt x="2412" y="21600"/>
                    <a:pt x="5399" y="2160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50800" tIns="50800" rIns="50800" bIns="50800" anchor="ctr"/>
            <a:lstStyle/>
            <a:p>
              <a:pPr defTabSz="609585"/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29" name="AutoShape 134"/>
            <p:cNvSpPr>
              <a:spLocks/>
            </p:cNvSpPr>
            <p:nvPr/>
          </p:nvSpPr>
          <p:spPr bwMode="auto">
            <a:xfrm>
              <a:off x="1867943" y="2656910"/>
              <a:ext cx="48201" cy="1815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5399" y="1440"/>
                  </a:moveTo>
                  <a:lnTo>
                    <a:pt x="16199" y="1440"/>
                  </a:lnTo>
                  <a:lnTo>
                    <a:pt x="16199" y="20160"/>
                  </a:lnTo>
                  <a:lnTo>
                    <a:pt x="5399" y="20160"/>
                  </a:lnTo>
                  <a:cubicBezTo>
                    <a:pt x="5399" y="20160"/>
                    <a:pt x="5399" y="1440"/>
                    <a:pt x="5399" y="1440"/>
                  </a:cubicBezTo>
                  <a:close/>
                  <a:moveTo>
                    <a:pt x="5399" y="21600"/>
                  </a:moveTo>
                  <a:lnTo>
                    <a:pt x="16199" y="21600"/>
                  </a:lnTo>
                  <a:cubicBezTo>
                    <a:pt x="19187" y="21600"/>
                    <a:pt x="21600" y="20956"/>
                    <a:pt x="21600" y="20160"/>
                  </a:cubicBezTo>
                  <a:lnTo>
                    <a:pt x="21600" y="1440"/>
                  </a:lnTo>
                  <a:cubicBezTo>
                    <a:pt x="21600" y="644"/>
                    <a:pt x="19187" y="0"/>
                    <a:pt x="16199" y="0"/>
                  </a:cubicBezTo>
                  <a:lnTo>
                    <a:pt x="5399" y="0"/>
                  </a:lnTo>
                  <a:cubicBezTo>
                    <a:pt x="2412" y="0"/>
                    <a:pt x="0" y="644"/>
                    <a:pt x="0" y="1440"/>
                  </a:cubicBezTo>
                  <a:lnTo>
                    <a:pt x="0" y="20160"/>
                  </a:lnTo>
                  <a:cubicBezTo>
                    <a:pt x="0" y="20956"/>
                    <a:pt x="2412" y="21600"/>
                    <a:pt x="5399" y="2160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50800" tIns="50800" rIns="50800" bIns="50800" anchor="ctr"/>
            <a:lstStyle/>
            <a:p>
              <a:pPr defTabSz="609585"/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  <p:sp>
        <p:nvSpPr>
          <p:cNvPr id="30" name="矩形 29"/>
          <p:cNvSpPr/>
          <p:nvPr/>
        </p:nvSpPr>
        <p:spPr>
          <a:xfrm>
            <a:off x="1090162" y="3310187"/>
            <a:ext cx="1920972" cy="9325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400" dirty="0">
                <a:solidFill>
                  <a:schemeClr val="bg1"/>
                </a:solidFill>
              </a:rPr>
              <a:t>Lorem Ipsum is simply dummy text of the printing.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3787063" y="3310187"/>
            <a:ext cx="1920972" cy="9325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400" dirty="0">
                <a:solidFill>
                  <a:schemeClr val="bg1"/>
                </a:solidFill>
              </a:rPr>
              <a:t>Lorem Ipsum is simply dummy text of the printing.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6483964" y="3310187"/>
            <a:ext cx="1920972" cy="9325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400" dirty="0">
                <a:solidFill>
                  <a:schemeClr val="bg1"/>
                </a:solidFill>
              </a:rPr>
              <a:t>Lorem Ipsum is simply dummy text of the printing.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9180865" y="3310187"/>
            <a:ext cx="1920972" cy="9325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400" dirty="0">
                <a:solidFill>
                  <a:schemeClr val="bg1"/>
                </a:solidFill>
              </a:rPr>
              <a:t>Lorem Ipsum is simply dummy text of the printing.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1315863" y="4615014"/>
            <a:ext cx="146956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/>
              </a:rPr>
              <a:t>TEMPLATE</a:t>
            </a:r>
            <a:endParaRPr lang="zh-CN" altLang="en-US" dirty="0"/>
          </a:p>
        </p:txBody>
      </p:sp>
      <p:sp>
        <p:nvSpPr>
          <p:cNvPr id="36" name="矩形 35"/>
          <p:cNvSpPr/>
          <p:nvPr/>
        </p:nvSpPr>
        <p:spPr>
          <a:xfrm>
            <a:off x="4012764" y="4615014"/>
            <a:ext cx="146956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/>
              </a:rPr>
              <a:t>TEMPLATE</a:t>
            </a:r>
            <a:endParaRPr lang="zh-CN" altLang="en-US" dirty="0"/>
          </a:p>
        </p:txBody>
      </p:sp>
      <p:sp>
        <p:nvSpPr>
          <p:cNvPr id="37" name="矩形 36"/>
          <p:cNvSpPr/>
          <p:nvPr/>
        </p:nvSpPr>
        <p:spPr>
          <a:xfrm>
            <a:off x="6709665" y="4615014"/>
            <a:ext cx="146956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/>
              </a:rPr>
              <a:t>TEMPLATE</a:t>
            </a:r>
            <a:endParaRPr lang="zh-CN" altLang="en-US" dirty="0"/>
          </a:p>
        </p:txBody>
      </p:sp>
      <p:sp>
        <p:nvSpPr>
          <p:cNvPr id="38" name="矩形 37"/>
          <p:cNvSpPr/>
          <p:nvPr/>
        </p:nvSpPr>
        <p:spPr>
          <a:xfrm>
            <a:off x="9406567" y="4615014"/>
            <a:ext cx="146956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/>
              </a:rPr>
              <a:t>TEMPLATE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04831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xmlns="" id="{8AB48D04-EEC0-4BD1-A8B7-A8D37360EC82}"/>
              </a:ext>
            </a:extLst>
          </p:cNvPr>
          <p:cNvSpPr/>
          <p:nvPr/>
        </p:nvSpPr>
        <p:spPr>
          <a:xfrm>
            <a:off x="814044" y="274320"/>
            <a:ext cx="3241040" cy="630936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 w="19050" cap="flat">
            <a:noFill/>
            <a:prstDash val="solid"/>
            <a:miter lim="800000"/>
            <a:headEnd/>
            <a:tailEnd/>
          </a:ln>
          <a:effectLst>
            <a:outerShdw blurRad="190500" dist="76200" dir="5400000" sx="103000" sy="103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4044" y="286996"/>
            <a:ext cx="3241040" cy="627763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39878" y="1382514"/>
            <a:ext cx="238937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+mj-ea"/>
              </a:rPr>
              <a:t>CONTENTS</a:t>
            </a:r>
            <a:endParaRPr lang="zh-CN" altLang="en-US" sz="3200" dirty="0">
              <a:solidFill>
                <a:schemeClr val="bg1"/>
              </a:solidFill>
              <a:latin typeface="+mj-ea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387198" y="1993959"/>
            <a:ext cx="926716" cy="6592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9050" cap="flat">
            <a:noFill/>
            <a:prstDash val="solid"/>
            <a:miter lim="800000"/>
            <a:headEnd/>
            <a:tailEnd/>
          </a:ln>
          <a:effectLst>
            <a:outerShdw blurRad="190500" dist="76200" dir="5400000" sx="103000" sy="103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086A905A-2B40-4D63-83C2-45BF275085B2}"/>
              </a:ext>
            </a:extLst>
          </p:cNvPr>
          <p:cNvGrpSpPr/>
          <p:nvPr/>
        </p:nvGrpSpPr>
        <p:grpSpPr>
          <a:xfrm>
            <a:off x="5135672" y="2526937"/>
            <a:ext cx="5307564" cy="3243942"/>
            <a:chOff x="4321628" y="2090057"/>
            <a:chExt cx="5307564" cy="3243942"/>
          </a:xfrm>
        </p:grpSpPr>
        <p:grpSp>
          <p:nvGrpSpPr>
            <p:cNvPr id="21" name="组合 20"/>
            <p:cNvGrpSpPr/>
            <p:nvPr/>
          </p:nvGrpSpPr>
          <p:grpSpPr>
            <a:xfrm>
              <a:off x="4321628" y="2090057"/>
              <a:ext cx="5307564" cy="3243942"/>
              <a:chOff x="3766457" y="2090057"/>
              <a:chExt cx="4680000" cy="3243942"/>
            </a:xfrm>
          </p:grpSpPr>
          <p:cxnSp>
            <p:nvCxnSpPr>
              <p:cNvPr id="8" name="直接连接符 7"/>
              <p:cNvCxnSpPr/>
              <p:nvPr/>
            </p:nvCxnSpPr>
            <p:spPr>
              <a:xfrm>
                <a:off x="3766457" y="2090057"/>
                <a:ext cx="4680000" cy="0"/>
              </a:xfrm>
              <a:prstGeom prst="line">
                <a:avLst/>
              </a:prstGeom>
              <a:ln w="12700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直接连接符 8"/>
              <p:cNvCxnSpPr/>
              <p:nvPr/>
            </p:nvCxnSpPr>
            <p:spPr>
              <a:xfrm>
                <a:off x="3766457" y="2166257"/>
                <a:ext cx="4680000" cy="0"/>
              </a:xfrm>
              <a:prstGeom prst="line">
                <a:avLst/>
              </a:prstGeom>
              <a:ln w="12700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直接连接符 9"/>
              <p:cNvCxnSpPr/>
              <p:nvPr/>
            </p:nvCxnSpPr>
            <p:spPr>
              <a:xfrm>
                <a:off x="3766457" y="5333999"/>
                <a:ext cx="4680000" cy="0"/>
              </a:xfrm>
              <a:prstGeom prst="line">
                <a:avLst/>
              </a:prstGeom>
              <a:ln w="12700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0" name="组合 19"/>
            <p:cNvGrpSpPr/>
            <p:nvPr/>
          </p:nvGrpSpPr>
          <p:grpSpPr>
            <a:xfrm>
              <a:off x="5031695" y="2308099"/>
              <a:ext cx="3887431" cy="2807859"/>
              <a:chOff x="5137726" y="2346199"/>
              <a:chExt cx="3887431" cy="2807859"/>
            </a:xfrm>
          </p:grpSpPr>
          <p:sp>
            <p:nvSpPr>
              <p:cNvPr id="12" name="矩形 11"/>
              <p:cNvSpPr/>
              <p:nvPr/>
            </p:nvSpPr>
            <p:spPr>
              <a:xfrm>
                <a:off x="5747327" y="2346199"/>
                <a:ext cx="3277830" cy="701964"/>
              </a:xfrm>
              <a:prstGeom prst="rect">
                <a:avLst/>
              </a:prstGeom>
              <a:noFill/>
              <a:ln w="19050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lvl="0"/>
                <a:r>
                  <a:rPr lang="en-US" altLang="zh-CN" sz="2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LOREM IPSUM IS SIMPLY</a:t>
                </a:r>
                <a:endParaRPr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3" name="矩形 12"/>
              <p:cNvSpPr/>
              <p:nvPr/>
            </p:nvSpPr>
            <p:spPr>
              <a:xfrm>
                <a:off x="5137726" y="2467015"/>
                <a:ext cx="478972" cy="478972"/>
              </a:xfrm>
              <a:prstGeom prst="rect">
                <a:avLst/>
              </a:prstGeom>
              <a:noFill/>
              <a:ln w="12700" cap="flat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/>
                <a:r>
                  <a:rPr lang="en-US" altLang="zh-CN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01</a:t>
                </a:r>
                <a:endPara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4" name="矩形 13"/>
              <p:cNvSpPr/>
              <p:nvPr/>
            </p:nvSpPr>
            <p:spPr>
              <a:xfrm>
                <a:off x="5747327" y="3048164"/>
                <a:ext cx="3277830" cy="701964"/>
              </a:xfrm>
              <a:prstGeom prst="rect">
                <a:avLst/>
              </a:prstGeom>
              <a:noFill/>
              <a:ln w="19050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lvl="0"/>
                <a:r>
                  <a:rPr lang="en-US" altLang="zh-CN" sz="2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LOREM IPSUM IS SIMPLY</a:t>
                </a:r>
                <a:endParaRPr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5" name="矩形 14"/>
              <p:cNvSpPr/>
              <p:nvPr/>
            </p:nvSpPr>
            <p:spPr>
              <a:xfrm>
                <a:off x="5137726" y="3168980"/>
                <a:ext cx="478972" cy="478972"/>
              </a:xfrm>
              <a:prstGeom prst="rect">
                <a:avLst/>
              </a:prstGeom>
              <a:noFill/>
              <a:ln w="12700" cap="flat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/>
                <a:r>
                  <a:rPr lang="en-US" altLang="zh-CN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02</a:t>
                </a:r>
                <a:endPara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6" name="矩形 15"/>
              <p:cNvSpPr/>
              <p:nvPr/>
            </p:nvSpPr>
            <p:spPr>
              <a:xfrm>
                <a:off x="5747327" y="3750129"/>
                <a:ext cx="3277830" cy="701964"/>
              </a:xfrm>
              <a:prstGeom prst="rect">
                <a:avLst/>
              </a:prstGeom>
              <a:noFill/>
              <a:ln w="19050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lvl="0"/>
                <a:r>
                  <a:rPr lang="en-US" altLang="zh-CN" sz="2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LOREM IPSUM IS SIMPLY</a:t>
                </a:r>
                <a:endParaRPr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7" name="矩形 16"/>
              <p:cNvSpPr/>
              <p:nvPr/>
            </p:nvSpPr>
            <p:spPr>
              <a:xfrm>
                <a:off x="5137726" y="3870945"/>
                <a:ext cx="478972" cy="478972"/>
              </a:xfrm>
              <a:prstGeom prst="rect">
                <a:avLst/>
              </a:prstGeom>
              <a:noFill/>
              <a:ln w="12700" cap="flat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/>
                <a:r>
                  <a:rPr lang="en-US" altLang="zh-CN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03</a:t>
                </a:r>
                <a:endPara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8" name="矩形 17"/>
              <p:cNvSpPr/>
              <p:nvPr/>
            </p:nvSpPr>
            <p:spPr>
              <a:xfrm>
                <a:off x="5747327" y="4452094"/>
                <a:ext cx="3277830" cy="701964"/>
              </a:xfrm>
              <a:prstGeom prst="rect">
                <a:avLst/>
              </a:prstGeom>
              <a:noFill/>
              <a:ln w="19050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lvl="0"/>
                <a:r>
                  <a:rPr lang="en-US" altLang="zh-CN" sz="2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LOREM IPSUM IS SIMPLY</a:t>
                </a:r>
                <a:endParaRPr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9" name="矩形 18"/>
              <p:cNvSpPr/>
              <p:nvPr/>
            </p:nvSpPr>
            <p:spPr>
              <a:xfrm>
                <a:off x="5137726" y="4572910"/>
                <a:ext cx="478972" cy="478972"/>
              </a:xfrm>
              <a:prstGeom prst="rect">
                <a:avLst/>
              </a:prstGeom>
              <a:noFill/>
              <a:ln w="12700" cap="flat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/>
                <a:r>
                  <a:rPr lang="en-US" altLang="zh-CN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04</a:t>
                </a:r>
                <a:endPara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58295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占位符 2"/>
          <p:cNvPicPr>
            <a:picLocks noChangeAspect="1"/>
          </p:cNvPicPr>
          <p:nvPr/>
        </p:nvPicPr>
        <p:blipFill>
          <a:blip r:embed="rId2" cstate="email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56709" y="0"/>
            <a:ext cx="4648200" cy="4648200"/>
          </a:xfrm>
          <a:custGeom>
            <a:avLst/>
            <a:gdLst>
              <a:gd name="connsiteX0" fmla="*/ 0 w 2179820"/>
              <a:gd name="connsiteY0" fmla="*/ 0 h 2179820"/>
              <a:gd name="connsiteX1" fmla="*/ 2179820 w 2179820"/>
              <a:gd name="connsiteY1" fmla="*/ 0 h 2179820"/>
              <a:gd name="connsiteX2" fmla="*/ 2179820 w 2179820"/>
              <a:gd name="connsiteY2" fmla="*/ 2179820 h 2179820"/>
              <a:gd name="connsiteX3" fmla="*/ 0 w 2179820"/>
              <a:gd name="connsiteY3" fmla="*/ 2179820 h 21798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79820" h="2179820">
                <a:moveTo>
                  <a:pt x="0" y="0"/>
                </a:moveTo>
                <a:lnTo>
                  <a:pt x="2179820" y="0"/>
                </a:lnTo>
                <a:lnTo>
                  <a:pt x="2179820" y="2179820"/>
                </a:lnTo>
                <a:lnTo>
                  <a:pt x="0" y="2179820"/>
                </a:lnTo>
                <a:close/>
              </a:path>
            </a:pathLst>
          </a:custGeom>
        </p:spPr>
      </p:pic>
      <p:sp>
        <p:nvSpPr>
          <p:cNvPr id="2" name="圆角矩形 1"/>
          <p:cNvSpPr/>
          <p:nvPr/>
        </p:nvSpPr>
        <p:spPr>
          <a:xfrm>
            <a:off x="476917" y="5299877"/>
            <a:ext cx="111755" cy="653531"/>
          </a:xfrm>
          <a:prstGeom prst="roundRect">
            <a:avLst>
              <a:gd name="adj" fmla="val 50000"/>
            </a:avLst>
          </a:prstGeom>
          <a:solidFill>
            <a:schemeClr val="tx1">
              <a:lumMod val="75000"/>
              <a:lumOff val="25000"/>
            </a:schemeClr>
          </a:solidFill>
          <a:ln w="19050" cap="flat">
            <a:noFill/>
            <a:prstDash val="solid"/>
            <a:miter lim="800000"/>
            <a:headEnd/>
            <a:tailEnd/>
          </a:ln>
          <a:effectLst>
            <a:outerShdw blurRad="190500" dist="76200" dir="5400000" sx="103000" sy="103000" algn="t" rotWithShape="0">
              <a:prstClr val="black">
                <a:alpha val="1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690003" y="5299877"/>
            <a:ext cx="3488458" cy="653531"/>
            <a:chOff x="701695" y="205450"/>
            <a:chExt cx="3488458" cy="653531"/>
          </a:xfrm>
        </p:grpSpPr>
        <p:sp>
          <p:nvSpPr>
            <p:cNvPr id="4" name="矩形 3"/>
            <p:cNvSpPr/>
            <p:nvPr/>
          </p:nvSpPr>
          <p:spPr>
            <a:xfrm>
              <a:off x="701696" y="520427"/>
              <a:ext cx="3488457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Lorem Ipsum is simply dummy text.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701695" y="205450"/>
              <a:ext cx="2992849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lt"/>
                </a:rPr>
                <a:t>BUSINESS TEMPLATE</a:t>
              </a:r>
              <a:endPara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5451677" y="1888567"/>
            <a:ext cx="2858946" cy="4327037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 w="19050" cap="flat">
            <a:noFill/>
            <a:prstDash val="solid"/>
            <a:miter lim="800000"/>
            <a:headEnd/>
            <a:tailEnd/>
          </a:ln>
          <a:effectLst>
            <a:outerShdw blurRad="190500" dist="76200" dir="5400000" sx="103000" sy="103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8545857" y="1888567"/>
            <a:ext cx="2858946" cy="4327037"/>
          </a:xfrm>
          <a:prstGeom prst="rect">
            <a:avLst/>
          </a:prstGeom>
          <a:solidFill>
            <a:schemeClr val="bg1"/>
          </a:solidFill>
          <a:ln w="19050" cap="flat">
            <a:noFill/>
            <a:prstDash val="solid"/>
            <a:miter lim="800000"/>
            <a:headEnd/>
            <a:tailEnd/>
          </a:ln>
          <a:effectLst>
            <a:outerShdw blurRad="190500" dist="76200" dir="5400000" sx="103000" sy="103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9773565" y="2961104"/>
            <a:ext cx="403532" cy="538656"/>
            <a:chOff x="1675136" y="4046167"/>
            <a:chExt cx="289869" cy="386932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11" name="AutoShape 108"/>
            <p:cNvSpPr>
              <a:spLocks/>
            </p:cNvSpPr>
            <p:nvPr/>
          </p:nvSpPr>
          <p:spPr bwMode="auto">
            <a:xfrm>
              <a:off x="1747108" y="4118799"/>
              <a:ext cx="145265" cy="1452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800"/>
                  </a:moveTo>
                  <a:cubicBezTo>
                    <a:pt x="15764" y="1800"/>
                    <a:pt x="19800" y="5835"/>
                    <a:pt x="19800" y="10800"/>
                  </a:cubicBezTo>
                  <a:cubicBezTo>
                    <a:pt x="19800" y="15764"/>
                    <a:pt x="15764" y="19800"/>
                    <a:pt x="10800" y="19800"/>
                  </a:cubicBezTo>
                  <a:cubicBezTo>
                    <a:pt x="5835" y="19800"/>
                    <a:pt x="1800" y="15764"/>
                    <a:pt x="1800" y="10800"/>
                  </a:cubicBezTo>
                  <a:cubicBezTo>
                    <a:pt x="1800" y="5835"/>
                    <a:pt x="5835" y="1800"/>
                    <a:pt x="10800" y="1800"/>
                  </a:cubicBezTo>
                  <a:moveTo>
                    <a:pt x="10800" y="21599"/>
                  </a:moveTo>
                  <a:cubicBezTo>
                    <a:pt x="16756" y="21599"/>
                    <a:pt x="21600" y="16756"/>
                    <a:pt x="21600" y="10800"/>
                  </a:cubicBezTo>
                  <a:cubicBezTo>
                    <a:pt x="21600" y="4843"/>
                    <a:pt x="16756" y="0"/>
                    <a:pt x="10800" y="0"/>
                  </a:cubicBezTo>
                  <a:cubicBezTo>
                    <a:pt x="4843" y="0"/>
                    <a:pt x="0" y="4843"/>
                    <a:pt x="0" y="10800"/>
                  </a:cubicBezTo>
                  <a:cubicBezTo>
                    <a:pt x="0" y="16756"/>
                    <a:pt x="4843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50800" tIns="50800" rIns="50800" bIns="50800" anchor="ctr"/>
            <a:lstStyle/>
            <a:p>
              <a:pPr defTabSz="609585"/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2" name="AutoShape 109"/>
            <p:cNvSpPr>
              <a:spLocks/>
            </p:cNvSpPr>
            <p:nvPr/>
          </p:nvSpPr>
          <p:spPr bwMode="auto">
            <a:xfrm>
              <a:off x="1675136" y="4046167"/>
              <a:ext cx="289869" cy="38693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904" y="20170"/>
                  </a:moveTo>
                  <a:cubicBezTo>
                    <a:pt x="10885" y="20184"/>
                    <a:pt x="10830" y="20215"/>
                    <a:pt x="10782" y="20237"/>
                  </a:cubicBezTo>
                  <a:cubicBezTo>
                    <a:pt x="10774" y="20218"/>
                    <a:pt x="10707" y="20178"/>
                    <a:pt x="10666" y="20147"/>
                  </a:cubicBezTo>
                  <a:cubicBezTo>
                    <a:pt x="7368" y="17300"/>
                    <a:pt x="1799" y="12497"/>
                    <a:pt x="1799" y="8101"/>
                  </a:cubicBezTo>
                  <a:cubicBezTo>
                    <a:pt x="1799" y="4378"/>
                    <a:pt x="5838" y="1350"/>
                    <a:pt x="10800" y="1350"/>
                  </a:cubicBezTo>
                  <a:cubicBezTo>
                    <a:pt x="15762" y="1350"/>
                    <a:pt x="19800" y="4378"/>
                    <a:pt x="19800" y="8101"/>
                  </a:cubicBezTo>
                  <a:cubicBezTo>
                    <a:pt x="19800" y="12497"/>
                    <a:pt x="14231" y="17300"/>
                    <a:pt x="10904" y="20170"/>
                  </a:cubicBezTo>
                  <a:moveTo>
                    <a:pt x="10800" y="0"/>
                  </a:moveTo>
                  <a:cubicBezTo>
                    <a:pt x="4844" y="0"/>
                    <a:pt x="0" y="3588"/>
                    <a:pt x="0" y="8101"/>
                  </a:cubicBezTo>
                  <a:cubicBezTo>
                    <a:pt x="0" y="12826"/>
                    <a:pt x="5400" y="17660"/>
                    <a:pt x="9337" y="21056"/>
                  </a:cubicBezTo>
                  <a:cubicBezTo>
                    <a:pt x="9352" y="21070"/>
                    <a:pt x="9984" y="21599"/>
                    <a:pt x="10766" y="21599"/>
                  </a:cubicBezTo>
                  <a:lnTo>
                    <a:pt x="10834" y="21599"/>
                  </a:lnTo>
                  <a:cubicBezTo>
                    <a:pt x="11615" y="21599"/>
                    <a:pt x="12247" y="21070"/>
                    <a:pt x="12262" y="21056"/>
                  </a:cubicBezTo>
                  <a:cubicBezTo>
                    <a:pt x="16200" y="17660"/>
                    <a:pt x="21599" y="12826"/>
                    <a:pt x="21599" y="8101"/>
                  </a:cubicBezTo>
                  <a:cubicBezTo>
                    <a:pt x="21599" y="3588"/>
                    <a:pt x="16755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50800" tIns="50800" rIns="50800" bIns="50800" anchor="ctr"/>
            <a:lstStyle/>
            <a:p>
              <a:pPr defTabSz="609585"/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6645832" y="2961814"/>
            <a:ext cx="470636" cy="537736"/>
            <a:chOff x="1650708" y="2500418"/>
            <a:chExt cx="338071" cy="386272"/>
          </a:xfrm>
          <a:solidFill>
            <a:schemeClr val="bg1"/>
          </a:solidFill>
        </p:grpSpPr>
        <p:sp>
          <p:nvSpPr>
            <p:cNvPr id="14" name="AutoShape 131"/>
            <p:cNvSpPr>
              <a:spLocks/>
            </p:cNvSpPr>
            <p:nvPr/>
          </p:nvSpPr>
          <p:spPr bwMode="auto">
            <a:xfrm>
              <a:off x="1650708" y="2500418"/>
              <a:ext cx="338071" cy="38627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057" y="5400"/>
                  </a:moveTo>
                  <a:lnTo>
                    <a:pt x="20057" y="6075"/>
                  </a:lnTo>
                  <a:lnTo>
                    <a:pt x="1542" y="6075"/>
                  </a:lnTo>
                  <a:lnTo>
                    <a:pt x="1542" y="5400"/>
                  </a:lnTo>
                  <a:lnTo>
                    <a:pt x="1542" y="4725"/>
                  </a:lnTo>
                  <a:cubicBezTo>
                    <a:pt x="1542" y="4352"/>
                    <a:pt x="1887" y="4050"/>
                    <a:pt x="2314" y="4050"/>
                  </a:cubicBezTo>
                  <a:lnTo>
                    <a:pt x="19285" y="4050"/>
                  </a:lnTo>
                  <a:cubicBezTo>
                    <a:pt x="19712" y="4050"/>
                    <a:pt x="20057" y="4352"/>
                    <a:pt x="20057" y="4725"/>
                  </a:cubicBezTo>
                  <a:cubicBezTo>
                    <a:pt x="20057" y="4725"/>
                    <a:pt x="20057" y="5400"/>
                    <a:pt x="20057" y="5400"/>
                  </a:cubicBezTo>
                  <a:close/>
                  <a:moveTo>
                    <a:pt x="18514" y="18900"/>
                  </a:moveTo>
                  <a:cubicBezTo>
                    <a:pt x="18514" y="19644"/>
                    <a:pt x="17822" y="20249"/>
                    <a:pt x="16971" y="20249"/>
                  </a:cubicBezTo>
                  <a:lnTo>
                    <a:pt x="4628" y="20249"/>
                  </a:lnTo>
                  <a:cubicBezTo>
                    <a:pt x="3777" y="20249"/>
                    <a:pt x="3085" y="19644"/>
                    <a:pt x="3085" y="18900"/>
                  </a:cubicBezTo>
                  <a:lnTo>
                    <a:pt x="3085" y="7425"/>
                  </a:lnTo>
                  <a:lnTo>
                    <a:pt x="18514" y="7425"/>
                  </a:lnTo>
                  <a:cubicBezTo>
                    <a:pt x="18514" y="7425"/>
                    <a:pt x="18514" y="18900"/>
                    <a:pt x="18514" y="18900"/>
                  </a:cubicBezTo>
                  <a:close/>
                  <a:moveTo>
                    <a:pt x="6171" y="2025"/>
                  </a:moveTo>
                  <a:cubicBezTo>
                    <a:pt x="6171" y="1652"/>
                    <a:pt x="6516" y="1350"/>
                    <a:pt x="6942" y="1350"/>
                  </a:cubicBezTo>
                  <a:lnTo>
                    <a:pt x="14657" y="1350"/>
                  </a:lnTo>
                  <a:cubicBezTo>
                    <a:pt x="15083" y="1350"/>
                    <a:pt x="15428" y="1652"/>
                    <a:pt x="15428" y="2025"/>
                  </a:cubicBezTo>
                  <a:lnTo>
                    <a:pt x="15428" y="2700"/>
                  </a:lnTo>
                  <a:lnTo>
                    <a:pt x="6171" y="2700"/>
                  </a:lnTo>
                  <a:cubicBezTo>
                    <a:pt x="6171" y="2700"/>
                    <a:pt x="6171" y="2025"/>
                    <a:pt x="6171" y="2025"/>
                  </a:cubicBezTo>
                  <a:close/>
                  <a:moveTo>
                    <a:pt x="21585" y="4601"/>
                  </a:moveTo>
                  <a:cubicBezTo>
                    <a:pt x="21511" y="3541"/>
                    <a:pt x="20516" y="2700"/>
                    <a:pt x="19285" y="2700"/>
                  </a:cubicBezTo>
                  <a:lnTo>
                    <a:pt x="16971" y="2700"/>
                  </a:lnTo>
                  <a:lnTo>
                    <a:pt x="16971" y="2025"/>
                  </a:lnTo>
                  <a:cubicBezTo>
                    <a:pt x="16971" y="906"/>
                    <a:pt x="15935" y="0"/>
                    <a:pt x="14657" y="0"/>
                  </a:cubicBezTo>
                  <a:lnTo>
                    <a:pt x="6942" y="0"/>
                  </a:lnTo>
                  <a:cubicBezTo>
                    <a:pt x="5664" y="0"/>
                    <a:pt x="4628" y="906"/>
                    <a:pt x="4628" y="2025"/>
                  </a:cubicBezTo>
                  <a:lnTo>
                    <a:pt x="4628" y="2700"/>
                  </a:lnTo>
                  <a:lnTo>
                    <a:pt x="2314" y="2700"/>
                  </a:lnTo>
                  <a:cubicBezTo>
                    <a:pt x="1083" y="2700"/>
                    <a:pt x="88" y="3541"/>
                    <a:pt x="14" y="4601"/>
                  </a:cubicBezTo>
                  <a:lnTo>
                    <a:pt x="0" y="4601"/>
                  </a:lnTo>
                  <a:lnTo>
                    <a:pt x="0" y="5400"/>
                  </a:lnTo>
                  <a:lnTo>
                    <a:pt x="0" y="6075"/>
                  </a:lnTo>
                  <a:cubicBezTo>
                    <a:pt x="0" y="6820"/>
                    <a:pt x="691" y="7425"/>
                    <a:pt x="1542" y="7425"/>
                  </a:cubicBezTo>
                  <a:lnTo>
                    <a:pt x="1542" y="18900"/>
                  </a:lnTo>
                  <a:cubicBezTo>
                    <a:pt x="1542" y="20391"/>
                    <a:pt x="2924" y="21599"/>
                    <a:pt x="4628" y="21599"/>
                  </a:cubicBezTo>
                  <a:lnTo>
                    <a:pt x="16971" y="21599"/>
                  </a:lnTo>
                  <a:cubicBezTo>
                    <a:pt x="18675" y="21599"/>
                    <a:pt x="20057" y="20391"/>
                    <a:pt x="20057" y="18900"/>
                  </a:cubicBezTo>
                  <a:lnTo>
                    <a:pt x="20057" y="7425"/>
                  </a:lnTo>
                  <a:cubicBezTo>
                    <a:pt x="20908" y="7425"/>
                    <a:pt x="21599" y="6820"/>
                    <a:pt x="21599" y="6075"/>
                  </a:cubicBezTo>
                  <a:lnTo>
                    <a:pt x="21599" y="5400"/>
                  </a:lnTo>
                  <a:lnTo>
                    <a:pt x="21599" y="4601"/>
                  </a:lnTo>
                  <a:cubicBezTo>
                    <a:pt x="21599" y="4601"/>
                    <a:pt x="21585" y="4601"/>
                    <a:pt x="21585" y="4601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50800" tIns="50800" rIns="50800" bIns="50800" anchor="ctr"/>
            <a:lstStyle/>
            <a:p>
              <a:pPr defTabSz="609585"/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5" name="AutoShape 132"/>
            <p:cNvSpPr>
              <a:spLocks/>
            </p:cNvSpPr>
            <p:nvPr/>
          </p:nvSpPr>
          <p:spPr bwMode="auto">
            <a:xfrm>
              <a:off x="1723338" y="2656910"/>
              <a:ext cx="48201" cy="1815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5399" y="1440"/>
                  </a:moveTo>
                  <a:lnTo>
                    <a:pt x="16199" y="1440"/>
                  </a:lnTo>
                  <a:lnTo>
                    <a:pt x="16199" y="20160"/>
                  </a:lnTo>
                  <a:lnTo>
                    <a:pt x="5399" y="20160"/>
                  </a:lnTo>
                  <a:cubicBezTo>
                    <a:pt x="5399" y="20160"/>
                    <a:pt x="5399" y="1440"/>
                    <a:pt x="5399" y="1440"/>
                  </a:cubicBezTo>
                  <a:close/>
                  <a:moveTo>
                    <a:pt x="5399" y="21600"/>
                  </a:moveTo>
                  <a:lnTo>
                    <a:pt x="16199" y="21600"/>
                  </a:lnTo>
                  <a:cubicBezTo>
                    <a:pt x="19187" y="21600"/>
                    <a:pt x="21600" y="20956"/>
                    <a:pt x="21600" y="20160"/>
                  </a:cubicBezTo>
                  <a:lnTo>
                    <a:pt x="21600" y="1440"/>
                  </a:lnTo>
                  <a:cubicBezTo>
                    <a:pt x="21600" y="644"/>
                    <a:pt x="19187" y="0"/>
                    <a:pt x="16199" y="0"/>
                  </a:cubicBezTo>
                  <a:lnTo>
                    <a:pt x="5399" y="0"/>
                  </a:lnTo>
                  <a:cubicBezTo>
                    <a:pt x="2412" y="0"/>
                    <a:pt x="0" y="644"/>
                    <a:pt x="0" y="1440"/>
                  </a:cubicBezTo>
                  <a:lnTo>
                    <a:pt x="0" y="20160"/>
                  </a:lnTo>
                  <a:cubicBezTo>
                    <a:pt x="0" y="20956"/>
                    <a:pt x="2412" y="21600"/>
                    <a:pt x="5399" y="2160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50800" tIns="50800" rIns="50800" bIns="50800" anchor="ctr"/>
            <a:lstStyle/>
            <a:p>
              <a:pPr defTabSz="609585"/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6" name="AutoShape 133"/>
            <p:cNvSpPr>
              <a:spLocks/>
            </p:cNvSpPr>
            <p:nvPr/>
          </p:nvSpPr>
          <p:spPr bwMode="auto">
            <a:xfrm>
              <a:off x="1795970" y="2656910"/>
              <a:ext cx="48201" cy="1815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5399" y="1440"/>
                  </a:moveTo>
                  <a:lnTo>
                    <a:pt x="16199" y="1440"/>
                  </a:lnTo>
                  <a:lnTo>
                    <a:pt x="16199" y="20160"/>
                  </a:lnTo>
                  <a:lnTo>
                    <a:pt x="5399" y="20160"/>
                  </a:lnTo>
                  <a:cubicBezTo>
                    <a:pt x="5399" y="20160"/>
                    <a:pt x="5399" y="1440"/>
                    <a:pt x="5399" y="1440"/>
                  </a:cubicBezTo>
                  <a:close/>
                  <a:moveTo>
                    <a:pt x="5399" y="21600"/>
                  </a:moveTo>
                  <a:lnTo>
                    <a:pt x="16199" y="21600"/>
                  </a:lnTo>
                  <a:cubicBezTo>
                    <a:pt x="19187" y="21600"/>
                    <a:pt x="21600" y="20956"/>
                    <a:pt x="21600" y="20160"/>
                  </a:cubicBezTo>
                  <a:lnTo>
                    <a:pt x="21600" y="1440"/>
                  </a:lnTo>
                  <a:cubicBezTo>
                    <a:pt x="21600" y="644"/>
                    <a:pt x="19187" y="0"/>
                    <a:pt x="16199" y="0"/>
                  </a:cubicBezTo>
                  <a:lnTo>
                    <a:pt x="5399" y="0"/>
                  </a:lnTo>
                  <a:cubicBezTo>
                    <a:pt x="2412" y="0"/>
                    <a:pt x="0" y="644"/>
                    <a:pt x="0" y="1440"/>
                  </a:cubicBezTo>
                  <a:lnTo>
                    <a:pt x="0" y="20160"/>
                  </a:lnTo>
                  <a:cubicBezTo>
                    <a:pt x="0" y="20956"/>
                    <a:pt x="2412" y="21600"/>
                    <a:pt x="5399" y="2160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50800" tIns="50800" rIns="50800" bIns="50800" anchor="ctr"/>
            <a:lstStyle/>
            <a:p>
              <a:pPr defTabSz="609585"/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7" name="AutoShape 134"/>
            <p:cNvSpPr>
              <a:spLocks/>
            </p:cNvSpPr>
            <p:nvPr/>
          </p:nvSpPr>
          <p:spPr bwMode="auto">
            <a:xfrm>
              <a:off x="1867943" y="2656910"/>
              <a:ext cx="48201" cy="1815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5399" y="1440"/>
                  </a:moveTo>
                  <a:lnTo>
                    <a:pt x="16199" y="1440"/>
                  </a:lnTo>
                  <a:lnTo>
                    <a:pt x="16199" y="20160"/>
                  </a:lnTo>
                  <a:lnTo>
                    <a:pt x="5399" y="20160"/>
                  </a:lnTo>
                  <a:cubicBezTo>
                    <a:pt x="5399" y="20160"/>
                    <a:pt x="5399" y="1440"/>
                    <a:pt x="5399" y="1440"/>
                  </a:cubicBezTo>
                  <a:close/>
                  <a:moveTo>
                    <a:pt x="5399" y="21600"/>
                  </a:moveTo>
                  <a:lnTo>
                    <a:pt x="16199" y="21600"/>
                  </a:lnTo>
                  <a:cubicBezTo>
                    <a:pt x="19187" y="21600"/>
                    <a:pt x="21600" y="20956"/>
                    <a:pt x="21600" y="20160"/>
                  </a:cubicBezTo>
                  <a:lnTo>
                    <a:pt x="21600" y="1440"/>
                  </a:lnTo>
                  <a:cubicBezTo>
                    <a:pt x="21600" y="644"/>
                    <a:pt x="19187" y="0"/>
                    <a:pt x="16199" y="0"/>
                  </a:cubicBezTo>
                  <a:lnTo>
                    <a:pt x="5399" y="0"/>
                  </a:lnTo>
                  <a:cubicBezTo>
                    <a:pt x="2412" y="0"/>
                    <a:pt x="0" y="644"/>
                    <a:pt x="0" y="1440"/>
                  </a:cubicBezTo>
                  <a:lnTo>
                    <a:pt x="0" y="20160"/>
                  </a:lnTo>
                  <a:cubicBezTo>
                    <a:pt x="0" y="20956"/>
                    <a:pt x="2412" y="21600"/>
                    <a:pt x="5399" y="2160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50800" tIns="50800" rIns="50800" bIns="50800" anchor="ctr"/>
            <a:lstStyle/>
            <a:p>
              <a:pPr defTabSz="609585"/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>
            <a:off x="8667965" y="4047383"/>
            <a:ext cx="2613470" cy="11868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 is simply dummy text of the printing and typesetting industry. Lorem Ipsum has. 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5574415" y="4047383"/>
            <a:ext cx="2613470" cy="11868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400" dirty="0">
                <a:solidFill>
                  <a:schemeClr val="bg1"/>
                </a:solidFill>
              </a:rPr>
              <a:t>Lorem Ipsum is simply dummy text of the printing and typesetting industry. Lorem Ipsum has. 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8289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4791" y="450213"/>
            <a:ext cx="111755" cy="653531"/>
          </a:xfrm>
          <a:prstGeom prst="roundRect">
            <a:avLst>
              <a:gd name="adj" fmla="val 50000"/>
            </a:avLst>
          </a:prstGeom>
          <a:solidFill>
            <a:schemeClr val="tx1">
              <a:lumMod val="75000"/>
              <a:lumOff val="25000"/>
            </a:schemeClr>
          </a:solidFill>
          <a:ln w="19050" cap="flat">
            <a:noFill/>
            <a:prstDash val="solid"/>
            <a:miter lim="800000"/>
            <a:headEnd/>
            <a:tailEnd/>
          </a:ln>
          <a:effectLst>
            <a:outerShdw blurRad="190500" dist="76200" dir="5400000" sx="103000" sy="103000" algn="t" rotWithShape="0">
              <a:prstClr val="black">
                <a:alpha val="1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747877" y="450213"/>
            <a:ext cx="5375832" cy="653531"/>
            <a:chOff x="701695" y="205450"/>
            <a:chExt cx="5375832" cy="653531"/>
          </a:xfrm>
        </p:grpSpPr>
        <p:sp>
          <p:nvSpPr>
            <p:cNvPr id="4" name="矩形 3"/>
            <p:cNvSpPr/>
            <p:nvPr/>
          </p:nvSpPr>
          <p:spPr>
            <a:xfrm>
              <a:off x="701696" y="520427"/>
              <a:ext cx="5375831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Lorem Ipsum is simply dummy text of the printing.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701695" y="205450"/>
              <a:ext cx="2992849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lt"/>
                </a:rPr>
                <a:t>BUSINESS TEMPLATE</a:t>
              </a:r>
              <a:endPara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endParaRP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xmlns="" id="{2145AB5E-1587-4317-914F-F676FDA44E63}"/>
              </a:ext>
            </a:extLst>
          </p:cNvPr>
          <p:cNvGrpSpPr/>
          <p:nvPr/>
        </p:nvGrpSpPr>
        <p:grpSpPr>
          <a:xfrm>
            <a:off x="3889049" y="1562325"/>
            <a:ext cx="4410727" cy="4408678"/>
            <a:chOff x="3889049" y="1450565"/>
            <a:chExt cx="4410727" cy="4408678"/>
          </a:xfrm>
        </p:grpSpPr>
        <p:sp>
          <p:nvSpPr>
            <p:cNvPr id="40" name="Freeform 76">
              <a:extLst>
                <a:ext uri="{FF2B5EF4-FFF2-40B4-BE49-F238E27FC236}">
                  <a16:creationId xmlns:a16="http://schemas.microsoft.com/office/drawing/2014/main" xmlns="" id="{F11CB27E-A343-4946-933C-72ED66CEBF81}"/>
                </a:ext>
              </a:extLst>
            </p:cNvPr>
            <p:cNvSpPr/>
            <p:nvPr/>
          </p:nvSpPr>
          <p:spPr bwMode="auto">
            <a:xfrm>
              <a:off x="6094413" y="2032650"/>
              <a:ext cx="2205363" cy="2203315"/>
            </a:xfrm>
            <a:custGeom>
              <a:avLst/>
              <a:gdLst/>
              <a:ahLst/>
              <a:cxnLst>
                <a:cxn ang="0">
                  <a:pos x="183" y="603"/>
                </a:cxn>
                <a:cxn ang="0">
                  <a:pos x="256" y="638"/>
                </a:cxn>
                <a:cxn ang="0">
                  <a:pos x="218" y="731"/>
                </a:cxn>
                <a:cxn ang="0">
                  <a:pos x="386" y="731"/>
                </a:cxn>
                <a:cxn ang="0">
                  <a:pos x="347" y="638"/>
                </a:cxn>
                <a:cxn ang="0">
                  <a:pos x="420" y="603"/>
                </a:cxn>
                <a:cxn ang="0">
                  <a:pos x="603" y="603"/>
                </a:cxn>
                <a:cxn ang="0">
                  <a:pos x="603" y="420"/>
                </a:cxn>
                <a:cxn ang="0">
                  <a:pos x="639" y="347"/>
                </a:cxn>
                <a:cxn ang="0">
                  <a:pos x="731" y="385"/>
                </a:cxn>
                <a:cxn ang="0">
                  <a:pos x="731" y="217"/>
                </a:cxn>
                <a:cxn ang="0">
                  <a:pos x="639" y="256"/>
                </a:cxn>
                <a:cxn ang="0">
                  <a:pos x="603" y="183"/>
                </a:cxn>
                <a:cxn ang="0">
                  <a:pos x="603" y="0"/>
                </a:cxn>
                <a:cxn ang="0">
                  <a:pos x="420" y="0"/>
                </a:cxn>
                <a:cxn ang="0">
                  <a:pos x="347" y="35"/>
                </a:cxn>
                <a:cxn ang="0">
                  <a:pos x="386" y="128"/>
                </a:cxn>
                <a:cxn ang="0">
                  <a:pos x="218" y="128"/>
                </a:cxn>
                <a:cxn ang="0">
                  <a:pos x="256" y="35"/>
                </a:cxn>
                <a:cxn ang="0">
                  <a:pos x="183" y="0"/>
                </a:cxn>
                <a:cxn ang="0">
                  <a:pos x="0" y="0"/>
                </a:cxn>
                <a:cxn ang="0">
                  <a:pos x="0" y="183"/>
                </a:cxn>
                <a:cxn ang="0">
                  <a:pos x="35" y="256"/>
                </a:cxn>
                <a:cxn ang="0">
                  <a:pos x="128" y="217"/>
                </a:cxn>
                <a:cxn ang="0">
                  <a:pos x="128" y="385"/>
                </a:cxn>
                <a:cxn ang="0">
                  <a:pos x="35" y="347"/>
                </a:cxn>
                <a:cxn ang="0">
                  <a:pos x="0" y="420"/>
                </a:cxn>
                <a:cxn ang="0">
                  <a:pos x="0" y="603"/>
                </a:cxn>
                <a:cxn ang="0">
                  <a:pos x="183" y="603"/>
                </a:cxn>
              </a:cxnLst>
              <a:rect l="0" t="0" r="r" b="b"/>
              <a:pathLst>
                <a:path w="819" h="819">
                  <a:moveTo>
                    <a:pt x="183" y="603"/>
                  </a:moveTo>
                  <a:cubicBezTo>
                    <a:pt x="249" y="603"/>
                    <a:pt x="265" y="619"/>
                    <a:pt x="256" y="638"/>
                  </a:cubicBezTo>
                  <a:cubicBezTo>
                    <a:pt x="239" y="675"/>
                    <a:pt x="210" y="680"/>
                    <a:pt x="218" y="731"/>
                  </a:cubicBezTo>
                  <a:cubicBezTo>
                    <a:pt x="231" y="819"/>
                    <a:pt x="372" y="819"/>
                    <a:pt x="386" y="731"/>
                  </a:cubicBezTo>
                  <a:cubicBezTo>
                    <a:pt x="394" y="680"/>
                    <a:pt x="364" y="675"/>
                    <a:pt x="347" y="638"/>
                  </a:cubicBezTo>
                  <a:cubicBezTo>
                    <a:pt x="339" y="619"/>
                    <a:pt x="354" y="603"/>
                    <a:pt x="420" y="603"/>
                  </a:cubicBezTo>
                  <a:cubicBezTo>
                    <a:pt x="603" y="603"/>
                    <a:pt x="603" y="603"/>
                    <a:pt x="603" y="603"/>
                  </a:cubicBezTo>
                  <a:cubicBezTo>
                    <a:pt x="603" y="420"/>
                    <a:pt x="603" y="420"/>
                    <a:pt x="603" y="420"/>
                  </a:cubicBezTo>
                  <a:cubicBezTo>
                    <a:pt x="603" y="354"/>
                    <a:pt x="619" y="338"/>
                    <a:pt x="639" y="347"/>
                  </a:cubicBezTo>
                  <a:cubicBezTo>
                    <a:pt x="675" y="364"/>
                    <a:pt x="680" y="393"/>
                    <a:pt x="731" y="385"/>
                  </a:cubicBezTo>
                  <a:cubicBezTo>
                    <a:pt x="819" y="372"/>
                    <a:pt x="819" y="231"/>
                    <a:pt x="731" y="217"/>
                  </a:cubicBezTo>
                  <a:cubicBezTo>
                    <a:pt x="680" y="209"/>
                    <a:pt x="675" y="239"/>
                    <a:pt x="639" y="256"/>
                  </a:cubicBezTo>
                  <a:cubicBezTo>
                    <a:pt x="619" y="264"/>
                    <a:pt x="603" y="249"/>
                    <a:pt x="603" y="183"/>
                  </a:cubicBezTo>
                  <a:cubicBezTo>
                    <a:pt x="603" y="0"/>
                    <a:pt x="603" y="0"/>
                    <a:pt x="603" y="0"/>
                  </a:cubicBezTo>
                  <a:cubicBezTo>
                    <a:pt x="420" y="0"/>
                    <a:pt x="420" y="0"/>
                    <a:pt x="420" y="0"/>
                  </a:cubicBezTo>
                  <a:cubicBezTo>
                    <a:pt x="354" y="0"/>
                    <a:pt x="339" y="16"/>
                    <a:pt x="347" y="35"/>
                  </a:cubicBezTo>
                  <a:cubicBezTo>
                    <a:pt x="364" y="72"/>
                    <a:pt x="394" y="76"/>
                    <a:pt x="386" y="128"/>
                  </a:cubicBezTo>
                  <a:cubicBezTo>
                    <a:pt x="372" y="216"/>
                    <a:pt x="231" y="216"/>
                    <a:pt x="218" y="128"/>
                  </a:cubicBezTo>
                  <a:cubicBezTo>
                    <a:pt x="210" y="76"/>
                    <a:pt x="239" y="72"/>
                    <a:pt x="256" y="35"/>
                  </a:cubicBezTo>
                  <a:cubicBezTo>
                    <a:pt x="265" y="16"/>
                    <a:pt x="249" y="0"/>
                    <a:pt x="18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83"/>
                    <a:pt x="0" y="183"/>
                    <a:pt x="0" y="183"/>
                  </a:cubicBezTo>
                  <a:cubicBezTo>
                    <a:pt x="0" y="249"/>
                    <a:pt x="16" y="264"/>
                    <a:pt x="35" y="256"/>
                  </a:cubicBezTo>
                  <a:cubicBezTo>
                    <a:pt x="72" y="239"/>
                    <a:pt x="77" y="209"/>
                    <a:pt x="128" y="217"/>
                  </a:cubicBezTo>
                  <a:cubicBezTo>
                    <a:pt x="216" y="231"/>
                    <a:pt x="216" y="372"/>
                    <a:pt x="128" y="385"/>
                  </a:cubicBezTo>
                  <a:cubicBezTo>
                    <a:pt x="77" y="393"/>
                    <a:pt x="72" y="364"/>
                    <a:pt x="35" y="347"/>
                  </a:cubicBezTo>
                  <a:cubicBezTo>
                    <a:pt x="16" y="338"/>
                    <a:pt x="0" y="354"/>
                    <a:pt x="0" y="420"/>
                  </a:cubicBezTo>
                  <a:cubicBezTo>
                    <a:pt x="0" y="603"/>
                    <a:pt x="0" y="603"/>
                    <a:pt x="0" y="603"/>
                  </a:cubicBezTo>
                  <a:lnTo>
                    <a:pt x="183" y="603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 w="19050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ffectLst>
              <a:outerShdw blurRad="190500" dist="76200" dir="5400000" sx="103000" sy="103000" algn="t" rotWithShape="0">
                <a:prstClr val="black">
                  <a:alpha val="1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prstClr val="black"/>
                </a:solidFill>
                <a:sym typeface="+mn-lt"/>
              </a:endParaRPr>
            </a:p>
          </p:txBody>
        </p:sp>
        <p:sp>
          <p:nvSpPr>
            <p:cNvPr id="41" name="Freeform 78">
              <a:extLst>
                <a:ext uri="{FF2B5EF4-FFF2-40B4-BE49-F238E27FC236}">
                  <a16:creationId xmlns:a16="http://schemas.microsoft.com/office/drawing/2014/main" xmlns="" id="{1AB38CB5-887D-45C8-9596-BB8A2B2F4A40}"/>
                </a:ext>
              </a:extLst>
            </p:cNvPr>
            <p:cNvSpPr/>
            <p:nvPr/>
          </p:nvSpPr>
          <p:spPr bwMode="auto">
            <a:xfrm>
              <a:off x="3889049" y="3073844"/>
              <a:ext cx="2205363" cy="2203315"/>
            </a:xfrm>
            <a:custGeom>
              <a:avLst/>
              <a:gdLst/>
              <a:ahLst/>
              <a:cxnLst>
                <a:cxn ang="0">
                  <a:pos x="399" y="216"/>
                </a:cxn>
                <a:cxn ang="0">
                  <a:pos x="472" y="181"/>
                </a:cxn>
                <a:cxn ang="0">
                  <a:pos x="433" y="88"/>
                </a:cxn>
                <a:cxn ang="0">
                  <a:pos x="601" y="88"/>
                </a:cxn>
                <a:cxn ang="0">
                  <a:pos x="563" y="181"/>
                </a:cxn>
                <a:cxn ang="0">
                  <a:pos x="636" y="216"/>
                </a:cxn>
                <a:cxn ang="0">
                  <a:pos x="819" y="216"/>
                </a:cxn>
                <a:cxn ang="0">
                  <a:pos x="819" y="399"/>
                </a:cxn>
                <a:cxn ang="0">
                  <a:pos x="784" y="472"/>
                </a:cxn>
                <a:cxn ang="0">
                  <a:pos x="691" y="434"/>
                </a:cxn>
                <a:cxn ang="0">
                  <a:pos x="691" y="602"/>
                </a:cxn>
                <a:cxn ang="0">
                  <a:pos x="784" y="563"/>
                </a:cxn>
                <a:cxn ang="0">
                  <a:pos x="819" y="636"/>
                </a:cxn>
                <a:cxn ang="0">
                  <a:pos x="819" y="819"/>
                </a:cxn>
                <a:cxn ang="0">
                  <a:pos x="636" y="819"/>
                </a:cxn>
                <a:cxn ang="0">
                  <a:pos x="563" y="784"/>
                </a:cxn>
                <a:cxn ang="0">
                  <a:pos x="601" y="691"/>
                </a:cxn>
                <a:cxn ang="0">
                  <a:pos x="433" y="691"/>
                </a:cxn>
                <a:cxn ang="0">
                  <a:pos x="472" y="784"/>
                </a:cxn>
                <a:cxn ang="0">
                  <a:pos x="399" y="819"/>
                </a:cxn>
                <a:cxn ang="0">
                  <a:pos x="216" y="819"/>
                </a:cxn>
                <a:cxn ang="0">
                  <a:pos x="216" y="636"/>
                </a:cxn>
                <a:cxn ang="0">
                  <a:pos x="180" y="563"/>
                </a:cxn>
                <a:cxn ang="0">
                  <a:pos x="88" y="602"/>
                </a:cxn>
                <a:cxn ang="0">
                  <a:pos x="88" y="434"/>
                </a:cxn>
                <a:cxn ang="0">
                  <a:pos x="180" y="472"/>
                </a:cxn>
                <a:cxn ang="0">
                  <a:pos x="216" y="399"/>
                </a:cxn>
                <a:cxn ang="0">
                  <a:pos x="216" y="216"/>
                </a:cxn>
                <a:cxn ang="0">
                  <a:pos x="399" y="216"/>
                </a:cxn>
              </a:cxnLst>
              <a:rect l="0" t="0" r="r" b="b"/>
              <a:pathLst>
                <a:path w="819" h="819">
                  <a:moveTo>
                    <a:pt x="399" y="216"/>
                  </a:moveTo>
                  <a:cubicBezTo>
                    <a:pt x="465" y="216"/>
                    <a:pt x="480" y="200"/>
                    <a:pt x="472" y="181"/>
                  </a:cubicBezTo>
                  <a:cubicBezTo>
                    <a:pt x="455" y="144"/>
                    <a:pt x="425" y="139"/>
                    <a:pt x="433" y="88"/>
                  </a:cubicBezTo>
                  <a:cubicBezTo>
                    <a:pt x="447" y="0"/>
                    <a:pt x="588" y="0"/>
                    <a:pt x="601" y="88"/>
                  </a:cubicBezTo>
                  <a:cubicBezTo>
                    <a:pt x="609" y="139"/>
                    <a:pt x="580" y="144"/>
                    <a:pt x="563" y="181"/>
                  </a:cubicBezTo>
                  <a:cubicBezTo>
                    <a:pt x="554" y="200"/>
                    <a:pt x="570" y="216"/>
                    <a:pt x="636" y="216"/>
                  </a:cubicBezTo>
                  <a:cubicBezTo>
                    <a:pt x="819" y="216"/>
                    <a:pt x="819" y="216"/>
                    <a:pt x="819" y="216"/>
                  </a:cubicBezTo>
                  <a:cubicBezTo>
                    <a:pt x="819" y="399"/>
                    <a:pt x="819" y="399"/>
                    <a:pt x="819" y="399"/>
                  </a:cubicBezTo>
                  <a:cubicBezTo>
                    <a:pt x="819" y="465"/>
                    <a:pt x="803" y="481"/>
                    <a:pt x="784" y="472"/>
                  </a:cubicBezTo>
                  <a:cubicBezTo>
                    <a:pt x="747" y="455"/>
                    <a:pt x="742" y="426"/>
                    <a:pt x="691" y="434"/>
                  </a:cubicBezTo>
                  <a:cubicBezTo>
                    <a:pt x="603" y="447"/>
                    <a:pt x="603" y="588"/>
                    <a:pt x="691" y="602"/>
                  </a:cubicBezTo>
                  <a:cubicBezTo>
                    <a:pt x="742" y="610"/>
                    <a:pt x="747" y="580"/>
                    <a:pt x="784" y="563"/>
                  </a:cubicBezTo>
                  <a:cubicBezTo>
                    <a:pt x="803" y="555"/>
                    <a:pt x="819" y="570"/>
                    <a:pt x="819" y="636"/>
                  </a:cubicBezTo>
                  <a:cubicBezTo>
                    <a:pt x="819" y="819"/>
                    <a:pt x="819" y="819"/>
                    <a:pt x="819" y="819"/>
                  </a:cubicBezTo>
                  <a:cubicBezTo>
                    <a:pt x="636" y="819"/>
                    <a:pt x="636" y="819"/>
                    <a:pt x="636" y="819"/>
                  </a:cubicBezTo>
                  <a:cubicBezTo>
                    <a:pt x="570" y="819"/>
                    <a:pt x="554" y="803"/>
                    <a:pt x="563" y="784"/>
                  </a:cubicBezTo>
                  <a:cubicBezTo>
                    <a:pt x="580" y="747"/>
                    <a:pt x="609" y="743"/>
                    <a:pt x="601" y="691"/>
                  </a:cubicBezTo>
                  <a:cubicBezTo>
                    <a:pt x="588" y="603"/>
                    <a:pt x="447" y="603"/>
                    <a:pt x="433" y="691"/>
                  </a:cubicBezTo>
                  <a:cubicBezTo>
                    <a:pt x="425" y="743"/>
                    <a:pt x="455" y="747"/>
                    <a:pt x="472" y="784"/>
                  </a:cubicBezTo>
                  <a:cubicBezTo>
                    <a:pt x="480" y="803"/>
                    <a:pt x="465" y="819"/>
                    <a:pt x="399" y="819"/>
                  </a:cubicBezTo>
                  <a:cubicBezTo>
                    <a:pt x="216" y="819"/>
                    <a:pt x="216" y="819"/>
                    <a:pt x="216" y="819"/>
                  </a:cubicBezTo>
                  <a:cubicBezTo>
                    <a:pt x="216" y="636"/>
                    <a:pt x="216" y="636"/>
                    <a:pt x="216" y="636"/>
                  </a:cubicBezTo>
                  <a:cubicBezTo>
                    <a:pt x="216" y="570"/>
                    <a:pt x="200" y="555"/>
                    <a:pt x="180" y="563"/>
                  </a:cubicBezTo>
                  <a:cubicBezTo>
                    <a:pt x="144" y="580"/>
                    <a:pt x="139" y="610"/>
                    <a:pt x="88" y="602"/>
                  </a:cubicBezTo>
                  <a:cubicBezTo>
                    <a:pt x="0" y="588"/>
                    <a:pt x="0" y="447"/>
                    <a:pt x="88" y="434"/>
                  </a:cubicBezTo>
                  <a:cubicBezTo>
                    <a:pt x="139" y="426"/>
                    <a:pt x="144" y="455"/>
                    <a:pt x="180" y="472"/>
                  </a:cubicBezTo>
                  <a:cubicBezTo>
                    <a:pt x="200" y="481"/>
                    <a:pt x="216" y="465"/>
                    <a:pt x="216" y="399"/>
                  </a:cubicBezTo>
                  <a:cubicBezTo>
                    <a:pt x="216" y="216"/>
                    <a:pt x="216" y="216"/>
                    <a:pt x="216" y="216"/>
                  </a:cubicBezTo>
                  <a:lnTo>
                    <a:pt x="399" y="216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 w="19050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ffectLst>
              <a:outerShdw blurRad="190500" dist="76200" dir="5400000" sx="103000" sy="103000" algn="t" rotWithShape="0">
                <a:prstClr val="black">
                  <a:alpha val="1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prstClr val="black"/>
                </a:solidFill>
                <a:sym typeface="+mn-lt"/>
              </a:endParaRPr>
            </a:p>
          </p:txBody>
        </p:sp>
        <p:sp>
          <p:nvSpPr>
            <p:cNvPr id="42" name="Freeform 77">
              <a:extLst>
                <a:ext uri="{FF2B5EF4-FFF2-40B4-BE49-F238E27FC236}">
                  <a16:creationId xmlns:a16="http://schemas.microsoft.com/office/drawing/2014/main" xmlns="" id="{88B7A7FF-3D89-40AD-9C8F-1AB7720AE50F}"/>
                </a:ext>
              </a:extLst>
            </p:cNvPr>
            <p:cNvSpPr/>
            <p:nvPr/>
          </p:nvSpPr>
          <p:spPr bwMode="auto">
            <a:xfrm>
              <a:off x="4471134" y="1450565"/>
              <a:ext cx="2205363" cy="2203315"/>
            </a:xfrm>
            <a:custGeom>
              <a:avLst/>
              <a:gdLst/>
              <a:ahLst/>
              <a:cxnLst>
                <a:cxn ang="0">
                  <a:pos x="183" y="216"/>
                </a:cxn>
                <a:cxn ang="0">
                  <a:pos x="256" y="180"/>
                </a:cxn>
                <a:cxn ang="0">
                  <a:pos x="217" y="88"/>
                </a:cxn>
                <a:cxn ang="0">
                  <a:pos x="385" y="88"/>
                </a:cxn>
                <a:cxn ang="0">
                  <a:pos x="347" y="180"/>
                </a:cxn>
                <a:cxn ang="0">
                  <a:pos x="420" y="216"/>
                </a:cxn>
                <a:cxn ang="0">
                  <a:pos x="603" y="216"/>
                </a:cxn>
                <a:cxn ang="0">
                  <a:pos x="603" y="399"/>
                </a:cxn>
                <a:cxn ang="0">
                  <a:pos x="638" y="472"/>
                </a:cxn>
                <a:cxn ang="0">
                  <a:pos x="731" y="433"/>
                </a:cxn>
                <a:cxn ang="0">
                  <a:pos x="731" y="601"/>
                </a:cxn>
                <a:cxn ang="0">
                  <a:pos x="638" y="563"/>
                </a:cxn>
                <a:cxn ang="0">
                  <a:pos x="603" y="636"/>
                </a:cxn>
                <a:cxn ang="0">
                  <a:pos x="603" y="819"/>
                </a:cxn>
                <a:cxn ang="0">
                  <a:pos x="420" y="819"/>
                </a:cxn>
                <a:cxn ang="0">
                  <a:pos x="347" y="784"/>
                </a:cxn>
                <a:cxn ang="0">
                  <a:pos x="385" y="691"/>
                </a:cxn>
                <a:cxn ang="0">
                  <a:pos x="217" y="691"/>
                </a:cxn>
                <a:cxn ang="0">
                  <a:pos x="256" y="784"/>
                </a:cxn>
                <a:cxn ang="0">
                  <a:pos x="183" y="819"/>
                </a:cxn>
                <a:cxn ang="0">
                  <a:pos x="0" y="819"/>
                </a:cxn>
                <a:cxn ang="0">
                  <a:pos x="0" y="636"/>
                </a:cxn>
                <a:cxn ang="0">
                  <a:pos x="35" y="563"/>
                </a:cxn>
                <a:cxn ang="0">
                  <a:pos x="128" y="601"/>
                </a:cxn>
                <a:cxn ang="0">
                  <a:pos x="128" y="433"/>
                </a:cxn>
                <a:cxn ang="0">
                  <a:pos x="35" y="472"/>
                </a:cxn>
                <a:cxn ang="0">
                  <a:pos x="0" y="399"/>
                </a:cxn>
                <a:cxn ang="0">
                  <a:pos x="0" y="216"/>
                </a:cxn>
                <a:cxn ang="0">
                  <a:pos x="183" y="216"/>
                </a:cxn>
              </a:cxnLst>
              <a:rect l="0" t="0" r="r" b="b"/>
              <a:pathLst>
                <a:path w="819" h="819">
                  <a:moveTo>
                    <a:pt x="183" y="216"/>
                  </a:moveTo>
                  <a:cubicBezTo>
                    <a:pt x="249" y="216"/>
                    <a:pt x="264" y="200"/>
                    <a:pt x="256" y="180"/>
                  </a:cubicBezTo>
                  <a:cubicBezTo>
                    <a:pt x="239" y="144"/>
                    <a:pt x="209" y="139"/>
                    <a:pt x="217" y="88"/>
                  </a:cubicBezTo>
                  <a:cubicBezTo>
                    <a:pt x="231" y="0"/>
                    <a:pt x="372" y="0"/>
                    <a:pt x="385" y="88"/>
                  </a:cubicBezTo>
                  <a:cubicBezTo>
                    <a:pt x="393" y="139"/>
                    <a:pt x="364" y="144"/>
                    <a:pt x="347" y="180"/>
                  </a:cubicBezTo>
                  <a:cubicBezTo>
                    <a:pt x="338" y="200"/>
                    <a:pt x="354" y="216"/>
                    <a:pt x="420" y="216"/>
                  </a:cubicBezTo>
                  <a:cubicBezTo>
                    <a:pt x="603" y="216"/>
                    <a:pt x="603" y="216"/>
                    <a:pt x="603" y="216"/>
                  </a:cubicBezTo>
                  <a:cubicBezTo>
                    <a:pt x="603" y="399"/>
                    <a:pt x="603" y="399"/>
                    <a:pt x="603" y="399"/>
                  </a:cubicBezTo>
                  <a:cubicBezTo>
                    <a:pt x="603" y="465"/>
                    <a:pt x="619" y="480"/>
                    <a:pt x="638" y="472"/>
                  </a:cubicBezTo>
                  <a:cubicBezTo>
                    <a:pt x="675" y="455"/>
                    <a:pt x="680" y="425"/>
                    <a:pt x="731" y="433"/>
                  </a:cubicBezTo>
                  <a:cubicBezTo>
                    <a:pt x="819" y="447"/>
                    <a:pt x="819" y="588"/>
                    <a:pt x="731" y="601"/>
                  </a:cubicBezTo>
                  <a:cubicBezTo>
                    <a:pt x="680" y="609"/>
                    <a:pt x="675" y="580"/>
                    <a:pt x="638" y="563"/>
                  </a:cubicBezTo>
                  <a:cubicBezTo>
                    <a:pt x="619" y="554"/>
                    <a:pt x="603" y="570"/>
                    <a:pt x="603" y="636"/>
                  </a:cubicBezTo>
                  <a:cubicBezTo>
                    <a:pt x="603" y="819"/>
                    <a:pt x="603" y="819"/>
                    <a:pt x="603" y="819"/>
                  </a:cubicBezTo>
                  <a:cubicBezTo>
                    <a:pt x="420" y="819"/>
                    <a:pt x="420" y="819"/>
                    <a:pt x="420" y="819"/>
                  </a:cubicBezTo>
                  <a:cubicBezTo>
                    <a:pt x="354" y="819"/>
                    <a:pt x="338" y="803"/>
                    <a:pt x="347" y="784"/>
                  </a:cubicBezTo>
                  <a:cubicBezTo>
                    <a:pt x="364" y="747"/>
                    <a:pt x="393" y="742"/>
                    <a:pt x="385" y="691"/>
                  </a:cubicBezTo>
                  <a:cubicBezTo>
                    <a:pt x="372" y="603"/>
                    <a:pt x="231" y="603"/>
                    <a:pt x="217" y="691"/>
                  </a:cubicBezTo>
                  <a:cubicBezTo>
                    <a:pt x="209" y="742"/>
                    <a:pt x="239" y="747"/>
                    <a:pt x="256" y="784"/>
                  </a:cubicBezTo>
                  <a:cubicBezTo>
                    <a:pt x="264" y="803"/>
                    <a:pt x="249" y="819"/>
                    <a:pt x="183" y="819"/>
                  </a:cubicBezTo>
                  <a:cubicBezTo>
                    <a:pt x="0" y="819"/>
                    <a:pt x="0" y="819"/>
                    <a:pt x="0" y="819"/>
                  </a:cubicBezTo>
                  <a:cubicBezTo>
                    <a:pt x="0" y="636"/>
                    <a:pt x="0" y="636"/>
                    <a:pt x="0" y="636"/>
                  </a:cubicBezTo>
                  <a:cubicBezTo>
                    <a:pt x="0" y="570"/>
                    <a:pt x="16" y="554"/>
                    <a:pt x="35" y="563"/>
                  </a:cubicBezTo>
                  <a:cubicBezTo>
                    <a:pt x="72" y="580"/>
                    <a:pt x="76" y="609"/>
                    <a:pt x="128" y="601"/>
                  </a:cubicBezTo>
                  <a:cubicBezTo>
                    <a:pt x="216" y="588"/>
                    <a:pt x="216" y="447"/>
                    <a:pt x="128" y="433"/>
                  </a:cubicBezTo>
                  <a:cubicBezTo>
                    <a:pt x="76" y="425"/>
                    <a:pt x="72" y="455"/>
                    <a:pt x="35" y="472"/>
                  </a:cubicBezTo>
                  <a:cubicBezTo>
                    <a:pt x="16" y="480"/>
                    <a:pt x="0" y="465"/>
                    <a:pt x="0" y="399"/>
                  </a:cubicBezTo>
                  <a:cubicBezTo>
                    <a:pt x="0" y="216"/>
                    <a:pt x="0" y="216"/>
                    <a:pt x="0" y="216"/>
                  </a:cubicBezTo>
                  <a:lnTo>
                    <a:pt x="183" y="216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 w="19050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ffectLst>
              <a:outerShdw blurRad="190500" dist="76200" dir="5400000" sx="103000" sy="103000" algn="t" rotWithShape="0">
                <a:prstClr val="black">
                  <a:alpha val="1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prstClr val="black"/>
                </a:solidFill>
                <a:sym typeface="+mn-lt"/>
              </a:endParaRPr>
            </a:p>
          </p:txBody>
        </p:sp>
        <p:sp>
          <p:nvSpPr>
            <p:cNvPr id="43" name="Freeform 79">
              <a:extLst>
                <a:ext uri="{FF2B5EF4-FFF2-40B4-BE49-F238E27FC236}">
                  <a16:creationId xmlns:a16="http://schemas.microsoft.com/office/drawing/2014/main" xmlns="" id="{D699504F-27A9-463A-80F1-E3C4D2F8962F}"/>
                </a:ext>
              </a:extLst>
            </p:cNvPr>
            <p:cNvSpPr/>
            <p:nvPr/>
          </p:nvSpPr>
          <p:spPr bwMode="auto">
            <a:xfrm>
              <a:off x="5512328" y="3653879"/>
              <a:ext cx="2205363" cy="2205364"/>
            </a:xfrm>
            <a:custGeom>
              <a:avLst/>
              <a:gdLst/>
              <a:ahLst/>
              <a:cxnLst>
                <a:cxn ang="0">
                  <a:pos x="216" y="420"/>
                </a:cxn>
                <a:cxn ang="0">
                  <a:pos x="181" y="347"/>
                </a:cxn>
                <a:cxn ang="0">
                  <a:pos x="88" y="386"/>
                </a:cxn>
                <a:cxn ang="0">
                  <a:pos x="88" y="218"/>
                </a:cxn>
                <a:cxn ang="0">
                  <a:pos x="181" y="256"/>
                </a:cxn>
                <a:cxn ang="0">
                  <a:pos x="216" y="183"/>
                </a:cxn>
                <a:cxn ang="0">
                  <a:pos x="216" y="0"/>
                </a:cxn>
                <a:cxn ang="0">
                  <a:pos x="399" y="0"/>
                </a:cxn>
                <a:cxn ang="0">
                  <a:pos x="472" y="35"/>
                </a:cxn>
                <a:cxn ang="0">
                  <a:pos x="434" y="128"/>
                </a:cxn>
                <a:cxn ang="0">
                  <a:pos x="602" y="128"/>
                </a:cxn>
                <a:cxn ang="0">
                  <a:pos x="563" y="35"/>
                </a:cxn>
                <a:cxn ang="0">
                  <a:pos x="636" y="0"/>
                </a:cxn>
                <a:cxn ang="0">
                  <a:pos x="819" y="0"/>
                </a:cxn>
                <a:cxn ang="0">
                  <a:pos x="819" y="183"/>
                </a:cxn>
                <a:cxn ang="0">
                  <a:pos x="784" y="256"/>
                </a:cxn>
                <a:cxn ang="0">
                  <a:pos x="691" y="218"/>
                </a:cxn>
                <a:cxn ang="0">
                  <a:pos x="691" y="386"/>
                </a:cxn>
                <a:cxn ang="0">
                  <a:pos x="784" y="347"/>
                </a:cxn>
                <a:cxn ang="0">
                  <a:pos x="819" y="420"/>
                </a:cxn>
                <a:cxn ang="0">
                  <a:pos x="819" y="603"/>
                </a:cxn>
                <a:cxn ang="0">
                  <a:pos x="636" y="603"/>
                </a:cxn>
                <a:cxn ang="0">
                  <a:pos x="563" y="639"/>
                </a:cxn>
                <a:cxn ang="0">
                  <a:pos x="602" y="731"/>
                </a:cxn>
                <a:cxn ang="0">
                  <a:pos x="434" y="731"/>
                </a:cxn>
                <a:cxn ang="0">
                  <a:pos x="472" y="639"/>
                </a:cxn>
                <a:cxn ang="0">
                  <a:pos x="399" y="603"/>
                </a:cxn>
                <a:cxn ang="0">
                  <a:pos x="216" y="603"/>
                </a:cxn>
                <a:cxn ang="0">
                  <a:pos x="216" y="420"/>
                </a:cxn>
              </a:cxnLst>
              <a:rect l="0" t="0" r="r" b="b"/>
              <a:pathLst>
                <a:path w="819" h="819">
                  <a:moveTo>
                    <a:pt x="216" y="420"/>
                  </a:moveTo>
                  <a:cubicBezTo>
                    <a:pt x="216" y="354"/>
                    <a:pt x="200" y="339"/>
                    <a:pt x="181" y="347"/>
                  </a:cubicBezTo>
                  <a:cubicBezTo>
                    <a:pt x="144" y="364"/>
                    <a:pt x="139" y="394"/>
                    <a:pt x="88" y="386"/>
                  </a:cubicBezTo>
                  <a:cubicBezTo>
                    <a:pt x="0" y="372"/>
                    <a:pt x="0" y="231"/>
                    <a:pt x="88" y="218"/>
                  </a:cubicBezTo>
                  <a:cubicBezTo>
                    <a:pt x="139" y="210"/>
                    <a:pt x="144" y="239"/>
                    <a:pt x="181" y="256"/>
                  </a:cubicBezTo>
                  <a:cubicBezTo>
                    <a:pt x="200" y="265"/>
                    <a:pt x="216" y="249"/>
                    <a:pt x="216" y="183"/>
                  </a:cubicBezTo>
                  <a:cubicBezTo>
                    <a:pt x="216" y="0"/>
                    <a:pt x="216" y="0"/>
                    <a:pt x="216" y="0"/>
                  </a:cubicBezTo>
                  <a:cubicBezTo>
                    <a:pt x="399" y="0"/>
                    <a:pt x="399" y="0"/>
                    <a:pt x="399" y="0"/>
                  </a:cubicBezTo>
                  <a:cubicBezTo>
                    <a:pt x="465" y="0"/>
                    <a:pt x="481" y="16"/>
                    <a:pt x="472" y="35"/>
                  </a:cubicBezTo>
                  <a:cubicBezTo>
                    <a:pt x="455" y="72"/>
                    <a:pt x="426" y="77"/>
                    <a:pt x="434" y="128"/>
                  </a:cubicBezTo>
                  <a:cubicBezTo>
                    <a:pt x="447" y="216"/>
                    <a:pt x="588" y="216"/>
                    <a:pt x="602" y="128"/>
                  </a:cubicBezTo>
                  <a:cubicBezTo>
                    <a:pt x="610" y="77"/>
                    <a:pt x="580" y="72"/>
                    <a:pt x="563" y="35"/>
                  </a:cubicBezTo>
                  <a:cubicBezTo>
                    <a:pt x="555" y="16"/>
                    <a:pt x="570" y="0"/>
                    <a:pt x="636" y="0"/>
                  </a:cubicBezTo>
                  <a:cubicBezTo>
                    <a:pt x="819" y="0"/>
                    <a:pt x="819" y="0"/>
                    <a:pt x="819" y="0"/>
                  </a:cubicBezTo>
                  <a:cubicBezTo>
                    <a:pt x="819" y="183"/>
                    <a:pt x="819" y="183"/>
                    <a:pt x="819" y="183"/>
                  </a:cubicBezTo>
                  <a:cubicBezTo>
                    <a:pt x="819" y="249"/>
                    <a:pt x="803" y="265"/>
                    <a:pt x="784" y="256"/>
                  </a:cubicBezTo>
                  <a:cubicBezTo>
                    <a:pt x="747" y="239"/>
                    <a:pt x="743" y="210"/>
                    <a:pt x="691" y="218"/>
                  </a:cubicBezTo>
                  <a:cubicBezTo>
                    <a:pt x="603" y="231"/>
                    <a:pt x="603" y="372"/>
                    <a:pt x="691" y="386"/>
                  </a:cubicBezTo>
                  <a:cubicBezTo>
                    <a:pt x="743" y="394"/>
                    <a:pt x="747" y="364"/>
                    <a:pt x="784" y="347"/>
                  </a:cubicBezTo>
                  <a:cubicBezTo>
                    <a:pt x="803" y="339"/>
                    <a:pt x="819" y="354"/>
                    <a:pt x="819" y="420"/>
                  </a:cubicBezTo>
                  <a:cubicBezTo>
                    <a:pt x="819" y="603"/>
                    <a:pt x="819" y="603"/>
                    <a:pt x="819" y="603"/>
                  </a:cubicBezTo>
                  <a:cubicBezTo>
                    <a:pt x="636" y="603"/>
                    <a:pt x="636" y="603"/>
                    <a:pt x="636" y="603"/>
                  </a:cubicBezTo>
                  <a:cubicBezTo>
                    <a:pt x="570" y="603"/>
                    <a:pt x="555" y="619"/>
                    <a:pt x="563" y="639"/>
                  </a:cubicBezTo>
                  <a:cubicBezTo>
                    <a:pt x="580" y="675"/>
                    <a:pt x="610" y="680"/>
                    <a:pt x="602" y="731"/>
                  </a:cubicBezTo>
                  <a:cubicBezTo>
                    <a:pt x="588" y="819"/>
                    <a:pt x="447" y="819"/>
                    <a:pt x="434" y="731"/>
                  </a:cubicBezTo>
                  <a:cubicBezTo>
                    <a:pt x="426" y="680"/>
                    <a:pt x="455" y="675"/>
                    <a:pt x="472" y="639"/>
                  </a:cubicBezTo>
                  <a:cubicBezTo>
                    <a:pt x="481" y="619"/>
                    <a:pt x="465" y="603"/>
                    <a:pt x="399" y="603"/>
                  </a:cubicBezTo>
                  <a:cubicBezTo>
                    <a:pt x="216" y="603"/>
                    <a:pt x="216" y="603"/>
                    <a:pt x="216" y="603"/>
                  </a:cubicBezTo>
                  <a:lnTo>
                    <a:pt x="216" y="42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 w="19050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ffectLst>
              <a:outerShdw blurRad="190500" dist="76200" dir="5400000" sx="103000" sy="103000" algn="t" rotWithShape="0">
                <a:prstClr val="black">
                  <a:alpha val="1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prstClr val="black"/>
                </a:solidFill>
                <a:sym typeface="+mn-lt"/>
              </a:endParaRP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xmlns="" id="{BF2E715F-CD4F-4834-A17D-54421E9ECCC2}"/>
              </a:ext>
            </a:extLst>
          </p:cNvPr>
          <p:cNvGrpSpPr/>
          <p:nvPr/>
        </p:nvGrpSpPr>
        <p:grpSpPr>
          <a:xfrm>
            <a:off x="881177" y="2724973"/>
            <a:ext cx="2634367" cy="854956"/>
            <a:chOff x="1281809" y="2621030"/>
            <a:chExt cx="2634367" cy="854956"/>
          </a:xfrm>
        </p:grpSpPr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xmlns="" id="{E09F1F73-7973-4DE5-9444-5241C8E7C37D}"/>
                </a:ext>
              </a:extLst>
            </p:cNvPr>
            <p:cNvSpPr txBox="1"/>
            <p:nvPr/>
          </p:nvSpPr>
          <p:spPr>
            <a:xfrm>
              <a:off x="2669040" y="2621030"/>
              <a:ext cx="1247136" cy="3627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+mj-ea"/>
                </a:rPr>
                <a:t>TEXT HERE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</a:endParaRP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xmlns="" id="{6C143EFE-CAEC-441C-9E7A-0ADF3C46617F}"/>
                </a:ext>
              </a:extLst>
            </p:cNvPr>
            <p:cNvSpPr txBox="1"/>
            <p:nvPr/>
          </p:nvSpPr>
          <p:spPr>
            <a:xfrm>
              <a:off x="1281809" y="2940455"/>
              <a:ext cx="2634367" cy="535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1200"/>
              </a:lvl1pPr>
            </a:lstStyle>
            <a:p>
              <a:pPr algn="r"/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Nunc </a:t>
              </a:r>
              <a:r>
                <a:rPr lang="en-US" altLang="zh-CN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viverra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US" altLang="zh-CN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imperdiet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US" altLang="zh-CN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enim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. </a:t>
              </a:r>
              <a:r>
                <a:rPr lang="en-US" altLang="zh-CN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Fusce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est. </a:t>
              </a:r>
              <a:r>
                <a:rPr lang="en-US" altLang="zh-CN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Vivamus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a </a:t>
              </a:r>
              <a:r>
                <a:rPr lang="en-US" altLang="zh-CN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tellus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.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xmlns="" id="{C6CE1548-1FA5-4800-BFC4-564AE94F0BC3}"/>
              </a:ext>
            </a:extLst>
          </p:cNvPr>
          <p:cNvGrpSpPr/>
          <p:nvPr/>
        </p:nvGrpSpPr>
        <p:grpSpPr>
          <a:xfrm>
            <a:off x="8676456" y="4373998"/>
            <a:ext cx="2634367" cy="854956"/>
            <a:chOff x="1289536" y="4875148"/>
            <a:chExt cx="2634367" cy="854956"/>
          </a:xfrm>
        </p:grpSpPr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xmlns="" id="{C9A4B9C8-FACD-4DB5-AD6E-DA9296DDEFCF}"/>
                </a:ext>
              </a:extLst>
            </p:cNvPr>
            <p:cNvSpPr txBox="1"/>
            <p:nvPr/>
          </p:nvSpPr>
          <p:spPr>
            <a:xfrm>
              <a:off x="1289536" y="4875148"/>
              <a:ext cx="1247136" cy="3627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+mj-ea"/>
                </a:rPr>
                <a:t>TEXT HERE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</a:endParaRP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xmlns="" id="{5E741A0B-CA56-42A7-8D56-16D295A7593D}"/>
                </a:ext>
              </a:extLst>
            </p:cNvPr>
            <p:cNvSpPr txBox="1"/>
            <p:nvPr/>
          </p:nvSpPr>
          <p:spPr>
            <a:xfrm>
              <a:off x="1289536" y="5194573"/>
              <a:ext cx="2634367" cy="535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1200"/>
              </a:lvl1pPr>
            </a:lstStyle>
            <a:p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Nunc </a:t>
              </a:r>
              <a:r>
                <a:rPr lang="en-US" altLang="zh-CN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viverra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US" altLang="zh-CN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imperdiet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US" altLang="zh-CN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enim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. </a:t>
              </a:r>
              <a:r>
                <a:rPr lang="en-US" altLang="zh-CN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Fusce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est. </a:t>
              </a:r>
              <a:r>
                <a:rPr lang="en-US" altLang="zh-CN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Vivamus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a </a:t>
              </a:r>
              <a:r>
                <a:rPr lang="en-US" altLang="zh-CN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tellus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.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xmlns="" id="{74FED8BD-843C-4641-95A9-CDE66495DED6}"/>
              </a:ext>
            </a:extLst>
          </p:cNvPr>
          <p:cNvGrpSpPr/>
          <p:nvPr/>
        </p:nvGrpSpPr>
        <p:grpSpPr>
          <a:xfrm>
            <a:off x="8676456" y="2724973"/>
            <a:ext cx="2634367" cy="854956"/>
            <a:chOff x="1289536" y="4875148"/>
            <a:chExt cx="2634367" cy="854956"/>
          </a:xfrm>
        </p:grpSpPr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xmlns="" id="{202B64D1-A9DA-4DDB-95F2-091216871C01}"/>
                </a:ext>
              </a:extLst>
            </p:cNvPr>
            <p:cNvSpPr txBox="1"/>
            <p:nvPr/>
          </p:nvSpPr>
          <p:spPr>
            <a:xfrm>
              <a:off x="1289536" y="4875148"/>
              <a:ext cx="1247136" cy="3627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+mj-ea"/>
                </a:rPr>
                <a:t>TEXT HERE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</a:endParaRP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xmlns="" id="{FCF65DCC-E6A2-47AC-9374-E5803F6DEEF3}"/>
                </a:ext>
              </a:extLst>
            </p:cNvPr>
            <p:cNvSpPr txBox="1"/>
            <p:nvPr/>
          </p:nvSpPr>
          <p:spPr>
            <a:xfrm>
              <a:off x="1289536" y="5194573"/>
              <a:ext cx="2634367" cy="535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1200"/>
              </a:lvl1pPr>
            </a:lstStyle>
            <a:p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Nunc </a:t>
              </a:r>
              <a:r>
                <a:rPr lang="en-US" altLang="zh-CN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viverra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US" altLang="zh-CN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imperdiet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US" altLang="zh-CN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enim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. </a:t>
              </a:r>
              <a:r>
                <a:rPr lang="en-US" altLang="zh-CN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Fusce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est. </a:t>
              </a:r>
              <a:r>
                <a:rPr lang="en-US" altLang="zh-CN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Vivamus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a </a:t>
              </a:r>
              <a:r>
                <a:rPr lang="en-US" altLang="zh-CN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tellus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.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xmlns="" id="{19C81F3E-02E1-4049-89F6-BC227E982E16}"/>
              </a:ext>
            </a:extLst>
          </p:cNvPr>
          <p:cNvGrpSpPr/>
          <p:nvPr/>
        </p:nvGrpSpPr>
        <p:grpSpPr>
          <a:xfrm>
            <a:off x="881177" y="4373998"/>
            <a:ext cx="2634367" cy="854956"/>
            <a:chOff x="1281809" y="2621030"/>
            <a:chExt cx="2634367" cy="854956"/>
          </a:xfrm>
        </p:grpSpPr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xmlns="" id="{6B8A8AB3-724C-4824-B690-AB6DF1981665}"/>
                </a:ext>
              </a:extLst>
            </p:cNvPr>
            <p:cNvSpPr txBox="1"/>
            <p:nvPr/>
          </p:nvSpPr>
          <p:spPr>
            <a:xfrm>
              <a:off x="2669040" y="2621030"/>
              <a:ext cx="1247136" cy="3627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+mj-ea"/>
                </a:rPr>
                <a:t>TEXT HERE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</a:endParaRPr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xmlns="" id="{612D718A-6914-4FB5-A04A-DD54F68D3F3E}"/>
                </a:ext>
              </a:extLst>
            </p:cNvPr>
            <p:cNvSpPr txBox="1"/>
            <p:nvPr/>
          </p:nvSpPr>
          <p:spPr>
            <a:xfrm>
              <a:off x="1281809" y="2940455"/>
              <a:ext cx="2634367" cy="535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1200"/>
              </a:lvl1pPr>
            </a:lstStyle>
            <a:p>
              <a:pPr algn="r"/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Nunc </a:t>
              </a:r>
              <a:r>
                <a:rPr lang="en-US" altLang="zh-CN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viverra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US" altLang="zh-CN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imperdiet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US" altLang="zh-CN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enim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. </a:t>
              </a:r>
              <a:r>
                <a:rPr lang="en-US" altLang="zh-CN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Fusce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est. </a:t>
              </a:r>
              <a:r>
                <a:rPr lang="en-US" altLang="zh-CN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Vivamus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a </a:t>
              </a:r>
              <a:r>
                <a:rPr lang="en-US" altLang="zh-CN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tellus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.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568896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667657" y="995381"/>
            <a:ext cx="11016343" cy="3039590"/>
          </a:xfrm>
          <a:prstGeom prst="roundRect">
            <a:avLst>
              <a:gd name="adj" fmla="val 0"/>
            </a:avLst>
          </a:prstGeom>
          <a:solidFill>
            <a:schemeClr val="tx1">
              <a:lumMod val="85000"/>
              <a:lumOff val="15000"/>
            </a:schemeClr>
          </a:solidFill>
          <a:ln w="28575" cap="flat">
            <a:gradFill flip="none" rotWithShape="1">
              <a:gsLst>
                <a:gs pos="0">
                  <a:schemeClr val="bg1">
                    <a:alpha val="64000"/>
                  </a:schemeClr>
                </a:gs>
                <a:gs pos="100000">
                  <a:schemeClr val="bg1">
                    <a:lumMod val="95000"/>
                    <a:alpha val="0"/>
                  </a:schemeClr>
                </a:gs>
              </a:gsLst>
              <a:lin ang="0" scaled="1"/>
              <a:tileRect/>
            </a:gradFill>
            <a:prstDash val="solid"/>
            <a:miter lim="800000"/>
            <a:headEnd/>
            <a:tailEnd/>
          </a:ln>
          <a:effectLst>
            <a:outerShdw blurRad="190500" dist="76200" dir="5400000" sx="103000" sy="103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48500" y="0"/>
            <a:ext cx="5143500" cy="6858000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1107475" y="1311950"/>
            <a:ext cx="618631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5400" dirty="0">
                <a:solidFill>
                  <a:schemeClr val="bg1"/>
                </a:solidFill>
                <a:latin typeface="+mj-ea"/>
                <a:ea typeface="+mj-ea"/>
              </a:rPr>
              <a:t>感</a:t>
            </a:r>
            <a:r>
              <a:rPr lang="zh-CN" altLang="en-US" sz="5400" dirty="0" smtClean="0">
                <a:solidFill>
                  <a:schemeClr val="bg1"/>
                </a:solidFill>
                <a:latin typeface="+mj-ea"/>
                <a:ea typeface="+mj-ea"/>
              </a:rPr>
              <a:t>谢聆听  </a:t>
            </a:r>
            <a:r>
              <a:rPr lang="en-US" altLang="zh-CN" sz="5400" dirty="0" smtClean="0">
                <a:solidFill>
                  <a:schemeClr val="bg1"/>
                </a:solidFill>
                <a:latin typeface="+mj-ea"/>
                <a:ea typeface="+mj-ea"/>
              </a:rPr>
              <a:t>THANKS</a:t>
            </a:r>
            <a:endParaRPr lang="zh-CN" altLang="en-US" sz="5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1136503" y="3198600"/>
            <a:ext cx="2052683" cy="396236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19050" cap="flat">
            <a:noFill/>
            <a:prstDash val="solid"/>
            <a:miter lim="800000"/>
            <a:headEnd/>
            <a:tailEnd/>
          </a:ln>
          <a:effectLst>
            <a:outerShdw blurRad="190500" dist="76200" dir="5400000" sx="103000" sy="103000" algn="t" rotWithShape="0">
              <a:prstClr val="black">
                <a:alpha val="1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汇报人：</a:t>
            </a:r>
            <a:r>
              <a: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Sunny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107475" y="2354937"/>
            <a:ext cx="8728821" cy="626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400" dirty="0">
                <a:solidFill>
                  <a:schemeClr val="bg1"/>
                </a:solidFill>
              </a:rPr>
              <a:t>Lorem Ipsum is simply dummy text of the printing and typesetting industry. Lorem Ipsum is simply dummy text of the printing and typesetting industry. 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2584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图片占位符 1"/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3" name="文本框 2"/>
          <p:cNvSpPr txBox="1"/>
          <p:nvPr/>
        </p:nvSpPr>
        <p:spPr>
          <a:xfrm>
            <a:off x="4300695" y="823965"/>
            <a:ext cx="526330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dirty="0" smtClean="0"/>
              <a:t>Sunny   </a:t>
            </a:r>
            <a:r>
              <a:rPr lang="zh-CN" altLang="en-US" dirty="0" smtClean="0"/>
              <a:t>作品</a:t>
            </a:r>
            <a:endParaRPr lang="en-US" altLang="zh-CN" dirty="0" smtClean="0"/>
          </a:p>
          <a:p>
            <a:pPr algn="l"/>
            <a:endParaRPr lang="en-US" altLang="zh-CN" dirty="0"/>
          </a:p>
          <a:p>
            <a:pPr algn="l"/>
            <a:endParaRPr lang="en-US" altLang="zh-CN" dirty="0" smtClean="0"/>
          </a:p>
          <a:p>
            <a:pPr algn="l"/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 </a:t>
            </a:r>
            <a:r>
              <a:rPr lang="zh-CN" altLang="en-US" dirty="0" smtClean="0"/>
              <a:t>授权发布</a:t>
            </a:r>
            <a:endParaRPr lang="zh-CN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10214072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1959429"/>
            <a:ext cx="12192000" cy="2939143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19050" cap="flat">
            <a:noFill/>
            <a:prstDash val="solid"/>
            <a:miter lim="800000"/>
            <a:headEnd/>
            <a:tailE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53239" y="3363687"/>
            <a:ext cx="267855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dirty="0">
                <a:solidFill>
                  <a:schemeClr val="bg1"/>
                </a:solidFill>
                <a:latin typeface="+mj-lt"/>
              </a:rPr>
              <a:t>PART</a:t>
            </a:r>
            <a:endParaRPr lang="zh-CN" altLang="en-US" sz="8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1735648" y="555171"/>
            <a:ext cx="2808516" cy="2808516"/>
          </a:xfrm>
          <a:prstGeom prst="ellipse">
            <a:avLst/>
          </a:prstGeom>
          <a:solidFill>
            <a:schemeClr val="bg1">
              <a:lumMod val="75000"/>
            </a:schemeClr>
          </a:solidFill>
          <a:ln w="19050" cap="flat">
            <a:noFill/>
            <a:prstDash val="solid"/>
            <a:miter lim="800000"/>
            <a:headEnd/>
            <a:tailEnd/>
          </a:ln>
          <a:effectLst>
            <a:outerShdw blurRad="190500" dist="76200" dir="5400000" sx="103000" sy="103000" algn="t" rotWithShape="0">
              <a:prstClr val="black">
                <a:alpha val="1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8000" dirty="0">
                <a:solidFill>
                  <a:schemeClr val="bg1"/>
                </a:solidFill>
                <a:latin typeface="+mj-lt"/>
              </a:rPr>
              <a:t>01</a:t>
            </a:r>
            <a:endParaRPr lang="zh-CN" altLang="en-US" sz="8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5204394" y="2946400"/>
            <a:ext cx="2517206" cy="482953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9050" cap="flat">
            <a:noFill/>
            <a:prstDash val="solid"/>
            <a:miter lim="800000"/>
            <a:headEnd/>
            <a:tailEnd/>
          </a:ln>
          <a:effectLst>
            <a:outerShdw blurRad="190500" dist="76200" dir="5400000" sx="103000" sy="103000" algn="t" rotWithShape="0">
              <a:prstClr val="black">
                <a:alpha val="1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TEMPLATE TITLE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5C883EA1-054C-4C7F-A52C-0BEAF8F82932}"/>
              </a:ext>
            </a:extLst>
          </p:cNvPr>
          <p:cNvSpPr/>
          <p:nvPr/>
        </p:nvSpPr>
        <p:spPr>
          <a:xfrm>
            <a:off x="5515544" y="3543585"/>
            <a:ext cx="5504246" cy="9325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400" dirty="0">
                <a:solidFill>
                  <a:schemeClr val="bg1"/>
                </a:solidFill>
              </a:rPr>
              <a:t>Lorem Ipsum is simply dummy text of the printing and typesetting industry. Lorem Ipsum has been the industry's standard dummy text ever since the 1500s. 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35815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4791" y="450213"/>
            <a:ext cx="111755" cy="653531"/>
          </a:xfrm>
          <a:prstGeom prst="roundRect">
            <a:avLst>
              <a:gd name="adj" fmla="val 50000"/>
            </a:avLst>
          </a:prstGeom>
          <a:solidFill>
            <a:schemeClr val="tx1">
              <a:lumMod val="75000"/>
              <a:lumOff val="25000"/>
            </a:schemeClr>
          </a:solidFill>
          <a:ln w="19050" cap="flat">
            <a:noFill/>
            <a:prstDash val="solid"/>
            <a:miter lim="800000"/>
            <a:headEnd/>
            <a:tailEnd/>
          </a:ln>
          <a:effectLst>
            <a:outerShdw blurRad="190500" dist="76200" dir="5400000" sx="103000" sy="103000" algn="t" rotWithShape="0">
              <a:prstClr val="black">
                <a:alpha val="1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747877" y="450213"/>
            <a:ext cx="5375832" cy="653531"/>
            <a:chOff x="701695" y="205450"/>
            <a:chExt cx="5375832" cy="653531"/>
          </a:xfrm>
        </p:grpSpPr>
        <p:sp>
          <p:nvSpPr>
            <p:cNvPr id="4" name="矩形 3"/>
            <p:cNvSpPr/>
            <p:nvPr/>
          </p:nvSpPr>
          <p:spPr>
            <a:xfrm>
              <a:off x="701696" y="520427"/>
              <a:ext cx="5375831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Lorem Ipsum is simply dummy text of the printing.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701695" y="205450"/>
              <a:ext cx="2992849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lt"/>
                </a:rPr>
                <a:t>BUSINESS TEMPLATE</a:t>
              </a:r>
              <a:endPara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endParaRP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9AD03911-8155-4895-B050-6658839B3DCF}"/>
              </a:ext>
            </a:extLst>
          </p:cNvPr>
          <p:cNvGrpSpPr/>
          <p:nvPr/>
        </p:nvGrpSpPr>
        <p:grpSpPr>
          <a:xfrm>
            <a:off x="6760029" y="1910443"/>
            <a:ext cx="4397828" cy="3363686"/>
            <a:chOff x="6760029" y="1910443"/>
            <a:chExt cx="4397828" cy="3363686"/>
          </a:xfrm>
        </p:grpSpPr>
        <p:cxnSp>
          <p:nvCxnSpPr>
            <p:cNvPr id="8" name="直接连接符 7"/>
            <p:cNvCxnSpPr/>
            <p:nvPr/>
          </p:nvCxnSpPr>
          <p:spPr>
            <a:xfrm>
              <a:off x="6760029" y="1910443"/>
              <a:ext cx="4397828" cy="0"/>
            </a:xfrm>
            <a:prstGeom prst="line">
              <a:avLst/>
            </a:prstGeom>
            <a:ln w="127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6760029" y="5274129"/>
              <a:ext cx="4397828" cy="0"/>
            </a:xfrm>
            <a:prstGeom prst="line">
              <a:avLst/>
            </a:prstGeom>
            <a:ln w="127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矩形: 圆角 6">
            <a:extLst>
              <a:ext uri="{FF2B5EF4-FFF2-40B4-BE49-F238E27FC236}">
                <a16:creationId xmlns:a16="http://schemas.microsoft.com/office/drawing/2014/main" xmlns="" id="{21FB3601-E17B-4461-87BA-7D84DB70392F}"/>
              </a:ext>
            </a:extLst>
          </p:cNvPr>
          <p:cNvSpPr/>
          <p:nvPr/>
        </p:nvSpPr>
        <p:spPr>
          <a:xfrm>
            <a:off x="6881366" y="3059408"/>
            <a:ext cx="2080260" cy="434486"/>
          </a:xfrm>
          <a:prstGeom prst="roundRect">
            <a:avLst>
              <a:gd name="adj" fmla="val 16989"/>
            </a:avLst>
          </a:prstGeom>
          <a:solidFill>
            <a:schemeClr val="tx1">
              <a:lumMod val="85000"/>
              <a:lumOff val="15000"/>
            </a:schemeClr>
          </a:solidFill>
          <a:ln w="19050" cap="flat">
            <a:noFill/>
            <a:prstDash val="solid"/>
            <a:miter lim="800000"/>
            <a:headEnd/>
            <a:tailEnd/>
          </a:ln>
          <a:effectLst>
            <a:outerShdw blurRad="190500" dist="76200" dir="5400000" sx="103000" sy="103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935716" y="3712732"/>
            <a:ext cx="4100804" cy="1212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 is simply dummy text of the printing and typesetting industry. Lorem Ipsum has been the industry's standard dummy text ever since the 1500s. 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935715" y="3076596"/>
            <a:ext cx="196893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+mj-ea"/>
              </a:rPr>
              <a:t>LOREM IPSUM</a:t>
            </a:r>
            <a:endParaRPr lang="zh-CN" altLang="en-US" sz="2000" dirty="0">
              <a:solidFill>
                <a:schemeClr val="bg1"/>
              </a:solidFill>
              <a:latin typeface="+mj-ea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7110279" y="2259200"/>
            <a:ext cx="581370" cy="581370"/>
            <a:chOff x="7859456" y="1723253"/>
            <a:chExt cx="386272" cy="38627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6" name="AutoShape 81"/>
            <p:cNvSpPr>
              <a:spLocks/>
            </p:cNvSpPr>
            <p:nvPr/>
          </p:nvSpPr>
          <p:spPr bwMode="auto">
            <a:xfrm>
              <a:off x="7859456" y="1723253"/>
              <a:ext cx="386272" cy="38627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35" y="9811"/>
                  </a:moveTo>
                  <a:cubicBezTo>
                    <a:pt x="20220" y="10144"/>
                    <a:pt x="20081" y="10800"/>
                    <a:pt x="18899" y="10800"/>
                  </a:cubicBezTo>
                  <a:lnTo>
                    <a:pt x="17549" y="10800"/>
                  </a:lnTo>
                  <a:cubicBezTo>
                    <a:pt x="17363" y="10800"/>
                    <a:pt x="17212" y="10950"/>
                    <a:pt x="17212" y="11137"/>
                  </a:cubicBezTo>
                  <a:cubicBezTo>
                    <a:pt x="17212" y="11324"/>
                    <a:pt x="17363" y="11475"/>
                    <a:pt x="17549" y="11475"/>
                  </a:cubicBezTo>
                  <a:lnTo>
                    <a:pt x="18858" y="11475"/>
                  </a:lnTo>
                  <a:cubicBezTo>
                    <a:pt x="19870" y="11475"/>
                    <a:pt x="20003" y="12314"/>
                    <a:pt x="19938" y="12719"/>
                  </a:cubicBezTo>
                  <a:cubicBezTo>
                    <a:pt x="19855" y="13223"/>
                    <a:pt x="19618" y="14175"/>
                    <a:pt x="18478" y="14175"/>
                  </a:cubicBezTo>
                  <a:lnTo>
                    <a:pt x="16874" y="14175"/>
                  </a:lnTo>
                  <a:cubicBezTo>
                    <a:pt x="16688" y="14175"/>
                    <a:pt x="16537" y="14325"/>
                    <a:pt x="16537" y="14512"/>
                  </a:cubicBezTo>
                  <a:cubicBezTo>
                    <a:pt x="16537" y="14699"/>
                    <a:pt x="16688" y="14850"/>
                    <a:pt x="16874" y="14850"/>
                  </a:cubicBezTo>
                  <a:lnTo>
                    <a:pt x="18203" y="14850"/>
                  </a:lnTo>
                  <a:cubicBezTo>
                    <a:pt x="19343" y="14850"/>
                    <a:pt x="19243" y="15718"/>
                    <a:pt x="19079" y="16237"/>
                  </a:cubicBezTo>
                  <a:cubicBezTo>
                    <a:pt x="18864" y="16918"/>
                    <a:pt x="18732" y="17549"/>
                    <a:pt x="17297" y="17549"/>
                  </a:cubicBezTo>
                  <a:lnTo>
                    <a:pt x="16196" y="17549"/>
                  </a:lnTo>
                  <a:cubicBezTo>
                    <a:pt x="16009" y="17549"/>
                    <a:pt x="15859" y="17700"/>
                    <a:pt x="15859" y="17887"/>
                  </a:cubicBezTo>
                  <a:cubicBezTo>
                    <a:pt x="15859" y="18073"/>
                    <a:pt x="16009" y="18225"/>
                    <a:pt x="16196" y="18225"/>
                  </a:cubicBezTo>
                  <a:lnTo>
                    <a:pt x="17255" y="18225"/>
                  </a:lnTo>
                  <a:cubicBezTo>
                    <a:pt x="17993" y="18225"/>
                    <a:pt x="18027" y="18923"/>
                    <a:pt x="17950" y="19174"/>
                  </a:cubicBezTo>
                  <a:cubicBezTo>
                    <a:pt x="17866" y="19448"/>
                    <a:pt x="17767" y="19651"/>
                    <a:pt x="17762" y="19660"/>
                  </a:cubicBezTo>
                  <a:cubicBezTo>
                    <a:pt x="17558" y="20028"/>
                    <a:pt x="17229" y="20249"/>
                    <a:pt x="16534" y="20249"/>
                  </a:cubicBezTo>
                  <a:lnTo>
                    <a:pt x="12844" y="20249"/>
                  </a:lnTo>
                  <a:cubicBezTo>
                    <a:pt x="10990" y="20249"/>
                    <a:pt x="9151" y="19829"/>
                    <a:pt x="9104" y="19818"/>
                  </a:cubicBezTo>
                  <a:cubicBezTo>
                    <a:pt x="6299" y="19172"/>
                    <a:pt x="6152" y="19122"/>
                    <a:pt x="5976" y="19072"/>
                  </a:cubicBezTo>
                  <a:cubicBezTo>
                    <a:pt x="5976" y="19072"/>
                    <a:pt x="5405" y="18976"/>
                    <a:pt x="5405" y="18478"/>
                  </a:cubicBezTo>
                  <a:lnTo>
                    <a:pt x="5399" y="9155"/>
                  </a:lnTo>
                  <a:cubicBezTo>
                    <a:pt x="5399" y="8839"/>
                    <a:pt x="5601" y="8552"/>
                    <a:pt x="5935" y="8452"/>
                  </a:cubicBezTo>
                  <a:cubicBezTo>
                    <a:pt x="5977" y="8435"/>
                    <a:pt x="6034" y="8419"/>
                    <a:pt x="6074" y="8401"/>
                  </a:cubicBezTo>
                  <a:cubicBezTo>
                    <a:pt x="9158" y="7125"/>
                    <a:pt x="10097" y="4324"/>
                    <a:pt x="10124" y="2025"/>
                  </a:cubicBezTo>
                  <a:cubicBezTo>
                    <a:pt x="10128" y="1702"/>
                    <a:pt x="10378" y="1350"/>
                    <a:pt x="10800" y="1350"/>
                  </a:cubicBezTo>
                  <a:cubicBezTo>
                    <a:pt x="11514" y="1350"/>
                    <a:pt x="12774" y="2782"/>
                    <a:pt x="12774" y="4554"/>
                  </a:cubicBezTo>
                  <a:cubicBezTo>
                    <a:pt x="12774" y="6155"/>
                    <a:pt x="12711" y="6432"/>
                    <a:pt x="12149" y="8100"/>
                  </a:cubicBezTo>
                  <a:cubicBezTo>
                    <a:pt x="18899" y="8100"/>
                    <a:pt x="18852" y="8196"/>
                    <a:pt x="19448" y="8353"/>
                  </a:cubicBezTo>
                  <a:cubicBezTo>
                    <a:pt x="20187" y="8564"/>
                    <a:pt x="20249" y="9175"/>
                    <a:pt x="20249" y="9386"/>
                  </a:cubicBezTo>
                  <a:cubicBezTo>
                    <a:pt x="20249" y="9618"/>
                    <a:pt x="20243" y="9584"/>
                    <a:pt x="20235" y="9811"/>
                  </a:cubicBezTo>
                  <a:moveTo>
                    <a:pt x="4724" y="19575"/>
                  </a:moveTo>
                  <a:cubicBezTo>
                    <a:pt x="4724" y="19948"/>
                    <a:pt x="4423" y="20249"/>
                    <a:pt x="4049" y="20249"/>
                  </a:cubicBezTo>
                  <a:lnTo>
                    <a:pt x="2024" y="20249"/>
                  </a:lnTo>
                  <a:cubicBezTo>
                    <a:pt x="1652" y="20249"/>
                    <a:pt x="1349" y="19948"/>
                    <a:pt x="1349" y="19575"/>
                  </a:cubicBezTo>
                  <a:lnTo>
                    <a:pt x="1349" y="8774"/>
                  </a:lnTo>
                  <a:cubicBezTo>
                    <a:pt x="1349" y="8401"/>
                    <a:pt x="1652" y="8100"/>
                    <a:pt x="2024" y="8100"/>
                  </a:cubicBezTo>
                  <a:lnTo>
                    <a:pt x="4049" y="8100"/>
                  </a:lnTo>
                  <a:cubicBezTo>
                    <a:pt x="4423" y="8100"/>
                    <a:pt x="4724" y="8401"/>
                    <a:pt x="4724" y="8774"/>
                  </a:cubicBezTo>
                  <a:cubicBezTo>
                    <a:pt x="4724" y="8774"/>
                    <a:pt x="4724" y="19575"/>
                    <a:pt x="4724" y="19575"/>
                  </a:cubicBezTo>
                  <a:close/>
                  <a:moveTo>
                    <a:pt x="19686" y="7069"/>
                  </a:moveTo>
                  <a:cubicBezTo>
                    <a:pt x="18842" y="6846"/>
                    <a:pt x="16858" y="6849"/>
                    <a:pt x="13956" y="6773"/>
                  </a:cubicBezTo>
                  <a:cubicBezTo>
                    <a:pt x="14093" y="6139"/>
                    <a:pt x="14124" y="5568"/>
                    <a:pt x="14124" y="4554"/>
                  </a:cubicBezTo>
                  <a:cubicBezTo>
                    <a:pt x="14124" y="2133"/>
                    <a:pt x="12361" y="0"/>
                    <a:pt x="10800" y="0"/>
                  </a:cubicBezTo>
                  <a:cubicBezTo>
                    <a:pt x="9698" y="0"/>
                    <a:pt x="8789" y="901"/>
                    <a:pt x="8774" y="2009"/>
                  </a:cubicBezTo>
                  <a:cubicBezTo>
                    <a:pt x="8760" y="3368"/>
                    <a:pt x="8340" y="5716"/>
                    <a:pt x="6074" y="6906"/>
                  </a:cubicBezTo>
                  <a:cubicBezTo>
                    <a:pt x="5908" y="6994"/>
                    <a:pt x="5433" y="7228"/>
                    <a:pt x="5364" y="7259"/>
                  </a:cubicBezTo>
                  <a:lnTo>
                    <a:pt x="5399" y="7289"/>
                  </a:lnTo>
                  <a:cubicBezTo>
                    <a:pt x="5045" y="6984"/>
                    <a:pt x="4554" y="6750"/>
                    <a:pt x="4049" y="6750"/>
                  </a:cubicBezTo>
                  <a:lnTo>
                    <a:pt x="2024" y="6750"/>
                  </a:lnTo>
                  <a:cubicBezTo>
                    <a:pt x="908" y="6750"/>
                    <a:pt x="0" y="7658"/>
                    <a:pt x="0" y="8774"/>
                  </a:cubicBezTo>
                  <a:lnTo>
                    <a:pt x="0" y="19575"/>
                  </a:lnTo>
                  <a:cubicBezTo>
                    <a:pt x="0" y="20691"/>
                    <a:pt x="908" y="21599"/>
                    <a:pt x="2024" y="21599"/>
                  </a:cubicBezTo>
                  <a:lnTo>
                    <a:pt x="4049" y="21599"/>
                  </a:lnTo>
                  <a:cubicBezTo>
                    <a:pt x="4853" y="21599"/>
                    <a:pt x="5525" y="21114"/>
                    <a:pt x="5850" y="20434"/>
                  </a:cubicBezTo>
                  <a:cubicBezTo>
                    <a:pt x="5859" y="20437"/>
                    <a:pt x="5873" y="20441"/>
                    <a:pt x="5882" y="20442"/>
                  </a:cubicBezTo>
                  <a:cubicBezTo>
                    <a:pt x="5927" y="20454"/>
                    <a:pt x="5979" y="20467"/>
                    <a:pt x="6044" y="20485"/>
                  </a:cubicBezTo>
                  <a:cubicBezTo>
                    <a:pt x="6056" y="20487"/>
                    <a:pt x="6062" y="20488"/>
                    <a:pt x="6074" y="20492"/>
                  </a:cubicBezTo>
                  <a:cubicBezTo>
                    <a:pt x="6464" y="20588"/>
                    <a:pt x="7212" y="20768"/>
                    <a:pt x="8812" y="21135"/>
                  </a:cubicBezTo>
                  <a:cubicBezTo>
                    <a:pt x="9155" y="21213"/>
                    <a:pt x="10966" y="21599"/>
                    <a:pt x="12844" y="21599"/>
                  </a:cubicBezTo>
                  <a:lnTo>
                    <a:pt x="16534" y="21599"/>
                  </a:lnTo>
                  <a:cubicBezTo>
                    <a:pt x="17659" y="21599"/>
                    <a:pt x="18469" y="21167"/>
                    <a:pt x="18952" y="20298"/>
                  </a:cubicBezTo>
                  <a:cubicBezTo>
                    <a:pt x="18958" y="20285"/>
                    <a:pt x="19114" y="19982"/>
                    <a:pt x="19240" y="19572"/>
                  </a:cubicBezTo>
                  <a:cubicBezTo>
                    <a:pt x="19336" y="19263"/>
                    <a:pt x="19371" y="18827"/>
                    <a:pt x="19256" y="18384"/>
                  </a:cubicBezTo>
                  <a:cubicBezTo>
                    <a:pt x="19981" y="17886"/>
                    <a:pt x="20214" y="17133"/>
                    <a:pt x="20366" y="16643"/>
                  </a:cubicBezTo>
                  <a:cubicBezTo>
                    <a:pt x="20620" y="15838"/>
                    <a:pt x="20544" y="15235"/>
                    <a:pt x="20367" y="14803"/>
                  </a:cubicBezTo>
                  <a:cubicBezTo>
                    <a:pt x="20775" y="14418"/>
                    <a:pt x="21122" y="13831"/>
                    <a:pt x="21269" y="12935"/>
                  </a:cubicBezTo>
                  <a:cubicBezTo>
                    <a:pt x="21361" y="12380"/>
                    <a:pt x="21263" y="11809"/>
                    <a:pt x="21007" y="11334"/>
                  </a:cubicBezTo>
                  <a:cubicBezTo>
                    <a:pt x="21389" y="10905"/>
                    <a:pt x="21564" y="10365"/>
                    <a:pt x="21583" y="9865"/>
                  </a:cubicBezTo>
                  <a:lnTo>
                    <a:pt x="21591" y="9724"/>
                  </a:lnTo>
                  <a:cubicBezTo>
                    <a:pt x="21596" y="9635"/>
                    <a:pt x="21600" y="9581"/>
                    <a:pt x="21600" y="9386"/>
                  </a:cubicBezTo>
                  <a:cubicBezTo>
                    <a:pt x="21600" y="8533"/>
                    <a:pt x="21010" y="7446"/>
                    <a:pt x="19686" y="706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50800" tIns="50800" rIns="50800" bIns="50800" anchor="ctr"/>
            <a:lstStyle/>
            <a:p>
              <a:pPr defTabSz="609585"/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7" name="AutoShape 82"/>
            <p:cNvSpPr>
              <a:spLocks/>
            </p:cNvSpPr>
            <p:nvPr/>
          </p:nvSpPr>
          <p:spPr bwMode="auto">
            <a:xfrm>
              <a:off x="7895771" y="2036893"/>
              <a:ext cx="36316" cy="3631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4400"/>
                  </a:moveTo>
                  <a:cubicBezTo>
                    <a:pt x="8820" y="14400"/>
                    <a:pt x="7200" y="12782"/>
                    <a:pt x="7200" y="10800"/>
                  </a:cubicBezTo>
                  <a:cubicBezTo>
                    <a:pt x="7200" y="8817"/>
                    <a:pt x="8820" y="7200"/>
                    <a:pt x="10800" y="7200"/>
                  </a:cubicBezTo>
                  <a:cubicBezTo>
                    <a:pt x="12779" y="7200"/>
                    <a:pt x="14400" y="8817"/>
                    <a:pt x="14400" y="10800"/>
                  </a:cubicBezTo>
                  <a:cubicBezTo>
                    <a:pt x="14400" y="12782"/>
                    <a:pt x="12779" y="14400"/>
                    <a:pt x="10800" y="14400"/>
                  </a:cubicBezTo>
                  <a:moveTo>
                    <a:pt x="10800" y="0"/>
                  </a:moveTo>
                  <a:cubicBezTo>
                    <a:pt x="4837" y="0"/>
                    <a:pt x="0" y="4837"/>
                    <a:pt x="0" y="10800"/>
                  </a:cubicBezTo>
                  <a:cubicBezTo>
                    <a:pt x="0" y="16762"/>
                    <a:pt x="4837" y="21599"/>
                    <a:pt x="10800" y="21599"/>
                  </a:cubicBezTo>
                  <a:cubicBezTo>
                    <a:pt x="16762" y="21599"/>
                    <a:pt x="21600" y="16762"/>
                    <a:pt x="21600" y="10800"/>
                  </a:cubicBezTo>
                  <a:cubicBezTo>
                    <a:pt x="21600" y="4837"/>
                    <a:pt x="16762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50800" tIns="50800" rIns="50800" bIns="50800" anchor="ctr"/>
            <a:lstStyle/>
            <a:p>
              <a:pPr defTabSz="609585"/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  <p:pic>
        <p:nvPicPr>
          <p:cNvPr id="9" name="图片占位符 8"/>
          <p:cNvPicPr>
            <a:picLocks noGrp="1" noChangeAspect="1"/>
          </p:cNvPicPr>
          <p:nvPr>
            <p:ph type="pic" sz="quarter" idx="13"/>
          </p:nvPr>
        </p:nvPicPr>
        <p:blipFill>
          <a:blip r:embed="rId2" cstate="email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855712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12192000" cy="437523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 w="19050" cap="flat">
            <a:noFill/>
            <a:prstDash val="solid"/>
            <a:miter lim="800000"/>
            <a:headEnd/>
            <a:tailE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534791" y="450213"/>
            <a:ext cx="111755" cy="65353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9050" cap="flat">
            <a:noFill/>
            <a:prstDash val="solid"/>
            <a:miter lim="800000"/>
            <a:headEnd/>
            <a:tailEnd/>
          </a:ln>
          <a:effectLst>
            <a:outerShdw blurRad="190500" dist="76200" dir="5400000" sx="103000" sy="103000" algn="t" rotWithShape="0">
              <a:prstClr val="black">
                <a:alpha val="1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747877" y="450213"/>
            <a:ext cx="5375832" cy="653531"/>
            <a:chOff x="701695" y="205450"/>
            <a:chExt cx="5375832" cy="653531"/>
          </a:xfrm>
        </p:grpSpPr>
        <p:sp>
          <p:nvSpPr>
            <p:cNvPr id="4" name="矩形 3"/>
            <p:cNvSpPr/>
            <p:nvPr/>
          </p:nvSpPr>
          <p:spPr>
            <a:xfrm>
              <a:off x="701696" y="520427"/>
              <a:ext cx="5375831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600" dirty="0">
                  <a:solidFill>
                    <a:schemeClr val="bg1"/>
                  </a:solidFill>
                </a:rPr>
                <a:t>Lorem Ipsum is simply dummy text of the printing.</a:t>
              </a:r>
              <a:endParaRPr lang="zh-CN" altLang="en-US" sz="1600" dirty="0">
                <a:solidFill>
                  <a:schemeClr val="bg1"/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701695" y="205450"/>
              <a:ext cx="2992849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000" dirty="0">
                  <a:solidFill>
                    <a:schemeClr val="bg1"/>
                  </a:solidFill>
                  <a:latin typeface="+mj-lt"/>
                </a:rPr>
                <a:t>BUSINESS TEMPLATE</a:t>
              </a:r>
              <a:endParaRPr lang="zh-CN" altLang="en-US" sz="2000" dirty="0">
                <a:solidFill>
                  <a:schemeClr val="bg1"/>
                </a:solidFill>
                <a:latin typeface="+mj-lt"/>
              </a:endParaRPr>
            </a:p>
          </p:txBody>
        </p:sp>
      </p:grpSp>
      <p:sp>
        <p:nvSpPr>
          <p:cNvPr id="9" name="椭圆 8"/>
          <p:cNvSpPr/>
          <p:nvPr/>
        </p:nvSpPr>
        <p:spPr>
          <a:xfrm>
            <a:off x="1464129" y="1785258"/>
            <a:ext cx="1719942" cy="1719942"/>
          </a:xfrm>
          <a:prstGeom prst="ellipse">
            <a:avLst/>
          </a:prstGeom>
          <a:noFill/>
          <a:ln w="12700" cap="flat">
            <a:solidFill>
              <a:schemeClr val="bg1"/>
            </a:solidFill>
            <a:prstDash val="solid"/>
            <a:miter lim="800000"/>
            <a:headEnd/>
            <a:tailE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3978729" y="1785258"/>
            <a:ext cx="1719942" cy="1719942"/>
          </a:xfrm>
          <a:prstGeom prst="ellipse">
            <a:avLst/>
          </a:prstGeom>
          <a:noFill/>
          <a:ln w="12700" cap="flat">
            <a:solidFill>
              <a:schemeClr val="bg1"/>
            </a:solidFill>
            <a:prstDash val="solid"/>
            <a:miter lim="800000"/>
            <a:headEnd/>
            <a:tailE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6493329" y="1785258"/>
            <a:ext cx="1719942" cy="1719942"/>
          </a:xfrm>
          <a:prstGeom prst="ellipse">
            <a:avLst/>
          </a:prstGeom>
          <a:noFill/>
          <a:ln w="12700" cap="flat">
            <a:solidFill>
              <a:schemeClr val="bg1"/>
            </a:solidFill>
            <a:prstDash val="solid"/>
            <a:miter lim="800000"/>
            <a:headEnd/>
            <a:tailE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9095014" y="1785258"/>
            <a:ext cx="1719942" cy="1719942"/>
          </a:xfrm>
          <a:prstGeom prst="ellipse">
            <a:avLst/>
          </a:prstGeom>
          <a:noFill/>
          <a:ln w="12700" cap="flat">
            <a:solidFill>
              <a:schemeClr val="bg1"/>
            </a:solidFill>
            <a:prstDash val="solid"/>
            <a:miter lim="800000"/>
            <a:headEnd/>
            <a:tailE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132415" y="4690207"/>
            <a:ext cx="2383370" cy="9325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 is simply dummy text of the printing and typesetting industry.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616770" y="3707104"/>
            <a:ext cx="141466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+mj-lt"/>
              </a:rPr>
              <a:t>Template</a:t>
            </a:r>
            <a:endParaRPr lang="zh-CN" altLang="en-US" sz="2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3647015" y="4690207"/>
            <a:ext cx="2383370" cy="9325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 is simply dummy text of the printing and typesetting industry.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6161615" y="4690207"/>
            <a:ext cx="2383370" cy="9325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 is simply dummy text of the printing and typesetting industry.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8763300" y="4690207"/>
            <a:ext cx="2383370" cy="9325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 is simply dummy text of the printing and typesetting industry.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4160398" y="3707104"/>
            <a:ext cx="141466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+mj-lt"/>
              </a:rPr>
              <a:t>Template</a:t>
            </a:r>
            <a:endParaRPr lang="zh-CN" altLang="en-US" sz="2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6704026" y="3707104"/>
            <a:ext cx="141466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+mj-lt"/>
              </a:rPr>
              <a:t>Template</a:t>
            </a:r>
            <a:endParaRPr lang="zh-CN" altLang="en-US" sz="2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9247655" y="3707104"/>
            <a:ext cx="141466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+mj-lt"/>
              </a:rPr>
              <a:t>Template</a:t>
            </a:r>
            <a:endParaRPr lang="zh-CN" altLang="en-US" sz="2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0" name="AutoShape 46"/>
          <p:cNvSpPr>
            <a:spLocks/>
          </p:cNvSpPr>
          <p:nvPr/>
        </p:nvSpPr>
        <p:spPr bwMode="auto">
          <a:xfrm>
            <a:off x="9628341" y="2318585"/>
            <a:ext cx="653288" cy="65328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6874" y="17549"/>
                </a:moveTo>
                <a:cubicBezTo>
                  <a:pt x="15513" y="17549"/>
                  <a:pt x="14343" y="15612"/>
                  <a:pt x="13809" y="12825"/>
                </a:cubicBezTo>
                <a:lnTo>
                  <a:pt x="15524" y="12825"/>
                </a:lnTo>
                <a:cubicBezTo>
                  <a:pt x="17038" y="12825"/>
                  <a:pt x="18224" y="11343"/>
                  <a:pt x="18224" y="9450"/>
                </a:cubicBezTo>
                <a:cubicBezTo>
                  <a:pt x="18224" y="7558"/>
                  <a:pt x="17038" y="6075"/>
                  <a:pt x="15524" y="6075"/>
                </a:cubicBezTo>
                <a:lnTo>
                  <a:pt x="13809" y="6075"/>
                </a:lnTo>
                <a:cubicBezTo>
                  <a:pt x="14343" y="3289"/>
                  <a:pt x="15513" y="1350"/>
                  <a:pt x="16874" y="1350"/>
                </a:cubicBezTo>
                <a:cubicBezTo>
                  <a:pt x="18739" y="1350"/>
                  <a:pt x="20249" y="4976"/>
                  <a:pt x="20249" y="9450"/>
                </a:cubicBezTo>
                <a:cubicBezTo>
                  <a:pt x="20249" y="13923"/>
                  <a:pt x="18739" y="17549"/>
                  <a:pt x="16874" y="17549"/>
                </a:cubicBezTo>
                <a:moveTo>
                  <a:pt x="8926" y="11482"/>
                </a:moveTo>
                <a:lnTo>
                  <a:pt x="8774" y="11482"/>
                </a:lnTo>
                <a:lnTo>
                  <a:pt x="8774" y="11475"/>
                </a:lnTo>
                <a:cubicBezTo>
                  <a:pt x="8028" y="11475"/>
                  <a:pt x="7424" y="10569"/>
                  <a:pt x="7424" y="9450"/>
                </a:cubicBezTo>
                <a:cubicBezTo>
                  <a:pt x="7424" y="8332"/>
                  <a:pt x="8028" y="7425"/>
                  <a:pt x="8774" y="7425"/>
                </a:cubicBezTo>
                <a:lnTo>
                  <a:pt x="8926" y="7425"/>
                </a:lnTo>
                <a:cubicBezTo>
                  <a:pt x="10200" y="7425"/>
                  <a:pt x="11391" y="6924"/>
                  <a:pt x="12441" y="6063"/>
                </a:cubicBezTo>
                <a:cubicBezTo>
                  <a:pt x="12248" y="7149"/>
                  <a:pt x="12149" y="8300"/>
                  <a:pt x="12149" y="9450"/>
                </a:cubicBezTo>
                <a:cubicBezTo>
                  <a:pt x="12149" y="10603"/>
                  <a:pt x="12248" y="11758"/>
                  <a:pt x="12442" y="12846"/>
                </a:cubicBezTo>
                <a:cubicBezTo>
                  <a:pt x="11393" y="11983"/>
                  <a:pt x="10200" y="11482"/>
                  <a:pt x="8926" y="11482"/>
                </a:cubicBezTo>
                <a:moveTo>
                  <a:pt x="8096" y="20249"/>
                </a:moveTo>
                <a:lnTo>
                  <a:pt x="5396" y="20249"/>
                </a:lnTo>
                <a:lnTo>
                  <a:pt x="5396" y="14175"/>
                </a:lnTo>
                <a:cubicBezTo>
                  <a:pt x="5396" y="13683"/>
                  <a:pt x="5264" y="13223"/>
                  <a:pt x="5033" y="12825"/>
                </a:cubicBezTo>
                <a:lnTo>
                  <a:pt x="5505" y="12825"/>
                </a:lnTo>
                <a:lnTo>
                  <a:pt x="5505" y="12832"/>
                </a:lnTo>
                <a:lnTo>
                  <a:pt x="7535" y="12832"/>
                </a:lnTo>
                <a:cubicBezTo>
                  <a:pt x="7463" y="13042"/>
                  <a:pt x="7421" y="13265"/>
                  <a:pt x="7421" y="13500"/>
                </a:cubicBezTo>
                <a:lnTo>
                  <a:pt x="7421" y="18225"/>
                </a:lnTo>
                <a:cubicBezTo>
                  <a:pt x="7421" y="18874"/>
                  <a:pt x="7784" y="19307"/>
                  <a:pt x="8001" y="19565"/>
                </a:cubicBezTo>
                <a:cubicBezTo>
                  <a:pt x="8031" y="19601"/>
                  <a:pt x="8065" y="19638"/>
                  <a:pt x="8096" y="19677"/>
                </a:cubicBezTo>
                <a:cubicBezTo>
                  <a:pt x="8096" y="19677"/>
                  <a:pt x="8096" y="20249"/>
                  <a:pt x="8096" y="20249"/>
                </a:cubicBezTo>
                <a:close/>
                <a:moveTo>
                  <a:pt x="1349" y="9450"/>
                </a:moveTo>
                <a:cubicBezTo>
                  <a:pt x="1349" y="8332"/>
                  <a:pt x="1953" y="7425"/>
                  <a:pt x="2699" y="7425"/>
                </a:cubicBezTo>
                <a:lnTo>
                  <a:pt x="7434" y="7425"/>
                </a:lnTo>
                <a:cubicBezTo>
                  <a:pt x="7014" y="7916"/>
                  <a:pt x="6749" y="8631"/>
                  <a:pt x="6749" y="9450"/>
                </a:cubicBezTo>
                <a:cubicBezTo>
                  <a:pt x="6749" y="10270"/>
                  <a:pt x="7014" y="10984"/>
                  <a:pt x="7434" y="11475"/>
                </a:cubicBezTo>
                <a:lnTo>
                  <a:pt x="2699" y="11475"/>
                </a:lnTo>
                <a:cubicBezTo>
                  <a:pt x="1953" y="11475"/>
                  <a:pt x="1349" y="10569"/>
                  <a:pt x="1349" y="9450"/>
                </a:cubicBezTo>
                <a:moveTo>
                  <a:pt x="13499" y="9450"/>
                </a:moveTo>
                <a:cubicBezTo>
                  <a:pt x="13499" y="8749"/>
                  <a:pt x="13540" y="8073"/>
                  <a:pt x="13610" y="7425"/>
                </a:cubicBezTo>
                <a:lnTo>
                  <a:pt x="15524" y="7425"/>
                </a:lnTo>
                <a:cubicBezTo>
                  <a:pt x="16269" y="7425"/>
                  <a:pt x="16874" y="8332"/>
                  <a:pt x="16874" y="9450"/>
                </a:cubicBezTo>
                <a:cubicBezTo>
                  <a:pt x="16874" y="10569"/>
                  <a:pt x="16269" y="11475"/>
                  <a:pt x="15524" y="11475"/>
                </a:cubicBezTo>
                <a:lnTo>
                  <a:pt x="13610" y="11475"/>
                </a:lnTo>
                <a:cubicBezTo>
                  <a:pt x="13540" y="10826"/>
                  <a:pt x="13499" y="10151"/>
                  <a:pt x="13499" y="9450"/>
                </a:cubicBezTo>
                <a:moveTo>
                  <a:pt x="16874" y="0"/>
                </a:moveTo>
                <a:cubicBezTo>
                  <a:pt x="15489" y="0"/>
                  <a:pt x="14400" y="951"/>
                  <a:pt x="13618" y="2420"/>
                </a:cubicBezTo>
                <a:lnTo>
                  <a:pt x="13604" y="2412"/>
                </a:lnTo>
                <a:cubicBezTo>
                  <a:pt x="12469" y="4635"/>
                  <a:pt x="10778" y="6075"/>
                  <a:pt x="8926" y="6075"/>
                </a:cubicBezTo>
                <a:lnTo>
                  <a:pt x="8479" y="6075"/>
                </a:lnTo>
                <a:lnTo>
                  <a:pt x="5505" y="6075"/>
                </a:lnTo>
                <a:lnTo>
                  <a:pt x="2699" y="6075"/>
                </a:lnTo>
                <a:cubicBezTo>
                  <a:pt x="1185" y="6075"/>
                  <a:pt x="0" y="7558"/>
                  <a:pt x="0" y="9450"/>
                </a:cubicBezTo>
                <a:cubicBezTo>
                  <a:pt x="0" y="11343"/>
                  <a:pt x="1185" y="12825"/>
                  <a:pt x="2699" y="12825"/>
                </a:cubicBezTo>
                <a:cubicBezTo>
                  <a:pt x="3443" y="12827"/>
                  <a:pt x="4046" y="13430"/>
                  <a:pt x="4046" y="14175"/>
                </a:cubicBezTo>
                <a:lnTo>
                  <a:pt x="4046" y="20249"/>
                </a:lnTo>
                <a:cubicBezTo>
                  <a:pt x="4046" y="20996"/>
                  <a:pt x="4651" y="21599"/>
                  <a:pt x="5396" y="21599"/>
                </a:cubicBezTo>
                <a:lnTo>
                  <a:pt x="8096" y="21599"/>
                </a:lnTo>
                <a:cubicBezTo>
                  <a:pt x="8842" y="21599"/>
                  <a:pt x="9446" y="20996"/>
                  <a:pt x="9446" y="20249"/>
                </a:cubicBezTo>
                <a:lnTo>
                  <a:pt x="9446" y="19575"/>
                </a:lnTo>
                <a:cubicBezTo>
                  <a:pt x="9446" y="18900"/>
                  <a:pt x="8771" y="18598"/>
                  <a:pt x="8771" y="18225"/>
                </a:cubicBezTo>
                <a:lnTo>
                  <a:pt x="8771" y="13500"/>
                </a:lnTo>
                <a:cubicBezTo>
                  <a:pt x="8771" y="13484"/>
                  <a:pt x="8781" y="13473"/>
                  <a:pt x="8782" y="13458"/>
                </a:cubicBezTo>
                <a:cubicBezTo>
                  <a:pt x="8789" y="13361"/>
                  <a:pt x="8815" y="13271"/>
                  <a:pt x="8859" y="13191"/>
                </a:cubicBezTo>
                <a:cubicBezTo>
                  <a:pt x="8871" y="13169"/>
                  <a:pt x="8884" y="13151"/>
                  <a:pt x="8898" y="13132"/>
                </a:cubicBezTo>
                <a:cubicBezTo>
                  <a:pt x="8952" y="13051"/>
                  <a:pt x="9020" y="12985"/>
                  <a:pt x="9103" y="12934"/>
                </a:cubicBezTo>
                <a:cubicBezTo>
                  <a:pt x="9107" y="12931"/>
                  <a:pt x="9108" y="12927"/>
                  <a:pt x="9112" y="12925"/>
                </a:cubicBezTo>
                <a:cubicBezTo>
                  <a:pt x="9115" y="12925"/>
                  <a:pt x="9117" y="12922"/>
                  <a:pt x="9120" y="12922"/>
                </a:cubicBezTo>
                <a:cubicBezTo>
                  <a:pt x="9174" y="12892"/>
                  <a:pt x="9238" y="12885"/>
                  <a:pt x="9299" y="12868"/>
                </a:cubicBezTo>
                <a:cubicBezTo>
                  <a:pt x="11003" y="13049"/>
                  <a:pt x="12545" y="14424"/>
                  <a:pt x="13604" y="16495"/>
                </a:cubicBezTo>
                <a:lnTo>
                  <a:pt x="13621" y="16487"/>
                </a:lnTo>
                <a:cubicBezTo>
                  <a:pt x="14404" y="17950"/>
                  <a:pt x="15490" y="18900"/>
                  <a:pt x="16874" y="18900"/>
                </a:cubicBezTo>
                <a:cubicBezTo>
                  <a:pt x="19977" y="18900"/>
                  <a:pt x="21600" y="14145"/>
                  <a:pt x="21600" y="9450"/>
                </a:cubicBezTo>
                <a:cubicBezTo>
                  <a:pt x="21600" y="4754"/>
                  <a:pt x="19977" y="0"/>
                  <a:pt x="16874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lIns="50800" tIns="50800" rIns="50800" bIns="50800" anchor="ctr"/>
          <a:lstStyle/>
          <a:p>
            <a:pPr defTabSz="609585"/>
            <a:endParaRPr 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31" name="AutoShape 112"/>
          <p:cNvSpPr>
            <a:spLocks/>
          </p:cNvSpPr>
          <p:nvPr/>
        </p:nvSpPr>
        <p:spPr bwMode="auto">
          <a:xfrm>
            <a:off x="7026656" y="2318027"/>
            <a:ext cx="653288" cy="654404"/>
          </a:xfrm>
          <a:custGeom>
            <a:avLst/>
            <a:gdLst>
              <a:gd name="T0" fmla="*/ 10510 w 21020"/>
              <a:gd name="T1" fmla="*/ 10800 h 21600"/>
              <a:gd name="T2" fmla="*/ 10510 w 21020"/>
              <a:gd name="T3" fmla="*/ 10800 h 21600"/>
              <a:gd name="T4" fmla="*/ 10510 w 21020"/>
              <a:gd name="T5" fmla="*/ 10800 h 21600"/>
              <a:gd name="T6" fmla="*/ 10510 w 2102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020" h="21600">
                <a:moveTo>
                  <a:pt x="18846" y="7946"/>
                </a:moveTo>
                <a:lnTo>
                  <a:pt x="17740" y="9091"/>
                </a:lnTo>
                <a:cubicBezTo>
                  <a:pt x="17740" y="8939"/>
                  <a:pt x="17758" y="8792"/>
                  <a:pt x="17744" y="8636"/>
                </a:cubicBezTo>
                <a:cubicBezTo>
                  <a:pt x="17629" y="7331"/>
                  <a:pt x="17036" y="6068"/>
                  <a:pt x="16074" y="5080"/>
                </a:cubicBezTo>
                <a:cubicBezTo>
                  <a:pt x="15004" y="3980"/>
                  <a:pt x="13585" y="3348"/>
                  <a:pt x="12180" y="3345"/>
                </a:cubicBezTo>
                <a:lnTo>
                  <a:pt x="13268" y="2218"/>
                </a:lnTo>
                <a:cubicBezTo>
                  <a:pt x="13812" y="1659"/>
                  <a:pt x="14572" y="1350"/>
                  <a:pt x="15403" y="1350"/>
                </a:cubicBezTo>
                <a:cubicBezTo>
                  <a:pt x="16460" y="1350"/>
                  <a:pt x="17546" y="1840"/>
                  <a:pt x="18381" y="2696"/>
                </a:cubicBezTo>
                <a:cubicBezTo>
                  <a:pt x="19165" y="3500"/>
                  <a:pt x="19631" y="4499"/>
                  <a:pt x="19698" y="5510"/>
                </a:cubicBezTo>
                <a:cubicBezTo>
                  <a:pt x="19760" y="6453"/>
                  <a:pt x="19457" y="7317"/>
                  <a:pt x="18846" y="7946"/>
                </a:cubicBezTo>
                <a:moveTo>
                  <a:pt x="5828" y="19329"/>
                </a:moveTo>
                <a:cubicBezTo>
                  <a:pt x="5813" y="18424"/>
                  <a:pt x="5454" y="17481"/>
                  <a:pt x="4730" y="16739"/>
                </a:cubicBezTo>
                <a:cubicBezTo>
                  <a:pt x="4046" y="16034"/>
                  <a:pt x="3150" y="15628"/>
                  <a:pt x="2257" y="15592"/>
                </a:cubicBezTo>
                <a:lnTo>
                  <a:pt x="2911" y="13157"/>
                </a:lnTo>
                <a:cubicBezTo>
                  <a:pt x="2959" y="12995"/>
                  <a:pt x="3052" y="12835"/>
                  <a:pt x="3168" y="12695"/>
                </a:cubicBezTo>
                <a:cubicBezTo>
                  <a:pt x="4485" y="11726"/>
                  <a:pt x="6512" y="12012"/>
                  <a:pt x="7920" y="13460"/>
                </a:cubicBezTo>
                <a:cubicBezTo>
                  <a:pt x="9409" y="14990"/>
                  <a:pt x="9639" y="17230"/>
                  <a:pt x="8492" y="18568"/>
                </a:cubicBezTo>
                <a:cubicBezTo>
                  <a:pt x="8416" y="18609"/>
                  <a:pt x="8339" y="18648"/>
                  <a:pt x="8256" y="18675"/>
                </a:cubicBezTo>
                <a:cubicBezTo>
                  <a:pt x="8256" y="18675"/>
                  <a:pt x="5828" y="19329"/>
                  <a:pt x="5828" y="19329"/>
                </a:cubicBezTo>
                <a:close/>
                <a:moveTo>
                  <a:pt x="2737" y="20164"/>
                </a:moveTo>
                <a:cubicBezTo>
                  <a:pt x="2665" y="20181"/>
                  <a:pt x="2443" y="20239"/>
                  <a:pt x="2291" y="20249"/>
                </a:cubicBezTo>
                <a:cubicBezTo>
                  <a:pt x="1751" y="20244"/>
                  <a:pt x="1313" y="19792"/>
                  <a:pt x="1313" y="19237"/>
                </a:cubicBezTo>
                <a:cubicBezTo>
                  <a:pt x="1321" y="19124"/>
                  <a:pt x="1365" y="18929"/>
                  <a:pt x="1380" y="18857"/>
                </a:cubicBezTo>
                <a:lnTo>
                  <a:pt x="2071" y="16283"/>
                </a:lnTo>
                <a:cubicBezTo>
                  <a:pt x="2822" y="16261"/>
                  <a:pt x="3630" y="16562"/>
                  <a:pt x="4265" y="17215"/>
                </a:cubicBezTo>
                <a:cubicBezTo>
                  <a:pt x="4911" y="17878"/>
                  <a:pt x="5214" y="18725"/>
                  <a:pt x="5181" y="19504"/>
                </a:cubicBezTo>
                <a:cubicBezTo>
                  <a:pt x="5181" y="19504"/>
                  <a:pt x="2737" y="20164"/>
                  <a:pt x="2737" y="20164"/>
                </a:cubicBezTo>
                <a:close/>
                <a:moveTo>
                  <a:pt x="6888" y="11179"/>
                </a:moveTo>
                <a:cubicBezTo>
                  <a:pt x="6280" y="10927"/>
                  <a:pt x="5642" y="10783"/>
                  <a:pt x="5004" y="10774"/>
                </a:cubicBezTo>
                <a:lnTo>
                  <a:pt x="10063" y="5536"/>
                </a:lnTo>
                <a:cubicBezTo>
                  <a:pt x="10838" y="4759"/>
                  <a:pt x="11966" y="4536"/>
                  <a:pt x="13077" y="4819"/>
                </a:cubicBezTo>
                <a:cubicBezTo>
                  <a:pt x="13077" y="4819"/>
                  <a:pt x="6888" y="11179"/>
                  <a:pt x="6888" y="11179"/>
                </a:cubicBezTo>
                <a:close/>
                <a:moveTo>
                  <a:pt x="9717" y="13672"/>
                </a:moveTo>
                <a:cubicBezTo>
                  <a:pt x="9473" y="13258"/>
                  <a:pt x="9194" y="12859"/>
                  <a:pt x="8848" y="12505"/>
                </a:cubicBezTo>
                <a:cubicBezTo>
                  <a:pt x="8447" y="12093"/>
                  <a:pt x="7986" y="11770"/>
                  <a:pt x="7507" y="11498"/>
                </a:cubicBezTo>
                <a:lnTo>
                  <a:pt x="13767" y="5064"/>
                </a:lnTo>
                <a:cubicBezTo>
                  <a:pt x="14259" y="5288"/>
                  <a:pt x="14729" y="5607"/>
                  <a:pt x="15145" y="6035"/>
                </a:cubicBezTo>
                <a:cubicBezTo>
                  <a:pt x="15500" y="6398"/>
                  <a:pt x="15775" y="6806"/>
                  <a:pt x="15987" y="7229"/>
                </a:cubicBezTo>
                <a:cubicBezTo>
                  <a:pt x="15987" y="7229"/>
                  <a:pt x="9717" y="13672"/>
                  <a:pt x="9717" y="13672"/>
                </a:cubicBezTo>
                <a:close/>
                <a:moveTo>
                  <a:pt x="10519" y="16061"/>
                </a:moveTo>
                <a:cubicBezTo>
                  <a:pt x="10465" y="15452"/>
                  <a:pt x="10298" y="14854"/>
                  <a:pt x="10047" y="14288"/>
                </a:cubicBezTo>
                <a:lnTo>
                  <a:pt x="16257" y="7906"/>
                </a:lnTo>
                <a:cubicBezTo>
                  <a:pt x="16637" y="9140"/>
                  <a:pt x="16442" y="10429"/>
                  <a:pt x="15610" y="11284"/>
                </a:cubicBezTo>
                <a:cubicBezTo>
                  <a:pt x="15604" y="11290"/>
                  <a:pt x="15598" y="11293"/>
                  <a:pt x="15593" y="11298"/>
                </a:cubicBezTo>
                <a:lnTo>
                  <a:pt x="15602" y="11306"/>
                </a:lnTo>
                <a:lnTo>
                  <a:pt x="10525" y="16565"/>
                </a:lnTo>
                <a:cubicBezTo>
                  <a:pt x="10527" y="16397"/>
                  <a:pt x="10534" y="16232"/>
                  <a:pt x="10519" y="16061"/>
                </a:cubicBezTo>
                <a:moveTo>
                  <a:pt x="19308" y="1741"/>
                </a:moveTo>
                <a:cubicBezTo>
                  <a:pt x="18228" y="632"/>
                  <a:pt x="16805" y="0"/>
                  <a:pt x="15403" y="0"/>
                </a:cubicBezTo>
                <a:cubicBezTo>
                  <a:pt x="14220" y="0"/>
                  <a:pt x="13131" y="450"/>
                  <a:pt x="12335" y="1266"/>
                </a:cubicBezTo>
                <a:lnTo>
                  <a:pt x="9138" y="4577"/>
                </a:lnTo>
                <a:cubicBezTo>
                  <a:pt x="9129" y="4585"/>
                  <a:pt x="9118" y="4592"/>
                  <a:pt x="9108" y="4602"/>
                </a:cubicBezTo>
                <a:cubicBezTo>
                  <a:pt x="9103" y="4608"/>
                  <a:pt x="9100" y="4614"/>
                  <a:pt x="9095" y="4620"/>
                </a:cubicBezTo>
                <a:lnTo>
                  <a:pt x="9096" y="4621"/>
                </a:lnTo>
                <a:lnTo>
                  <a:pt x="2310" y="11647"/>
                </a:lnTo>
                <a:cubicBezTo>
                  <a:pt x="1998" y="11966"/>
                  <a:pt x="1771" y="12364"/>
                  <a:pt x="1645" y="12797"/>
                </a:cubicBezTo>
                <a:lnTo>
                  <a:pt x="102" y="18541"/>
                </a:lnTo>
                <a:cubicBezTo>
                  <a:pt x="100" y="18557"/>
                  <a:pt x="0" y="19008"/>
                  <a:pt x="0" y="19237"/>
                </a:cubicBezTo>
                <a:cubicBezTo>
                  <a:pt x="0" y="20541"/>
                  <a:pt x="1030" y="21599"/>
                  <a:pt x="2302" y="21599"/>
                </a:cubicBezTo>
                <a:cubicBezTo>
                  <a:pt x="2554" y="21599"/>
                  <a:pt x="3044" y="21475"/>
                  <a:pt x="3062" y="21473"/>
                </a:cubicBezTo>
                <a:lnTo>
                  <a:pt x="8630" y="19969"/>
                </a:lnTo>
                <a:cubicBezTo>
                  <a:pt x="9054" y="19839"/>
                  <a:pt x="9439" y="19604"/>
                  <a:pt x="9750" y="19283"/>
                </a:cubicBezTo>
                <a:lnTo>
                  <a:pt x="19776" y="8899"/>
                </a:lnTo>
                <a:cubicBezTo>
                  <a:pt x="21600" y="7023"/>
                  <a:pt x="21394" y="3881"/>
                  <a:pt x="19308" y="1741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lIns="50800" tIns="50800" rIns="50800" bIns="50800" anchor="ctr"/>
          <a:lstStyle/>
          <a:p>
            <a:pPr defTabSz="609585"/>
            <a:endParaRPr 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4614237" y="2318027"/>
            <a:ext cx="448926" cy="654404"/>
            <a:chOff x="3483951" y="3689703"/>
            <a:chExt cx="335391" cy="488901"/>
          </a:xfrm>
          <a:solidFill>
            <a:schemeClr val="bg1"/>
          </a:solidFill>
        </p:grpSpPr>
        <p:sp>
          <p:nvSpPr>
            <p:cNvPr id="33" name="AutoShape 113"/>
            <p:cNvSpPr>
              <a:spLocks/>
            </p:cNvSpPr>
            <p:nvPr/>
          </p:nvSpPr>
          <p:spPr bwMode="auto">
            <a:xfrm>
              <a:off x="3483951" y="3689703"/>
              <a:ext cx="335391" cy="48890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5386" y="14175"/>
                  </a:moveTo>
                  <a:lnTo>
                    <a:pt x="6223" y="14175"/>
                  </a:lnTo>
                  <a:cubicBezTo>
                    <a:pt x="5734" y="13446"/>
                    <a:pt x="5147" y="12716"/>
                    <a:pt x="4568" y="12003"/>
                  </a:cubicBezTo>
                  <a:cubicBezTo>
                    <a:pt x="3287" y="10427"/>
                    <a:pt x="1963" y="8797"/>
                    <a:pt x="1963" y="7425"/>
                  </a:cubicBezTo>
                  <a:cubicBezTo>
                    <a:pt x="1963" y="4075"/>
                    <a:pt x="5927" y="1350"/>
                    <a:pt x="10800" y="1350"/>
                  </a:cubicBezTo>
                  <a:cubicBezTo>
                    <a:pt x="15672" y="1350"/>
                    <a:pt x="19636" y="4075"/>
                    <a:pt x="19636" y="7425"/>
                  </a:cubicBezTo>
                  <a:cubicBezTo>
                    <a:pt x="19636" y="8787"/>
                    <a:pt x="18312" y="10425"/>
                    <a:pt x="17029" y="12011"/>
                  </a:cubicBezTo>
                  <a:cubicBezTo>
                    <a:pt x="16455" y="12723"/>
                    <a:pt x="15873" y="13449"/>
                    <a:pt x="15386" y="14175"/>
                  </a:cubicBezTo>
                  <a:moveTo>
                    <a:pt x="10800" y="20249"/>
                  </a:moveTo>
                  <a:cubicBezTo>
                    <a:pt x="9805" y="20249"/>
                    <a:pt x="9347" y="20171"/>
                    <a:pt x="8839" y="19406"/>
                  </a:cubicBezTo>
                  <a:lnTo>
                    <a:pt x="13000" y="19048"/>
                  </a:lnTo>
                  <a:cubicBezTo>
                    <a:pt x="12398" y="20164"/>
                    <a:pt x="11959" y="20249"/>
                    <a:pt x="10800" y="20249"/>
                  </a:cubicBezTo>
                  <a:moveTo>
                    <a:pt x="7595" y="16813"/>
                  </a:moveTo>
                  <a:cubicBezTo>
                    <a:pt x="7417" y="16407"/>
                    <a:pt x="7215" y="15978"/>
                    <a:pt x="6991" y="15525"/>
                  </a:cubicBezTo>
                  <a:lnTo>
                    <a:pt x="14616" y="15525"/>
                  </a:lnTo>
                  <a:cubicBezTo>
                    <a:pt x="14496" y="15767"/>
                    <a:pt x="14375" y="16010"/>
                    <a:pt x="14270" y="16239"/>
                  </a:cubicBezTo>
                  <a:cubicBezTo>
                    <a:pt x="14270" y="16239"/>
                    <a:pt x="7595" y="16813"/>
                    <a:pt x="7595" y="16813"/>
                  </a:cubicBezTo>
                  <a:close/>
                  <a:moveTo>
                    <a:pt x="13345" y="18343"/>
                  </a:moveTo>
                  <a:lnTo>
                    <a:pt x="8476" y="18762"/>
                  </a:lnTo>
                  <a:cubicBezTo>
                    <a:pt x="8303" y="18416"/>
                    <a:pt x="8116" y="18011"/>
                    <a:pt x="7890" y="17483"/>
                  </a:cubicBezTo>
                  <a:cubicBezTo>
                    <a:pt x="7887" y="17477"/>
                    <a:pt x="7883" y="17469"/>
                    <a:pt x="7881" y="17462"/>
                  </a:cubicBezTo>
                  <a:lnTo>
                    <a:pt x="13957" y="16941"/>
                  </a:lnTo>
                  <a:cubicBezTo>
                    <a:pt x="13871" y="17140"/>
                    <a:pt x="13778" y="17350"/>
                    <a:pt x="13698" y="17537"/>
                  </a:cubicBezTo>
                  <a:cubicBezTo>
                    <a:pt x="13569" y="17841"/>
                    <a:pt x="13453" y="18104"/>
                    <a:pt x="13345" y="18343"/>
                  </a:cubicBezTo>
                  <a:moveTo>
                    <a:pt x="10800" y="0"/>
                  </a:moveTo>
                  <a:cubicBezTo>
                    <a:pt x="4835" y="0"/>
                    <a:pt x="0" y="3324"/>
                    <a:pt x="0" y="7425"/>
                  </a:cubicBezTo>
                  <a:cubicBezTo>
                    <a:pt x="0" y="10146"/>
                    <a:pt x="3621" y="13029"/>
                    <a:pt x="4939" y="15562"/>
                  </a:cubicBezTo>
                  <a:cubicBezTo>
                    <a:pt x="6906" y="19339"/>
                    <a:pt x="6688" y="21599"/>
                    <a:pt x="10800" y="21599"/>
                  </a:cubicBezTo>
                  <a:cubicBezTo>
                    <a:pt x="14972" y="21599"/>
                    <a:pt x="14692" y="19349"/>
                    <a:pt x="16660" y="15577"/>
                  </a:cubicBezTo>
                  <a:cubicBezTo>
                    <a:pt x="17983" y="13039"/>
                    <a:pt x="21600" y="10124"/>
                    <a:pt x="21600" y="7425"/>
                  </a:cubicBezTo>
                  <a:cubicBezTo>
                    <a:pt x="21600" y="332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50800" tIns="50800" rIns="50800" bIns="50800" anchor="ctr"/>
            <a:lstStyle/>
            <a:p>
              <a:pPr defTabSz="609585"/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34" name="AutoShape 114"/>
            <p:cNvSpPr>
              <a:spLocks/>
            </p:cNvSpPr>
            <p:nvPr/>
          </p:nvSpPr>
          <p:spPr bwMode="auto">
            <a:xfrm>
              <a:off x="3559873" y="3766460"/>
              <a:ext cx="99281" cy="992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938" y="0"/>
                  </a:moveTo>
                  <a:cubicBezTo>
                    <a:pt x="8943" y="0"/>
                    <a:pt x="0" y="8942"/>
                    <a:pt x="0" y="19938"/>
                  </a:cubicBezTo>
                  <a:cubicBezTo>
                    <a:pt x="0" y="20855"/>
                    <a:pt x="743" y="21600"/>
                    <a:pt x="1661" y="21600"/>
                  </a:cubicBezTo>
                  <a:cubicBezTo>
                    <a:pt x="2579" y="21600"/>
                    <a:pt x="3323" y="20855"/>
                    <a:pt x="3323" y="19938"/>
                  </a:cubicBezTo>
                  <a:cubicBezTo>
                    <a:pt x="3323" y="10777"/>
                    <a:pt x="10777" y="3323"/>
                    <a:pt x="19938" y="3323"/>
                  </a:cubicBezTo>
                  <a:cubicBezTo>
                    <a:pt x="20856" y="3323"/>
                    <a:pt x="21600" y="2578"/>
                    <a:pt x="21600" y="1661"/>
                  </a:cubicBezTo>
                  <a:cubicBezTo>
                    <a:pt x="21600" y="744"/>
                    <a:pt x="20856" y="0"/>
                    <a:pt x="19938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50800" tIns="50800" rIns="50800" bIns="50800" anchor="ctr"/>
            <a:lstStyle/>
            <a:p>
              <a:pPr defTabSz="609585"/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2078978" y="2318026"/>
            <a:ext cx="490244" cy="654406"/>
            <a:chOff x="2491961" y="3689703"/>
            <a:chExt cx="366259" cy="488901"/>
          </a:xfrm>
          <a:solidFill>
            <a:schemeClr val="bg1"/>
          </a:solidFill>
        </p:grpSpPr>
        <p:sp>
          <p:nvSpPr>
            <p:cNvPr id="36" name="AutoShape 115"/>
            <p:cNvSpPr>
              <a:spLocks/>
            </p:cNvSpPr>
            <p:nvPr/>
          </p:nvSpPr>
          <p:spPr bwMode="auto">
            <a:xfrm>
              <a:off x="2491961" y="3689703"/>
              <a:ext cx="366259" cy="48890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800" y="12825"/>
                  </a:moveTo>
                  <a:lnTo>
                    <a:pt x="19800" y="13500"/>
                  </a:lnTo>
                  <a:lnTo>
                    <a:pt x="19800" y="14850"/>
                  </a:lnTo>
                  <a:lnTo>
                    <a:pt x="19800" y="15525"/>
                  </a:lnTo>
                  <a:cubicBezTo>
                    <a:pt x="19800" y="18129"/>
                    <a:pt x="16972" y="20249"/>
                    <a:pt x="13499" y="20249"/>
                  </a:cubicBezTo>
                  <a:lnTo>
                    <a:pt x="8099" y="20249"/>
                  </a:lnTo>
                  <a:cubicBezTo>
                    <a:pt x="4627" y="20249"/>
                    <a:pt x="1800" y="18129"/>
                    <a:pt x="1800" y="15525"/>
                  </a:cubicBezTo>
                  <a:lnTo>
                    <a:pt x="1800" y="14850"/>
                  </a:lnTo>
                  <a:lnTo>
                    <a:pt x="1800" y="13500"/>
                  </a:lnTo>
                  <a:lnTo>
                    <a:pt x="1800" y="12825"/>
                  </a:lnTo>
                  <a:lnTo>
                    <a:pt x="1800" y="10800"/>
                  </a:lnTo>
                  <a:cubicBezTo>
                    <a:pt x="1800" y="10427"/>
                    <a:pt x="2203" y="10124"/>
                    <a:pt x="2699" y="10124"/>
                  </a:cubicBezTo>
                  <a:lnTo>
                    <a:pt x="4499" y="10124"/>
                  </a:lnTo>
                  <a:lnTo>
                    <a:pt x="17100" y="10124"/>
                  </a:lnTo>
                  <a:lnTo>
                    <a:pt x="18899" y="10124"/>
                  </a:lnTo>
                  <a:cubicBezTo>
                    <a:pt x="19396" y="10124"/>
                    <a:pt x="19800" y="10427"/>
                    <a:pt x="19800" y="10800"/>
                  </a:cubicBezTo>
                  <a:cubicBezTo>
                    <a:pt x="19800" y="10800"/>
                    <a:pt x="19800" y="12825"/>
                    <a:pt x="19800" y="12825"/>
                  </a:cubicBezTo>
                  <a:close/>
                  <a:moveTo>
                    <a:pt x="14400" y="6075"/>
                  </a:moveTo>
                  <a:lnTo>
                    <a:pt x="14400" y="6076"/>
                  </a:lnTo>
                  <a:lnTo>
                    <a:pt x="14400" y="8774"/>
                  </a:lnTo>
                  <a:lnTo>
                    <a:pt x="7200" y="8774"/>
                  </a:lnTo>
                  <a:lnTo>
                    <a:pt x="7200" y="6076"/>
                  </a:lnTo>
                  <a:lnTo>
                    <a:pt x="7200" y="6075"/>
                  </a:lnTo>
                  <a:cubicBezTo>
                    <a:pt x="7200" y="4583"/>
                    <a:pt x="8811" y="3375"/>
                    <a:pt x="10800" y="3375"/>
                  </a:cubicBezTo>
                  <a:cubicBezTo>
                    <a:pt x="12788" y="3375"/>
                    <a:pt x="14400" y="4583"/>
                    <a:pt x="14400" y="6075"/>
                  </a:cubicBezTo>
                  <a:moveTo>
                    <a:pt x="4499" y="6075"/>
                  </a:moveTo>
                  <a:cubicBezTo>
                    <a:pt x="4499" y="3465"/>
                    <a:pt x="7320" y="1350"/>
                    <a:pt x="10800" y="1350"/>
                  </a:cubicBezTo>
                  <a:cubicBezTo>
                    <a:pt x="14279" y="1350"/>
                    <a:pt x="17100" y="3465"/>
                    <a:pt x="17100" y="6075"/>
                  </a:cubicBezTo>
                  <a:lnTo>
                    <a:pt x="17100" y="8774"/>
                  </a:lnTo>
                  <a:lnTo>
                    <a:pt x="15299" y="8774"/>
                  </a:lnTo>
                  <a:lnTo>
                    <a:pt x="15299" y="6076"/>
                  </a:lnTo>
                  <a:cubicBezTo>
                    <a:pt x="15299" y="4212"/>
                    <a:pt x="13285" y="2701"/>
                    <a:pt x="10800" y="2701"/>
                  </a:cubicBezTo>
                  <a:cubicBezTo>
                    <a:pt x="8314" y="2701"/>
                    <a:pt x="6299" y="4212"/>
                    <a:pt x="6299" y="6076"/>
                  </a:cubicBezTo>
                  <a:lnTo>
                    <a:pt x="6299" y="8774"/>
                  </a:lnTo>
                  <a:lnTo>
                    <a:pt x="4499" y="8774"/>
                  </a:lnTo>
                  <a:cubicBezTo>
                    <a:pt x="4499" y="8774"/>
                    <a:pt x="4499" y="6075"/>
                    <a:pt x="4499" y="6075"/>
                  </a:cubicBezTo>
                  <a:close/>
                  <a:moveTo>
                    <a:pt x="18899" y="8774"/>
                  </a:moveTo>
                  <a:lnTo>
                    <a:pt x="18899" y="6075"/>
                  </a:lnTo>
                  <a:cubicBezTo>
                    <a:pt x="18899" y="2719"/>
                    <a:pt x="15274" y="0"/>
                    <a:pt x="10800" y="0"/>
                  </a:cubicBezTo>
                  <a:cubicBezTo>
                    <a:pt x="6325" y="0"/>
                    <a:pt x="2699" y="2719"/>
                    <a:pt x="2699" y="6075"/>
                  </a:cubicBezTo>
                  <a:lnTo>
                    <a:pt x="2699" y="8774"/>
                  </a:lnTo>
                  <a:cubicBezTo>
                    <a:pt x="1208" y="8774"/>
                    <a:pt x="0" y="9681"/>
                    <a:pt x="0" y="10800"/>
                  </a:cubicBezTo>
                  <a:lnTo>
                    <a:pt x="0" y="12825"/>
                  </a:lnTo>
                  <a:lnTo>
                    <a:pt x="0" y="13500"/>
                  </a:lnTo>
                  <a:lnTo>
                    <a:pt x="0" y="14850"/>
                  </a:lnTo>
                  <a:lnTo>
                    <a:pt x="0" y="15525"/>
                  </a:lnTo>
                  <a:cubicBezTo>
                    <a:pt x="0" y="18880"/>
                    <a:pt x="3625" y="21599"/>
                    <a:pt x="8099" y="21599"/>
                  </a:cubicBezTo>
                  <a:lnTo>
                    <a:pt x="13499" y="21599"/>
                  </a:lnTo>
                  <a:cubicBezTo>
                    <a:pt x="17974" y="21599"/>
                    <a:pt x="21600" y="18880"/>
                    <a:pt x="21600" y="15525"/>
                  </a:cubicBezTo>
                  <a:lnTo>
                    <a:pt x="21600" y="14850"/>
                  </a:lnTo>
                  <a:lnTo>
                    <a:pt x="21600" y="13500"/>
                  </a:lnTo>
                  <a:lnTo>
                    <a:pt x="21600" y="12825"/>
                  </a:lnTo>
                  <a:lnTo>
                    <a:pt x="21600" y="10800"/>
                  </a:lnTo>
                  <a:cubicBezTo>
                    <a:pt x="21600" y="9681"/>
                    <a:pt x="20391" y="8774"/>
                    <a:pt x="18899" y="877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50800" tIns="50800" rIns="50800" bIns="50800" anchor="ctr"/>
            <a:lstStyle/>
            <a:p>
              <a:pPr defTabSz="609585"/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37" name="AutoShape 116"/>
            <p:cNvSpPr>
              <a:spLocks/>
            </p:cNvSpPr>
            <p:nvPr/>
          </p:nvSpPr>
          <p:spPr bwMode="auto">
            <a:xfrm>
              <a:off x="2644639" y="3980040"/>
              <a:ext cx="60904" cy="9177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38" y="0"/>
                    <a:pt x="0" y="3226"/>
                    <a:pt x="0" y="7201"/>
                  </a:cubicBezTo>
                  <a:cubicBezTo>
                    <a:pt x="0" y="9390"/>
                    <a:pt x="1798" y="13537"/>
                    <a:pt x="3601" y="16821"/>
                  </a:cubicBezTo>
                  <a:cubicBezTo>
                    <a:pt x="5070" y="19493"/>
                    <a:pt x="6916" y="21600"/>
                    <a:pt x="10800" y="21600"/>
                  </a:cubicBezTo>
                  <a:cubicBezTo>
                    <a:pt x="15016" y="21600"/>
                    <a:pt x="16529" y="19514"/>
                    <a:pt x="18003" y="16858"/>
                  </a:cubicBezTo>
                  <a:cubicBezTo>
                    <a:pt x="19828" y="13567"/>
                    <a:pt x="21600" y="9397"/>
                    <a:pt x="21600" y="7201"/>
                  </a:cubicBezTo>
                  <a:cubicBezTo>
                    <a:pt x="21600" y="3226"/>
                    <a:pt x="16761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50800" tIns="50800" rIns="50800" bIns="50800" anchor="ctr"/>
            <a:lstStyle/>
            <a:p>
              <a:pPr defTabSz="609585"/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98497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4791" y="450213"/>
            <a:ext cx="111755" cy="653531"/>
          </a:xfrm>
          <a:prstGeom prst="roundRect">
            <a:avLst>
              <a:gd name="adj" fmla="val 50000"/>
            </a:avLst>
          </a:prstGeom>
          <a:solidFill>
            <a:schemeClr val="tx1">
              <a:lumMod val="75000"/>
              <a:lumOff val="25000"/>
            </a:schemeClr>
          </a:solidFill>
          <a:ln w="19050" cap="flat">
            <a:noFill/>
            <a:prstDash val="solid"/>
            <a:miter lim="800000"/>
            <a:headEnd/>
            <a:tailEnd/>
          </a:ln>
          <a:effectLst>
            <a:outerShdw blurRad="190500" dist="76200" dir="5400000" sx="103000" sy="103000" algn="t" rotWithShape="0">
              <a:prstClr val="black">
                <a:alpha val="1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747877" y="450213"/>
            <a:ext cx="5375832" cy="653531"/>
            <a:chOff x="701695" y="205450"/>
            <a:chExt cx="5375832" cy="653531"/>
          </a:xfrm>
        </p:grpSpPr>
        <p:sp>
          <p:nvSpPr>
            <p:cNvPr id="4" name="矩形 3"/>
            <p:cNvSpPr/>
            <p:nvPr/>
          </p:nvSpPr>
          <p:spPr>
            <a:xfrm>
              <a:off x="701696" y="520427"/>
              <a:ext cx="5375831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Lorem Ipsum is simply dummy text of the printing.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701695" y="205450"/>
              <a:ext cx="2992849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lt"/>
                </a:rPr>
                <a:t>BUSINESS TEMPLATE</a:t>
              </a:r>
              <a:endPara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endParaRPr>
            </a:p>
          </p:txBody>
        </p:sp>
      </p:grpSp>
      <p:sp>
        <p:nvSpPr>
          <p:cNvPr id="18" name="矩形 17"/>
          <p:cNvSpPr/>
          <p:nvPr/>
        </p:nvSpPr>
        <p:spPr>
          <a:xfrm>
            <a:off x="878007" y="4662740"/>
            <a:ext cx="2372239" cy="853440"/>
          </a:xfrm>
          <a:prstGeom prst="rect">
            <a:avLst/>
          </a:prstGeom>
          <a:solidFill>
            <a:schemeClr val="bg1"/>
          </a:solidFill>
          <a:ln w="19050" cap="flat">
            <a:noFill/>
            <a:prstDash val="solid"/>
            <a:miter lim="800000"/>
            <a:headEnd/>
            <a:tailEnd/>
          </a:ln>
          <a:effectLst>
            <a:outerShdw blurRad="190500" dist="76200" dir="5400000" sx="103000" sy="103000" algn="t" rotWithShape="0">
              <a:prstClr val="black">
                <a:alpha val="1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565923" y="4662740"/>
            <a:ext cx="2372239" cy="853440"/>
          </a:xfrm>
          <a:prstGeom prst="rect">
            <a:avLst/>
          </a:prstGeom>
          <a:solidFill>
            <a:schemeClr val="bg1"/>
          </a:solidFill>
          <a:ln w="19050" cap="flat">
            <a:noFill/>
            <a:prstDash val="solid"/>
            <a:miter lim="800000"/>
            <a:headEnd/>
            <a:tailEnd/>
          </a:ln>
          <a:effectLst>
            <a:outerShdw blurRad="190500" dist="76200" dir="5400000" sx="103000" sy="103000" algn="t" rotWithShape="0">
              <a:prstClr val="black">
                <a:alpha val="1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6253839" y="4662740"/>
            <a:ext cx="2372239" cy="853440"/>
          </a:xfrm>
          <a:prstGeom prst="rect">
            <a:avLst/>
          </a:prstGeom>
          <a:solidFill>
            <a:schemeClr val="bg1"/>
          </a:solidFill>
          <a:ln w="19050" cap="flat">
            <a:noFill/>
            <a:prstDash val="solid"/>
            <a:miter lim="800000"/>
            <a:headEnd/>
            <a:tailEnd/>
          </a:ln>
          <a:effectLst>
            <a:outerShdw blurRad="190500" dist="76200" dir="5400000" sx="103000" sy="103000" algn="t" rotWithShape="0">
              <a:prstClr val="black">
                <a:alpha val="1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8941755" y="4662740"/>
            <a:ext cx="2372239" cy="853440"/>
          </a:xfrm>
          <a:prstGeom prst="rect">
            <a:avLst/>
          </a:prstGeom>
          <a:solidFill>
            <a:schemeClr val="bg1"/>
          </a:solidFill>
          <a:ln w="19050" cap="flat">
            <a:noFill/>
            <a:prstDash val="solid"/>
            <a:miter lim="800000"/>
            <a:headEnd/>
            <a:tailEnd/>
          </a:ln>
          <a:effectLst>
            <a:outerShdw blurRad="190500" dist="76200" dir="5400000" sx="103000" sy="103000" algn="t" rotWithShape="0">
              <a:prstClr val="black">
                <a:alpha val="1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041987" y="4858628"/>
            <a:ext cx="204427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</a:rPr>
              <a:t>LOREM IPSUM 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729904" y="4858628"/>
            <a:ext cx="204427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</a:rPr>
              <a:t>LOREM IPSUM 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6417820" y="4858628"/>
            <a:ext cx="204427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</a:rPr>
              <a:t>LOREM IPSUM 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9105736" y="4858628"/>
            <a:ext cx="204427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</a:rPr>
              <a:t>LOREM IPSUM 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</a:endParaRPr>
          </a:p>
        </p:txBody>
      </p:sp>
      <p:pic>
        <p:nvPicPr>
          <p:cNvPr id="11" name="图片占位符 10"/>
          <p:cNvPicPr>
            <a:picLocks noGrp="1" noChangeAspect="1"/>
          </p:cNvPicPr>
          <p:nvPr>
            <p:ph type="pic" sz="quarter" idx="13"/>
          </p:nvPr>
        </p:nvPicPr>
        <p:blipFill>
          <a:blip r:embed="rId2" cstate="email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8" name="图片占位符 7"/>
          <p:cNvPicPr>
            <a:picLocks noGrp="1" noChangeAspect="1"/>
          </p:cNvPicPr>
          <p:nvPr>
            <p:ph type="pic" sz="quarter" idx="14"/>
          </p:nvPr>
        </p:nvPicPr>
        <p:blipFill>
          <a:blip r:embed="rId3" cstate="email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6" name="图片占位符 5"/>
          <p:cNvPicPr>
            <a:picLocks noGrp="1" noChangeAspect="1"/>
          </p:cNvPicPr>
          <p:nvPr>
            <p:ph type="pic" sz="quarter" idx="15"/>
          </p:nvPr>
        </p:nvPicPr>
        <p:blipFill>
          <a:blip r:embed="rId4" cstate="email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10" name="图片占位符 9"/>
          <p:cNvPicPr>
            <a:picLocks noGrp="1" noChangeAspect="1"/>
          </p:cNvPicPr>
          <p:nvPr>
            <p:ph type="pic" sz="quarter" idx="16"/>
          </p:nvPr>
        </p:nvPicPr>
        <p:blipFill>
          <a:blip r:embed="rId5" cstate="email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595984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4791" y="450213"/>
            <a:ext cx="111755" cy="653531"/>
          </a:xfrm>
          <a:prstGeom prst="roundRect">
            <a:avLst>
              <a:gd name="adj" fmla="val 50000"/>
            </a:avLst>
          </a:prstGeom>
          <a:solidFill>
            <a:schemeClr val="tx1">
              <a:lumMod val="75000"/>
              <a:lumOff val="25000"/>
            </a:schemeClr>
          </a:solidFill>
          <a:ln w="19050" cap="flat">
            <a:noFill/>
            <a:prstDash val="solid"/>
            <a:miter lim="800000"/>
            <a:headEnd/>
            <a:tailEnd/>
          </a:ln>
          <a:effectLst>
            <a:outerShdw blurRad="190500" dist="76200" dir="5400000" sx="103000" sy="103000" algn="t" rotWithShape="0">
              <a:prstClr val="black">
                <a:alpha val="1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747877" y="450213"/>
            <a:ext cx="5375832" cy="653531"/>
            <a:chOff x="701695" y="205450"/>
            <a:chExt cx="5375832" cy="653531"/>
          </a:xfrm>
        </p:grpSpPr>
        <p:sp>
          <p:nvSpPr>
            <p:cNvPr id="4" name="矩形 3"/>
            <p:cNvSpPr/>
            <p:nvPr/>
          </p:nvSpPr>
          <p:spPr>
            <a:xfrm>
              <a:off x="701696" y="520427"/>
              <a:ext cx="5375831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Lorem Ipsum is simply dummy text of the printing.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701695" y="205450"/>
              <a:ext cx="2992849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lt"/>
                </a:rPr>
                <a:t>BUSINESS TEMPLATE</a:t>
              </a:r>
              <a:endPara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747877" y="1847273"/>
            <a:ext cx="4775469" cy="4110182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 w="19050" cap="flat">
            <a:noFill/>
            <a:prstDash val="solid"/>
            <a:miter lim="800000"/>
            <a:headEnd/>
            <a:tailEnd/>
          </a:ln>
          <a:effectLst>
            <a:outerShdw blurRad="190500" dist="76200" dir="5400000" sx="103000" sy="103000" algn="t" rotWithShape="0">
              <a:prstClr val="black">
                <a:alpha val="1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Freeform 91"/>
          <p:cNvSpPr>
            <a:spLocks noEditPoints="1"/>
          </p:cNvSpPr>
          <p:nvPr/>
        </p:nvSpPr>
        <p:spPr bwMode="auto">
          <a:xfrm>
            <a:off x="2858380" y="2480212"/>
            <a:ext cx="554462" cy="499798"/>
          </a:xfrm>
          <a:custGeom>
            <a:avLst/>
            <a:gdLst>
              <a:gd name="T0" fmla="*/ 242 w 284"/>
              <a:gd name="T1" fmla="*/ 43 h 256"/>
              <a:gd name="T2" fmla="*/ 255 w 284"/>
              <a:gd name="T3" fmla="*/ 43 h 256"/>
              <a:gd name="T4" fmla="*/ 266 w 284"/>
              <a:gd name="T5" fmla="*/ 45 h 256"/>
              <a:gd name="T6" fmla="*/ 275 w 284"/>
              <a:gd name="T7" fmla="*/ 51 h 256"/>
              <a:gd name="T8" fmla="*/ 282 w 284"/>
              <a:gd name="T9" fmla="*/ 61 h 256"/>
              <a:gd name="T10" fmla="*/ 284 w 284"/>
              <a:gd name="T11" fmla="*/ 71 h 256"/>
              <a:gd name="T12" fmla="*/ 284 w 284"/>
              <a:gd name="T13" fmla="*/ 227 h 256"/>
              <a:gd name="T14" fmla="*/ 282 w 284"/>
              <a:gd name="T15" fmla="*/ 238 h 256"/>
              <a:gd name="T16" fmla="*/ 275 w 284"/>
              <a:gd name="T17" fmla="*/ 247 h 256"/>
              <a:gd name="T18" fmla="*/ 266 w 284"/>
              <a:gd name="T19" fmla="*/ 254 h 256"/>
              <a:gd name="T20" fmla="*/ 255 w 284"/>
              <a:gd name="T21" fmla="*/ 256 h 256"/>
              <a:gd name="T22" fmla="*/ 242 w 284"/>
              <a:gd name="T23" fmla="*/ 256 h 256"/>
              <a:gd name="T24" fmla="*/ 242 w 284"/>
              <a:gd name="T25" fmla="*/ 43 h 256"/>
              <a:gd name="T26" fmla="*/ 29 w 284"/>
              <a:gd name="T27" fmla="*/ 43 h 256"/>
              <a:gd name="T28" fmla="*/ 43 w 284"/>
              <a:gd name="T29" fmla="*/ 43 h 256"/>
              <a:gd name="T30" fmla="*/ 43 w 284"/>
              <a:gd name="T31" fmla="*/ 256 h 256"/>
              <a:gd name="T32" fmla="*/ 29 w 284"/>
              <a:gd name="T33" fmla="*/ 256 h 256"/>
              <a:gd name="T34" fmla="*/ 18 w 284"/>
              <a:gd name="T35" fmla="*/ 254 h 256"/>
              <a:gd name="T36" fmla="*/ 9 w 284"/>
              <a:gd name="T37" fmla="*/ 247 h 256"/>
              <a:gd name="T38" fmla="*/ 2 w 284"/>
              <a:gd name="T39" fmla="*/ 238 h 256"/>
              <a:gd name="T40" fmla="*/ 0 w 284"/>
              <a:gd name="T41" fmla="*/ 227 h 256"/>
              <a:gd name="T42" fmla="*/ 0 w 284"/>
              <a:gd name="T43" fmla="*/ 71 h 256"/>
              <a:gd name="T44" fmla="*/ 2 w 284"/>
              <a:gd name="T45" fmla="*/ 61 h 256"/>
              <a:gd name="T46" fmla="*/ 9 w 284"/>
              <a:gd name="T47" fmla="*/ 51 h 256"/>
              <a:gd name="T48" fmla="*/ 18 w 284"/>
              <a:gd name="T49" fmla="*/ 45 h 256"/>
              <a:gd name="T50" fmla="*/ 29 w 284"/>
              <a:gd name="T51" fmla="*/ 43 h 256"/>
              <a:gd name="T52" fmla="*/ 143 w 284"/>
              <a:gd name="T53" fmla="*/ 17 h 256"/>
              <a:gd name="T54" fmla="*/ 125 w 284"/>
              <a:gd name="T55" fmla="*/ 19 h 256"/>
              <a:gd name="T56" fmla="*/ 111 w 284"/>
              <a:gd name="T57" fmla="*/ 24 h 256"/>
              <a:gd name="T58" fmla="*/ 111 w 284"/>
              <a:gd name="T59" fmla="*/ 43 h 256"/>
              <a:gd name="T60" fmla="*/ 174 w 284"/>
              <a:gd name="T61" fmla="*/ 43 h 256"/>
              <a:gd name="T62" fmla="*/ 174 w 284"/>
              <a:gd name="T63" fmla="*/ 24 h 256"/>
              <a:gd name="T64" fmla="*/ 159 w 284"/>
              <a:gd name="T65" fmla="*/ 19 h 256"/>
              <a:gd name="T66" fmla="*/ 143 w 284"/>
              <a:gd name="T67" fmla="*/ 17 h 256"/>
              <a:gd name="T68" fmla="*/ 143 w 284"/>
              <a:gd name="T69" fmla="*/ 0 h 256"/>
              <a:gd name="T70" fmla="*/ 158 w 284"/>
              <a:gd name="T71" fmla="*/ 1 h 256"/>
              <a:gd name="T72" fmla="*/ 172 w 284"/>
              <a:gd name="T73" fmla="*/ 5 h 256"/>
              <a:gd name="T74" fmla="*/ 182 w 284"/>
              <a:gd name="T75" fmla="*/ 9 h 256"/>
              <a:gd name="T76" fmla="*/ 191 w 284"/>
              <a:gd name="T77" fmla="*/ 13 h 256"/>
              <a:gd name="T78" fmla="*/ 191 w 284"/>
              <a:gd name="T79" fmla="*/ 43 h 256"/>
              <a:gd name="T80" fmla="*/ 222 w 284"/>
              <a:gd name="T81" fmla="*/ 43 h 256"/>
              <a:gd name="T82" fmla="*/ 222 w 284"/>
              <a:gd name="T83" fmla="*/ 256 h 256"/>
              <a:gd name="T84" fmla="*/ 62 w 284"/>
              <a:gd name="T85" fmla="*/ 256 h 256"/>
              <a:gd name="T86" fmla="*/ 62 w 284"/>
              <a:gd name="T87" fmla="*/ 43 h 256"/>
              <a:gd name="T88" fmla="*/ 94 w 284"/>
              <a:gd name="T89" fmla="*/ 43 h 256"/>
              <a:gd name="T90" fmla="*/ 94 w 284"/>
              <a:gd name="T91" fmla="*/ 13 h 256"/>
              <a:gd name="T92" fmla="*/ 102 w 284"/>
              <a:gd name="T93" fmla="*/ 9 h 256"/>
              <a:gd name="T94" fmla="*/ 112 w 284"/>
              <a:gd name="T95" fmla="*/ 5 h 256"/>
              <a:gd name="T96" fmla="*/ 126 w 284"/>
              <a:gd name="T97" fmla="*/ 1 h 256"/>
              <a:gd name="T98" fmla="*/ 143 w 284"/>
              <a:gd name="T99" fmla="*/ 0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84" h="256">
                <a:moveTo>
                  <a:pt x="242" y="43"/>
                </a:moveTo>
                <a:lnTo>
                  <a:pt x="255" y="43"/>
                </a:lnTo>
                <a:lnTo>
                  <a:pt x="266" y="45"/>
                </a:lnTo>
                <a:lnTo>
                  <a:pt x="275" y="51"/>
                </a:lnTo>
                <a:lnTo>
                  <a:pt x="282" y="61"/>
                </a:lnTo>
                <a:lnTo>
                  <a:pt x="284" y="71"/>
                </a:lnTo>
                <a:lnTo>
                  <a:pt x="284" y="227"/>
                </a:lnTo>
                <a:lnTo>
                  <a:pt x="282" y="238"/>
                </a:lnTo>
                <a:lnTo>
                  <a:pt x="275" y="247"/>
                </a:lnTo>
                <a:lnTo>
                  <a:pt x="266" y="254"/>
                </a:lnTo>
                <a:lnTo>
                  <a:pt x="255" y="256"/>
                </a:lnTo>
                <a:lnTo>
                  <a:pt x="242" y="256"/>
                </a:lnTo>
                <a:lnTo>
                  <a:pt x="242" y="43"/>
                </a:lnTo>
                <a:close/>
                <a:moveTo>
                  <a:pt x="29" y="43"/>
                </a:moveTo>
                <a:lnTo>
                  <a:pt x="43" y="43"/>
                </a:lnTo>
                <a:lnTo>
                  <a:pt x="43" y="256"/>
                </a:lnTo>
                <a:lnTo>
                  <a:pt x="29" y="256"/>
                </a:lnTo>
                <a:lnTo>
                  <a:pt x="18" y="254"/>
                </a:lnTo>
                <a:lnTo>
                  <a:pt x="9" y="247"/>
                </a:lnTo>
                <a:lnTo>
                  <a:pt x="2" y="238"/>
                </a:lnTo>
                <a:lnTo>
                  <a:pt x="0" y="227"/>
                </a:lnTo>
                <a:lnTo>
                  <a:pt x="0" y="71"/>
                </a:lnTo>
                <a:lnTo>
                  <a:pt x="2" y="61"/>
                </a:lnTo>
                <a:lnTo>
                  <a:pt x="9" y="51"/>
                </a:lnTo>
                <a:lnTo>
                  <a:pt x="18" y="45"/>
                </a:lnTo>
                <a:lnTo>
                  <a:pt x="29" y="43"/>
                </a:lnTo>
                <a:close/>
                <a:moveTo>
                  <a:pt x="143" y="17"/>
                </a:moveTo>
                <a:lnTo>
                  <a:pt x="125" y="19"/>
                </a:lnTo>
                <a:lnTo>
                  <a:pt x="111" y="24"/>
                </a:lnTo>
                <a:lnTo>
                  <a:pt x="111" y="43"/>
                </a:lnTo>
                <a:lnTo>
                  <a:pt x="174" y="43"/>
                </a:lnTo>
                <a:lnTo>
                  <a:pt x="174" y="24"/>
                </a:lnTo>
                <a:lnTo>
                  <a:pt x="159" y="19"/>
                </a:lnTo>
                <a:lnTo>
                  <a:pt x="143" y="17"/>
                </a:lnTo>
                <a:close/>
                <a:moveTo>
                  <a:pt x="143" y="0"/>
                </a:moveTo>
                <a:lnTo>
                  <a:pt x="158" y="1"/>
                </a:lnTo>
                <a:lnTo>
                  <a:pt x="172" y="5"/>
                </a:lnTo>
                <a:lnTo>
                  <a:pt x="182" y="9"/>
                </a:lnTo>
                <a:lnTo>
                  <a:pt x="191" y="13"/>
                </a:lnTo>
                <a:lnTo>
                  <a:pt x="191" y="43"/>
                </a:lnTo>
                <a:lnTo>
                  <a:pt x="222" y="43"/>
                </a:lnTo>
                <a:lnTo>
                  <a:pt x="222" y="256"/>
                </a:lnTo>
                <a:lnTo>
                  <a:pt x="62" y="256"/>
                </a:lnTo>
                <a:lnTo>
                  <a:pt x="62" y="43"/>
                </a:lnTo>
                <a:lnTo>
                  <a:pt x="94" y="43"/>
                </a:lnTo>
                <a:lnTo>
                  <a:pt x="94" y="13"/>
                </a:lnTo>
                <a:lnTo>
                  <a:pt x="102" y="9"/>
                </a:lnTo>
                <a:lnTo>
                  <a:pt x="112" y="5"/>
                </a:lnTo>
                <a:lnTo>
                  <a:pt x="126" y="1"/>
                </a:lnTo>
                <a:lnTo>
                  <a:pt x="143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just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278448" y="3551724"/>
            <a:ext cx="3714327" cy="17727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1400" dirty="0">
                <a:solidFill>
                  <a:schemeClr val="bg1"/>
                </a:solidFill>
              </a:rPr>
              <a:t>Lorem Ipsum is simply dummy text of the printing and typesetting industry. Lorem Ipsum has been the industry's standard dummy text ever since the 1500s, when an unknown printer took a galley of type and scrambled it to make a type specimen book. 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881614" y="3142340"/>
            <a:ext cx="250799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/>
            <a:r>
              <a:rPr lang="en-US" altLang="zh-CN" dirty="0">
                <a:solidFill>
                  <a:schemeClr val="bg1"/>
                </a:solidFill>
                <a:latin typeface="微软雅黑"/>
              </a:rPr>
              <a:t>BUSINESS TEMPLATE</a:t>
            </a:r>
            <a:endParaRPr lang="zh-CN" altLang="en-US" dirty="0">
              <a:solidFill>
                <a:schemeClr val="bg1"/>
              </a:solidFill>
              <a:latin typeface="微软雅黑"/>
            </a:endParaRPr>
          </a:p>
        </p:txBody>
      </p:sp>
      <p:pic>
        <p:nvPicPr>
          <p:cNvPr id="12" name="图片占位符 11"/>
          <p:cNvPicPr>
            <a:picLocks noGrp="1" noChangeAspect="1"/>
          </p:cNvPicPr>
          <p:nvPr>
            <p:ph type="pic" sz="quarter" idx="13"/>
          </p:nvPr>
        </p:nvPicPr>
        <p:blipFill>
          <a:blip r:embed="rId2" cstate="email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329182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矩形 31"/>
          <p:cNvSpPr/>
          <p:nvPr/>
        </p:nvSpPr>
        <p:spPr>
          <a:xfrm>
            <a:off x="0" y="2482770"/>
            <a:ext cx="12192000" cy="437523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 w="19050" cap="flat">
            <a:noFill/>
            <a:prstDash val="solid"/>
            <a:miter lim="800000"/>
            <a:headEnd/>
            <a:tailE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534791" y="450213"/>
            <a:ext cx="111755" cy="653531"/>
          </a:xfrm>
          <a:prstGeom prst="roundRect">
            <a:avLst>
              <a:gd name="adj" fmla="val 50000"/>
            </a:avLst>
          </a:prstGeom>
          <a:solidFill>
            <a:schemeClr val="tx1">
              <a:lumMod val="75000"/>
              <a:lumOff val="25000"/>
            </a:schemeClr>
          </a:solidFill>
          <a:ln w="19050" cap="flat">
            <a:noFill/>
            <a:prstDash val="solid"/>
            <a:miter lim="800000"/>
            <a:headEnd/>
            <a:tailEnd/>
          </a:ln>
          <a:effectLst>
            <a:outerShdw blurRad="190500" dist="76200" dir="5400000" sx="103000" sy="103000" algn="t" rotWithShape="0">
              <a:prstClr val="black">
                <a:alpha val="1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747877" y="450213"/>
            <a:ext cx="5375832" cy="653531"/>
            <a:chOff x="701695" y="205450"/>
            <a:chExt cx="5375832" cy="653531"/>
          </a:xfrm>
        </p:grpSpPr>
        <p:sp>
          <p:nvSpPr>
            <p:cNvPr id="4" name="矩形 3"/>
            <p:cNvSpPr/>
            <p:nvPr/>
          </p:nvSpPr>
          <p:spPr>
            <a:xfrm>
              <a:off x="701696" y="520427"/>
              <a:ext cx="5375831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Lorem Ipsum is simply dummy text of the printing.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701695" y="205450"/>
              <a:ext cx="2992849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lt"/>
                </a:rPr>
                <a:t>BUSINESS TEMPLATE</a:t>
              </a:r>
              <a:endPara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B9C10852-A4C0-487B-8986-0199AC44BEAB}"/>
              </a:ext>
            </a:extLst>
          </p:cNvPr>
          <p:cNvGrpSpPr/>
          <p:nvPr/>
        </p:nvGrpSpPr>
        <p:grpSpPr>
          <a:xfrm>
            <a:off x="1706730" y="3266286"/>
            <a:ext cx="4502306" cy="963340"/>
            <a:chOff x="1706730" y="3266286"/>
            <a:chExt cx="4502306" cy="963340"/>
          </a:xfrm>
        </p:grpSpPr>
        <p:sp>
          <p:nvSpPr>
            <p:cNvPr id="38" name="矩形 37"/>
            <p:cNvSpPr/>
            <p:nvPr/>
          </p:nvSpPr>
          <p:spPr>
            <a:xfrm>
              <a:off x="1706730" y="3602980"/>
              <a:ext cx="4502306" cy="62664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400" dirty="0">
                  <a:solidFill>
                    <a:schemeClr val="bg1"/>
                  </a:solidFill>
                </a:rPr>
                <a:t>Lorem Ipsum is simply dummy text of the printing and typesetting industry. </a:t>
              </a:r>
              <a:endParaRPr lang="zh-CN" altLang="en-US" sz="1400" dirty="0">
                <a:solidFill>
                  <a:schemeClr val="bg1"/>
                </a:solidFill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1706730" y="3266286"/>
              <a:ext cx="186403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+mj-ea"/>
                  <a:ea typeface="+mj-ea"/>
                </a:rPr>
                <a:t>LOREM IPSUM </a:t>
              </a:r>
              <a:endParaRPr lang="zh-CN" altLang="en-US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33" name="Freeform 29"/>
          <p:cNvSpPr>
            <a:spLocks noChangeArrowheads="1"/>
          </p:cNvSpPr>
          <p:nvPr/>
        </p:nvSpPr>
        <p:spPr bwMode="auto">
          <a:xfrm>
            <a:off x="6474873" y="3444720"/>
            <a:ext cx="587658" cy="606472"/>
          </a:xfrm>
          <a:custGeom>
            <a:avLst/>
            <a:gdLst>
              <a:gd name="T0" fmla="*/ 248 w 444"/>
              <a:gd name="T1" fmla="*/ 337 h 462"/>
              <a:gd name="T2" fmla="*/ 248 w 444"/>
              <a:gd name="T3" fmla="*/ 337 h 462"/>
              <a:gd name="T4" fmla="*/ 320 w 444"/>
              <a:gd name="T5" fmla="*/ 257 h 462"/>
              <a:gd name="T6" fmla="*/ 443 w 444"/>
              <a:gd name="T7" fmla="*/ 71 h 462"/>
              <a:gd name="T8" fmla="*/ 426 w 444"/>
              <a:gd name="T9" fmla="*/ 53 h 462"/>
              <a:gd name="T10" fmla="*/ 346 w 444"/>
              <a:gd name="T11" fmla="*/ 53 h 462"/>
              <a:gd name="T12" fmla="*/ 222 w 444"/>
              <a:gd name="T13" fmla="*/ 0 h 462"/>
              <a:gd name="T14" fmla="*/ 98 w 444"/>
              <a:gd name="T15" fmla="*/ 53 h 462"/>
              <a:gd name="T16" fmla="*/ 18 w 444"/>
              <a:gd name="T17" fmla="*/ 53 h 462"/>
              <a:gd name="T18" fmla="*/ 0 w 444"/>
              <a:gd name="T19" fmla="*/ 71 h 462"/>
              <a:gd name="T20" fmla="*/ 124 w 444"/>
              <a:gd name="T21" fmla="*/ 257 h 462"/>
              <a:gd name="T22" fmla="*/ 195 w 444"/>
              <a:gd name="T23" fmla="*/ 337 h 462"/>
              <a:gd name="T24" fmla="*/ 195 w 444"/>
              <a:gd name="T25" fmla="*/ 372 h 462"/>
              <a:gd name="T26" fmla="*/ 107 w 444"/>
              <a:gd name="T27" fmla="*/ 416 h 462"/>
              <a:gd name="T28" fmla="*/ 222 w 444"/>
              <a:gd name="T29" fmla="*/ 461 h 462"/>
              <a:gd name="T30" fmla="*/ 328 w 444"/>
              <a:gd name="T31" fmla="*/ 416 h 462"/>
              <a:gd name="T32" fmla="*/ 248 w 444"/>
              <a:gd name="T33" fmla="*/ 372 h 462"/>
              <a:gd name="T34" fmla="*/ 248 w 444"/>
              <a:gd name="T35" fmla="*/ 337 h 462"/>
              <a:gd name="T36" fmla="*/ 320 w 444"/>
              <a:gd name="T37" fmla="*/ 212 h 462"/>
              <a:gd name="T38" fmla="*/ 320 w 444"/>
              <a:gd name="T39" fmla="*/ 212 h 462"/>
              <a:gd name="T40" fmla="*/ 346 w 444"/>
              <a:gd name="T41" fmla="*/ 89 h 462"/>
              <a:gd name="T42" fmla="*/ 408 w 444"/>
              <a:gd name="T43" fmla="*/ 89 h 462"/>
              <a:gd name="T44" fmla="*/ 320 w 444"/>
              <a:gd name="T45" fmla="*/ 212 h 462"/>
              <a:gd name="T46" fmla="*/ 222 w 444"/>
              <a:gd name="T47" fmla="*/ 36 h 462"/>
              <a:gd name="T48" fmla="*/ 222 w 444"/>
              <a:gd name="T49" fmla="*/ 36 h 462"/>
              <a:gd name="T50" fmla="*/ 320 w 444"/>
              <a:gd name="T51" fmla="*/ 71 h 462"/>
              <a:gd name="T52" fmla="*/ 222 w 444"/>
              <a:gd name="T53" fmla="*/ 115 h 462"/>
              <a:gd name="T54" fmla="*/ 124 w 444"/>
              <a:gd name="T55" fmla="*/ 71 h 462"/>
              <a:gd name="T56" fmla="*/ 222 w 444"/>
              <a:gd name="T57" fmla="*/ 36 h 462"/>
              <a:gd name="T58" fmla="*/ 36 w 444"/>
              <a:gd name="T59" fmla="*/ 89 h 462"/>
              <a:gd name="T60" fmla="*/ 36 w 444"/>
              <a:gd name="T61" fmla="*/ 89 h 462"/>
              <a:gd name="T62" fmla="*/ 98 w 444"/>
              <a:gd name="T63" fmla="*/ 89 h 462"/>
              <a:gd name="T64" fmla="*/ 124 w 444"/>
              <a:gd name="T65" fmla="*/ 212 h 462"/>
              <a:gd name="T66" fmla="*/ 36 w 444"/>
              <a:gd name="T67" fmla="*/ 89 h 4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444" h="462">
                <a:moveTo>
                  <a:pt x="248" y="337"/>
                </a:moveTo>
                <a:lnTo>
                  <a:pt x="248" y="337"/>
                </a:lnTo>
                <a:cubicBezTo>
                  <a:pt x="248" y="302"/>
                  <a:pt x="275" y="283"/>
                  <a:pt x="320" y="257"/>
                </a:cubicBezTo>
                <a:cubicBezTo>
                  <a:pt x="373" y="221"/>
                  <a:pt x="443" y="177"/>
                  <a:pt x="443" y="71"/>
                </a:cubicBezTo>
                <a:cubicBezTo>
                  <a:pt x="443" y="62"/>
                  <a:pt x="434" y="53"/>
                  <a:pt x="426" y="53"/>
                </a:cubicBezTo>
                <a:cubicBezTo>
                  <a:pt x="346" y="53"/>
                  <a:pt x="346" y="53"/>
                  <a:pt x="346" y="53"/>
                </a:cubicBezTo>
                <a:cubicBezTo>
                  <a:pt x="328" y="27"/>
                  <a:pt x="293" y="0"/>
                  <a:pt x="222" y="0"/>
                </a:cubicBezTo>
                <a:cubicBezTo>
                  <a:pt x="151" y="0"/>
                  <a:pt x="116" y="27"/>
                  <a:pt x="98" y="53"/>
                </a:cubicBezTo>
                <a:cubicBezTo>
                  <a:pt x="18" y="53"/>
                  <a:pt x="18" y="53"/>
                  <a:pt x="18" y="53"/>
                </a:cubicBezTo>
                <a:cubicBezTo>
                  <a:pt x="9" y="53"/>
                  <a:pt x="0" y="62"/>
                  <a:pt x="0" y="71"/>
                </a:cubicBezTo>
                <a:cubicBezTo>
                  <a:pt x="0" y="177"/>
                  <a:pt x="62" y="221"/>
                  <a:pt x="124" y="257"/>
                </a:cubicBezTo>
                <a:cubicBezTo>
                  <a:pt x="169" y="283"/>
                  <a:pt x="195" y="302"/>
                  <a:pt x="195" y="337"/>
                </a:cubicBezTo>
                <a:cubicBezTo>
                  <a:pt x="195" y="372"/>
                  <a:pt x="195" y="372"/>
                  <a:pt x="195" y="372"/>
                </a:cubicBezTo>
                <a:cubicBezTo>
                  <a:pt x="142" y="381"/>
                  <a:pt x="107" y="399"/>
                  <a:pt x="107" y="416"/>
                </a:cubicBezTo>
                <a:cubicBezTo>
                  <a:pt x="107" y="443"/>
                  <a:pt x="160" y="461"/>
                  <a:pt x="222" y="461"/>
                </a:cubicBezTo>
                <a:cubicBezTo>
                  <a:pt x="283" y="461"/>
                  <a:pt x="328" y="443"/>
                  <a:pt x="328" y="416"/>
                </a:cubicBezTo>
                <a:cubicBezTo>
                  <a:pt x="328" y="399"/>
                  <a:pt x="302" y="381"/>
                  <a:pt x="248" y="372"/>
                </a:cubicBezTo>
                <a:lnTo>
                  <a:pt x="248" y="337"/>
                </a:lnTo>
                <a:close/>
                <a:moveTo>
                  <a:pt x="320" y="212"/>
                </a:moveTo>
                <a:lnTo>
                  <a:pt x="320" y="212"/>
                </a:lnTo>
                <a:cubicBezTo>
                  <a:pt x="337" y="186"/>
                  <a:pt x="346" y="142"/>
                  <a:pt x="346" y="89"/>
                </a:cubicBezTo>
                <a:cubicBezTo>
                  <a:pt x="408" y="89"/>
                  <a:pt x="408" y="89"/>
                  <a:pt x="408" y="89"/>
                </a:cubicBezTo>
                <a:cubicBezTo>
                  <a:pt x="399" y="151"/>
                  <a:pt x="364" y="186"/>
                  <a:pt x="320" y="212"/>
                </a:cubicBezTo>
                <a:close/>
                <a:moveTo>
                  <a:pt x="222" y="36"/>
                </a:moveTo>
                <a:lnTo>
                  <a:pt x="222" y="36"/>
                </a:lnTo>
                <a:cubicBezTo>
                  <a:pt x="293" y="36"/>
                  <a:pt x="320" y="62"/>
                  <a:pt x="320" y="71"/>
                </a:cubicBezTo>
                <a:cubicBezTo>
                  <a:pt x="320" y="80"/>
                  <a:pt x="293" y="106"/>
                  <a:pt x="222" y="115"/>
                </a:cubicBezTo>
                <a:cubicBezTo>
                  <a:pt x="151" y="106"/>
                  <a:pt x="124" y="80"/>
                  <a:pt x="124" y="71"/>
                </a:cubicBezTo>
                <a:cubicBezTo>
                  <a:pt x="124" y="62"/>
                  <a:pt x="151" y="36"/>
                  <a:pt x="222" y="36"/>
                </a:cubicBezTo>
                <a:close/>
                <a:moveTo>
                  <a:pt x="36" y="89"/>
                </a:moveTo>
                <a:lnTo>
                  <a:pt x="36" y="89"/>
                </a:lnTo>
                <a:cubicBezTo>
                  <a:pt x="98" y="89"/>
                  <a:pt x="98" y="89"/>
                  <a:pt x="98" y="89"/>
                </a:cubicBezTo>
                <a:cubicBezTo>
                  <a:pt x="98" y="142"/>
                  <a:pt x="107" y="186"/>
                  <a:pt x="124" y="212"/>
                </a:cubicBezTo>
                <a:cubicBezTo>
                  <a:pt x="80" y="186"/>
                  <a:pt x="36" y="151"/>
                  <a:pt x="36" y="8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45712" tIns="22856" rIns="45712" bIns="22856" anchor="ctr"/>
          <a:lstStyle/>
          <a:p>
            <a:pPr>
              <a:defRPr/>
            </a:pPr>
            <a:endParaRPr lang="en-US" sz="900" dirty="0"/>
          </a:p>
        </p:txBody>
      </p:sp>
      <p:sp>
        <p:nvSpPr>
          <p:cNvPr id="34" name="Freeform 51"/>
          <p:cNvSpPr>
            <a:spLocks noChangeArrowheads="1"/>
          </p:cNvSpPr>
          <p:nvPr/>
        </p:nvSpPr>
        <p:spPr bwMode="auto">
          <a:xfrm>
            <a:off x="6455047" y="5348812"/>
            <a:ext cx="610980" cy="377880"/>
          </a:xfrm>
          <a:custGeom>
            <a:avLst/>
            <a:gdLst>
              <a:gd name="T0" fmla="*/ 18 w 461"/>
              <a:gd name="T1" fmla="*/ 27 h 285"/>
              <a:gd name="T2" fmla="*/ 18 w 461"/>
              <a:gd name="T3" fmla="*/ 27 h 285"/>
              <a:gd name="T4" fmla="*/ 203 w 461"/>
              <a:gd name="T5" fmla="*/ 125 h 285"/>
              <a:gd name="T6" fmla="*/ 231 w 461"/>
              <a:gd name="T7" fmla="*/ 133 h 285"/>
              <a:gd name="T8" fmla="*/ 248 w 461"/>
              <a:gd name="T9" fmla="*/ 125 h 285"/>
              <a:gd name="T10" fmla="*/ 434 w 461"/>
              <a:gd name="T11" fmla="*/ 27 h 285"/>
              <a:gd name="T12" fmla="*/ 443 w 461"/>
              <a:gd name="T13" fmla="*/ 0 h 285"/>
              <a:gd name="T14" fmla="*/ 18 w 461"/>
              <a:gd name="T15" fmla="*/ 0 h 285"/>
              <a:gd name="T16" fmla="*/ 18 w 461"/>
              <a:gd name="T17" fmla="*/ 27 h 285"/>
              <a:gd name="T18" fmla="*/ 443 w 461"/>
              <a:gd name="T19" fmla="*/ 80 h 285"/>
              <a:gd name="T20" fmla="*/ 443 w 461"/>
              <a:gd name="T21" fmla="*/ 80 h 285"/>
              <a:gd name="T22" fmla="*/ 248 w 461"/>
              <a:gd name="T23" fmla="*/ 178 h 285"/>
              <a:gd name="T24" fmla="*/ 231 w 461"/>
              <a:gd name="T25" fmla="*/ 178 h 285"/>
              <a:gd name="T26" fmla="*/ 203 w 461"/>
              <a:gd name="T27" fmla="*/ 178 h 285"/>
              <a:gd name="T28" fmla="*/ 18 w 461"/>
              <a:gd name="T29" fmla="*/ 80 h 285"/>
              <a:gd name="T30" fmla="*/ 9 w 461"/>
              <a:gd name="T31" fmla="*/ 80 h 285"/>
              <a:gd name="T32" fmla="*/ 9 w 461"/>
              <a:gd name="T33" fmla="*/ 266 h 285"/>
              <a:gd name="T34" fmla="*/ 35 w 461"/>
              <a:gd name="T35" fmla="*/ 284 h 285"/>
              <a:gd name="T36" fmla="*/ 425 w 461"/>
              <a:gd name="T37" fmla="*/ 284 h 285"/>
              <a:gd name="T38" fmla="*/ 452 w 461"/>
              <a:gd name="T39" fmla="*/ 266 h 285"/>
              <a:gd name="T40" fmla="*/ 452 w 461"/>
              <a:gd name="T41" fmla="*/ 80 h 285"/>
              <a:gd name="T42" fmla="*/ 443 w 461"/>
              <a:gd name="T43" fmla="*/ 80 h 2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461" h="285">
                <a:moveTo>
                  <a:pt x="18" y="27"/>
                </a:moveTo>
                <a:lnTo>
                  <a:pt x="18" y="27"/>
                </a:lnTo>
                <a:cubicBezTo>
                  <a:pt x="35" y="35"/>
                  <a:pt x="203" y="125"/>
                  <a:pt x="203" y="125"/>
                </a:cubicBezTo>
                <a:cubicBezTo>
                  <a:pt x="212" y="133"/>
                  <a:pt x="221" y="133"/>
                  <a:pt x="231" y="133"/>
                </a:cubicBezTo>
                <a:cubicBezTo>
                  <a:pt x="239" y="133"/>
                  <a:pt x="248" y="133"/>
                  <a:pt x="248" y="125"/>
                </a:cubicBezTo>
                <a:cubicBezTo>
                  <a:pt x="256" y="125"/>
                  <a:pt x="425" y="35"/>
                  <a:pt x="434" y="27"/>
                </a:cubicBezTo>
                <a:cubicBezTo>
                  <a:pt x="452" y="18"/>
                  <a:pt x="460" y="0"/>
                  <a:pt x="443" y="0"/>
                </a:cubicBezTo>
                <a:cubicBezTo>
                  <a:pt x="18" y="0"/>
                  <a:pt x="18" y="0"/>
                  <a:pt x="18" y="0"/>
                </a:cubicBezTo>
                <a:cubicBezTo>
                  <a:pt x="0" y="0"/>
                  <a:pt x="9" y="18"/>
                  <a:pt x="18" y="27"/>
                </a:cubicBezTo>
                <a:close/>
                <a:moveTo>
                  <a:pt x="443" y="80"/>
                </a:moveTo>
                <a:lnTo>
                  <a:pt x="443" y="80"/>
                </a:lnTo>
                <a:cubicBezTo>
                  <a:pt x="434" y="80"/>
                  <a:pt x="256" y="169"/>
                  <a:pt x="248" y="178"/>
                </a:cubicBezTo>
                <a:cubicBezTo>
                  <a:pt x="248" y="178"/>
                  <a:pt x="239" y="178"/>
                  <a:pt x="231" y="178"/>
                </a:cubicBezTo>
                <a:cubicBezTo>
                  <a:pt x="221" y="178"/>
                  <a:pt x="212" y="178"/>
                  <a:pt x="203" y="178"/>
                </a:cubicBezTo>
                <a:cubicBezTo>
                  <a:pt x="194" y="169"/>
                  <a:pt x="27" y="80"/>
                  <a:pt x="18" y="80"/>
                </a:cubicBezTo>
                <a:cubicBezTo>
                  <a:pt x="9" y="72"/>
                  <a:pt x="9" y="80"/>
                  <a:pt x="9" y="80"/>
                </a:cubicBezTo>
                <a:cubicBezTo>
                  <a:pt x="9" y="88"/>
                  <a:pt x="9" y="266"/>
                  <a:pt x="9" y="266"/>
                </a:cubicBezTo>
                <a:cubicBezTo>
                  <a:pt x="9" y="275"/>
                  <a:pt x="18" y="284"/>
                  <a:pt x="35" y="284"/>
                </a:cubicBezTo>
                <a:cubicBezTo>
                  <a:pt x="425" y="284"/>
                  <a:pt x="425" y="284"/>
                  <a:pt x="425" y="284"/>
                </a:cubicBezTo>
                <a:cubicBezTo>
                  <a:pt x="443" y="284"/>
                  <a:pt x="452" y="275"/>
                  <a:pt x="452" y="266"/>
                </a:cubicBezTo>
                <a:cubicBezTo>
                  <a:pt x="452" y="266"/>
                  <a:pt x="452" y="88"/>
                  <a:pt x="452" y="80"/>
                </a:cubicBezTo>
                <a:cubicBezTo>
                  <a:pt x="452" y="80"/>
                  <a:pt x="452" y="72"/>
                  <a:pt x="443" y="8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45712" tIns="22856" rIns="45712" bIns="22856" anchor="ctr"/>
          <a:lstStyle/>
          <a:p>
            <a:pPr>
              <a:defRPr/>
            </a:pPr>
            <a:endParaRPr lang="en-US" sz="900" dirty="0"/>
          </a:p>
        </p:txBody>
      </p:sp>
      <p:sp>
        <p:nvSpPr>
          <p:cNvPr id="35" name="Freeform 54"/>
          <p:cNvSpPr>
            <a:spLocks noChangeArrowheads="1"/>
          </p:cNvSpPr>
          <p:nvPr/>
        </p:nvSpPr>
        <p:spPr bwMode="auto">
          <a:xfrm>
            <a:off x="747877" y="3456383"/>
            <a:ext cx="657616" cy="583146"/>
          </a:xfrm>
          <a:custGeom>
            <a:avLst/>
            <a:gdLst>
              <a:gd name="T0" fmla="*/ 212 w 497"/>
              <a:gd name="T1" fmla="*/ 0 h 443"/>
              <a:gd name="T2" fmla="*/ 212 w 497"/>
              <a:gd name="T3" fmla="*/ 0 h 443"/>
              <a:gd name="T4" fmla="*/ 186 w 497"/>
              <a:gd name="T5" fmla="*/ 0 h 443"/>
              <a:gd name="T6" fmla="*/ 177 w 497"/>
              <a:gd name="T7" fmla="*/ 8 h 443"/>
              <a:gd name="T8" fmla="*/ 177 w 497"/>
              <a:gd name="T9" fmla="*/ 106 h 443"/>
              <a:gd name="T10" fmla="*/ 88 w 497"/>
              <a:gd name="T11" fmla="*/ 106 h 443"/>
              <a:gd name="T12" fmla="*/ 80 w 497"/>
              <a:gd name="T13" fmla="*/ 106 h 443"/>
              <a:gd name="T14" fmla="*/ 62 w 497"/>
              <a:gd name="T15" fmla="*/ 114 h 443"/>
              <a:gd name="T16" fmla="*/ 0 w 497"/>
              <a:gd name="T17" fmla="*/ 151 h 443"/>
              <a:gd name="T18" fmla="*/ 0 w 497"/>
              <a:gd name="T19" fmla="*/ 159 h 443"/>
              <a:gd name="T20" fmla="*/ 0 w 497"/>
              <a:gd name="T21" fmla="*/ 167 h 443"/>
              <a:gd name="T22" fmla="*/ 62 w 497"/>
              <a:gd name="T23" fmla="*/ 212 h 443"/>
              <a:gd name="T24" fmla="*/ 80 w 497"/>
              <a:gd name="T25" fmla="*/ 212 h 443"/>
              <a:gd name="T26" fmla="*/ 88 w 497"/>
              <a:gd name="T27" fmla="*/ 221 h 443"/>
              <a:gd name="T28" fmla="*/ 177 w 497"/>
              <a:gd name="T29" fmla="*/ 221 h 443"/>
              <a:gd name="T30" fmla="*/ 177 w 497"/>
              <a:gd name="T31" fmla="*/ 433 h 443"/>
              <a:gd name="T32" fmla="*/ 186 w 497"/>
              <a:gd name="T33" fmla="*/ 442 h 443"/>
              <a:gd name="T34" fmla="*/ 212 w 497"/>
              <a:gd name="T35" fmla="*/ 442 h 443"/>
              <a:gd name="T36" fmla="*/ 221 w 497"/>
              <a:gd name="T37" fmla="*/ 433 h 443"/>
              <a:gd name="T38" fmla="*/ 221 w 497"/>
              <a:gd name="T39" fmla="*/ 8 h 443"/>
              <a:gd name="T40" fmla="*/ 212 w 497"/>
              <a:gd name="T41" fmla="*/ 0 h 443"/>
              <a:gd name="T42" fmla="*/ 487 w 497"/>
              <a:gd name="T43" fmla="*/ 106 h 443"/>
              <a:gd name="T44" fmla="*/ 487 w 497"/>
              <a:gd name="T45" fmla="*/ 106 h 443"/>
              <a:gd name="T46" fmla="*/ 434 w 497"/>
              <a:gd name="T47" fmla="*/ 61 h 443"/>
              <a:gd name="T48" fmla="*/ 416 w 497"/>
              <a:gd name="T49" fmla="*/ 53 h 443"/>
              <a:gd name="T50" fmla="*/ 407 w 497"/>
              <a:gd name="T51" fmla="*/ 53 h 443"/>
              <a:gd name="T52" fmla="*/ 239 w 497"/>
              <a:gd name="T53" fmla="*/ 53 h 443"/>
              <a:gd name="T54" fmla="*/ 256 w 497"/>
              <a:gd name="T55" fmla="*/ 167 h 443"/>
              <a:gd name="T56" fmla="*/ 407 w 497"/>
              <a:gd name="T57" fmla="*/ 167 h 443"/>
              <a:gd name="T58" fmla="*/ 416 w 497"/>
              <a:gd name="T59" fmla="*/ 167 h 443"/>
              <a:gd name="T60" fmla="*/ 434 w 497"/>
              <a:gd name="T61" fmla="*/ 159 h 443"/>
              <a:gd name="T62" fmla="*/ 487 w 497"/>
              <a:gd name="T63" fmla="*/ 123 h 443"/>
              <a:gd name="T64" fmla="*/ 496 w 497"/>
              <a:gd name="T65" fmla="*/ 114 h 443"/>
              <a:gd name="T66" fmla="*/ 487 w 497"/>
              <a:gd name="T67" fmla="*/ 106 h 4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497" h="443">
                <a:moveTo>
                  <a:pt x="212" y="0"/>
                </a:moveTo>
                <a:lnTo>
                  <a:pt x="212" y="0"/>
                </a:lnTo>
                <a:cubicBezTo>
                  <a:pt x="186" y="0"/>
                  <a:pt x="186" y="0"/>
                  <a:pt x="186" y="0"/>
                </a:cubicBezTo>
                <a:lnTo>
                  <a:pt x="177" y="8"/>
                </a:lnTo>
                <a:cubicBezTo>
                  <a:pt x="177" y="106"/>
                  <a:pt x="177" y="106"/>
                  <a:pt x="177" y="106"/>
                </a:cubicBezTo>
                <a:cubicBezTo>
                  <a:pt x="88" y="106"/>
                  <a:pt x="88" y="106"/>
                  <a:pt x="88" y="106"/>
                </a:cubicBezTo>
                <a:lnTo>
                  <a:pt x="80" y="106"/>
                </a:lnTo>
                <a:cubicBezTo>
                  <a:pt x="71" y="106"/>
                  <a:pt x="71" y="106"/>
                  <a:pt x="62" y="114"/>
                </a:cubicBezTo>
                <a:cubicBezTo>
                  <a:pt x="0" y="151"/>
                  <a:pt x="0" y="151"/>
                  <a:pt x="0" y="151"/>
                </a:cubicBezTo>
                <a:cubicBezTo>
                  <a:pt x="0" y="159"/>
                  <a:pt x="0" y="159"/>
                  <a:pt x="0" y="159"/>
                </a:cubicBezTo>
                <a:cubicBezTo>
                  <a:pt x="0" y="167"/>
                  <a:pt x="0" y="167"/>
                  <a:pt x="0" y="167"/>
                </a:cubicBezTo>
                <a:cubicBezTo>
                  <a:pt x="62" y="212"/>
                  <a:pt x="62" y="212"/>
                  <a:pt x="62" y="212"/>
                </a:cubicBezTo>
                <a:cubicBezTo>
                  <a:pt x="71" y="212"/>
                  <a:pt x="71" y="212"/>
                  <a:pt x="80" y="212"/>
                </a:cubicBezTo>
                <a:cubicBezTo>
                  <a:pt x="80" y="221"/>
                  <a:pt x="88" y="221"/>
                  <a:pt x="88" y="221"/>
                </a:cubicBezTo>
                <a:cubicBezTo>
                  <a:pt x="177" y="221"/>
                  <a:pt x="177" y="221"/>
                  <a:pt x="177" y="221"/>
                </a:cubicBezTo>
                <a:cubicBezTo>
                  <a:pt x="177" y="433"/>
                  <a:pt x="177" y="433"/>
                  <a:pt x="177" y="433"/>
                </a:cubicBezTo>
                <a:cubicBezTo>
                  <a:pt x="177" y="442"/>
                  <a:pt x="186" y="442"/>
                  <a:pt x="186" y="442"/>
                </a:cubicBezTo>
                <a:cubicBezTo>
                  <a:pt x="212" y="442"/>
                  <a:pt x="212" y="442"/>
                  <a:pt x="212" y="442"/>
                </a:cubicBezTo>
                <a:cubicBezTo>
                  <a:pt x="212" y="442"/>
                  <a:pt x="221" y="442"/>
                  <a:pt x="221" y="433"/>
                </a:cubicBezTo>
                <a:cubicBezTo>
                  <a:pt x="221" y="8"/>
                  <a:pt x="221" y="8"/>
                  <a:pt x="221" y="8"/>
                </a:cubicBezTo>
                <a:lnTo>
                  <a:pt x="212" y="0"/>
                </a:lnTo>
                <a:close/>
                <a:moveTo>
                  <a:pt x="487" y="106"/>
                </a:moveTo>
                <a:lnTo>
                  <a:pt x="487" y="106"/>
                </a:lnTo>
                <a:cubicBezTo>
                  <a:pt x="434" y="61"/>
                  <a:pt x="434" y="61"/>
                  <a:pt x="434" y="61"/>
                </a:cubicBezTo>
                <a:cubicBezTo>
                  <a:pt x="425" y="61"/>
                  <a:pt x="425" y="61"/>
                  <a:pt x="416" y="53"/>
                </a:cubicBezTo>
                <a:lnTo>
                  <a:pt x="407" y="53"/>
                </a:lnTo>
                <a:cubicBezTo>
                  <a:pt x="239" y="53"/>
                  <a:pt x="239" y="53"/>
                  <a:pt x="239" y="53"/>
                </a:cubicBezTo>
                <a:cubicBezTo>
                  <a:pt x="256" y="167"/>
                  <a:pt x="256" y="167"/>
                  <a:pt x="256" y="167"/>
                </a:cubicBezTo>
                <a:cubicBezTo>
                  <a:pt x="407" y="167"/>
                  <a:pt x="407" y="167"/>
                  <a:pt x="407" y="167"/>
                </a:cubicBezTo>
                <a:lnTo>
                  <a:pt x="416" y="167"/>
                </a:lnTo>
                <a:cubicBezTo>
                  <a:pt x="425" y="167"/>
                  <a:pt x="425" y="159"/>
                  <a:pt x="434" y="159"/>
                </a:cubicBezTo>
                <a:cubicBezTo>
                  <a:pt x="487" y="123"/>
                  <a:pt x="487" y="123"/>
                  <a:pt x="487" y="123"/>
                </a:cubicBezTo>
                <a:cubicBezTo>
                  <a:pt x="496" y="114"/>
                  <a:pt x="496" y="114"/>
                  <a:pt x="496" y="114"/>
                </a:cubicBezTo>
                <a:cubicBezTo>
                  <a:pt x="496" y="106"/>
                  <a:pt x="496" y="106"/>
                  <a:pt x="487" y="10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45712" tIns="22856" rIns="45712" bIns="22856" anchor="ctr"/>
          <a:lstStyle/>
          <a:p>
            <a:pPr>
              <a:defRPr/>
            </a:pPr>
            <a:endParaRPr lang="en-US" sz="900" dirty="0"/>
          </a:p>
        </p:txBody>
      </p:sp>
      <p:sp>
        <p:nvSpPr>
          <p:cNvPr id="36" name="Freeform 110"/>
          <p:cNvSpPr>
            <a:spLocks noChangeArrowheads="1"/>
          </p:cNvSpPr>
          <p:nvPr/>
        </p:nvSpPr>
        <p:spPr bwMode="auto">
          <a:xfrm>
            <a:off x="765449" y="5290498"/>
            <a:ext cx="610976" cy="494508"/>
          </a:xfrm>
          <a:custGeom>
            <a:avLst/>
            <a:gdLst>
              <a:gd name="T0" fmla="*/ 444 w 462"/>
              <a:gd name="T1" fmla="*/ 9 h 373"/>
              <a:gd name="T2" fmla="*/ 444 w 462"/>
              <a:gd name="T3" fmla="*/ 9 h 373"/>
              <a:gd name="T4" fmla="*/ 9 w 462"/>
              <a:gd name="T5" fmla="*/ 160 h 373"/>
              <a:gd name="T6" fmla="*/ 9 w 462"/>
              <a:gd name="T7" fmla="*/ 169 h 373"/>
              <a:gd name="T8" fmla="*/ 98 w 462"/>
              <a:gd name="T9" fmla="*/ 213 h 373"/>
              <a:gd name="T10" fmla="*/ 98 w 462"/>
              <a:gd name="T11" fmla="*/ 213 h 373"/>
              <a:gd name="T12" fmla="*/ 160 w 462"/>
              <a:gd name="T13" fmla="*/ 230 h 373"/>
              <a:gd name="T14" fmla="*/ 434 w 462"/>
              <a:gd name="T15" fmla="*/ 35 h 373"/>
              <a:gd name="T16" fmla="*/ 434 w 462"/>
              <a:gd name="T17" fmla="*/ 35 h 373"/>
              <a:gd name="T18" fmla="*/ 240 w 462"/>
              <a:gd name="T19" fmla="*/ 248 h 373"/>
              <a:gd name="T20" fmla="*/ 240 w 462"/>
              <a:gd name="T21" fmla="*/ 248 h 373"/>
              <a:gd name="T22" fmla="*/ 231 w 462"/>
              <a:gd name="T23" fmla="*/ 257 h 373"/>
              <a:gd name="T24" fmla="*/ 240 w 462"/>
              <a:gd name="T25" fmla="*/ 266 h 373"/>
              <a:gd name="T26" fmla="*/ 240 w 462"/>
              <a:gd name="T27" fmla="*/ 266 h 373"/>
              <a:gd name="T28" fmla="*/ 363 w 462"/>
              <a:gd name="T29" fmla="*/ 337 h 373"/>
              <a:gd name="T30" fmla="*/ 390 w 462"/>
              <a:gd name="T31" fmla="*/ 328 h 373"/>
              <a:gd name="T32" fmla="*/ 461 w 462"/>
              <a:gd name="T33" fmla="*/ 18 h 373"/>
              <a:gd name="T34" fmla="*/ 444 w 462"/>
              <a:gd name="T35" fmla="*/ 9 h 373"/>
              <a:gd name="T36" fmla="*/ 160 w 462"/>
              <a:gd name="T37" fmla="*/ 363 h 373"/>
              <a:gd name="T38" fmla="*/ 160 w 462"/>
              <a:gd name="T39" fmla="*/ 363 h 373"/>
              <a:gd name="T40" fmla="*/ 169 w 462"/>
              <a:gd name="T41" fmla="*/ 372 h 373"/>
              <a:gd name="T42" fmla="*/ 240 w 462"/>
              <a:gd name="T43" fmla="*/ 310 h 373"/>
              <a:gd name="T44" fmla="*/ 160 w 462"/>
              <a:gd name="T45" fmla="*/ 266 h 373"/>
              <a:gd name="T46" fmla="*/ 160 w 462"/>
              <a:gd name="T47" fmla="*/ 363 h 3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462" h="373">
                <a:moveTo>
                  <a:pt x="444" y="9"/>
                </a:moveTo>
                <a:lnTo>
                  <a:pt x="444" y="9"/>
                </a:lnTo>
                <a:cubicBezTo>
                  <a:pt x="434" y="9"/>
                  <a:pt x="18" y="160"/>
                  <a:pt x="9" y="160"/>
                </a:cubicBezTo>
                <a:cubicBezTo>
                  <a:pt x="0" y="160"/>
                  <a:pt x="0" y="169"/>
                  <a:pt x="9" y="169"/>
                </a:cubicBezTo>
                <a:cubicBezTo>
                  <a:pt x="18" y="177"/>
                  <a:pt x="98" y="213"/>
                  <a:pt x="98" y="213"/>
                </a:cubicBezTo>
                <a:lnTo>
                  <a:pt x="98" y="213"/>
                </a:lnTo>
                <a:cubicBezTo>
                  <a:pt x="160" y="230"/>
                  <a:pt x="160" y="230"/>
                  <a:pt x="160" y="230"/>
                </a:cubicBezTo>
                <a:cubicBezTo>
                  <a:pt x="160" y="230"/>
                  <a:pt x="425" y="35"/>
                  <a:pt x="434" y="35"/>
                </a:cubicBezTo>
                <a:cubicBezTo>
                  <a:pt x="434" y="26"/>
                  <a:pt x="434" y="35"/>
                  <a:pt x="434" y="35"/>
                </a:cubicBezTo>
                <a:lnTo>
                  <a:pt x="240" y="248"/>
                </a:lnTo>
                <a:lnTo>
                  <a:pt x="240" y="248"/>
                </a:lnTo>
                <a:cubicBezTo>
                  <a:pt x="231" y="257"/>
                  <a:pt x="231" y="257"/>
                  <a:pt x="231" y="257"/>
                </a:cubicBezTo>
                <a:cubicBezTo>
                  <a:pt x="240" y="266"/>
                  <a:pt x="240" y="266"/>
                  <a:pt x="240" y="266"/>
                </a:cubicBezTo>
                <a:lnTo>
                  <a:pt x="240" y="266"/>
                </a:lnTo>
                <a:cubicBezTo>
                  <a:pt x="240" y="266"/>
                  <a:pt x="363" y="328"/>
                  <a:pt x="363" y="337"/>
                </a:cubicBezTo>
                <a:cubicBezTo>
                  <a:pt x="372" y="337"/>
                  <a:pt x="381" y="337"/>
                  <a:pt x="390" y="328"/>
                </a:cubicBezTo>
                <a:cubicBezTo>
                  <a:pt x="390" y="319"/>
                  <a:pt x="461" y="26"/>
                  <a:pt x="461" y="18"/>
                </a:cubicBezTo>
                <a:cubicBezTo>
                  <a:pt x="461" y="9"/>
                  <a:pt x="453" y="0"/>
                  <a:pt x="444" y="9"/>
                </a:cubicBezTo>
                <a:close/>
                <a:moveTo>
                  <a:pt x="160" y="363"/>
                </a:moveTo>
                <a:lnTo>
                  <a:pt x="160" y="363"/>
                </a:lnTo>
                <a:cubicBezTo>
                  <a:pt x="160" y="372"/>
                  <a:pt x="160" y="372"/>
                  <a:pt x="169" y="372"/>
                </a:cubicBezTo>
                <a:cubicBezTo>
                  <a:pt x="169" y="363"/>
                  <a:pt x="240" y="310"/>
                  <a:pt x="240" y="310"/>
                </a:cubicBezTo>
                <a:cubicBezTo>
                  <a:pt x="160" y="266"/>
                  <a:pt x="160" y="266"/>
                  <a:pt x="160" y="266"/>
                </a:cubicBezTo>
                <a:lnTo>
                  <a:pt x="160" y="36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45712" tIns="22856" rIns="45712" bIns="22856" anchor="ctr"/>
          <a:lstStyle/>
          <a:p>
            <a:pPr>
              <a:defRPr/>
            </a:pPr>
            <a:endParaRPr lang="en-US" sz="900" dirty="0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63B30977-5D9F-4D42-987A-EBC5291287F3}"/>
              </a:ext>
            </a:extLst>
          </p:cNvPr>
          <p:cNvGrpSpPr/>
          <p:nvPr/>
        </p:nvGrpSpPr>
        <p:grpSpPr>
          <a:xfrm>
            <a:off x="7390192" y="3266286"/>
            <a:ext cx="4502306" cy="963340"/>
            <a:chOff x="7390192" y="3266286"/>
            <a:chExt cx="4502306" cy="963340"/>
          </a:xfrm>
        </p:grpSpPr>
        <p:sp>
          <p:nvSpPr>
            <p:cNvPr id="50" name="矩形 49"/>
            <p:cNvSpPr/>
            <p:nvPr/>
          </p:nvSpPr>
          <p:spPr>
            <a:xfrm>
              <a:off x="7390192" y="3602980"/>
              <a:ext cx="4502306" cy="62664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400" dirty="0">
                  <a:solidFill>
                    <a:schemeClr val="bg1"/>
                  </a:solidFill>
                </a:rPr>
                <a:t>Lorem Ipsum is simply dummy text of the printing and typesetting industry. </a:t>
              </a:r>
              <a:endParaRPr lang="zh-CN" altLang="en-US" sz="1400" dirty="0">
                <a:solidFill>
                  <a:schemeClr val="bg1"/>
                </a:solidFill>
              </a:endParaRPr>
            </a:p>
          </p:txBody>
        </p:sp>
        <p:sp>
          <p:nvSpPr>
            <p:cNvPr id="51" name="矩形 50"/>
            <p:cNvSpPr/>
            <p:nvPr/>
          </p:nvSpPr>
          <p:spPr>
            <a:xfrm>
              <a:off x="7390192" y="3266286"/>
              <a:ext cx="186403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+mj-ea"/>
                  <a:ea typeface="+mj-ea"/>
                </a:rPr>
                <a:t>LOREM IPSUM </a:t>
              </a:r>
              <a:endParaRPr lang="zh-CN" altLang="en-US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BADC800F-D157-4F69-9F9A-2FC78AC72AD3}"/>
              </a:ext>
            </a:extLst>
          </p:cNvPr>
          <p:cNvGrpSpPr/>
          <p:nvPr/>
        </p:nvGrpSpPr>
        <p:grpSpPr>
          <a:xfrm>
            <a:off x="1706730" y="5056082"/>
            <a:ext cx="4502306" cy="963340"/>
            <a:chOff x="1706730" y="5056082"/>
            <a:chExt cx="4502306" cy="963340"/>
          </a:xfrm>
        </p:grpSpPr>
        <p:sp>
          <p:nvSpPr>
            <p:cNvPr id="53" name="矩形 52"/>
            <p:cNvSpPr/>
            <p:nvPr/>
          </p:nvSpPr>
          <p:spPr>
            <a:xfrm>
              <a:off x="1706730" y="5392776"/>
              <a:ext cx="4502306" cy="62664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400" dirty="0">
                  <a:solidFill>
                    <a:schemeClr val="bg1"/>
                  </a:solidFill>
                </a:rPr>
                <a:t>Lorem Ipsum is simply dummy text of the printing and typesetting industry. </a:t>
              </a:r>
              <a:endParaRPr lang="zh-CN" altLang="en-US" sz="1400" dirty="0">
                <a:solidFill>
                  <a:schemeClr val="bg1"/>
                </a:solidFill>
              </a:endParaRPr>
            </a:p>
          </p:txBody>
        </p:sp>
        <p:sp>
          <p:nvSpPr>
            <p:cNvPr id="54" name="矩形 53"/>
            <p:cNvSpPr/>
            <p:nvPr/>
          </p:nvSpPr>
          <p:spPr>
            <a:xfrm>
              <a:off x="1706730" y="5056082"/>
              <a:ext cx="186403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+mj-ea"/>
                  <a:ea typeface="+mj-ea"/>
                </a:rPr>
                <a:t>LOREM IPSUM </a:t>
              </a:r>
              <a:endParaRPr lang="zh-CN" altLang="en-US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62568F76-432E-4398-B04C-C11C974D8572}"/>
              </a:ext>
            </a:extLst>
          </p:cNvPr>
          <p:cNvGrpSpPr/>
          <p:nvPr/>
        </p:nvGrpSpPr>
        <p:grpSpPr>
          <a:xfrm>
            <a:off x="7390192" y="5056082"/>
            <a:ext cx="4502306" cy="963340"/>
            <a:chOff x="7390192" y="5056082"/>
            <a:chExt cx="4502306" cy="963340"/>
          </a:xfrm>
        </p:grpSpPr>
        <p:sp>
          <p:nvSpPr>
            <p:cNvPr id="56" name="矩形 55"/>
            <p:cNvSpPr/>
            <p:nvPr/>
          </p:nvSpPr>
          <p:spPr>
            <a:xfrm>
              <a:off x="7390192" y="5392776"/>
              <a:ext cx="4502306" cy="62664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400" dirty="0">
                  <a:solidFill>
                    <a:schemeClr val="bg1"/>
                  </a:solidFill>
                </a:rPr>
                <a:t>Lorem Ipsum is simply dummy text of the printing and typesetting industry. </a:t>
              </a:r>
              <a:endParaRPr lang="zh-CN" altLang="en-US" sz="1400" dirty="0">
                <a:solidFill>
                  <a:schemeClr val="bg1"/>
                </a:solidFill>
              </a:endParaRPr>
            </a:p>
          </p:txBody>
        </p:sp>
        <p:sp>
          <p:nvSpPr>
            <p:cNvPr id="57" name="矩形 56"/>
            <p:cNvSpPr/>
            <p:nvPr/>
          </p:nvSpPr>
          <p:spPr>
            <a:xfrm>
              <a:off x="7390192" y="5056082"/>
              <a:ext cx="186403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+mj-ea"/>
                  <a:ea typeface="+mj-ea"/>
                </a:rPr>
                <a:t>LOREM IPSUM </a:t>
              </a:r>
              <a:endParaRPr lang="zh-CN" altLang="en-US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58" name="矩形 57"/>
          <p:cNvSpPr/>
          <p:nvPr/>
        </p:nvSpPr>
        <p:spPr>
          <a:xfrm>
            <a:off x="747877" y="1378993"/>
            <a:ext cx="9371483" cy="6524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 is simply dummy text of the printing and typesetting industry. Lorem Ipsum has been the industry's standard dummy text ever since the 1500s. 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8348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自定义 20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5">
      <a:majorFont>
        <a:latin typeface="微软雅黑"/>
        <a:ea typeface="微软雅黑"/>
        <a:cs typeface=""/>
      </a:majorFont>
      <a:minorFont>
        <a:latin typeface="微软雅黑 Light"/>
        <a:ea typeface="微软雅黑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tx1">
            <a:lumMod val="85000"/>
            <a:lumOff val="15000"/>
          </a:schemeClr>
        </a:solidFill>
        <a:ln w="19050" cap="flat">
          <a:noFill/>
          <a:prstDash val="solid"/>
          <a:miter lim="800000"/>
          <a:headEnd/>
          <a:tailEnd/>
        </a:ln>
        <a:effectLst>
          <a:outerShdw blurRad="190500" dist="76200" dir="5400000" sx="103000" sy="103000" algn="t" rotWithShape="0">
            <a:prstClr val="black">
              <a:alpha val="10000"/>
            </a:prstClr>
          </a:outerShdw>
        </a:effectLst>
      </a:spPr>
      <a:bodyPr vert="horz" wrap="square" lIns="91440" tIns="45720" rIns="91440" bIns="45720" numCol="1" rtlCol="0" anchor="ctr" anchorCtr="0" compatLnSpc="1">
        <a:prstTxWarp prst="textNoShape">
          <a:avLst/>
        </a:prstTxWarp>
      </a:bodyPr>
      <a:lstStyle>
        <a:defPPr algn="ctr">
          <a:defRPr>
            <a:solidFill>
              <a:prstClr val="black"/>
            </a:solidFill>
          </a:defRPr>
        </a:defPPr>
      </a:lstStyle>
    </a:spDef>
    <a:lnDef>
      <a:spPr>
        <a:ln w="12700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 algn="l"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1056</TotalTime>
  <Words>1693</Words>
  <Application>Microsoft Office PowerPoint</Application>
  <PresentationFormat>宽屏</PresentationFormat>
  <Paragraphs>242</Paragraphs>
  <Slides>33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8" baseType="lpstr">
      <vt:lpstr>微软雅黑</vt:lpstr>
      <vt:lpstr>Arial</vt:lpstr>
      <vt:lpstr>微软雅黑 Light</vt:lpstr>
      <vt:lpstr>等线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 m oban.com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sunny</dc:creator>
  <cp:keywords>5 1 PPT模板网</cp:keywords>
  <dc:description>www.51pptm ob an .com</dc:description>
  <cp:lastModifiedBy>YANGs</cp:lastModifiedBy>
  <cp:revision>105</cp:revision>
  <dcterms:created xsi:type="dcterms:W3CDTF">2016-06-06T06:19:58Z</dcterms:created>
  <dcterms:modified xsi:type="dcterms:W3CDTF">2020-06-23T13:27:06Z</dcterms:modified>
</cp:coreProperties>
</file>