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4" r:id="rId2"/>
    <p:sldId id="270" r:id="rId3"/>
    <p:sldId id="259" r:id="rId4"/>
    <p:sldId id="262" r:id="rId5"/>
    <p:sldId id="257" r:id="rId6"/>
    <p:sldId id="258" r:id="rId7"/>
    <p:sldId id="263" r:id="rId8"/>
    <p:sldId id="265" r:id="rId9"/>
    <p:sldId id="266" r:id="rId10"/>
    <p:sldId id="267" r:id="rId11"/>
    <p:sldId id="268" r:id="rId12"/>
    <p:sldId id="256" r:id="rId13"/>
    <p:sldId id="272" r:id="rId14"/>
    <p:sldId id="27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843E"/>
    <a:srgbClr val="BC2141"/>
    <a:srgbClr val="1E1AAF"/>
    <a:srgbClr val="F2F1F7"/>
    <a:srgbClr val="023579"/>
    <a:srgbClr val="FE623A"/>
    <a:srgbClr val="FB6042"/>
    <a:srgbClr val="003374"/>
    <a:srgbClr val="06759B"/>
    <a:srgbClr val="FEB1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1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134" y="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57D99-1C73-45A1-BD36-0B0E10B059DE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AE7D1-1189-422E-B05B-DE0020CCD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689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AAE7D1-1189-422E-B05B-DE0020CCDCB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187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AAE7D1-1189-422E-B05B-DE0020CCDCB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963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509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895A29-66C7-406F-9EFC-1F467353C6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111FF93-839E-4449-AF1E-62CA28CD1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A51F4E3-DD78-4C4E-8908-C9883BED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9680F99-E0B9-4F91-8C2D-88B9EFBC8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206F3D7-FDA0-4315-8D3E-A11B635AB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7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B00EDC-9BA2-44E4-833C-36B4EB318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3F9D9A7-58D2-4481-8999-A8E6135974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127D2EF-D139-42F3-BED5-92B5269B4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82667E-AE48-4727-B685-FE660C63A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67C1D0-9B80-4407-917B-FC5B384A6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093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04B0041-715E-4A54-8C1E-6B13F20EE0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EA55C01-50D0-4DBA-8119-7BC4276DD7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4243F3-C0D4-483C-A56A-0DBD7B40A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1BDDBDC-0D19-4C09-9D49-2806AB186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83186AA-9B40-4815-ADC0-AF529ECDD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73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slide" userDrawn="1">
  <p:cSld name="Opening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107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25DF94-A695-45B8-B3B6-D0B12AEF2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66AFE4A-3280-47B9-9821-9856D47D2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4D107F-820F-434E-A6C6-E53E31402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D808DE9-1421-425C-9B0E-379F4BA84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E46741-5E9B-4A09-B510-A16BAD25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698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2FC444-2F7D-467F-9D85-F993A5F7E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8309DCB-0B5F-45A5-BB27-1D2EE9990F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0EC1A70-734B-4420-B315-8A0769858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E44746-CFDB-4D73-9BDA-B83E8A9CA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CFECE11-A225-4C7F-AC22-3205E52A1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438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B186BC-5CB7-4924-9F28-EA4F70660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02BD2DE-02F9-42AC-824A-A4C94C1EFE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E66D6A0-F95D-47FF-BA14-5940083AD4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7BB6470-65FD-42BD-92D2-0843B0915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0204CB8-BCF0-4E80-9BDD-FAC1BDAC1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E7CF8A3-DF81-4C47-A475-595FAE7B4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625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8C9A16-2DBA-46CE-8515-FD8336854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389D850-D4C2-421A-BF2E-C04DAEDB2A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B614C7D-A31E-4EC2-8D79-01712A89D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895F42C-87CE-4F72-83A1-F618522BD0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C796D9A-A915-43C5-B8FB-0D38829B51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A052CF7-B175-4CBE-8C27-CAA310A5D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15EB266-F17D-4B6F-AC2F-B03A11E0F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12F3FD8-E747-4BFE-A7A9-25B1E25BB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17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A4EFB9-B810-4A67-B3B0-233197EAB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1D36070-BF5C-484E-BA24-4E8DCC2C5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17D3B8B-527F-4044-818B-39494953D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8D84730-585A-4490-BCDD-1F6E1E09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684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A9CFB8F-3FEA-4921-A6FA-CAC64A558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BA660BD-DB0E-4625-BDF1-513B27BE8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0CCAB3-0AC0-4A4C-8FE0-9F2FE3D99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826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0BDD62-C259-4394-94B6-282064AC7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DB979B4-9A97-45C7-AC77-9F57C7629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548ED16-F230-4C63-83AB-3325EBB18E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28490DA-DD06-485B-AD86-17F127E8E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21835B7-A570-48B8-BA15-9B4BED1C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2196959-2A41-497F-8F32-D15F663B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00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4E2FFA-FC8D-4ACC-BFCB-465DDC3E8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D65C1D0-B61F-44AE-BA7B-0F66FE60C7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AE33D2C-97A3-4215-9A87-5FBF2C583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24CA5C3-7B1B-4807-8C97-10669295D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3B574F2-10D9-413D-9A12-B5DB68215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EC701DA-998A-41BD-9527-F17FA5148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930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E21213D-B0E7-4A53-9F2A-701852314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A71D613-9690-4BC1-BF96-985D51E03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E9B7E78-3A78-4121-B530-1E5B77DA8C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A313F-7366-466E-9651-64F011E43C28}" type="datetimeFigureOut">
              <a:rPr lang="zh-CN" altLang="en-US" smtClean="0"/>
              <a:t>2020/6/23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0F5DD3-9B8C-4172-ACAA-D73362182D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EB10AB8-F89F-4EB9-B780-F99A1B3BC6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381BA-8013-4D4F-84C7-AFDAB06F93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41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10" Type="http://schemas.openxmlformats.org/officeDocument/2006/relationships/image" Target="../media/image4.svg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wendonggeP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4.sv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任意多边形 1">
            <a:extLst>
              <a:ext uri="{FF2B5EF4-FFF2-40B4-BE49-F238E27FC236}">
                <a16:creationId xmlns:a16="http://schemas.microsoft.com/office/drawing/2014/main" xmlns="" id="{3C733EA6-1383-415C-8E49-068AC71A579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6C56D8C1-8639-4DC6-8216-9AA3F7406B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E5F4A">
                  <a:alpha val="60000"/>
                </a:srgbClr>
              </a:gs>
              <a:gs pos="100000">
                <a:srgbClr val="F0281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EB2B606-DFB8-4510-82DE-F8E7666E4199}"/>
              </a:ext>
            </a:extLst>
          </p:cNvPr>
          <p:cNvSpPr txBox="1"/>
          <p:nvPr/>
        </p:nvSpPr>
        <p:spPr>
          <a:xfrm>
            <a:off x="2313994" y="2649135"/>
            <a:ext cx="763702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10</a:t>
            </a:r>
            <a:r>
              <a:rPr lang="zh-CN" altLang="en-US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种色块艺术封面</a:t>
            </a:r>
            <a:endParaRPr lang="en-US" altLang="zh-CN" sz="7200" dirty="0">
              <a:solidFill>
                <a:prstClr val="white"/>
              </a:solidFill>
              <a:effectLst>
                <a:outerShdw blurRad="63500" dist="101600" dir="2700000" algn="t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 defTabSz="685800"/>
            <a:r>
              <a:rPr lang="en-US" altLang="zh-CN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719C26B-7305-4B1C-AD75-669AFCAF9354}"/>
              </a:ext>
            </a:extLst>
          </p:cNvPr>
          <p:cNvGrpSpPr/>
          <p:nvPr/>
        </p:nvGrpSpPr>
        <p:grpSpPr>
          <a:xfrm>
            <a:off x="4768084" y="1277967"/>
            <a:ext cx="2728858" cy="1189014"/>
            <a:chOff x="3211014" y="782861"/>
            <a:chExt cx="5842998" cy="2545903"/>
          </a:xfrm>
        </p:grpSpPr>
        <p:sp>
          <p:nvSpPr>
            <p:cNvPr id="7" name="PA-文本框 38">
              <a:extLst>
                <a:ext uri="{FF2B5EF4-FFF2-40B4-BE49-F238E27FC236}">
                  <a16:creationId xmlns:a16="http://schemas.microsoft.com/office/drawing/2014/main" xmlns="" id="{8D578AA7-4FA5-4334-9061-00A49663C7B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642056" y="1972939"/>
              <a:ext cx="1360799" cy="257049"/>
            </a:xfrm>
            <a:custGeom>
              <a:avLst/>
              <a:gdLst/>
              <a:ahLst/>
              <a:cxnLst/>
              <a:rect l="l" t="t" r="r" b="b"/>
              <a:pathLst>
                <a:path w="976322" h="184423">
                  <a:moveTo>
                    <a:pt x="451456" y="140417"/>
                  </a:moveTo>
                  <a:lnTo>
                    <a:pt x="458257" y="151619"/>
                  </a:lnTo>
                  <a:cubicBezTo>
                    <a:pt x="455056" y="153752"/>
                    <a:pt x="451056" y="156153"/>
                    <a:pt x="446255" y="158820"/>
                  </a:cubicBezTo>
                  <a:cubicBezTo>
                    <a:pt x="441455" y="161487"/>
                    <a:pt x="436454" y="164087"/>
                    <a:pt x="431253" y="166621"/>
                  </a:cubicBezTo>
                  <a:cubicBezTo>
                    <a:pt x="426053" y="169154"/>
                    <a:pt x="420952" y="171521"/>
                    <a:pt x="415951" y="173721"/>
                  </a:cubicBezTo>
                  <a:cubicBezTo>
                    <a:pt x="410951" y="175922"/>
                    <a:pt x="406717" y="177622"/>
                    <a:pt x="403250" y="178822"/>
                  </a:cubicBezTo>
                  <a:lnTo>
                    <a:pt x="397449" y="166821"/>
                  </a:lnTo>
                  <a:cubicBezTo>
                    <a:pt x="400783" y="165620"/>
                    <a:pt x="404917" y="163987"/>
                    <a:pt x="409851" y="161920"/>
                  </a:cubicBezTo>
                  <a:cubicBezTo>
                    <a:pt x="414785" y="159853"/>
                    <a:pt x="419819" y="157553"/>
                    <a:pt x="424953" y="155019"/>
                  </a:cubicBezTo>
                  <a:cubicBezTo>
                    <a:pt x="430087" y="152486"/>
                    <a:pt x="435021" y="149952"/>
                    <a:pt x="439754" y="147418"/>
                  </a:cubicBezTo>
                  <a:cubicBezTo>
                    <a:pt x="444488" y="144885"/>
                    <a:pt x="448389" y="142551"/>
                    <a:pt x="451456" y="140417"/>
                  </a:cubicBezTo>
                  <a:close/>
                  <a:moveTo>
                    <a:pt x="518064" y="140017"/>
                  </a:moveTo>
                  <a:cubicBezTo>
                    <a:pt x="521665" y="141217"/>
                    <a:pt x="526099" y="142918"/>
                    <a:pt x="531366" y="145118"/>
                  </a:cubicBezTo>
                  <a:cubicBezTo>
                    <a:pt x="536633" y="147318"/>
                    <a:pt x="542034" y="149685"/>
                    <a:pt x="547568" y="152219"/>
                  </a:cubicBezTo>
                  <a:cubicBezTo>
                    <a:pt x="553102" y="154752"/>
                    <a:pt x="558403" y="157319"/>
                    <a:pt x="563470" y="159920"/>
                  </a:cubicBezTo>
                  <a:cubicBezTo>
                    <a:pt x="568537" y="162520"/>
                    <a:pt x="572804" y="164887"/>
                    <a:pt x="576272" y="167021"/>
                  </a:cubicBezTo>
                  <a:lnTo>
                    <a:pt x="571071" y="180222"/>
                  </a:lnTo>
                  <a:cubicBezTo>
                    <a:pt x="566537" y="177422"/>
                    <a:pt x="561570" y="174555"/>
                    <a:pt x="556169" y="171621"/>
                  </a:cubicBezTo>
                  <a:cubicBezTo>
                    <a:pt x="550768" y="168688"/>
                    <a:pt x="545401" y="165921"/>
                    <a:pt x="540067" y="163320"/>
                  </a:cubicBezTo>
                  <a:cubicBezTo>
                    <a:pt x="534733" y="160720"/>
                    <a:pt x="529599" y="158420"/>
                    <a:pt x="524665" y="156419"/>
                  </a:cubicBezTo>
                  <a:cubicBezTo>
                    <a:pt x="519731" y="154419"/>
                    <a:pt x="515464" y="152819"/>
                    <a:pt x="511864" y="151619"/>
                  </a:cubicBezTo>
                  <a:close/>
                  <a:moveTo>
                    <a:pt x="477259" y="77409"/>
                  </a:moveTo>
                  <a:lnTo>
                    <a:pt x="480860" y="81210"/>
                  </a:lnTo>
                  <a:cubicBezTo>
                    <a:pt x="476992" y="84010"/>
                    <a:pt x="473159" y="86477"/>
                    <a:pt x="469358" y="88611"/>
                  </a:cubicBezTo>
                  <a:cubicBezTo>
                    <a:pt x="465558" y="90744"/>
                    <a:pt x="461524" y="92945"/>
                    <a:pt x="457257" y="95212"/>
                  </a:cubicBezTo>
                  <a:cubicBezTo>
                    <a:pt x="459790" y="95078"/>
                    <a:pt x="462924" y="94978"/>
                    <a:pt x="466658" y="94912"/>
                  </a:cubicBezTo>
                  <a:cubicBezTo>
                    <a:pt x="470392" y="94845"/>
                    <a:pt x="474259" y="94745"/>
                    <a:pt x="478259" y="94612"/>
                  </a:cubicBezTo>
                  <a:cubicBezTo>
                    <a:pt x="482260" y="94478"/>
                    <a:pt x="486160" y="94378"/>
                    <a:pt x="489961" y="94312"/>
                  </a:cubicBezTo>
                  <a:cubicBezTo>
                    <a:pt x="493761" y="94245"/>
                    <a:pt x="497062" y="94212"/>
                    <a:pt x="499862" y="94212"/>
                  </a:cubicBezTo>
                  <a:cubicBezTo>
                    <a:pt x="505463" y="91145"/>
                    <a:pt x="510563" y="88177"/>
                    <a:pt x="515164" y="85310"/>
                  </a:cubicBezTo>
                  <a:cubicBezTo>
                    <a:pt x="519765" y="82443"/>
                    <a:pt x="523932" y="79810"/>
                    <a:pt x="527665" y="77409"/>
                  </a:cubicBezTo>
                  <a:close/>
                  <a:moveTo>
                    <a:pt x="250031" y="46006"/>
                  </a:moveTo>
                  <a:cubicBezTo>
                    <a:pt x="254031" y="60674"/>
                    <a:pt x="259132" y="73676"/>
                    <a:pt x="265333" y="85010"/>
                  </a:cubicBezTo>
                  <a:cubicBezTo>
                    <a:pt x="271533" y="96345"/>
                    <a:pt x="279168" y="106546"/>
                    <a:pt x="288236" y="115614"/>
                  </a:cubicBezTo>
                  <a:cubicBezTo>
                    <a:pt x="297037" y="106413"/>
                    <a:pt x="304238" y="96178"/>
                    <a:pt x="309838" y="84910"/>
                  </a:cubicBezTo>
                  <a:cubicBezTo>
                    <a:pt x="315439" y="73642"/>
                    <a:pt x="319973" y="60674"/>
                    <a:pt x="323440" y="46006"/>
                  </a:cubicBezTo>
                  <a:close/>
                  <a:moveTo>
                    <a:pt x="887310" y="37404"/>
                  </a:moveTo>
                  <a:lnTo>
                    <a:pt x="901712" y="41205"/>
                  </a:lnTo>
                  <a:cubicBezTo>
                    <a:pt x="900512" y="44005"/>
                    <a:pt x="899212" y="46906"/>
                    <a:pt x="897812" y="49906"/>
                  </a:cubicBezTo>
                  <a:cubicBezTo>
                    <a:pt x="896412" y="52906"/>
                    <a:pt x="894978" y="55940"/>
                    <a:pt x="893511" y="59007"/>
                  </a:cubicBezTo>
                  <a:lnTo>
                    <a:pt x="966920" y="59007"/>
                  </a:lnTo>
                  <a:lnTo>
                    <a:pt x="966920" y="72609"/>
                  </a:lnTo>
                  <a:lnTo>
                    <a:pt x="886710" y="72609"/>
                  </a:lnTo>
                  <a:cubicBezTo>
                    <a:pt x="883643" y="78343"/>
                    <a:pt x="880610" y="83910"/>
                    <a:pt x="877609" y="89311"/>
                  </a:cubicBezTo>
                  <a:cubicBezTo>
                    <a:pt x="874609" y="94712"/>
                    <a:pt x="871708" y="99679"/>
                    <a:pt x="868908" y="104213"/>
                  </a:cubicBezTo>
                  <a:lnTo>
                    <a:pt x="902512" y="104213"/>
                  </a:lnTo>
                  <a:lnTo>
                    <a:pt x="902512" y="80410"/>
                  </a:lnTo>
                  <a:lnTo>
                    <a:pt x="917314" y="80810"/>
                  </a:lnTo>
                  <a:lnTo>
                    <a:pt x="917314" y="104213"/>
                  </a:lnTo>
                  <a:lnTo>
                    <a:pt x="962920" y="104213"/>
                  </a:lnTo>
                  <a:lnTo>
                    <a:pt x="962920" y="117414"/>
                  </a:lnTo>
                  <a:lnTo>
                    <a:pt x="917314" y="117414"/>
                  </a:lnTo>
                  <a:lnTo>
                    <a:pt x="917314" y="138817"/>
                  </a:lnTo>
                  <a:lnTo>
                    <a:pt x="976322" y="138817"/>
                  </a:lnTo>
                  <a:lnTo>
                    <a:pt x="976322" y="152419"/>
                  </a:lnTo>
                  <a:lnTo>
                    <a:pt x="917314" y="152419"/>
                  </a:lnTo>
                  <a:lnTo>
                    <a:pt x="917314" y="182823"/>
                  </a:lnTo>
                  <a:lnTo>
                    <a:pt x="902512" y="182823"/>
                  </a:lnTo>
                  <a:lnTo>
                    <a:pt x="902512" y="152419"/>
                  </a:lnTo>
                  <a:lnTo>
                    <a:pt x="837904" y="152419"/>
                  </a:lnTo>
                  <a:lnTo>
                    <a:pt x="837904" y="138817"/>
                  </a:lnTo>
                  <a:lnTo>
                    <a:pt x="902512" y="138817"/>
                  </a:lnTo>
                  <a:lnTo>
                    <a:pt x="902512" y="117414"/>
                  </a:lnTo>
                  <a:lnTo>
                    <a:pt x="852506" y="117414"/>
                  </a:lnTo>
                  <a:lnTo>
                    <a:pt x="852506" y="104213"/>
                  </a:lnTo>
                  <a:cubicBezTo>
                    <a:pt x="855440" y="99679"/>
                    <a:pt x="858440" y="94712"/>
                    <a:pt x="861507" y="89311"/>
                  </a:cubicBezTo>
                  <a:cubicBezTo>
                    <a:pt x="864574" y="83910"/>
                    <a:pt x="867641" y="78343"/>
                    <a:pt x="870708" y="72609"/>
                  </a:cubicBezTo>
                  <a:lnTo>
                    <a:pt x="842105" y="72609"/>
                  </a:lnTo>
                  <a:lnTo>
                    <a:pt x="842105" y="59007"/>
                  </a:lnTo>
                  <a:lnTo>
                    <a:pt x="877509" y="59007"/>
                  </a:lnTo>
                  <a:cubicBezTo>
                    <a:pt x="879376" y="55140"/>
                    <a:pt x="881143" y="51406"/>
                    <a:pt x="882810" y="47806"/>
                  </a:cubicBezTo>
                  <a:cubicBezTo>
                    <a:pt x="884477" y="44205"/>
                    <a:pt x="885977" y="40738"/>
                    <a:pt x="887310" y="37404"/>
                  </a:cubicBezTo>
                  <a:close/>
                  <a:moveTo>
                    <a:pt x="79009" y="3000"/>
                  </a:moveTo>
                  <a:lnTo>
                    <a:pt x="95211" y="3800"/>
                  </a:lnTo>
                  <a:lnTo>
                    <a:pt x="95211" y="50006"/>
                  </a:lnTo>
                  <a:lnTo>
                    <a:pt x="169821" y="50006"/>
                  </a:lnTo>
                  <a:lnTo>
                    <a:pt x="169821" y="65208"/>
                  </a:lnTo>
                  <a:lnTo>
                    <a:pt x="94011" y="65208"/>
                  </a:lnTo>
                  <a:lnTo>
                    <a:pt x="94011" y="66808"/>
                  </a:lnTo>
                  <a:cubicBezTo>
                    <a:pt x="96412" y="79876"/>
                    <a:pt x="100445" y="91645"/>
                    <a:pt x="106113" y="102113"/>
                  </a:cubicBezTo>
                  <a:cubicBezTo>
                    <a:pt x="111780" y="112581"/>
                    <a:pt x="118414" y="121915"/>
                    <a:pt x="126015" y="130116"/>
                  </a:cubicBezTo>
                  <a:cubicBezTo>
                    <a:pt x="133616" y="138317"/>
                    <a:pt x="141784" y="145551"/>
                    <a:pt x="150518" y="151819"/>
                  </a:cubicBezTo>
                  <a:cubicBezTo>
                    <a:pt x="159253" y="158086"/>
                    <a:pt x="167887" y="163487"/>
                    <a:pt x="176422" y="168021"/>
                  </a:cubicBezTo>
                  <a:lnTo>
                    <a:pt x="166020" y="182423"/>
                  </a:lnTo>
                  <a:cubicBezTo>
                    <a:pt x="146151" y="170421"/>
                    <a:pt x="129616" y="156919"/>
                    <a:pt x="116414" y="141918"/>
                  </a:cubicBezTo>
                  <a:cubicBezTo>
                    <a:pt x="103212" y="126916"/>
                    <a:pt x="93811" y="111947"/>
                    <a:pt x="88211" y="97012"/>
                  </a:cubicBezTo>
                  <a:cubicBezTo>
                    <a:pt x="85143" y="105413"/>
                    <a:pt x="81076" y="113514"/>
                    <a:pt x="76009" y="121315"/>
                  </a:cubicBezTo>
                  <a:cubicBezTo>
                    <a:pt x="70942" y="129116"/>
                    <a:pt x="65074" y="136550"/>
                    <a:pt x="58407" y="143618"/>
                  </a:cubicBezTo>
                  <a:cubicBezTo>
                    <a:pt x="51739" y="150685"/>
                    <a:pt x="44405" y="157453"/>
                    <a:pt x="36404" y="163920"/>
                  </a:cubicBezTo>
                  <a:cubicBezTo>
                    <a:pt x="28403" y="170388"/>
                    <a:pt x="20002" y="176555"/>
                    <a:pt x="11201" y="182423"/>
                  </a:cubicBezTo>
                  <a:lnTo>
                    <a:pt x="0" y="168021"/>
                  </a:lnTo>
                  <a:cubicBezTo>
                    <a:pt x="10001" y="162287"/>
                    <a:pt x="19635" y="155819"/>
                    <a:pt x="28903" y="148618"/>
                  </a:cubicBezTo>
                  <a:cubicBezTo>
                    <a:pt x="38171" y="141417"/>
                    <a:pt x="46439" y="133550"/>
                    <a:pt x="53706" y="125015"/>
                  </a:cubicBezTo>
                  <a:cubicBezTo>
                    <a:pt x="60974" y="116481"/>
                    <a:pt x="66875" y="107213"/>
                    <a:pt x="71408" y="97212"/>
                  </a:cubicBezTo>
                  <a:cubicBezTo>
                    <a:pt x="75942" y="87211"/>
                    <a:pt x="78476" y="76543"/>
                    <a:pt x="79009" y="65208"/>
                  </a:cubicBezTo>
                  <a:lnTo>
                    <a:pt x="7000" y="65208"/>
                  </a:lnTo>
                  <a:lnTo>
                    <a:pt x="7000" y="50006"/>
                  </a:lnTo>
                  <a:lnTo>
                    <a:pt x="79009" y="50006"/>
                  </a:lnTo>
                  <a:close/>
                  <a:moveTo>
                    <a:pt x="734891" y="2600"/>
                  </a:moveTo>
                  <a:lnTo>
                    <a:pt x="749893" y="3200"/>
                  </a:lnTo>
                  <a:lnTo>
                    <a:pt x="749893" y="40605"/>
                  </a:lnTo>
                  <a:lnTo>
                    <a:pt x="775696" y="40605"/>
                  </a:lnTo>
                  <a:lnTo>
                    <a:pt x="775696" y="55207"/>
                  </a:lnTo>
                  <a:lnTo>
                    <a:pt x="749893" y="55207"/>
                  </a:lnTo>
                  <a:lnTo>
                    <a:pt x="749893" y="154219"/>
                  </a:lnTo>
                  <a:cubicBezTo>
                    <a:pt x="749893" y="158753"/>
                    <a:pt x="749460" y="162553"/>
                    <a:pt x="748593" y="165620"/>
                  </a:cubicBezTo>
                  <a:cubicBezTo>
                    <a:pt x="747726" y="168688"/>
                    <a:pt x="746159" y="171155"/>
                    <a:pt x="743893" y="173021"/>
                  </a:cubicBezTo>
                  <a:cubicBezTo>
                    <a:pt x="741626" y="174888"/>
                    <a:pt x="738525" y="176322"/>
                    <a:pt x="734591" y="177322"/>
                  </a:cubicBezTo>
                  <a:cubicBezTo>
                    <a:pt x="730658" y="178322"/>
                    <a:pt x="725557" y="179022"/>
                    <a:pt x="719289" y="179422"/>
                  </a:cubicBezTo>
                  <a:lnTo>
                    <a:pt x="706688" y="180222"/>
                  </a:lnTo>
                  <a:lnTo>
                    <a:pt x="701487" y="165020"/>
                  </a:lnTo>
                  <a:lnTo>
                    <a:pt x="716689" y="164220"/>
                  </a:lnTo>
                  <a:cubicBezTo>
                    <a:pt x="720556" y="164087"/>
                    <a:pt x="723690" y="163720"/>
                    <a:pt x="726090" y="163120"/>
                  </a:cubicBezTo>
                  <a:cubicBezTo>
                    <a:pt x="728491" y="162520"/>
                    <a:pt x="730324" y="161653"/>
                    <a:pt x="731591" y="160520"/>
                  </a:cubicBezTo>
                  <a:cubicBezTo>
                    <a:pt x="732858" y="159386"/>
                    <a:pt x="733725" y="157886"/>
                    <a:pt x="734191" y="156019"/>
                  </a:cubicBezTo>
                  <a:cubicBezTo>
                    <a:pt x="734658" y="154152"/>
                    <a:pt x="734891" y="151752"/>
                    <a:pt x="734891" y="148818"/>
                  </a:cubicBezTo>
                  <a:lnTo>
                    <a:pt x="734891" y="71609"/>
                  </a:lnTo>
                  <a:cubicBezTo>
                    <a:pt x="726490" y="87611"/>
                    <a:pt x="716622" y="102846"/>
                    <a:pt x="705288" y="117314"/>
                  </a:cubicBezTo>
                  <a:cubicBezTo>
                    <a:pt x="693953" y="131783"/>
                    <a:pt x="681085" y="144885"/>
                    <a:pt x="666683" y="156619"/>
                  </a:cubicBezTo>
                  <a:lnTo>
                    <a:pt x="655481" y="145618"/>
                  </a:lnTo>
                  <a:cubicBezTo>
                    <a:pt x="672150" y="132550"/>
                    <a:pt x="686385" y="118415"/>
                    <a:pt x="698187" y="103213"/>
                  </a:cubicBezTo>
                  <a:cubicBezTo>
                    <a:pt x="709988" y="88011"/>
                    <a:pt x="719823" y="72009"/>
                    <a:pt x="727690" y="55207"/>
                  </a:cubicBezTo>
                  <a:lnTo>
                    <a:pt x="681685" y="55207"/>
                  </a:lnTo>
                  <a:lnTo>
                    <a:pt x="681685" y="40605"/>
                  </a:lnTo>
                  <a:lnTo>
                    <a:pt x="734891" y="40605"/>
                  </a:lnTo>
                  <a:close/>
                  <a:moveTo>
                    <a:pt x="632479" y="2200"/>
                  </a:moveTo>
                  <a:lnTo>
                    <a:pt x="647480" y="3000"/>
                  </a:lnTo>
                  <a:lnTo>
                    <a:pt x="647480" y="39405"/>
                  </a:lnTo>
                  <a:lnTo>
                    <a:pt x="675484" y="39405"/>
                  </a:lnTo>
                  <a:lnTo>
                    <a:pt x="675484" y="53807"/>
                  </a:lnTo>
                  <a:lnTo>
                    <a:pt x="647480" y="53807"/>
                  </a:lnTo>
                  <a:lnTo>
                    <a:pt x="647480" y="75209"/>
                  </a:lnTo>
                  <a:lnTo>
                    <a:pt x="652281" y="70609"/>
                  </a:lnTo>
                  <a:cubicBezTo>
                    <a:pt x="653748" y="72075"/>
                    <a:pt x="655648" y="73942"/>
                    <a:pt x="657982" y="76209"/>
                  </a:cubicBezTo>
                  <a:cubicBezTo>
                    <a:pt x="660315" y="78476"/>
                    <a:pt x="662782" y="81010"/>
                    <a:pt x="665383" y="83810"/>
                  </a:cubicBezTo>
                  <a:cubicBezTo>
                    <a:pt x="667983" y="86611"/>
                    <a:pt x="670650" y="89511"/>
                    <a:pt x="673384" y="92511"/>
                  </a:cubicBezTo>
                  <a:cubicBezTo>
                    <a:pt x="676117" y="95512"/>
                    <a:pt x="678618" y="98345"/>
                    <a:pt x="680885" y="101012"/>
                  </a:cubicBezTo>
                  <a:lnTo>
                    <a:pt x="671283" y="112814"/>
                  </a:lnTo>
                  <a:cubicBezTo>
                    <a:pt x="667550" y="107480"/>
                    <a:pt x="663482" y="102146"/>
                    <a:pt x="659082" y="96812"/>
                  </a:cubicBezTo>
                  <a:cubicBezTo>
                    <a:pt x="654681" y="91478"/>
                    <a:pt x="650814" y="87011"/>
                    <a:pt x="647480" y="83410"/>
                  </a:cubicBezTo>
                  <a:lnTo>
                    <a:pt x="647480" y="182823"/>
                  </a:lnTo>
                  <a:lnTo>
                    <a:pt x="632479" y="182823"/>
                  </a:lnTo>
                  <a:lnTo>
                    <a:pt x="632479" y="84610"/>
                  </a:lnTo>
                  <a:cubicBezTo>
                    <a:pt x="628211" y="94212"/>
                    <a:pt x="623611" y="103346"/>
                    <a:pt x="618677" y="112014"/>
                  </a:cubicBezTo>
                  <a:cubicBezTo>
                    <a:pt x="613743" y="120682"/>
                    <a:pt x="608876" y="128282"/>
                    <a:pt x="604075" y="134817"/>
                  </a:cubicBezTo>
                  <a:lnTo>
                    <a:pt x="593474" y="124815"/>
                  </a:lnTo>
                  <a:cubicBezTo>
                    <a:pt x="597074" y="120415"/>
                    <a:pt x="600675" y="115414"/>
                    <a:pt x="604275" y="109814"/>
                  </a:cubicBezTo>
                  <a:cubicBezTo>
                    <a:pt x="607875" y="104213"/>
                    <a:pt x="611343" y="98279"/>
                    <a:pt x="614676" y="92011"/>
                  </a:cubicBezTo>
                  <a:cubicBezTo>
                    <a:pt x="618010" y="85744"/>
                    <a:pt x="621177" y="79376"/>
                    <a:pt x="624178" y="72909"/>
                  </a:cubicBezTo>
                  <a:cubicBezTo>
                    <a:pt x="627178" y="66441"/>
                    <a:pt x="629878" y="60074"/>
                    <a:pt x="632279" y="53807"/>
                  </a:cubicBezTo>
                  <a:lnTo>
                    <a:pt x="602275" y="53807"/>
                  </a:lnTo>
                  <a:lnTo>
                    <a:pt x="602275" y="39405"/>
                  </a:lnTo>
                  <a:lnTo>
                    <a:pt x="632479" y="39405"/>
                  </a:lnTo>
                  <a:close/>
                  <a:moveTo>
                    <a:pt x="480460" y="1400"/>
                  </a:moveTo>
                  <a:lnTo>
                    <a:pt x="495461" y="2200"/>
                  </a:lnTo>
                  <a:lnTo>
                    <a:pt x="495461" y="16802"/>
                  </a:lnTo>
                  <a:lnTo>
                    <a:pt x="566470" y="16802"/>
                  </a:lnTo>
                  <a:lnTo>
                    <a:pt x="566470" y="28003"/>
                  </a:lnTo>
                  <a:lnTo>
                    <a:pt x="495461" y="28003"/>
                  </a:lnTo>
                  <a:lnTo>
                    <a:pt x="495461" y="41405"/>
                  </a:lnTo>
                  <a:lnTo>
                    <a:pt x="557269" y="41405"/>
                  </a:lnTo>
                  <a:lnTo>
                    <a:pt x="557269" y="52806"/>
                  </a:lnTo>
                  <a:lnTo>
                    <a:pt x="495461" y="52806"/>
                  </a:lnTo>
                  <a:lnTo>
                    <a:pt x="495461" y="66208"/>
                  </a:lnTo>
                  <a:lnTo>
                    <a:pt x="574871" y="66208"/>
                  </a:lnTo>
                  <a:lnTo>
                    <a:pt x="574871" y="77409"/>
                  </a:lnTo>
                  <a:lnTo>
                    <a:pt x="528066" y="77409"/>
                  </a:lnTo>
                  <a:lnTo>
                    <a:pt x="536267" y="87811"/>
                  </a:lnTo>
                  <a:cubicBezTo>
                    <a:pt x="523865" y="95412"/>
                    <a:pt x="511897" y="102213"/>
                    <a:pt x="500362" y="108213"/>
                  </a:cubicBezTo>
                  <a:cubicBezTo>
                    <a:pt x="488827" y="114214"/>
                    <a:pt x="476659" y="119548"/>
                    <a:pt x="463857" y="124215"/>
                  </a:cubicBezTo>
                  <a:cubicBezTo>
                    <a:pt x="467858" y="124082"/>
                    <a:pt x="472725" y="123915"/>
                    <a:pt x="478459" y="123715"/>
                  </a:cubicBezTo>
                  <a:cubicBezTo>
                    <a:pt x="484193" y="123515"/>
                    <a:pt x="490228" y="123282"/>
                    <a:pt x="496562" y="123015"/>
                  </a:cubicBezTo>
                  <a:cubicBezTo>
                    <a:pt x="502896" y="122748"/>
                    <a:pt x="509163" y="122515"/>
                    <a:pt x="515364" y="122315"/>
                  </a:cubicBezTo>
                  <a:cubicBezTo>
                    <a:pt x="521565" y="122115"/>
                    <a:pt x="527132" y="121882"/>
                    <a:pt x="532066" y="121615"/>
                  </a:cubicBezTo>
                  <a:cubicBezTo>
                    <a:pt x="529399" y="119615"/>
                    <a:pt x="526899" y="117748"/>
                    <a:pt x="524565" y="116014"/>
                  </a:cubicBezTo>
                  <a:cubicBezTo>
                    <a:pt x="522231" y="114281"/>
                    <a:pt x="520131" y="112814"/>
                    <a:pt x="518264" y="111614"/>
                  </a:cubicBezTo>
                  <a:lnTo>
                    <a:pt x="526865" y="102013"/>
                  </a:lnTo>
                  <a:cubicBezTo>
                    <a:pt x="529532" y="103746"/>
                    <a:pt x="532733" y="106013"/>
                    <a:pt x="536467" y="108813"/>
                  </a:cubicBezTo>
                  <a:cubicBezTo>
                    <a:pt x="540200" y="111614"/>
                    <a:pt x="543968" y="114581"/>
                    <a:pt x="547768" y="117715"/>
                  </a:cubicBezTo>
                  <a:cubicBezTo>
                    <a:pt x="551568" y="120848"/>
                    <a:pt x="555202" y="123982"/>
                    <a:pt x="558669" y="127116"/>
                  </a:cubicBezTo>
                  <a:cubicBezTo>
                    <a:pt x="562136" y="130249"/>
                    <a:pt x="565004" y="132950"/>
                    <a:pt x="567270" y="135217"/>
                  </a:cubicBezTo>
                  <a:lnTo>
                    <a:pt x="558669" y="146218"/>
                  </a:lnTo>
                  <a:cubicBezTo>
                    <a:pt x="557203" y="144351"/>
                    <a:pt x="555402" y="142384"/>
                    <a:pt x="553269" y="140317"/>
                  </a:cubicBezTo>
                  <a:cubicBezTo>
                    <a:pt x="551135" y="138250"/>
                    <a:pt x="548868" y="136083"/>
                    <a:pt x="546468" y="133817"/>
                  </a:cubicBezTo>
                  <a:cubicBezTo>
                    <a:pt x="541534" y="133817"/>
                    <a:pt x="534566" y="133917"/>
                    <a:pt x="525565" y="134117"/>
                  </a:cubicBezTo>
                  <a:cubicBezTo>
                    <a:pt x="516564" y="134317"/>
                    <a:pt x="506996" y="134550"/>
                    <a:pt x="496862" y="134817"/>
                  </a:cubicBezTo>
                  <a:lnTo>
                    <a:pt x="496862" y="158820"/>
                  </a:lnTo>
                  <a:cubicBezTo>
                    <a:pt x="496862" y="162820"/>
                    <a:pt x="496462" y="166154"/>
                    <a:pt x="495661" y="168821"/>
                  </a:cubicBezTo>
                  <a:cubicBezTo>
                    <a:pt x="494861" y="171488"/>
                    <a:pt x="493495" y="173621"/>
                    <a:pt x="491561" y="175222"/>
                  </a:cubicBezTo>
                  <a:cubicBezTo>
                    <a:pt x="489627" y="176822"/>
                    <a:pt x="486994" y="178022"/>
                    <a:pt x="483660" y="178822"/>
                  </a:cubicBezTo>
                  <a:cubicBezTo>
                    <a:pt x="480326" y="179622"/>
                    <a:pt x="476126" y="180156"/>
                    <a:pt x="471058" y="180422"/>
                  </a:cubicBezTo>
                  <a:lnTo>
                    <a:pt x="460857" y="181222"/>
                  </a:lnTo>
                  <a:lnTo>
                    <a:pt x="456057" y="167021"/>
                  </a:lnTo>
                  <a:lnTo>
                    <a:pt x="467658" y="166221"/>
                  </a:lnTo>
                  <a:cubicBezTo>
                    <a:pt x="470592" y="166087"/>
                    <a:pt x="472959" y="165787"/>
                    <a:pt x="474759" y="165320"/>
                  </a:cubicBezTo>
                  <a:cubicBezTo>
                    <a:pt x="476559" y="164854"/>
                    <a:pt x="477993" y="164220"/>
                    <a:pt x="479059" y="163420"/>
                  </a:cubicBezTo>
                  <a:cubicBezTo>
                    <a:pt x="480126" y="162620"/>
                    <a:pt x="480860" y="161520"/>
                    <a:pt x="481260" y="160120"/>
                  </a:cubicBezTo>
                  <a:cubicBezTo>
                    <a:pt x="481660" y="158720"/>
                    <a:pt x="481860" y="156886"/>
                    <a:pt x="481860" y="154619"/>
                  </a:cubicBezTo>
                  <a:lnTo>
                    <a:pt x="481860" y="135217"/>
                  </a:lnTo>
                  <a:cubicBezTo>
                    <a:pt x="476659" y="135350"/>
                    <a:pt x="471659" y="135517"/>
                    <a:pt x="466858" y="135717"/>
                  </a:cubicBezTo>
                  <a:cubicBezTo>
                    <a:pt x="462057" y="135917"/>
                    <a:pt x="457557" y="136117"/>
                    <a:pt x="453356" y="136317"/>
                  </a:cubicBezTo>
                  <a:cubicBezTo>
                    <a:pt x="449156" y="136517"/>
                    <a:pt x="445422" y="136717"/>
                    <a:pt x="442155" y="136917"/>
                  </a:cubicBezTo>
                  <a:cubicBezTo>
                    <a:pt x="438888" y="137117"/>
                    <a:pt x="436254" y="137284"/>
                    <a:pt x="434254" y="137417"/>
                  </a:cubicBezTo>
                  <a:cubicBezTo>
                    <a:pt x="431453" y="137684"/>
                    <a:pt x="428186" y="137917"/>
                    <a:pt x="424453" y="138117"/>
                  </a:cubicBezTo>
                  <a:cubicBezTo>
                    <a:pt x="420719" y="138317"/>
                    <a:pt x="416852" y="138550"/>
                    <a:pt x="412851" y="138817"/>
                  </a:cubicBezTo>
                  <a:lnTo>
                    <a:pt x="410851" y="126216"/>
                  </a:lnTo>
                  <a:cubicBezTo>
                    <a:pt x="414318" y="125949"/>
                    <a:pt x="417685" y="125682"/>
                    <a:pt x="420952" y="125415"/>
                  </a:cubicBezTo>
                  <a:cubicBezTo>
                    <a:pt x="424219" y="125149"/>
                    <a:pt x="427053" y="124682"/>
                    <a:pt x="429453" y="124015"/>
                  </a:cubicBezTo>
                  <a:cubicBezTo>
                    <a:pt x="438121" y="121748"/>
                    <a:pt x="446655" y="118981"/>
                    <a:pt x="455056" y="115714"/>
                  </a:cubicBezTo>
                  <a:cubicBezTo>
                    <a:pt x="463457" y="112447"/>
                    <a:pt x="471592" y="108880"/>
                    <a:pt x="479459" y="105013"/>
                  </a:cubicBezTo>
                  <a:cubicBezTo>
                    <a:pt x="475459" y="105013"/>
                    <a:pt x="471325" y="105080"/>
                    <a:pt x="467058" y="105213"/>
                  </a:cubicBezTo>
                  <a:cubicBezTo>
                    <a:pt x="462791" y="105346"/>
                    <a:pt x="458690" y="105446"/>
                    <a:pt x="454756" y="105513"/>
                  </a:cubicBezTo>
                  <a:cubicBezTo>
                    <a:pt x="450823" y="105580"/>
                    <a:pt x="447289" y="105680"/>
                    <a:pt x="444155" y="105813"/>
                  </a:cubicBezTo>
                  <a:cubicBezTo>
                    <a:pt x="441021" y="105946"/>
                    <a:pt x="438654" y="106080"/>
                    <a:pt x="437054" y="106213"/>
                  </a:cubicBezTo>
                  <a:cubicBezTo>
                    <a:pt x="435454" y="106213"/>
                    <a:pt x="433087" y="106313"/>
                    <a:pt x="429953" y="106513"/>
                  </a:cubicBezTo>
                  <a:cubicBezTo>
                    <a:pt x="426820" y="106713"/>
                    <a:pt x="424053" y="106946"/>
                    <a:pt x="421652" y="107213"/>
                  </a:cubicBezTo>
                  <a:lnTo>
                    <a:pt x="419852" y="96412"/>
                  </a:lnTo>
                  <a:cubicBezTo>
                    <a:pt x="424119" y="96012"/>
                    <a:pt x="427320" y="95612"/>
                    <a:pt x="429453" y="95212"/>
                  </a:cubicBezTo>
                  <a:cubicBezTo>
                    <a:pt x="431587" y="94812"/>
                    <a:pt x="433454" y="94278"/>
                    <a:pt x="435054" y="93611"/>
                  </a:cubicBezTo>
                  <a:cubicBezTo>
                    <a:pt x="439588" y="91478"/>
                    <a:pt x="444488" y="89011"/>
                    <a:pt x="449756" y="86211"/>
                  </a:cubicBezTo>
                  <a:cubicBezTo>
                    <a:pt x="455023" y="83410"/>
                    <a:pt x="460190" y="80477"/>
                    <a:pt x="465258" y="77409"/>
                  </a:cubicBezTo>
                  <a:lnTo>
                    <a:pt x="400450" y="77409"/>
                  </a:lnTo>
                  <a:lnTo>
                    <a:pt x="400450" y="66208"/>
                  </a:lnTo>
                  <a:lnTo>
                    <a:pt x="480460" y="66208"/>
                  </a:lnTo>
                  <a:lnTo>
                    <a:pt x="480460" y="52806"/>
                  </a:lnTo>
                  <a:lnTo>
                    <a:pt x="418052" y="52806"/>
                  </a:lnTo>
                  <a:lnTo>
                    <a:pt x="418052" y="41405"/>
                  </a:lnTo>
                  <a:lnTo>
                    <a:pt x="480460" y="41405"/>
                  </a:lnTo>
                  <a:lnTo>
                    <a:pt x="480460" y="28003"/>
                  </a:lnTo>
                  <a:lnTo>
                    <a:pt x="408851" y="28003"/>
                  </a:lnTo>
                  <a:lnTo>
                    <a:pt x="408851" y="16802"/>
                  </a:lnTo>
                  <a:lnTo>
                    <a:pt x="480460" y="16802"/>
                  </a:lnTo>
                  <a:close/>
                  <a:moveTo>
                    <a:pt x="287435" y="800"/>
                  </a:moveTo>
                  <a:cubicBezTo>
                    <a:pt x="288102" y="2400"/>
                    <a:pt x="288869" y="4500"/>
                    <a:pt x="289736" y="7101"/>
                  </a:cubicBezTo>
                  <a:cubicBezTo>
                    <a:pt x="290602" y="9701"/>
                    <a:pt x="291503" y="12435"/>
                    <a:pt x="292436" y="15302"/>
                  </a:cubicBezTo>
                  <a:cubicBezTo>
                    <a:pt x="293370" y="18169"/>
                    <a:pt x="294270" y="21036"/>
                    <a:pt x="295136" y="23903"/>
                  </a:cubicBezTo>
                  <a:cubicBezTo>
                    <a:pt x="296003" y="26770"/>
                    <a:pt x="296837" y="29337"/>
                    <a:pt x="297637" y="31604"/>
                  </a:cubicBezTo>
                  <a:lnTo>
                    <a:pt x="371046" y="31604"/>
                  </a:lnTo>
                  <a:lnTo>
                    <a:pt x="371046" y="46006"/>
                  </a:lnTo>
                  <a:lnTo>
                    <a:pt x="339642" y="46006"/>
                  </a:lnTo>
                  <a:cubicBezTo>
                    <a:pt x="335508" y="62941"/>
                    <a:pt x="330241" y="77843"/>
                    <a:pt x="323840" y="90711"/>
                  </a:cubicBezTo>
                  <a:cubicBezTo>
                    <a:pt x="317439" y="103579"/>
                    <a:pt x="309305" y="115214"/>
                    <a:pt x="299437" y="125615"/>
                  </a:cubicBezTo>
                  <a:cubicBezTo>
                    <a:pt x="309305" y="133616"/>
                    <a:pt x="320706" y="140817"/>
                    <a:pt x="333641" y="147218"/>
                  </a:cubicBezTo>
                  <a:cubicBezTo>
                    <a:pt x="346576" y="153619"/>
                    <a:pt x="361511" y="159620"/>
                    <a:pt x="378447" y="165220"/>
                  </a:cubicBezTo>
                  <a:lnTo>
                    <a:pt x="371246" y="181222"/>
                  </a:lnTo>
                  <a:cubicBezTo>
                    <a:pt x="354177" y="174822"/>
                    <a:pt x="338842" y="167987"/>
                    <a:pt x="325240" y="160720"/>
                  </a:cubicBezTo>
                  <a:cubicBezTo>
                    <a:pt x="311638" y="153452"/>
                    <a:pt x="299437" y="145218"/>
                    <a:pt x="288636" y="136017"/>
                  </a:cubicBezTo>
                  <a:cubicBezTo>
                    <a:pt x="278234" y="144951"/>
                    <a:pt x="266233" y="153119"/>
                    <a:pt x="252631" y="160520"/>
                  </a:cubicBezTo>
                  <a:cubicBezTo>
                    <a:pt x="239029" y="167921"/>
                    <a:pt x="223227" y="175088"/>
                    <a:pt x="205225" y="182023"/>
                  </a:cubicBezTo>
                  <a:lnTo>
                    <a:pt x="196824" y="166621"/>
                  </a:lnTo>
                  <a:cubicBezTo>
                    <a:pt x="214560" y="160487"/>
                    <a:pt x="230028" y="154086"/>
                    <a:pt x="243230" y="147418"/>
                  </a:cubicBezTo>
                  <a:cubicBezTo>
                    <a:pt x="256432" y="140751"/>
                    <a:pt x="267833" y="133483"/>
                    <a:pt x="277434" y="125615"/>
                  </a:cubicBezTo>
                  <a:cubicBezTo>
                    <a:pt x="267166" y="115214"/>
                    <a:pt x="258465" y="103513"/>
                    <a:pt x="251331" y="90511"/>
                  </a:cubicBezTo>
                  <a:cubicBezTo>
                    <a:pt x="244197" y="77509"/>
                    <a:pt x="238363" y="62674"/>
                    <a:pt x="233829" y="46006"/>
                  </a:cubicBezTo>
                  <a:lnTo>
                    <a:pt x="203225" y="46006"/>
                  </a:lnTo>
                  <a:lnTo>
                    <a:pt x="203225" y="31604"/>
                  </a:lnTo>
                  <a:lnTo>
                    <a:pt x="280835" y="31604"/>
                  </a:lnTo>
                  <a:cubicBezTo>
                    <a:pt x="280168" y="29203"/>
                    <a:pt x="279434" y="26736"/>
                    <a:pt x="278634" y="24203"/>
                  </a:cubicBezTo>
                  <a:cubicBezTo>
                    <a:pt x="277834" y="21669"/>
                    <a:pt x="277034" y="19169"/>
                    <a:pt x="276234" y="16702"/>
                  </a:cubicBezTo>
                  <a:cubicBezTo>
                    <a:pt x="275434" y="14235"/>
                    <a:pt x="274634" y="11935"/>
                    <a:pt x="273834" y="9801"/>
                  </a:cubicBezTo>
                  <a:cubicBezTo>
                    <a:pt x="273034" y="7667"/>
                    <a:pt x="272367" y="5800"/>
                    <a:pt x="271834" y="4200"/>
                  </a:cubicBezTo>
                  <a:close/>
                  <a:moveTo>
                    <a:pt x="899112" y="0"/>
                  </a:moveTo>
                  <a:cubicBezTo>
                    <a:pt x="899645" y="1200"/>
                    <a:pt x="900279" y="2767"/>
                    <a:pt x="901012" y="4700"/>
                  </a:cubicBezTo>
                  <a:cubicBezTo>
                    <a:pt x="901746" y="6634"/>
                    <a:pt x="902446" y="8634"/>
                    <a:pt x="903112" y="10701"/>
                  </a:cubicBezTo>
                  <a:cubicBezTo>
                    <a:pt x="903779" y="12768"/>
                    <a:pt x="904479" y="14902"/>
                    <a:pt x="905213" y="17102"/>
                  </a:cubicBezTo>
                  <a:cubicBezTo>
                    <a:pt x="905946" y="19302"/>
                    <a:pt x="906579" y="21336"/>
                    <a:pt x="907113" y="23203"/>
                  </a:cubicBezTo>
                  <a:lnTo>
                    <a:pt x="973921" y="23203"/>
                  </a:lnTo>
                  <a:lnTo>
                    <a:pt x="973921" y="36204"/>
                  </a:lnTo>
                  <a:lnTo>
                    <a:pt x="834104" y="36204"/>
                  </a:lnTo>
                  <a:lnTo>
                    <a:pt x="834104" y="84010"/>
                  </a:lnTo>
                  <a:cubicBezTo>
                    <a:pt x="834104" y="96545"/>
                    <a:pt x="833704" y="107347"/>
                    <a:pt x="832904" y="116414"/>
                  </a:cubicBezTo>
                  <a:cubicBezTo>
                    <a:pt x="832104" y="125482"/>
                    <a:pt x="830737" y="133750"/>
                    <a:pt x="828803" y="141217"/>
                  </a:cubicBezTo>
                  <a:cubicBezTo>
                    <a:pt x="826870" y="148685"/>
                    <a:pt x="824403" y="155786"/>
                    <a:pt x="821402" y="162520"/>
                  </a:cubicBezTo>
                  <a:cubicBezTo>
                    <a:pt x="818402" y="169254"/>
                    <a:pt x="814701" y="176555"/>
                    <a:pt x="810301" y="184423"/>
                  </a:cubicBezTo>
                  <a:lnTo>
                    <a:pt x="796299" y="177622"/>
                  </a:lnTo>
                  <a:cubicBezTo>
                    <a:pt x="800700" y="169621"/>
                    <a:pt x="804433" y="162320"/>
                    <a:pt x="807500" y="155719"/>
                  </a:cubicBezTo>
                  <a:cubicBezTo>
                    <a:pt x="810567" y="149118"/>
                    <a:pt x="813001" y="142351"/>
                    <a:pt x="814801" y="135417"/>
                  </a:cubicBezTo>
                  <a:cubicBezTo>
                    <a:pt x="816602" y="128483"/>
                    <a:pt x="817902" y="121048"/>
                    <a:pt x="818702" y="113114"/>
                  </a:cubicBezTo>
                  <a:cubicBezTo>
                    <a:pt x="819502" y="105180"/>
                    <a:pt x="819902" y="95945"/>
                    <a:pt x="819902" y="85410"/>
                  </a:cubicBezTo>
                  <a:lnTo>
                    <a:pt x="819902" y="23203"/>
                  </a:lnTo>
                  <a:lnTo>
                    <a:pt x="891111" y="23203"/>
                  </a:lnTo>
                  <a:cubicBezTo>
                    <a:pt x="890044" y="19602"/>
                    <a:pt x="888877" y="15902"/>
                    <a:pt x="887610" y="12101"/>
                  </a:cubicBezTo>
                  <a:cubicBezTo>
                    <a:pt x="886344" y="8301"/>
                    <a:pt x="885244" y="5200"/>
                    <a:pt x="884310" y="2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010BE298-56C9-4149-ABDE-A7B88571F67C}"/>
                </a:ext>
              </a:extLst>
            </p:cNvPr>
            <p:cNvSpPr/>
            <p:nvPr/>
          </p:nvSpPr>
          <p:spPr>
            <a:xfrm flipV="1">
              <a:off x="5081653" y="1988710"/>
              <a:ext cx="315380" cy="2718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grpSp>
          <p:nvGrpSpPr>
            <p:cNvPr id="9" name="图形 99">
              <a:extLst>
                <a:ext uri="{FF2B5EF4-FFF2-40B4-BE49-F238E27FC236}">
                  <a16:creationId xmlns:a16="http://schemas.microsoft.com/office/drawing/2014/main" xmlns="" id="{D3EEE261-516E-4E1A-80BB-DA463413DA13}"/>
                </a:ext>
              </a:extLst>
            </p:cNvPr>
            <p:cNvGrpSpPr/>
            <p:nvPr/>
          </p:nvGrpSpPr>
          <p:grpSpPr>
            <a:xfrm rot="20278073">
              <a:off x="6559418" y="782861"/>
              <a:ext cx="465770" cy="543427"/>
              <a:chOff x="-2303557" y="725264"/>
              <a:chExt cx="1804943" cy="2105877"/>
            </a:xfrm>
            <a:solidFill>
              <a:schemeClr val="accent1"/>
            </a:solidFill>
          </p:grpSpPr>
          <p:grpSp>
            <p:nvGrpSpPr>
              <p:cNvPr id="19" name="图形 99">
                <a:extLst>
                  <a:ext uri="{FF2B5EF4-FFF2-40B4-BE49-F238E27FC236}">
                    <a16:creationId xmlns:a16="http://schemas.microsoft.com/office/drawing/2014/main" xmlns="" id="{C67DAE7A-104F-4233-AD02-D46CC2151660}"/>
                  </a:ext>
                </a:extLst>
              </p:cNvPr>
              <p:cNvGrpSpPr/>
              <p:nvPr/>
            </p:nvGrpSpPr>
            <p:grpSpPr>
              <a:xfrm>
                <a:off x="-2303557" y="725264"/>
                <a:ext cx="1804943" cy="1904313"/>
                <a:chOff x="-2303557" y="725264"/>
                <a:chExt cx="1804943" cy="1904313"/>
              </a:xfrm>
              <a:solidFill>
                <a:schemeClr val="accent1"/>
              </a:solidFill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xmlns="" id="{DC328B4E-EF9B-40BF-B32A-7C9A78FFB730}"/>
                    </a:ext>
                  </a:extLst>
                </p:cNvPr>
                <p:cNvSpPr/>
                <p:nvPr/>
              </p:nvSpPr>
              <p:spPr>
                <a:xfrm>
                  <a:off x="-2252974" y="926571"/>
                  <a:ext cx="1703004" cy="1703006"/>
                </a:xfrm>
                <a:custGeom>
                  <a:avLst/>
                  <a:gdLst>
                    <a:gd name="connsiteX0" fmla="*/ 0 w 1703004"/>
                    <a:gd name="connsiteY0" fmla="*/ 851504 h 1703006"/>
                    <a:gd name="connsiteX1" fmla="*/ 851502 w 1703004"/>
                    <a:gd name="connsiteY1" fmla="*/ 1703007 h 1703006"/>
                    <a:gd name="connsiteX2" fmla="*/ 1703005 w 1703004"/>
                    <a:gd name="connsiteY2" fmla="*/ 851504 h 1703006"/>
                    <a:gd name="connsiteX3" fmla="*/ 851502 w 1703004"/>
                    <a:gd name="connsiteY3" fmla="*/ 0 h 1703006"/>
                    <a:gd name="connsiteX4" fmla="*/ 0 w 1703004"/>
                    <a:gd name="connsiteY4" fmla="*/ 851504 h 1703006"/>
                    <a:gd name="connsiteX5" fmla="*/ 0 w 1703004"/>
                    <a:gd name="connsiteY5" fmla="*/ 851504 h 170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3004" h="1703006">
                      <a:moveTo>
                        <a:pt x="0" y="851504"/>
                      </a:moveTo>
                      <a:cubicBezTo>
                        <a:pt x="0" y="1321733"/>
                        <a:pt x="381274" y="1703007"/>
                        <a:pt x="851502" y="1703007"/>
                      </a:cubicBezTo>
                      <a:cubicBezTo>
                        <a:pt x="1321731" y="1703007"/>
                        <a:pt x="1703005" y="1321733"/>
                        <a:pt x="1703005" y="851504"/>
                      </a:cubicBezTo>
                      <a:cubicBezTo>
                        <a:pt x="1703005" y="381274"/>
                        <a:pt x="1321731" y="0"/>
                        <a:pt x="851502" y="0"/>
                      </a:cubicBezTo>
                      <a:cubicBezTo>
                        <a:pt x="381274" y="0"/>
                        <a:pt x="0" y="381274"/>
                        <a:pt x="0" y="851504"/>
                      </a:cubicBezTo>
                      <a:lnTo>
                        <a:pt x="0" y="851504"/>
                      </a:lnTo>
                      <a:close/>
                    </a:path>
                  </a:pathLst>
                </a:custGeom>
                <a:solidFill>
                  <a:srgbClr val="F0C48A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BBA623CF-C7D1-4BBB-A8F4-FE4D7B84FC32}"/>
                    </a:ext>
                  </a:extLst>
                </p:cNvPr>
                <p:cNvSpPr/>
                <p:nvPr/>
              </p:nvSpPr>
              <p:spPr>
                <a:xfrm>
                  <a:off x="-2303557" y="725264"/>
                  <a:ext cx="1804943" cy="613432"/>
                </a:xfrm>
                <a:custGeom>
                  <a:avLst/>
                  <a:gdLst>
                    <a:gd name="connsiteX0" fmla="*/ 904143 w 1804943"/>
                    <a:gd name="connsiteY0" fmla="*/ 333454 h 613432"/>
                    <a:gd name="connsiteX1" fmla="*/ 879976 w 1804943"/>
                    <a:gd name="connsiteY1" fmla="*/ 309287 h 613432"/>
                    <a:gd name="connsiteX2" fmla="*/ 879976 w 1804943"/>
                    <a:gd name="connsiteY2" fmla="*/ 24167 h 613432"/>
                    <a:gd name="connsiteX3" fmla="*/ 904143 w 1804943"/>
                    <a:gd name="connsiteY3" fmla="*/ 0 h 613432"/>
                    <a:gd name="connsiteX4" fmla="*/ 928310 w 1804943"/>
                    <a:gd name="connsiteY4" fmla="*/ 24167 h 613432"/>
                    <a:gd name="connsiteX5" fmla="*/ 928310 w 1804943"/>
                    <a:gd name="connsiteY5" fmla="*/ 309544 h 613432"/>
                    <a:gd name="connsiteX6" fmla="*/ 904143 w 1804943"/>
                    <a:gd name="connsiteY6" fmla="*/ 333454 h 613432"/>
                    <a:gd name="connsiteX7" fmla="*/ 904143 w 1804943"/>
                    <a:gd name="connsiteY7" fmla="*/ 333454 h 613432"/>
                    <a:gd name="connsiteX8" fmla="*/ 1578506 w 1804943"/>
                    <a:gd name="connsiteY8" fmla="*/ 613432 h 613432"/>
                    <a:gd name="connsiteX9" fmla="*/ 1561538 w 1804943"/>
                    <a:gd name="connsiteY9" fmla="*/ 606491 h 613432"/>
                    <a:gd name="connsiteX10" fmla="*/ 1561538 w 1804943"/>
                    <a:gd name="connsiteY10" fmla="*/ 572297 h 613432"/>
                    <a:gd name="connsiteX11" fmla="*/ 1763615 w 1804943"/>
                    <a:gd name="connsiteY11" fmla="*/ 370219 h 613432"/>
                    <a:gd name="connsiteX12" fmla="*/ 1797809 w 1804943"/>
                    <a:gd name="connsiteY12" fmla="*/ 370219 h 613432"/>
                    <a:gd name="connsiteX13" fmla="*/ 1797809 w 1804943"/>
                    <a:gd name="connsiteY13" fmla="*/ 404413 h 613432"/>
                    <a:gd name="connsiteX14" fmla="*/ 1595732 w 1804943"/>
                    <a:gd name="connsiteY14" fmla="*/ 606491 h 613432"/>
                    <a:gd name="connsiteX15" fmla="*/ 1578506 w 1804943"/>
                    <a:gd name="connsiteY15" fmla="*/ 613432 h 613432"/>
                    <a:gd name="connsiteX16" fmla="*/ 1578506 w 1804943"/>
                    <a:gd name="connsiteY16" fmla="*/ 613432 h 613432"/>
                    <a:gd name="connsiteX17" fmla="*/ 225923 w 1804943"/>
                    <a:gd name="connsiteY17" fmla="*/ 613432 h 613432"/>
                    <a:gd name="connsiteX18" fmla="*/ 208955 w 1804943"/>
                    <a:gd name="connsiteY18" fmla="*/ 606491 h 613432"/>
                    <a:gd name="connsiteX19" fmla="*/ 7134 w 1804943"/>
                    <a:gd name="connsiteY19" fmla="*/ 404670 h 613432"/>
                    <a:gd name="connsiteX20" fmla="*/ 7134 w 1804943"/>
                    <a:gd name="connsiteY20" fmla="*/ 370476 h 613432"/>
                    <a:gd name="connsiteX21" fmla="*/ 41328 w 1804943"/>
                    <a:gd name="connsiteY21" fmla="*/ 370476 h 613432"/>
                    <a:gd name="connsiteX22" fmla="*/ 243406 w 1804943"/>
                    <a:gd name="connsiteY22" fmla="*/ 572554 h 613432"/>
                    <a:gd name="connsiteX23" fmla="*/ 243406 w 1804943"/>
                    <a:gd name="connsiteY23" fmla="*/ 606748 h 613432"/>
                    <a:gd name="connsiteX24" fmla="*/ 225923 w 1804943"/>
                    <a:gd name="connsiteY24" fmla="*/ 613432 h 613432"/>
                    <a:gd name="connsiteX25" fmla="*/ 225923 w 1804943"/>
                    <a:gd name="connsiteY25" fmla="*/ 613432 h 61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04943" h="613432">
                      <a:moveTo>
                        <a:pt x="904143" y="333454"/>
                      </a:moveTo>
                      <a:cubicBezTo>
                        <a:pt x="891031" y="333454"/>
                        <a:pt x="879976" y="322656"/>
                        <a:pt x="879976" y="309287"/>
                      </a:cubicBezTo>
                      <a:lnTo>
                        <a:pt x="879976" y="24167"/>
                      </a:lnTo>
                      <a:cubicBezTo>
                        <a:pt x="879976" y="11055"/>
                        <a:pt x="890774" y="0"/>
                        <a:pt x="904143" y="0"/>
                      </a:cubicBezTo>
                      <a:cubicBezTo>
                        <a:pt x="917255" y="0"/>
                        <a:pt x="928310" y="10798"/>
                        <a:pt x="928310" y="24167"/>
                      </a:cubicBezTo>
                      <a:lnTo>
                        <a:pt x="928310" y="309544"/>
                      </a:lnTo>
                      <a:cubicBezTo>
                        <a:pt x="928567" y="322656"/>
                        <a:pt x="917255" y="333454"/>
                        <a:pt x="904143" y="333454"/>
                      </a:cubicBezTo>
                      <a:lnTo>
                        <a:pt x="904143" y="333454"/>
                      </a:lnTo>
                      <a:close/>
                      <a:moveTo>
                        <a:pt x="1578506" y="613432"/>
                      </a:moveTo>
                      <a:cubicBezTo>
                        <a:pt x="1572336" y="613432"/>
                        <a:pt x="1566166" y="610861"/>
                        <a:pt x="1561538" y="606491"/>
                      </a:cubicBezTo>
                      <a:cubicBezTo>
                        <a:pt x="1552025" y="596978"/>
                        <a:pt x="1552025" y="581809"/>
                        <a:pt x="1561538" y="572297"/>
                      </a:cubicBezTo>
                      <a:lnTo>
                        <a:pt x="1763615" y="370219"/>
                      </a:lnTo>
                      <a:cubicBezTo>
                        <a:pt x="1773128" y="360706"/>
                        <a:pt x="1788297" y="360706"/>
                        <a:pt x="1797809" y="370219"/>
                      </a:cubicBezTo>
                      <a:cubicBezTo>
                        <a:pt x="1807322" y="379732"/>
                        <a:pt x="1807322" y="394900"/>
                        <a:pt x="1797809" y="404413"/>
                      </a:cubicBezTo>
                      <a:lnTo>
                        <a:pt x="1595732" y="606491"/>
                      </a:lnTo>
                      <a:cubicBezTo>
                        <a:pt x="1590847" y="611118"/>
                        <a:pt x="1584677" y="613432"/>
                        <a:pt x="1578506" y="613432"/>
                      </a:cubicBezTo>
                      <a:lnTo>
                        <a:pt x="1578506" y="613432"/>
                      </a:lnTo>
                      <a:close/>
                      <a:moveTo>
                        <a:pt x="225923" y="613432"/>
                      </a:moveTo>
                      <a:cubicBezTo>
                        <a:pt x="219753" y="613432"/>
                        <a:pt x="213583" y="610861"/>
                        <a:pt x="208955" y="606491"/>
                      </a:cubicBezTo>
                      <a:lnTo>
                        <a:pt x="7134" y="404670"/>
                      </a:lnTo>
                      <a:cubicBezTo>
                        <a:pt x="-2378" y="395157"/>
                        <a:pt x="-2378" y="379989"/>
                        <a:pt x="7134" y="370476"/>
                      </a:cubicBezTo>
                      <a:cubicBezTo>
                        <a:pt x="16647" y="360963"/>
                        <a:pt x="31816" y="360963"/>
                        <a:pt x="41328" y="370476"/>
                      </a:cubicBezTo>
                      <a:lnTo>
                        <a:pt x="243406" y="572554"/>
                      </a:lnTo>
                      <a:cubicBezTo>
                        <a:pt x="252918" y="582066"/>
                        <a:pt x="252918" y="597235"/>
                        <a:pt x="243406" y="606748"/>
                      </a:cubicBezTo>
                      <a:cubicBezTo>
                        <a:pt x="238264" y="611118"/>
                        <a:pt x="232094" y="613432"/>
                        <a:pt x="225923" y="613432"/>
                      </a:cubicBezTo>
                      <a:lnTo>
                        <a:pt x="225923" y="613432"/>
                      </a:lnTo>
                      <a:close/>
                    </a:path>
                  </a:pathLst>
                </a:custGeom>
                <a:solidFill>
                  <a:srgbClr val="4C4372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2B7D3EDF-4880-49D0-9916-897C00FE02DE}"/>
                  </a:ext>
                </a:extLst>
              </p:cNvPr>
              <p:cNvSpPr/>
              <p:nvPr/>
            </p:nvSpPr>
            <p:spPr>
              <a:xfrm>
                <a:off x="-1979166" y="1184952"/>
                <a:ext cx="1155647" cy="1622022"/>
              </a:xfrm>
              <a:custGeom>
                <a:avLst/>
                <a:gdLst>
                  <a:gd name="connsiteX0" fmla="*/ 1155647 w 1155647"/>
                  <a:gd name="connsiteY0" fmla="*/ 577954 h 1622022"/>
                  <a:gd name="connsiteX1" fmla="*/ 578466 w 1155647"/>
                  <a:gd name="connsiteY1" fmla="*/ 1 h 1622022"/>
                  <a:gd name="connsiteX2" fmla="*/ 0 w 1155647"/>
                  <a:gd name="connsiteY2" fmla="*/ 577954 h 1622022"/>
                  <a:gd name="connsiteX3" fmla="*/ 360706 w 1155647"/>
                  <a:gd name="connsiteY3" fmla="*/ 1113486 h 1622022"/>
                  <a:gd name="connsiteX4" fmla="*/ 360706 w 1155647"/>
                  <a:gd name="connsiteY4" fmla="*/ 1497331 h 1622022"/>
                  <a:gd name="connsiteX5" fmla="*/ 485398 w 1155647"/>
                  <a:gd name="connsiteY5" fmla="*/ 1622022 h 1622022"/>
                  <a:gd name="connsiteX6" fmla="*/ 669993 w 1155647"/>
                  <a:gd name="connsiteY6" fmla="*/ 1622022 h 1622022"/>
                  <a:gd name="connsiteX7" fmla="*/ 794684 w 1155647"/>
                  <a:gd name="connsiteY7" fmla="*/ 1497331 h 1622022"/>
                  <a:gd name="connsiteX8" fmla="*/ 794684 w 1155647"/>
                  <a:gd name="connsiteY8" fmla="*/ 1113486 h 1622022"/>
                  <a:gd name="connsiteX9" fmla="*/ 1155647 w 1155647"/>
                  <a:gd name="connsiteY9" fmla="*/ 577954 h 1622022"/>
                  <a:gd name="connsiteX10" fmla="*/ 1155647 w 1155647"/>
                  <a:gd name="connsiteY10" fmla="*/ 577954 h 162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5647" h="1622022">
                    <a:moveTo>
                      <a:pt x="1155647" y="577954"/>
                    </a:moveTo>
                    <a:cubicBezTo>
                      <a:pt x="1155647" y="259154"/>
                      <a:pt x="897266" y="515"/>
                      <a:pt x="578466" y="1"/>
                    </a:cubicBezTo>
                    <a:cubicBezTo>
                      <a:pt x="259667" y="-513"/>
                      <a:pt x="0" y="259154"/>
                      <a:pt x="0" y="577954"/>
                    </a:cubicBezTo>
                    <a:cubicBezTo>
                      <a:pt x="0" y="820139"/>
                      <a:pt x="149373" y="1027615"/>
                      <a:pt x="360706" y="1113486"/>
                    </a:cubicBezTo>
                    <a:lnTo>
                      <a:pt x="360706" y="1497331"/>
                    </a:lnTo>
                    <a:cubicBezTo>
                      <a:pt x="360706" y="1566490"/>
                      <a:pt x="416753" y="1622022"/>
                      <a:pt x="485398" y="1622022"/>
                    </a:cubicBezTo>
                    <a:lnTo>
                      <a:pt x="669993" y="1622022"/>
                    </a:lnTo>
                    <a:cubicBezTo>
                      <a:pt x="739152" y="1622022"/>
                      <a:pt x="794684" y="1565975"/>
                      <a:pt x="794684" y="1497331"/>
                    </a:cubicBezTo>
                    <a:lnTo>
                      <a:pt x="794684" y="1113486"/>
                    </a:lnTo>
                    <a:cubicBezTo>
                      <a:pt x="1006274" y="1027873"/>
                      <a:pt x="1155647" y="820139"/>
                      <a:pt x="1155647" y="577954"/>
                    </a:cubicBezTo>
                    <a:lnTo>
                      <a:pt x="1155647" y="577954"/>
                    </a:lnTo>
                    <a:close/>
                  </a:path>
                </a:pathLst>
              </a:custGeom>
              <a:solidFill>
                <a:srgbClr val="FFFFFF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CA34ECB4-51DC-467C-8A70-665A2D56478E}"/>
                  </a:ext>
                </a:extLst>
              </p:cNvPr>
              <p:cNvSpPr/>
              <p:nvPr/>
            </p:nvSpPr>
            <p:spPr>
              <a:xfrm>
                <a:off x="-1401471" y="1185467"/>
                <a:ext cx="577952" cy="1298337"/>
              </a:xfrm>
              <a:custGeom>
                <a:avLst/>
                <a:gdLst>
                  <a:gd name="connsiteX0" fmla="*/ 0 w 577952"/>
                  <a:gd name="connsiteY0" fmla="*/ 0 h 1298337"/>
                  <a:gd name="connsiteX1" fmla="*/ 474342 w 577952"/>
                  <a:gd name="connsiteY1" fmla="*/ 574611 h 1298337"/>
                  <a:gd name="connsiteX2" fmla="*/ 172512 w 577952"/>
                  <a:gd name="connsiteY2" fmla="*/ 1017331 h 1298337"/>
                  <a:gd name="connsiteX3" fmla="*/ 112865 w 577952"/>
                  <a:gd name="connsiteY3" fmla="*/ 1100887 h 1298337"/>
                  <a:gd name="connsiteX4" fmla="*/ 112865 w 577952"/>
                  <a:gd name="connsiteY4" fmla="*/ 1298337 h 1298337"/>
                  <a:gd name="connsiteX5" fmla="*/ 217246 w 577952"/>
                  <a:gd name="connsiteY5" fmla="*/ 1298337 h 1298337"/>
                  <a:gd name="connsiteX6" fmla="*/ 217246 w 577952"/>
                  <a:gd name="connsiteY6" fmla="*/ 1113228 h 1298337"/>
                  <a:gd name="connsiteX7" fmla="*/ 577952 w 577952"/>
                  <a:gd name="connsiteY7" fmla="*/ 577696 h 1298337"/>
                  <a:gd name="connsiteX8" fmla="*/ 0 w 577952"/>
                  <a:gd name="connsiteY8" fmla="*/ 0 h 1298337"/>
                  <a:gd name="connsiteX9" fmla="*/ 0 w 577952"/>
                  <a:gd name="connsiteY9" fmla="*/ 0 h 129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952" h="1298337">
                    <a:moveTo>
                      <a:pt x="0" y="0"/>
                    </a:moveTo>
                    <a:cubicBezTo>
                      <a:pt x="8227" y="2828"/>
                      <a:pt x="474342" y="172255"/>
                      <a:pt x="474342" y="574611"/>
                    </a:cubicBezTo>
                    <a:cubicBezTo>
                      <a:pt x="474342" y="875671"/>
                      <a:pt x="275350" y="982366"/>
                      <a:pt x="172512" y="1017331"/>
                    </a:cubicBezTo>
                    <a:cubicBezTo>
                      <a:pt x="136775" y="1029671"/>
                      <a:pt x="112865" y="1063094"/>
                      <a:pt x="112865" y="1100887"/>
                    </a:cubicBezTo>
                    <a:lnTo>
                      <a:pt x="112865" y="1298337"/>
                    </a:lnTo>
                    <a:lnTo>
                      <a:pt x="217246" y="1298337"/>
                    </a:lnTo>
                    <a:lnTo>
                      <a:pt x="217246" y="1113228"/>
                    </a:lnTo>
                    <a:cubicBezTo>
                      <a:pt x="428579" y="1027358"/>
                      <a:pt x="577952" y="819881"/>
                      <a:pt x="577952" y="577696"/>
                    </a:cubicBezTo>
                    <a:cubicBezTo>
                      <a:pt x="577952" y="258639"/>
                      <a:pt x="31931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E6F8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B0E77E1E-0DE2-484D-9011-B09735F6967B}"/>
                  </a:ext>
                </a:extLst>
              </p:cNvPr>
              <p:cNvSpPr/>
              <p:nvPr/>
            </p:nvSpPr>
            <p:spPr>
              <a:xfrm>
                <a:off x="-1618460" y="2483290"/>
                <a:ext cx="433979" cy="325741"/>
              </a:xfrm>
              <a:custGeom>
                <a:avLst/>
                <a:gdLst>
                  <a:gd name="connsiteX0" fmla="*/ 301831 w 433979"/>
                  <a:gd name="connsiteY0" fmla="*/ 325741 h 325741"/>
                  <a:gd name="connsiteX1" fmla="*/ 132405 w 433979"/>
                  <a:gd name="connsiteY1" fmla="*/ 325741 h 325741"/>
                  <a:gd name="connsiteX2" fmla="*/ 0 w 433979"/>
                  <a:gd name="connsiteY2" fmla="*/ 193336 h 325741"/>
                  <a:gd name="connsiteX3" fmla="*/ 0 w 433979"/>
                  <a:gd name="connsiteY3" fmla="*/ 0 h 325741"/>
                  <a:gd name="connsiteX4" fmla="*/ 433978 w 433979"/>
                  <a:gd name="connsiteY4" fmla="*/ 0 h 325741"/>
                  <a:gd name="connsiteX5" fmla="*/ 433978 w 433979"/>
                  <a:gd name="connsiteY5" fmla="*/ 193336 h 325741"/>
                  <a:gd name="connsiteX6" fmla="*/ 301831 w 433979"/>
                  <a:gd name="connsiteY6" fmla="*/ 325741 h 325741"/>
                  <a:gd name="connsiteX7" fmla="*/ 301831 w 433979"/>
                  <a:gd name="connsiteY7" fmla="*/ 325741 h 32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979" h="325741">
                    <a:moveTo>
                      <a:pt x="301831" y="325741"/>
                    </a:moveTo>
                    <a:lnTo>
                      <a:pt x="132405" y="325741"/>
                    </a:lnTo>
                    <a:cubicBezTo>
                      <a:pt x="59132" y="325741"/>
                      <a:pt x="0" y="266609"/>
                      <a:pt x="0" y="193336"/>
                    </a:cubicBezTo>
                    <a:lnTo>
                      <a:pt x="0" y="0"/>
                    </a:lnTo>
                    <a:lnTo>
                      <a:pt x="433978" y="0"/>
                    </a:lnTo>
                    <a:lnTo>
                      <a:pt x="433978" y="193336"/>
                    </a:lnTo>
                    <a:cubicBezTo>
                      <a:pt x="434235" y="266352"/>
                      <a:pt x="375103" y="325741"/>
                      <a:pt x="301831" y="325741"/>
                    </a:cubicBezTo>
                    <a:lnTo>
                      <a:pt x="301831" y="325741"/>
                    </a:lnTo>
                    <a:close/>
                  </a:path>
                </a:pathLst>
              </a:custGeom>
              <a:solidFill>
                <a:srgbClr val="A4CFF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2BD085EE-55B1-4E6E-9F2B-652403A06499}"/>
                  </a:ext>
                </a:extLst>
              </p:cNvPr>
              <p:cNvSpPr/>
              <p:nvPr/>
            </p:nvSpPr>
            <p:spPr>
              <a:xfrm>
                <a:off x="-1288606" y="2483290"/>
                <a:ext cx="104381" cy="322913"/>
              </a:xfrm>
              <a:custGeom>
                <a:avLst/>
                <a:gdLst>
                  <a:gd name="connsiteX0" fmla="*/ 0 w 104381"/>
                  <a:gd name="connsiteY0" fmla="*/ 322913 h 322913"/>
                  <a:gd name="connsiteX1" fmla="*/ 104381 w 104381"/>
                  <a:gd name="connsiteY1" fmla="*/ 193336 h 322913"/>
                  <a:gd name="connsiteX2" fmla="*/ 104381 w 104381"/>
                  <a:gd name="connsiteY2" fmla="*/ 0 h 322913"/>
                  <a:gd name="connsiteX3" fmla="*/ 0 w 104381"/>
                  <a:gd name="connsiteY3" fmla="*/ 0 h 322913"/>
                  <a:gd name="connsiteX4" fmla="*/ 0 w 104381"/>
                  <a:gd name="connsiteY4" fmla="*/ 322913 h 32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381" h="322913">
                    <a:moveTo>
                      <a:pt x="0" y="322913"/>
                    </a:moveTo>
                    <a:cubicBezTo>
                      <a:pt x="59646" y="310058"/>
                      <a:pt x="104381" y="257096"/>
                      <a:pt x="104381" y="193336"/>
                    </a:cubicBezTo>
                    <a:lnTo>
                      <a:pt x="104381" y="0"/>
                    </a:lnTo>
                    <a:lnTo>
                      <a:pt x="0" y="0"/>
                    </a:lnTo>
                    <a:lnTo>
                      <a:pt x="0" y="322913"/>
                    </a:lnTo>
                    <a:close/>
                  </a:path>
                </a:pathLst>
              </a:custGeom>
              <a:solidFill>
                <a:srgbClr val="7BABF1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54E27151-417B-4350-B324-07C63EA97605}"/>
                  </a:ext>
                </a:extLst>
              </p:cNvPr>
              <p:cNvSpPr/>
              <p:nvPr/>
            </p:nvSpPr>
            <p:spPr>
              <a:xfrm>
                <a:off x="-1743152" y="1417882"/>
                <a:ext cx="683618" cy="683876"/>
              </a:xfrm>
              <a:custGeom>
                <a:avLst/>
                <a:gdLst>
                  <a:gd name="connsiteX0" fmla="*/ 683619 w 683618"/>
                  <a:gd name="connsiteY0" fmla="*/ 391558 h 683876"/>
                  <a:gd name="connsiteX1" fmla="*/ 683619 w 683618"/>
                  <a:gd name="connsiteY1" fmla="*/ 292319 h 683876"/>
                  <a:gd name="connsiteX2" fmla="*/ 595949 w 683618"/>
                  <a:gd name="connsiteY2" fmla="*/ 292319 h 683876"/>
                  <a:gd name="connsiteX3" fmla="*/ 556356 w 683618"/>
                  <a:gd name="connsiteY3" fmla="*/ 196936 h 683876"/>
                  <a:gd name="connsiteX4" fmla="*/ 618059 w 683618"/>
                  <a:gd name="connsiteY4" fmla="*/ 135233 h 683876"/>
                  <a:gd name="connsiteX5" fmla="*/ 548129 w 683618"/>
                  <a:gd name="connsiteY5" fmla="*/ 65302 h 683876"/>
                  <a:gd name="connsiteX6" fmla="*/ 486426 w 683618"/>
                  <a:gd name="connsiteY6" fmla="*/ 127006 h 683876"/>
                  <a:gd name="connsiteX7" fmla="*/ 391043 w 683618"/>
                  <a:gd name="connsiteY7" fmla="*/ 87413 h 683876"/>
                  <a:gd name="connsiteX8" fmla="*/ 391043 w 683618"/>
                  <a:gd name="connsiteY8" fmla="*/ 0 h 683876"/>
                  <a:gd name="connsiteX9" fmla="*/ 292318 w 683618"/>
                  <a:gd name="connsiteY9" fmla="*/ 0 h 683876"/>
                  <a:gd name="connsiteX10" fmla="*/ 292318 w 683618"/>
                  <a:gd name="connsiteY10" fmla="*/ 87413 h 683876"/>
                  <a:gd name="connsiteX11" fmla="*/ 196936 w 683618"/>
                  <a:gd name="connsiteY11" fmla="*/ 127006 h 683876"/>
                  <a:gd name="connsiteX12" fmla="*/ 135233 w 683618"/>
                  <a:gd name="connsiteY12" fmla="*/ 65302 h 683876"/>
                  <a:gd name="connsiteX13" fmla="*/ 65302 w 683618"/>
                  <a:gd name="connsiteY13" fmla="*/ 135233 h 683876"/>
                  <a:gd name="connsiteX14" fmla="*/ 127005 w 683618"/>
                  <a:gd name="connsiteY14" fmla="*/ 196936 h 683876"/>
                  <a:gd name="connsiteX15" fmla="*/ 87413 w 683618"/>
                  <a:gd name="connsiteY15" fmla="*/ 292319 h 683876"/>
                  <a:gd name="connsiteX16" fmla="*/ 0 w 683618"/>
                  <a:gd name="connsiteY16" fmla="*/ 292319 h 683876"/>
                  <a:gd name="connsiteX17" fmla="*/ 0 w 683618"/>
                  <a:gd name="connsiteY17" fmla="*/ 391558 h 683876"/>
                  <a:gd name="connsiteX18" fmla="*/ 87413 w 683618"/>
                  <a:gd name="connsiteY18" fmla="*/ 391558 h 683876"/>
                  <a:gd name="connsiteX19" fmla="*/ 127005 w 683618"/>
                  <a:gd name="connsiteY19" fmla="*/ 486941 h 683876"/>
                  <a:gd name="connsiteX20" fmla="*/ 65302 w 683618"/>
                  <a:gd name="connsiteY20" fmla="*/ 548644 h 683876"/>
                  <a:gd name="connsiteX21" fmla="*/ 135233 w 683618"/>
                  <a:gd name="connsiteY21" fmla="*/ 618574 h 683876"/>
                  <a:gd name="connsiteX22" fmla="*/ 196936 w 683618"/>
                  <a:gd name="connsiteY22" fmla="*/ 556871 h 683876"/>
                  <a:gd name="connsiteX23" fmla="*/ 292318 w 683618"/>
                  <a:gd name="connsiteY23" fmla="*/ 596464 h 683876"/>
                  <a:gd name="connsiteX24" fmla="*/ 292318 w 683618"/>
                  <a:gd name="connsiteY24" fmla="*/ 683877 h 683876"/>
                  <a:gd name="connsiteX25" fmla="*/ 391043 w 683618"/>
                  <a:gd name="connsiteY25" fmla="*/ 683877 h 683876"/>
                  <a:gd name="connsiteX26" fmla="*/ 391043 w 683618"/>
                  <a:gd name="connsiteY26" fmla="*/ 596464 h 683876"/>
                  <a:gd name="connsiteX27" fmla="*/ 486426 w 683618"/>
                  <a:gd name="connsiteY27" fmla="*/ 556871 h 683876"/>
                  <a:gd name="connsiteX28" fmla="*/ 548129 w 683618"/>
                  <a:gd name="connsiteY28" fmla="*/ 618574 h 683876"/>
                  <a:gd name="connsiteX29" fmla="*/ 618059 w 683618"/>
                  <a:gd name="connsiteY29" fmla="*/ 548644 h 683876"/>
                  <a:gd name="connsiteX30" fmla="*/ 556356 w 683618"/>
                  <a:gd name="connsiteY30" fmla="*/ 486941 h 683876"/>
                  <a:gd name="connsiteX31" fmla="*/ 595949 w 683618"/>
                  <a:gd name="connsiteY31" fmla="*/ 391558 h 683876"/>
                  <a:gd name="connsiteX32" fmla="*/ 683619 w 683618"/>
                  <a:gd name="connsiteY32" fmla="*/ 391558 h 683876"/>
                  <a:gd name="connsiteX33" fmla="*/ 340138 w 683618"/>
                  <a:gd name="connsiteY33" fmla="*/ 468944 h 683876"/>
                  <a:gd name="connsiteX34" fmla="*/ 213390 w 683618"/>
                  <a:gd name="connsiteY34" fmla="*/ 342195 h 683876"/>
                  <a:gd name="connsiteX35" fmla="*/ 340138 w 683618"/>
                  <a:gd name="connsiteY35" fmla="*/ 215447 h 683876"/>
                  <a:gd name="connsiteX36" fmla="*/ 466887 w 683618"/>
                  <a:gd name="connsiteY36" fmla="*/ 342195 h 683876"/>
                  <a:gd name="connsiteX37" fmla="*/ 340138 w 683618"/>
                  <a:gd name="connsiteY37" fmla="*/ 468944 h 683876"/>
                  <a:gd name="connsiteX38" fmla="*/ 340138 w 683618"/>
                  <a:gd name="connsiteY38" fmla="*/ 468944 h 68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83618" h="683876">
                    <a:moveTo>
                      <a:pt x="683619" y="391558"/>
                    </a:moveTo>
                    <a:lnTo>
                      <a:pt x="683619" y="292319"/>
                    </a:lnTo>
                    <a:lnTo>
                      <a:pt x="595949" y="292319"/>
                    </a:lnTo>
                    <a:cubicBezTo>
                      <a:pt x="589264" y="257868"/>
                      <a:pt x="575895" y="225217"/>
                      <a:pt x="556356" y="196936"/>
                    </a:cubicBezTo>
                    <a:lnTo>
                      <a:pt x="618059" y="135233"/>
                    </a:lnTo>
                    <a:lnTo>
                      <a:pt x="548129" y="65302"/>
                    </a:lnTo>
                    <a:lnTo>
                      <a:pt x="486426" y="127006"/>
                    </a:lnTo>
                    <a:cubicBezTo>
                      <a:pt x="458145" y="107981"/>
                      <a:pt x="426008" y="94611"/>
                      <a:pt x="391043" y="87413"/>
                    </a:cubicBezTo>
                    <a:lnTo>
                      <a:pt x="391043" y="0"/>
                    </a:lnTo>
                    <a:lnTo>
                      <a:pt x="292318" y="0"/>
                    </a:lnTo>
                    <a:lnTo>
                      <a:pt x="292318" y="87413"/>
                    </a:lnTo>
                    <a:cubicBezTo>
                      <a:pt x="257867" y="94097"/>
                      <a:pt x="225216" y="107466"/>
                      <a:pt x="196936" y="127006"/>
                    </a:cubicBezTo>
                    <a:lnTo>
                      <a:pt x="135233" y="65302"/>
                    </a:lnTo>
                    <a:lnTo>
                      <a:pt x="65302" y="135233"/>
                    </a:lnTo>
                    <a:lnTo>
                      <a:pt x="127005" y="196936"/>
                    </a:lnTo>
                    <a:cubicBezTo>
                      <a:pt x="107980" y="225217"/>
                      <a:pt x="94611" y="257354"/>
                      <a:pt x="87413" y="292319"/>
                    </a:cubicBezTo>
                    <a:lnTo>
                      <a:pt x="0" y="292319"/>
                    </a:lnTo>
                    <a:lnTo>
                      <a:pt x="0" y="391558"/>
                    </a:lnTo>
                    <a:lnTo>
                      <a:pt x="87413" y="391558"/>
                    </a:lnTo>
                    <a:cubicBezTo>
                      <a:pt x="94097" y="426009"/>
                      <a:pt x="107466" y="458660"/>
                      <a:pt x="127005" y="486941"/>
                    </a:cubicBezTo>
                    <a:lnTo>
                      <a:pt x="65302" y="548644"/>
                    </a:lnTo>
                    <a:lnTo>
                      <a:pt x="135233" y="618574"/>
                    </a:lnTo>
                    <a:lnTo>
                      <a:pt x="196936" y="556871"/>
                    </a:lnTo>
                    <a:cubicBezTo>
                      <a:pt x="225216" y="575896"/>
                      <a:pt x="257353" y="589265"/>
                      <a:pt x="292318" y="596464"/>
                    </a:cubicBezTo>
                    <a:lnTo>
                      <a:pt x="292318" y="683877"/>
                    </a:lnTo>
                    <a:lnTo>
                      <a:pt x="391043" y="683877"/>
                    </a:lnTo>
                    <a:lnTo>
                      <a:pt x="391043" y="596464"/>
                    </a:lnTo>
                    <a:cubicBezTo>
                      <a:pt x="425494" y="589779"/>
                      <a:pt x="458145" y="576410"/>
                      <a:pt x="486426" y="556871"/>
                    </a:cubicBezTo>
                    <a:lnTo>
                      <a:pt x="548129" y="618574"/>
                    </a:lnTo>
                    <a:lnTo>
                      <a:pt x="618059" y="548644"/>
                    </a:lnTo>
                    <a:lnTo>
                      <a:pt x="556356" y="486941"/>
                    </a:lnTo>
                    <a:cubicBezTo>
                      <a:pt x="575381" y="458660"/>
                      <a:pt x="588750" y="426523"/>
                      <a:pt x="595949" y="391558"/>
                    </a:cubicBezTo>
                    <a:lnTo>
                      <a:pt x="683619" y="391558"/>
                    </a:lnTo>
                    <a:close/>
                    <a:moveTo>
                      <a:pt x="340138" y="468944"/>
                    </a:moveTo>
                    <a:cubicBezTo>
                      <a:pt x="270208" y="468944"/>
                      <a:pt x="213390" y="412126"/>
                      <a:pt x="213390" y="342195"/>
                    </a:cubicBezTo>
                    <a:cubicBezTo>
                      <a:pt x="213390" y="272265"/>
                      <a:pt x="270208" y="215447"/>
                      <a:pt x="340138" y="215447"/>
                    </a:cubicBezTo>
                    <a:cubicBezTo>
                      <a:pt x="410068" y="215447"/>
                      <a:pt x="466887" y="272265"/>
                      <a:pt x="466887" y="342195"/>
                    </a:cubicBezTo>
                    <a:cubicBezTo>
                      <a:pt x="466887" y="412126"/>
                      <a:pt x="410068" y="468944"/>
                      <a:pt x="340138" y="468944"/>
                    </a:cubicBezTo>
                    <a:lnTo>
                      <a:pt x="340138" y="468944"/>
                    </a:lnTo>
                    <a:close/>
                  </a:path>
                </a:pathLst>
              </a:custGeom>
              <a:solidFill>
                <a:srgbClr val="FD919E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BAF6D23E-9131-4596-A51E-DF739EF9DB27}"/>
                  </a:ext>
                </a:extLst>
              </p:cNvPr>
              <p:cNvSpPr/>
              <p:nvPr/>
            </p:nvSpPr>
            <p:spPr>
              <a:xfrm>
                <a:off x="-1553929" y="1609162"/>
                <a:ext cx="301830" cy="301831"/>
              </a:xfrm>
              <a:custGeom>
                <a:avLst/>
                <a:gdLst>
                  <a:gd name="connsiteX0" fmla="*/ 150915 w 301830"/>
                  <a:gd name="connsiteY0" fmla="*/ 301831 h 301831"/>
                  <a:gd name="connsiteX1" fmla="*/ 0 w 301830"/>
                  <a:gd name="connsiteY1" fmla="*/ 150916 h 301831"/>
                  <a:gd name="connsiteX2" fmla="*/ 150915 w 301830"/>
                  <a:gd name="connsiteY2" fmla="*/ 0 h 301831"/>
                  <a:gd name="connsiteX3" fmla="*/ 301831 w 301830"/>
                  <a:gd name="connsiteY3" fmla="*/ 150916 h 301831"/>
                  <a:gd name="connsiteX4" fmla="*/ 150915 w 301830"/>
                  <a:gd name="connsiteY4" fmla="*/ 301831 h 301831"/>
                  <a:gd name="connsiteX5" fmla="*/ 150915 w 301830"/>
                  <a:gd name="connsiteY5" fmla="*/ 301831 h 301831"/>
                  <a:gd name="connsiteX6" fmla="*/ 150915 w 301830"/>
                  <a:gd name="connsiteY6" fmla="*/ 48334 h 301831"/>
                  <a:gd name="connsiteX7" fmla="*/ 48591 w 301830"/>
                  <a:gd name="connsiteY7" fmla="*/ 150659 h 301831"/>
                  <a:gd name="connsiteX8" fmla="*/ 150915 w 301830"/>
                  <a:gd name="connsiteY8" fmla="*/ 252983 h 301831"/>
                  <a:gd name="connsiteX9" fmla="*/ 253240 w 301830"/>
                  <a:gd name="connsiteY9" fmla="*/ 150659 h 301831"/>
                  <a:gd name="connsiteX10" fmla="*/ 150915 w 301830"/>
                  <a:gd name="connsiteY10" fmla="*/ 48334 h 301831"/>
                  <a:gd name="connsiteX11" fmla="*/ 150915 w 301830"/>
                  <a:gd name="connsiteY11" fmla="*/ 48334 h 30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1830" h="301831">
                    <a:moveTo>
                      <a:pt x="150915" y="301831"/>
                    </a:moveTo>
                    <a:cubicBezTo>
                      <a:pt x="67873" y="301831"/>
                      <a:pt x="0" y="233958"/>
                      <a:pt x="0" y="150916"/>
                    </a:cubicBezTo>
                    <a:cubicBezTo>
                      <a:pt x="0" y="67873"/>
                      <a:pt x="67873" y="0"/>
                      <a:pt x="150915" y="0"/>
                    </a:cubicBezTo>
                    <a:cubicBezTo>
                      <a:pt x="233958" y="0"/>
                      <a:pt x="301831" y="67873"/>
                      <a:pt x="301831" y="150916"/>
                    </a:cubicBezTo>
                    <a:cubicBezTo>
                      <a:pt x="301831" y="233958"/>
                      <a:pt x="233958" y="301831"/>
                      <a:pt x="150915" y="301831"/>
                    </a:cubicBezTo>
                    <a:lnTo>
                      <a:pt x="150915" y="301831"/>
                    </a:lnTo>
                    <a:close/>
                    <a:moveTo>
                      <a:pt x="150915" y="48334"/>
                    </a:moveTo>
                    <a:cubicBezTo>
                      <a:pt x="94097" y="48334"/>
                      <a:pt x="48591" y="94354"/>
                      <a:pt x="48591" y="150659"/>
                    </a:cubicBezTo>
                    <a:cubicBezTo>
                      <a:pt x="48591" y="207477"/>
                      <a:pt x="94611" y="252983"/>
                      <a:pt x="150915" y="252983"/>
                    </a:cubicBezTo>
                    <a:cubicBezTo>
                      <a:pt x="207734" y="252983"/>
                      <a:pt x="253240" y="206963"/>
                      <a:pt x="253240" y="150659"/>
                    </a:cubicBezTo>
                    <a:cubicBezTo>
                      <a:pt x="253240" y="94612"/>
                      <a:pt x="207734" y="48334"/>
                      <a:pt x="150915" y="48334"/>
                    </a:cubicBezTo>
                    <a:lnTo>
                      <a:pt x="150915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B8B31BFA-205F-4F45-AE61-892E35B19534}"/>
                  </a:ext>
                </a:extLst>
              </p:cNvPr>
              <p:cNvSpPr/>
              <p:nvPr/>
            </p:nvSpPr>
            <p:spPr>
              <a:xfrm>
                <a:off x="-1767319" y="1394229"/>
                <a:ext cx="731695" cy="1112456"/>
              </a:xfrm>
              <a:custGeom>
                <a:avLst/>
                <a:gdLst>
                  <a:gd name="connsiteX0" fmla="*/ 415210 w 731695"/>
                  <a:gd name="connsiteY0" fmla="*/ 731439 h 1112456"/>
                  <a:gd name="connsiteX1" fmla="*/ 316485 w 731695"/>
                  <a:gd name="connsiteY1" fmla="*/ 731439 h 1112456"/>
                  <a:gd name="connsiteX2" fmla="*/ 292318 w 731695"/>
                  <a:gd name="connsiteY2" fmla="*/ 707273 h 1112456"/>
                  <a:gd name="connsiteX3" fmla="*/ 292318 w 731695"/>
                  <a:gd name="connsiteY3" fmla="*/ 638885 h 1112456"/>
                  <a:gd name="connsiteX4" fmla="*/ 224959 w 731695"/>
                  <a:gd name="connsiteY4" fmla="*/ 610861 h 1112456"/>
                  <a:gd name="connsiteX5" fmla="*/ 176368 w 731695"/>
                  <a:gd name="connsiteY5" fmla="*/ 659452 h 1112456"/>
                  <a:gd name="connsiteX6" fmla="*/ 159400 w 731695"/>
                  <a:gd name="connsiteY6" fmla="*/ 666394 h 1112456"/>
                  <a:gd name="connsiteX7" fmla="*/ 142431 w 731695"/>
                  <a:gd name="connsiteY7" fmla="*/ 659452 h 1112456"/>
                  <a:gd name="connsiteX8" fmla="*/ 72501 w 731695"/>
                  <a:gd name="connsiteY8" fmla="*/ 589522 h 1112456"/>
                  <a:gd name="connsiteX9" fmla="*/ 72501 w 731695"/>
                  <a:gd name="connsiteY9" fmla="*/ 555328 h 1112456"/>
                  <a:gd name="connsiteX10" fmla="*/ 120578 w 731695"/>
                  <a:gd name="connsiteY10" fmla="*/ 507251 h 1112456"/>
                  <a:gd name="connsiteX11" fmla="*/ 92555 w 731695"/>
                  <a:gd name="connsiteY11" fmla="*/ 439892 h 1112456"/>
                  <a:gd name="connsiteX12" fmla="*/ 24167 w 731695"/>
                  <a:gd name="connsiteY12" fmla="*/ 439892 h 1112456"/>
                  <a:gd name="connsiteX13" fmla="*/ 0 w 731695"/>
                  <a:gd name="connsiteY13" fmla="*/ 415725 h 1112456"/>
                  <a:gd name="connsiteX14" fmla="*/ 0 w 731695"/>
                  <a:gd name="connsiteY14" fmla="*/ 316486 h 1112456"/>
                  <a:gd name="connsiteX15" fmla="*/ 24167 w 731695"/>
                  <a:gd name="connsiteY15" fmla="*/ 292319 h 1112456"/>
                  <a:gd name="connsiteX16" fmla="*/ 92555 w 731695"/>
                  <a:gd name="connsiteY16" fmla="*/ 292319 h 1112456"/>
                  <a:gd name="connsiteX17" fmla="*/ 120578 w 731695"/>
                  <a:gd name="connsiteY17" fmla="*/ 224959 h 1112456"/>
                  <a:gd name="connsiteX18" fmla="*/ 72501 w 731695"/>
                  <a:gd name="connsiteY18" fmla="*/ 176882 h 1112456"/>
                  <a:gd name="connsiteX19" fmla="*/ 72501 w 731695"/>
                  <a:gd name="connsiteY19" fmla="*/ 142689 h 1112456"/>
                  <a:gd name="connsiteX20" fmla="*/ 142431 w 731695"/>
                  <a:gd name="connsiteY20" fmla="*/ 72501 h 1112456"/>
                  <a:gd name="connsiteX21" fmla="*/ 176625 w 731695"/>
                  <a:gd name="connsiteY21" fmla="*/ 72501 h 1112456"/>
                  <a:gd name="connsiteX22" fmla="*/ 224702 w 731695"/>
                  <a:gd name="connsiteY22" fmla="*/ 120578 h 1112456"/>
                  <a:gd name="connsiteX23" fmla="*/ 292061 w 731695"/>
                  <a:gd name="connsiteY23" fmla="*/ 92555 h 1112456"/>
                  <a:gd name="connsiteX24" fmla="*/ 292061 w 731695"/>
                  <a:gd name="connsiteY24" fmla="*/ 24167 h 1112456"/>
                  <a:gd name="connsiteX25" fmla="*/ 316228 w 731695"/>
                  <a:gd name="connsiteY25" fmla="*/ 0 h 1112456"/>
                  <a:gd name="connsiteX26" fmla="*/ 414953 w 731695"/>
                  <a:gd name="connsiteY26" fmla="*/ 0 h 1112456"/>
                  <a:gd name="connsiteX27" fmla="*/ 439120 w 731695"/>
                  <a:gd name="connsiteY27" fmla="*/ 24167 h 1112456"/>
                  <a:gd name="connsiteX28" fmla="*/ 439120 w 731695"/>
                  <a:gd name="connsiteY28" fmla="*/ 92555 h 1112456"/>
                  <a:gd name="connsiteX29" fmla="*/ 506479 w 731695"/>
                  <a:gd name="connsiteY29" fmla="*/ 120578 h 1112456"/>
                  <a:gd name="connsiteX30" fmla="*/ 554556 w 731695"/>
                  <a:gd name="connsiteY30" fmla="*/ 72501 h 1112456"/>
                  <a:gd name="connsiteX31" fmla="*/ 588750 w 731695"/>
                  <a:gd name="connsiteY31" fmla="*/ 72501 h 1112456"/>
                  <a:gd name="connsiteX32" fmla="*/ 658680 w 731695"/>
                  <a:gd name="connsiteY32" fmla="*/ 142432 h 1112456"/>
                  <a:gd name="connsiteX33" fmla="*/ 665622 w 731695"/>
                  <a:gd name="connsiteY33" fmla="*/ 159400 h 1112456"/>
                  <a:gd name="connsiteX34" fmla="*/ 658680 w 731695"/>
                  <a:gd name="connsiteY34" fmla="*/ 176368 h 1112456"/>
                  <a:gd name="connsiteX35" fmla="*/ 611118 w 731695"/>
                  <a:gd name="connsiteY35" fmla="*/ 224188 h 1112456"/>
                  <a:gd name="connsiteX36" fmla="*/ 639141 w 731695"/>
                  <a:gd name="connsiteY36" fmla="*/ 291547 h 1112456"/>
                  <a:gd name="connsiteX37" fmla="*/ 707529 w 731695"/>
                  <a:gd name="connsiteY37" fmla="*/ 291547 h 1112456"/>
                  <a:gd name="connsiteX38" fmla="*/ 731696 w 731695"/>
                  <a:gd name="connsiteY38" fmla="*/ 315715 h 1112456"/>
                  <a:gd name="connsiteX39" fmla="*/ 731696 w 731695"/>
                  <a:gd name="connsiteY39" fmla="*/ 414954 h 1112456"/>
                  <a:gd name="connsiteX40" fmla="*/ 707529 w 731695"/>
                  <a:gd name="connsiteY40" fmla="*/ 439121 h 1112456"/>
                  <a:gd name="connsiteX41" fmla="*/ 639141 w 731695"/>
                  <a:gd name="connsiteY41" fmla="*/ 439121 h 1112456"/>
                  <a:gd name="connsiteX42" fmla="*/ 611118 w 731695"/>
                  <a:gd name="connsiteY42" fmla="*/ 506480 h 1112456"/>
                  <a:gd name="connsiteX43" fmla="*/ 659195 w 731695"/>
                  <a:gd name="connsiteY43" fmla="*/ 554557 h 1112456"/>
                  <a:gd name="connsiteX44" fmla="*/ 666136 w 731695"/>
                  <a:gd name="connsiteY44" fmla="*/ 571526 h 1112456"/>
                  <a:gd name="connsiteX45" fmla="*/ 659195 w 731695"/>
                  <a:gd name="connsiteY45" fmla="*/ 588494 h 1112456"/>
                  <a:gd name="connsiteX46" fmla="*/ 589264 w 731695"/>
                  <a:gd name="connsiteY46" fmla="*/ 658681 h 1112456"/>
                  <a:gd name="connsiteX47" fmla="*/ 572296 w 731695"/>
                  <a:gd name="connsiteY47" fmla="*/ 665623 h 1112456"/>
                  <a:gd name="connsiteX48" fmla="*/ 555328 w 731695"/>
                  <a:gd name="connsiteY48" fmla="*/ 658681 h 1112456"/>
                  <a:gd name="connsiteX49" fmla="*/ 507508 w 731695"/>
                  <a:gd name="connsiteY49" fmla="*/ 610604 h 1112456"/>
                  <a:gd name="connsiteX50" fmla="*/ 440149 w 731695"/>
                  <a:gd name="connsiteY50" fmla="*/ 638628 h 1112456"/>
                  <a:gd name="connsiteX51" fmla="*/ 440149 w 731695"/>
                  <a:gd name="connsiteY51" fmla="*/ 707015 h 1112456"/>
                  <a:gd name="connsiteX52" fmla="*/ 415210 w 731695"/>
                  <a:gd name="connsiteY52" fmla="*/ 731439 h 1112456"/>
                  <a:gd name="connsiteX53" fmla="*/ 415210 w 731695"/>
                  <a:gd name="connsiteY53" fmla="*/ 731439 h 1112456"/>
                  <a:gd name="connsiteX54" fmla="*/ 340395 w 731695"/>
                  <a:gd name="connsiteY54" fmla="*/ 683362 h 1112456"/>
                  <a:gd name="connsiteX55" fmla="*/ 391043 w 731695"/>
                  <a:gd name="connsiteY55" fmla="*/ 683362 h 1112456"/>
                  <a:gd name="connsiteX56" fmla="*/ 391043 w 731695"/>
                  <a:gd name="connsiteY56" fmla="*/ 620117 h 1112456"/>
                  <a:gd name="connsiteX57" fmla="*/ 410840 w 731695"/>
                  <a:gd name="connsiteY57" fmla="*/ 596207 h 1112456"/>
                  <a:gd name="connsiteX58" fmla="*/ 497224 w 731695"/>
                  <a:gd name="connsiteY58" fmla="*/ 560470 h 1112456"/>
                  <a:gd name="connsiteX59" fmla="*/ 527561 w 731695"/>
                  <a:gd name="connsiteY59" fmla="*/ 563298 h 1112456"/>
                  <a:gd name="connsiteX60" fmla="*/ 572296 w 731695"/>
                  <a:gd name="connsiteY60" fmla="*/ 608033 h 1112456"/>
                  <a:gd name="connsiteX61" fmla="*/ 608032 w 731695"/>
                  <a:gd name="connsiteY61" fmla="*/ 572297 h 1112456"/>
                  <a:gd name="connsiteX62" fmla="*/ 563298 w 731695"/>
                  <a:gd name="connsiteY62" fmla="*/ 527562 h 1112456"/>
                  <a:gd name="connsiteX63" fmla="*/ 560470 w 731695"/>
                  <a:gd name="connsiteY63" fmla="*/ 497225 h 1112456"/>
                  <a:gd name="connsiteX64" fmla="*/ 596206 w 731695"/>
                  <a:gd name="connsiteY64" fmla="*/ 410840 h 1112456"/>
                  <a:gd name="connsiteX65" fmla="*/ 620116 w 731695"/>
                  <a:gd name="connsiteY65" fmla="*/ 391044 h 1112456"/>
                  <a:gd name="connsiteX66" fmla="*/ 683362 w 731695"/>
                  <a:gd name="connsiteY66" fmla="*/ 391044 h 1112456"/>
                  <a:gd name="connsiteX67" fmla="*/ 683362 w 731695"/>
                  <a:gd name="connsiteY67" fmla="*/ 340396 h 1112456"/>
                  <a:gd name="connsiteX68" fmla="*/ 620116 w 731695"/>
                  <a:gd name="connsiteY68" fmla="*/ 340396 h 1112456"/>
                  <a:gd name="connsiteX69" fmla="*/ 596206 w 731695"/>
                  <a:gd name="connsiteY69" fmla="*/ 320599 h 1112456"/>
                  <a:gd name="connsiteX70" fmla="*/ 560470 w 731695"/>
                  <a:gd name="connsiteY70" fmla="*/ 234215 h 1112456"/>
                  <a:gd name="connsiteX71" fmla="*/ 563298 w 731695"/>
                  <a:gd name="connsiteY71" fmla="*/ 203878 h 1112456"/>
                  <a:gd name="connsiteX72" fmla="*/ 608032 w 731695"/>
                  <a:gd name="connsiteY72" fmla="*/ 159143 h 1112456"/>
                  <a:gd name="connsiteX73" fmla="*/ 572296 w 731695"/>
                  <a:gd name="connsiteY73" fmla="*/ 123406 h 1112456"/>
                  <a:gd name="connsiteX74" fmla="*/ 527561 w 731695"/>
                  <a:gd name="connsiteY74" fmla="*/ 168141 h 1112456"/>
                  <a:gd name="connsiteX75" fmla="*/ 497224 w 731695"/>
                  <a:gd name="connsiteY75" fmla="*/ 170969 h 1112456"/>
                  <a:gd name="connsiteX76" fmla="*/ 410840 w 731695"/>
                  <a:gd name="connsiteY76" fmla="*/ 135233 h 1112456"/>
                  <a:gd name="connsiteX77" fmla="*/ 391043 w 731695"/>
                  <a:gd name="connsiteY77" fmla="*/ 111323 h 1112456"/>
                  <a:gd name="connsiteX78" fmla="*/ 391043 w 731695"/>
                  <a:gd name="connsiteY78" fmla="*/ 48077 h 1112456"/>
                  <a:gd name="connsiteX79" fmla="*/ 340395 w 731695"/>
                  <a:gd name="connsiteY79" fmla="*/ 48077 h 1112456"/>
                  <a:gd name="connsiteX80" fmla="*/ 340395 w 731695"/>
                  <a:gd name="connsiteY80" fmla="*/ 111066 h 1112456"/>
                  <a:gd name="connsiteX81" fmla="*/ 320599 w 731695"/>
                  <a:gd name="connsiteY81" fmla="*/ 134976 h 1112456"/>
                  <a:gd name="connsiteX82" fmla="*/ 234215 w 731695"/>
                  <a:gd name="connsiteY82" fmla="*/ 170712 h 1112456"/>
                  <a:gd name="connsiteX83" fmla="*/ 203877 w 731695"/>
                  <a:gd name="connsiteY83" fmla="*/ 167884 h 1112456"/>
                  <a:gd name="connsiteX84" fmla="*/ 159143 w 731695"/>
                  <a:gd name="connsiteY84" fmla="*/ 123149 h 1112456"/>
                  <a:gd name="connsiteX85" fmla="*/ 123406 w 731695"/>
                  <a:gd name="connsiteY85" fmla="*/ 158886 h 1112456"/>
                  <a:gd name="connsiteX86" fmla="*/ 168141 w 731695"/>
                  <a:gd name="connsiteY86" fmla="*/ 203620 h 1112456"/>
                  <a:gd name="connsiteX87" fmla="*/ 170969 w 731695"/>
                  <a:gd name="connsiteY87" fmla="*/ 233958 h 1112456"/>
                  <a:gd name="connsiteX88" fmla="*/ 135233 w 731695"/>
                  <a:gd name="connsiteY88" fmla="*/ 320342 h 1112456"/>
                  <a:gd name="connsiteX89" fmla="*/ 111323 w 731695"/>
                  <a:gd name="connsiteY89" fmla="*/ 340139 h 1112456"/>
                  <a:gd name="connsiteX90" fmla="*/ 48077 w 731695"/>
                  <a:gd name="connsiteY90" fmla="*/ 340139 h 1112456"/>
                  <a:gd name="connsiteX91" fmla="*/ 48077 w 731695"/>
                  <a:gd name="connsiteY91" fmla="*/ 390787 h 1112456"/>
                  <a:gd name="connsiteX92" fmla="*/ 111323 w 731695"/>
                  <a:gd name="connsiteY92" fmla="*/ 390787 h 1112456"/>
                  <a:gd name="connsiteX93" fmla="*/ 135233 w 731695"/>
                  <a:gd name="connsiteY93" fmla="*/ 410583 h 1112456"/>
                  <a:gd name="connsiteX94" fmla="*/ 170969 w 731695"/>
                  <a:gd name="connsiteY94" fmla="*/ 496968 h 1112456"/>
                  <a:gd name="connsiteX95" fmla="*/ 168141 w 731695"/>
                  <a:gd name="connsiteY95" fmla="*/ 527305 h 1112456"/>
                  <a:gd name="connsiteX96" fmla="*/ 123406 w 731695"/>
                  <a:gd name="connsiteY96" fmla="*/ 572040 h 1112456"/>
                  <a:gd name="connsiteX97" fmla="*/ 159143 w 731695"/>
                  <a:gd name="connsiteY97" fmla="*/ 607776 h 1112456"/>
                  <a:gd name="connsiteX98" fmla="*/ 203877 w 731695"/>
                  <a:gd name="connsiteY98" fmla="*/ 563041 h 1112456"/>
                  <a:gd name="connsiteX99" fmla="*/ 234215 w 731695"/>
                  <a:gd name="connsiteY99" fmla="*/ 560213 h 1112456"/>
                  <a:gd name="connsiteX100" fmla="*/ 320599 w 731695"/>
                  <a:gd name="connsiteY100" fmla="*/ 595950 h 1112456"/>
                  <a:gd name="connsiteX101" fmla="*/ 340395 w 731695"/>
                  <a:gd name="connsiteY101" fmla="*/ 619860 h 1112456"/>
                  <a:gd name="connsiteX102" fmla="*/ 340395 w 731695"/>
                  <a:gd name="connsiteY102" fmla="*/ 683362 h 1112456"/>
                  <a:gd name="connsiteX103" fmla="*/ 583094 w 731695"/>
                  <a:gd name="connsiteY103" fmla="*/ 1112457 h 1112456"/>
                  <a:gd name="connsiteX104" fmla="*/ 148602 w 731695"/>
                  <a:gd name="connsiteY104" fmla="*/ 1112457 h 1112456"/>
                  <a:gd name="connsiteX105" fmla="*/ 124435 w 731695"/>
                  <a:gd name="connsiteY105" fmla="*/ 1088289 h 1112456"/>
                  <a:gd name="connsiteX106" fmla="*/ 148602 w 731695"/>
                  <a:gd name="connsiteY106" fmla="*/ 1064122 h 1112456"/>
                  <a:gd name="connsiteX107" fmla="*/ 582580 w 731695"/>
                  <a:gd name="connsiteY107" fmla="*/ 1064122 h 1112456"/>
                  <a:gd name="connsiteX108" fmla="*/ 606747 w 731695"/>
                  <a:gd name="connsiteY108" fmla="*/ 1088289 h 1112456"/>
                  <a:gd name="connsiteX109" fmla="*/ 583094 w 731695"/>
                  <a:gd name="connsiteY109" fmla="*/ 1112457 h 1112456"/>
                  <a:gd name="connsiteX110" fmla="*/ 583094 w 731695"/>
                  <a:gd name="connsiteY110" fmla="*/ 1112457 h 111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731695" h="1112456">
                    <a:moveTo>
                      <a:pt x="415210" y="731439"/>
                    </a:moveTo>
                    <a:lnTo>
                      <a:pt x="316485" y="731439"/>
                    </a:lnTo>
                    <a:cubicBezTo>
                      <a:pt x="303373" y="731439"/>
                      <a:pt x="292318" y="720641"/>
                      <a:pt x="292318" y="707273"/>
                    </a:cubicBezTo>
                    <a:lnTo>
                      <a:pt x="292318" y="638885"/>
                    </a:lnTo>
                    <a:cubicBezTo>
                      <a:pt x="268408" y="632714"/>
                      <a:pt x="245784" y="623202"/>
                      <a:pt x="224959" y="610861"/>
                    </a:cubicBezTo>
                    <a:lnTo>
                      <a:pt x="176368" y="659452"/>
                    </a:lnTo>
                    <a:cubicBezTo>
                      <a:pt x="171740" y="664080"/>
                      <a:pt x="165570" y="666394"/>
                      <a:pt x="159400" y="666394"/>
                    </a:cubicBezTo>
                    <a:cubicBezTo>
                      <a:pt x="152715" y="666394"/>
                      <a:pt x="147059" y="663823"/>
                      <a:pt x="142431" y="659452"/>
                    </a:cubicBezTo>
                    <a:lnTo>
                      <a:pt x="72501" y="589522"/>
                    </a:lnTo>
                    <a:cubicBezTo>
                      <a:pt x="62989" y="580010"/>
                      <a:pt x="62989" y="564841"/>
                      <a:pt x="72501" y="555328"/>
                    </a:cubicBezTo>
                    <a:lnTo>
                      <a:pt x="120578" y="507251"/>
                    </a:lnTo>
                    <a:cubicBezTo>
                      <a:pt x="108237" y="485912"/>
                      <a:pt x="98725" y="463288"/>
                      <a:pt x="92555" y="439892"/>
                    </a:cubicBezTo>
                    <a:lnTo>
                      <a:pt x="24167" y="439892"/>
                    </a:lnTo>
                    <a:cubicBezTo>
                      <a:pt x="11055" y="439892"/>
                      <a:pt x="0" y="429094"/>
                      <a:pt x="0" y="415725"/>
                    </a:cubicBezTo>
                    <a:lnTo>
                      <a:pt x="0" y="316486"/>
                    </a:lnTo>
                    <a:cubicBezTo>
                      <a:pt x="0" y="303374"/>
                      <a:pt x="10798" y="292319"/>
                      <a:pt x="24167" y="292319"/>
                    </a:cubicBezTo>
                    <a:lnTo>
                      <a:pt x="92555" y="292319"/>
                    </a:lnTo>
                    <a:cubicBezTo>
                      <a:pt x="98725" y="268409"/>
                      <a:pt x="108237" y="245784"/>
                      <a:pt x="120578" y="224959"/>
                    </a:cubicBezTo>
                    <a:lnTo>
                      <a:pt x="72501" y="176882"/>
                    </a:lnTo>
                    <a:cubicBezTo>
                      <a:pt x="62989" y="167370"/>
                      <a:pt x="62989" y="152201"/>
                      <a:pt x="72501" y="142689"/>
                    </a:cubicBezTo>
                    <a:lnTo>
                      <a:pt x="142431" y="72501"/>
                    </a:lnTo>
                    <a:cubicBezTo>
                      <a:pt x="151944" y="62989"/>
                      <a:pt x="167113" y="62989"/>
                      <a:pt x="176625" y="72501"/>
                    </a:cubicBezTo>
                    <a:lnTo>
                      <a:pt x="224702" y="120578"/>
                    </a:lnTo>
                    <a:cubicBezTo>
                      <a:pt x="246041" y="108238"/>
                      <a:pt x="268665" y="98725"/>
                      <a:pt x="292061" y="92555"/>
                    </a:cubicBezTo>
                    <a:lnTo>
                      <a:pt x="292061" y="24167"/>
                    </a:lnTo>
                    <a:cubicBezTo>
                      <a:pt x="292061" y="11055"/>
                      <a:pt x="302859" y="0"/>
                      <a:pt x="316228" y="0"/>
                    </a:cubicBezTo>
                    <a:lnTo>
                      <a:pt x="414953" y="0"/>
                    </a:lnTo>
                    <a:cubicBezTo>
                      <a:pt x="428065" y="0"/>
                      <a:pt x="439120" y="10798"/>
                      <a:pt x="439120" y="24167"/>
                    </a:cubicBezTo>
                    <a:lnTo>
                      <a:pt x="439120" y="92555"/>
                    </a:lnTo>
                    <a:cubicBezTo>
                      <a:pt x="463030" y="98725"/>
                      <a:pt x="485655" y="108238"/>
                      <a:pt x="506479" y="120578"/>
                    </a:cubicBezTo>
                    <a:lnTo>
                      <a:pt x="554556" y="72501"/>
                    </a:lnTo>
                    <a:cubicBezTo>
                      <a:pt x="564069" y="62989"/>
                      <a:pt x="579238" y="62989"/>
                      <a:pt x="588750" y="72501"/>
                    </a:cubicBezTo>
                    <a:lnTo>
                      <a:pt x="658680" y="142432"/>
                    </a:lnTo>
                    <a:cubicBezTo>
                      <a:pt x="663308" y="147059"/>
                      <a:pt x="665622" y="153230"/>
                      <a:pt x="665622" y="159400"/>
                    </a:cubicBezTo>
                    <a:cubicBezTo>
                      <a:pt x="665622" y="166084"/>
                      <a:pt x="663051" y="171740"/>
                      <a:pt x="658680" y="176368"/>
                    </a:cubicBezTo>
                    <a:lnTo>
                      <a:pt x="611118" y="224188"/>
                    </a:lnTo>
                    <a:cubicBezTo>
                      <a:pt x="623458" y="245527"/>
                      <a:pt x="632971" y="268152"/>
                      <a:pt x="639141" y="291547"/>
                    </a:cubicBezTo>
                    <a:lnTo>
                      <a:pt x="707529" y="291547"/>
                    </a:lnTo>
                    <a:cubicBezTo>
                      <a:pt x="720641" y="291547"/>
                      <a:pt x="731696" y="302345"/>
                      <a:pt x="731696" y="315715"/>
                    </a:cubicBezTo>
                    <a:lnTo>
                      <a:pt x="731696" y="414954"/>
                    </a:lnTo>
                    <a:cubicBezTo>
                      <a:pt x="731696" y="428066"/>
                      <a:pt x="720898" y="439121"/>
                      <a:pt x="707529" y="439121"/>
                    </a:cubicBezTo>
                    <a:lnTo>
                      <a:pt x="639141" y="439121"/>
                    </a:lnTo>
                    <a:cubicBezTo>
                      <a:pt x="632971" y="463031"/>
                      <a:pt x="623458" y="485655"/>
                      <a:pt x="611118" y="506480"/>
                    </a:cubicBezTo>
                    <a:lnTo>
                      <a:pt x="659195" y="554557"/>
                    </a:lnTo>
                    <a:cubicBezTo>
                      <a:pt x="663822" y="559185"/>
                      <a:pt x="666136" y="565355"/>
                      <a:pt x="666136" y="571526"/>
                    </a:cubicBezTo>
                    <a:cubicBezTo>
                      <a:pt x="666136" y="578210"/>
                      <a:pt x="663565" y="583866"/>
                      <a:pt x="659195" y="588494"/>
                    </a:cubicBezTo>
                    <a:lnTo>
                      <a:pt x="589264" y="658681"/>
                    </a:lnTo>
                    <a:cubicBezTo>
                      <a:pt x="584637" y="663309"/>
                      <a:pt x="578466" y="665623"/>
                      <a:pt x="572296" y="665623"/>
                    </a:cubicBezTo>
                    <a:cubicBezTo>
                      <a:pt x="565612" y="665623"/>
                      <a:pt x="559955" y="663052"/>
                      <a:pt x="555328" y="658681"/>
                    </a:cubicBezTo>
                    <a:lnTo>
                      <a:pt x="507508" y="610604"/>
                    </a:lnTo>
                    <a:cubicBezTo>
                      <a:pt x="486169" y="622945"/>
                      <a:pt x="463544" y="632457"/>
                      <a:pt x="440149" y="638628"/>
                    </a:cubicBezTo>
                    <a:lnTo>
                      <a:pt x="440149" y="707015"/>
                    </a:lnTo>
                    <a:cubicBezTo>
                      <a:pt x="439634" y="720899"/>
                      <a:pt x="428836" y="731439"/>
                      <a:pt x="415210" y="731439"/>
                    </a:cubicBezTo>
                    <a:lnTo>
                      <a:pt x="415210" y="731439"/>
                    </a:lnTo>
                    <a:close/>
                    <a:moveTo>
                      <a:pt x="340395" y="683362"/>
                    </a:moveTo>
                    <a:lnTo>
                      <a:pt x="391043" y="683362"/>
                    </a:lnTo>
                    <a:lnTo>
                      <a:pt x="391043" y="620117"/>
                    </a:lnTo>
                    <a:cubicBezTo>
                      <a:pt x="391043" y="608547"/>
                      <a:pt x="399270" y="598778"/>
                      <a:pt x="410840" y="596207"/>
                    </a:cubicBezTo>
                    <a:cubicBezTo>
                      <a:pt x="442205" y="590036"/>
                      <a:pt x="471000" y="578210"/>
                      <a:pt x="497224" y="560470"/>
                    </a:cubicBezTo>
                    <a:cubicBezTo>
                      <a:pt x="506737" y="553786"/>
                      <a:pt x="519334" y="555071"/>
                      <a:pt x="527561" y="563298"/>
                    </a:cubicBezTo>
                    <a:lnTo>
                      <a:pt x="572296" y="608033"/>
                    </a:lnTo>
                    <a:lnTo>
                      <a:pt x="608032" y="572297"/>
                    </a:lnTo>
                    <a:lnTo>
                      <a:pt x="563298" y="527562"/>
                    </a:lnTo>
                    <a:cubicBezTo>
                      <a:pt x="555071" y="519335"/>
                      <a:pt x="553785" y="506480"/>
                      <a:pt x="560470" y="497225"/>
                    </a:cubicBezTo>
                    <a:cubicBezTo>
                      <a:pt x="578209" y="471001"/>
                      <a:pt x="590036" y="442206"/>
                      <a:pt x="596206" y="410840"/>
                    </a:cubicBezTo>
                    <a:cubicBezTo>
                      <a:pt x="598263" y="399271"/>
                      <a:pt x="608547" y="391044"/>
                      <a:pt x="620116" y="391044"/>
                    </a:cubicBezTo>
                    <a:lnTo>
                      <a:pt x="683362" y="391044"/>
                    </a:lnTo>
                    <a:lnTo>
                      <a:pt x="683362" y="340396"/>
                    </a:lnTo>
                    <a:lnTo>
                      <a:pt x="620116" y="340396"/>
                    </a:lnTo>
                    <a:cubicBezTo>
                      <a:pt x="608547" y="340396"/>
                      <a:pt x="598777" y="332169"/>
                      <a:pt x="596206" y="320599"/>
                    </a:cubicBezTo>
                    <a:cubicBezTo>
                      <a:pt x="590036" y="289234"/>
                      <a:pt x="578209" y="260439"/>
                      <a:pt x="560470" y="234215"/>
                    </a:cubicBezTo>
                    <a:cubicBezTo>
                      <a:pt x="553785" y="224702"/>
                      <a:pt x="555071" y="212105"/>
                      <a:pt x="563298" y="203878"/>
                    </a:cubicBezTo>
                    <a:lnTo>
                      <a:pt x="608032" y="159143"/>
                    </a:lnTo>
                    <a:lnTo>
                      <a:pt x="572296" y="123406"/>
                    </a:lnTo>
                    <a:lnTo>
                      <a:pt x="527561" y="168141"/>
                    </a:lnTo>
                    <a:cubicBezTo>
                      <a:pt x="519334" y="176368"/>
                      <a:pt x="506479" y="177654"/>
                      <a:pt x="497224" y="170969"/>
                    </a:cubicBezTo>
                    <a:cubicBezTo>
                      <a:pt x="471000" y="153230"/>
                      <a:pt x="442205" y="141403"/>
                      <a:pt x="410840" y="135233"/>
                    </a:cubicBezTo>
                    <a:cubicBezTo>
                      <a:pt x="399270" y="133176"/>
                      <a:pt x="391043" y="122892"/>
                      <a:pt x="391043" y="111323"/>
                    </a:cubicBezTo>
                    <a:lnTo>
                      <a:pt x="391043" y="48077"/>
                    </a:lnTo>
                    <a:lnTo>
                      <a:pt x="340395" y="48077"/>
                    </a:lnTo>
                    <a:lnTo>
                      <a:pt x="340395" y="111066"/>
                    </a:lnTo>
                    <a:cubicBezTo>
                      <a:pt x="340395" y="122635"/>
                      <a:pt x="332168" y="132405"/>
                      <a:pt x="320599" y="134976"/>
                    </a:cubicBezTo>
                    <a:cubicBezTo>
                      <a:pt x="289233" y="141146"/>
                      <a:pt x="260438" y="152972"/>
                      <a:pt x="234215" y="170712"/>
                    </a:cubicBezTo>
                    <a:cubicBezTo>
                      <a:pt x="224702" y="177397"/>
                      <a:pt x="212104" y="176111"/>
                      <a:pt x="203877" y="167884"/>
                    </a:cubicBezTo>
                    <a:lnTo>
                      <a:pt x="159143" y="123149"/>
                    </a:lnTo>
                    <a:lnTo>
                      <a:pt x="123406" y="158886"/>
                    </a:lnTo>
                    <a:lnTo>
                      <a:pt x="168141" y="203620"/>
                    </a:lnTo>
                    <a:cubicBezTo>
                      <a:pt x="176368" y="211848"/>
                      <a:pt x="177653" y="224702"/>
                      <a:pt x="170969" y="233958"/>
                    </a:cubicBezTo>
                    <a:cubicBezTo>
                      <a:pt x="153229" y="260182"/>
                      <a:pt x="141403" y="288977"/>
                      <a:pt x="135233" y="320342"/>
                    </a:cubicBezTo>
                    <a:cubicBezTo>
                      <a:pt x="133176" y="331912"/>
                      <a:pt x="122892" y="340139"/>
                      <a:pt x="111323" y="340139"/>
                    </a:cubicBezTo>
                    <a:lnTo>
                      <a:pt x="48077" y="340139"/>
                    </a:lnTo>
                    <a:lnTo>
                      <a:pt x="48077" y="390787"/>
                    </a:lnTo>
                    <a:lnTo>
                      <a:pt x="111323" y="390787"/>
                    </a:lnTo>
                    <a:cubicBezTo>
                      <a:pt x="122892" y="390787"/>
                      <a:pt x="132662" y="399014"/>
                      <a:pt x="135233" y="410583"/>
                    </a:cubicBezTo>
                    <a:cubicBezTo>
                      <a:pt x="141403" y="441949"/>
                      <a:pt x="153229" y="470744"/>
                      <a:pt x="170969" y="496968"/>
                    </a:cubicBezTo>
                    <a:cubicBezTo>
                      <a:pt x="177653" y="506480"/>
                      <a:pt x="176368" y="519078"/>
                      <a:pt x="168141" y="527305"/>
                    </a:cubicBezTo>
                    <a:lnTo>
                      <a:pt x="123406" y="572040"/>
                    </a:lnTo>
                    <a:lnTo>
                      <a:pt x="159143" y="607776"/>
                    </a:lnTo>
                    <a:lnTo>
                      <a:pt x="203877" y="563041"/>
                    </a:lnTo>
                    <a:cubicBezTo>
                      <a:pt x="212104" y="554814"/>
                      <a:pt x="224959" y="553529"/>
                      <a:pt x="234215" y="560213"/>
                    </a:cubicBezTo>
                    <a:cubicBezTo>
                      <a:pt x="260438" y="577953"/>
                      <a:pt x="289233" y="589779"/>
                      <a:pt x="320599" y="595950"/>
                    </a:cubicBezTo>
                    <a:cubicBezTo>
                      <a:pt x="332168" y="598006"/>
                      <a:pt x="340395" y="608290"/>
                      <a:pt x="340395" y="619860"/>
                    </a:cubicBezTo>
                    <a:lnTo>
                      <a:pt x="340395" y="683362"/>
                    </a:lnTo>
                    <a:close/>
                    <a:moveTo>
                      <a:pt x="583094" y="1112457"/>
                    </a:moveTo>
                    <a:lnTo>
                      <a:pt x="148602" y="1112457"/>
                    </a:lnTo>
                    <a:cubicBezTo>
                      <a:pt x="135490" y="1112457"/>
                      <a:pt x="124435" y="1101658"/>
                      <a:pt x="124435" y="1088289"/>
                    </a:cubicBezTo>
                    <a:cubicBezTo>
                      <a:pt x="124435" y="1075178"/>
                      <a:pt x="135233" y="1064122"/>
                      <a:pt x="148602" y="1064122"/>
                    </a:cubicBezTo>
                    <a:lnTo>
                      <a:pt x="582580" y="1064122"/>
                    </a:lnTo>
                    <a:cubicBezTo>
                      <a:pt x="595692" y="1064122"/>
                      <a:pt x="606747" y="1074920"/>
                      <a:pt x="606747" y="1088289"/>
                    </a:cubicBezTo>
                    <a:cubicBezTo>
                      <a:pt x="607004" y="1101658"/>
                      <a:pt x="596206" y="1112457"/>
                      <a:pt x="583094" y="1112457"/>
                    </a:cubicBezTo>
                    <a:lnTo>
                      <a:pt x="583094" y="1112457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72C0CBEB-C6FD-409C-B045-951619E8476C}"/>
                  </a:ext>
                </a:extLst>
              </p:cNvPr>
              <p:cNvSpPr/>
              <p:nvPr/>
            </p:nvSpPr>
            <p:spPr>
              <a:xfrm>
                <a:off x="-1642884" y="2276584"/>
                <a:ext cx="482316" cy="341424"/>
              </a:xfrm>
              <a:custGeom>
                <a:avLst/>
                <a:gdLst>
                  <a:gd name="connsiteX0" fmla="*/ 241413 w 482316"/>
                  <a:gd name="connsiteY0" fmla="*/ 230101 h 341424"/>
                  <a:gd name="connsiteX1" fmla="*/ 217246 w 482316"/>
                  <a:gd name="connsiteY1" fmla="*/ 205934 h 341424"/>
                  <a:gd name="connsiteX2" fmla="*/ 217246 w 482316"/>
                  <a:gd name="connsiteY2" fmla="*/ 24167 h 341424"/>
                  <a:gd name="connsiteX3" fmla="*/ 241413 w 482316"/>
                  <a:gd name="connsiteY3" fmla="*/ 0 h 341424"/>
                  <a:gd name="connsiteX4" fmla="*/ 265580 w 482316"/>
                  <a:gd name="connsiteY4" fmla="*/ 24167 h 341424"/>
                  <a:gd name="connsiteX5" fmla="*/ 265580 w 482316"/>
                  <a:gd name="connsiteY5" fmla="*/ 206448 h 341424"/>
                  <a:gd name="connsiteX6" fmla="*/ 241413 w 482316"/>
                  <a:gd name="connsiteY6" fmla="*/ 230101 h 341424"/>
                  <a:gd name="connsiteX7" fmla="*/ 241413 w 482316"/>
                  <a:gd name="connsiteY7" fmla="*/ 230101 h 341424"/>
                  <a:gd name="connsiteX8" fmla="*/ 458660 w 482316"/>
                  <a:gd name="connsiteY8" fmla="*/ 341424 h 341424"/>
                  <a:gd name="connsiteX9" fmla="*/ 24167 w 482316"/>
                  <a:gd name="connsiteY9" fmla="*/ 341424 h 341424"/>
                  <a:gd name="connsiteX10" fmla="*/ 0 w 482316"/>
                  <a:gd name="connsiteY10" fmla="*/ 317257 h 341424"/>
                  <a:gd name="connsiteX11" fmla="*/ 24167 w 482316"/>
                  <a:gd name="connsiteY11" fmla="*/ 293090 h 341424"/>
                  <a:gd name="connsiteX12" fmla="*/ 458145 w 482316"/>
                  <a:gd name="connsiteY12" fmla="*/ 293090 h 341424"/>
                  <a:gd name="connsiteX13" fmla="*/ 482312 w 482316"/>
                  <a:gd name="connsiteY13" fmla="*/ 317257 h 341424"/>
                  <a:gd name="connsiteX14" fmla="*/ 458660 w 482316"/>
                  <a:gd name="connsiteY14" fmla="*/ 341424 h 341424"/>
                  <a:gd name="connsiteX15" fmla="*/ 458660 w 482316"/>
                  <a:gd name="connsiteY15" fmla="*/ 341424 h 34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2316" h="341424">
                    <a:moveTo>
                      <a:pt x="241413" y="230101"/>
                    </a:moveTo>
                    <a:cubicBezTo>
                      <a:pt x="228301" y="230101"/>
                      <a:pt x="217246" y="219303"/>
                      <a:pt x="217246" y="205934"/>
                    </a:cubicBezTo>
                    <a:lnTo>
                      <a:pt x="217246" y="24167"/>
                    </a:lnTo>
                    <a:cubicBezTo>
                      <a:pt x="217246" y="11055"/>
                      <a:pt x="228044" y="0"/>
                      <a:pt x="241413" y="0"/>
                    </a:cubicBezTo>
                    <a:cubicBezTo>
                      <a:pt x="254525" y="0"/>
                      <a:pt x="265580" y="10798"/>
                      <a:pt x="265580" y="24167"/>
                    </a:cubicBezTo>
                    <a:lnTo>
                      <a:pt x="265580" y="206448"/>
                    </a:lnTo>
                    <a:cubicBezTo>
                      <a:pt x="265837" y="219303"/>
                      <a:pt x="254525" y="230101"/>
                      <a:pt x="241413" y="230101"/>
                    </a:cubicBezTo>
                    <a:lnTo>
                      <a:pt x="241413" y="230101"/>
                    </a:lnTo>
                    <a:close/>
                    <a:moveTo>
                      <a:pt x="458660" y="341424"/>
                    </a:moveTo>
                    <a:lnTo>
                      <a:pt x="24167" y="341424"/>
                    </a:lnTo>
                    <a:cubicBezTo>
                      <a:pt x="11055" y="341424"/>
                      <a:pt x="0" y="330626"/>
                      <a:pt x="0" y="317257"/>
                    </a:cubicBezTo>
                    <a:cubicBezTo>
                      <a:pt x="0" y="304145"/>
                      <a:pt x="10798" y="293090"/>
                      <a:pt x="24167" y="293090"/>
                    </a:cubicBezTo>
                    <a:lnTo>
                      <a:pt x="458145" y="293090"/>
                    </a:lnTo>
                    <a:cubicBezTo>
                      <a:pt x="471257" y="293090"/>
                      <a:pt x="482312" y="303888"/>
                      <a:pt x="482312" y="317257"/>
                    </a:cubicBezTo>
                    <a:cubicBezTo>
                      <a:pt x="482570" y="330883"/>
                      <a:pt x="471771" y="341424"/>
                      <a:pt x="458660" y="341424"/>
                    </a:cubicBezTo>
                    <a:lnTo>
                      <a:pt x="458660" y="34142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80DF6ED9-11B9-441C-A67C-4C14FDCB67EB}"/>
                  </a:ext>
                </a:extLst>
              </p:cNvPr>
              <p:cNvSpPr/>
              <p:nvPr/>
            </p:nvSpPr>
            <p:spPr>
              <a:xfrm>
                <a:off x="-1638771" y="2674312"/>
                <a:ext cx="474599" cy="48334"/>
              </a:xfrm>
              <a:custGeom>
                <a:avLst/>
                <a:gdLst>
                  <a:gd name="connsiteX0" fmla="*/ 450432 w 474599"/>
                  <a:gd name="connsiteY0" fmla="*/ 48334 h 48334"/>
                  <a:gd name="connsiteX1" fmla="*/ 24167 w 474599"/>
                  <a:gd name="connsiteY1" fmla="*/ 48334 h 48334"/>
                  <a:gd name="connsiteX2" fmla="*/ 0 w 474599"/>
                  <a:gd name="connsiteY2" fmla="*/ 24167 h 48334"/>
                  <a:gd name="connsiteX3" fmla="*/ 24167 w 474599"/>
                  <a:gd name="connsiteY3" fmla="*/ 0 h 48334"/>
                  <a:gd name="connsiteX4" fmla="*/ 450432 w 474599"/>
                  <a:gd name="connsiteY4" fmla="*/ 0 h 48334"/>
                  <a:gd name="connsiteX5" fmla="*/ 474600 w 474599"/>
                  <a:gd name="connsiteY5" fmla="*/ 24167 h 48334"/>
                  <a:gd name="connsiteX6" fmla="*/ 450432 w 474599"/>
                  <a:gd name="connsiteY6" fmla="*/ 48334 h 48334"/>
                  <a:gd name="connsiteX7" fmla="*/ 450432 w 474599"/>
                  <a:gd name="connsiteY7" fmla="*/ 48334 h 4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599" h="48334">
                    <a:moveTo>
                      <a:pt x="450432" y="48334"/>
                    </a:moveTo>
                    <a:lnTo>
                      <a:pt x="24167" y="48334"/>
                    </a:lnTo>
                    <a:cubicBezTo>
                      <a:pt x="11055" y="48334"/>
                      <a:pt x="0" y="37536"/>
                      <a:pt x="0" y="24167"/>
                    </a:cubicBezTo>
                    <a:cubicBezTo>
                      <a:pt x="0" y="11055"/>
                      <a:pt x="10798" y="0"/>
                      <a:pt x="24167" y="0"/>
                    </a:cubicBezTo>
                    <a:lnTo>
                      <a:pt x="450432" y="0"/>
                    </a:lnTo>
                    <a:cubicBezTo>
                      <a:pt x="463544" y="0"/>
                      <a:pt x="474600" y="10798"/>
                      <a:pt x="474600" y="24167"/>
                    </a:cubicBezTo>
                    <a:cubicBezTo>
                      <a:pt x="474600" y="37536"/>
                      <a:pt x="463544" y="48334"/>
                      <a:pt x="450432" y="48334"/>
                    </a:cubicBezTo>
                    <a:lnTo>
                      <a:pt x="450432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9AF9832E-10DA-4F8C-AB69-8CA791AFCFBF}"/>
                  </a:ext>
                </a:extLst>
              </p:cNvPr>
              <p:cNvSpPr/>
              <p:nvPr/>
            </p:nvSpPr>
            <p:spPr>
              <a:xfrm>
                <a:off x="-2003590" y="1161043"/>
                <a:ext cx="1203981" cy="1670098"/>
              </a:xfrm>
              <a:custGeom>
                <a:avLst/>
                <a:gdLst>
                  <a:gd name="connsiteX0" fmla="*/ 694417 w 1203981"/>
                  <a:gd name="connsiteY0" fmla="*/ 1670099 h 1670098"/>
                  <a:gd name="connsiteX1" fmla="*/ 509822 w 1203981"/>
                  <a:gd name="connsiteY1" fmla="*/ 1670099 h 1670098"/>
                  <a:gd name="connsiteX2" fmla="*/ 360963 w 1203981"/>
                  <a:gd name="connsiteY2" fmla="*/ 1521240 h 1670098"/>
                  <a:gd name="connsiteX3" fmla="*/ 360963 w 1203981"/>
                  <a:gd name="connsiteY3" fmla="*/ 1153592 h 1670098"/>
                  <a:gd name="connsiteX4" fmla="*/ 105409 w 1203981"/>
                  <a:gd name="connsiteY4" fmla="*/ 942259 h 1670098"/>
                  <a:gd name="connsiteX5" fmla="*/ 0 w 1203981"/>
                  <a:gd name="connsiteY5" fmla="*/ 602120 h 1670098"/>
                  <a:gd name="connsiteX6" fmla="*/ 176882 w 1203981"/>
                  <a:gd name="connsiteY6" fmla="*/ 176368 h 1670098"/>
                  <a:gd name="connsiteX7" fmla="*/ 602633 w 1203981"/>
                  <a:gd name="connsiteY7" fmla="*/ 0 h 1670098"/>
                  <a:gd name="connsiteX8" fmla="*/ 1203981 w 1203981"/>
                  <a:gd name="connsiteY8" fmla="*/ 601349 h 1670098"/>
                  <a:gd name="connsiteX9" fmla="*/ 1098572 w 1203981"/>
                  <a:gd name="connsiteY9" fmla="*/ 941487 h 1670098"/>
                  <a:gd name="connsiteX10" fmla="*/ 843018 w 1203981"/>
                  <a:gd name="connsiteY10" fmla="*/ 1152821 h 1670098"/>
                  <a:gd name="connsiteX11" fmla="*/ 843018 w 1203981"/>
                  <a:gd name="connsiteY11" fmla="*/ 1520469 h 1670098"/>
                  <a:gd name="connsiteX12" fmla="*/ 694417 w 1203981"/>
                  <a:gd name="connsiteY12" fmla="*/ 1670099 h 1670098"/>
                  <a:gd name="connsiteX13" fmla="*/ 694417 w 1203981"/>
                  <a:gd name="connsiteY13" fmla="*/ 1670099 h 1670098"/>
                  <a:gd name="connsiteX14" fmla="*/ 602119 w 1203981"/>
                  <a:gd name="connsiteY14" fmla="*/ 48077 h 1670098"/>
                  <a:gd name="connsiteX15" fmla="*/ 210819 w 1203981"/>
                  <a:gd name="connsiteY15" fmla="*/ 210048 h 1670098"/>
                  <a:gd name="connsiteX16" fmla="*/ 48334 w 1203981"/>
                  <a:gd name="connsiteY16" fmla="*/ 601606 h 1670098"/>
                  <a:gd name="connsiteX17" fmla="*/ 145002 w 1203981"/>
                  <a:gd name="connsiteY17" fmla="*/ 914235 h 1670098"/>
                  <a:gd name="connsiteX18" fmla="*/ 393871 w 1203981"/>
                  <a:gd name="connsiteY18" fmla="*/ 1114513 h 1670098"/>
                  <a:gd name="connsiteX19" fmla="*/ 409040 w 1203981"/>
                  <a:gd name="connsiteY19" fmla="*/ 1136624 h 1670098"/>
                  <a:gd name="connsiteX20" fmla="*/ 409040 w 1203981"/>
                  <a:gd name="connsiteY20" fmla="*/ 1520469 h 1670098"/>
                  <a:gd name="connsiteX21" fmla="*/ 509822 w 1203981"/>
                  <a:gd name="connsiteY21" fmla="*/ 1621250 h 1670098"/>
                  <a:gd name="connsiteX22" fmla="*/ 694417 w 1203981"/>
                  <a:gd name="connsiteY22" fmla="*/ 1621250 h 1670098"/>
                  <a:gd name="connsiteX23" fmla="*/ 795198 w 1203981"/>
                  <a:gd name="connsiteY23" fmla="*/ 1520469 h 1670098"/>
                  <a:gd name="connsiteX24" fmla="*/ 795198 w 1203981"/>
                  <a:gd name="connsiteY24" fmla="*/ 1137138 h 1670098"/>
                  <a:gd name="connsiteX25" fmla="*/ 810367 w 1203981"/>
                  <a:gd name="connsiteY25" fmla="*/ 1115027 h 1670098"/>
                  <a:gd name="connsiteX26" fmla="*/ 1059236 w 1203981"/>
                  <a:gd name="connsiteY26" fmla="*/ 914749 h 1670098"/>
                  <a:gd name="connsiteX27" fmla="*/ 1155904 w 1203981"/>
                  <a:gd name="connsiteY27" fmla="*/ 602120 h 1670098"/>
                  <a:gd name="connsiteX28" fmla="*/ 602633 w 1203981"/>
                  <a:gd name="connsiteY28" fmla="*/ 48334 h 1670098"/>
                  <a:gd name="connsiteX29" fmla="*/ 602119 w 1203981"/>
                  <a:gd name="connsiteY29" fmla="*/ 48334 h 167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03981" h="1670098">
                    <a:moveTo>
                      <a:pt x="694417" y="1670099"/>
                    </a:moveTo>
                    <a:lnTo>
                      <a:pt x="509822" y="1670099"/>
                    </a:lnTo>
                    <a:cubicBezTo>
                      <a:pt x="427551" y="1670099"/>
                      <a:pt x="360963" y="1603511"/>
                      <a:pt x="360963" y="1521240"/>
                    </a:cubicBezTo>
                    <a:lnTo>
                      <a:pt x="360963" y="1153592"/>
                    </a:lnTo>
                    <a:cubicBezTo>
                      <a:pt x="257610" y="1108343"/>
                      <a:pt x="169683" y="1035585"/>
                      <a:pt x="105409" y="942259"/>
                    </a:cubicBezTo>
                    <a:cubicBezTo>
                      <a:pt x="36765" y="841991"/>
                      <a:pt x="0" y="724241"/>
                      <a:pt x="0" y="602120"/>
                    </a:cubicBezTo>
                    <a:cubicBezTo>
                      <a:pt x="0" y="441692"/>
                      <a:pt x="62989" y="290262"/>
                      <a:pt x="176882" y="176368"/>
                    </a:cubicBezTo>
                    <a:cubicBezTo>
                      <a:pt x="290776" y="62474"/>
                      <a:pt x="441691" y="0"/>
                      <a:pt x="602633" y="0"/>
                    </a:cubicBezTo>
                    <a:cubicBezTo>
                      <a:pt x="934030" y="0"/>
                      <a:pt x="1203981" y="269951"/>
                      <a:pt x="1203981" y="601349"/>
                    </a:cubicBezTo>
                    <a:cubicBezTo>
                      <a:pt x="1203981" y="723469"/>
                      <a:pt x="1167474" y="841220"/>
                      <a:pt x="1098572" y="941487"/>
                    </a:cubicBezTo>
                    <a:cubicBezTo>
                      <a:pt x="1034298" y="1034813"/>
                      <a:pt x="946371" y="1107572"/>
                      <a:pt x="843018" y="1152821"/>
                    </a:cubicBezTo>
                    <a:lnTo>
                      <a:pt x="843018" y="1520469"/>
                    </a:lnTo>
                    <a:cubicBezTo>
                      <a:pt x="843275" y="1603511"/>
                      <a:pt x="776687" y="1670099"/>
                      <a:pt x="694417" y="1670099"/>
                    </a:cubicBezTo>
                    <a:lnTo>
                      <a:pt x="694417" y="1670099"/>
                    </a:lnTo>
                    <a:close/>
                    <a:moveTo>
                      <a:pt x="602119" y="48077"/>
                    </a:moveTo>
                    <a:cubicBezTo>
                      <a:pt x="454546" y="48077"/>
                      <a:pt x="315714" y="105667"/>
                      <a:pt x="210819" y="210048"/>
                    </a:cubicBezTo>
                    <a:cubicBezTo>
                      <a:pt x="105924" y="314943"/>
                      <a:pt x="48334" y="454032"/>
                      <a:pt x="48334" y="601606"/>
                    </a:cubicBezTo>
                    <a:cubicBezTo>
                      <a:pt x="48334" y="713957"/>
                      <a:pt x="81757" y="822195"/>
                      <a:pt x="145002" y="914235"/>
                    </a:cubicBezTo>
                    <a:cubicBezTo>
                      <a:pt x="206705" y="1004219"/>
                      <a:pt x="293090" y="1073892"/>
                      <a:pt x="393871" y="1114513"/>
                    </a:cubicBezTo>
                    <a:cubicBezTo>
                      <a:pt x="402870" y="1118113"/>
                      <a:pt x="409040" y="1126854"/>
                      <a:pt x="409040" y="1136624"/>
                    </a:cubicBezTo>
                    <a:lnTo>
                      <a:pt x="409040" y="1520469"/>
                    </a:lnTo>
                    <a:cubicBezTo>
                      <a:pt x="409040" y="1576001"/>
                      <a:pt x="454289" y="1621250"/>
                      <a:pt x="509822" y="1621250"/>
                    </a:cubicBezTo>
                    <a:lnTo>
                      <a:pt x="694417" y="1621250"/>
                    </a:lnTo>
                    <a:cubicBezTo>
                      <a:pt x="749950" y="1621250"/>
                      <a:pt x="795198" y="1576001"/>
                      <a:pt x="795198" y="1520469"/>
                    </a:cubicBezTo>
                    <a:lnTo>
                      <a:pt x="795198" y="1137138"/>
                    </a:lnTo>
                    <a:cubicBezTo>
                      <a:pt x="795198" y="1127368"/>
                      <a:pt x="800855" y="1118627"/>
                      <a:pt x="810367" y="1115027"/>
                    </a:cubicBezTo>
                    <a:cubicBezTo>
                      <a:pt x="911149" y="1073892"/>
                      <a:pt x="997533" y="1004733"/>
                      <a:pt x="1059236" y="914749"/>
                    </a:cubicBezTo>
                    <a:cubicBezTo>
                      <a:pt x="1122482" y="822709"/>
                      <a:pt x="1155904" y="714471"/>
                      <a:pt x="1155904" y="602120"/>
                    </a:cubicBezTo>
                    <a:cubicBezTo>
                      <a:pt x="1155904" y="297204"/>
                      <a:pt x="907807" y="48848"/>
                      <a:pt x="602633" y="48334"/>
                    </a:cubicBezTo>
                    <a:lnTo>
                      <a:pt x="602119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1545BF4-99F4-4F66-90AA-067842BD2169}"/>
                </a:ext>
              </a:extLst>
            </p:cNvPr>
            <p:cNvGrpSpPr/>
            <p:nvPr/>
          </p:nvGrpSpPr>
          <p:grpSpPr>
            <a:xfrm>
              <a:off x="6877706" y="1034798"/>
              <a:ext cx="1327345" cy="1125365"/>
              <a:chOff x="861281" y="225383"/>
              <a:chExt cx="2489811" cy="211094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BE622D69-986C-4EB1-B2EF-AA3F3CD1B2BD}"/>
                  </a:ext>
                </a:extLst>
              </p:cNvPr>
              <p:cNvSpPr/>
              <p:nvPr/>
            </p:nvSpPr>
            <p:spPr>
              <a:xfrm rot="5400000">
                <a:off x="1708216" y="689418"/>
                <a:ext cx="795941" cy="248981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7E7D36F3-28D1-404F-AB8D-826B633B0B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t="52910" b="6545"/>
              <a:stretch>
                <a:fillRect/>
              </a:stretch>
            </p:blipFill>
            <p:spPr>
              <a:xfrm>
                <a:off x="1359567" y="1540381"/>
                <a:ext cx="1566808" cy="795942"/>
              </a:xfrm>
              <a:custGeom>
                <a:avLst/>
                <a:gdLst>
                  <a:gd name="connsiteX0" fmla="*/ 747742 w 1566808"/>
                  <a:gd name="connsiteY0" fmla="*/ 0 h 795942"/>
                  <a:gd name="connsiteX1" fmla="*/ 1443781 w 1566808"/>
                  <a:gd name="connsiteY1" fmla="*/ 67967 h 795942"/>
                  <a:gd name="connsiteX2" fmla="*/ 1566808 w 1566808"/>
                  <a:gd name="connsiteY2" fmla="*/ 100417 h 795942"/>
                  <a:gd name="connsiteX3" fmla="*/ 1566808 w 1566808"/>
                  <a:gd name="connsiteY3" fmla="*/ 695525 h 795942"/>
                  <a:gd name="connsiteX4" fmla="*/ 1443781 w 1566808"/>
                  <a:gd name="connsiteY4" fmla="*/ 727975 h 795942"/>
                  <a:gd name="connsiteX5" fmla="*/ 747742 w 1566808"/>
                  <a:gd name="connsiteY5" fmla="*/ 795942 h 795942"/>
                  <a:gd name="connsiteX6" fmla="*/ 51703 w 1566808"/>
                  <a:gd name="connsiteY6" fmla="*/ 727975 h 795942"/>
                  <a:gd name="connsiteX7" fmla="*/ 0 w 1566808"/>
                  <a:gd name="connsiteY7" fmla="*/ 714338 h 795942"/>
                  <a:gd name="connsiteX8" fmla="*/ 0 w 1566808"/>
                  <a:gd name="connsiteY8" fmla="*/ 81605 h 795942"/>
                  <a:gd name="connsiteX9" fmla="*/ 51703 w 1566808"/>
                  <a:gd name="connsiteY9" fmla="*/ 67967 h 795942"/>
                  <a:gd name="connsiteX10" fmla="*/ 747742 w 1566808"/>
                  <a:gd name="connsiteY10" fmla="*/ 0 h 79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6808" h="795942">
                    <a:moveTo>
                      <a:pt x="747742" y="0"/>
                    </a:moveTo>
                    <a:cubicBezTo>
                      <a:pt x="1005571" y="0"/>
                      <a:pt x="1245093" y="25056"/>
                      <a:pt x="1443781" y="67967"/>
                    </a:cubicBezTo>
                    <a:lnTo>
                      <a:pt x="1566808" y="100417"/>
                    </a:lnTo>
                    <a:lnTo>
                      <a:pt x="1566808" y="695525"/>
                    </a:lnTo>
                    <a:lnTo>
                      <a:pt x="1443781" y="727975"/>
                    </a:lnTo>
                    <a:cubicBezTo>
                      <a:pt x="1245093" y="770886"/>
                      <a:pt x="1005571" y="795942"/>
                      <a:pt x="747742" y="795942"/>
                    </a:cubicBezTo>
                    <a:cubicBezTo>
                      <a:pt x="489913" y="795942"/>
                      <a:pt x="250391" y="770886"/>
                      <a:pt x="51703" y="727975"/>
                    </a:cubicBezTo>
                    <a:lnTo>
                      <a:pt x="0" y="714338"/>
                    </a:lnTo>
                    <a:lnTo>
                      <a:pt x="0" y="81605"/>
                    </a:lnTo>
                    <a:lnTo>
                      <a:pt x="51703" y="67967"/>
                    </a:lnTo>
                    <a:cubicBezTo>
                      <a:pt x="250391" y="25056"/>
                      <a:pt x="489913" y="0"/>
                      <a:pt x="747742" y="0"/>
                    </a:cubicBezTo>
                    <a:close/>
                  </a:path>
                </a:pathLst>
              </a:cu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5D6CEC5A-9951-453D-B7BC-E178487DEB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574" t="-14272" r="-574" b="14272"/>
              <a:stretch/>
            </p:blipFill>
            <p:spPr>
              <a:xfrm>
                <a:off x="1367309" y="225383"/>
                <a:ext cx="1566808" cy="1963082"/>
              </a:xfrm>
              <a:prstGeom prst="rect">
                <a:avLst/>
              </a:prstGeom>
            </p:spPr>
          </p:pic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21A844D5-7A07-4A63-BC2D-E06CC232FC8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211014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13863 w 618876"/>
                <a:gd name="connsiteY6" fmla="*/ 284988 h 431292"/>
                <a:gd name="connsiteX7" fmla="*/ 346873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6715 w 618876"/>
                <a:gd name="connsiteY12" fmla="*/ 211836 h 431292"/>
                <a:gd name="connsiteX13" fmla="*/ 263705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13863" y="284988"/>
                  </a:lnTo>
                  <a:lnTo>
                    <a:pt x="346873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6715" y="211836"/>
                  </a:lnTo>
                  <a:lnTo>
                    <a:pt x="263705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5A6B74A-DCF8-4D6A-94AA-DB6C85055220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304248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09400 w 618876"/>
                <a:gd name="connsiteY6" fmla="*/ 284988 h 431292"/>
                <a:gd name="connsiteX7" fmla="*/ 342410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2251 w 618876"/>
                <a:gd name="connsiteY12" fmla="*/ 211836 h 431292"/>
                <a:gd name="connsiteX13" fmla="*/ 259242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09400" y="284988"/>
                  </a:lnTo>
                  <a:lnTo>
                    <a:pt x="342410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2251" y="211836"/>
                  </a:lnTo>
                  <a:lnTo>
                    <a:pt x="259242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0BD70ABD-A0CF-4949-8394-8D3CC52329E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630967" y="2360589"/>
              <a:ext cx="904473" cy="968175"/>
            </a:xfrm>
            <a:custGeom>
              <a:avLst/>
              <a:gdLst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4470 w 483500"/>
                <a:gd name="connsiteY5" fmla="*/ 0 h 431292"/>
                <a:gd name="connsiteX6" fmla="*/ 359133 w 483500"/>
                <a:gd name="connsiteY6" fmla="*/ 0 h 431292"/>
                <a:gd name="connsiteX7" fmla="*/ 326124 w 483500"/>
                <a:gd name="connsiteY7" fmla="*/ 73152 h 431292"/>
                <a:gd name="connsiteX8" fmla="*/ 319075 w 483500"/>
                <a:gd name="connsiteY8" fmla="*/ 73152 h 431292"/>
                <a:gd name="connsiteX9" fmla="*/ 146304 w 483500"/>
                <a:gd name="connsiteY9" fmla="*/ 431292 h 431292"/>
                <a:gd name="connsiteX10" fmla="*/ 0 w 483500"/>
                <a:gd name="connsiteY10" fmla="*/ 431292 h 431292"/>
                <a:gd name="connsiteX11" fmla="*/ 172771 w 483500"/>
                <a:gd name="connsiteY11" fmla="*/ 73152 h 431292"/>
                <a:gd name="connsiteX12" fmla="*/ 11990 w 483500"/>
                <a:gd name="connsiteY12" fmla="*/ 73152 h 431292"/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09292 w 483500"/>
                <a:gd name="connsiteY5" fmla="*/ 0 h 431292"/>
                <a:gd name="connsiteX6" fmla="*/ 44470 w 483500"/>
                <a:gd name="connsiteY6" fmla="*/ 0 h 431292"/>
                <a:gd name="connsiteX7" fmla="*/ 359133 w 483500"/>
                <a:gd name="connsiteY7" fmla="*/ 0 h 431292"/>
                <a:gd name="connsiteX8" fmla="*/ 326124 w 483500"/>
                <a:gd name="connsiteY8" fmla="*/ 73152 h 431292"/>
                <a:gd name="connsiteX9" fmla="*/ 322535 w 483500"/>
                <a:gd name="connsiteY9" fmla="*/ 76612 h 431292"/>
                <a:gd name="connsiteX10" fmla="*/ 146304 w 483500"/>
                <a:gd name="connsiteY10" fmla="*/ 431292 h 431292"/>
                <a:gd name="connsiteX11" fmla="*/ 0 w 483500"/>
                <a:gd name="connsiteY11" fmla="*/ 431292 h 431292"/>
                <a:gd name="connsiteX12" fmla="*/ 172771 w 483500"/>
                <a:gd name="connsiteY12" fmla="*/ 73152 h 431292"/>
                <a:gd name="connsiteX13" fmla="*/ 11990 w 483500"/>
                <a:gd name="connsiteY13" fmla="*/ 73152 h 431292"/>
                <a:gd name="connsiteX14" fmla="*/ 44470 w 483500"/>
                <a:gd name="connsiteY14" fmla="*/ 0 h 431292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326247 w 663443"/>
                <a:gd name="connsiteY10" fmla="*/ 431292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201671 w 663443"/>
                <a:gd name="connsiteY10" fmla="*/ 656220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0 w 590774"/>
                <a:gd name="connsiteY11" fmla="*/ 670063 h 670063"/>
                <a:gd name="connsiteX12" fmla="*/ 280045 w 590774"/>
                <a:gd name="connsiteY12" fmla="*/ 73152 h 670063"/>
                <a:gd name="connsiteX13" fmla="*/ 119264 w 590774"/>
                <a:gd name="connsiteY13" fmla="*/ 73152 h 670063"/>
                <a:gd name="connsiteX14" fmla="*/ 151744 w 590774"/>
                <a:gd name="connsiteY14" fmla="*/ 0 h 670063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62334 w 590774"/>
                <a:gd name="connsiteY11" fmla="*/ 658708 h 670063"/>
                <a:gd name="connsiteX12" fmla="*/ 0 w 590774"/>
                <a:gd name="connsiteY12" fmla="*/ 670063 h 670063"/>
                <a:gd name="connsiteX13" fmla="*/ 280045 w 590774"/>
                <a:gd name="connsiteY13" fmla="*/ 73152 h 670063"/>
                <a:gd name="connsiteX14" fmla="*/ 119264 w 590774"/>
                <a:gd name="connsiteY14" fmla="*/ 73152 h 670063"/>
                <a:gd name="connsiteX15" fmla="*/ 151744 w 590774"/>
                <a:gd name="connsiteY15" fmla="*/ 0 h 670063"/>
                <a:gd name="connsiteX0" fmla="*/ 516566 w 590774"/>
                <a:gd name="connsiteY0" fmla="*/ 0 h 714075"/>
                <a:gd name="connsiteX1" fmla="*/ 590774 w 590774"/>
                <a:gd name="connsiteY1" fmla="*/ 0 h 714075"/>
                <a:gd name="connsiteX2" fmla="*/ 590774 w 590774"/>
                <a:gd name="connsiteY2" fmla="*/ 53625 h 714075"/>
                <a:gd name="connsiteX3" fmla="*/ 580273 w 590774"/>
                <a:gd name="connsiteY3" fmla="*/ 73152 h 714075"/>
                <a:gd name="connsiteX4" fmla="*/ 483556 w 590774"/>
                <a:gd name="connsiteY4" fmla="*/ 73152 h 714075"/>
                <a:gd name="connsiteX5" fmla="*/ 516566 w 590774"/>
                <a:gd name="connsiteY5" fmla="*/ 0 h 714075"/>
                <a:gd name="connsiteX6" fmla="*/ 151744 w 590774"/>
                <a:gd name="connsiteY6" fmla="*/ 0 h 714075"/>
                <a:gd name="connsiteX7" fmla="*/ 466407 w 590774"/>
                <a:gd name="connsiteY7" fmla="*/ 0 h 714075"/>
                <a:gd name="connsiteX8" fmla="*/ 433398 w 590774"/>
                <a:gd name="connsiteY8" fmla="*/ 73152 h 714075"/>
                <a:gd name="connsiteX9" fmla="*/ 429809 w 590774"/>
                <a:gd name="connsiteY9" fmla="*/ 76612 h 714075"/>
                <a:gd name="connsiteX10" fmla="*/ 129002 w 590774"/>
                <a:gd name="connsiteY10" fmla="*/ 656220 h 714075"/>
                <a:gd name="connsiteX11" fmla="*/ 58873 w 590774"/>
                <a:gd name="connsiteY11" fmla="*/ 714075 h 714075"/>
                <a:gd name="connsiteX12" fmla="*/ 0 w 590774"/>
                <a:gd name="connsiteY12" fmla="*/ 670063 h 714075"/>
                <a:gd name="connsiteX13" fmla="*/ 280045 w 590774"/>
                <a:gd name="connsiteY13" fmla="*/ 73152 h 714075"/>
                <a:gd name="connsiteX14" fmla="*/ 119264 w 590774"/>
                <a:gd name="connsiteY14" fmla="*/ 73152 h 714075"/>
                <a:gd name="connsiteX15" fmla="*/ 151744 w 590774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87477 w 549249"/>
                <a:gd name="connsiteY10" fmla="*/ 656220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141114 w 549249"/>
                <a:gd name="connsiteY10" fmla="*/ 554137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41114 w 549249"/>
                <a:gd name="connsiteY10" fmla="*/ 554137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16891 w 549249"/>
                <a:gd name="connsiteY10" fmla="*/ 599123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599123"/>
                <a:gd name="connsiteX1" fmla="*/ 549249 w 549249"/>
                <a:gd name="connsiteY1" fmla="*/ 0 h 599123"/>
                <a:gd name="connsiteX2" fmla="*/ 549249 w 549249"/>
                <a:gd name="connsiteY2" fmla="*/ 53625 h 599123"/>
                <a:gd name="connsiteX3" fmla="*/ 538748 w 549249"/>
                <a:gd name="connsiteY3" fmla="*/ 73152 h 599123"/>
                <a:gd name="connsiteX4" fmla="*/ 442031 w 549249"/>
                <a:gd name="connsiteY4" fmla="*/ 73152 h 599123"/>
                <a:gd name="connsiteX5" fmla="*/ 475041 w 549249"/>
                <a:gd name="connsiteY5" fmla="*/ 0 h 599123"/>
                <a:gd name="connsiteX6" fmla="*/ 110219 w 549249"/>
                <a:gd name="connsiteY6" fmla="*/ 0 h 599123"/>
                <a:gd name="connsiteX7" fmla="*/ 424882 w 549249"/>
                <a:gd name="connsiteY7" fmla="*/ 0 h 599123"/>
                <a:gd name="connsiteX8" fmla="*/ 391873 w 549249"/>
                <a:gd name="connsiteY8" fmla="*/ 73152 h 599123"/>
                <a:gd name="connsiteX9" fmla="*/ 388284 w 549249"/>
                <a:gd name="connsiteY9" fmla="*/ 76612 h 599123"/>
                <a:gd name="connsiteX10" fmla="*/ 116891 w 549249"/>
                <a:gd name="connsiteY10" fmla="*/ 599123 h 599123"/>
                <a:gd name="connsiteX11" fmla="*/ 98669 w 549249"/>
                <a:gd name="connsiteY11" fmla="*/ 504719 h 599123"/>
                <a:gd name="connsiteX12" fmla="*/ 0 w 549249"/>
                <a:gd name="connsiteY12" fmla="*/ 585283 h 599123"/>
                <a:gd name="connsiteX13" fmla="*/ 238520 w 549249"/>
                <a:gd name="connsiteY13" fmla="*/ 73152 h 599123"/>
                <a:gd name="connsiteX14" fmla="*/ 77739 w 549249"/>
                <a:gd name="connsiteY14" fmla="*/ 73152 h 599123"/>
                <a:gd name="connsiteX15" fmla="*/ 110219 w 549249"/>
                <a:gd name="connsiteY15" fmla="*/ 0 h 599123"/>
                <a:gd name="connsiteX0" fmla="*/ 475041 w 549249"/>
                <a:gd name="connsiteY0" fmla="*/ 0 h 585283"/>
                <a:gd name="connsiteX1" fmla="*/ 549249 w 549249"/>
                <a:gd name="connsiteY1" fmla="*/ 0 h 585283"/>
                <a:gd name="connsiteX2" fmla="*/ 549249 w 549249"/>
                <a:gd name="connsiteY2" fmla="*/ 53625 h 585283"/>
                <a:gd name="connsiteX3" fmla="*/ 538748 w 549249"/>
                <a:gd name="connsiteY3" fmla="*/ 73152 h 585283"/>
                <a:gd name="connsiteX4" fmla="*/ 442031 w 549249"/>
                <a:gd name="connsiteY4" fmla="*/ 73152 h 585283"/>
                <a:gd name="connsiteX5" fmla="*/ 475041 w 549249"/>
                <a:gd name="connsiteY5" fmla="*/ 0 h 585283"/>
                <a:gd name="connsiteX6" fmla="*/ 110219 w 549249"/>
                <a:gd name="connsiteY6" fmla="*/ 0 h 585283"/>
                <a:gd name="connsiteX7" fmla="*/ 424882 w 549249"/>
                <a:gd name="connsiteY7" fmla="*/ 0 h 585283"/>
                <a:gd name="connsiteX8" fmla="*/ 391873 w 549249"/>
                <a:gd name="connsiteY8" fmla="*/ 73152 h 585283"/>
                <a:gd name="connsiteX9" fmla="*/ 388284 w 549249"/>
                <a:gd name="connsiteY9" fmla="*/ 76612 h 585283"/>
                <a:gd name="connsiteX10" fmla="*/ 170528 w 549249"/>
                <a:gd name="connsiteY10" fmla="*/ 491849 h 585283"/>
                <a:gd name="connsiteX11" fmla="*/ 98669 w 549249"/>
                <a:gd name="connsiteY11" fmla="*/ 504719 h 585283"/>
                <a:gd name="connsiteX12" fmla="*/ 0 w 549249"/>
                <a:gd name="connsiteY12" fmla="*/ 585283 h 585283"/>
                <a:gd name="connsiteX13" fmla="*/ 238520 w 549249"/>
                <a:gd name="connsiteY13" fmla="*/ 73152 h 585283"/>
                <a:gd name="connsiteX14" fmla="*/ 77739 w 549249"/>
                <a:gd name="connsiteY14" fmla="*/ 73152 h 585283"/>
                <a:gd name="connsiteX15" fmla="*/ 110219 w 549249"/>
                <a:gd name="connsiteY15" fmla="*/ 0 h 585283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08240 w 486961"/>
                <a:gd name="connsiteY10" fmla="*/ 491849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42845 w 486961"/>
                <a:gd name="connsiteY10" fmla="*/ 431291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397302 w 471510"/>
                <a:gd name="connsiteY0" fmla="*/ 0 h 504719"/>
                <a:gd name="connsiteX1" fmla="*/ 471510 w 471510"/>
                <a:gd name="connsiteY1" fmla="*/ 0 h 504719"/>
                <a:gd name="connsiteX2" fmla="*/ 471510 w 471510"/>
                <a:gd name="connsiteY2" fmla="*/ 53625 h 504719"/>
                <a:gd name="connsiteX3" fmla="*/ 461009 w 471510"/>
                <a:gd name="connsiteY3" fmla="*/ 73152 h 504719"/>
                <a:gd name="connsiteX4" fmla="*/ 364292 w 471510"/>
                <a:gd name="connsiteY4" fmla="*/ 73152 h 504719"/>
                <a:gd name="connsiteX5" fmla="*/ 397302 w 471510"/>
                <a:gd name="connsiteY5" fmla="*/ 0 h 504719"/>
                <a:gd name="connsiteX6" fmla="*/ 32480 w 471510"/>
                <a:gd name="connsiteY6" fmla="*/ 0 h 504719"/>
                <a:gd name="connsiteX7" fmla="*/ 347143 w 471510"/>
                <a:gd name="connsiteY7" fmla="*/ 0 h 504719"/>
                <a:gd name="connsiteX8" fmla="*/ 314134 w 471510"/>
                <a:gd name="connsiteY8" fmla="*/ 73152 h 504719"/>
                <a:gd name="connsiteX9" fmla="*/ 310545 w 471510"/>
                <a:gd name="connsiteY9" fmla="*/ 76612 h 504719"/>
                <a:gd name="connsiteX10" fmla="*/ 127394 w 471510"/>
                <a:gd name="connsiteY10" fmla="*/ 431291 h 504719"/>
                <a:gd name="connsiteX11" fmla="*/ 20930 w 471510"/>
                <a:gd name="connsiteY11" fmla="*/ 504719 h 504719"/>
                <a:gd name="connsiteX12" fmla="*/ 5312 w 471510"/>
                <a:gd name="connsiteY12" fmla="*/ 413990 h 504719"/>
                <a:gd name="connsiteX13" fmla="*/ 160781 w 471510"/>
                <a:gd name="connsiteY13" fmla="*/ 73152 h 504719"/>
                <a:gd name="connsiteX14" fmla="*/ 0 w 471510"/>
                <a:gd name="connsiteY14" fmla="*/ 73152 h 504719"/>
                <a:gd name="connsiteX15" fmla="*/ 32480 w 471510"/>
                <a:gd name="connsiteY15" fmla="*/ 0 h 50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510" h="504719">
                  <a:moveTo>
                    <a:pt x="397302" y="0"/>
                  </a:moveTo>
                  <a:lnTo>
                    <a:pt x="471510" y="0"/>
                  </a:lnTo>
                  <a:lnTo>
                    <a:pt x="471510" y="53625"/>
                  </a:lnTo>
                  <a:lnTo>
                    <a:pt x="461009" y="73152"/>
                  </a:lnTo>
                  <a:lnTo>
                    <a:pt x="364292" y="73152"/>
                  </a:lnTo>
                  <a:lnTo>
                    <a:pt x="397302" y="0"/>
                  </a:lnTo>
                  <a:close/>
                  <a:moveTo>
                    <a:pt x="32480" y="0"/>
                  </a:moveTo>
                  <a:lnTo>
                    <a:pt x="347143" y="0"/>
                  </a:lnTo>
                  <a:lnTo>
                    <a:pt x="314134" y="73152"/>
                  </a:lnTo>
                  <a:lnTo>
                    <a:pt x="310545" y="76612"/>
                  </a:lnTo>
                  <a:lnTo>
                    <a:pt x="127394" y="431291"/>
                  </a:lnTo>
                  <a:lnTo>
                    <a:pt x="20930" y="504719"/>
                  </a:lnTo>
                  <a:lnTo>
                    <a:pt x="5312" y="413990"/>
                  </a:lnTo>
                  <a:lnTo>
                    <a:pt x="160781" y="73152"/>
                  </a:lnTo>
                  <a:lnTo>
                    <a:pt x="0" y="73152"/>
                  </a:lnTo>
                  <a:lnTo>
                    <a:pt x="324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0571912-2DD5-4D23-8F78-F209353324DA}"/>
                </a:ext>
              </a:extLst>
            </p:cNvPr>
            <p:cNvSpPr txBox="1"/>
            <p:nvPr/>
          </p:nvSpPr>
          <p:spPr>
            <a:xfrm>
              <a:off x="6309718" y="2337926"/>
              <a:ext cx="1446089" cy="937500"/>
            </a:xfrm>
            <a:custGeom>
              <a:avLst/>
              <a:gdLst>
                <a:gd name="connsiteX0" fmla="*/ 560727 w 1037514"/>
                <a:gd name="connsiteY0" fmla="*/ 439682 h 672621"/>
                <a:gd name="connsiteX1" fmla="*/ 699180 w 1037514"/>
                <a:gd name="connsiteY1" fmla="*/ 439682 h 672621"/>
                <a:gd name="connsiteX2" fmla="*/ 671611 w 1037514"/>
                <a:gd name="connsiteY2" fmla="*/ 460263 h 672621"/>
                <a:gd name="connsiteX3" fmla="*/ 862451 w 1037514"/>
                <a:gd name="connsiteY3" fmla="*/ 460263 h 672621"/>
                <a:gd name="connsiteX4" fmla="*/ 820720 w 1037514"/>
                <a:gd name="connsiteY4" fmla="*/ 547264 h 672621"/>
                <a:gd name="connsiteX5" fmla="*/ 688816 w 1037514"/>
                <a:gd name="connsiteY5" fmla="*/ 547264 h 672621"/>
                <a:gd name="connsiteX6" fmla="*/ 762208 w 1037514"/>
                <a:gd name="connsiteY6" fmla="*/ 672621 h 672621"/>
                <a:gd name="connsiteX7" fmla="*/ 615336 w 1037514"/>
                <a:gd name="connsiteY7" fmla="*/ 672621 h 672621"/>
                <a:gd name="connsiteX8" fmla="*/ 549077 w 1037514"/>
                <a:gd name="connsiteY8" fmla="*/ 553813 h 672621"/>
                <a:gd name="connsiteX9" fmla="*/ 392688 w 1037514"/>
                <a:gd name="connsiteY9" fmla="*/ 672621 h 672621"/>
                <a:gd name="connsiteX10" fmla="*/ 250494 w 1037514"/>
                <a:gd name="connsiteY10" fmla="*/ 672621 h 672621"/>
                <a:gd name="connsiteX11" fmla="*/ 417523 w 1037514"/>
                <a:gd name="connsiteY11" fmla="*/ 547264 h 672621"/>
                <a:gd name="connsiteX12" fmla="*/ 313683 w 1037514"/>
                <a:gd name="connsiteY12" fmla="*/ 547264 h 672621"/>
                <a:gd name="connsiteX13" fmla="*/ 355414 w 1037514"/>
                <a:gd name="connsiteY13" fmla="*/ 460263 h 672621"/>
                <a:gd name="connsiteX14" fmla="*/ 533159 w 1037514"/>
                <a:gd name="connsiteY14" fmla="*/ 460263 h 672621"/>
                <a:gd name="connsiteX15" fmla="*/ 573356 w 1037514"/>
                <a:gd name="connsiteY15" fmla="*/ 319940 h 672621"/>
                <a:gd name="connsiteX16" fmla="*/ 557555 w 1037514"/>
                <a:gd name="connsiteY16" fmla="*/ 352681 h 672621"/>
                <a:gd name="connsiteX17" fmla="*/ 762428 w 1037514"/>
                <a:gd name="connsiteY17" fmla="*/ 352681 h 672621"/>
                <a:gd name="connsiteX18" fmla="*/ 778228 w 1037514"/>
                <a:gd name="connsiteY18" fmla="*/ 319940 h 672621"/>
                <a:gd name="connsiteX19" fmla="*/ 616359 w 1037514"/>
                <a:gd name="connsiteY19" fmla="*/ 229198 h 672621"/>
                <a:gd name="connsiteX20" fmla="*/ 599915 w 1037514"/>
                <a:gd name="connsiteY20" fmla="*/ 263810 h 672621"/>
                <a:gd name="connsiteX21" fmla="*/ 804788 w 1037514"/>
                <a:gd name="connsiteY21" fmla="*/ 263810 h 672621"/>
                <a:gd name="connsiteX22" fmla="*/ 821233 w 1037514"/>
                <a:gd name="connsiteY22" fmla="*/ 229198 h 672621"/>
                <a:gd name="connsiteX23" fmla="*/ 402233 w 1037514"/>
                <a:gd name="connsiteY23" fmla="*/ 212358 h 672621"/>
                <a:gd name="connsiteX24" fmla="*/ 453686 w 1037514"/>
                <a:gd name="connsiteY24" fmla="*/ 212358 h 672621"/>
                <a:gd name="connsiteX25" fmla="*/ 288484 w 1037514"/>
                <a:gd name="connsiteY25" fmla="*/ 585620 h 672621"/>
                <a:gd name="connsiteX26" fmla="*/ 236095 w 1037514"/>
                <a:gd name="connsiteY26" fmla="*/ 585620 h 672621"/>
                <a:gd name="connsiteX27" fmla="*/ 218876 w 1037514"/>
                <a:gd name="connsiteY27" fmla="*/ 212358 h 672621"/>
                <a:gd name="connsiteX28" fmla="*/ 270329 w 1037514"/>
                <a:gd name="connsiteY28" fmla="*/ 212358 h 672621"/>
                <a:gd name="connsiteX29" fmla="*/ 52387 w 1037514"/>
                <a:gd name="connsiteY29" fmla="*/ 638943 h 672621"/>
                <a:gd name="connsiteX30" fmla="*/ 0 w 1037514"/>
                <a:gd name="connsiteY30" fmla="*/ 638943 h 672621"/>
                <a:gd name="connsiteX31" fmla="*/ 520456 w 1037514"/>
                <a:gd name="connsiteY31" fmla="*/ 159035 h 672621"/>
                <a:gd name="connsiteX32" fmla="*/ 984462 w 1037514"/>
                <a:gd name="connsiteY32" fmla="*/ 159035 h 672621"/>
                <a:gd name="connsiteX33" fmla="*/ 856751 w 1037514"/>
                <a:gd name="connsiteY33" fmla="*/ 424715 h 672621"/>
                <a:gd name="connsiteX34" fmla="*/ 392747 w 1037514"/>
                <a:gd name="connsiteY34" fmla="*/ 424715 h 672621"/>
                <a:gd name="connsiteX35" fmla="*/ 569292 w 1037514"/>
                <a:gd name="connsiteY35" fmla="*/ 34614 h 672621"/>
                <a:gd name="connsiteX36" fmla="*/ 623089 w 1037514"/>
                <a:gd name="connsiteY36" fmla="*/ 34614 h 672621"/>
                <a:gd name="connsiteX37" fmla="*/ 581960 w 1037514"/>
                <a:gd name="connsiteY37" fmla="*/ 114131 h 672621"/>
                <a:gd name="connsiteX38" fmla="*/ 531039 w 1037514"/>
                <a:gd name="connsiteY38" fmla="*/ 114131 h 672621"/>
                <a:gd name="connsiteX39" fmla="*/ 360253 w 1037514"/>
                <a:gd name="connsiteY39" fmla="*/ 2808 h 672621"/>
                <a:gd name="connsiteX40" fmla="*/ 492157 w 1037514"/>
                <a:gd name="connsiteY40" fmla="*/ 2808 h 672621"/>
                <a:gd name="connsiteX41" fmla="*/ 442547 w 1037514"/>
                <a:gd name="connsiteY41" fmla="*/ 104776 h 672621"/>
                <a:gd name="connsiteX42" fmla="*/ 511774 w 1037514"/>
                <a:gd name="connsiteY42" fmla="*/ 104776 h 672621"/>
                <a:gd name="connsiteX43" fmla="*/ 469399 w 1037514"/>
                <a:gd name="connsiteY43" fmla="*/ 193648 h 672621"/>
                <a:gd name="connsiteX44" fmla="*/ 400172 w 1037514"/>
                <a:gd name="connsiteY44" fmla="*/ 193648 h 672621"/>
                <a:gd name="connsiteX45" fmla="*/ 170041 w 1037514"/>
                <a:gd name="connsiteY45" fmla="*/ 672621 h 672621"/>
                <a:gd name="connsiteX46" fmla="*/ 58718 w 1037514"/>
                <a:gd name="connsiteY46" fmla="*/ 672621 h 672621"/>
                <a:gd name="connsiteX47" fmla="*/ 288849 w 1037514"/>
                <a:gd name="connsiteY47" fmla="*/ 193648 h 672621"/>
                <a:gd name="connsiteX48" fmla="*/ 221492 w 1037514"/>
                <a:gd name="connsiteY48" fmla="*/ 193648 h 672621"/>
                <a:gd name="connsiteX49" fmla="*/ 263867 w 1037514"/>
                <a:gd name="connsiteY49" fmla="*/ 104776 h 672621"/>
                <a:gd name="connsiteX50" fmla="*/ 332160 w 1037514"/>
                <a:gd name="connsiteY50" fmla="*/ 104776 h 672621"/>
                <a:gd name="connsiteX51" fmla="*/ 367884 w 1037514"/>
                <a:gd name="connsiteY51" fmla="*/ 29937 h 672621"/>
                <a:gd name="connsiteX52" fmla="*/ 679115 w 1037514"/>
                <a:gd name="connsiteY52" fmla="*/ 0 h 672621"/>
                <a:gd name="connsiteX53" fmla="*/ 790608 w 1037514"/>
                <a:gd name="connsiteY53" fmla="*/ 0 h 672621"/>
                <a:gd name="connsiteX54" fmla="*/ 773230 w 1037514"/>
                <a:gd name="connsiteY54" fmla="*/ 34614 h 672621"/>
                <a:gd name="connsiteX55" fmla="*/ 846198 w 1037514"/>
                <a:gd name="connsiteY55" fmla="*/ 34614 h 672621"/>
                <a:gd name="connsiteX56" fmla="*/ 863578 w 1037514"/>
                <a:gd name="connsiteY56" fmla="*/ 0 h 672621"/>
                <a:gd name="connsiteX57" fmla="*/ 984256 w 1037514"/>
                <a:gd name="connsiteY57" fmla="*/ 0 h 672621"/>
                <a:gd name="connsiteX58" fmla="*/ 966878 w 1037514"/>
                <a:gd name="connsiteY58" fmla="*/ 34614 h 672621"/>
                <a:gd name="connsiteX59" fmla="*/ 1037514 w 1037514"/>
                <a:gd name="connsiteY59" fmla="*/ 34614 h 672621"/>
                <a:gd name="connsiteX60" fmla="*/ 1037514 w 1037514"/>
                <a:gd name="connsiteY60" fmla="*/ 95854 h 672621"/>
                <a:gd name="connsiteX61" fmla="*/ 1028721 w 1037514"/>
                <a:gd name="connsiteY61" fmla="*/ 114131 h 672621"/>
                <a:gd name="connsiteX62" fmla="*/ 928624 w 1037514"/>
                <a:gd name="connsiteY62" fmla="*/ 114131 h 672621"/>
                <a:gd name="connsiteX63" fmla="*/ 915352 w 1037514"/>
                <a:gd name="connsiteY63" fmla="*/ 142196 h 672621"/>
                <a:gd name="connsiteX64" fmla="*/ 794672 w 1037514"/>
                <a:gd name="connsiteY64" fmla="*/ 142196 h 672621"/>
                <a:gd name="connsiteX65" fmla="*/ 807944 w 1037514"/>
                <a:gd name="connsiteY65" fmla="*/ 114131 h 672621"/>
                <a:gd name="connsiteX66" fmla="*/ 734976 w 1037514"/>
                <a:gd name="connsiteY66" fmla="*/ 114131 h 672621"/>
                <a:gd name="connsiteX67" fmla="*/ 721705 w 1037514"/>
                <a:gd name="connsiteY67" fmla="*/ 142196 h 672621"/>
                <a:gd name="connsiteX68" fmla="*/ 601961 w 1037514"/>
                <a:gd name="connsiteY68" fmla="*/ 142196 h 672621"/>
                <a:gd name="connsiteX69" fmla="*/ 605799 w 1037514"/>
                <a:gd name="connsiteY69" fmla="*/ 134079 h 672621"/>
                <a:gd name="connsiteX70" fmla="*/ 609764 w 1037514"/>
                <a:gd name="connsiteY70" fmla="*/ 134079 h 67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37514" h="672621">
                  <a:moveTo>
                    <a:pt x="560727" y="439682"/>
                  </a:moveTo>
                  <a:lnTo>
                    <a:pt x="699180" y="439682"/>
                  </a:lnTo>
                  <a:lnTo>
                    <a:pt x="671611" y="460263"/>
                  </a:lnTo>
                  <a:lnTo>
                    <a:pt x="862451" y="460263"/>
                  </a:lnTo>
                  <a:lnTo>
                    <a:pt x="820720" y="547264"/>
                  </a:lnTo>
                  <a:lnTo>
                    <a:pt x="688816" y="547264"/>
                  </a:lnTo>
                  <a:lnTo>
                    <a:pt x="762208" y="672621"/>
                  </a:lnTo>
                  <a:lnTo>
                    <a:pt x="615336" y="672621"/>
                  </a:lnTo>
                  <a:lnTo>
                    <a:pt x="549077" y="553813"/>
                  </a:lnTo>
                  <a:lnTo>
                    <a:pt x="392688" y="672621"/>
                  </a:lnTo>
                  <a:lnTo>
                    <a:pt x="250494" y="672621"/>
                  </a:lnTo>
                  <a:lnTo>
                    <a:pt x="417523" y="547264"/>
                  </a:lnTo>
                  <a:lnTo>
                    <a:pt x="313683" y="547264"/>
                  </a:lnTo>
                  <a:lnTo>
                    <a:pt x="355414" y="460263"/>
                  </a:lnTo>
                  <a:lnTo>
                    <a:pt x="533159" y="460263"/>
                  </a:lnTo>
                  <a:close/>
                  <a:moveTo>
                    <a:pt x="573356" y="319940"/>
                  </a:moveTo>
                  <a:lnTo>
                    <a:pt x="557555" y="352681"/>
                  </a:lnTo>
                  <a:lnTo>
                    <a:pt x="762428" y="352681"/>
                  </a:lnTo>
                  <a:lnTo>
                    <a:pt x="778228" y="319940"/>
                  </a:lnTo>
                  <a:close/>
                  <a:moveTo>
                    <a:pt x="616359" y="229198"/>
                  </a:moveTo>
                  <a:lnTo>
                    <a:pt x="599915" y="263810"/>
                  </a:lnTo>
                  <a:lnTo>
                    <a:pt x="804788" y="263810"/>
                  </a:lnTo>
                  <a:lnTo>
                    <a:pt x="821233" y="229198"/>
                  </a:lnTo>
                  <a:close/>
                  <a:moveTo>
                    <a:pt x="402233" y="212358"/>
                  </a:moveTo>
                  <a:lnTo>
                    <a:pt x="453686" y="212358"/>
                  </a:lnTo>
                  <a:lnTo>
                    <a:pt x="288484" y="585620"/>
                  </a:lnTo>
                  <a:lnTo>
                    <a:pt x="236095" y="585620"/>
                  </a:lnTo>
                  <a:close/>
                  <a:moveTo>
                    <a:pt x="218876" y="212358"/>
                  </a:moveTo>
                  <a:lnTo>
                    <a:pt x="270329" y="212358"/>
                  </a:lnTo>
                  <a:lnTo>
                    <a:pt x="52387" y="638943"/>
                  </a:lnTo>
                  <a:lnTo>
                    <a:pt x="0" y="638943"/>
                  </a:lnTo>
                  <a:close/>
                  <a:moveTo>
                    <a:pt x="520456" y="159035"/>
                  </a:moveTo>
                  <a:lnTo>
                    <a:pt x="984462" y="159035"/>
                  </a:lnTo>
                  <a:lnTo>
                    <a:pt x="856751" y="424715"/>
                  </a:lnTo>
                  <a:lnTo>
                    <a:pt x="392747" y="424715"/>
                  </a:lnTo>
                  <a:close/>
                  <a:moveTo>
                    <a:pt x="569292" y="34614"/>
                  </a:moveTo>
                  <a:lnTo>
                    <a:pt x="623089" y="34614"/>
                  </a:lnTo>
                  <a:lnTo>
                    <a:pt x="581960" y="114131"/>
                  </a:lnTo>
                  <a:lnTo>
                    <a:pt x="531039" y="114131"/>
                  </a:lnTo>
                  <a:close/>
                  <a:moveTo>
                    <a:pt x="360253" y="2808"/>
                  </a:moveTo>
                  <a:lnTo>
                    <a:pt x="492157" y="2808"/>
                  </a:lnTo>
                  <a:lnTo>
                    <a:pt x="442547" y="104776"/>
                  </a:lnTo>
                  <a:lnTo>
                    <a:pt x="511774" y="104776"/>
                  </a:lnTo>
                  <a:lnTo>
                    <a:pt x="469399" y="193648"/>
                  </a:lnTo>
                  <a:lnTo>
                    <a:pt x="400172" y="193648"/>
                  </a:lnTo>
                  <a:lnTo>
                    <a:pt x="170041" y="672621"/>
                  </a:lnTo>
                  <a:lnTo>
                    <a:pt x="58718" y="672621"/>
                  </a:lnTo>
                  <a:lnTo>
                    <a:pt x="288849" y="193648"/>
                  </a:lnTo>
                  <a:lnTo>
                    <a:pt x="221492" y="193648"/>
                  </a:lnTo>
                  <a:lnTo>
                    <a:pt x="263867" y="104776"/>
                  </a:lnTo>
                  <a:lnTo>
                    <a:pt x="332160" y="104776"/>
                  </a:lnTo>
                  <a:lnTo>
                    <a:pt x="367884" y="29937"/>
                  </a:lnTo>
                  <a:close/>
                  <a:moveTo>
                    <a:pt x="679115" y="0"/>
                  </a:moveTo>
                  <a:lnTo>
                    <a:pt x="790608" y="0"/>
                  </a:lnTo>
                  <a:lnTo>
                    <a:pt x="773230" y="34614"/>
                  </a:lnTo>
                  <a:lnTo>
                    <a:pt x="846198" y="34614"/>
                  </a:lnTo>
                  <a:lnTo>
                    <a:pt x="863578" y="0"/>
                  </a:lnTo>
                  <a:lnTo>
                    <a:pt x="984256" y="0"/>
                  </a:lnTo>
                  <a:lnTo>
                    <a:pt x="966878" y="34614"/>
                  </a:lnTo>
                  <a:lnTo>
                    <a:pt x="1037514" y="34614"/>
                  </a:lnTo>
                  <a:lnTo>
                    <a:pt x="1037514" y="95854"/>
                  </a:lnTo>
                  <a:lnTo>
                    <a:pt x="1028721" y="114131"/>
                  </a:lnTo>
                  <a:lnTo>
                    <a:pt x="928624" y="114131"/>
                  </a:lnTo>
                  <a:lnTo>
                    <a:pt x="915352" y="142196"/>
                  </a:lnTo>
                  <a:lnTo>
                    <a:pt x="794672" y="142196"/>
                  </a:lnTo>
                  <a:lnTo>
                    <a:pt x="807944" y="114131"/>
                  </a:lnTo>
                  <a:lnTo>
                    <a:pt x="734976" y="114131"/>
                  </a:lnTo>
                  <a:lnTo>
                    <a:pt x="721705" y="142196"/>
                  </a:lnTo>
                  <a:lnTo>
                    <a:pt x="601961" y="142196"/>
                  </a:lnTo>
                  <a:lnTo>
                    <a:pt x="605799" y="134079"/>
                  </a:lnTo>
                  <a:lnTo>
                    <a:pt x="609764" y="134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415453A-442F-404B-9AC3-1C2FAA52BF87}"/>
                </a:ext>
              </a:extLst>
            </p:cNvPr>
            <p:cNvSpPr txBox="1"/>
            <p:nvPr/>
          </p:nvSpPr>
          <p:spPr>
            <a:xfrm>
              <a:off x="7615745" y="2336624"/>
              <a:ext cx="1438267" cy="938804"/>
            </a:xfrm>
            <a:custGeom>
              <a:avLst/>
              <a:gdLst>
                <a:gd name="connsiteX0" fmla="*/ 431453 w 1031902"/>
                <a:gd name="connsiteY0" fmla="*/ 229196 h 673556"/>
                <a:gd name="connsiteX1" fmla="*/ 490389 w 1031902"/>
                <a:gd name="connsiteY1" fmla="*/ 229196 h 673556"/>
                <a:gd name="connsiteX2" fmla="*/ 334323 w 1031902"/>
                <a:gd name="connsiteY2" fmla="*/ 586555 h 673556"/>
                <a:gd name="connsiteX3" fmla="*/ 275387 w 1031902"/>
                <a:gd name="connsiteY3" fmla="*/ 586555 h 673556"/>
                <a:gd name="connsiteX4" fmla="*/ 214112 w 1031902"/>
                <a:gd name="connsiteY4" fmla="*/ 227324 h 673556"/>
                <a:gd name="connsiteX5" fmla="*/ 273048 w 1031902"/>
                <a:gd name="connsiteY5" fmla="*/ 227324 h 673556"/>
                <a:gd name="connsiteX6" fmla="*/ 58936 w 1031902"/>
                <a:gd name="connsiteY6" fmla="*/ 639878 h 673556"/>
                <a:gd name="connsiteX7" fmla="*/ 0 w 1031902"/>
                <a:gd name="connsiteY7" fmla="*/ 639878 h 673556"/>
                <a:gd name="connsiteX8" fmla="*/ 850727 w 1031902"/>
                <a:gd name="connsiteY8" fmla="*/ 10995 h 673556"/>
                <a:gd name="connsiteX9" fmla="*/ 803237 w 1031902"/>
                <a:gd name="connsiteY9" fmla="*/ 102810 h 673556"/>
                <a:gd name="connsiteX10" fmla="*/ 734421 w 1031902"/>
                <a:gd name="connsiteY10" fmla="*/ 105711 h 673556"/>
                <a:gd name="connsiteX11" fmla="*/ 688963 w 1031902"/>
                <a:gd name="connsiteY11" fmla="*/ 189905 h 673556"/>
                <a:gd name="connsiteX12" fmla="*/ 976159 w 1031902"/>
                <a:gd name="connsiteY12" fmla="*/ 189905 h 673556"/>
                <a:gd name="connsiteX13" fmla="*/ 898075 w 1031902"/>
                <a:gd name="connsiteY13" fmla="*/ 353615 h 673556"/>
                <a:gd name="connsiteX14" fmla="*/ 776943 w 1031902"/>
                <a:gd name="connsiteY14" fmla="*/ 470554 h 673556"/>
                <a:gd name="connsiteX15" fmla="*/ 803385 w 1031902"/>
                <a:gd name="connsiteY15" fmla="*/ 670749 h 673556"/>
                <a:gd name="connsiteX16" fmla="*/ 675222 w 1031902"/>
                <a:gd name="connsiteY16" fmla="*/ 670749 h 673556"/>
                <a:gd name="connsiteX17" fmla="*/ 654641 w 1031902"/>
                <a:gd name="connsiteY17" fmla="*/ 577200 h 673556"/>
                <a:gd name="connsiteX18" fmla="*/ 563591 w 1031902"/>
                <a:gd name="connsiteY18" fmla="*/ 671685 h 673556"/>
                <a:gd name="connsiteX19" fmla="*/ 429817 w 1031902"/>
                <a:gd name="connsiteY19" fmla="*/ 671685 h 673556"/>
                <a:gd name="connsiteX20" fmla="*/ 608714 w 1031902"/>
                <a:gd name="connsiteY20" fmla="*/ 494876 h 673556"/>
                <a:gd name="connsiteX21" fmla="*/ 597927 w 1031902"/>
                <a:gd name="connsiteY21" fmla="*/ 377939 h 673556"/>
                <a:gd name="connsiteX22" fmla="*/ 629222 w 1031902"/>
                <a:gd name="connsiteY22" fmla="*/ 313390 h 673556"/>
                <a:gd name="connsiteX23" fmla="*/ 739610 w 1031902"/>
                <a:gd name="connsiteY23" fmla="*/ 313390 h 673556"/>
                <a:gd name="connsiteX24" fmla="*/ 726966 w 1031902"/>
                <a:gd name="connsiteY24" fmla="*/ 339584 h 673556"/>
                <a:gd name="connsiteX25" fmla="*/ 732229 w 1031902"/>
                <a:gd name="connsiteY25" fmla="*/ 392907 h 673556"/>
                <a:gd name="connsiteX26" fmla="*/ 778069 w 1031902"/>
                <a:gd name="connsiteY26" fmla="*/ 346133 h 673556"/>
                <a:gd name="connsiteX27" fmla="*/ 811585 w 1031902"/>
                <a:gd name="connsiteY27" fmla="*/ 275034 h 673556"/>
                <a:gd name="connsiteX28" fmla="*/ 643197 w 1031902"/>
                <a:gd name="connsiteY28" fmla="*/ 275034 h 673556"/>
                <a:gd name="connsiteX29" fmla="*/ 429817 w 1031902"/>
                <a:gd name="connsiteY29" fmla="*/ 671685 h 673556"/>
                <a:gd name="connsiteX30" fmla="*/ 302588 w 1031902"/>
                <a:gd name="connsiteY30" fmla="*/ 671685 h 673556"/>
                <a:gd name="connsiteX31" fmla="*/ 652362 w 1031902"/>
                <a:gd name="connsiteY31" fmla="*/ 16837 h 673556"/>
                <a:gd name="connsiteX32" fmla="*/ 1031902 w 1031902"/>
                <a:gd name="connsiteY32" fmla="*/ 5660 h 673556"/>
                <a:gd name="connsiteX33" fmla="*/ 1031902 w 1031902"/>
                <a:gd name="connsiteY33" fmla="*/ 74741 h 673556"/>
                <a:gd name="connsiteX34" fmla="*/ 1022935 w 1031902"/>
                <a:gd name="connsiteY34" fmla="*/ 93549 h 673556"/>
                <a:gd name="connsiteX35" fmla="*/ 842209 w 1031902"/>
                <a:gd name="connsiteY35" fmla="*/ 101167 h 673556"/>
                <a:gd name="connsiteX36" fmla="*/ 889438 w 1031902"/>
                <a:gd name="connsiteY36" fmla="*/ 9855 h 673556"/>
                <a:gd name="connsiteX37" fmla="*/ 369009 w 1031902"/>
                <a:gd name="connsiteY37" fmla="*/ 0 h 673556"/>
                <a:gd name="connsiteX38" fmla="*/ 530850 w 1031902"/>
                <a:gd name="connsiteY38" fmla="*/ 0 h 673556"/>
                <a:gd name="connsiteX39" fmla="*/ 477761 w 1031902"/>
                <a:gd name="connsiteY39" fmla="*/ 109452 h 673556"/>
                <a:gd name="connsiteX40" fmla="*/ 552600 w 1031902"/>
                <a:gd name="connsiteY40" fmla="*/ 109452 h 673556"/>
                <a:gd name="connsiteX41" fmla="*/ 510225 w 1031902"/>
                <a:gd name="connsiteY41" fmla="*/ 198323 h 673556"/>
                <a:gd name="connsiteX42" fmla="*/ 435386 w 1031902"/>
                <a:gd name="connsiteY42" fmla="*/ 198323 h 673556"/>
                <a:gd name="connsiteX43" fmla="*/ 206525 w 1031902"/>
                <a:gd name="connsiteY43" fmla="*/ 673556 h 673556"/>
                <a:gd name="connsiteX44" fmla="*/ 69008 w 1031902"/>
                <a:gd name="connsiteY44" fmla="*/ 673556 h 673556"/>
                <a:gd name="connsiteX45" fmla="*/ 297868 w 1031902"/>
                <a:gd name="connsiteY45" fmla="*/ 198323 h 673556"/>
                <a:gd name="connsiteX46" fmla="*/ 211803 w 1031902"/>
                <a:gd name="connsiteY46" fmla="*/ 198323 h 673556"/>
                <a:gd name="connsiteX47" fmla="*/ 254178 w 1031902"/>
                <a:gd name="connsiteY47" fmla="*/ 109452 h 673556"/>
                <a:gd name="connsiteX48" fmla="*/ 340243 w 1031902"/>
                <a:gd name="connsiteY48" fmla="*/ 109452 h 673556"/>
                <a:gd name="connsiteX49" fmla="*/ 380382 w 1031902"/>
                <a:gd name="connsiteY49" fmla="*/ 27128 h 6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31902" h="673556">
                  <a:moveTo>
                    <a:pt x="431453" y="229196"/>
                  </a:moveTo>
                  <a:lnTo>
                    <a:pt x="490389" y="229196"/>
                  </a:lnTo>
                  <a:lnTo>
                    <a:pt x="334323" y="586555"/>
                  </a:lnTo>
                  <a:lnTo>
                    <a:pt x="275387" y="586555"/>
                  </a:lnTo>
                  <a:close/>
                  <a:moveTo>
                    <a:pt x="214112" y="227324"/>
                  </a:moveTo>
                  <a:lnTo>
                    <a:pt x="273048" y="227324"/>
                  </a:lnTo>
                  <a:lnTo>
                    <a:pt x="58936" y="639878"/>
                  </a:lnTo>
                  <a:lnTo>
                    <a:pt x="0" y="639878"/>
                  </a:lnTo>
                  <a:close/>
                  <a:moveTo>
                    <a:pt x="850727" y="10995"/>
                  </a:moveTo>
                  <a:lnTo>
                    <a:pt x="803237" y="102810"/>
                  </a:lnTo>
                  <a:lnTo>
                    <a:pt x="734421" y="105711"/>
                  </a:lnTo>
                  <a:lnTo>
                    <a:pt x="688963" y="189905"/>
                  </a:lnTo>
                  <a:lnTo>
                    <a:pt x="976159" y="189905"/>
                  </a:lnTo>
                  <a:lnTo>
                    <a:pt x="898075" y="353615"/>
                  </a:lnTo>
                  <a:lnTo>
                    <a:pt x="776943" y="470554"/>
                  </a:lnTo>
                  <a:lnTo>
                    <a:pt x="803385" y="670749"/>
                  </a:lnTo>
                  <a:lnTo>
                    <a:pt x="675222" y="670749"/>
                  </a:lnTo>
                  <a:lnTo>
                    <a:pt x="654641" y="577200"/>
                  </a:lnTo>
                  <a:lnTo>
                    <a:pt x="563591" y="671685"/>
                  </a:lnTo>
                  <a:lnTo>
                    <a:pt x="429817" y="671685"/>
                  </a:lnTo>
                  <a:lnTo>
                    <a:pt x="608714" y="494876"/>
                  </a:lnTo>
                  <a:lnTo>
                    <a:pt x="597927" y="377939"/>
                  </a:lnTo>
                  <a:lnTo>
                    <a:pt x="629222" y="313390"/>
                  </a:lnTo>
                  <a:lnTo>
                    <a:pt x="739610" y="313390"/>
                  </a:lnTo>
                  <a:lnTo>
                    <a:pt x="726966" y="339584"/>
                  </a:lnTo>
                  <a:lnTo>
                    <a:pt x="732229" y="392907"/>
                  </a:lnTo>
                  <a:lnTo>
                    <a:pt x="778069" y="346133"/>
                  </a:lnTo>
                  <a:lnTo>
                    <a:pt x="811585" y="275034"/>
                  </a:lnTo>
                  <a:lnTo>
                    <a:pt x="643197" y="275034"/>
                  </a:lnTo>
                  <a:lnTo>
                    <a:pt x="429817" y="671685"/>
                  </a:lnTo>
                  <a:lnTo>
                    <a:pt x="302588" y="671685"/>
                  </a:lnTo>
                  <a:lnTo>
                    <a:pt x="652362" y="16837"/>
                  </a:lnTo>
                  <a:close/>
                  <a:moveTo>
                    <a:pt x="1031902" y="5660"/>
                  </a:moveTo>
                  <a:lnTo>
                    <a:pt x="1031902" y="74741"/>
                  </a:lnTo>
                  <a:lnTo>
                    <a:pt x="1022935" y="93549"/>
                  </a:lnTo>
                  <a:lnTo>
                    <a:pt x="842209" y="101167"/>
                  </a:lnTo>
                  <a:lnTo>
                    <a:pt x="889438" y="9855"/>
                  </a:lnTo>
                  <a:close/>
                  <a:moveTo>
                    <a:pt x="369009" y="0"/>
                  </a:moveTo>
                  <a:lnTo>
                    <a:pt x="530850" y="0"/>
                  </a:lnTo>
                  <a:lnTo>
                    <a:pt x="477761" y="109452"/>
                  </a:lnTo>
                  <a:lnTo>
                    <a:pt x="552600" y="109452"/>
                  </a:lnTo>
                  <a:lnTo>
                    <a:pt x="510225" y="198323"/>
                  </a:lnTo>
                  <a:lnTo>
                    <a:pt x="435386" y="198323"/>
                  </a:lnTo>
                  <a:lnTo>
                    <a:pt x="206525" y="673556"/>
                  </a:lnTo>
                  <a:lnTo>
                    <a:pt x="69008" y="673556"/>
                  </a:lnTo>
                  <a:lnTo>
                    <a:pt x="297868" y="198323"/>
                  </a:lnTo>
                  <a:lnTo>
                    <a:pt x="211803" y="198323"/>
                  </a:lnTo>
                  <a:lnTo>
                    <a:pt x="254178" y="109452"/>
                  </a:lnTo>
                  <a:lnTo>
                    <a:pt x="340243" y="109452"/>
                  </a:lnTo>
                  <a:lnTo>
                    <a:pt x="380382" y="27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74AD7F9-960F-4FD0-87EB-AC55BF70562C}"/>
              </a:ext>
            </a:extLst>
          </p:cNvPr>
          <p:cNvSpPr/>
          <p:nvPr/>
        </p:nvSpPr>
        <p:spPr>
          <a:xfrm>
            <a:off x="5135399" y="6132224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grpSp>
        <p:nvGrpSpPr>
          <p:cNvPr id="33" name="Group 19">
            <a:extLst>
              <a:ext uri="{FF2B5EF4-FFF2-40B4-BE49-F238E27FC236}">
                <a16:creationId xmlns:a16="http://schemas.microsoft.com/office/drawing/2014/main" xmlns="" id="{A4BB69AA-59E0-45EB-9626-D0CB36CF7AF6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34" name="Rectangle 20">
              <a:extLst>
                <a:ext uri="{FF2B5EF4-FFF2-40B4-BE49-F238E27FC236}">
                  <a16:creationId xmlns:a16="http://schemas.microsoft.com/office/drawing/2014/main" xmlns="" id="{CB36D48D-C471-4699-9708-F20D055AF0DE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21">
              <a:extLst>
                <a:ext uri="{FF2B5EF4-FFF2-40B4-BE49-F238E27FC236}">
                  <a16:creationId xmlns:a16="http://schemas.microsoft.com/office/drawing/2014/main" xmlns="" id="{3852BD54-9AB6-41B2-AA36-74D722520922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22">
              <a:extLst>
                <a:ext uri="{FF2B5EF4-FFF2-40B4-BE49-F238E27FC236}">
                  <a16:creationId xmlns:a16="http://schemas.microsoft.com/office/drawing/2014/main" xmlns="" id="{F198A391-B93F-4BE8-8DA7-FD29BC0F7D14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3">
              <a:extLst>
                <a:ext uri="{FF2B5EF4-FFF2-40B4-BE49-F238E27FC236}">
                  <a16:creationId xmlns:a16="http://schemas.microsoft.com/office/drawing/2014/main" xmlns="" id="{D9C73D24-1A32-4381-9678-7C5115969B97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4">
              <a:extLst>
                <a:ext uri="{FF2B5EF4-FFF2-40B4-BE49-F238E27FC236}">
                  <a16:creationId xmlns:a16="http://schemas.microsoft.com/office/drawing/2014/main" xmlns="" id="{7F75D092-0E1D-4238-AA94-D69BA96C9BB2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5">
              <a:extLst>
                <a:ext uri="{FF2B5EF4-FFF2-40B4-BE49-F238E27FC236}">
                  <a16:creationId xmlns:a16="http://schemas.microsoft.com/office/drawing/2014/main" xmlns="" id="{6DBEC592-7AC7-4E22-AD12-8732664B3E31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26">
              <a:extLst>
                <a:ext uri="{FF2B5EF4-FFF2-40B4-BE49-F238E27FC236}">
                  <a16:creationId xmlns:a16="http://schemas.microsoft.com/office/drawing/2014/main" xmlns="" id="{4944A6EE-5B7D-4BE4-BC9C-9AABD76EA5D5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E0857634-9C1E-45F6-B5FD-CA6AEA7B29FD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42" name="图形 41">
              <a:extLst>
                <a:ext uri="{FF2B5EF4-FFF2-40B4-BE49-F238E27FC236}">
                  <a16:creationId xmlns:a16="http://schemas.microsoft.com/office/drawing/2014/main" xmlns="" id="{F5439DD9-09D3-49E7-86E7-2E36C32C8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43" name="圆: 空心 42">
              <a:extLst>
                <a:ext uri="{FF2B5EF4-FFF2-40B4-BE49-F238E27FC236}">
                  <a16:creationId xmlns:a16="http://schemas.microsoft.com/office/drawing/2014/main" xmlns="" id="{57AE8A33-48E5-44B3-93D1-C82C455C1628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D3ABA1BE-57E1-42C6-965F-70261DD7CD42}"/>
              </a:ext>
            </a:extLst>
          </p:cNvPr>
          <p:cNvGrpSpPr/>
          <p:nvPr/>
        </p:nvGrpSpPr>
        <p:grpSpPr>
          <a:xfrm>
            <a:off x="11430965" y="414321"/>
            <a:ext cx="504230" cy="525512"/>
            <a:chOff x="10934699" y="399891"/>
            <a:chExt cx="672307" cy="700682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F06D9EDE-9B13-4363-8672-82545D1355E8}"/>
                </a:ext>
              </a:extLst>
            </p:cNvPr>
            <p:cNvSpPr/>
            <p:nvPr/>
          </p:nvSpPr>
          <p:spPr>
            <a:xfrm>
              <a:off x="10934700" y="399891"/>
              <a:ext cx="672306" cy="67230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611EF568-D62E-40AE-9277-FD793B2AC3D0}"/>
                </a:ext>
              </a:extLst>
            </p:cNvPr>
            <p:cNvSpPr txBox="1"/>
            <p:nvPr/>
          </p:nvSpPr>
          <p:spPr>
            <a:xfrm>
              <a:off x="10934700" y="399891"/>
              <a:ext cx="5135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50" dirty="0">
                  <a:solidFill>
                    <a:prstClr val="white"/>
                  </a:solidFill>
                  <a:latin typeface="苹方 常规"/>
                  <a:ea typeface="苹方 常规"/>
                </a:rPr>
                <a:t>Vol.</a:t>
              </a:r>
              <a:endParaRPr lang="zh-CN" altLang="en-US" sz="10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ED140DCF-01A2-4900-8544-36F357FD6B0E}"/>
                </a:ext>
              </a:extLst>
            </p:cNvPr>
            <p:cNvSpPr txBox="1"/>
            <p:nvPr/>
          </p:nvSpPr>
          <p:spPr>
            <a:xfrm>
              <a:off x="10934699" y="700464"/>
              <a:ext cx="67230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1350" dirty="0">
                  <a:solidFill>
                    <a:prstClr val="white"/>
                  </a:solidFill>
                  <a:latin typeface="苹方 常规"/>
                  <a:ea typeface="苹方 常规"/>
                </a:rPr>
                <a:t>09</a:t>
              </a:r>
              <a:endParaRPr lang="zh-CN" altLang="en-US" sz="13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8267B0A7-494F-40E2-AFF9-EBC7532827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0" y="698320"/>
              <a:ext cx="67230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4291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B31A1E73-1304-47AA-A7D4-1EDC7DDF860A}"/>
              </a:ext>
            </a:extLst>
          </p:cNvPr>
          <p:cNvSpPr/>
          <p:nvPr/>
        </p:nvSpPr>
        <p:spPr>
          <a:xfrm>
            <a:off x="8178800" y="-505278"/>
            <a:ext cx="4020933" cy="7359551"/>
          </a:xfrm>
          <a:prstGeom prst="triangle">
            <a:avLst>
              <a:gd name="adj" fmla="val 100000"/>
            </a:avLst>
          </a:prstGeom>
          <a:solidFill>
            <a:srgbClr val="002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E1DB625-4880-4418-91DD-B4FB11A78387}"/>
              </a:ext>
            </a:extLst>
          </p:cNvPr>
          <p:cNvSpPr/>
          <p:nvPr/>
        </p:nvSpPr>
        <p:spPr>
          <a:xfrm>
            <a:off x="10794029" y="4758127"/>
            <a:ext cx="1689208" cy="2134168"/>
          </a:xfrm>
          <a:prstGeom prst="rect">
            <a:avLst/>
          </a:prstGeom>
          <a:solidFill>
            <a:srgbClr val="002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E1E717CE-4540-4EC7-85F4-38317945173F}"/>
              </a:ext>
            </a:extLst>
          </p:cNvPr>
          <p:cNvSpPr/>
          <p:nvPr/>
        </p:nvSpPr>
        <p:spPr>
          <a:xfrm flipV="1">
            <a:off x="0" y="-2"/>
            <a:ext cx="3889829" cy="7344229"/>
          </a:xfrm>
          <a:prstGeom prst="triangle">
            <a:avLst>
              <a:gd name="adj" fmla="val 0"/>
            </a:avLst>
          </a:prstGeom>
          <a:solidFill>
            <a:srgbClr val="002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29E1E366-2A67-437D-BF7D-FDE8562B6F7C}"/>
              </a:ext>
            </a:extLst>
          </p:cNvPr>
          <p:cNvSpPr/>
          <p:nvPr/>
        </p:nvSpPr>
        <p:spPr>
          <a:xfrm flipV="1">
            <a:off x="1685926" y="-3"/>
            <a:ext cx="2203904" cy="1935209"/>
          </a:xfrm>
          <a:prstGeom prst="triangle">
            <a:avLst/>
          </a:prstGeom>
          <a:pattFill prst="dkVert">
            <a:fgClr>
              <a:srgbClr val="0022BC"/>
            </a:fgClr>
            <a:bgClr>
              <a:srgbClr val="00238C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A4CCDE6B-AD7B-4909-9B09-011140B1F099}"/>
              </a:ext>
            </a:extLst>
          </p:cNvPr>
          <p:cNvSpPr/>
          <p:nvPr/>
        </p:nvSpPr>
        <p:spPr>
          <a:xfrm>
            <a:off x="-16782" y="3187019"/>
            <a:ext cx="1843768" cy="3730171"/>
          </a:xfrm>
          <a:custGeom>
            <a:avLst/>
            <a:gdLst>
              <a:gd name="connsiteX0" fmla="*/ 43543 w 1872343"/>
              <a:gd name="connsiteY0" fmla="*/ 0 h 3730171"/>
              <a:gd name="connsiteX1" fmla="*/ 1451429 w 1872343"/>
              <a:gd name="connsiteY1" fmla="*/ 14514 h 3730171"/>
              <a:gd name="connsiteX2" fmla="*/ 1872343 w 1872343"/>
              <a:gd name="connsiteY2" fmla="*/ 740228 h 3730171"/>
              <a:gd name="connsiteX3" fmla="*/ 232229 w 1872343"/>
              <a:gd name="connsiteY3" fmla="*/ 3730171 h 3730171"/>
              <a:gd name="connsiteX4" fmla="*/ 0 w 1872343"/>
              <a:gd name="connsiteY4" fmla="*/ 3715657 h 3730171"/>
              <a:gd name="connsiteX5" fmla="*/ 43543 w 1872343"/>
              <a:gd name="connsiteY5" fmla="*/ 0 h 3730171"/>
              <a:gd name="connsiteX0" fmla="*/ 14968 w 1872343"/>
              <a:gd name="connsiteY0" fmla="*/ 0 h 3730171"/>
              <a:gd name="connsiteX1" fmla="*/ 1451429 w 1872343"/>
              <a:gd name="connsiteY1" fmla="*/ 14514 h 3730171"/>
              <a:gd name="connsiteX2" fmla="*/ 1872343 w 1872343"/>
              <a:gd name="connsiteY2" fmla="*/ 740228 h 3730171"/>
              <a:gd name="connsiteX3" fmla="*/ 232229 w 1872343"/>
              <a:gd name="connsiteY3" fmla="*/ 3730171 h 3730171"/>
              <a:gd name="connsiteX4" fmla="*/ 0 w 1872343"/>
              <a:gd name="connsiteY4" fmla="*/ 3715657 h 3730171"/>
              <a:gd name="connsiteX5" fmla="*/ 14968 w 1872343"/>
              <a:gd name="connsiteY5" fmla="*/ 0 h 3730171"/>
              <a:gd name="connsiteX0" fmla="*/ 14968 w 1843768"/>
              <a:gd name="connsiteY0" fmla="*/ 0 h 3730171"/>
              <a:gd name="connsiteX1" fmla="*/ 1451429 w 1843768"/>
              <a:gd name="connsiteY1" fmla="*/ 14514 h 3730171"/>
              <a:gd name="connsiteX2" fmla="*/ 1843768 w 1843768"/>
              <a:gd name="connsiteY2" fmla="*/ 740228 h 3730171"/>
              <a:gd name="connsiteX3" fmla="*/ 232229 w 1843768"/>
              <a:gd name="connsiteY3" fmla="*/ 3730171 h 3730171"/>
              <a:gd name="connsiteX4" fmla="*/ 0 w 1843768"/>
              <a:gd name="connsiteY4" fmla="*/ 3715657 h 3730171"/>
              <a:gd name="connsiteX5" fmla="*/ 14968 w 1843768"/>
              <a:gd name="connsiteY5" fmla="*/ 0 h 3730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3768" h="3730171">
                <a:moveTo>
                  <a:pt x="14968" y="0"/>
                </a:moveTo>
                <a:lnTo>
                  <a:pt x="1451429" y="14514"/>
                </a:lnTo>
                <a:lnTo>
                  <a:pt x="1843768" y="740228"/>
                </a:lnTo>
                <a:lnTo>
                  <a:pt x="232229" y="3730171"/>
                </a:lnTo>
                <a:lnTo>
                  <a:pt x="0" y="3715657"/>
                </a:lnTo>
                <a:cubicBezTo>
                  <a:pt x="4989" y="2477105"/>
                  <a:pt x="9979" y="1238552"/>
                  <a:pt x="14968" y="0"/>
                </a:cubicBezTo>
                <a:close/>
              </a:path>
            </a:pathLst>
          </a:custGeom>
          <a:solidFill>
            <a:srgbClr val="00B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DBF3235-B97B-4457-91D6-437D28F4CDB1}"/>
              </a:ext>
            </a:extLst>
          </p:cNvPr>
          <p:cNvGrpSpPr/>
          <p:nvPr/>
        </p:nvGrpSpPr>
        <p:grpSpPr>
          <a:xfrm>
            <a:off x="10794029" y="4782628"/>
            <a:ext cx="2101491" cy="2085524"/>
            <a:chOff x="3889829" y="4530723"/>
            <a:chExt cx="2101491" cy="208552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025C7852-7B03-408D-A1DC-FC5F9C0A54F2}"/>
                </a:ext>
              </a:extLst>
            </p:cNvPr>
            <p:cNvGrpSpPr/>
            <p:nvPr/>
          </p:nvGrpSpPr>
          <p:grpSpPr>
            <a:xfrm>
              <a:off x="3889829" y="4530723"/>
              <a:ext cx="2096169" cy="1042762"/>
              <a:chOff x="3889829" y="4530723"/>
              <a:chExt cx="2096169" cy="1042762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755F2733-2D7A-496F-B0EB-B50E696756AB}"/>
                  </a:ext>
                </a:extLst>
              </p:cNvPr>
              <p:cNvSpPr/>
              <p:nvPr/>
            </p:nvSpPr>
            <p:spPr>
              <a:xfrm>
                <a:off x="3889829" y="4530723"/>
                <a:ext cx="1042762" cy="1042762"/>
              </a:xfrm>
              <a:prstGeom prst="ellipse">
                <a:avLst/>
              </a:prstGeom>
              <a:solidFill>
                <a:srgbClr val="0020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2AAC8E5A-0173-447F-8B77-1FA8DC16D2FD}"/>
                  </a:ext>
                </a:extLst>
              </p:cNvPr>
              <p:cNvSpPr/>
              <p:nvPr/>
            </p:nvSpPr>
            <p:spPr>
              <a:xfrm>
                <a:off x="4943236" y="4530723"/>
                <a:ext cx="1042762" cy="1042762"/>
              </a:xfrm>
              <a:prstGeom prst="ellipse">
                <a:avLst/>
              </a:prstGeom>
              <a:solidFill>
                <a:srgbClr val="0020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E1162456-7047-431C-B8D1-854D6C4692D8}"/>
                </a:ext>
              </a:extLst>
            </p:cNvPr>
            <p:cNvGrpSpPr/>
            <p:nvPr/>
          </p:nvGrpSpPr>
          <p:grpSpPr>
            <a:xfrm>
              <a:off x="3895151" y="5573485"/>
              <a:ext cx="2096169" cy="1042762"/>
              <a:chOff x="3917282" y="5536971"/>
              <a:chExt cx="2096169" cy="1042762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5C1301F9-A866-4B83-B66F-2AA42661D057}"/>
                  </a:ext>
                </a:extLst>
              </p:cNvPr>
              <p:cNvSpPr/>
              <p:nvPr/>
            </p:nvSpPr>
            <p:spPr>
              <a:xfrm>
                <a:off x="3917282" y="5536971"/>
                <a:ext cx="1042762" cy="1042762"/>
              </a:xfrm>
              <a:prstGeom prst="ellipse">
                <a:avLst/>
              </a:prstGeom>
              <a:solidFill>
                <a:srgbClr val="0020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E254E945-177E-4A1C-A4D5-7C429DD5327F}"/>
                  </a:ext>
                </a:extLst>
              </p:cNvPr>
              <p:cNvSpPr/>
              <p:nvPr/>
            </p:nvSpPr>
            <p:spPr>
              <a:xfrm>
                <a:off x="4970689" y="5536971"/>
                <a:ext cx="1042762" cy="1042762"/>
              </a:xfrm>
              <a:prstGeom prst="ellipse">
                <a:avLst/>
              </a:prstGeom>
              <a:solidFill>
                <a:srgbClr val="0020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46BE070-B540-4E80-95AF-966BC12D4313}"/>
              </a:ext>
            </a:extLst>
          </p:cNvPr>
          <p:cNvGrpSpPr/>
          <p:nvPr/>
        </p:nvGrpSpPr>
        <p:grpSpPr>
          <a:xfrm>
            <a:off x="9313639" y="4780578"/>
            <a:ext cx="1483000" cy="2960802"/>
            <a:chOff x="9210523" y="4772024"/>
            <a:chExt cx="1488509" cy="297180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F422C117-A45A-4659-AAE8-2F38C0B8D47B}"/>
                </a:ext>
              </a:extLst>
            </p:cNvPr>
            <p:cNvSpPr/>
            <p:nvPr/>
          </p:nvSpPr>
          <p:spPr>
            <a:xfrm>
              <a:off x="9210523" y="4772024"/>
              <a:ext cx="1485900" cy="1485900"/>
            </a:xfrm>
            <a:prstGeom prst="rect">
              <a:avLst/>
            </a:prstGeom>
            <a:pattFill prst="solidDmnd">
              <a:fgClr>
                <a:srgbClr val="0098F2"/>
              </a:fgClr>
              <a:bgClr>
                <a:srgbClr val="00209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856804C5-C9EA-4127-AEB5-53F0E6276881}"/>
                </a:ext>
              </a:extLst>
            </p:cNvPr>
            <p:cNvSpPr/>
            <p:nvPr/>
          </p:nvSpPr>
          <p:spPr>
            <a:xfrm>
              <a:off x="9213132" y="6257924"/>
              <a:ext cx="1485900" cy="1485900"/>
            </a:xfrm>
            <a:prstGeom prst="rect">
              <a:avLst/>
            </a:prstGeom>
            <a:pattFill prst="lgCheck">
              <a:fgClr>
                <a:srgbClr val="00B9FF"/>
              </a:fgClr>
              <a:bgClr>
                <a:srgbClr val="00209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011B3F50-B9F0-45A6-A11D-1794B642B418}"/>
              </a:ext>
            </a:extLst>
          </p:cNvPr>
          <p:cNvSpPr/>
          <p:nvPr/>
        </p:nvSpPr>
        <p:spPr>
          <a:xfrm flipV="1">
            <a:off x="10911840" y="2589662"/>
            <a:ext cx="1238863" cy="2134169"/>
          </a:xfrm>
          <a:prstGeom prst="triangle">
            <a:avLst>
              <a:gd name="adj" fmla="val 100000"/>
            </a:avLst>
          </a:prstGeom>
          <a:solidFill>
            <a:srgbClr val="002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9287E36-DBDB-4B87-9658-30A5CC704D24}"/>
              </a:ext>
            </a:extLst>
          </p:cNvPr>
          <p:cNvSpPr/>
          <p:nvPr/>
        </p:nvSpPr>
        <p:spPr>
          <a:xfrm rot="19850330">
            <a:off x="11390306" y="2310934"/>
            <a:ext cx="130508" cy="2798737"/>
          </a:xfrm>
          <a:prstGeom prst="rect">
            <a:avLst/>
          </a:prstGeom>
          <a:solidFill>
            <a:srgbClr val="FDD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>
            <a:extLst>
              <a:ext uri="{FF2B5EF4-FFF2-40B4-BE49-F238E27FC236}">
                <a16:creationId xmlns:a16="http://schemas.microsoft.com/office/drawing/2014/main" xmlns="" id="{4B172A7F-B57B-454D-ACAC-4B3F440070AE}"/>
              </a:ext>
            </a:extLst>
          </p:cNvPr>
          <p:cNvSpPr/>
          <p:nvPr/>
        </p:nvSpPr>
        <p:spPr>
          <a:xfrm>
            <a:off x="10506074" y="1938459"/>
            <a:ext cx="2504621" cy="658471"/>
          </a:xfrm>
          <a:prstGeom prst="trapezoid">
            <a:avLst>
              <a:gd name="adj" fmla="val 53931"/>
            </a:avLst>
          </a:prstGeom>
          <a:solidFill>
            <a:srgbClr val="00B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xmlns="" id="{A9C4731F-3896-4F9B-8A5A-FAA0FD367188}"/>
              </a:ext>
            </a:extLst>
          </p:cNvPr>
          <p:cNvSpPr/>
          <p:nvPr/>
        </p:nvSpPr>
        <p:spPr>
          <a:xfrm flipV="1">
            <a:off x="9835200" y="-22611"/>
            <a:ext cx="2112326" cy="1595576"/>
          </a:xfrm>
          <a:prstGeom prst="triangle">
            <a:avLst>
              <a:gd name="adj" fmla="val 57861"/>
            </a:avLst>
          </a:prstGeom>
          <a:pattFill prst="lgCheck">
            <a:fgClr>
              <a:srgbClr val="00B5F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7AB840F-F605-4955-B618-2CF3FEDDCDD9}"/>
              </a:ext>
            </a:extLst>
          </p:cNvPr>
          <p:cNvSpPr txBox="1"/>
          <p:nvPr/>
        </p:nvSpPr>
        <p:spPr>
          <a:xfrm>
            <a:off x="2651032" y="1887913"/>
            <a:ext cx="66950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0018B3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2020</a:t>
            </a:r>
          </a:p>
          <a:p>
            <a:pPr algn="ctr"/>
            <a:r>
              <a:rPr lang="zh-CN" altLang="en-US" sz="5400" dirty="0">
                <a:solidFill>
                  <a:srgbClr val="0018B3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设計驱动力峰会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9A54EAF-0A23-47F6-96DD-C7321799456D}"/>
              </a:ext>
            </a:extLst>
          </p:cNvPr>
          <p:cNvSpPr txBox="1"/>
          <p:nvPr/>
        </p:nvSpPr>
        <p:spPr>
          <a:xfrm>
            <a:off x="3760200" y="4744283"/>
            <a:ext cx="447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18B3"/>
                </a:solidFill>
              </a:rPr>
              <a:t>2020/05/20</a:t>
            </a:r>
            <a:r>
              <a:rPr lang="zh-CN" altLang="en-US" sz="2400" dirty="0">
                <a:solidFill>
                  <a:srgbClr val="0018B3"/>
                </a:solidFill>
              </a:rPr>
              <a:t>   </a:t>
            </a:r>
            <a:r>
              <a:rPr lang="en-US" altLang="zh-CN" sz="2400" dirty="0">
                <a:solidFill>
                  <a:srgbClr val="0018B3"/>
                </a:solidFill>
              </a:rPr>
              <a:t>10:00-17:30</a:t>
            </a:r>
            <a:endParaRPr lang="zh-CN" altLang="en-US" sz="2400" dirty="0">
              <a:solidFill>
                <a:srgbClr val="0018B3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3A89034-BD48-43D7-B765-A16A51995069}"/>
              </a:ext>
            </a:extLst>
          </p:cNvPr>
          <p:cNvSpPr/>
          <p:nvPr/>
        </p:nvSpPr>
        <p:spPr>
          <a:xfrm>
            <a:off x="-10645" y="5906278"/>
            <a:ext cx="1083665" cy="951721"/>
          </a:xfrm>
          <a:prstGeom prst="rect">
            <a:avLst/>
          </a:prstGeom>
          <a:solidFill>
            <a:srgbClr val="FDD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526458EC-43F7-4558-931C-8D6018CDB602}"/>
              </a:ext>
            </a:extLst>
          </p:cNvPr>
          <p:cNvSpPr/>
          <p:nvPr/>
        </p:nvSpPr>
        <p:spPr>
          <a:xfrm>
            <a:off x="276225" y="4922790"/>
            <a:ext cx="1854200" cy="1935209"/>
          </a:xfrm>
          <a:prstGeom prst="triangle">
            <a:avLst>
              <a:gd name="adj" fmla="val 54747"/>
            </a:avLst>
          </a:prstGeom>
          <a:solidFill>
            <a:srgbClr val="002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77DCD03A-7263-4629-BE88-5E8A67435777}"/>
              </a:ext>
            </a:extLst>
          </p:cNvPr>
          <p:cNvSpPr/>
          <p:nvPr/>
        </p:nvSpPr>
        <p:spPr>
          <a:xfrm>
            <a:off x="-977879" y="1213251"/>
            <a:ext cx="1962152" cy="1962152"/>
          </a:xfrm>
          <a:prstGeom prst="ellipse">
            <a:avLst/>
          </a:prstGeom>
          <a:solidFill>
            <a:srgbClr val="FDD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AB84B96D-1BEB-4967-A66B-952433DDB7CF}"/>
              </a:ext>
            </a:extLst>
          </p:cNvPr>
          <p:cNvSpPr/>
          <p:nvPr/>
        </p:nvSpPr>
        <p:spPr>
          <a:xfrm flipV="1">
            <a:off x="0" y="-2"/>
            <a:ext cx="1685925" cy="3067051"/>
          </a:xfrm>
          <a:prstGeom prst="triangle">
            <a:avLst>
              <a:gd name="adj" fmla="val 0"/>
            </a:avLst>
          </a:prstGeom>
          <a:solidFill>
            <a:srgbClr val="002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xmlns="" id="{0F363AD6-77CB-408C-AD98-446CEED7B667}"/>
              </a:ext>
            </a:extLst>
          </p:cNvPr>
          <p:cNvSpPr/>
          <p:nvPr/>
        </p:nvSpPr>
        <p:spPr>
          <a:xfrm flipV="1">
            <a:off x="10794029" y="-22611"/>
            <a:ext cx="1153497" cy="905032"/>
          </a:xfrm>
          <a:prstGeom prst="triangle">
            <a:avLst>
              <a:gd name="adj" fmla="val 57087"/>
            </a:avLst>
          </a:prstGeom>
          <a:solidFill>
            <a:srgbClr val="002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316031A-1F5B-49C7-9E97-E6665393947B}"/>
              </a:ext>
            </a:extLst>
          </p:cNvPr>
          <p:cNvSpPr txBox="1"/>
          <p:nvPr/>
        </p:nvSpPr>
        <p:spPr>
          <a:xfrm>
            <a:off x="3997730" y="3597020"/>
            <a:ext cx="4001691" cy="892374"/>
          </a:xfrm>
          <a:custGeom>
            <a:avLst/>
            <a:gdLst/>
            <a:ahLst/>
            <a:cxnLst/>
            <a:rect l="l" t="t" r="r" b="b"/>
            <a:pathLst>
              <a:path w="4001691" h="892374">
                <a:moveTo>
                  <a:pt x="1434108" y="485180"/>
                </a:moveTo>
                <a:lnTo>
                  <a:pt x="1434108" y="881658"/>
                </a:lnTo>
                <a:lnTo>
                  <a:pt x="1124546" y="881658"/>
                </a:lnTo>
                <a:close/>
                <a:moveTo>
                  <a:pt x="1499593" y="480418"/>
                </a:moveTo>
                <a:lnTo>
                  <a:pt x="1809750" y="881658"/>
                </a:lnTo>
                <a:lnTo>
                  <a:pt x="1499593" y="881658"/>
                </a:lnTo>
                <a:close/>
                <a:moveTo>
                  <a:pt x="2943821" y="444103"/>
                </a:moveTo>
                <a:lnTo>
                  <a:pt x="3259931" y="444103"/>
                </a:lnTo>
                <a:cubicBezTo>
                  <a:pt x="3259931" y="450057"/>
                  <a:pt x="3260328" y="458589"/>
                  <a:pt x="3261122" y="469702"/>
                </a:cubicBezTo>
                <a:cubicBezTo>
                  <a:pt x="3261916" y="490339"/>
                  <a:pt x="3262313" y="503635"/>
                  <a:pt x="3262313" y="509588"/>
                </a:cubicBezTo>
                <a:cubicBezTo>
                  <a:pt x="3262313" y="626269"/>
                  <a:pt x="3235027" y="717451"/>
                  <a:pt x="3180457" y="783134"/>
                </a:cubicBezTo>
                <a:cubicBezTo>
                  <a:pt x="3125887" y="848817"/>
                  <a:pt x="3047008" y="885230"/>
                  <a:pt x="2943821" y="892374"/>
                </a:cubicBezTo>
                <a:close/>
                <a:moveTo>
                  <a:pt x="1313260" y="241697"/>
                </a:moveTo>
                <a:lnTo>
                  <a:pt x="1313260" y="604838"/>
                </a:lnTo>
                <a:lnTo>
                  <a:pt x="1120974" y="423268"/>
                </a:lnTo>
                <a:close/>
                <a:moveTo>
                  <a:pt x="3324225" y="235744"/>
                </a:moveTo>
                <a:lnTo>
                  <a:pt x="3612952" y="881658"/>
                </a:lnTo>
                <a:lnTo>
                  <a:pt x="3324225" y="881658"/>
                </a:lnTo>
                <a:close/>
                <a:moveTo>
                  <a:pt x="3714155" y="1191"/>
                </a:moveTo>
                <a:lnTo>
                  <a:pt x="4001691" y="1191"/>
                </a:lnTo>
                <a:lnTo>
                  <a:pt x="4001691" y="647700"/>
                </a:lnTo>
                <a:close/>
                <a:moveTo>
                  <a:pt x="3324225" y="1191"/>
                </a:moveTo>
                <a:lnTo>
                  <a:pt x="3651647" y="1191"/>
                </a:lnTo>
                <a:lnTo>
                  <a:pt x="4001691" y="814388"/>
                </a:lnTo>
                <a:lnTo>
                  <a:pt x="4001691" y="881658"/>
                </a:lnTo>
                <a:lnTo>
                  <a:pt x="3688557" y="881658"/>
                </a:lnTo>
                <a:lnTo>
                  <a:pt x="3324225" y="57746"/>
                </a:lnTo>
                <a:close/>
                <a:moveTo>
                  <a:pt x="2920603" y="1191"/>
                </a:moveTo>
                <a:lnTo>
                  <a:pt x="3225403" y="1191"/>
                </a:lnTo>
                <a:lnTo>
                  <a:pt x="3225403" y="340519"/>
                </a:lnTo>
                <a:close/>
                <a:moveTo>
                  <a:pt x="2868216" y="1191"/>
                </a:moveTo>
                <a:lnTo>
                  <a:pt x="2868216" y="892374"/>
                </a:lnTo>
                <a:cubicBezTo>
                  <a:pt x="2756297" y="883246"/>
                  <a:pt x="2671465" y="841078"/>
                  <a:pt x="2613720" y="765870"/>
                </a:cubicBezTo>
                <a:cubicBezTo>
                  <a:pt x="2555974" y="690662"/>
                  <a:pt x="2527102" y="584597"/>
                  <a:pt x="2527102" y="447675"/>
                </a:cubicBezTo>
                <a:cubicBezTo>
                  <a:pt x="2527102" y="310357"/>
                  <a:pt x="2555974" y="204093"/>
                  <a:pt x="2613720" y="128885"/>
                </a:cubicBezTo>
                <a:cubicBezTo>
                  <a:pt x="2671465" y="53678"/>
                  <a:pt x="2756297" y="11113"/>
                  <a:pt x="2868216" y="1191"/>
                </a:cubicBezTo>
                <a:close/>
                <a:moveTo>
                  <a:pt x="2152650" y="1191"/>
                </a:moveTo>
                <a:lnTo>
                  <a:pt x="2465785" y="1191"/>
                </a:lnTo>
                <a:lnTo>
                  <a:pt x="2465785" y="881658"/>
                </a:lnTo>
                <a:lnTo>
                  <a:pt x="2152650" y="881658"/>
                </a:lnTo>
                <a:close/>
                <a:moveTo>
                  <a:pt x="1781175" y="1191"/>
                </a:moveTo>
                <a:lnTo>
                  <a:pt x="2069306" y="1191"/>
                </a:lnTo>
                <a:lnTo>
                  <a:pt x="2069306" y="373261"/>
                </a:lnTo>
                <a:close/>
                <a:moveTo>
                  <a:pt x="1124546" y="1191"/>
                </a:moveTo>
                <a:lnTo>
                  <a:pt x="1429346" y="1191"/>
                </a:lnTo>
                <a:lnTo>
                  <a:pt x="1429346" y="340519"/>
                </a:lnTo>
                <a:close/>
                <a:moveTo>
                  <a:pt x="790575" y="1191"/>
                </a:moveTo>
                <a:lnTo>
                  <a:pt x="1098947" y="1191"/>
                </a:lnTo>
                <a:lnTo>
                  <a:pt x="1098947" y="881658"/>
                </a:lnTo>
                <a:lnTo>
                  <a:pt x="790575" y="881658"/>
                </a:lnTo>
                <a:close/>
                <a:moveTo>
                  <a:pt x="387549" y="1191"/>
                </a:moveTo>
                <a:cubicBezTo>
                  <a:pt x="498674" y="11113"/>
                  <a:pt x="583307" y="53578"/>
                  <a:pt x="641450" y="128588"/>
                </a:cubicBezTo>
                <a:cubicBezTo>
                  <a:pt x="699592" y="203597"/>
                  <a:pt x="728663" y="307975"/>
                  <a:pt x="728663" y="441722"/>
                </a:cubicBezTo>
                <a:cubicBezTo>
                  <a:pt x="728663" y="575469"/>
                  <a:pt x="699592" y="679946"/>
                  <a:pt x="641450" y="755154"/>
                </a:cubicBezTo>
                <a:cubicBezTo>
                  <a:pt x="583307" y="830362"/>
                  <a:pt x="498674" y="872530"/>
                  <a:pt x="387549" y="881658"/>
                </a:cubicBezTo>
                <a:close/>
                <a:moveTo>
                  <a:pt x="0" y="1191"/>
                </a:moveTo>
                <a:lnTo>
                  <a:pt x="313135" y="1191"/>
                </a:lnTo>
                <a:lnTo>
                  <a:pt x="313135" y="881658"/>
                </a:lnTo>
                <a:lnTo>
                  <a:pt x="0" y="881658"/>
                </a:lnTo>
                <a:close/>
                <a:moveTo>
                  <a:pt x="1698427" y="0"/>
                </a:moveTo>
                <a:cubicBezTo>
                  <a:pt x="1709142" y="0"/>
                  <a:pt x="1724819" y="1588"/>
                  <a:pt x="1745457" y="4763"/>
                </a:cubicBezTo>
                <a:lnTo>
                  <a:pt x="1748433" y="4763"/>
                </a:lnTo>
                <a:cubicBezTo>
                  <a:pt x="1740099" y="13891"/>
                  <a:pt x="1733947" y="22920"/>
                  <a:pt x="1729978" y="31850"/>
                </a:cubicBezTo>
                <a:cubicBezTo>
                  <a:pt x="1726010" y="40779"/>
                  <a:pt x="1724025" y="50205"/>
                  <a:pt x="1724025" y="60127"/>
                </a:cubicBezTo>
                <a:cubicBezTo>
                  <a:pt x="1724025" y="71636"/>
                  <a:pt x="1727200" y="84039"/>
                  <a:pt x="1733550" y="97334"/>
                </a:cubicBezTo>
                <a:cubicBezTo>
                  <a:pt x="1739900" y="110629"/>
                  <a:pt x="1750616" y="127000"/>
                  <a:pt x="1765697" y="146447"/>
                </a:cubicBezTo>
                <a:lnTo>
                  <a:pt x="2032397" y="489347"/>
                </a:lnTo>
                <a:cubicBezTo>
                  <a:pt x="2059385" y="523478"/>
                  <a:pt x="2077938" y="554534"/>
                  <a:pt x="2088059" y="582514"/>
                </a:cubicBezTo>
                <a:cubicBezTo>
                  <a:pt x="2098179" y="610493"/>
                  <a:pt x="2103239" y="641946"/>
                  <a:pt x="2103239" y="676871"/>
                </a:cubicBezTo>
                <a:cubicBezTo>
                  <a:pt x="2103239" y="734418"/>
                  <a:pt x="2083792" y="782936"/>
                  <a:pt x="2044899" y="822425"/>
                </a:cubicBezTo>
                <a:cubicBezTo>
                  <a:pt x="2006005" y="861914"/>
                  <a:pt x="1957983" y="881658"/>
                  <a:pt x="1900833" y="881658"/>
                </a:cubicBezTo>
                <a:cubicBezTo>
                  <a:pt x="1892499" y="881658"/>
                  <a:pt x="1883569" y="881261"/>
                  <a:pt x="1874044" y="880468"/>
                </a:cubicBezTo>
                <a:cubicBezTo>
                  <a:pt x="1864519" y="879674"/>
                  <a:pt x="1854002" y="878483"/>
                  <a:pt x="1842493" y="876896"/>
                </a:cubicBezTo>
                <a:cubicBezTo>
                  <a:pt x="1850827" y="868958"/>
                  <a:pt x="1857177" y="860822"/>
                  <a:pt x="1861543" y="852488"/>
                </a:cubicBezTo>
                <a:cubicBezTo>
                  <a:pt x="1865908" y="844154"/>
                  <a:pt x="1868091" y="835621"/>
                  <a:pt x="1868091" y="826889"/>
                </a:cubicBezTo>
                <a:cubicBezTo>
                  <a:pt x="1868091" y="813793"/>
                  <a:pt x="1865214" y="800696"/>
                  <a:pt x="1859459" y="787599"/>
                </a:cubicBezTo>
                <a:cubicBezTo>
                  <a:pt x="1853704" y="774502"/>
                  <a:pt x="1842294" y="757039"/>
                  <a:pt x="1825228" y="735211"/>
                </a:cubicBezTo>
                <a:lnTo>
                  <a:pt x="1559719" y="394097"/>
                </a:lnTo>
                <a:cubicBezTo>
                  <a:pt x="1532335" y="358775"/>
                  <a:pt x="1513483" y="327224"/>
                  <a:pt x="1503164" y="299443"/>
                </a:cubicBezTo>
                <a:cubicBezTo>
                  <a:pt x="1492846" y="271661"/>
                  <a:pt x="1487686" y="240507"/>
                  <a:pt x="1487686" y="205978"/>
                </a:cubicBezTo>
                <a:cubicBezTo>
                  <a:pt x="1487686" y="147241"/>
                  <a:pt x="1507530" y="98227"/>
                  <a:pt x="1547217" y="58936"/>
                </a:cubicBezTo>
                <a:cubicBezTo>
                  <a:pt x="1586905" y="19646"/>
                  <a:pt x="1637308" y="0"/>
                  <a:pt x="1698427" y="0"/>
                </a:cubicBezTo>
                <a:close/>
              </a:path>
            </a:pathLst>
          </a:custGeom>
          <a:pattFill prst="pct80">
            <a:fgClr>
              <a:srgbClr val="B0087F"/>
            </a:fgClr>
            <a:bgClr>
              <a:schemeClr val="bg1"/>
            </a:bgClr>
          </a:patt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dirty="0">
              <a:solidFill>
                <a:schemeClr val="bg1"/>
              </a:solidFill>
              <a:latin typeface="215-CAI978" panose="040409050D0B02020403" pitchFamily="82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BE15C1C-6A75-444B-9F01-DC3341D4EF5A}"/>
              </a:ext>
            </a:extLst>
          </p:cNvPr>
          <p:cNvGrpSpPr/>
          <p:nvPr/>
        </p:nvGrpSpPr>
        <p:grpSpPr>
          <a:xfrm>
            <a:off x="334821" y="480952"/>
            <a:ext cx="2097027" cy="1945452"/>
            <a:chOff x="239571" y="461902"/>
            <a:chExt cx="2097027" cy="194545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0BCA0281-0D1C-4AFF-BCC9-816BD2B6F68F}"/>
                </a:ext>
              </a:extLst>
            </p:cNvPr>
            <p:cNvGrpSpPr/>
            <p:nvPr/>
          </p:nvGrpSpPr>
          <p:grpSpPr>
            <a:xfrm>
              <a:off x="239571" y="461902"/>
              <a:ext cx="2097027" cy="1945452"/>
              <a:chOff x="2462278" y="-3984203"/>
              <a:chExt cx="2097027" cy="194545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96CC3CC3-05C5-4ED3-B230-E2FCAD668199}"/>
                  </a:ext>
                </a:extLst>
              </p:cNvPr>
              <p:cNvSpPr txBox="1"/>
              <p:nvPr/>
            </p:nvSpPr>
            <p:spPr>
              <a:xfrm>
                <a:off x="2496945" y="-3984203"/>
                <a:ext cx="2062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加入会员</a:t>
                </a:r>
                <a:endParaRPr lang="en-US" altLang="zh-CN" sz="12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素材免费下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FFAAF0C0-6196-4105-80CB-D86D6A9680AB}"/>
                  </a:ext>
                </a:extLst>
              </p:cNvPr>
              <p:cNvSpPr txBox="1"/>
              <p:nvPr/>
            </p:nvSpPr>
            <p:spPr>
              <a:xfrm>
                <a:off x="2462278" y="-3524852"/>
                <a:ext cx="20623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JUN</a:t>
                </a:r>
              </a:p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20-23</a:t>
                </a:r>
                <a:endParaRPr lang="zh-CN" altLang="en-US" sz="3200" dirty="0">
                  <a:solidFill>
                    <a:schemeClr val="bg1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F976AF62-A24F-4AE6-ADFF-1A094BC5F8EA}"/>
                  </a:ext>
                </a:extLst>
              </p:cNvPr>
              <p:cNvSpPr txBox="1"/>
              <p:nvPr/>
            </p:nvSpPr>
            <p:spPr>
              <a:xfrm>
                <a:off x="2470356" y="-2254195"/>
                <a:ext cx="206236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更多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PPT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素材关注公众号大文懂个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</a:t>
                </a:r>
                <a:endParaRPr lang="zh-CN" altLang="en-US" sz="8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6095AF82-FA99-4C2F-8ACD-8E9275F1D065}"/>
                </a:ext>
              </a:extLst>
            </p:cNvPr>
            <p:cNvSpPr/>
            <p:nvPr/>
          </p:nvSpPr>
          <p:spPr>
            <a:xfrm>
              <a:off x="378068" y="963244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46C9718A-2650-4558-97A4-020B9085C92F}"/>
                </a:ext>
              </a:extLst>
            </p:cNvPr>
            <p:cNvSpPr/>
            <p:nvPr/>
          </p:nvSpPr>
          <p:spPr>
            <a:xfrm>
              <a:off x="361966" y="2151510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62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4C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95030BB-A13F-44BC-A135-12E734E6B464}"/>
              </a:ext>
            </a:extLst>
          </p:cNvPr>
          <p:cNvGrpSpPr/>
          <p:nvPr/>
        </p:nvGrpSpPr>
        <p:grpSpPr>
          <a:xfrm>
            <a:off x="-39816" y="6156366"/>
            <a:ext cx="2223830" cy="3100796"/>
            <a:chOff x="5520512" y="4182176"/>
            <a:chExt cx="2223830" cy="310079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49705466-B516-4BD9-B082-BAC6F43A88E0}"/>
                </a:ext>
              </a:extLst>
            </p:cNvPr>
            <p:cNvSpPr/>
            <p:nvPr/>
          </p:nvSpPr>
          <p:spPr>
            <a:xfrm>
              <a:off x="5520512" y="4624270"/>
              <a:ext cx="2223830" cy="2238250"/>
            </a:xfrm>
            <a:prstGeom prst="rect">
              <a:avLst/>
            </a:prstGeom>
            <a:solidFill>
              <a:srgbClr val="D8609A"/>
            </a:solidFill>
            <a:ln>
              <a:solidFill>
                <a:srgbClr val="89B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45DABCC-B34A-4AB5-A660-8CFF811AE165}"/>
                </a:ext>
              </a:extLst>
            </p:cNvPr>
            <p:cNvSpPr/>
            <p:nvPr/>
          </p:nvSpPr>
          <p:spPr>
            <a:xfrm rot="2661842">
              <a:off x="5975564" y="4182176"/>
              <a:ext cx="1317729" cy="3100796"/>
            </a:xfrm>
            <a:custGeom>
              <a:avLst/>
              <a:gdLst>
                <a:gd name="connsiteX0" fmla="*/ 210345 w 420690"/>
                <a:gd name="connsiteY0" fmla="*/ 0 h 989942"/>
                <a:gd name="connsiteX1" fmla="*/ 218429 w 420690"/>
                <a:gd name="connsiteY1" fmla="*/ 6670 h 989942"/>
                <a:gd name="connsiteX2" fmla="*/ 420690 w 420690"/>
                <a:gd name="connsiteY2" fmla="*/ 494971 h 989942"/>
                <a:gd name="connsiteX3" fmla="*/ 218429 w 420690"/>
                <a:gd name="connsiteY3" fmla="*/ 983273 h 989942"/>
                <a:gd name="connsiteX4" fmla="*/ 210345 w 420690"/>
                <a:gd name="connsiteY4" fmla="*/ 989942 h 989942"/>
                <a:gd name="connsiteX5" fmla="*/ 202262 w 420690"/>
                <a:gd name="connsiteY5" fmla="*/ 983273 h 989942"/>
                <a:gd name="connsiteX6" fmla="*/ 0 w 420690"/>
                <a:gd name="connsiteY6" fmla="*/ 494971 h 989942"/>
                <a:gd name="connsiteX7" fmla="*/ 202262 w 420690"/>
                <a:gd name="connsiteY7" fmla="*/ 6670 h 98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690" h="989942">
                  <a:moveTo>
                    <a:pt x="210345" y="0"/>
                  </a:moveTo>
                  <a:lnTo>
                    <a:pt x="218429" y="6670"/>
                  </a:lnTo>
                  <a:cubicBezTo>
                    <a:pt x="343396" y="131637"/>
                    <a:pt x="420690" y="304278"/>
                    <a:pt x="420690" y="494971"/>
                  </a:cubicBezTo>
                  <a:cubicBezTo>
                    <a:pt x="420690" y="685665"/>
                    <a:pt x="343396" y="858305"/>
                    <a:pt x="218429" y="983273"/>
                  </a:cubicBezTo>
                  <a:lnTo>
                    <a:pt x="210345" y="989942"/>
                  </a:lnTo>
                  <a:lnTo>
                    <a:pt x="202262" y="983273"/>
                  </a:lnTo>
                  <a:cubicBezTo>
                    <a:pt x="77294" y="858305"/>
                    <a:pt x="0" y="685665"/>
                    <a:pt x="0" y="494971"/>
                  </a:cubicBezTo>
                  <a:cubicBezTo>
                    <a:pt x="0" y="304278"/>
                    <a:pt x="77294" y="131637"/>
                    <a:pt x="202262" y="66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872BD78-5105-44C0-9FFE-30D1DDC6EBAB}"/>
              </a:ext>
            </a:extLst>
          </p:cNvPr>
          <p:cNvGrpSpPr/>
          <p:nvPr/>
        </p:nvGrpSpPr>
        <p:grpSpPr>
          <a:xfrm flipH="1" flipV="1">
            <a:off x="-54504" y="9012"/>
            <a:ext cx="4447654" cy="4458476"/>
            <a:chOff x="2855510" y="-1922355"/>
            <a:chExt cx="4447654" cy="4458476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154E791B-0E0E-4B4D-9E92-9898385AF1D5}"/>
                </a:ext>
              </a:extLst>
            </p:cNvPr>
            <p:cNvSpPr/>
            <p:nvPr/>
          </p:nvSpPr>
          <p:spPr>
            <a:xfrm>
              <a:off x="2855515" y="297871"/>
              <a:ext cx="2223830" cy="2238250"/>
            </a:xfrm>
            <a:prstGeom prst="rect">
              <a:avLst/>
            </a:prstGeom>
            <a:solidFill>
              <a:srgbClr val="42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不完整圆 6">
              <a:extLst>
                <a:ext uri="{FF2B5EF4-FFF2-40B4-BE49-F238E27FC236}">
                  <a16:creationId xmlns:a16="http://schemas.microsoft.com/office/drawing/2014/main" xmlns="" id="{EC56CFAE-0E47-41F3-981D-433452781B7C}"/>
                </a:ext>
              </a:extLst>
            </p:cNvPr>
            <p:cNvSpPr/>
            <p:nvPr/>
          </p:nvSpPr>
          <p:spPr>
            <a:xfrm flipV="1">
              <a:off x="2855510" y="-1922355"/>
              <a:ext cx="4447654" cy="4447654"/>
            </a:xfrm>
            <a:prstGeom prst="pie">
              <a:avLst>
                <a:gd name="adj1" fmla="val 10796764"/>
                <a:gd name="adj2" fmla="val 16200000"/>
              </a:avLst>
            </a:prstGeom>
            <a:solidFill>
              <a:srgbClr val="E95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A978A51-83ED-4453-BA15-3855F5E3AC52}"/>
              </a:ext>
            </a:extLst>
          </p:cNvPr>
          <p:cNvGrpSpPr/>
          <p:nvPr/>
        </p:nvGrpSpPr>
        <p:grpSpPr>
          <a:xfrm>
            <a:off x="-36056" y="4381985"/>
            <a:ext cx="2223830" cy="2238250"/>
            <a:chOff x="9968171" y="4613449"/>
            <a:chExt cx="2223830" cy="22382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CA463085-382A-4E56-BBB0-55C54B1D5E8D}"/>
                </a:ext>
              </a:extLst>
            </p:cNvPr>
            <p:cNvSpPr/>
            <p:nvPr/>
          </p:nvSpPr>
          <p:spPr>
            <a:xfrm>
              <a:off x="9968171" y="4613449"/>
              <a:ext cx="2223830" cy="2238250"/>
            </a:xfrm>
            <a:prstGeom prst="rect">
              <a:avLst/>
            </a:prstGeom>
            <a:solidFill>
              <a:srgbClr val="45BAD2"/>
            </a:solidFill>
            <a:ln>
              <a:solidFill>
                <a:srgbClr val="FEDE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621BBF1B-B7AC-4A87-8571-B7EA1467F506}"/>
                </a:ext>
              </a:extLst>
            </p:cNvPr>
            <p:cNvSpPr/>
            <p:nvPr/>
          </p:nvSpPr>
          <p:spPr>
            <a:xfrm>
              <a:off x="10187146" y="4839643"/>
              <a:ext cx="1785862" cy="1785862"/>
            </a:xfrm>
            <a:prstGeom prst="ellipse">
              <a:avLst/>
            </a:prstGeom>
            <a:solidFill>
              <a:srgbClr val="F8CF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B0A6B8A2-06AD-4EA6-A9C3-9DF20E88D4E7}"/>
                </a:ext>
              </a:extLst>
            </p:cNvPr>
            <p:cNvSpPr/>
            <p:nvPr/>
          </p:nvSpPr>
          <p:spPr>
            <a:xfrm>
              <a:off x="10523630" y="5190251"/>
              <a:ext cx="1105393" cy="1105395"/>
            </a:xfrm>
            <a:prstGeom prst="ellipse">
              <a:avLst/>
            </a:prstGeom>
            <a:solidFill>
              <a:srgbClr val="FFA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05CF7DA-1BB3-4DDD-9BFA-DC6DC4F16920}"/>
              </a:ext>
            </a:extLst>
          </p:cNvPr>
          <p:cNvGrpSpPr/>
          <p:nvPr/>
        </p:nvGrpSpPr>
        <p:grpSpPr>
          <a:xfrm flipH="1">
            <a:off x="-47472" y="2228430"/>
            <a:ext cx="4447662" cy="4454857"/>
            <a:chOff x="7744337" y="2386020"/>
            <a:chExt cx="4447662" cy="445485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7DDE8F3-7814-4A45-A734-B51205B198FB}"/>
                </a:ext>
              </a:extLst>
            </p:cNvPr>
            <p:cNvSpPr/>
            <p:nvPr/>
          </p:nvSpPr>
          <p:spPr>
            <a:xfrm>
              <a:off x="9968169" y="2386020"/>
              <a:ext cx="2223830" cy="2238250"/>
            </a:xfrm>
            <a:prstGeom prst="rect">
              <a:avLst/>
            </a:prstGeom>
            <a:solidFill>
              <a:srgbClr val="EB5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不完整圆 13">
              <a:extLst>
                <a:ext uri="{FF2B5EF4-FFF2-40B4-BE49-F238E27FC236}">
                  <a16:creationId xmlns:a16="http://schemas.microsoft.com/office/drawing/2014/main" xmlns="" id="{64255CED-3508-4A2E-89B4-13805605C884}"/>
                </a:ext>
              </a:extLst>
            </p:cNvPr>
            <p:cNvSpPr/>
            <p:nvPr/>
          </p:nvSpPr>
          <p:spPr>
            <a:xfrm flipH="1">
              <a:off x="7744337" y="2393223"/>
              <a:ext cx="4447654" cy="4447654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5C4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不完整圆 14">
              <a:extLst>
                <a:ext uri="{FF2B5EF4-FFF2-40B4-BE49-F238E27FC236}">
                  <a16:creationId xmlns:a16="http://schemas.microsoft.com/office/drawing/2014/main" xmlns="" id="{0AB07EEC-A217-4833-B431-1C91371E06D3}"/>
                </a:ext>
              </a:extLst>
            </p:cNvPr>
            <p:cNvSpPr/>
            <p:nvPr/>
          </p:nvSpPr>
          <p:spPr>
            <a:xfrm flipH="1">
              <a:off x="8082918" y="2731804"/>
              <a:ext cx="3770492" cy="3770493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FFA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不完整圆 15">
              <a:extLst>
                <a:ext uri="{FF2B5EF4-FFF2-40B4-BE49-F238E27FC236}">
                  <a16:creationId xmlns:a16="http://schemas.microsoft.com/office/drawing/2014/main" xmlns="" id="{71CAC25D-D48C-4F0F-9DC6-D52525EED4A3}"/>
                </a:ext>
              </a:extLst>
            </p:cNvPr>
            <p:cNvSpPr/>
            <p:nvPr/>
          </p:nvSpPr>
          <p:spPr>
            <a:xfrm flipH="1">
              <a:off x="8804159" y="3453046"/>
              <a:ext cx="2328008" cy="2328010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42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63FD0DD-2561-4291-B605-F8A5A8CFFF3F}"/>
              </a:ext>
            </a:extLst>
          </p:cNvPr>
          <p:cNvGrpSpPr/>
          <p:nvPr/>
        </p:nvGrpSpPr>
        <p:grpSpPr>
          <a:xfrm>
            <a:off x="-36056" y="12631"/>
            <a:ext cx="2223830" cy="2238250"/>
            <a:chOff x="9968166" y="158591"/>
            <a:chExt cx="2223830" cy="223825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18B71B66-CD06-4E16-8815-18DCBEE8D15B}"/>
                </a:ext>
              </a:extLst>
            </p:cNvPr>
            <p:cNvSpPr/>
            <p:nvPr/>
          </p:nvSpPr>
          <p:spPr>
            <a:xfrm>
              <a:off x="9968166" y="158591"/>
              <a:ext cx="2223830" cy="2238250"/>
            </a:xfrm>
            <a:prstGeom prst="rect">
              <a:avLst/>
            </a:prstGeom>
            <a:solidFill>
              <a:srgbClr val="FAC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0F0351DB-97F3-4169-8F36-EFC1EC991873}"/>
                </a:ext>
              </a:extLst>
            </p:cNvPr>
            <p:cNvGrpSpPr/>
            <p:nvPr/>
          </p:nvGrpSpPr>
          <p:grpSpPr>
            <a:xfrm>
              <a:off x="9988959" y="222417"/>
              <a:ext cx="2169497" cy="1056602"/>
              <a:chOff x="10138078" y="2474602"/>
              <a:chExt cx="745822" cy="3632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C08B0CCA-5B85-4149-9AB9-DEAAE72D5337}"/>
                  </a:ext>
                </a:extLst>
              </p:cNvPr>
              <p:cNvSpPr/>
              <p:nvPr/>
            </p:nvSpPr>
            <p:spPr>
              <a:xfrm>
                <a:off x="10138078" y="2474602"/>
                <a:ext cx="363235" cy="363235"/>
              </a:xfrm>
              <a:prstGeom prst="ellipse">
                <a:avLst/>
              </a:prstGeom>
              <a:solidFill>
                <a:srgbClr val="5D4C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9FD6BF05-3EC3-40A8-8562-120CBB5A36F9}"/>
                  </a:ext>
                </a:extLst>
              </p:cNvPr>
              <p:cNvSpPr/>
              <p:nvPr/>
            </p:nvSpPr>
            <p:spPr>
              <a:xfrm>
                <a:off x="10520665" y="2474602"/>
                <a:ext cx="363235" cy="363235"/>
              </a:xfrm>
              <a:prstGeom prst="ellipse">
                <a:avLst/>
              </a:prstGeom>
              <a:solidFill>
                <a:srgbClr val="5D4C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25519840-BA13-4149-957C-2721C41AC11A}"/>
                </a:ext>
              </a:extLst>
            </p:cNvPr>
            <p:cNvGrpSpPr/>
            <p:nvPr/>
          </p:nvGrpSpPr>
          <p:grpSpPr>
            <a:xfrm>
              <a:off x="9991577" y="1317788"/>
              <a:ext cx="2169497" cy="1056602"/>
              <a:chOff x="10138078" y="2474602"/>
              <a:chExt cx="745822" cy="363235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CDE7F9F0-8BEF-4184-AF55-B5879CBF9804}"/>
                  </a:ext>
                </a:extLst>
              </p:cNvPr>
              <p:cNvSpPr/>
              <p:nvPr/>
            </p:nvSpPr>
            <p:spPr>
              <a:xfrm>
                <a:off x="10138078" y="2474602"/>
                <a:ext cx="363235" cy="363235"/>
              </a:xfrm>
              <a:prstGeom prst="ellipse">
                <a:avLst/>
              </a:prstGeom>
              <a:solidFill>
                <a:srgbClr val="E959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64A56FEF-D7AA-4E33-A1E7-309878706949}"/>
                  </a:ext>
                </a:extLst>
              </p:cNvPr>
              <p:cNvSpPr/>
              <p:nvPr/>
            </p:nvSpPr>
            <p:spPr>
              <a:xfrm>
                <a:off x="10520665" y="2474602"/>
                <a:ext cx="363235" cy="363235"/>
              </a:xfrm>
              <a:prstGeom prst="ellipse">
                <a:avLst/>
              </a:prstGeom>
              <a:solidFill>
                <a:srgbClr val="E959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387EEDC-1061-43F6-B207-3107CBE769D5}"/>
              </a:ext>
            </a:extLst>
          </p:cNvPr>
          <p:cNvSpPr/>
          <p:nvPr/>
        </p:nvSpPr>
        <p:spPr>
          <a:xfrm>
            <a:off x="2223904" y="2298686"/>
            <a:ext cx="2232927" cy="2232926"/>
          </a:xfrm>
          <a:prstGeom prst="ellipse">
            <a:avLst/>
          </a:prstGeom>
          <a:solidFill>
            <a:srgbClr val="FFA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149990D-18CF-478E-B6DC-8A6F4B855C2E}"/>
              </a:ext>
            </a:extLst>
          </p:cNvPr>
          <p:cNvSpPr/>
          <p:nvPr/>
        </p:nvSpPr>
        <p:spPr>
          <a:xfrm>
            <a:off x="4408221" y="920156"/>
            <a:ext cx="1291174" cy="12911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>
            <a:extLst>
              <a:ext uri="{FF2B5EF4-FFF2-40B4-BE49-F238E27FC236}">
                <a16:creationId xmlns:a16="http://schemas.microsoft.com/office/drawing/2014/main" xmlns="" id="{777AF939-EBB1-434C-99BC-6EDAC01C1142}"/>
              </a:ext>
            </a:extLst>
          </p:cNvPr>
          <p:cNvSpPr/>
          <p:nvPr/>
        </p:nvSpPr>
        <p:spPr>
          <a:xfrm flipH="1" flipV="1">
            <a:off x="4408226" y="0"/>
            <a:ext cx="2123973" cy="2123973"/>
          </a:xfrm>
          <a:prstGeom prst="rtTriangle">
            <a:avLst/>
          </a:prstGeom>
          <a:solidFill>
            <a:srgbClr val="FAC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847E32D-0755-4570-AF70-E24FD4288BCB}"/>
              </a:ext>
            </a:extLst>
          </p:cNvPr>
          <p:cNvSpPr txBox="1"/>
          <p:nvPr/>
        </p:nvSpPr>
        <p:spPr>
          <a:xfrm>
            <a:off x="5114393" y="3504822"/>
            <a:ext cx="66950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ACD3D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2020</a:t>
            </a:r>
          </a:p>
          <a:p>
            <a:r>
              <a:rPr lang="zh-CN" altLang="en-US" sz="5400" dirty="0">
                <a:solidFill>
                  <a:schemeClr val="bg1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设計驱动力峰会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C328F7E-E874-4942-8985-6C663A041B0F}"/>
              </a:ext>
            </a:extLst>
          </p:cNvPr>
          <p:cNvSpPr txBox="1"/>
          <p:nvPr/>
        </p:nvSpPr>
        <p:spPr>
          <a:xfrm>
            <a:off x="5215240" y="5454989"/>
            <a:ext cx="447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2020/05/20</a:t>
            </a:r>
            <a:r>
              <a:rPr lang="zh-CN" altLang="en-US" sz="2400" dirty="0">
                <a:solidFill>
                  <a:schemeClr val="bg1"/>
                </a:solidFill>
              </a:rPr>
              <a:t>   </a:t>
            </a:r>
            <a:r>
              <a:rPr lang="en-US" altLang="zh-CN" sz="2400" dirty="0">
                <a:solidFill>
                  <a:schemeClr val="bg1"/>
                </a:solidFill>
              </a:rPr>
              <a:t>10:00-17:30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3835173B-778F-4FA3-AE3B-40418A507EC0}"/>
              </a:ext>
            </a:extLst>
          </p:cNvPr>
          <p:cNvGrpSpPr/>
          <p:nvPr/>
        </p:nvGrpSpPr>
        <p:grpSpPr>
          <a:xfrm>
            <a:off x="10428348" y="309502"/>
            <a:ext cx="2097027" cy="1930063"/>
            <a:chOff x="239571" y="461902"/>
            <a:chExt cx="2097027" cy="1930063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4F7579E6-5C7F-4850-B5B8-BB05A7336457}"/>
                </a:ext>
              </a:extLst>
            </p:cNvPr>
            <p:cNvGrpSpPr/>
            <p:nvPr/>
          </p:nvGrpSpPr>
          <p:grpSpPr>
            <a:xfrm>
              <a:off x="239571" y="461902"/>
              <a:ext cx="2097027" cy="1930063"/>
              <a:chOff x="2462278" y="-3984203"/>
              <a:chExt cx="2097027" cy="1930063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1144EEC3-1B94-4357-94DB-7066E3010636}"/>
                  </a:ext>
                </a:extLst>
              </p:cNvPr>
              <p:cNvSpPr txBox="1"/>
              <p:nvPr/>
            </p:nvSpPr>
            <p:spPr>
              <a:xfrm>
                <a:off x="2496945" y="-3984203"/>
                <a:ext cx="2062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7666B2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加入会员</a:t>
                </a:r>
                <a:endParaRPr lang="en-US" altLang="zh-CN" sz="1200" dirty="0">
                  <a:solidFill>
                    <a:srgbClr val="7666B2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r>
                  <a:rPr lang="zh-CN" altLang="en-US" sz="1200" dirty="0">
                    <a:solidFill>
                      <a:srgbClr val="7666B2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素材免费下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7B149A93-4E26-449C-8FC6-E60DAE9EC025}"/>
                  </a:ext>
                </a:extLst>
              </p:cNvPr>
              <p:cNvSpPr txBox="1"/>
              <p:nvPr/>
            </p:nvSpPr>
            <p:spPr>
              <a:xfrm>
                <a:off x="2462278" y="-3524852"/>
                <a:ext cx="20623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7666B2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JUN</a:t>
                </a:r>
              </a:p>
              <a:p>
                <a:r>
                  <a:rPr lang="en-US" altLang="zh-CN" sz="3200" dirty="0">
                    <a:solidFill>
                      <a:srgbClr val="7666B2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20-23</a:t>
                </a:r>
                <a:endParaRPr lang="zh-CN" altLang="en-US" sz="3200" dirty="0">
                  <a:solidFill>
                    <a:srgbClr val="7666B2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F7A36C92-8835-4776-9DA2-0C6FB5BDFACE}"/>
                  </a:ext>
                </a:extLst>
              </p:cNvPr>
              <p:cNvSpPr txBox="1"/>
              <p:nvPr/>
            </p:nvSpPr>
            <p:spPr>
              <a:xfrm>
                <a:off x="2470356" y="-2254195"/>
                <a:ext cx="1771449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00" dirty="0">
                    <a:solidFill>
                      <a:srgbClr val="7666B2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更多</a:t>
                </a:r>
                <a:r>
                  <a:rPr lang="en-US" altLang="zh-CN" sz="700" dirty="0">
                    <a:solidFill>
                      <a:srgbClr val="7666B2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PPT</a:t>
                </a:r>
                <a:r>
                  <a:rPr lang="zh-CN" altLang="en-US" sz="700" dirty="0">
                    <a:solidFill>
                      <a:srgbClr val="7666B2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素材关注公众号大文懂个</a:t>
                </a:r>
                <a:r>
                  <a:rPr lang="en-US" altLang="zh-CN" sz="700" dirty="0">
                    <a:solidFill>
                      <a:srgbClr val="7666B2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</a:t>
                </a:r>
                <a:endParaRPr lang="zh-CN" altLang="en-US" sz="700" dirty="0">
                  <a:solidFill>
                    <a:srgbClr val="7666B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A710A146-90E2-4D70-B4A5-24ED9819040B}"/>
                </a:ext>
              </a:extLst>
            </p:cNvPr>
            <p:cNvSpPr/>
            <p:nvPr/>
          </p:nvSpPr>
          <p:spPr>
            <a:xfrm>
              <a:off x="378068" y="963244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rgbClr val="7666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7666B2"/>
                </a:solidFill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4689375-06C8-4C09-AA23-0E722B4FE217}"/>
                </a:ext>
              </a:extLst>
            </p:cNvPr>
            <p:cNvSpPr/>
            <p:nvPr/>
          </p:nvSpPr>
          <p:spPr>
            <a:xfrm>
              <a:off x="361966" y="2151510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rgbClr val="7666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7666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17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;p2">
            <a:extLst>
              <a:ext uri="{FF2B5EF4-FFF2-40B4-BE49-F238E27FC236}">
                <a16:creationId xmlns:a16="http://schemas.microsoft.com/office/drawing/2014/main" xmlns="" id="{7823B3F0-C9AF-4C05-9BE9-B9DCA25DE4F7}"/>
              </a:ext>
            </a:extLst>
          </p:cNvPr>
          <p:cNvSpPr/>
          <p:nvPr/>
        </p:nvSpPr>
        <p:spPr>
          <a:xfrm>
            <a:off x="-150233" y="-3293068"/>
            <a:ext cx="5358025" cy="10718519"/>
          </a:xfrm>
          <a:custGeom>
            <a:avLst/>
            <a:gdLst/>
            <a:ahLst/>
            <a:cxnLst/>
            <a:rect l="l" t="t" r="r" b="b"/>
            <a:pathLst>
              <a:path w="54242" h="108509" extrusionOk="0">
                <a:moveTo>
                  <a:pt x="0" y="0"/>
                </a:moveTo>
                <a:lnTo>
                  <a:pt x="0" y="108509"/>
                </a:lnTo>
                <a:lnTo>
                  <a:pt x="54242" y="54254"/>
                </a:lnTo>
                <a:lnTo>
                  <a:pt x="0" y="0"/>
                </a:lnTo>
                <a:close/>
              </a:path>
            </a:pathLst>
          </a:custGeom>
          <a:solidFill>
            <a:srgbClr val="FF613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" name="Google Shape;10;p2">
            <a:extLst>
              <a:ext uri="{FF2B5EF4-FFF2-40B4-BE49-F238E27FC236}">
                <a16:creationId xmlns:a16="http://schemas.microsoft.com/office/drawing/2014/main" xmlns="" id="{D7C33D5F-5F02-475B-953B-F9CA5C7122F7}"/>
              </a:ext>
            </a:extLst>
          </p:cNvPr>
          <p:cNvSpPr/>
          <p:nvPr/>
        </p:nvSpPr>
        <p:spPr>
          <a:xfrm>
            <a:off x="8665144" y="360001"/>
            <a:ext cx="3109513" cy="6220097"/>
          </a:xfrm>
          <a:custGeom>
            <a:avLst/>
            <a:gdLst/>
            <a:ahLst/>
            <a:cxnLst/>
            <a:rect l="l" t="t" r="r" b="b"/>
            <a:pathLst>
              <a:path w="54242" h="108509" extrusionOk="0">
                <a:moveTo>
                  <a:pt x="0" y="0"/>
                </a:moveTo>
                <a:lnTo>
                  <a:pt x="0" y="108509"/>
                </a:lnTo>
                <a:lnTo>
                  <a:pt x="54242" y="54254"/>
                </a:lnTo>
                <a:lnTo>
                  <a:pt x="0" y="0"/>
                </a:lnTo>
                <a:close/>
              </a:path>
            </a:pathLst>
          </a:custGeom>
          <a:solidFill>
            <a:srgbClr val="FB604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xmlns="" id="{BE623F4D-1282-4493-AF11-A6AE09630E54}"/>
              </a:ext>
            </a:extLst>
          </p:cNvPr>
          <p:cNvSpPr/>
          <p:nvPr/>
        </p:nvSpPr>
        <p:spPr>
          <a:xfrm>
            <a:off x="8106602" y="-1205349"/>
            <a:ext cx="1194601" cy="597645"/>
          </a:xfrm>
          <a:custGeom>
            <a:avLst/>
            <a:gdLst/>
            <a:ahLst/>
            <a:cxnLst/>
            <a:rect l="l" t="t" r="r" b="b"/>
            <a:pathLst>
              <a:path w="22517" h="11265" extrusionOk="0">
                <a:moveTo>
                  <a:pt x="11265" y="0"/>
                </a:moveTo>
                <a:lnTo>
                  <a:pt x="1" y="11265"/>
                </a:lnTo>
                <a:lnTo>
                  <a:pt x="22517" y="11265"/>
                </a:lnTo>
                <a:lnTo>
                  <a:pt x="11265" y="0"/>
                </a:lnTo>
                <a:close/>
              </a:path>
            </a:pathLst>
          </a:custGeom>
          <a:solidFill>
            <a:srgbClr val="45375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" name="Google Shape;12;p2">
            <a:extLst>
              <a:ext uri="{FF2B5EF4-FFF2-40B4-BE49-F238E27FC236}">
                <a16:creationId xmlns:a16="http://schemas.microsoft.com/office/drawing/2014/main" xmlns="" id="{F09964CE-CA3C-41DE-9C38-75B9CD7AF2A7}"/>
              </a:ext>
            </a:extLst>
          </p:cNvPr>
          <p:cNvSpPr/>
          <p:nvPr/>
        </p:nvSpPr>
        <p:spPr>
          <a:xfrm>
            <a:off x="8106602" y="-236966"/>
            <a:ext cx="1194601" cy="596956"/>
          </a:xfrm>
          <a:custGeom>
            <a:avLst/>
            <a:gdLst/>
            <a:ahLst/>
            <a:cxnLst/>
            <a:rect l="l" t="t" r="r" b="b"/>
            <a:pathLst>
              <a:path w="22517" h="11252" extrusionOk="0">
                <a:moveTo>
                  <a:pt x="1" y="1"/>
                </a:moveTo>
                <a:lnTo>
                  <a:pt x="11265" y="11252"/>
                </a:lnTo>
                <a:lnTo>
                  <a:pt x="22517" y="1"/>
                </a:lnTo>
                <a:close/>
              </a:path>
            </a:pathLst>
          </a:custGeom>
          <a:solidFill>
            <a:srgbClr val="968D8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3;p2">
            <a:extLst>
              <a:ext uri="{FF2B5EF4-FFF2-40B4-BE49-F238E27FC236}">
                <a16:creationId xmlns:a16="http://schemas.microsoft.com/office/drawing/2014/main" xmlns="" id="{A1C533B6-833D-4D1F-BE2F-379156D47824}"/>
              </a:ext>
            </a:extLst>
          </p:cNvPr>
          <p:cNvSpPr/>
          <p:nvPr/>
        </p:nvSpPr>
        <p:spPr>
          <a:xfrm>
            <a:off x="8114403" y="6519303"/>
            <a:ext cx="1178991" cy="589207"/>
          </a:xfrm>
          <a:custGeom>
            <a:avLst/>
            <a:gdLst/>
            <a:ahLst/>
            <a:cxnLst/>
            <a:rect l="l" t="t" r="r" b="b"/>
            <a:pathLst>
              <a:path w="22517" h="11253" extrusionOk="0">
                <a:moveTo>
                  <a:pt x="11265" y="1"/>
                </a:moveTo>
                <a:lnTo>
                  <a:pt x="1" y="11252"/>
                </a:lnTo>
                <a:lnTo>
                  <a:pt x="22517" y="11252"/>
                </a:lnTo>
                <a:lnTo>
                  <a:pt x="11265" y="1"/>
                </a:lnTo>
                <a:close/>
              </a:path>
            </a:pathLst>
          </a:custGeom>
          <a:solidFill>
            <a:srgbClr val="968D8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4;p2">
            <a:extLst>
              <a:ext uri="{FF2B5EF4-FFF2-40B4-BE49-F238E27FC236}">
                <a16:creationId xmlns:a16="http://schemas.microsoft.com/office/drawing/2014/main" xmlns="" id="{DF548526-A2EF-42E2-8B92-D2A4E8F6C549}"/>
              </a:ext>
            </a:extLst>
          </p:cNvPr>
          <p:cNvSpPr/>
          <p:nvPr/>
        </p:nvSpPr>
        <p:spPr>
          <a:xfrm>
            <a:off x="8000103" y="7108435"/>
            <a:ext cx="1178991" cy="589836"/>
          </a:xfrm>
          <a:custGeom>
            <a:avLst/>
            <a:gdLst/>
            <a:ahLst/>
            <a:cxnLst/>
            <a:rect l="l" t="t" r="r" b="b"/>
            <a:pathLst>
              <a:path w="22517" h="11265" extrusionOk="0">
                <a:moveTo>
                  <a:pt x="1" y="0"/>
                </a:moveTo>
                <a:lnTo>
                  <a:pt x="11265" y="11265"/>
                </a:lnTo>
                <a:lnTo>
                  <a:pt x="22517" y="0"/>
                </a:lnTo>
                <a:close/>
              </a:path>
            </a:pathLst>
          </a:custGeom>
          <a:solidFill>
            <a:srgbClr val="45375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2" name="Google Shape;15;p2">
            <a:extLst>
              <a:ext uri="{FF2B5EF4-FFF2-40B4-BE49-F238E27FC236}">
                <a16:creationId xmlns:a16="http://schemas.microsoft.com/office/drawing/2014/main" xmlns="" id="{52C74F74-DAA1-4AD3-B277-B6E9D83CD8B4}"/>
              </a:ext>
            </a:extLst>
          </p:cNvPr>
          <p:cNvGrpSpPr/>
          <p:nvPr/>
        </p:nvGrpSpPr>
        <p:grpSpPr>
          <a:xfrm rot="2700000">
            <a:off x="5525511" y="-1234951"/>
            <a:ext cx="2199697" cy="2199697"/>
            <a:chOff x="3237950" y="4114963"/>
            <a:chExt cx="1249000" cy="1249000"/>
          </a:xfrm>
        </p:grpSpPr>
        <p:sp>
          <p:nvSpPr>
            <p:cNvPr id="13" name="Google Shape;16;p2">
              <a:extLst>
                <a:ext uri="{FF2B5EF4-FFF2-40B4-BE49-F238E27FC236}">
                  <a16:creationId xmlns:a16="http://schemas.microsoft.com/office/drawing/2014/main" xmlns="" id="{76669F12-B578-458F-AC03-E4A05DE6D89C}"/>
                </a:ext>
              </a:extLst>
            </p:cNvPr>
            <p:cNvSpPr/>
            <p:nvPr/>
          </p:nvSpPr>
          <p:spPr>
            <a:xfrm>
              <a:off x="3237950" y="4114963"/>
              <a:ext cx="1249000" cy="1249000"/>
            </a:xfrm>
            <a:custGeom>
              <a:avLst/>
              <a:gdLst/>
              <a:ahLst/>
              <a:cxnLst/>
              <a:rect l="l" t="t" r="r" b="b"/>
              <a:pathLst>
                <a:path w="49960" h="49960" extrusionOk="0">
                  <a:moveTo>
                    <a:pt x="1" y="0"/>
                  </a:moveTo>
                  <a:lnTo>
                    <a:pt x="1" y="49960"/>
                  </a:lnTo>
                  <a:lnTo>
                    <a:pt x="49960" y="49960"/>
                  </a:lnTo>
                  <a:lnTo>
                    <a:pt x="49960" y="0"/>
                  </a:lnTo>
                  <a:close/>
                </a:path>
              </a:pathLst>
            </a:custGeom>
            <a:solidFill>
              <a:srgbClr val="FEB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7;p2">
              <a:extLst>
                <a:ext uri="{FF2B5EF4-FFF2-40B4-BE49-F238E27FC236}">
                  <a16:creationId xmlns:a16="http://schemas.microsoft.com/office/drawing/2014/main" xmlns="" id="{E6851BAF-F4CA-4FBC-AFB1-E07CEA93E298}"/>
                </a:ext>
              </a:extLst>
            </p:cNvPr>
            <p:cNvSpPr/>
            <p:nvPr/>
          </p:nvSpPr>
          <p:spPr>
            <a:xfrm>
              <a:off x="3237950" y="4114963"/>
              <a:ext cx="1249000" cy="624525"/>
            </a:xfrm>
            <a:custGeom>
              <a:avLst/>
              <a:gdLst/>
              <a:ahLst/>
              <a:cxnLst/>
              <a:rect l="l" t="t" r="r" b="b"/>
              <a:pathLst>
                <a:path w="49960" h="24981" extrusionOk="0">
                  <a:moveTo>
                    <a:pt x="1" y="0"/>
                  </a:moveTo>
                  <a:lnTo>
                    <a:pt x="1" y="24980"/>
                  </a:lnTo>
                  <a:lnTo>
                    <a:pt x="49960" y="24980"/>
                  </a:lnTo>
                  <a:lnTo>
                    <a:pt x="49960" y="0"/>
                  </a:lnTo>
                  <a:close/>
                </a:path>
              </a:pathLst>
            </a:custGeom>
            <a:solidFill>
              <a:srgbClr val="0033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5" name="Google Shape;18;p2">
            <a:extLst>
              <a:ext uri="{FF2B5EF4-FFF2-40B4-BE49-F238E27FC236}">
                <a16:creationId xmlns:a16="http://schemas.microsoft.com/office/drawing/2014/main" xmlns="" id="{2A32284A-BEC0-4FC8-9955-0297AD0A22F4}"/>
              </a:ext>
            </a:extLst>
          </p:cNvPr>
          <p:cNvSpPr/>
          <p:nvPr/>
        </p:nvSpPr>
        <p:spPr>
          <a:xfrm>
            <a:off x="6036137" y="1472167"/>
            <a:ext cx="1178991" cy="589836"/>
          </a:xfrm>
          <a:custGeom>
            <a:avLst/>
            <a:gdLst/>
            <a:ahLst/>
            <a:cxnLst/>
            <a:rect l="l" t="t" r="r" b="b"/>
            <a:pathLst>
              <a:path w="22517" h="11265" extrusionOk="0">
                <a:moveTo>
                  <a:pt x="11265" y="0"/>
                </a:moveTo>
                <a:lnTo>
                  <a:pt x="1" y="11265"/>
                </a:lnTo>
                <a:lnTo>
                  <a:pt x="22517" y="11265"/>
                </a:lnTo>
                <a:lnTo>
                  <a:pt x="11265" y="0"/>
                </a:lnTo>
                <a:close/>
              </a:path>
            </a:pathLst>
          </a:custGeom>
          <a:solidFill>
            <a:srgbClr val="06759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" name="Google Shape;19;p2">
            <a:extLst>
              <a:ext uri="{FF2B5EF4-FFF2-40B4-BE49-F238E27FC236}">
                <a16:creationId xmlns:a16="http://schemas.microsoft.com/office/drawing/2014/main" xmlns="" id="{6814019C-D006-43FD-8CBB-818A27D103F6}"/>
              </a:ext>
            </a:extLst>
          </p:cNvPr>
          <p:cNvSpPr/>
          <p:nvPr/>
        </p:nvSpPr>
        <p:spPr>
          <a:xfrm>
            <a:off x="6036137" y="2061927"/>
            <a:ext cx="1178991" cy="589155"/>
          </a:xfrm>
          <a:custGeom>
            <a:avLst/>
            <a:gdLst/>
            <a:ahLst/>
            <a:cxnLst/>
            <a:rect l="l" t="t" r="r" b="b"/>
            <a:pathLst>
              <a:path w="22517" h="11252" extrusionOk="0">
                <a:moveTo>
                  <a:pt x="1" y="1"/>
                </a:moveTo>
                <a:lnTo>
                  <a:pt x="11265" y="11252"/>
                </a:lnTo>
                <a:lnTo>
                  <a:pt x="22517" y="1"/>
                </a:lnTo>
                <a:close/>
              </a:path>
            </a:pathLst>
          </a:custGeom>
          <a:solidFill>
            <a:srgbClr val="FEB10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" name="Google Shape;20;p2">
            <a:extLst>
              <a:ext uri="{FF2B5EF4-FFF2-40B4-BE49-F238E27FC236}">
                <a16:creationId xmlns:a16="http://schemas.microsoft.com/office/drawing/2014/main" xmlns="" id="{96994557-F84A-4E2C-8FA8-DDFB0F5A091E}"/>
              </a:ext>
            </a:extLst>
          </p:cNvPr>
          <p:cNvSpPr/>
          <p:nvPr/>
        </p:nvSpPr>
        <p:spPr>
          <a:xfrm rot="-2700000">
            <a:off x="4826664" y="1977546"/>
            <a:ext cx="1178965" cy="589823"/>
          </a:xfrm>
          <a:custGeom>
            <a:avLst/>
            <a:gdLst/>
            <a:ahLst/>
            <a:cxnLst/>
            <a:rect l="l" t="t" r="r" b="b"/>
            <a:pathLst>
              <a:path w="22517" h="11265" extrusionOk="0">
                <a:moveTo>
                  <a:pt x="11265" y="0"/>
                </a:moveTo>
                <a:lnTo>
                  <a:pt x="1" y="11265"/>
                </a:lnTo>
                <a:lnTo>
                  <a:pt x="22517" y="11265"/>
                </a:lnTo>
                <a:lnTo>
                  <a:pt x="11265" y="0"/>
                </a:lnTo>
                <a:close/>
              </a:path>
            </a:pathLst>
          </a:custGeom>
          <a:solidFill>
            <a:srgbClr val="FF613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21;p2">
            <a:extLst>
              <a:ext uri="{FF2B5EF4-FFF2-40B4-BE49-F238E27FC236}">
                <a16:creationId xmlns:a16="http://schemas.microsoft.com/office/drawing/2014/main" xmlns="" id="{0F1986EC-A1BC-4B68-A0B2-7029FBF04FF3}"/>
              </a:ext>
            </a:extLst>
          </p:cNvPr>
          <p:cNvSpPr/>
          <p:nvPr/>
        </p:nvSpPr>
        <p:spPr>
          <a:xfrm rot="-2700000">
            <a:off x="5243447" y="2394670"/>
            <a:ext cx="1178965" cy="589143"/>
          </a:xfrm>
          <a:custGeom>
            <a:avLst/>
            <a:gdLst/>
            <a:ahLst/>
            <a:cxnLst/>
            <a:rect l="l" t="t" r="r" b="b"/>
            <a:pathLst>
              <a:path w="22517" h="11252" extrusionOk="0">
                <a:moveTo>
                  <a:pt x="1" y="1"/>
                </a:moveTo>
                <a:lnTo>
                  <a:pt x="11265" y="11252"/>
                </a:lnTo>
                <a:lnTo>
                  <a:pt x="22517" y="1"/>
                </a:lnTo>
                <a:close/>
              </a:path>
            </a:pathLst>
          </a:custGeom>
          <a:solidFill>
            <a:srgbClr val="027EA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grpSp>
        <p:nvGrpSpPr>
          <p:cNvPr id="19" name="Google Shape;22;p2">
            <a:extLst>
              <a:ext uri="{FF2B5EF4-FFF2-40B4-BE49-F238E27FC236}">
                <a16:creationId xmlns:a16="http://schemas.microsoft.com/office/drawing/2014/main" xmlns="" id="{206FC8B1-EBA6-4BC0-A052-DF20545FD90F}"/>
              </a:ext>
            </a:extLst>
          </p:cNvPr>
          <p:cNvGrpSpPr/>
          <p:nvPr/>
        </p:nvGrpSpPr>
        <p:grpSpPr>
          <a:xfrm>
            <a:off x="1794040" y="935752"/>
            <a:ext cx="2260856" cy="2260901"/>
            <a:chOff x="5236325" y="2233488"/>
            <a:chExt cx="1249000" cy="1249025"/>
          </a:xfrm>
        </p:grpSpPr>
        <p:sp>
          <p:nvSpPr>
            <p:cNvPr id="20" name="Google Shape;23;p2">
              <a:extLst>
                <a:ext uri="{FF2B5EF4-FFF2-40B4-BE49-F238E27FC236}">
                  <a16:creationId xmlns:a16="http://schemas.microsoft.com/office/drawing/2014/main" xmlns="" id="{2012E259-D68B-4241-AD12-C2C0822D1317}"/>
                </a:ext>
              </a:extLst>
            </p:cNvPr>
            <p:cNvSpPr/>
            <p:nvPr/>
          </p:nvSpPr>
          <p:spPr>
            <a:xfrm>
              <a:off x="5236325" y="2233488"/>
              <a:ext cx="1249000" cy="1249025"/>
            </a:xfrm>
            <a:custGeom>
              <a:avLst/>
              <a:gdLst/>
              <a:ahLst/>
              <a:cxnLst/>
              <a:rect l="l" t="t" r="r" b="b"/>
              <a:pathLst>
                <a:path w="49960" h="49961" extrusionOk="0">
                  <a:moveTo>
                    <a:pt x="1" y="1"/>
                  </a:moveTo>
                  <a:lnTo>
                    <a:pt x="1" y="49960"/>
                  </a:lnTo>
                  <a:lnTo>
                    <a:pt x="49960" y="49960"/>
                  </a:lnTo>
                  <a:lnTo>
                    <a:pt x="49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4;p2">
              <a:extLst>
                <a:ext uri="{FF2B5EF4-FFF2-40B4-BE49-F238E27FC236}">
                  <a16:creationId xmlns:a16="http://schemas.microsoft.com/office/drawing/2014/main" xmlns="" id="{D92245E7-A924-47EB-9765-072081179581}"/>
                </a:ext>
              </a:extLst>
            </p:cNvPr>
            <p:cNvSpPr/>
            <p:nvPr/>
          </p:nvSpPr>
          <p:spPr>
            <a:xfrm>
              <a:off x="5236325" y="2233488"/>
              <a:ext cx="1249000" cy="1249025"/>
            </a:xfrm>
            <a:custGeom>
              <a:avLst/>
              <a:gdLst/>
              <a:ahLst/>
              <a:cxnLst/>
              <a:rect l="l" t="t" r="r" b="b"/>
              <a:pathLst>
                <a:path w="49960" h="49961" extrusionOk="0">
                  <a:moveTo>
                    <a:pt x="24980" y="1"/>
                  </a:moveTo>
                  <a:cubicBezTo>
                    <a:pt x="11152" y="1"/>
                    <a:pt x="1" y="11112"/>
                    <a:pt x="1" y="24980"/>
                  </a:cubicBezTo>
                  <a:cubicBezTo>
                    <a:pt x="1" y="38809"/>
                    <a:pt x="11152" y="49960"/>
                    <a:pt x="24980" y="49960"/>
                  </a:cubicBezTo>
                  <a:cubicBezTo>
                    <a:pt x="38809" y="49960"/>
                    <a:pt x="49960" y="38809"/>
                    <a:pt x="49960" y="24980"/>
                  </a:cubicBezTo>
                  <a:cubicBezTo>
                    <a:pt x="49960" y="11112"/>
                    <a:pt x="38809" y="1"/>
                    <a:pt x="24980" y="1"/>
                  </a:cubicBezTo>
                  <a:close/>
                </a:path>
              </a:pathLst>
            </a:custGeom>
            <a:solidFill>
              <a:srgbClr val="0133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2" name="Google Shape;25;p2">
            <a:extLst>
              <a:ext uri="{FF2B5EF4-FFF2-40B4-BE49-F238E27FC236}">
                <a16:creationId xmlns:a16="http://schemas.microsoft.com/office/drawing/2014/main" xmlns="" id="{DBC74225-0D83-4313-BF4F-02AAF591E813}"/>
              </a:ext>
            </a:extLst>
          </p:cNvPr>
          <p:cNvGrpSpPr/>
          <p:nvPr/>
        </p:nvGrpSpPr>
        <p:grpSpPr>
          <a:xfrm rot="10800000">
            <a:off x="10694997" y="5192649"/>
            <a:ext cx="1665334" cy="1665335"/>
            <a:chOff x="1134675" y="247113"/>
            <a:chExt cx="1249000" cy="1249001"/>
          </a:xfrm>
        </p:grpSpPr>
        <p:sp>
          <p:nvSpPr>
            <p:cNvPr id="23" name="Google Shape;26;p2">
              <a:extLst>
                <a:ext uri="{FF2B5EF4-FFF2-40B4-BE49-F238E27FC236}">
                  <a16:creationId xmlns:a16="http://schemas.microsoft.com/office/drawing/2014/main" xmlns="" id="{0B3813A1-3D3A-4481-BCCB-CD48B06ABC35}"/>
                </a:ext>
              </a:extLst>
            </p:cNvPr>
            <p:cNvSpPr/>
            <p:nvPr/>
          </p:nvSpPr>
          <p:spPr>
            <a:xfrm>
              <a:off x="1134675" y="247113"/>
              <a:ext cx="1249000" cy="1249000"/>
            </a:xfrm>
            <a:custGeom>
              <a:avLst/>
              <a:gdLst/>
              <a:ahLst/>
              <a:cxnLst/>
              <a:rect l="l" t="t" r="r" b="b"/>
              <a:pathLst>
                <a:path w="49960" h="49960" extrusionOk="0">
                  <a:moveTo>
                    <a:pt x="0" y="0"/>
                  </a:moveTo>
                  <a:lnTo>
                    <a:pt x="0" y="49959"/>
                  </a:lnTo>
                  <a:lnTo>
                    <a:pt x="49959" y="49959"/>
                  </a:lnTo>
                  <a:lnTo>
                    <a:pt x="49959" y="0"/>
                  </a:lnTo>
                  <a:close/>
                </a:path>
              </a:pathLst>
            </a:custGeom>
            <a:solidFill>
              <a:srgbClr val="0235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7;p2">
              <a:extLst>
                <a:ext uri="{FF2B5EF4-FFF2-40B4-BE49-F238E27FC236}">
                  <a16:creationId xmlns:a16="http://schemas.microsoft.com/office/drawing/2014/main" xmlns="" id="{EBB0E650-7120-42B2-8AA4-BBFF51324BA3}"/>
                </a:ext>
              </a:extLst>
            </p:cNvPr>
            <p:cNvSpPr/>
            <p:nvPr/>
          </p:nvSpPr>
          <p:spPr>
            <a:xfrm>
              <a:off x="1134675" y="247114"/>
              <a:ext cx="1249000" cy="1249000"/>
            </a:xfrm>
            <a:custGeom>
              <a:avLst/>
              <a:gdLst/>
              <a:ahLst/>
              <a:cxnLst/>
              <a:rect l="l" t="t" r="r" b="b"/>
              <a:pathLst>
                <a:path w="49960" h="49960" extrusionOk="0">
                  <a:moveTo>
                    <a:pt x="0" y="0"/>
                  </a:moveTo>
                  <a:lnTo>
                    <a:pt x="0" y="49959"/>
                  </a:lnTo>
                  <a:cubicBezTo>
                    <a:pt x="27578" y="49959"/>
                    <a:pt x="49959" y="27578"/>
                    <a:pt x="49959" y="0"/>
                  </a:cubicBezTo>
                  <a:close/>
                </a:path>
              </a:pathLst>
            </a:custGeom>
            <a:solidFill>
              <a:srgbClr val="FB60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grpSp>
        <p:nvGrpSpPr>
          <p:cNvPr id="25" name="Google Shape;28;p2">
            <a:extLst>
              <a:ext uri="{FF2B5EF4-FFF2-40B4-BE49-F238E27FC236}">
                <a16:creationId xmlns:a16="http://schemas.microsoft.com/office/drawing/2014/main" xmlns="" id="{BA12ED0D-DDC0-44F7-9C62-72B81BFCE6D3}"/>
              </a:ext>
            </a:extLst>
          </p:cNvPr>
          <p:cNvGrpSpPr/>
          <p:nvPr/>
        </p:nvGrpSpPr>
        <p:grpSpPr>
          <a:xfrm>
            <a:off x="10990703" y="-484760"/>
            <a:ext cx="1757080" cy="1689515"/>
            <a:chOff x="3212975" y="2233488"/>
            <a:chExt cx="1298975" cy="1249025"/>
          </a:xfrm>
          <a:solidFill>
            <a:srgbClr val="023579"/>
          </a:solidFill>
        </p:grpSpPr>
        <p:sp>
          <p:nvSpPr>
            <p:cNvPr id="26" name="Google Shape;29;p2">
              <a:extLst>
                <a:ext uri="{FF2B5EF4-FFF2-40B4-BE49-F238E27FC236}">
                  <a16:creationId xmlns:a16="http://schemas.microsoft.com/office/drawing/2014/main" xmlns="" id="{CEAC948F-FD8A-4E89-A2FF-E23372B897B3}"/>
                </a:ext>
              </a:extLst>
            </p:cNvPr>
            <p:cNvSpPr/>
            <p:nvPr/>
          </p:nvSpPr>
          <p:spPr>
            <a:xfrm>
              <a:off x="3212975" y="2233488"/>
              <a:ext cx="259800" cy="1249025"/>
            </a:xfrm>
            <a:custGeom>
              <a:avLst/>
              <a:gdLst/>
              <a:ahLst/>
              <a:cxnLst/>
              <a:rect l="l" t="t" r="r" b="b"/>
              <a:pathLst>
                <a:path w="10392" h="49961" extrusionOk="0">
                  <a:moveTo>
                    <a:pt x="5196" y="1"/>
                  </a:moveTo>
                  <a:lnTo>
                    <a:pt x="0" y="5196"/>
                  </a:lnTo>
                  <a:lnTo>
                    <a:pt x="4956" y="10112"/>
                  </a:lnTo>
                  <a:lnTo>
                    <a:pt x="0" y="15068"/>
                  </a:lnTo>
                  <a:lnTo>
                    <a:pt x="4956" y="20024"/>
                  </a:lnTo>
                  <a:lnTo>
                    <a:pt x="0" y="24980"/>
                  </a:lnTo>
                  <a:lnTo>
                    <a:pt x="4956" y="29896"/>
                  </a:lnTo>
                  <a:lnTo>
                    <a:pt x="0" y="34852"/>
                  </a:lnTo>
                  <a:lnTo>
                    <a:pt x="4956" y="39808"/>
                  </a:lnTo>
                  <a:lnTo>
                    <a:pt x="0" y="44764"/>
                  </a:lnTo>
                  <a:lnTo>
                    <a:pt x="5196" y="49960"/>
                  </a:lnTo>
                  <a:lnTo>
                    <a:pt x="10392" y="44764"/>
                  </a:lnTo>
                  <a:lnTo>
                    <a:pt x="5436" y="39808"/>
                  </a:lnTo>
                  <a:lnTo>
                    <a:pt x="10392" y="34852"/>
                  </a:lnTo>
                  <a:lnTo>
                    <a:pt x="5436" y="29896"/>
                  </a:lnTo>
                  <a:lnTo>
                    <a:pt x="10392" y="24980"/>
                  </a:lnTo>
                  <a:lnTo>
                    <a:pt x="5436" y="20024"/>
                  </a:lnTo>
                  <a:lnTo>
                    <a:pt x="10392" y="15068"/>
                  </a:lnTo>
                  <a:lnTo>
                    <a:pt x="5436" y="10112"/>
                  </a:lnTo>
                  <a:lnTo>
                    <a:pt x="10392" y="5196"/>
                  </a:lnTo>
                  <a:lnTo>
                    <a:pt x="5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30;p2">
              <a:extLst>
                <a:ext uri="{FF2B5EF4-FFF2-40B4-BE49-F238E27FC236}">
                  <a16:creationId xmlns:a16="http://schemas.microsoft.com/office/drawing/2014/main" xmlns="" id="{78F0B04A-AC4A-49FB-945B-1C7B0278DA3F}"/>
                </a:ext>
              </a:extLst>
            </p:cNvPr>
            <p:cNvSpPr/>
            <p:nvPr/>
          </p:nvSpPr>
          <p:spPr>
            <a:xfrm>
              <a:off x="3472750" y="2233488"/>
              <a:ext cx="259825" cy="1249025"/>
            </a:xfrm>
            <a:custGeom>
              <a:avLst/>
              <a:gdLst/>
              <a:ahLst/>
              <a:cxnLst/>
              <a:rect l="l" t="t" r="r" b="b"/>
              <a:pathLst>
                <a:path w="10393" h="49961" extrusionOk="0">
                  <a:moveTo>
                    <a:pt x="5197" y="1"/>
                  </a:moveTo>
                  <a:lnTo>
                    <a:pt x="1" y="5196"/>
                  </a:lnTo>
                  <a:lnTo>
                    <a:pt x="4957" y="10112"/>
                  </a:lnTo>
                  <a:lnTo>
                    <a:pt x="1" y="15068"/>
                  </a:lnTo>
                  <a:lnTo>
                    <a:pt x="4957" y="20024"/>
                  </a:lnTo>
                  <a:lnTo>
                    <a:pt x="1" y="24980"/>
                  </a:lnTo>
                  <a:lnTo>
                    <a:pt x="4957" y="29896"/>
                  </a:lnTo>
                  <a:lnTo>
                    <a:pt x="1" y="34852"/>
                  </a:lnTo>
                  <a:lnTo>
                    <a:pt x="4957" y="39808"/>
                  </a:lnTo>
                  <a:lnTo>
                    <a:pt x="1" y="44764"/>
                  </a:lnTo>
                  <a:lnTo>
                    <a:pt x="5197" y="49960"/>
                  </a:lnTo>
                  <a:lnTo>
                    <a:pt x="10393" y="44764"/>
                  </a:lnTo>
                  <a:lnTo>
                    <a:pt x="5437" y="39808"/>
                  </a:lnTo>
                  <a:lnTo>
                    <a:pt x="10393" y="34852"/>
                  </a:lnTo>
                  <a:lnTo>
                    <a:pt x="5437" y="29896"/>
                  </a:lnTo>
                  <a:lnTo>
                    <a:pt x="10393" y="24980"/>
                  </a:lnTo>
                  <a:lnTo>
                    <a:pt x="5437" y="20024"/>
                  </a:lnTo>
                  <a:lnTo>
                    <a:pt x="10393" y="15068"/>
                  </a:lnTo>
                  <a:lnTo>
                    <a:pt x="5437" y="10112"/>
                  </a:lnTo>
                  <a:lnTo>
                    <a:pt x="10393" y="5196"/>
                  </a:lnTo>
                  <a:lnTo>
                    <a:pt x="519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31;p2">
              <a:extLst>
                <a:ext uri="{FF2B5EF4-FFF2-40B4-BE49-F238E27FC236}">
                  <a16:creationId xmlns:a16="http://schemas.microsoft.com/office/drawing/2014/main" xmlns="" id="{EC5676BD-414E-43D3-B0A1-EA9D3FB24E7F}"/>
                </a:ext>
              </a:extLst>
            </p:cNvPr>
            <p:cNvSpPr/>
            <p:nvPr/>
          </p:nvSpPr>
          <p:spPr>
            <a:xfrm>
              <a:off x="3732550" y="2233488"/>
              <a:ext cx="259825" cy="1249025"/>
            </a:xfrm>
            <a:custGeom>
              <a:avLst/>
              <a:gdLst/>
              <a:ahLst/>
              <a:cxnLst/>
              <a:rect l="l" t="t" r="r" b="b"/>
              <a:pathLst>
                <a:path w="10393" h="49961" extrusionOk="0">
                  <a:moveTo>
                    <a:pt x="5196" y="1"/>
                  </a:moveTo>
                  <a:lnTo>
                    <a:pt x="1" y="5196"/>
                  </a:lnTo>
                  <a:lnTo>
                    <a:pt x="4956" y="10112"/>
                  </a:lnTo>
                  <a:lnTo>
                    <a:pt x="1" y="15068"/>
                  </a:lnTo>
                  <a:lnTo>
                    <a:pt x="4956" y="20024"/>
                  </a:lnTo>
                  <a:lnTo>
                    <a:pt x="1" y="24980"/>
                  </a:lnTo>
                  <a:lnTo>
                    <a:pt x="4956" y="29896"/>
                  </a:lnTo>
                  <a:lnTo>
                    <a:pt x="1" y="34852"/>
                  </a:lnTo>
                  <a:lnTo>
                    <a:pt x="4956" y="39808"/>
                  </a:lnTo>
                  <a:lnTo>
                    <a:pt x="1" y="44764"/>
                  </a:lnTo>
                  <a:lnTo>
                    <a:pt x="5196" y="49960"/>
                  </a:lnTo>
                  <a:lnTo>
                    <a:pt x="10392" y="44764"/>
                  </a:lnTo>
                  <a:lnTo>
                    <a:pt x="5436" y="39808"/>
                  </a:lnTo>
                  <a:lnTo>
                    <a:pt x="10392" y="34852"/>
                  </a:lnTo>
                  <a:lnTo>
                    <a:pt x="5436" y="29896"/>
                  </a:lnTo>
                  <a:lnTo>
                    <a:pt x="10392" y="24980"/>
                  </a:lnTo>
                  <a:lnTo>
                    <a:pt x="5436" y="20024"/>
                  </a:lnTo>
                  <a:lnTo>
                    <a:pt x="10392" y="15068"/>
                  </a:lnTo>
                  <a:lnTo>
                    <a:pt x="5436" y="10112"/>
                  </a:lnTo>
                  <a:lnTo>
                    <a:pt x="10392" y="5196"/>
                  </a:lnTo>
                  <a:lnTo>
                    <a:pt x="5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32;p2">
              <a:extLst>
                <a:ext uri="{FF2B5EF4-FFF2-40B4-BE49-F238E27FC236}">
                  <a16:creationId xmlns:a16="http://schemas.microsoft.com/office/drawing/2014/main" xmlns="" id="{E22A7E95-3BD6-4A18-A65D-02EFC98711F6}"/>
                </a:ext>
              </a:extLst>
            </p:cNvPr>
            <p:cNvSpPr/>
            <p:nvPr/>
          </p:nvSpPr>
          <p:spPr>
            <a:xfrm>
              <a:off x="3992350" y="2233488"/>
              <a:ext cx="259800" cy="1249025"/>
            </a:xfrm>
            <a:custGeom>
              <a:avLst/>
              <a:gdLst/>
              <a:ahLst/>
              <a:cxnLst/>
              <a:rect l="l" t="t" r="r" b="b"/>
              <a:pathLst>
                <a:path w="10392" h="49961" extrusionOk="0">
                  <a:moveTo>
                    <a:pt x="5196" y="1"/>
                  </a:moveTo>
                  <a:lnTo>
                    <a:pt x="0" y="5196"/>
                  </a:lnTo>
                  <a:lnTo>
                    <a:pt x="4956" y="10112"/>
                  </a:lnTo>
                  <a:lnTo>
                    <a:pt x="0" y="15068"/>
                  </a:lnTo>
                  <a:lnTo>
                    <a:pt x="4956" y="20024"/>
                  </a:lnTo>
                  <a:lnTo>
                    <a:pt x="0" y="24980"/>
                  </a:lnTo>
                  <a:lnTo>
                    <a:pt x="4956" y="29896"/>
                  </a:lnTo>
                  <a:lnTo>
                    <a:pt x="0" y="34852"/>
                  </a:lnTo>
                  <a:lnTo>
                    <a:pt x="4956" y="39808"/>
                  </a:lnTo>
                  <a:lnTo>
                    <a:pt x="0" y="44764"/>
                  </a:lnTo>
                  <a:lnTo>
                    <a:pt x="5196" y="49960"/>
                  </a:lnTo>
                  <a:lnTo>
                    <a:pt x="10392" y="44764"/>
                  </a:lnTo>
                  <a:lnTo>
                    <a:pt x="5436" y="39808"/>
                  </a:lnTo>
                  <a:lnTo>
                    <a:pt x="10392" y="34852"/>
                  </a:lnTo>
                  <a:lnTo>
                    <a:pt x="5436" y="29896"/>
                  </a:lnTo>
                  <a:lnTo>
                    <a:pt x="10392" y="24980"/>
                  </a:lnTo>
                  <a:lnTo>
                    <a:pt x="5436" y="20024"/>
                  </a:lnTo>
                  <a:lnTo>
                    <a:pt x="10392" y="15068"/>
                  </a:lnTo>
                  <a:lnTo>
                    <a:pt x="5436" y="10112"/>
                  </a:lnTo>
                  <a:lnTo>
                    <a:pt x="10392" y="5196"/>
                  </a:lnTo>
                  <a:lnTo>
                    <a:pt x="5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3;p2">
              <a:extLst>
                <a:ext uri="{FF2B5EF4-FFF2-40B4-BE49-F238E27FC236}">
                  <a16:creationId xmlns:a16="http://schemas.microsoft.com/office/drawing/2014/main" xmlns="" id="{83FBFF8D-4086-4647-AE18-232DEDD58747}"/>
                </a:ext>
              </a:extLst>
            </p:cNvPr>
            <p:cNvSpPr/>
            <p:nvPr/>
          </p:nvSpPr>
          <p:spPr>
            <a:xfrm>
              <a:off x="4252125" y="2233488"/>
              <a:ext cx="259825" cy="1249025"/>
            </a:xfrm>
            <a:custGeom>
              <a:avLst/>
              <a:gdLst/>
              <a:ahLst/>
              <a:cxnLst/>
              <a:rect l="l" t="t" r="r" b="b"/>
              <a:pathLst>
                <a:path w="10393" h="49961" extrusionOk="0">
                  <a:moveTo>
                    <a:pt x="5196" y="1"/>
                  </a:moveTo>
                  <a:lnTo>
                    <a:pt x="1" y="5196"/>
                  </a:lnTo>
                  <a:lnTo>
                    <a:pt x="4957" y="10112"/>
                  </a:lnTo>
                  <a:lnTo>
                    <a:pt x="1" y="15068"/>
                  </a:lnTo>
                  <a:lnTo>
                    <a:pt x="4957" y="20024"/>
                  </a:lnTo>
                  <a:lnTo>
                    <a:pt x="1" y="24980"/>
                  </a:lnTo>
                  <a:lnTo>
                    <a:pt x="4957" y="29896"/>
                  </a:lnTo>
                  <a:lnTo>
                    <a:pt x="1" y="34852"/>
                  </a:lnTo>
                  <a:lnTo>
                    <a:pt x="4957" y="39808"/>
                  </a:lnTo>
                  <a:lnTo>
                    <a:pt x="1" y="44764"/>
                  </a:lnTo>
                  <a:lnTo>
                    <a:pt x="5196" y="49960"/>
                  </a:lnTo>
                  <a:lnTo>
                    <a:pt x="10392" y="44764"/>
                  </a:lnTo>
                  <a:lnTo>
                    <a:pt x="5476" y="39808"/>
                  </a:lnTo>
                  <a:lnTo>
                    <a:pt x="10392" y="34852"/>
                  </a:lnTo>
                  <a:lnTo>
                    <a:pt x="5476" y="29896"/>
                  </a:lnTo>
                  <a:lnTo>
                    <a:pt x="10392" y="24980"/>
                  </a:lnTo>
                  <a:lnTo>
                    <a:pt x="5476" y="20024"/>
                  </a:lnTo>
                  <a:lnTo>
                    <a:pt x="10392" y="15068"/>
                  </a:lnTo>
                  <a:lnTo>
                    <a:pt x="5476" y="10112"/>
                  </a:lnTo>
                  <a:lnTo>
                    <a:pt x="10392" y="5196"/>
                  </a:lnTo>
                  <a:lnTo>
                    <a:pt x="51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1" name="Google Shape;34;p2">
            <a:extLst>
              <a:ext uri="{FF2B5EF4-FFF2-40B4-BE49-F238E27FC236}">
                <a16:creationId xmlns:a16="http://schemas.microsoft.com/office/drawing/2014/main" xmlns="" id="{D531F6FC-0069-4A34-9B1E-ADBDAF297CD2}"/>
              </a:ext>
            </a:extLst>
          </p:cNvPr>
          <p:cNvGrpSpPr/>
          <p:nvPr/>
        </p:nvGrpSpPr>
        <p:grpSpPr>
          <a:xfrm>
            <a:off x="-1001700" y="3820051"/>
            <a:ext cx="1665333" cy="1665333"/>
            <a:chOff x="1134675" y="4218888"/>
            <a:chExt cx="1249000" cy="1249000"/>
          </a:xfrm>
        </p:grpSpPr>
        <p:sp>
          <p:nvSpPr>
            <p:cNvPr id="32" name="Google Shape;35;p2">
              <a:extLst>
                <a:ext uri="{FF2B5EF4-FFF2-40B4-BE49-F238E27FC236}">
                  <a16:creationId xmlns:a16="http://schemas.microsoft.com/office/drawing/2014/main" xmlns="" id="{726B9044-339D-403A-B29E-0A01986800FC}"/>
                </a:ext>
              </a:extLst>
            </p:cNvPr>
            <p:cNvSpPr/>
            <p:nvPr/>
          </p:nvSpPr>
          <p:spPr>
            <a:xfrm>
              <a:off x="1134675" y="4218888"/>
              <a:ext cx="624500" cy="624500"/>
            </a:xfrm>
            <a:custGeom>
              <a:avLst/>
              <a:gdLst/>
              <a:ahLst/>
              <a:cxnLst/>
              <a:rect l="l" t="t" r="r" b="b"/>
              <a:pathLst>
                <a:path w="24980" h="24980" extrusionOk="0">
                  <a:moveTo>
                    <a:pt x="0" y="0"/>
                  </a:moveTo>
                  <a:lnTo>
                    <a:pt x="0" y="10312"/>
                  </a:lnTo>
                  <a:cubicBezTo>
                    <a:pt x="0" y="18385"/>
                    <a:pt x="6595" y="24980"/>
                    <a:pt x="14708" y="24980"/>
                  </a:cubicBezTo>
                  <a:lnTo>
                    <a:pt x="24980" y="24980"/>
                  </a:lnTo>
                  <a:lnTo>
                    <a:pt x="24980" y="14708"/>
                  </a:lnTo>
                  <a:cubicBezTo>
                    <a:pt x="24980" y="6595"/>
                    <a:pt x="18385" y="0"/>
                    <a:pt x="10272" y="0"/>
                  </a:cubicBezTo>
                  <a:close/>
                </a:path>
              </a:pathLst>
            </a:custGeom>
            <a:solidFill>
              <a:srgbClr val="4537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6;p2">
              <a:extLst>
                <a:ext uri="{FF2B5EF4-FFF2-40B4-BE49-F238E27FC236}">
                  <a16:creationId xmlns:a16="http://schemas.microsoft.com/office/drawing/2014/main" xmlns="" id="{C9489525-2142-4544-B44C-BAADB4FBF3CF}"/>
                </a:ext>
              </a:extLst>
            </p:cNvPr>
            <p:cNvSpPr/>
            <p:nvPr/>
          </p:nvSpPr>
          <p:spPr>
            <a:xfrm>
              <a:off x="1759150" y="4843363"/>
              <a:ext cx="624525" cy="624525"/>
            </a:xfrm>
            <a:custGeom>
              <a:avLst/>
              <a:gdLst/>
              <a:ahLst/>
              <a:cxnLst/>
              <a:rect l="l" t="t" r="r" b="b"/>
              <a:pathLst>
                <a:path w="24981" h="24981" extrusionOk="0">
                  <a:moveTo>
                    <a:pt x="1" y="1"/>
                  </a:moveTo>
                  <a:lnTo>
                    <a:pt x="1" y="10312"/>
                  </a:lnTo>
                  <a:cubicBezTo>
                    <a:pt x="1" y="18386"/>
                    <a:pt x="6595" y="24981"/>
                    <a:pt x="14709" y="24981"/>
                  </a:cubicBezTo>
                  <a:lnTo>
                    <a:pt x="24980" y="24981"/>
                  </a:lnTo>
                  <a:lnTo>
                    <a:pt x="24980" y="14709"/>
                  </a:lnTo>
                  <a:cubicBezTo>
                    <a:pt x="24980" y="6596"/>
                    <a:pt x="18386" y="1"/>
                    <a:pt x="10272" y="1"/>
                  </a:cubicBezTo>
                  <a:close/>
                </a:path>
              </a:pathLst>
            </a:custGeom>
            <a:solidFill>
              <a:srgbClr val="FFB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7;p2">
              <a:extLst>
                <a:ext uri="{FF2B5EF4-FFF2-40B4-BE49-F238E27FC236}">
                  <a16:creationId xmlns:a16="http://schemas.microsoft.com/office/drawing/2014/main" xmlns="" id="{0413A38B-3158-4E41-A8E9-D37EAB1C9182}"/>
                </a:ext>
              </a:extLst>
            </p:cNvPr>
            <p:cNvSpPr/>
            <p:nvPr/>
          </p:nvSpPr>
          <p:spPr>
            <a:xfrm>
              <a:off x="1134675" y="4843363"/>
              <a:ext cx="624500" cy="624525"/>
            </a:xfrm>
            <a:custGeom>
              <a:avLst/>
              <a:gdLst/>
              <a:ahLst/>
              <a:cxnLst/>
              <a:rect l="l" t="t" r="r" b="b"/>
              <a:pathLst>
                <a:path w="24980" h="24981" extrusionOk="0">
                  <a:moveTo>
                    <a:pt x="14708" y="1"/>
                  </a:moveTo>
                  <a:cubicBezTo>
                    <a:pt x="6595" y="1"/>
                    <a:pt x="0" y="6596"/>
                    <a:pt x="0" y="14709"/>
                  </a:cubicBezTo>
                  <a:lnTo>
                    <a:pt x="0" y="24981"/>
                  </a:lnTo>
                  <a:lnTo>
                    <a:pt x="10312" y="24981"/>
                  </a:lnTo>
                  <a:cubicBezTo>
                    <a:pt x="18385" y="24981"/>
                    <a:pt x="24980" y="18386"/>
                    <a:pt x="24980" y="10273"/>
                  </a:cubicBezTo>
                  <a:lnTo>
                    <a:pt x="24980" y="1"/>
                  </a:lnTo>
                  <a:close/>
                </a:path>
              </a:pathLst>
            </a:custGeom>
            <a:solidFill>
              <a:srgbClr val="EDC26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8;p2">
              <a:extLst>
                <a:ext uri="{FF2B5EF4-FFF2-40B4-BE49-F238E27FC236}">
                  <a16:creationId xmlns:a16="http://schemas.microsoft.com/office/drawing/2014/main" xmlns="" id="{F9B856A9-ABD7-4211-9376-66BD3672B2B7}"/>
                </a:ext>
              </a:extLst>
            </p:cNvPr>
            <p:cNvSpPr/>
            <p:nvPr/>
          </p:nvSpPr>
          <p:spPr>
            <a:xfrm>
              <a:off x="1759150" y="4218888"/>
              <a:ext cx="624525" cy="624500"/>
            </a:xfrm>
            <a:custGeom>
              <a:avLst/>
              <a:gdLst/>
              <a:ahLst/>
              <a:cxnLst/>
              <a:rect l="l" t="t" r="r" b="b"/>
              <a:pathLst>
                <a:path w="24981" h="24980" extrusionOk="0">
                  <a:moveTo>
                    <a:pt x="14709" y="0"/>
                  </a:moveTo>
                  <a:cubicBezTo>
                    <a:pt x="6595" y="0"/>
                    <a:pt x="1" y="6595"/>
                    <a:pt x="1" y="14708"/>
                  </a:cubicBezTo>
                  <a:lnTo>
                    <a:pt x="1" y="24980"/>
                  </a:lnTo>
                  <a:lnTo>
                    <a:pt x="10312" y="24980"/>
                  </a:lnTo>
                  <a:cubicBezTo>
                    <a:pt x="18386" y="24980"/>
                    <a:pt x="24980" y="18385"/>
                    <a:pt x="24980" y="10272"/>
                  </a:cubicBezTo>
                  <a:lnTo>
                    <a:pt x="24980" y="0"/>
                  </a:lnTo>
                  <a:close/>
                </a:path>
              </a:pathLst>
            </a:custGeom>
            <a:solidFill>
              <a:srgbClr val="FFB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 dirty="0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C55BD18-6F99-4503-ACBA-8C942C668D75}"/>
              </a:ext>
            </a:extLst>
          </p:cNvPr>
          <p:cNvSpPr txBox="1"/>
          <p:nvPr/>
        </p:nvSpPr>
        <p:spPr>
          <a:xfrm>
            <a:off x="3256404" y="3355010"/>
            <a:ext cx="66950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023579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2020</a:t>
            </a:r>
          </a:p>
          <a:p>
            <a:r>
              <a:rPr lang="zh-CN" altLang="en-US" sz="5400" dirty="0">
                <a:solidFill>
                  <a:srgbClr val="FE623A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设計驱动力峰会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6696748-34C8-4B10-AA53-F4D28EB2E236}"/>
              </a:ext>
            </a:extLst>
          </p:cNvPr>
          <p:cNvSpPr txBox="1"/>
          <p:nvPr/>
        </p:nvSpPr>
        <p:spPr>
          <a:xfrm>
            <a:off x="3357251" y="5305177"/>
            <a:ext cx="447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E623A"/>
                </a:solidFill>
              </a:rPr>
              <a:t>2020/05/20</a:t>
            </a:r>
            <a:r>
              <a:rPr lang="zh-CN" altLang="en-US" sz="2400" dirty="0">
                <a:solidFill>
                  <a:srgbClr val="FE623A"/>
                </a:solidFill>
              </a:rPr>
              <a:t>   </a:t>
            </a:r>
            <a:r>
              <a:rPr lang="en-US" altLang="zh-CN" sz="2400" dirty="0">
                <a:solidFill>
                  <a:srgbClr val="FE623A"/>
                </a:solidFill>
              </a:rPr>
              <a:t>10:00-17:30</a:t>
            </a:r>
            <a:endParaRPr lang="zh-CN" altLang="en-US" sz="2400" dirty="0">
              <a:solidFill>
                <a:srgbClr val="FE623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-任意多边形 2">
            <a:extLst>
              <a:ext uri="{FF2B5EF4-FFF2-40B4-BE49-F238E27FC236}">
                <a16:creationId xmlns:a16="http://schemas.microsoft.com/office/drawing/2014/main" xmlns="" id="{B3BD07BB-2C7B-4EF5-8F0A-E7547693499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9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/>
              </a:rPr>
              <a:t>大文懂个</a:t>
            </a:r>
            <a:r>
              <a:rPr lang="en-US" altLang="zh-CN" dirty="0" smtClean="0">
                <a:hlinkClick r:id="rId2"/>
              </a:rPr>
              <a:t>P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6605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5F4A"/>
            </a:gs>
            <a:gs pos="100000">
              <a:srgbClr val="F0281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D0C829-2620-4AB9-B8EA-E4CE56A556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2952739" y="3834432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29F44BE-DA0C-4721-A1D6-C11B3599F4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149931" y="5321169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394D59F-2914-48EF-8506-DF892D2A98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8542272" y="860956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014AC0E-A3BA-42F4-B0B8-DEF0E6BB81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1020472" y="6942492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76A74D1A-7EBC-4B0A-865F-E3EC2FDD02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3815238" y="5455754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CDC140D8-A33D-40E4-974E-B15158B986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6610003" y="3969017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0145EFCA-C468-49D8-BB31-B36C0D8A08A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9404770" y="2482279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D25C4244-0F33-4487-89E4-DCCA55B20A3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1882970" y="8563814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0D229C83-EB63-4931-9BD6-03619BF2636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4677735" y="7077077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65C94485-C97D-4D5D-8E56-A4D5FDD298C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10267267" y="4069048"/>
            <a:ext cx="3006281" cy="1691032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679621E8-0C65-4FBA-B79D-4BFEE9A0E2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7472502" y="5590339"/>
            <a:ext cx="3006281" cy="1691032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22482D1-1D62-4382-9CF4-75871248621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1549">
            <a:off x="5087526" y="2106229"/>
            <a:ext cx="4343346" cy="2443132"/>
          </a:xfrm>
          <a:prstGeom prst="rect">
            <a:avLst/>
          </a:prstGeom>
          <a:effectLst>
            <a:outerShdw blurRad="292100" dist="114300" dir="8100000" sx="103000" sy="103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C0F67447-DFFC-45ED-8CCD-E7368681BBE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11471872" y="-691728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2E02961F-F034-475F-94CD-F296057000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12334371" y="929595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03294629-B2F2-4CD2-B09D-744608E396A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13196869" y="2550917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96710638-A200-4F1F-987A-355654CBBE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8334154" y="7178961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D6100375-66C7-4EA0-BE3A-F486CE0698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9296">
            <a:off x="11128920" y="5692222"/>
            <a:ext cx="3006281" cy="1691033"/>
          </a:xfrm>
          <a:prstGeom prst="rect">
            <a:avLst/>
          </a:prstGeom>
          <a:effectLst>
            <a:outerShdw blurRad="139700" dist="63500" dir="8100000" sx="101000" sy="101000" algn="tr" rotWithShape="0">
              <a:prstClr val="black">
                <a:alpha val="40000"/>
              </a:prstClr>
            </a:outerShdw>
          </a:effectLst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250282A-84D9-43E7-B1AA-C93094A6E9AB}"/>
              </a:ext>
            </a:extLst>
          </p:cNvPr>
          <p:cNvSpPr txBox="1"/>
          <p:nvPr/>
        </p:nvSpPr>
        <p:spPr>
          <a:xfrm>
            <a:off x="853831" y="1472543"/>
            <a:ext cx="4137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色块艺术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8E94135-FD58-4704-A53E-5BD012D0FF67}"/>
              </a:ext>
            </a:extLst>
          </p:cNvPr>
          <p:cNvSpPr txBox="1"/>
          <p:nvPr/>
        </p:nvSpPr>
        <p:spPr>
          <a:xfrm>
            <a:off x="853831" y="2672872"/>
            <a:ext cx="4004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张</a:t>
            </a:r>
            <a:r>
              <a:rPr lang="en-US" altLang="zh-CN" sz="2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封面模板源文件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B2AF947A-7262-4A5A-A9CA-8F54CBF165A1}"/>
              </a:ext>
            </a:extLst>
          </p:cNvPr>
          <p:cNvGrpSpPr/>
          <p:nvPr/>
        </p:nvGrpSpPr>
        <p:grpSpPr>
          <a:xfrm>
            <a:off x="1057429" y="3472343"/>
            <a:ext cx="1536842" cy="461665"/>
            <a:chOff x="4363896" y="4834641"/>
            <a:chExt cx="1536842" cy="461665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AB3EE0B5-35C7-47D0-86B9-E30BF2332910}"/>
                </a:ext>
              </a:extLst>
            </p:cNvPr>
            <p:cNvSpPr/>
            <p:nvPr/>
          </p:nvSpPr>
          <p:spPr>
            <a:xfrm>
              <a:off x="4369254" y="4834641"/>
              <a:ext cx="1531484" cy="46166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F376FA37-2486-45BA-A3B7-1CE58628A6F0}"/>
                </a:ext>
              </a:extLst>
            </p:cNvPr>
            <p:cNvSpPr txBox="1"/>
            <p:nvPr/>
          </p:nvSpPr>
          <p:spPr>
            <a:xfrm>
              <a:off x="4363896" y="4867982"/>
              <a:ext cx="15314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7443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大文懂个</a:t>
              </a:r>
              <a:r>
                <a:rPr lang="en-US" altLang="zh-CN" sz="2000" dirty="0">
                  <a:solidFill>
                    <a:srgbClr val="F7443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</a:t>
              </a:r>
              <a:endParaRPr lang="zh-CN" altLang="en-US" sz="2000" dirty="0">
                <a:solidFill>
                  <a:srgbClr val="F7443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51" name="Group 19">
            <a:extLst>
              <a:ext uri="{FF2B5EF4-FFF2-40B4-BE49-F238E27FC236}">
                <a16:creationId xmlns:a16="http://schemas.microsoft.com/office/drawing/2014/main" xmlns="" id="{407C17A9-04EE-405A-8640-D668D1A5067F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52" name="Rectangle 20">
              <a:extLst>
                <a:ext uri="{FF2B5EF4-FFF2-40B4-BE49-F238E27FC236}">
                  <a16:creationId xmlns:a16="http://schemas.microsoft.com/office/drawing/2014/main" xmlns="" id="{F92D7881-6761-42CD-AA4D-0DB992882512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21">
              <a:extLst>
                <a:ext uri="{FF2B5EF4-FFF2-40B4-BE49-F238E27FC236}">
                  <a16:creationId xmlns:a16="http://schemas.microsoft.com/office/drawing/2014/main" xmlns="" id="{9F6D32BE-613C-4A29-8E4F-F839266B3BCA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22">
              <a:extLst>
                <a:ext uri="{FF2B5EF4-FFF2-40B4-BE49-F238E27FC236}">
                  <a16:creationId xmlns:a16="http://schemas.microsoft.com/office/drawing/2014/main" xmlns="" id="{90C5EC38-2FF0-4973-8EFB-BF6B1C2565E8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xmlns="" id="{345608E9-26BA-42C0-8455-6B974DBB846C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24">
              <a:extLst>
                <a:ext uri="{FF2B5EF4-FFF2-40B4-BE49-F238E27FC236}">
                  <a16:creationId xmlns:a16="http://schemas.microsoft.com/office/drawing/2014/main" xmlns="" id="{CF4116AB-A57B-4ED4-A8F0-11D5E4F0027E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25">
              <a:extLst>
                <a:ext uri="{FF2B5EF4-FFF2-40B4-BE49-F238E27FC236}">
                  <a16:creationId xmlns:a16="http://schemas.microsoft.com/office/drawing/2014/main" xmlns="" id="{7CBCAC67-4BAF-4A3D-A6C8-C2E92D934C8C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26">
              <a:extLst>
                <a:ext uri="{FF2B5EF4-FFF2-40B4-BE49-F238E27FC236}">
                  <a16:creationId xmlns:a16="http://schemas.microsoft.com/office/drawing/2014/main" xmlns="" id="{93D7BC22-ABBA-479A-8A1F-54BE2771694F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B31D249F-58DB-4CE8-B929-B44B6414CD1D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xmlns="" id="{9CED50D9-7B7C-4849-A4DA-2B83C0FCD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61" name="圆: 空心 60">
              <a:extLst>
                <a:ext uri="{FF2B5EF4-FFF2-40B4-BE49-F238E27FC236}">
                  <a16:creationId xmlns:a16="http://schemas.microsoft.com/office/drawing/2014/main" xmlns="" id="{73B65923-5E65-496D-AB4A-5F15BAD67F6B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36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41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F47CED3-8CE4-4465-AEC1-790B6FC74C0E}"/>
              </a:ext>
            </a:extLst>
          </p:cNvPr>
          <p:cNvSpPr/>
          <p:nvPr/>
        </p:nvSpPr>
        <p:spPr>
          <a:xfrm>
            <a:off x="12634174" y="3070001"/>
            <a:ext cx="717997" cy="717997"/>
          </a:xfrm>
          <a:prstGeom prst="ellips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49F74B2-DE53-448F-BD76-1BE24C8367C2}"/>
              </a:ext>
            </a:extLst>
          </p:cNvPr>
          <p:cNvGrpSpPr/>
          <p:nvPr/>
        </p:nvGrpSpPr>
        <p:grpSpPr>
          <a:xfrm rot="5400000">
            <a:off x="-4838" y="-2430"/>
            <a:ext cx="1749625" cy="1747003"/>
            <a:chOff x="7760996" y="1080385"/>
            <a:chExt cx="2352140" cy="2348615"/>
          </a:xfrm>
        </p:grpSpPr>
        <p:sp>
          <p:nvSpPr>
            <p:cNvPr id="6" name="直角三角形 5">
              <a:extLst>
                <a:ext uri="{FF2B5EF4-FFF2-40B4-BE49-F238E27FC236}">
                  <a16:creationId xmlns:a16="http://schemas.microsoft.com/office/drawing/2014/main" xmlns="" id="{51D5B1A8-FBEA-4B90-AD89-12BD404AAA14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xmlns="" id="{4D618E62-6800-43E7-97A4-F7A3C97DA443}"/>
                </a:ext>
              </a:extLst>
            </p:cNvPr>
            <p:cNvSpPr/>
            <p:nvPr/>
          </p:nvSpPr>
          <p:spPr>
            <a:xfrm flipH="1" flipV="1">
              <a:off x="7760996" y="1080385"/>
              <a:ext cx="2347175" cy="2347174"/>
            </a:xfrm>
            <a:prstGeom prst="rtTriangle">
              <a:avLst/>
            </a:prstGeom>
            <a:solidFill>
              <a:srgbClr val="03B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DF822EBE-8991-475E-B4AB-19980B8809FD}"/>
              </a:ext>
            </a:extLst>
          </p:cNvPr>
          <p:cNvGrpSpPr/>
          <p:nvPr/>
        </p:nvGrpSpPr>
        <p:grpSpPr>
          <a:xfrm rot="5400000">
            <a:off x="1742408" y="-3738"/>
            <a:ext cx="1749627" cy="1749621"/>
            <a:chOff x="7760994" y="1081825"/>
            <a:chExt cx="2352142" cy="2352135"/>
          </a:xfrm>
        </p:grpSpPr>
        <p:sp>
          <p:nvSpPr>
            <p:cNvPr id="119" name="直角三角形 118">
              <a:extLst>
                <a:ext uri="{FF2B5EF4-FFF2-40B4-BE49-F238E27FC236}">
                  <a16:creationId xmlns:a16="http://schemas.microsoft.com/office/drawing/2014/main" xmlns="" id="{2EBD4525-0ED4-4968-8CCB-739BAB9C4E00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直角三角形 119">
              <a:extLst>
                <a:ext uri="{FF2B5EF4-FFF2-40B4-BE49-F238E27FC236}">
                  <a16:creationId xmlns:a16="http://schemas.microsoft.com/office/drawing/2014/main" xmlns="" id="{28913C04-9742-4459-A4AD-56D40F518706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solidFill>
                <a:srgbClr val="3E4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BCBD5AEF-1836-4304-8A92-7D69596469F2}"/>
              </a:ext>
            </a:extLst>
          </p:cNvPr>
          <p:cNvGrpSpPr/>
          <p:nvPr/>
        </p:nvGrpSpPr>
        <p:grpSpPr>
          <a:xfrm rot="5400000">
            <a:off x="3492036" y="-3739"/>
            <a:ext cx="1749625" cy="1749621"/>
            <a:chOff x="7760996" y="1081825"/>
            <a:chExt cx="2352140" cy="2352136"/>
          </a:xfrm>
        </p:grpSpPr>
        <p:sp>
          <p:nvSpPr>
            <p:cNvPr id="122" name="直角三角形 121">
              <a:extLst>
                <a:ext uri="{FF2B5EF4-FFF2-40B4-BE49-F238E27FC236}">
                  <a16:creationId xmlns:a16="http://schemas.microsoft.com/office/drawing/2014/main" xmlns="" id="{84DBD62D-2182-4FA0-AC2F-15807029A749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3E41B2"/>
            </a:solidFill>
            <a:ln>
              <a:solidFill>
                <a:srgbClr val="3E4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直角三角形 122">
              <a:extLst>
                <a:ext uri="{FF2B5EF4-FFF2-40B4-BE49-F238E27FC236}">
                  <a16:creationId xmlns:a16="http://schemas.microsoft.com/office/drawing/2014/main" xmlns="" id="{0CA3F7EA-4B5B-4AA5-80A8-42FA4E7654BD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D2F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81CE3EE5-FF74-474E-B9A3-33F25605ABCB}"/>
              </a:ext>
            </a:extLst>
          </p:cNvPr>
          <p:cNvGrpSpPr/>
          <p:nvPr/>
        </p:nvGrpSpPr>
        <p:grpSpPr>
          <a:xfrm rot="5400000">
            <a:off x="5241662" y="-3738"/>
            <a:ext cx="1749627" cy="1749621"/>
            <a:chOff x="7760994" y="1081825"/>
            <a:chExt cx="2352142" cy="2352135"/>
          </a:xfrm>
        </p:grpSpPr>
        <p:sp>
          <p:nvSpPr>
            <p:cNvPr id="125" name="直角三角形 124">
              <a:extLst>
                <a:ext uri="{FF2B5EF4-FFF2-40B4-BE49-F238E27FC236}">
                  <a16:creationId xmlns:a16="http://schemas.microsoft.com/office/drawing/2014/main" xmlns="" id="{0A9692E4-A2D0-4DDD-9757-DC800FFDC4BE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00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直角三角形 125">
              <a:extLst>
                <a:ext uri="{FF2B5EF4-FFF2-40B4-BE49-F238E27FC236}">
                  <a16:creationId xmlns:a16="http://schemas.microsoft.com/office/drawing/2014/main" xmlns="" id="{51918FAB-0125-4BC2-960D-BB6F68B07CB7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F7F17841-EA1A-4AD8-B5A4-515D50BDA5D8}"/>
              </a:ext>
            </a:extLst>
          </p:cNvPr>
          <p:cNvGrpSpPr/>
          <p:nvPr/>
        </p:nvGrpSpPr>
        <p:grpSpPr>
          <a:xfrm rot="5400000">
            <a:off x="6991289" y="-3738"/>
            <a:ext cx="1749627" cy="1749621"/>
            <a:chOff x="7760994" y="1081825"/>
            <a:chExt cx="2352142" cy="2352135"/>
          </a:xfrm>
          <a:solidFill>
            <a:srgbClr val="00C0D2"/>
          </a:solidFill>
        </p:grpSpPr>
        <p:sp>
          <p:nvSpPr>
            <p:cNvPr id="128" name="直角三角形 127">
              <a:extLst>
                <a:ext uri="{FF2B5EF4-FFF2-40B4-BE49-F238E27FC236}">
                  <a16:creationId xmlns:a16="http://schemas.microsoft.com/office/drawing/2014/main" xmlns="" id="{0FAD783C-8B7D-42B4-97DC-3A0C911B2E44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grpFill/>
            <a:ln>
              <a:solidFill>
                <a:srgbClr val="00C0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直角三角形 128">
              <a:extLst>
                <a:ext uri="{FF2B5EF4-FFF2-40B4-BE49-F238E27FC236}">
                  <a16:creationId xmlns:a16="http://schemas.microsoft.com/office/drawing/2014/main" xmlns="" id="{5D6BC432-3931-47E3-9784-1E53B30C5582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grpFill/>
            <a:ln>
              <a:solidFill>
                <a:srgbClr val="00C0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xmlns="" id="{B9C4C9EF-F97E-4156-AFFE-24A2BBBA0062}"/>
              </a:ext>
            </a:extLst>
          </p:cNvPr>
          <p:cNvGrpSpPr/>
          <p:nvPr/>
        </p:nvGrpSpPr>
        <p:grpSpPr>
          <a:xfrm rot="5400000">
            <a:off x="8740915" y="-3738"/>
            <a:ext cx="1749627" cy="1749621"/>
            <a:chOff x="7760994" y="1081825"/>
            <a:chExt cx="2352142" cy="2352135"/>
          </a:xfrm>
        </p:grpSpPr>
        <p:sp>
          <p:nvSpPr>
            <p:cNvPr id="131" name="直角三角形 130">
              <a:extLst>
                <a:ext uri="{FF2B5EF4-FFF2-40B4-BE49-F238E27FC236}">
                  <a16:creationId xmlns:a16="http://schemas.microsoft.com/office/drawing/2014/main" xmlns="" id="{C86F9A28-0D29-4174-B518-AD2FF0A7137A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solidFill>
                <a:srgbClr val="FCB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直角三角形 131">
              <a:extLst>
                <a:ext uri="{FF2B5EF4-FFF2-40B4-BE49-F238E27FC236}">
                  <a16:creationId xmlns:a16="http://schemas.microsoft.com/office/drawing/2014/main" xmlns="" id="{FADE09FB-177A-4C44-AF63-4F148A0C8065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solidFill>
                <a:srgbClr val="3E4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278E9569-47E4-406A-87FA-59C5DFFBAD20}"/>
              </a:ext>
            </a:extLst>
          </p:cNvPr>
          <p:cNvGrpSpPr/>
          <p:nvPr/>
        </p:nvGrpSpPr>
        <p:grpSpPr>
          <a:xfrm rot="5400000">
            <a:off x="10490543" y="-3738"/>
            <a:ext cx="1749627" cy="1749621"/>
            <a:chOff x="7760994" y="1081825"/>
            <a:chExt cx="2352142" cy="2352135"/>
          </a:xfrm>
        </p:grpSpPr>
        <p:sp>
          <p:nvSpPr>
            <p:cNvPr id="134" name="直角三角形 133">
              <a:extLst>
                <a:ext uri="{FF2B5EF4-FFF2-40B4-BE49-F238E27FC236}">
                  <a16:creationId xmlns:a16="http://schemas.microsoft.com/office/drawing/2014/main" xmlns="" id="{64F14D05-ED72-4F91-AF1A-556551886963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3E41B2"/>
            </a:solidFill>
            <a:ln>
              <a:solidFill>
                <a:srgbClr val="3E4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直角三角形 134">
              <a:extLst>
                <a:ext uri="{FF2B5EF4-FFF2-40B4-BE49-F238E27FC236}">
                  <a16:creationId xmlns:a16="http://schemas.microsoft.com/office/drawing/2014/main" xmlns="" id="{24EE0171-B6D2-4ACA-8222-D293FE88F2D9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00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0C105C82-8FC4-4134-800F-0899816E6052}"/>
              </a:ext>
            </a:extLst>
          </p:cNvPr>
          <p:cNvGrpSpPr/>
          <p:nvPr/>
        </p:nvGrpSpPr>
        <p:grpSpPr>
          <a:xfrm rot="5400000">
            <a:off x="-7219" y="1745883"/>
            <a:ext cx="1749627" cy="1749621"/>
            <a:chOff x="7760994" y="1081825"/>
            <a:chExt cx="2352142" cy="2352135"/>
          </a:xfrm>
        </p:grpSpPr>
        <p:sp>
          <p:nvSpPr>
            <p:cNvPr id="137" name="直角三角形 136">
              <a:extLst>
                <a:ext uri="{FF2B5EF4-FFF2-40B4-BE49-F238E27FC236}">
                  <a16:creationId xmlns:a16="http://schemas.microsoft.com/office/drawing/2014/main" xmlns="" id="{636B2104-DCE8-44E5-9B58-7FA8680C4278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直角三角形 137">
              <a:extLst>
                <a:ext uri="{FF2B5EF4-FFF2-40B4-BE49-F238E27FC236}">
                  <a16:creationId xmlns:a16="http://schemas.microsoft.com/office/drawing/2014/main" xmlns="" id="{0B407E4A-CC89-402E-9148-B34DB7C6AE16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solidFill>
                <a:srgbClr val="3E4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xmlns="" id="{67A40B3D-B7BB-4273-BF5D-AA5EA5ED86EF}"/>
              </a:ext>
            </a:extLst>
          </p:cNvPr>
          <p:cNvGrpSpPr/>
          <p:nvPr/>
        </p:nvGrpSpPr>
        <p:grpSpPr>
          <a:xfrm rot="5400000">
            <a:off x="1742408" y="1745883"/>
            <a:ext cx="1749627" cy="1749621"/>
            <a:chOff x="7760994" y="1081825"/>
            <a:chExt cx="2352142" cy="2352135"/>
          </a:xfrm>
        </p:grpSpPr>
        <p:sp>
          <p:nvSpPr>
            <p:cNvPr id="140" name="直角三角形 139">
              <a:extLst>
                <a:ext uri="{FF2B5EF4-FFF2-40B4-BE49-F238E27FC236}">
                  <a16:creationId xmlns:a16="http://schemas.microsoft.com/office/drawing/2014/main" xmlns="" id="{F51DC898-F504-4A75-B5F0-DDBC18EF4157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直角三角形 140">
              <a:extLst>
                <a:ext uri="{FF2B5EF4-FFF2-40B4-BE49-F238E27FC236}">
                  <a16:creationId xmlns:a16="http://schemas.microsoft.com/office/drawing/2014/main" xmlns="" id="{7398ED2C-B334-4977-BA2A-DCC77C8718BB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1D48EDF8-D1B3-416D-8EE8-1A0675DF5A0C}"/>
              </a:ext>
            </a:extLst>
          </p:cNvPr>
          <p:cNvGrpSpPr/>
          <p:nvPr/>
        </p:nvGrpSpPr>
        <p:grpSpPr>
          <a:xfrm rot="5400000">
            <a:off x="3492035" y="1745883"/>
            <a:ext cx="1749627" cy="1749621"/>
            <a:chOff x="7760994" y="1081825"/>
            <a:chExt cx="2352142" cy="2352135"/>
          </a:xfrm>
        </p:grpSpPr>
        <p:sp>
          <p:nvSpPr>
            <p:cNvPr id="143" name="直角三角形 142">
              <a:extLst>
                <a:ext uri="{FF2B5EF4-FFF2-40B4-BE49-F238E27FC236}">
                  <a16:creationId xmlns:a16="http://schemas.microsoft.com/office/drawing/2014/main" xmlns="" id="{74F0D5F9-243F-4C95-A836-AB826C78C633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直角三角形 143">
              <a:extLst>
                <a:ext uri="{FF2B5EF4-FFF2-40B4-BE49-F238E27FC236}">
                  <a16:creationId xmlns:a16="http://schemas.microsoft.com/office/drawing/2014/main" xmlns="" id="{A39345E7-977C-42C3-8C86-1B21739261F4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6B796609-B689-45FA-B9F3-DE349EF0E791}"/>
              </a:ext>
            </a:extLst>
          </p:cNvPr>
          <p:cNvGrpSpPr/>
          <p:nvPr/>
        </p:nvGrpSpPr>
        <p:grpSpPr>
          <a:xfrm rot="5400000">
            <a:off x="5241662" y="1745883"/>
            <a:ext cx="1749627" cy="1749621"/>
            <a:chOff x="7760994" y="1081825"/>
            <a:chExt cx="2352142" cy="2352135"/>
          </a:xfrm>
        </p:grpSpPr>
        <p:sp>
          <p:nvSpPr>
            <p:cNvPr id="146" name="直角三角形 145">
              <a:extLst>
                <a:ext uri="{FF2B5EF4-FFF2-40B4-BE49-F238E27FC236}">
                  <a16:creationId xmlns:a16="http://schemas.microsoft.com/office/drawing/2014/main" xmlns="" id="{EA171FA7-B607-4006-9293-01ABE23706BF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直角三角形 146">
              <a:extLst>
                <a:ext uri="{FF2B5EF4-FFF2-40B4-BE49-F238E27FC236}">
                  <a16:creationId xmlns:a16="http://schemas.microsoft.com/office/drawing/2014/main" xmlns="" id="{73313A95-2E23-42DD-A5E5-E7684954520A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478BC772-EB3F-4781-9644-318C6D8063BD}"/>
              </a:ext>
            </a:extLst>
          </p:cNvPr>
          <p:cNvGrpSpPr/>
          <p:nvPr/>
        </p:nvGrpSpPr>
        <p:grpSpPr>
          <a:xfrm rot="5400000">
            <a:off x="6991289" y="1745883"/>
            <a:ext cx="1749627" cy="1749621"/>
            <a:chOff x="7760994" y="1081825"/>
            <a:chExt cx="2352142" cy="2352135"/>
          </a:xfrm>
        </p:grpSpPr>
        <p:sp>
          <p:nvSpPr>
            <p:cNvPr id="149" name="直角三角形 148">
              <a:extLst>
                <a:ext uri="{FF2B5EF4-FFF2-40B4-BE49-F238E27FC236}">
                  <a16:creationId xmlns:a16="http://schemas.microsoft.com/office/drawing/2014/main" xmlns="" id="{B314401B-29DE-47BD-B00C-622299C663B4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直角三角形 149">
              <a:extLst>
                <a:ext uri="{FF2B5EF4-FFF2-40B4-BE49-F238E27FC236}">
                  <a16:creationId xmlns:a16="http://schemas.microsoft.com/office/drawing/2014/main" xmlns="" id="{A50C7D8D-5F92-4343-BF95-D7396D5D5A4D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B49C13C4-BA93-433E-BB57-36BE7A441913}"/>
              </a:ext>
            </a:extLst>
          </p:cNvPr>
          <p:cNvGrpSpPr/>
          <p:nvPr/>
        </p:nvGrpSpPr>
        <p:grpSpPr>
          <a:xfrm rot="5400000">
            <a:off x="8740915" y="1745883"/>
            <a:ext cx="1749627" cy="1749621"/>
            <a:chOff x="7760994" y="1081825"/>
            <a:chExt cx="2352142" cy="2352135"/>
          </a:xfrm>
        </p:grpSpPr>
        <p:sp>
          <p:nvSpPr>
            <p:cNvPr id="152" name="直角三角形 151">
              <a:extLst>
                <a:ext uri="{FF2B5EF4-FFF2-40B4-BE49-F238E27FC236}">
                  <a16:creationId xmlns:a16="http://schemas.microsoft.com/office/drawing/2014/main" xmlns="" id="{FBD634DF-5324-43BB-B085-AAFE99E274D3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直角三角形 152">
              <a:extLst>
                <a:ext uri="{FF2B5EF4-FFF2-40B4-BE49-F238E27FC236}">
                  <a16:creationId xmlns:a16="http://schemas.microsoft.com/office/drawing/2014/main" xmlns="" id="{D3DD80E0-96EC-42FD-BAFE-63BF99AC3F44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xmlns="" id="{A1F3D73C-F615-4323-B3F4-0CF0FA2BF627}"/>
              </a:ext>
            </a:extLst>
          </p:cNvPr>
          <p:cNvGrpSpPr/>
          <p:nvPr/>
        </p:nvGrpSpPr>
        <p:grpSpPr>
          <a:xfrm rot="5400000">
            <a:off x="10490543" y="1745883"/>
            <a:ext cx="1749627" cy="1749621"/>
            <a:chOff x="7760994" y="1081825"/>
            <a:chExt cx="2352142" cy="2352135"/>
          </a:xfrm>
          <a:solidFill>
            <a:srgbClr val="3E41B2"/>
          </a:solidFill>
        </p:grpSpPr>
        <p:sp>
          <p:nvSpPr>
            <p:cNvPr id="155" name="直角三角形 154">
              <a:extLst>
                <a:ext uri="{FF2B5EF4-FFF2-40B4-BE49-F238E27FC236}">
                  <a16:creationId xmlns:a16="http://schemas.microsoft.com/office/drawing/2014/main" xmlns="" id="{BE0F6EE0-F9A7-4F88-9089-F428A389CCEF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直角三角形 155">
              <a:extLst>
                <a:ext uri="{FF2B5EF4-FFF2-40B4-BE49-F238E27FC236}">
                  <a16:creationId xmlns:a16="http://schemas.microsoft.com/office/drawing/2014/main" xmlns="" id="{EA99446A-E69F-483A-8BE2-5A34A6375171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44F75638-36B4-473E-885F-FDA085FB0755}"/>
              </a:ext>
            </a:extLst>
          </p:cNvPr>
          <p:cNvGrpSpPr/>
          <p:nvPr/>
        </p:nvGrpSpPr>
        <p:grpSpPr>
          <a:xfrm rot="5400000">
            <a:off x="-7219" y="3495504"/>
            <a:ext cx="1749627" cy="1749621"/>
            <a:chOff x="7760994" y="1081825"/>
            <a:chExt cx="2352142" cy="2352135"/>
          </a:xfrm>
        </p:grpSpPr>
        <p:sp>
          <p:nvSpPr>
            <p:cNvPr id="158" name="直角三角形 157">
              <a:extLst>
                <a:ext uri="{FF2B5EF4-FFF2-40B4-BE49-F238E27FC236}">
                  <a16:creationId xmlns:a16="http://schemas.microsoft.com/office/drawing/2014/main" xmlns="" id="{5147AC01-ABA9-4F9A-8B84-471AF3109D48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3E41B2"/>
            </a:solidFill>
            <a:ln>
              <a:solidFill>
                <a:srgbClr val="3E4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直角三角形 158">
              <a:extLst>
                <a:ext uri="{FF2B5EF4-FFF2-40B4-BE49-F238E27FC236}">
                  <a16:creationId xmlns:a16="http://schemas.microsoft.com/office/drawing/2014/main" xmlns="" id="{687AE0BF-4FEF-4F7A-B37A-5AAD4AE6B9E5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012A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F64C021F-35B0-489C-A385-7D011500553E}"/>
              </a:ext>
            </a:extLst>
          </p:cNvPr>
          <p:cNvGrpSpPr/>
          <p:nvPr/>
        </p:nvGrpSpPr>
        <p:grpSpPr>
          <a:xfrm rot="5400000">
            <a:off x="1742408" y="3495504"/>
            <a:ext cx="1749627" cy="1749621"/>
            <a:chOff x="7760994" y="1081825"/>
            <a:chExt cx="2352142" cy="2352135"/>
          </a:xfrm>
        </p:grpSpPr>
        <p:sp>
          <p:nvSpPr>
            <p:cNvPr id="161" name="直角三角形 160">
              <a:extLst>
                <a:ext uri="{FF2B5EF4-FFF2-40B4-BE49-F238E27FC236}">
                  <a16:creationId xmlns:a16="http://schemas.microsoft.com/office/drawing/2014/main" xmlns="" id="{26D3274A-E35C-4B8F-BEE4-74D912576F46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直角三角形 161">
              <a:extLst>
                <a:ext uri="{FF2B5EF4-FFF2-40B4-BE49-F238E27FC236}">
                  <a16:creationId xmlns:a16="http://schemas.microsoft.com/office/drawing/2014/main" xmlns="" id="{49495274-E98B-4506-A5C4-3F2258FECC49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xmlns="" id="{F7C73FE9-29DD-4413-9EB9-87CBEA1862E1}"/>
              </a:ext>
            </a:extLst>
          </p:cNvPr>
          <p:cNvGrpSpPr/>
          <p:nvPr/>
        </p:nvGrpSpPr>
        <p:grpSpPr>
          <a:xfrm rot="5400000">
            <a:off x="3492035" y="3495504"/>
            <a:ext cx="1749627" cy="1749621"/>
            <a:chOff x="7760994" y="1081825"/>
            <a:chExt cx="2352142" cy="2352135"/>
          </a:xfrm>
        </p:grpSpPr>
        <p:sp>
          <p:nvSpPr>
            <p:cNvPr id="164" name="直角三角形 163">
              <a:extLst>
                <a:ext uri="{FF2B5EF4-FFF2-40B4-BE49-F238E27FC236}">
                  <a16:creationId xmlns:a16="http://schemas.microsoft.com/office/drawing/2014/main" xmlns="" id="{ACD883A1-7BEE-4E84-9772-8B05FA4BDDD1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直角三角形 164">
              <a:extLst>
                <a:ext uri="{FF2B5EF4-FFF2-40B4-BE49-F238E27FC236}">
                  <a16:creationId xmlns:a16="http://schemas.microsoft.com/office/drawing/2014/main" xmlns="" id="{D0EDF686-BDEE-4942-A67F-E6E30C9E52B2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xmlns="" id="{373F5A1C-983B-49AF-915E-5514D386ECEA}"/>
              </a:ext>
            </a:extLst>
          </p:cNvPr>
          <p:cNvGrpSpPr/>
          <p:nvPr/>
        </p:nvGrpSpPr>
        <p:grpSpPr>
          <a:xfrm rot="5400000">
            <a:off x="5241662" y="3495504"/>
            <a:ext cx="1749627" cy="1749621"/>
            <a:chOff x="7760994" y="1081825"/>
            <a:chExt cx="2352142" cy="2352135"/>
          </a:xfrm>
        </p:grpSpPr>
        <p:sp>
          <p:nvSpPr>
            <p:cNvPr id="167" name="直角三角形 166">
              <a:extLst>
                <a:ext uri="{FF2B5EF4-FFF2-40B4-BE49-F238E27FC236}">
                  <a16:creationId xmlns:a16="http://schemas.microsoft.com/office/drawing/2014/main" xmlns="" id="{A8FA8509-A497-486D-A586-8FD5DBB98F07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直角三角形 167">
              <a:extLst>
                <a:ext uri="{FF2B5EF4-FFF2-40B4-BE49-F238E27FC236}">
                  <a16:creationId xmlns:a16="http://schemas.microsoft.com/office/drawing/2014/main" xmlns="" id="{B7DDCE8A-F91E-48C8-A2D8-E2AE1881861B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xmlns="" id="{77527E75-1B28-4DDE-A0E5-8867574FC3FC}"/>
              </a:ext>
            </a:extLst>
          </p:cNvPr>
          <p:cNvGrpSpPr/>
          <p:nvPr/>
        </p:nvGrpSpPr>
        <p:grpSpPr>
          <a:xfrm rot="5400000">
            <a:off x="6991289" y="3495504"/>
            <a:ext cx="1749627" cy="1749621"/>
            <a:chOff x="7760994" y="1081825"/>
            <a:chExt cx="2352142" cy="2352135"/>
          </a:xfrm>
        </p:grpSpPr>
        <p:sp>
          <p:nvSpPr>
            <p:cNvPr id="170" name="直角三角形 169">
              <a:extLst>
                <a:ext uri="{FF2B5EF4-FFF2-40B4-BE49-F238E27FC236}">
                  <a16:creationId xmlns:a16="http://schemas.microsoft.com/office/drawing/2014/main" xmlns="" id="{255DE1D4-66BE-45EE-A5F3-0F9FD1DD88F0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直角三角形 170">
              <a:extLst>
                <a:ext uri="{FF2B5EF4-FFF2-40B4-BE49-F238E27FC236}">
                  <a16:creationId xmlns:a16="http://schemas.microsoft.com/office/drawing/2014/main" xmlns="" id="{8EDAB74C-BAF9-424A-AF13-64B9A63945D1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xmlns="" id="{461A2C05-9FAE-440C-9A9C-09F652E18527}"/>
              </a:ext>
            </a:extLst>
          </p:cNvPr>
          <p:cNvGrpSpPr/>
          <p:nvPr/>
        </p:nvGrpSpPr>
        <p:grpSpPr>
          <a:xfrm rot="5400000">
            <a:off x="8740915" y="3495504"/>
            <a:ext cx="1749627" cy="1749621"/>
            <a:chOff x="7760994" y="1081825"/>
            <a:chExt cx="2352142" cy="2352135"/>
          </a:xfrm>
        </p:grpSpPr>
        <p:sp>
          <p:nvSpPr>
            <p:cNvPr id="173" name="直角三角形 172">
              <a:extLst>
                <a:ext uri="{FF2B5EF4-FFF2-40B4-BE49-F238E27FC236}">
                  <a16:creationId xmlns:a16="http://schemas.microsoft.com/office/drawing/2014/main" xmlns="" id="{CED0BE4E-6929-4F9B-85E8-89C37F477085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直角三角形 173">
              <a:extLst>
                <a:ext uri="{FF2B5EF4-FFF2-40B4-BE49-F238E27FC236}">
                  <a16:creationId xmlns:a16="http://schemas.microsoft.com/office/drawing/2014/main" xmlns="" id="{8F333D29-ACC2-42D5-84B9-E086849D3305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xmlns="" id="{3CE659F8-2206-4162-A3F4-FBC9594755B3}"/>
              </a:ext>
            </a:extLst>
          </p:cNvPr>
          <p:cNvGrpSpPr/>
          <p:nvPr/>
        </p:nvGrpSpPr>
        <p:grpSpPr>
          <a:xfrm rot="5400000">
            <a:off x="10477567" y="3487286"/>
            <a:ext cx="1747003" cy="1761292"/>
            <a:chOff x="7765961" y="1086785"/>
            <a:chExt cx="2348615" cy="2367825"/>
          </a:xfrm>
        </p:grpSpPr>
        <p:sp>
          <p:nvSpPr>
            <p:cNvPr id="176" name="直角三角形 175">
              <a:extLst>
                <a:ext uri="{FF2B5EF4-FFF2-40B4-BE49-F238E27FC236}">
                  <a16:creationId xmlns:a16="http://schemas.microsoft.com/office/drawing/2014/main" xmlns="" id="{E1982B41-2466-4B03-9766-307089145FFE}"/>
                </a:ext>
              </a:extLst>
            </p:cNvPr>
            <p:cNvSpPr/>
            <p:nvPr/>
          </p:nvSpPr>
          <p:spPr>
            <a:xfrm>
              <a:off x="7765961" y="110743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solidFill>
                <a:srgbClr val="FCB1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直角三角形 176">
              <a:extLst>
                <a:ext uri="{FF2B5EF4-FFF2-40B4-BE49-F238E27FC236}">
                  <a16:creationId xmlns:a16="http://schemas.microsoft.com/office/drawing/2014/main" xmlns="" id="{A855C02D-42F4-47E6-9BA4-70E5F4384654}"/>
                </a:ext>
              </a:extLst>
            </p:cNvPr>
            <p:cNvSpPr/>
            <p:nvPr/>
          </p:nvSpPr>
          <p:spPr>
            <a:xfrm flipH="1" flipV="1">
              <a:off x="7767400" y="1086785"/>
              <a:ext cx="2347176" cy="2347174"/>
            </a:xfrm>
            <a:prstGeom prst="rtTriangle">
              <a:avLst/>
            </a:prstGeom>
            <a:solidFill>
              <a:srgbClr val="3E41B2"/>
            </a:solidFill>
            <a:ln>
              <a:solidFill>
                <a:srgbClr val="3E4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xmlns="" id="{418FED99-8782-4246-B431-B02C997E089F}"/>
              </a:ext>
            </a:extLst>
          </p:cNvPr>
          <p:cNvGrpSpPr/>
          <p:nvPr/>
        </p:nvGrpSpPr>
        <p:grpSpPr>
          <a:xfrm rot="5400000">
            <a:off x="-7219" y="5245125"/>
            <a:ext cx="1749627" cy="1749621"/>
            <a:chOff x="7760994" y="1081825"/>
            <a:chExt cx="2352142" cy="2352135"/>
          </a:xfrm>
          <a:solidFill>
            <a:srgbClr val="3E41B2"/>
          </a:solidFill>
        </p:grpSpPr>
        <p:sp>
          <p:nvSpPr>
            <p:cNvPr id="179" name="直角三角形 178">
              <a:extLst>
                <a:ext uri="{FF2B5EF4-FFF2-40B4-BE49-F238E27FC236}">
                  <a16:creationId xmlns:a16="http://schemas.microsoft.com/office/drawing/2014/main" xmlns="" id="{13F078EB-DB2C-497E-A96C-3D1AE021A05B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直角三角形 179">
              <a:extLst>
                <a:ext uri="{FF2B5EF4-FFF2-40B4-BE49-F238E27FC236}">
                  <a16:creationId xmlns:a16="http://schemas.microsoft.com/office/drawing/2014/main" xmlns="" id="{0BA43B0F-EB4D-45F8-9082-3186FACA6A7C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xmlns="" id="{EED98C4B-2106-4438-BA99-69AE5E132AFC}"/>
              </a:ext>
            </a:extLst>
          </p:cNvPr>
          <p:cNvGrpSpPr/>
          <p:nvPr/>
        </p:nvGrpSpPr>
        <p:grpSpPr>
          <a:xfrm rot="5400000">
            <a:off x="1739233" y="5245640"/>
            <a:ext cx="1749627" cy="1748592"/>
            <a:chOff x="7760994" y="1086786"/>
            <a:chExt cx="2352142" cy="2350752"/>
          </a:xfrm>
        </p:grpSpPr>
        <p:sp>
          <p:nvSpPr>
            <p:cNvPr id="182" name="直角三角形 181">
              <a:extLst>
                <a:ext uri="{FF2B5EF4-FFF2-40B4-BE49-F238E27FC236}">
                  <a16:creationId xmlns:a16="http://schemas.microsoft.com/office/drawing/2014/main" xmlns="" id="{42F801E6-41B1-4440-B91B-77FD34D5C1AE}"/>
                </a:ext>
              </a:extLst>
            </p:cNvPr>
            <p:cNvSpPr/>
            <p:nvPr/>
          </p:nvSpPr>
          <p:spPr>
            <a:xfrm>
              <a:off x="7765961" y="1090362"/>
              <a:ext cx="2347175" cy="2347176"/>
            </a:xfrm>
            <a:prstGeom prst="rtTriangle">
              <a:avLst/>
            </a:prstGeom>
            <a:solidFill>
              <a:srgbClr val="F859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直角三角形 182">
              <a:extLst>
                <a:ext uri="{FF2B5EF4-FFF2-40B4-BE49-F238E27FC236}">
                  <a16:creationId xmlns:a16="http://schemas.microsoft.com/office/drawing/2014/main" xmlns="" id="{988CAE12-A3C6-47A1-A824-BD9AE7EBBBD0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411B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xmlns="" id="{F99FF915-2854-4848-9888-A1E20518A432}"/>
              </a:ext>
            </a:extLst>
          </p:cNvPr>
          <p:cNvGrpSpPr/>
          <p:nvPr/>
        </p:nvGrpSpPr>
        <p:grpSpPr>
          <a:xfrm rot="5400000">
            <a:off x="3492035" y="5245125"/>
            <a:ext cx="1749627" cy="1749621"/>
            <a:chOff x="7760994" y="1081825"/>
            <a:chExt cx="2352142" cy="2352135"/>
          </a:xfrm>
          <a:solidFill>
            <a:srgbClr val="012A86"/>
          </a:solidFill>
        </p:grpSpPr>
        <p:sp>
          <p:nvSpPr>
            <p:cNvPr id="185" name="直角三角形 184">
              <a:extLst>
                <a:ext uri="{FF2B5EF4-FFF2-40B4-BE49-F238E27FC236}">
                  <a16:creationId xmlns:a16="http://schemas.microsoft.com/office/drawing/2014/main" xmlns="" id="{45C85F78-7EE7-412D-A9F1-C3495341FBD3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直角三角形 185">
              <a:extLst>
                <a:ext uri="{FF2B5EF4-FFF2-40B4-BE49-F238E27FC236}">
                  <a16:creationId xmlns:a16="http://schemas.microsoft.com/office/drawing/2014/main" xmlns="" id="{E20E2F5E-523A-47C3-A320-E9936A5A9DB0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xmlns="" id="{F4DCB587-4F30-4BD4-A31E-41339A9F0108}"/>
              </a:ext>
            </a:extLst>
          </p:cNvPr>
          <p:cNvGrpSpPr/>
          <p:nvPr/>
        </p:nvGrpSpPr>
        <p:grpSpPr>
          <a:xfrm rot="5400000">
            <a:off x="5241662" y="5245125"/>
            <a:ext cx="1749627" cy="1749621"/>
            <a:chOff x="7760994" y="1081825"/>
            <a:chExt cx="2352142" cy="2352135"/>
          </a:xfrm>
        </p:grpSpPr>
        <p:sp>
          <p:nvSpPr>
            <p:cNvPr id="188" name="直角三角形 187">
              <a:extLst>
                <a:ext uri="{FF2B5EF4-FFF2-40B4-BE49-F238E27FC236}">
                  <a16:creationId xmlns:a16="http://schemas.microsoft.com/office/drawing/2014/main" xmlns="" id="{C6B4455D-E094-4647-9E4A-84C2019E95BB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直角三角形 188">
              <a:extLst>
                <a:ext uri="{FF2B5EF4-FFF2-40B4-BE49-F238E27FC236}">
                  <a16:creationId xmlns:a16="http://schemas.microsoft.com/office/drawing/2014/main" xmlns="" id="{EFF26DDA-D287-42E4-86D8-6EA2C436122D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3E4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3EAB0D74-790C-4F67-875B-AEACE9603F11}"/>
              </a:ext>
            </a:extLst>
          </p:cNvPr>
          <p:cNvGrpSpPr/>
          <p:nvPr/>
        </p:nvGrpSpPr>
        <p:grpSpPr>
          <a:xfrm rot="5400000">
            <a:off x="6991289" y="5245125"/>
            <a:ext cx="1749627" cy="1749621"/>
            <a:chOff x="7760994" y="1081825"/>
            <a:chExt cx="2352142" cy="2352135"/>
          </a:xfrm>
          <a:solidFill>
            <a:srgbClr val="012A86"/>
          </a:solidFill>
        </p:grpSpPr>
        <p:sp>
          <p:nvSpPr>
            <p:cNvPr id="191" name="直角三角形 190">
              <a:extLst>
                <a:ext uri="{FF2B5EF4-FFF2-40B4-BE49-F238E27FC236}">
                  <a16:creationId xmlns:a16="http://schemas.microsoft.com/office/drawing/2014/main" xmlns="" id="{AC955E18-94FB-48CB-B5BB-F7DD52A14167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00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直角三角形 191">
              <a:extLst>
                <a:ext uri="{FF2B5EF4-FFF2-40B4-BE49-F238E27FC236}">
                  <a16:creationId xmlns:a16="http://schemas.microsoft.com/office/drawing/2014/main" xmlns="" id="{67FEC94C-8D77-4DCC-BB3C-FCE7CC47B0EA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D0E68545-9F40-4744-958D-2AAFE86FFF34}"/>
              </a:ext>
            </a:extLst>
          </p:cNvPr>
          <p:cNvGrpSpPr/>
          <p:nvPr/>
        </p:nvGrpSpPr>
        <p:grpSpPr>
          <a:xfrm rot="5400000">
            <a:off x="8740915" y="5245125"/>
            <a:ext cx="1749627" cy="1749621"/>
            <a:chOff x="7760994" y="1081825"/>
            <a:chExt cx="2352142" cy="2352135"/>
          </a:xfrm>
        </p:grpSpPr>
        <p:sp>
          <p:nvSpPr>
            <p:cNvPr id="194" name="直角三角形 193">
              <a:extLst>
                <a:ext uri="{FF2B5EF4-FFF2-40B4-BE49-F238E27FC236}">
                  <a16:creationId xmlns:a16="http://schemas.microsoft.com/office/drawing/2014/main" xmlns="" id="{B1E7B6A1-5BF9-41F3-B0D8-F7B16C2F2527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411B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直角三角形 194">
              <a:extLst>
                <a:ext uri="{FF2B5EF4-FFF2-40B4-BE49-F238E27FC236}">
                  <a16:creationId xmlns:a16="http://schemas.microsoft.com/office/drawing/2014/main" xmlns="" id="{CC56C9CF-26D6-4619-9C14-FFB781E2D7DD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00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xmlns="" id="{C10DD161-D042-4EF4-B9FF-BC9AF22CF747}"/>
              </a:ext>
            </a:extLst>
          </p:cNvPr>
          <p:cNvGrpSpPr/>
          <p:nvPr/>
        </p:nvGrpSpPr>
        <p:grpSpPr>
          <a:xfrm rot="5400000">
            <a:off x="10490543" y="5245125"/>
            <a:ext cx="1749627" cy="1749621"/>
            <a:chOff x="7760994" y="1081825"/>
            <a:chExt cx="2352142" cy="2352135"/>
          </a:xfrm>
          <a:solidFill>
            <a:srgbClr val="3E41B2"/>
          </a:solidFill>
        </p:grpSpPr>
        <p:sp>
          <p:nvSpPr>
            <p:cNvPr id="197" name="直角三角形 196">
              <a:extLst>
                <a:ext uri="{FF2B5EF4-FFF2-40B4-BE49-F238E27FC236}">
                  <a16:creationId xmlns:a16="http://schemas.microsoft.com/office/drawing/2014/main" xmlns="" id="{86243002-C4EC-49C2-BBCD-804A2953F6A6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直角三角形 197">
              <a:extLst>
                <a:ext uri="{FF2B5EF4-FFF2-40B4-BE49-F238E27FC236}">
                  <a16:creationId xmlns:a16="http://schemas.microsoft.com/office/drawing/2014/main" xmlns="" id="{13566F44-E968-4C5C-BB8E-D77CAF28F405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98C67AE-6468-4EA9-9F17-01662C33F5F0}"/>
              </a:ext>
            </a:extLst>
          </p:cNvPr>
          <p:cNvSpPr/>
          <p:nvPr/>
        </p:nvSpPr>
        <p:spPr>
          <a:xfrm>
            <a:off x="1735540" y="1238250"/>
            <a:ext cx="8748134" cy="4568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9" name="组合 198">
            <a:extLst>
              <a:ext uri="{FF2B5EF4-FFF2-40B4-BE49-F238E27FC236}">
                <a16:creationId xmlns:a16="http://schemas.microsoft.com/office/drawing/2014/main" xmlns="" id="{6F0EE55B-961C-458D-957E-8BCA29390EB6}"/>
              </a:ext>
            </a:extLst>
          </p:cNvPr>
          <p:cNvGrpSpPr/>
          <p:nvPr/>
        </p:nvGrpSpPr>
        <p:grpSpPr>
          <a:xfrm rot="5400000">
            <a:off x="-3530" y="869740"/>
            <a:ext cx="876141" cy="876138"/>
            <a:chOff x="7760994" y="1081825"/>
            <a:chExt cx="2352142" cy="2352135"/>
          </a:xfrm>
        </p:grpSpPr>
        <p:sp>
          <p:nvSpPr>
            <p:cNvPr id="200" name="直角三角形 199">
              <a:extLst>
                <a:ext uri="{FF2B5EF4-FFF2-40B4-BE49-F238E27FC236}">
                  <a16:creationId xmlns:a16="http://schemas.microsoft.com/office/drawing/2014/main" xmlns="" id="{93FF7F65-4A7C-43DD-896D-57B58EC651AA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432C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直角三角形 200">
              <a:extLst>
                <a:ext uri="{FF2B5EF4-FFF2-40B4-BE49-F238E27FC236}">
                  <a16:creationId xmlns:a16="http://schemas.microsoft.com/office/drawing/2014/main" xmlns="" id="{B214AFF4-DFA6-4992-B9FB-466AE126EDFE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xmlns="" id="{124827BF-DC6A-4605-8254-ED4EC1444536}"/>
              </a:ext>
            </a:extLst>
          </p:cNvPr>
          <p:cNvGrpSpPr/>
          <p:nvPr/>
        </p:nvGrpSpPr>
        <p:grpSpPr>
          <a:xfrm rot="5400000">
            <a:off x="10486847" y="868938"/>
            <a:ext cx="876141" cy="876138"/>
            <a:chOff x="7760994" y="1081825"/>
            <a:chExt cx="2352142" cy="2352135"/>
          </a:xfrm>
        </p:grpSpPr>
        <p:sp>
          <p:nvSpPr>
            <p:cNvPr id="203" name="直角三角形 202">
              <a:extLst>
                <a:ext uri="{FF2B5EF4-FFF2-40B4-BE49-F238E27FC236}">
                  <a16:creationId xmlns:a16="http://schemas.microsoft.com/office/drawing/2014/main" xmlns="" id="{E0FE8012-D58E-4E2A-B3E5-5ACDB03D7481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solidFill>
              <a:srgbClr val="432C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直角三角形 203">
              <a:extLst>
                <a:ext uri="{FF2B5EF4-FFF2-40B4-BE49-F238E27FC236}">
                  <a16:creationId xmlns:a16="http://schemas.microsoft.com/office/drawing/2014/main" xmlns="" id="{CC60206A-C63B-428F-99A0-99265B69AC6B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solidFill>
              <a:srgbClr val="FCB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5" name="椭圆 204">
            <a:extLst>
              <a:ext uri="{FF2B5EF4-FFF2-40B4-BE49-F238E27FC236}">
                <a16:creationId xmlns:a16="http://schemas.microsoft.com/office/drawing/2014/main" xmlns="" id="{98BE86E2-0220-4EEF-BF92-DAB3146D3CBA}"/>
              </a:ext>
            </a:extLst>
          </p:cNvPr>
          <p:cNvSpPr/>
          <p:nvPr/>
        </p:nvSpPr>
        <p:spPr>
          <a:xfrm>
            <a:off x="-266700" y="5521949"/>
            <a:ext cx="914133" cy="914133"/>
          </a:xfrm>
          <a:prstGeom prst="ellips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>
            <a:extLst>
              <a:ext uri="{FF2B5EF4-FFF2-40B4-BE49-F238E27FC236}">
                <a16:creationId xmlns:a16="http://schemas.microsoft.com/office/drawing/2014/main" xmlns="" id="{B5B435D0-B31B-4C45-A3D7-45D0AA0BE607}"/>
              </a:ext>
            </a:extLst>
          </p:cNvPr>
          <p:cNvSpPr/>
          <p:nvPr/>
        </p:nvSpPr>
        <p:spPr>
          <a:xfrm>
            <a:off x="10490538" y="5521949"/>
            <a:ext cx="914133" cy="914133"/>
          </a:xfrm>
          <a:prstGeom prst="ellipse">
            <a:avLst/>
          </a:prstGeom>
          <a:solidFill>
            <a:srgbClr val="FCB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xmlns="" id="{3A2E288B-013A-47B9-AA42-8B0B26C01A91}"/>
              </a:ext>
            </a:extLst>
          </p:cNvPr>
          <p:cNvGrpSpPr/>
          <p:nvPr/>
        </p:nvGrpSpPr>
        <p:grpSpPr>
          <a:xfrm rot="5400000">
            <a:off x="-335415" y="2990929"/>
            <a:ext cx="876141" cy="876138"/>
            <a:chOff x="7760994" y="1081825"/>
            <a:chExt cx="2352142" cy="2352135"/>
          </a:xfrm>
          <a:solidFill>
            <a:schemeClr val="bg1"/>
          </a:solidFill>
        </p:grpSpPr>
        <p:sp>
          <p:nvSpPr>
            <p:cNvPr id="208" name="直角三角形 207">
              <a:extLst>
                <a:ext uri="{FF2B5EF4-FFF2-40B4-BE49-F238E27FC236}">
                  <a16:creationId xmlns:a16="http://schemas.microsoft.com/office/drawing/2014/main" xmlns="" id="{AE571808-4B25-4FA2-98D1-5E3B7DDC2961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直角三角形 208">
              <a:extLst>
                <a:ext uri="{FF2B5EF4-FFF2-40B4-BE49-F238E27FC236}">
                  <a16:creationId xmlns:a16="http://schemas.microsoft.com/office/drawing/2014/main" xmlns="" id="{77554F0B-8B66-410D-B20B-7F112E126698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xmlns="" id="{ABAC6C5E-A8B1-4B2E-B48C-9A9FAEEDA314}"/>
              </a:ext>
            </a:extLst>
          </p:cNvPr>
          <p:cNvGrpSpPr/>
          <p:nvPr/>
        </p:nvGrpSpPr>
        <p:grpSpPr>
          <a:xfrm rot="5400000">
            <a:off x="1740816" y="5815909"/>
            <a:ext cx="738596" cy="735421"/>
            <a:chOff x="7765961" y="1066387"/>
            <a:chExt cx="2372807" cy="2362613"/>
          </a:xfrm>
          <a:solidFill>
            <a:srgbClr val="00C0D2"/>
          </a:solidFill>
        </p:grpSpPr>
        <p:sp>
          <p:nvSpPr>
            <p:cNvPr id="211" name="直角三角形 210">
              <a:extLst>
                <a:ext uri="{FF2B5EF4-FFF2-40B4-BE49-F238E27FC236}">
                  <a16:creationId xmlns:a16="http://schemas.microsoft.com/office/drawing/2014/main" xmlns="" id="{DCB01830-C886-43BF-ABC1-C353AA069020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grpFill/>
            <a:ln>
              <a:solidFill>
                <a:srgbClr val="00C0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直角三角形 211">
              <a:extLst>
                <a:ext uri="{FF2B5EF4-FFF2-40B4-BE49-F238E27FC236}">
                  <a16:creationId xmlns:a16="http://schemas.microsoft.com/office/drawing/2014/main" xmlns="" id="{1244E01B-4A01-4C7D-8591-E5A6ABBCE9A4}"/>
                </a:ext>
              </a:extLst>
            </p:cNvPr>
            <p:cNvSpPr/>
            <p:nvPr/>
          </p:nvSpPr>
          <p:spPr>
            <a:xfrm flipH="1" flipV="1">
              <a:off x="7791596" y="1066387"/>
              <a:ext cx="2347172" cy="2347175"/>
            </a:xfrm>
            <a:prstGeom prst="rtTriangle">
              <a:avLst/>
            </a:prstGeom>
            <a:grpFill/>
            <a:ln>
              <a:solidFill>
                <a:srgbClr val="00C0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542D7A7-CFA7-40EC-B9B9-D216F5749AE3}"/>
              </a:ext>
            </a:extLst>
          </p:cNvPr>
          <p:cNvSpPr txBox="1"/>
          <p:nvPr/>
        </p:nvSpPr>
        <p:spPr>
          <a:xfrm>
            <a:off x="2767086" y="2888864"/>
            <a:ext cx="66950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latin typeface="jf-openhuninn-1.1" panose="020F0500000000000000" pitchFamily="34" charset="-120"/>
                <a:ea typeface="jf-openhuninn-1.1" panose="020F0500000000000000" pitchFamily="34" charset="-120"/>
              </a:rPr>
              <a:t>2020</a:t>
            </a:r>
            <a:r>
              <a:rPr lang="zh-CN" altLang="en-US" sz="6000" dirty="0">
                <a:latin typeface="jf-openhuninn-1.1" panose="020F0500000000000000" pitchFamily="34" charset="-120"/>
                <a:ea typeface="jf-openhuninn-1.1" panose="020F0500000000000000" pitchFamily="34" charset="-120"/>
              </a:rPr>
              <a:t>騰訊设计峰会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BB3A7CB-4516-4E45-81A6-FBF93E8B7658}"/>
              </a:ext>
            </a:extLst>
          </p:cNvPr>
          <p:cNvSpPr txBox="1"/>
          <p:nvPr/>
        </p:nvSpPr>
        <p:spPr>
          <a:xfrm>
            <a:off x="3839896" y="4045336"/>
            <a:ext cx="447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2020/05/20</a:t>
            </a:r>
            <a:r>
              <a:rPr lang="zh-CN" altLang="en-US" sz="2800" dirty="0"/>
              <a:t>   </a:t>
            </a:r>
            <a:r>
              <a:rPr lang="en-US" altLang="zh-CN" sz="2800" dirty="0"/>
              <a:t>10:00-17:30</a:t>
            </a:r>
            <a:endParaRPr lang="zh-CN" altLang="en-US" sz="28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2A2ABD3-E323-4515-AFCE-DB045E13EE95}"/>
              </a:ext>
            </a:extLst>
          </p:cNvPr>
          <p:cNvSpPr txBox="1"/>
          <p:nvPr/>
        </p:nvSpPr>
        <p:spPr>
          <a:xfrm>
            <a:off x="3664119" y="2126367"/>
            <a:ext cx="4828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微信订阅：大文懂个</a:t>
            </a:r>
            <a:r>
              <a:rPr lang="en-US" altLang="zh-CN" sz="32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sz="32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A3D291F2-579C-4CEA-B7B1-53F7CF0218D4}"/>
              </a:ext>
            </a:extLst>
          </p:cNvPr>
          <p:cNvGrpSpPr/>
          <p:nvPr/>
        </p:nvGrpSpPr>
        <p:grpSpPr>
          <a:xfrm rot="5400000">
            <a:off x="11730728" y="3194867"/>
            <a:ext cx="876141" cy="876138"/>
            <a:chOff x="7760994" y="1081825"/>
            <a:chExt cx="2352142" cy="2352135"/>
          </a:xfrm>
          <a:solidFill>
            <a:schemeClr val="bg1"/>
          </a:solidFill>
        </p:grpSpPr>
        <p:sp>
          <p:nvSpPr>
            <p:cNvPr id="107" name="直角三角形 106">
              <a:extLst>
                <a:ext uri="{FF2B5EF4-FFF2-40B4-BE49-F238E27FC236}">
                  <a16:creationId xmlns:a16="http://schemas.microsoft.com/office/drawing/2014/main" xmlns="" id="{E790E09D-C4F7-4198-B1C4-D1EC49F4497A}"/>
                </a:ext>
              </a:extLst>
            </p:cNvPr>
            <p:cNvSpPr/>
            <p:nvPr/>
          </p:nvSpPr>
          <p:spPr>
            <a:xfrm>
              <a:off x="7765961" y="1081825"/>
              <a:ext cx="2347175" cy="2347175"/>
            </a:xfrm>
            <a:prstGeom prst="rtTriangl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107">
              <a:extLst>
                <a:ext uri="{FF2B5EF4-FFF2-40B4-BE49-F238E27FC236}">
                  <a16:creationId xmlns:a16="http://schemas.microsoft.com/office/drawing/2014/main" xmlns="" id="{47BE7CDE-C77A-48BD-940A-87EF68AA97EA}"/>
                </a:ext>
              </a:extLst>
            </p:cNvPr>
            <p:cNvSpPr/>
            <p:nvPr/>
          </p:nvSpPr>
          <p:spPr>
            <a:xfrm flipH="1" flipV="1">
              <a:off x="7760994" y="1086786"/>
              <a:ext cx="2347175" cy="2347174"/>
            </a:xfrm>
            <a:prstGeom prst="rtTriangl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8E18D0D9-5E9E-4298-B5AB-25AE0BA555A3}"/>
              </a:ext>
            </a:extLst>
          </p:cNvPr>
          <p:cNvGrpSpPr/>
          <p:nvPr/>
        </p:nvGrpSpPr>
        <p:grpSpPr>
          <a:xfrm>
            <a:off x="334821" y="480952"/>
            <a:ext cx="2097027" cy="1945452"/>
            <a:chOff x="239571" y="461902"/>
            <a:chExt cx="2097027" cy="1945452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06552613-3734-40EC-B13B-C1706CC34EDB}"/>
                </a:ext>
              </a:extLst>
            </p:cNvPr>
            <p:cNvGrpSpPr/>
            <p:nvPr/>
          </p:nvGrpSpPr>
          <p:grpSpPr>
            <a:xfrm>
              <a:off x="239571" y="461902"/>
              <a:ext cx="2097027" cy="1945452"/>
              <a:chOff x="2462278" y="-3984203"/>
              <a:chExt cx="2097027" cy="1945452"/>
            </a:xfrm>
          </p:grpSpPr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xmlns="" id="{A9FC905A-3A0A-455A-9E50-103C10A1BED0}"/>
                  </a:ext>
                </a:extLst>
              </p:cNvPr>
              <p:cNvSpPr txBox="1"/>
              <p:nvPr/>
            </p:nvSpPr>
            <p:spPr>
              <a:xfrm>
                <a:off x="2496945" y="-3984203"/>
                <a:ext cx="2062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加入会员</a:t>
                </a:r>
                <a:endParaRPr lang="en-US" altLang="zh-CN" sz="12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素材免费下</a:t>
                </a: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xmlns="" id="{141F5F4A-0368-4773-AEAE-703ACB536AD9}"/>
                  </a:ext>
                </a:extLst>
              </p:cNvPr>
              <p:cNvSpPr txBox="1"/>
              <p:nvPr/>
            </p:nvSpPr>
            <p:spPr>
              <a:xfrm>
                <a:off x="2462278" y="-3524852"/>
                <a:ext cx="20623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JUN</a:t>
                </a:r>
              </a:p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20-23</a:t>
                </a:r>
                <a:endParaRPr lang="zh-CN" altLang="en-US" sz="3200" dirty="0">
                  <a:solidFill>
                    <a:schemeClr val="bg1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xmlns="" id="{AC622C29-02B0-4937-B843-74B98BEEB48D}"/>
                  </a:ext>
                </a:extLst>
              </p:cNvPr>
              <p:cNvSpPr txBox="1"/>
              <p:nvPr/>
            </p:nvSpPr>
            <p:spPr>
              <a:xfrm>
                <a:off x="2470356" y="-2254195"/>
                <a:ext cx="206236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更多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PPT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素材关注公众号大文懂个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</a:t>
                </a:r>
                <a:endParaRPr lang="zh-CN" altLang="en-US" sz="8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A84546CC-56EA-4D29-91DF-37B53793443F}"/>
                </a:ext>
              </a:extLst>
            </p:cNvPr>
            <p:cNvSpPr/>
            <p:nvPr/>
          </p:nvSpPr>
          <p:spPr>
            <a:xfrm>
              <a:off x="378068" y="963244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F17F47C8-D5C8-48A3-92B3-7A7A69F08D21}"/>
                </a:ext>
              </a:extLst>
            </p:cNvPr>
            <p:cNvSpPr/>
            <p:nvPr/>
          </p:nvSpPr>
          <p:spPr>
            <a:xfrm>
              <a:off x="361966" y="2151510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024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六边形 45">
            <a:extLst>
              <a:ext uri="{FF2B5EF4-FFF2-40B4-BE49-F238E27FC236}">
                <a16:creationId xmlns:a16="http://schemas.microsoft.com/office/drawing/2014/main" xmlns="" id="{672BC4C0-8FD4-4847-86B5-1AA0507C4781}"/>
              </a:ext>
            </a:extLst>
          </p:cNvPr>
          <p:cNvSpPr/>
          <p:nvPr/>
        </p:nvSpPr>
        <p:spPr>
          <a:xfrm rot="3677149">
            <a:off x="8630072" y="4655674"/>
            <a:ext cx="2074514" cy="1788374"/>
          </a:xfrm>
          <a:prstGeom prst="hexagon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2C996480-530A-4B27-9C07-81E2FA80E433}"/>
              </a:ext>
            </a:extLst>
          </p:cNvPr>
          <p:cNvGrpSpPr/>
          <p:nvPr/>
        </p:nvGrpSpPr>
        <p:grpSpPr>
          <a:xfrm>
            <a:off x="0" y="2823325"/>
            <a:ext cx="2836518" cy="2143265"/>
            <a:chOff x="702493" y="1967843"/>
            <a:chExt cx="2836518" cy="3927287"/>
          </a:xfrm>
          <a:scene3d>
            <a:camera prst="isometricTopUp">
              <a:rot lat="19476224" lon="18883146" rev="1809745"/>
            </a:camera>
            <a:lightRig rig="threePt" dir="t"/>
          </a:scene3d>
        </p:grpSpPr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29F9F981-1E65-4FA6-AF64-A7165F771564}"/>
                </a:ext>
              </a:extLst>
            </p:cNvPr>
            <p:cNvCxnSpPr/>
            <p:nvPr/>
          </p:nvCxnSpPr>
          <p:spPr>
            <a:xfrm>
              <a:off x="702493" y="196784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694B6C6B-AC49-4636-A8DE-B3E3D41CC3B0}"/>
                </a:ext>
              </a:extLst>
            </p:cNvPr>
            <p:cNvCxnSpPr>
              <a:cxnSpLocks/>
            </p:cNvCxnSpPr>
            <p:nvPr/>
          </p:nvCxnSpPr>
          <p:spPr>
            <a:xfrm>
              <a:off x="891594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38305008-8F74-48FC-A1DE-DEF3BFC2BB11}"/>
                </a:ext>
              </a:extLst>
            </p:cNvPr>
            <p:cNvCxnSpPr>
              <a:cxnSpLocks/>
            </p:cNvCxnSpPr>
            <p:nvPr/>
          </p:nvCxnSpPr>
          <p:spPr>
            <a:xfrm>
              <a:off x="1080695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C55D735C-DC8E-485B-BE04-D08D9623A5E8}"/>
                </a:ext>
              </a:extLst>
            </p:cNvPr>
            <p:cNvCxnSpPr>
              <a:cxnSpLocks/>
            </p:cNvCxnSpPr>
            <p:nvPr/>
          </p:nvCxnSpPr>
          <p:spPr>
            <a:xfrm>
              <a:off x="1269797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4D5B7CC1-CE3D-482A-9928-8CA91723A8E5}"/>
                </a:ext>
              </a:extLst>
            </p:cNvPr>
            <p:cNvCxnSpPr>
              <a:cxnSpLocks/>
            </p:cNvCxnSpPr>
            <p:nvPr/>
          </p:nvCxnSpPr>
          <p:spPr>
            <a:xfrm>
              <a:off x="1458898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884FE945-ADF4-4857-B804-9214C7BA8461}"/>
                </a:ext>
              </a:extLst>
            </p:cNvPr>
            <p:cNvCxnSpPr>
              <a:cxnSpLocks/>
            </p:cNvCxnSpPr>
            <p:nvPr/>
          </p:nvCxnSpPr>
          <p:spPr>
            <a:xfrm>
              <a:off x="1647999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6490D259-67AE-4346-BF9C-DF5F3F0785B2}"/>
                </a:ext>
              </a:extLst>
            </p:cNvPr>
            <p:cNvCxnSpPr>
              <a:cxnSpLocks/>
            </p:cNvCxnSpPr>
            <p:nvPr/>
          </p:nvCxnSpPr>
          <p:spPr>
            <a:xfrm>
              <a:off x="1837100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2DA459E4-9F5B-49F0-9E78-1C4AF420383A}"/>
                </a:ext>
              </a:extLst>
            </p:cNvPr>
            <p:cNvCxnSpPr>
              <a:cxnSpLocks/>
            </p:cNvCxnSpPr>
            <p:nvPr/>
          </p:nvCxnSpPr>
          <p:spPr>
            <a:xfrm>
              <a:off x="2026201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8FAF610C-E245-4FB4-88D1-821C59FE7A77}"/>
                </a:ext>
              </a:extLst>
            </p:cNvPr>
            <p:cNvCxnSpPr>
              <a:cxnSpLocks/>
            </p:cNvCxnSpPr>
            <p:nvPr/>
          </p:nvCxnSpPr>
          <p:spPr>
            <a:xfrm>
              <a:off x="2215303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73255962-7D1E-44EA-AC4C-0841EA0CBB8B}"/>
                </a:ext>
              </a:extLst>
            </p:cNvPr>
            <p:cNvCxnSpPr>
              <a:cxnSpLocks/>
            </p:cNvCxnSpPr>
            <p:nvPr/>
          </p:nvCxnSpPr>
          <p:spPr>
            <a:xfrm>
              <a:off x="2404404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88B6762F-7CC8-4A3D-9889-846DBE3B1E90}"/>
                </a:ext>
              </a:extLst>
            </p:cNvPr>
            <p:cNvCxnSpPr>
              <a:cxnSpLocks/>
            </p:cNvCxnSpPr>
            <p:nvPr/>
          </p:nvCxnSpPr>
          <p:spPr>
            <a:xfrm>
              <a:off x="2593505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F46875C7-72D2-4B3D-BC14-E310375865F4}"/>
                </a:ext>
              </a:extLst>
            </p:cNvPr>
            <p:cNvCxnSpPr>
              <a:cxnSpLocks/>
            </p:cNvCxnSpPr>
            <p:nvPr/>
          </p:nvCxnSpPr>
          <p:spPr>
            <a:xfrm>
              <a:off x="2782606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6826BE20-BECA-4F30-B302-9563FA1C7116}"/>
                </a:ext>
              </a:extLst>
            </p:cNvPr>
            <p:cNvCxnSpPr>
              <a:cxnSpLocks/>
            </p:cNvCxnSpPr>
            <p:nvPr/>
          </p:nvCxnSpPr>
          <p:spPr>
            <a:xfrm>
              <a:off x="2971707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D59881D2-0CFF-4C39-B285-3A1F86B48268}"/>
                </a:ext>
              </a:extLst>
            </p:cNvPr>
            <p:cNvCxnSpPr>
              <a:cxnSpLocks/>
            </p:cNvCxnSpPr>
            <p:nvPr/>
          </p:nvCxnSpPr>
          <p:spPr>
            <a:xfrm>
              <a:off x="3160808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4ACB9BB5-DF10-44F7-9213-666F42761AD3}"/>
                </a:ext>
              </a:extLst>
            </p:cNvPr>
            <p:cNvCxnSpPr>
              <a:cxnSpLocks/>
            </p:cNvCxnSpPr>
            <p:nvPr/>
          </p:nvCxnSpPr>
          <p:spPr>
            <a:xfrm>
              <a:off x="3349910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927D969C-0A88-45C9-AAEE-3019CF438DBB}"/>
                </a:ext>
              </a:extLst>
            </p:cNvPr>
            <p:cNvCxnSpPr>
              <a:cxnSpLocks/>
            </p:cNvCxnSpPr>
            <p:nvPr/>
          </p:nvCxnSpPr>
          <p:spPr>
            <a:xfrm>
              <a:off x="3539011" y="1993103"/>
              <a:ext cx="0" cy="3902027"/>
            </a:xfrm>
            <a:prstGeom prst="line">
              <a:avLst/>
            </a:prstGeom>
            <a:ln w="38100">
              <a:solidFill>
                <a:srgbClr val="9200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68FCB2F3-9C32-4203-8F46-C09C6259023E}"/>
              </a:ext>
            </a:extLst>
          </p:cNvPr>
          <p:cNvSpPr/>
          <p:nvPr/>
        </p:nvSpPr>
        <p:spPr>
          <a:xfrm>
            <a:off x="-116459" y="3006973"/>
            <a:ext cx="6038502" cy="2865467"/>
          </a:xfrm>
          <a:prstGeom prst="rect">
            <a:avLst/>
          </a:prstGeom>
          <a:gradFill flip="none" rotWithShape="1">
            <a:gsLst>
              <a:gs pos="100000">
                <a:srgbClr val="D28F6B"/>
              </a:gs>
              <a:gs pos="56000">
                <a:srgbClr val="332475"/>
              </a:gs>
            </a:gsLst>
            <a:lin ang="8400000" scaled="0"/>
            <a:tileRect/>
          </a:gradFill>
          <a:ln>
            <a:noFill/>
          </a:ln>
          <a:scene3d>
            <a:camera prst="perspectiveFront" fov="0">
              <a:rot lat="18854660" lon="2899713" rev="15871807"/>
            </a:camera>
            <a:lightRig rig="threePt" dir="t"/>
          </a:scene3d>
          <a:sp3d z="814388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F0A6C44-A8D6-42C3-9C35-BBB2766709D2}"/>
              </a:ext>
            </a:extLst>
          </p:cNvPr>
          <p:cNvGrpSpPr/>
          <p:nvPr/>
        </p:nvGrpSpPr>
        <p:grpSpPr>
          <a:xfrm>
            <a:off x="980336" y="1679998"/>
            <a:ext cx="1628775" cy="1628775"/>
            <a:chOff x="-276225" y="1800225"/>
            <a:chExt cx="1628775" cy="162877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318B002C-FE49-4417-B9EA-E1E37462F45B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gradFill flip="none" rotWithShape="1">
              <a:gsLst>
                <a:gs pos="100000">
                  <a:srgbClr val="281845"/>
                </a:gs>
                <a:gs pos="56000">
                  <a:srgbClr val="000102"/>
                </a:gs>
              </a:gsLst>
              <a:lin ang="8400000" scaled="0"/>
              <a:tileRect/>
            </a:gradFill>
            <a:ln>
              <a:noFill/>
            </a:ln>
            <a:scene3d>
              <a:camera prst="perspectiveFront" fov="0">
                <a:rot lat="18854660" lon="2899713" rev="15871807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A68B3AB-AA79-4281-8AD7-F615198424DC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solidFill>
              <a:srgbClr val="010005"/>
            </a:solidFill>
            <a:ln>
              <a:noFill/>
            </a:ln>
            <a:scene3d>
              <a:camera prst="perspectiveFront" fov="0">
                <a:rot lat="1658291" lon="2162236" rev="19320476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13A20ED0-BA7F-4A74-8327-B098518E039D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gradFill flip="none" rotWithShape="1">
              <a:gsLst>
                <a:gs pos="100000">
                  <a:srgbClr val="C4C3C4"/>
                </a:gs>
                <a:gs pos="31000">
                  <a:srgbClr val="000102"/>
                </a:gs>
              </a:gsLst>
              <a:lin ang="7200000" scaled="0"/>
              <a:tileRect/>
            </a:gradFill>
            <a:ln>
              <a:noFill/>
            </a:ln>
            <a:scene3d>
              <a:camera prst="perspectiveFront" fov="0">
                <a:rot lat="1658291" lon="18362207" rev="19320461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1DA5959-8172-4033-8A3C-F171FC725833}"/>
              </a:ext>
            </a:extLst>
          </p:cNvPr>
          <p:cNvGrpSpPr/>
          <p:nvPr/>
        </p:nvGrpSpPr>
        <p:grpSpPr>
          <a:xfrm>
            <a:off x="-152573" y="1571820"/>
            <a:ext cx="1628775" cy="1628775"/>
            <a:chOff x="-276225" y="1800225"/>
            <a:chExt cx="1628775" cy="162877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886816E-7EF8-48E9-A9FA-B657556478C8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gradFill flip="none" rotWithShape="1">
              <a:gsLst>
                <a:gs pos="0">
                  <a:srgbClr val="EB09B2"/>
                </a:gs>
                <a:gs pos="100000">
                  <a:srgbClr val="D51562"/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Front" fov="0">
                <a:rot lat="18854660" lon="2899713" rev="15871807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4B63B75-9850-4A71-81B4-4895D020982B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solidFill>
              <a:srgbClr val="F206CC"/>
            </a:solidFill>
            <a:ln>
              <a:noFill/>
            </a:ln>
            <a:scene3d>
              <a:camera prst="perspectiveFront" fov="0">
                <a:rot lat="1658291" lon="2162236" rev="19320476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E65B0D6-8FC3-41E9-AEB6-22C525318283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gradFill flip="none" rotWithShape="1">
              <a:gsLst>
                <a:gs pos="0">
                  <a:srgbClr val="EB09B2"/>
                </a:gs>
                <a:gs pos="100000">
                  <a:srgbClr val="D51562"/>
                </a:gs>
              </a:gsLst>
              <a:lin ang="0" scaled="1"/>
              <a:tileRect/>
            </a:gradFill>
            <a:ln>
              <a:noFill/>
            </a:ln>
            <a:scene3d>
              <a:camera prst="perspectiveFront" fov="0">
                <a:rot lat="1658291" lon="18362207" rev="19320461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xmlns="" id="{CF37CCBF-CD3D-4A34-86EC-E2EC853417EE}"/>
              </a:ext>
            </a:extLst>
          </p:cNvPr>
          <p:cNvGrpSpPr/>
          <p:nvPr/>
        </p:nvGrpSpPr>
        <p:grpSpPr>
          <a:xfrm>
            <a:off x="3799304" y="-1474651"/>
            <a:ext cx="1628775" cy="4232501"/>
            <a:chOff x="5149147" y="-1313148"/>
            <a:chExt cx="1628775" cy="423250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116E48C7-5A63-4DEC-A0D9-5BE2C17F8608}"/>
                </a:ext>
              </a:extLst>
            </p:cNvPr>
            <p:cNvSpPr/>
            <p:nvPr/>
          </p:nvSpPr>
          <p:spPr>
            <a:xfrm>
              <a:off x="5149147" y="-11285"/>
              <a:ext cx="1628775" cy="1628775"/>
            </a:xfrm>
            <a:prstGeom prst="rect">
              <a:avLst/>
            </a:prstGeom>
            <a:solidFill>
              <a:srgbClr val="1450BA"/>
            </a:solidFill>
            <a:ln>
              <a:noFill/>
            </a:ln>
            <a:scene3d>
              <a:camera prst="perspectiveFront" fov="0">
                <a:rot lat="18705369" lon="3393788" rev="15291075"/>
              </a:camera>
              <a:lightRig rig="threePt" dir="t"/>
            </a:scene3d>
            <a:sp3d z="21162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021625CD-A893-4D38-96A3-0DF69E419B2B}"/>
                </a:ext>
              </a:extLst>
            </p:cNvPr>
            <p:cNvSpPr/>
            <p:nvPr/>
          </p:nvSpPr>
          <p:spPr>
            <a:xfrm>
              <a:off x="5149147" y="-1313148"/>
              <a:ext cx="1628775" cy="4232501"/>
            </a:xfrm>
            <a:prstGeom prst="rect">
              <a:avLst/>
            </a:prstGeom>
            <a:gradFill flip="none" rotWithShape="1">
              <a:gsLst>
                <a:gs pos="100000">
                  <a:srgbClr val="C20046"/>
                </a:gs>
                <a:gs pos="0">
                  <a:srgbClr val="FF008C"/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Front" fov="0">
                <a:rot lat="1291691" lon="2201131" rev="19117660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130DA756-F8D9-4A18-AD4C-2510102695DD}"/>
                </a:ext>
              </a:extLst>
            </p:cNvPr>
            <p:cNvSpPr/>
            <p:nvPr/>
          </p:nvSpPr>
          <p:spPr>
            <a:xfrm>
              <a:off x="5149147" y="-1313148"/>
              <a:ext cx="1628775" cy="423250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scene3d>
              <a:camera prst="perspectiveFront" fov="0">
                <a:rot lat="1291689" lon="18401116" rev="19117650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3A25F1DE-BCF4-4695-8E13-82B51E334A1E}"/>
              </a:ext>
            </a:extLst>
          </p:cNvPr>
          <p:cNvGrpSpPr/>
          <p:nvPr/>
        </p:nvGrpSpPr>
        <p:grpSpPr>
          <a:xfrm>
            <a:off x="9576779" y="928164"/>
            <a:ext cx="1400852" cy="1400852"/>
            <a:chOff x="8110905" y="2688848"/>
            <a:chExt cx="1400852" cy="1400852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12CBD3E7-E4C8-4BB6-86F0-727D4C7C218C}"/>
                </a:ext>
              </a:extLst>
            </p:cNvPr>
            <p:cNvSpPr/>
            <p:nvPr/>
          </p:nvSpPr>
          <p:spPr>
            <a:xfrm>
              <a:off x="8110905" y="2688848"/>
              <a:ext cx="1400852" cy="1400852"/>
            </a:xfrm>
            <a:prstGeom prst="rect">
              <a:avLst/>
            </a:prstGeom>
            <a:gradFill>
              <a:gsLst>
                <a:gs pos="100000">
                  <a:srgbClr val="6FC9A0"/>
                </a:gs>
                <a:gs pos="0">
                  <a:srgbClr val="71B09D"/>
                </a:gs>
              </a:gsLst>
              <a:lin ang="4800000" scaled="0"/>
            </a:gradFill>
            <a:ln>
              <a:noFill/>
            </a:ln>
            <a:scene3d>
              <a:camera prst="perspectiveFront" fov="0">
                <a:rot lat="19284307" lon="3417217" rev="15597441"/>
              </a:camera>
              <a:lightRig rig="threePt" dir="t"/>
            </a:scene3d>
            <a:sp3d z="700426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A7650A78-D83A-4D5A-931C-D455B2641935}"/>
                </a:ext>
              </a:extLst>
            </p:cNvPr>
            <p:cNvSpPr/>
            <p:nvPr/>
          </p:nvSpPr>
          <p:spPr>
            <a:xfrm>
              <a:off x="8110905" y="2688848"/>
              <a:ext cx="1400852" cy="1400852"/>
            </a:xfrm>
            <a:prstGeom prst="rect">
              <a:avLst/>
            </a:prstGeom>
            <a:gradFill>
              <a:gsLst>
                <a:gs pos="100000">
                  <a:srgbClr val="C0F7C0"/>
                </a:gs>
                <a:gs pos="0">
                  <a:srgbClr val="C9E3A2"/>
                </a:gs>
              </a:gsLst>
              <a:lin ang="4800000" scaled="0"/>
            </a:gradFill>
            <a:ln>
              <a:noFill/>
            </a:ln>
            <a:scene3d>
              <a:camera prst="perspectiveFront" fov="0">
                <a:rot lat="1513639" lon="2784230" rev="19672123"/>
              </a:camera>
              <a:lightRig rig="threePt" dir="t"/>
            </a:scene3d>
            <a:sp3d z="700426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CF737CB3-C840-4343-AEC0-9039FB5B1C5B}"/>
                </a:ext>
              </a:extLst>
            </p:cNvPr>
            <p:cNvSpPr/>
            <p:nvPr/>
          </p:nvSpPr>
          <p:spPr>
            <a:xfrm>
              <a:off x="8110905" y="2688848"/>
              <a:ext cx="1400852" cy="1400852"/>
            </a:xfrm>
            <a:prstGeom prst="rect">
              <a:avLst/>
            </a:prstGeom>
            <a:gradFill>
              <a:gsLst>
                <a:gs pos="100000">
                  <a:srgbClr val="C0F7C0"/>
                </a:gs>
                <a:gs pos="0">
                  <a:srgbClr val="71B09D"/>
                </a:gs>
              </a:gsLst>
              <a:lin ang="4800000" scaled="0"/>
            </a:gradFill>
            <a:ln>
              <a:noFill/>
            </a:ln>
            <a:scene3d>
              <a:camera prst="perspectiveFront" fov="0">
                <a:rot lat="1513642" lon="18984199" rev="19672104"/>
              </a:camera>
              <a:lightRig rig="threePt" dir="t"/>
            </a:scene3d>
            <a:sp3d z="700426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564FAA4-5770-4A69-ACB0-12D4D6B8817E}"/>
              </a:ext>
            </a:extLst>
          </p:cNvPr>
          <p:cNvGrpSpPr/>
          <p:nvPr/>
        </p:nvGrpSpPr>
        <p:grpSpPr>
          <a:xfrm>
            <a:off x="962042" y="4847867"/>
            <a:ext cx="1345145" cy="1403765"/>
            <a:chOff x="-258373" y="797582"/>
            <a:chExt cx="2521527" cy="2631419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ED383530-7296-4A70-BB15-447A6C24DF41}"/>
                </a:ext>
              </a:extLst>
            </p:cNvPr>
            <p:cNvSpPr/>
            <p:nvPr/>
          </p:nvSpPr>
          <p:spPr>
            <a:xfrm>
              <a:off x="-258373" y="1800225"/>
              <a:ext cx="1628776" cy="1628776"/>
            </a:xfrm>
            <a:prstGeom prst="rect">
              <a:avLst/>
            </a:prstGeom>
            <a:gradFill flip="none" rotWithShape="1">
              <a:gsLst>
                <a:gs pos="59000">
                  <a:srgbClr val="385076"/>
                </a:gs>
                <a:gs pos="0">
                  <a:srgbClr val="CC3965"/>
                </a:gs>
              </a:gsLst>
              <a:lin ang="1800000" scaled="0"/>
              <a:tileRect/>
            </a:gradFill>
            <a:ln>
              <a:noFill/>
            </a:ln>
            <a:scene3d>
              <a:camera prst="perspectiveFront" fov="0">
                <a:rot lat="18854660" lon="2899713" rev="15871807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008BCD11-771B-4EC4-8062-12B50A433B4B}"/>
                </a:ext>
              </a:extLst>
            </p:cNvPr>
            <p:cNvSpPr/>
            <p:nvPr/>
          </p:nvSpPr>
          <p:spPr>
            <a:xfrm>
              <a:off x="634379" y="1344921"/>
              <a:ext cx="1628775" cy="1628775"/>
            </a:xfrm>
            <a:prstGeom prst="rect">
              <a:avLst/>
            </a:prstGeom>
            <a:gradFill>
              <a:gsLst>
                <a:gs pos="82000">
                  <a:srgbClr val="385076"/>
                </a:gs>
                <a:gs pos="0">
                  <a:srgbClr val="415676"/>
                </a:gs>
              </a:gsLst>
              <a:lin ang="5400000" scaled="1"/>
            </a:gradFill>
            <a:ln>
              <a:noFill/>
            </a:ln>
            <a:scene3d>
              <a:camera prst="perspectiveFront" fov="0">
                <a:rot lat="1658291" lon="2162236" rev="19320476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2D493AAA-6296-4A99-99DF-5EA5C13ACBC3}"/>
                </a:ext>
              </a:extLst>
            </p:cNvPr>
            <p:cNvSpPr/>
            <p:nvPr/>
          </p:nvSpPr>
          <p:spPr>
            <a:xfrm>
              <a:off x="-206788" y="797582"/>
              <a:ext cx="1628775" cy="1628776"/>
            </a:xfrm>
            <a:prstGeom prst="rect">
              <a:avLst/>
            </a:prstGeom>
            <a:solidFill>
              <a:srgbClr val="385076"/>
            </a:solidFill>
            <a:ln>
              <a:noFill/>
            </a:ln>
            <a:scene3d>
              <a:camera prst="perspectiveFront" fov="0">
                <a:rot lat="1658291" lon="18362207" rev="19320461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8" name="矩形 137">
            <a:extLst>
              <a:ext uri="{FF2B5EF4-FFF2-40B4-BE49-F238E27FC236}">
                <a16:creationId xmlns:a16="http://schemas.microsoft.com/office/drawing/2014/main" xmlns="" id="{0E50D2A8-D6C6-420B-86F9-3673F997AA03}"/>
              </a:ext>
            </a:extLst>
          </p:cNvPr>
          <p:cNvSpPr/>
          <p:nvPr/>
        </p:nvSpPr>
        <p:spPr>
          <a:xfrm>
            <a:off x="800745" y="7599216"/>
            <a:ext cx="4453624" cy="1628776"/>
          </a:xfrm>
          <a:prstGeom prst="rect">
            <a:avLst/>
          </a:prstGeom>
          <a:gradFill flip="none" rotWithShape="1">
            <a:gsLst>
              <a:gs pos="72000">
                <a:srgbClr val="FFAD37"/>
              </a:gs>
              <a:gs pos="0">
                <a:srgbClr val="FDCA4B"/>
              </a:gs>
            </a:gsLst>
            <a:lin ang="8400000" scaled="0"/>
            <a:tileRect/>
          </a:gradFill>
          <a:ln>
            <a:noFill/>
          </a:ln>
          <a:scene3d>
            <a:camera prst="perspectiveFront" fov="0">
              <a:rot lat="18854660" lon="2899713" rev="15871807"/>
            </a:camera>
            <a:lightRig rig="threePt" dir="t"/>
          </a:scene3d>
          <a:sp3d z="838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344112C3-18FE-401E-B85E-D9948BEBE16E}"/>
              </a:ext>
            </a:extLst>
          </p:cNvPr>
          <p:cNvGrpSpPr/>
          <p:nvPr/>
        </p:nvGrpSpPr>
        <p:grpSpPr>
          <a:xfrm>
            <a:off x="-174150" y="4007379"/>
            <a:ext cx="1582821" cy="4178167"/>
            <a:chOff x="1504358" y="5981112"/>
            <a:chExt cx="3827231" cy="1010272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xmlns="" id="{3728DBED-EF0C-4ED4-A11E-009A8957A6B4}"/>
                </a:ext>
              </a:extLst>
            </p:cNvPr>
            <p:cNvSpPr/>
            <p:nvPr/>
          </p:nvSpPr>
          <p:spPr>
            <a:xfrm>
              <a:off x="3252457" y="5981112"/>
              <a:ext cx="2079132" cy="8939797"/>
            </a:xfrm>
            <a:prstGeom prst="rect">
              <a:avLst/>
            </a:prstGeom>
            <a:gradFill>
              <a:gsLst>
                <a:gs pos="100000">
                  <a:srgbClr val="EB3390"/>
                </a:gs>
                <a:gs pos="56000">
                  <a:srgbClr val="B1005A"/>
                </a:gs>
              </a:gsLst>
              <a:lin ang="8400000" scaled="0"/>
            </a:gradFill>
            <a:ln>
              <a:noFill/>
            </a:ln>
            <a:scene3d>
              <a:camera prst="perspectiveFront" fov="0">
                <a:rot lat="20270987" lon="3284785" rev="1789876"/>
              </a:camera>
              <a:lightRig rig="threePt" dir="t"/>
            </a:scene3d>
            <a:sp3d z="1039566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7E48A723-4BE6-47A4-B98E-0D9B78D498B8}"/>
                </a:ext>
              </a:extLst>
            </p:cNvPr>
            <p:cNvSpPr/>
            <p:nvPr/>
          </p:nvSpPr>
          <p:spPr>
            <a:xfrm>
              <a:off x="1504358" y="7144042"/>
              <a:ext cx="2079132" cy="8939797"/>
            </a:xfrm>
            <a:prstGeom prst="rect">
              <a:avLst/>
            </a:prstGeom>
            <a:gradFill>
              <a:gsLst>
                <a:gs pos="100000">
                  <a:srgbClr val="EB3390"/>
                </a:gs>
                <a:gs pos="56000">
                  <a:srgbClr val="B1005A"/>
                </a:gs>
              </a:gsLst>
              <a:lin ang="8400000" scaled="0"/>
            </a:gradFill>
            <a:ln>
              <a:noFill/>
            </a:ln>
            <a:scene3d>
              <a:camera prst="perspectiveFront" fov="0">
                <a:rot lat="20270979" lon="19484746" rev="1789895"/>
              </a:camera>
              <a:lightRig rig="threePt" dir="t"/>
            </a:scene3d>
            <a:sp3d z="1039566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0612A6B7-F3A9-47BF-BC81-9725B629D88C}"/>
              </a:ext>
            </a:extLst>
          </p:cNvPr>
          <p:cNvGrpSpPr/>
          <p:nvPr/>
        </p:nvGrpSpPr>
        <p:grpSpPr>
          <a:xfrm>
            <a:off x="10958580" y="3555161"/>
            <a:ext cx="1397809" cy="1450309"/>
            <a:chOff x="-865748" y="1433276"/>
            <a:chExt cx="2218298" cy="2301618"/>
          </a:xfrm>
        </p:grpSpPr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xmlns="" id="{811012C4-82F3-4FB9-AEE5-A0AD393521F7}"/>
                </a:ext>
              </a:extLst>
            </p:cNvPr>
            <p:cNvSpPr/>
            <p:nvPr/>
          </p:nvSpPr>
          <p:spPr>
            <a:xfrm>
              <a:off x="-865748" y="2106119"/>
              <a:ext cx="1628774" cy="1628775"/>
            </a:xfrm>
            <a:prstGeom prst="rect">
              <a:avLst/>
            </a:prstGeom>
            <a:gradFill flip="none" rotWithShape="1">
              <a:gsLst>
                <a:gs pos="0">
                  <a:srgbClr val="EB09B2"/>
                </a:gs>
                <a:gs pos="100000">
                  <a:srgbClr val="D51562"/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Front" fov="0">
                <a:rot lat="18854660" lon="2899713" rev="15871807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E428ECC2-B225-4518-B011-08FD2316BF5D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solidFill>
              <a:srgbClr val="F206CC"/>
            </a:solidFill>
            <a:ln>
              <a:noFill/>
            </a:ln>
            <a:scene3d>
              <a:camera prst="perspectiveFront" fov="0">
                <a:rot lat="1658291" lon="2162236" rev="19320476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xmlns="" id="{7BF0842E-0086-4580-B121-C8C9D8987784}"/>
                </a:ext>
              </a:extLst>
            </p:cNvPr>
            <p:cNvSpPr/>
            <p:nvPr/>
          </p:nvSpPr>
          <p:spPr>
            <a:xfrm>
              <a:off x="-835515" y="1433276"/>
              <a:ext cx="1628772" cy="1628775"/>
            </a:xfrm>
            <a:prstGeom prst="rect">
              <a:avLst/>
            </a:prstGeom>
            <a:gradFill flip="none" rotWithShape="1">
              <a:gsLst>
                <a:gs pos="0">
                  <a:srgbClr val="EB09B2"/>
                </a:gs>
                <a:gs pos="100000">
                  <a:srgbClr val="D51562"/>
                </a:gs>
              </a:gsLst>
              <a:lin ang="0" scaled="1"/>
              <a:tileRect/>
            </a:gradFill>
            <a:ln>
              <a:noFill/>
            </a:ln>
            <a:scene3d>
              <a:camera prst="perspectiveFront" fov="0">
                <a:rot lat="1658291" lon="18362207" rev="19320461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xmlns="" id="{46EF2B47-9491-42E9-90F6-32598E4DFF2E}"/>
              </a:ext>
            </a:extLst>
          </p:cNvPr>
          <p:cNvGrpSpPr/>
          <p:nvPr/>
        </p:nvGrpSpPr>
        <p:grpSpPr>
          <a:xfrm>
            <a:off x="11146294" y="5333568"/>
            <a:ext cx="1570121" cy="4171817"/>
            <a:chOff x="1535066" y="5981112"/>
            <a:chExt cx="3796523" cy="10087373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xmlns="" id="{C50C569F-5F97-4051-BE6D-944B46E51BA0}"/>
                </a:ext>
              </a:extLst>
            </p:cNvPr>
            <p:cNvSpPr/>
            <p:nvPr/>
          </p:nvSpPr>
          <p:spPr>
            <a:xfrm>
              <a:off x="3252457" y="5981112"/>
              <a:ext cx="2079132" cy="8939797"/>
            </a:xfrm>
            <a:prstGeom prst="rect">
              <a:avLst/>
            </a:prstGeom>
            <a:gradFill>
              <a:gsLst>
                <a:gs pos="100000">
                  <a:srgbClr val="FEBE40"/>
                </a:gs>
                <a:gs pos="56000">
                  <a:srgbClr val="FFC044"/>
                </a:gs>
              </a:gsLst>
              <a:lin ang="8400000" scaled="0"/>
            </a:gradFill>
            <a:ln>
              <a:noFill/>
            </a:ln>
            <a:scene3d>
              <a:camera prst="perspectiveFront" fov="0">
                <a:rot lat="20270987" lon="3284785" rev="1789876"/>
              </a:camera>
              <a:lightRig rig="threePt" dir="t"/>
            </a:scene3d>
            <a:sp3d z="1039566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xmlns="" id="{6D09A775-46D8-4CA4-A0CE-B30425C34F57}"/>
                </a:ext>
              </a:extLst>
            </p:cNvPr>
            <p:cNvSpPr/>
            <p:nvPr/>
          </p:nvSpPr>
          <p:spPr>
            <a:xfrm>
              <a:off x="1535066" y="7128688"/>
              <a:ext cx="2079133" cy="8939797"/>
            </a:xfrm>
            <a:prstGeom prst="rect">
              <a:avLst/>
            </a:prstGeom>
            <a:gradFill>
              <a:gsLst>
                <a:gs pos="100000">
                  <a:srgbClr val="FEBE40"/>
                </a:gs>
                <a:gs pos="56000">
                  <a:srgbClr val="FFC044"/>
                </a:gs>
              </a:gsLst>
              <a:lin ang="8400000" scaled="0"/>
            </a:gradFill>
            <a:ln>
              <a:noFill/>
            </a:ln>
            <a:scene3d>
              <a:camera prst="perspectiveFront" fov="0">
                <a:rot lat="20270979" lon="19484746" rev="1789895"/>
              </a:camera>
              <a:lightRig rig="threePt" dir="t"/>
            </a:scene3d>
            <a:sp3d z="1039566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B4491298-F197-4FC4-8A0A-F9124678B1B8}"/>
              </a:ext>
            </a:extLst>
          </p:cNvPr>
          <p:cNvGrpSpPr/>
          <p:nvPr/>
        </p:nvGrpSpPr>
        <p:grpSpPr>
          <a:xfrm>
            <a:off x="2877163" y="2954855"/>
            <a:ext cx="1628775" cy="1628775"/>
            <a:chOff x="-276225" y="1800225"/>
            <a:chExt cx="1628775" cy="1628775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xmlns="" id="{C6DE2EE9-1C82-4A80-B5B2-AF989DBA34FA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gradFill flip="none" rotWithShape="1">
              <a:gsLst>
                <a:gs pos="0">
                  <a:srgbClr val="EB09B2"/>
                </a:gs>
                <a:gs pos="100000">
                  <a:srgbClr val="D51562"/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Front" fov="0">
                <a:rot lat="18854660" lon="2899713" rev="15871807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xmlns="" id="{E719F96B-4549-4CB6-B473-9846BE34BCCA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solidFill>
              <a:srgbClr val="F206CC"/>
            </a:solidFill>
            <a:ln>
              <a:noFill/>
            </a:ln>
            <a:scene3d>
              <a:camera prst="perspectiveFront" fov="0">
                <a:rot lat="1658291" lon="2162236" rev="19320476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xmlns="" id="{34B95FCC-E4EC-47C9-9F66-DCF318B4871A}"/>
                </a:ext>
              </a:extLst>
            </p:cNvPr>
            <p:cNvSpPr/>
            <p:nvPr/>
          </p:nvSpPr>
          <p:spPr>
            <a:xfrm>
              <a:off x="-276225" y="1800225"/>
              <a:ext cx="1628775" cy="1628775"/>
            </a:xfrm>
            <a:prstGeom prst="rect">
              <a:avLst/>
            </a:prstGeom>
            <a:gradFill flip="none" rotWithShape="1">
              <a:gsLst>
                <a:gs pos="0">
                  <a:srgbClr val="EB09B2"/>
                </a:gs>
                <a:gs pos="100000">
                  <a:srgbClr val="D51562"/>
                </a:gs>
              </a:gsLst>
              <a:lin ang="0" scaled="1"/>
              <a:tileRect/>
            </a:gradFill>
            <a:ln>
              <a:noFill/>
            </a:ln>
            <a:scene3d>
              <a:camera prst="perspectiveFront" fov="0">
                <a:rot lat="1658291" lon="18362207" rev="19320461"/>
              </a:camera>
              <a:lightRig rig="threePt" dir="t"/>
            </a:scene3d>
            <a:sp3d z="814388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A2B81CCA-8379-46CA-8FE7-74689148143F}"/>
              </a:ext>
            </a:extLst>
          </p:cNvPr>
          <p:cNvSpPr txBox="1"/>
          <p:nvPr/>
        </p:nvSpPr>
        <p:spPr>
          <a:xfrm>
            <a:off x="5186874" y="2689024"/>
            <a:ext cx="6695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人工智能安防峰会</a:t>
            </a: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6376009C-CE21-42C4-8DFD-3289252BED4A}"/>
              </a:ext>
            </a:extLst>
          </p:cNvPr>
          <p:cNvSpPr txBox="1"/>
          <p:nvPr/>
        </p:nvSpPr>
        <p:spPr>
          <a:xfrm>
            <a:off x="5229611" y="3894030"/>
            <a:ext cx="447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2020/05/20</a:t>
            </a:r>
            <a:r>
              <a:rPr lang="zh-CN" altLang="en-US" sz="2800" dirty="0">
                <a:solidFill>
                  <a:schemeClr val="bg1"/>
                </a:solidFill>
              </a:rPr>
              <a:t>   </a:t>
            </a:r>
            <a:r>
              <a:rPr lang="en-US" altLang="zh-CN" sz="2800" dirty="0">
                <a:solidFill>
                  <a:schemeClr val="bg1"/>
                </a:solidFill>
              </a:rPr>
              <a:t>10:00-17:30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xmlns="" id="{E669A374-1CB3-40FB-A680-9FA012B74D15}"/>
              </a:ext>
            </a:extLst>
          </p:cNvPr>
          <p:cNvSpPr txBox="1"/>
          <p:nvPr/>
        </p:nvSpPr>
        <p:spPr>
          <a:xfrm>
            <a:off x="5188698" y="2101598"/>
            <a:ext cx="4828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微信订阅：大文懂个</a:t>
            </a:r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xmlns="" id="{D828E12E-4DE0-4C7D-BAF2-28EACFC5FBDF}"/>
              </a:ext>
            </a:extLst>
          </p:cNvPr>
          <p:cNvSpPr/>
          <p:nvPr/>
        </p:nvSpPr>
        <p:spPr>
          <a:xfrm>
            <a:off x="5318237" y="4943355"/>
            <a:ext cx="1705554" cy="449805"/>
          </a:xfrm>
          <a:prstGeom prst="rect">
            <a:avLst/>
          </a:prstGeom>
          <a:gradFill>
            <a:gsLst>
              <a:gs pos="0">
                <a:srgbClr val="D1F2B1"/>
              </a:gs>
              <a:gs pos="100000">
                <a:srgbClr val="D1F2B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B6A251F5-39F0-482A-B78F-F2EB79DCC9CE}"/>
              </a:ext>
            </a:extLst>
          </p:cNvPr>
          <p:cNvSpPr txBox="1"/>
          <p:nvPr/>
        </p:nvSpPr>
        <p:spPr>
          <a:xfrm>
            <a:off x="5419441" y="4923280"/>
            <a:ext cx="1443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立即了解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3FD207A-4ECD-4393-8F16-A82E263F38FE}"/>
              </a:ext>
            </a:extLst>
          </p:cNvPr>
          <p:cNvGrpSpPr/>
          <p:nvPr/>
        </p:nvGrpSpPr>
        <p:grpSpPr>
          <a:xfrm>
            <a:off x="334821" y="480952"/>
            <a:ext cx="2097027" cy="1945452"/>
            <a:chOff x="239571" y="461902"/>
            <a:chExt cx="2097027" cy="1945452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B25103C5-154C-4677-9C9B-B2AE43881980}"/>
                </a:ext>
              </a:extLst>
            </p:cNvPr>
            <p:cNvGrpSpPr/>
            <p:nvPr/>
          </p:nvGrpSpPr>
          <p:grpSpPr>
            <a:xfrm>
              <a:off x="239571" y="461902"/>
              <a:ext cx="2097027" cy="1945452"/>
              <a:chOff x="2462278" y="-3984203"/>
              <a:chExt cx="2097027" cy="1945452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xmlns="" id="{453B84C7-5A7E-4CCE-9532-DEB7EC3FAE25}"/>
                  </a:ext>
                </a:extLst>
              </p:cNvPr>
              <p:cNvSpPr txBox="1"/>
              <p:nvPr/>
            </p:nvSpPr>
            <p:spPr>
              <a:xfrm>
                <a:off x="2496945" y="-3984203"/>
                <a:ext cx="2062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加入会员</a:t>
                </a:r>
                <a:endParaRPr lang="en-US" altLang="zh-CN" sz="12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素材免费下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xmlns="" id="{203D6DB5-A4EE-4231-9ADC-9462C774B119}"/>
                  </a:ext>
                </a:extLst>
              </p:cNvPr>
              <p:cNvSpPr txBox="1"/>
              <p:nvPr/>
            </p:nvSpPr>
            <p:spPr>
              <a:xfrm>
                <a:off x="2462278" y="-3524852"/>
                <a:ext cx="20623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JUN</a:t>
                </a:r>
              </a:p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20-23</a:t>
                </a:r>
                <a:endParaRPr lang="zh-CN" altLang="en-US" sz="3200" dirty="0">
                  <a:solidFill>
                    <a:schemeClr val="bg1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xmlns="" id="{B399A3A2-FAE6-4DF3-95AD-779AC08B2A28}"/>
                  </a:ext>
                </a:extLst>
              </p:cNvPr>
              <p:cNvSpPr txBox="1"/>
              <p:nvPr/>
            </p:nvSpPr>
            <p:spPr>
              <a:xfrm>
                <a:off x="2470356" y="-2254195"/>
                <a:ext cx="206236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更多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PPT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素材关注公众号大文懂个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</a:t>
                </a:r>
                <a:endParaRPr lang="zh-CN" altLang="en-US" sz="8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8DF54F10-51A1-4C9A-AF70-C2E8F1594BC1}"/>
                </a:ext>
              </a:extLst>
            </p:cNvPr>
            <p:cNvSpPr/>
            <p:nvPr/>
          </p:nvSpPr>
          <p:spPr>
            <a:xfrm>
              <a:off x="378068" y="963244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CD8CD998-7A75-443D-9A5A-67E4E8CF2174}"/>
                </a:ext>
              </a:extLst>
            </p:cNvPr>
            <p:cNvSpPr/>
            <p:nvPr/>
          </p:nvSpPr>
          <p:spPr>
            <a:xfrm>
              <a:off x="361966" y="2151510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79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C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6C66B2F-5BBB-46B3-925F-A5634D413DEA}"/>
              </a:ext>
            </a:extLst>
          </p:cNvPr>
          <p:cNvGrpSpPr/>
          <p:nvPr/>
        </p:nvGrpSpPr>
        <p:grpSpPr>
          <a:xfrm>
            <a:off x="5375160" y="-644742"/>
            <a:ext cx="6816840" cy="4360446"/>
            <a:chOff x="4040780" y="0"/>
            <a:chExt cx="7492864" cy="4792870"/>
          </a:xfrm>
        </p:grpSpPr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xmlns="" id="{710CDEC1-FF4B-45E3-8F8C-71CE88E2DD66}"/>
                </a:ext>
              </a:extLst>
            </p:cNvPr>
            <p:cNvSpPr/>
            <p:nvPr/>
          </p:nvSpPr>
          <p:spPr>
            <a:xfrm>
              <a:off x="4040780" y="642512"/>
              <a:ext cx="4150358" cy="4150358"/>
            </a:xfrm>
            <a:prstGeom prst="blockArc">
              <a:avLst>
                <a:gd name="adj1" fmla="val 16204864"/>
                <a:gd name="adj2" fmla="val 0"/>
                <a:gd name="adj3" fmla="val 25000"/>
              </a:avLst>
            </a:prstGeom>
            <a:solidFill>
              <a:srgbClr val="2D0D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不完整圆 1">
              <a:extLst>
                <a:ext uri="{FF2B5EF4-FFF2-40B4-BE49-F238E27FC236}">
                  <a16:creationId xmlns:a16="http://schemas.microsoft.com/office/drawing/2014/main" xmlns="" id="{2134B4C4-75F3-461C-8247-F948DD3EF65F}"/>
                </a:ext>
              </a:extLst>
            </p:cNvPr>
            <p:cNvSpPr/>
            <p:nvPr/>
          </p:nvSpPr>
          <p:spPr>
            <a:xfrm>
              <a:off x="5034282" y="1700103"/>
              <a:ext cx="2119448" cy="2119448"/>
            </a:xfrm>
            <a:prstGeom prst="pie">
              <a:avLst>
                <a:gd name="adj1" fmla="val 10814660"/>
                <a:gd name="adj2" fmla="val 16200000"/>
              </a:avLst>
            </a:prstGeom>
            <a:gradFill>
              <a:gsLst>
                <a:gs pos="0">
                  <a:srgbClr val="FE5F4A"/>
                </a:gs>
                <a:gs pos="100000">
                  <a:srgbClr val="F0281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4FF4180-E9B6-49A6-84F3-E59200125971}"/>
                </a:ext>
              </a:extLst>
            </p:cNvPr>
            <p:cNvSpPr/>
            <p:nvPr/>
          </p:nvSpPr>
          <p:spPr>
            <a:xfrm>
              <a:off x="8235769" y="816613"/>
              <a:ext cx="1914525" cy="1914525"/>
            </a:xfrm>
            <a:custGeom>
              <a:avLst/>
              <a:gdLst>
                <a:gd name="connsiteX0" fmla="*/ 0 w 1914525"/>
                <a:gd name="connsiteY0" fmla="*/ 1086098 h 1914525"/>
                <a:gd name="connsiteX1" fmla="*/ 813741 w 1914525"/>
                <a:gd name="connsiteY1" fmla="*/ 1914525 h 1914525"/>
                <a:gd name="connsiteX2" fmla="*/ 0 w 1914525"/>
                <a:gd name="connsiteY2" fmla="*/ 1914525 h 1914525"/>
                <a:gd name="connsiteX3" fmla="*/ 0 w 1914525"/>
                <a:gd name="connsiteY3" fmla="*/ 0 h 1914525"/>
                <a:gd name="connsiteX4" fmla="*/ 1914525 w 1914525"/>
                <a:gd name="connsiteY4" fmla="*/ 1914525 h 1914525"/>
                <a:gd name="connsiteX5" fmla="*/ 1307747 w 1914525"/>
                <a:gd name="connsiteY5" fmla="*/ 1914525 h 1914525"/>
                <a:gd name="connsiteX6" fmla="*/ 0 w 1914525"/>
                <a:gd name="connsiteY6" fmla="*/ 58317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4525" h="1914525">
                  <a:moveTo>
                    <a:pt x="0" y="1086098"/>
                  </a:moveTo>
                  <a:lnTo>
                    <a:pt x="813741" y="1914525"/>
                  </a:lnTo>
                  <a:lnTo>
                    <a:pt x="0" y="1914525"/>
                  </a:lnTo>
                  <a:close/>
                  <a:moveTo>
                    <a:pt x="0" y="0"/>
                  </a:moveTo>
                  <a:lnTo>
                    <a:pt x="1914525" y="1914525"/>
                  </a:lnTo>
                  <a:lnTo>
                    <a:pt x="1307747" y="1914525"/>
                  </a:lnTo>
                  <a:lnTo>
                    <a:pt x="0" y="583176"/>
                  </a:lnTo>
                  <a:close/>
                </a:path>
              </a:pathLst>
            </a:custGeom>
            <a:gradFill>
              <a:gsLst>
                <a:gs pos="0">
                  <a:srgbClr val="FE5F4A"/>
                </a:gs>
                <a:gs pos="100000">
                  <a:srgbClr val="F0281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不完整圆 7">
              <a:extLst>
                <a:ext uri="{FF2B5EF4-FFF2-40B4-BE49-F238E27FC236}">
                  <a16:creationId xmlns:a16="http://schemas.microsoft.com/office/drawing/2014/main" xmlns="" id="{F09379C9-0490-4AB4-A95A-9780F7F5E8CB}"/>
                </a:ext>
              </a:extLst>
            </p:cNvPr>
            <p:cNvSpPr/>
            <p:nvPr/>
          </p:nvSpPr>
          <p:spPr>
            <a:xfrm>
              <a:off x="8802506" y="0"/>
              <a:ext cx="2731138" cy="2731138"/>
            </a:xfrm>
            <a:prstGeom prst="pie">
              <a:avLst>
                <a:gd name="adj1" fmla="val 16172891"/>
                <a:gd name="adj2" fmla="val 5400000"/>
              </a:avLst>
            </a:prstGeom>
            <a:solidFill>
              <a:srgbClr val="2D0D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789CA6A-61E8-48CF-8EAE-80E2215B62BB}"/>
              </a:ext>
            </a:extLst>
          </p:cNvPr>
          <p:cNvSpPr/>
          <p:nvPr/>
        </p:nvSpPr>
        <p:spPr>
          <a:xfrm>
            <a:off x="8060392" y="4946267"/>
            <a:ext cx="1914525" cy="1914525"/>
          </a:xfrm>
          <a:prstGeom prst="rect">
            <a:avLst/>
          </a:prstGeom>
          <a:gradFill>
            <a:gsLst>
              <a:gs pos="0">
                <a:srgbClr val="FE5F4A"/>
              </a:gs>
              <a:gs pos="100000">
                <a:srgbClr val="F0281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01DFEF-E0DC-4872-B6A1-D4227EA20DB4}"/>
              </a:ext>
            </a:extLst>
          </p:cNvPr>
          <p:cNvSpPr/>
          <p:nvPr/>
        </p:nvSpPr>
        <p:spPr>
          <a:xfrm>
            <a:off x="10979740" y="5208511"/>
            <a:ext cx="1914525" cy="1914525"/>
          </a:xfrm>
          <a:prstGeom prst="rect">
            <a:avLst/>
          </a:prstGeom>
          <a:gradFill>
            <a:gsLst>
              <a:gs pos="0">
                <a:srgbClr val="FE5F4A"/>
              </a:gs>
              <a:gs pos="100000">
                <a:srgbClr val="F0281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E135D6C-7E4C-4CB4-867C-92273ACF0363}"/>
              </a:ext>
            </a:extLst>
          </p:cNvPr>
          <p:cNvSpPr/>
          <p:nvPr/>
        </p:nvSpPr>
        <p:spPr>
          <a:xfrm>
            <a:off x="11367090" y="5597448"/>
            <a:ext cx="1136650" cy="1136650"/>
          </a:xfrm>
          <a:prstGeom prst="rect">
            <a:avLst/>
          </a:prstGeom>
          <a:solidFill>
            <a:srgbClr val="1D1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xmlns="" id="{DCB15703-6C30-4D8B-B94F-A59C48B153D5}"/>
              </a:ext>
            </a:extLst>
          </p:cNvPr>
          <p:cNvSpPr/>
          <p:nvPr/>
        </p:nvSpPr>
        <p:spPr>
          <a:xfrm>
            <a:off x="10989721" y="3429754"/>
            <a:ext cx="1758951" cy="1758951"/>
          </a:xfrm>
          <a:prstGeom prst="rtTriangle">
            <a:avLst/>
          </a:prstGeom>
          <a:solidFill>
            <a:srgbClr val="2D0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xmlns="" id="{07B57DEF-9E7F-40AE-839B-BDE2B63C1FDA}"/>
              </a:ext>
            </a:extLst>
          </p:cNvPr>
          <p:cNvSpPr/>
          <p:nvPr/>
        </p:nvSpPr>
        <p:spPr>
          <a:xfrm flipH="1" flipV="1">
            <a:off x="6861966" y="4920325"/>
            <a:ext cx="1172846" cy="1172846"/>
          </a:xfrm>
          <a:prstGeom prst="rtTriangle">
            <a:avLst/>
          </a:prstGeom>
          <a:solidFill>
            <a:srgbClr val="2D0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52BF21B3-8A13-4F01-BB2D-F33085FAF4A7}"/>
              </a:ext>
            </a:extLst>
          </p:cNvPr>
          <p:cNvGrpSpPr/>
          <p:nvPr/>
        </p:nvGrpSpPr>
        <p:grpSpPr>
          <a:xfrm>
            <a:off x="8911929" y="5943173"/>
            <a:ext cx="2145027" cy="2119448"/>
            <a:chOff x="6090742" y="5764486"/>
            <a:chExt cx="2145027" cy="2119448"/>
          </a:xfrm>
        </p:grpSpPr>
        <p:sp>
          <p:nvSpPr>
            <p:cNvPr id="15" name="不完整圆 14">
              <a:extLst>
                <a:ext uri="{FF2B5EF4-FFF2-40B4-BE49-F238E27FC236}">
                  <a16:creationId xmlns:a16="http://schemas.microsoft.com/office/drawing/2014/main" xmlns="" id="{EEC4ADEC-BFA7-4D92-BB87-03D34FCE1F25}"/>
                </a:ext>
              </a:extLst>
            </p:cNvPr>
            <p:cNvSpPr/>
            <p:nvPr/>
          </p:nvSpPr>
          <p:spPr>
            <a:xfrm>
              <a:off x="6116321" y="5764486"/>
              <a:ext cx="2119448" cy="2119448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1D1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不完整圆 15">
              <a:extLst>
                <a:ext uri="{FF2B5EF4-FFF2-40B4-BE49-F238E27FC236}">
                  <a16:creationId xmlns:a16="http://schemas.microsoft.com/office/drawing/2014/main" xmlns="" id="{D38CCE17-D05B-431A-A436-0282B48B836E}"/>
                </a:ext>
              </a:extLst>
            </p:cNvPr>
            <p:cNvSpPr/>
            <p:nvPr/>
          </p:nvSpPr>
          <p:spPr>
            <a:xfrm flipH="1">
              <a:off x="6090742" y="5764486"/>
              <a:ext cx="2119448" cy="2119448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2D0D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6E6E57BB-7891-4706-BC1C-AF056CE5338A}"/>
              </a:ext>
            </a:extLst>
          </p:cNvPr>
          <p:cNvSpPr/>
          <p:nvPr/>
        </p:nvSpPr>
        <p:spPr>
          <a:xfrm flipH="1">
            <a:off x="6163235" y="3031742"/>
            <a:ext cx="1914525" cy="1914525"/>
          </a:xfrm>
          <a:custGeom>
            <a:avLst/>
            <a:gdLst>
              <a:gd name="connsiteX0" fmla="*/ 0 w 1914525"/>
              <a:gd name="connsiteY0" fmla="*/ 1086098 h 1914525"/>
              <a:gd name="connsiteX1" fmla="*/ 813741 w 1914525"/>
              <a:gd name="connsiteY1" fmla="*/ 1914525 h 1914525"/>
              <a:gd name="connsiteX2" fmla="*/ 0 w 1914525"/>
              <a:gd name="connsiteY2" fmla="*/ 1914525 h 1914525"/>
              <a:gd name="connsiteX3" fmla="*/ 0 w 1914525"/>
              <a:gd name="connsiteY3" fmla="*/ 0 h 1914525"/>
              <a:gd name="connsiteX4" fmla="*/ 1914525 w 1914525"/>
              <a:gd name="connsiteY4" fmla="*/ 1914525 h 1914525"/>
              <a:gd name="connsiteX5" fmla="*/ 1307747 w 1914525"/>
              <a:gd name="connsiteY5" fmla="*/ 1914525 h 1914525"/>
              <a:gd name="connsiteX6" fmla="*/ 0 w 1914525"/>
              <a:gd name="connsiteY6" fmla="*/ 583176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4525" h="1914525">
                <a:moveTo>
                  <a:pt x="0" y="1086098"/>
                </a:moveTo>
                <a:lnTo>
                  <a:pt x="813741" y="1914525"/>
                </a:lnTo>
                <a:lnTo>
                  <a:pt x="0" y="1914525"/>
                </a:lnTo>
                <a:close/>
                <a:moveTo>
                  <a:pt x="0" y="0"/>
                </a:moveTo>
                <a:lnTo>
                  <a:pt x="1914525" y="1914525"/>
                </a:lnTo>
                <a:lnTo>
                  <a:pt x="1307747" y="1914525"/>
                </a:lnTo>
                <a:lnTo>
                  <a:pt x="0" y="583176"/>
                </a:lnTo>
                <a:close/>
              </a:path>
            </a:pathLst>
          </a:custGeom>
          <a:gradFill>
            <a:gsLst>
              <a:gs pos="0">
                <a:srgbClr val="FE5F4A"/>
              </a:gs>
              <a:gs pos="100000">
                <a:srgbClr val="F0281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85392B43-B93E-4305-A6A3-A62FC2984598}"/>
              </a:ext>
            </a:extLst>
          </p:cNvPr>
          <p:cNvGrpSpPr/>
          <p:nvPr/>
        </p:nvGrpSpPr>
        <p:grpSpPr>
          <a:xfrm>
            <a:off x="8099270" y="1844554"/>
            <a:ext cx="2811321" cy="2811321"/>
            <a:chOff x="8024973" y="2134946"/>
            <a:chExt cx="2299200" cy="22992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856C858A-173A-4FAB-8AB9-028B3E147E54}"/>
                </a:ext>
              </a:extLst>
            </p:cNvPr>
            <p:cNvSpPr/>
            <p:nvPr/>
          </p:nvSpPr>
          <p:spPr>
            <a:xfrm>
              <a:off x="9212434" y="2856277"/>
              <a:ext cx="190414" cy="1904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B7A70F4B-BC8C-4C73-AE01-3A19C10A39A7}"/>
                </a:ext>
              </a:extLst>
            </p:cNvPr>
            <p:cNvGrpSpPr/>
            <p:nvPr/>
          </p:nvGrpSpPr>
          <p:grpSpPr>
            <a:xfrm>
              <a:off x="8024973" y="2134946"/>
              <a:ext cx="2299200" cy="2299200"/>
              <a:chOff x="6762587" y="2349345"/>
              <a:chExt cx="2299200" cy="2299200"/>
            </a:xfrm>
          </p:grpSpPr>
          <p:sp>
            <p:nvSpPr>
              <p:cNvPr id="19" name="圆: 空心 18">
                <a:extLst>
                  <a:ext uri="{FF2B5EF4-FFF2-40B4-BE49-F238E27FC236}">
                    <a16:creationId xmlns:a16="http://schemas.microsoft.com/office/drawing/2014/main" xmlns="" id="{23196FD8-8D48-4498-96EE-249B119E7478}"/>
                  </a:ext>
                </a:extLst>
              </p:cNvPr>
              <p:cNvSpPr/>
              <p:nvPr/>
            </p:nvSpPr>
            <p:spPr>
              <a:xfrm>
                <a:off x="6924420" y="2511178"/>
                <a:ext cx="1975535" cy="1975535"/>
              </a:xfrm>
              <a:prstGeom prst="donut">
                <a:avLst>
                  <a:gd name="adj" fmla="val 25000"/>
                </a:avLst>
              </a:prstGeom>
              <a:solidFill>
                <a:srgbClr val="FFC6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4CA19D10-7C47-4D78-8C67-2E8429904BB4}"/>
                  </a:ext>
                </a:extLst>
              </p:cNvPr>
              <p:cNvSpPr/>
              <p:nvPr/>
            </p:nvSpPr>
            <p:spPr>
              <a:xfrm>
                <a:off x="6762587" y="2349345"/>
                <a:ext cx="2299200" cy="2299200"/>
              </a:xfrm>
              <a:prstGeom prst="ellipse">
                <a:avLst/>
              </a:prstGeom>
              <a:noFill/>
              <a:ln>
                <a:solidFill>
                  <a:srgbClr val="FFC63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FBC9A040-9388-4B3D-B8C8-B529316B623D}"/>
                </a:ext>
              </a:extLst>
            </p:cNvPr>
            <p:cNvSpPr/>
            <p:nvPr/>
          </p:nvSpPr>
          <p:spPr>
            <a:xfrm>
              <a:off x="8926837" y="3046691"/>
              <a:ext cx="495472" cy="495472"/>
            </a:xfrm>
            <a:prstGeom prst="ellipse">
              <a:avLst/>
            </a:prstGeom>
            <a:solidFill>
              <a:srgbClr val="F562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22C67CF-1D28-4284-8C3F-F883D5161059}"/>
              </a:ext>
            </a:extLst>
          </p:cNvPr>
          <p:cNvGrpSpPr/>
          <p:nvPr/>
        </p:nvGrpSpPr>
        <p:grpSpPr>
          <a:xfrm>
            <a:off x="10839778" y="1672087"/>
            <a:ext cx="1383350" cy="1531381"/>
            <a:chOff x="10808650" y="1924590"/>
            <a:chExt cx="1383350" cy="1531381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CCAAAA7F-2900-48A8-8202-131E5C65AEA3}"/>
                </a:ext>
              </a:extLst>
            </p:cNvPr>
            <p:cNvSpPr/>
            <p:nvPr/>
          </p:nvSpPr>
          <p:spPr>
            <a:xfrm>
              <a:off x="11832827" y="1924590"/>
              <a:ext cx="323611" cy="3236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xmlns="" id="{CA9A2838-337B-4AEC-AD8E-A06AC53340F0}"/>
                </a:ext>
              </a:extLst>
            </p:cNvPr>
            <p:cNvSpPr/>
            <p:nvPr/>
          </p:nvSpPr>
          <p:spPr>
            <a:xfrm flipH="1" flipV="1">
              <a:off x="10808650" y="2072621"/>
              <a:ext cx="1383350" cy="1383350"/>
            </a:xfrm>
            <a:prstGeom prst="rtTriangle">
              <a:avLst/>
            </a:prstGeom>
            <a:gradFill>
              <a:gsLst>
                <a:gs pos="0">
                  <a:srgbClr val="FE5F4A"/>
                </a:gs>
                <a:gs pos="100000">
                  <a:srgbClr val="F0281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E2186105-BCF0-45B8-9BBB-C638B1594A62}"/>
              </a:ext>
            </a:extLst>
          </p:cNvPr>
          <p:cNvSpPr/>
          <p:nvPr/>
        </p:nvSpPr>
        <p:spPr>
          <a:xfrm>
            <a:off x="7108145" y="3365971"/>
            <a:ext cx="352384" cy="3523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ACC2DE6B-C81D-464E-A694-BFD17F7612CC}"/>
              </a:ext>
            </a:extLst>
          </p:cNvPr>
          <p:cNvSpPr/>
          <p:nvPr/>
        </p:nvSpPr>
        <p:spPr>
          <a:xfrm>
            <a:off x="6710779" y="3798590"/>
            <a:ext cx="352384" cy="352384"/>
          </a:xfrm>
          <a:prstGeom prst="ellipse">
            <a:avLst/>
          </a:prstGeom>
          <a:solidFill>
            <a:srgbClr val="2D0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62EE42C-8900-4A0E-A4BC-C8EC38E61E46}"/>
              </a:ext>
            </a:extLst>
          </p:cNvPr>
          <p:cNvSpPr txBox="1"/>
          <p:nvPr/>
        </p:nvSpPr>
        <p:spPr>
          <a:xfrm>
            <a:off x="690384" y="2646588"/>
            <a:ext cx="6695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人工智能安防峰会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F07D95C-C43D-47A0-9D82-596B36DC5072}"/>
              </a:ext>
            </a:extLst>
          </p:cNvPr>
          <p:cNvSpPr txBox="1"/>
          <p:nvPr/>
        </p:nvSpPr>
        <p:spPr>
          <a:xfrm>
            <a:off x="733121" y="3851594"/>
            <a:ext cx="447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2020/05/20</a:t>
            </a:r>
            <a:r>
              <a:rPr lang="zh-CN" altLang="en-US" sz="2800" dirty="0">
                <a:solidFill>
                  <a:schemeClr val="bg1"/>
                </a:solidFill>
              </a:rPr>
              <a:t>   </a:t>
            </a:r>
            <a:r>
              <a:rPr lang="en-US" altLang="zh-CN" sz="2800" dirty="0">
                <a:solidFill>
                  <a:schemeClr val="bg1"/>
                </a:solidFill>
              </a:rPr>
              <a:t>10:00-17:30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6E97B05-5AB2-41F2-A186-64DC98B5E20E}"/>
              </a:ext>
            </a:extLst>
          </p:cNvPr>
          <p:cNvSpPr txBox="1"/>
          <p:nvPr/>
        </p:nvSpPr>
        <p:spPr>
          <a:xfrm>
            <a:off x="692208" y="2059162"/>
            <a:ext cx="4828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微信订阅：大文懂个</a:t>
            </a:r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D482F1FB-6A7F-42D8-B0AE-BF78771B5850}"/>
              </a:ext>
            </a:extLst>
          </p:cNvPr>
          <p:cNvSpPr/>
          <p:nvPr/>
        </p:nvSpPr>
        <p:spPr>
          <a:xfrm>
            <a:off x="821747" y="4900919"/>
            <a:ext cx="1705554" cy="449805"/>
          </a:xfrm>
          <a:prstGeom prst="rect">
            <a:avLst/>
          </a:prstGeom>
          <a:gradFill>
            <a:gsLst>
              <a:gs pos="0">
                <a:srgbClr val="FE5F4A"/>
              </a:gs>
              <a:gs pos="100000">
                <a:srgbClr val="F0281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AD14484-6233-46CC-8933-49F66F12B27B}"/>
              </a:ext>
            </a:extLst>
          </p:cNvPr>
          <p:cNvSpPr txBox="1"/>
          <p:nvPr/>
        </p:nvSpPr>
        <p:spPr>
          <a:xfrm>
            <a:off x="922951" y="4880844"/>
            <a:ext cx="1443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立即了解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53736A20-141C-4190-82E8-A3F8B0E17422}"/>
              </a:ext>
            </a:extLst>
          </p:cNvPr>
          <p:cNvGrpSpPr/>
          <p:nvPr/>
        </p:nvGrpSpPr>
        <p:grpSpPr>
          <a:xfrm>
            <a:off x="10428348" y="309502"/>
            <a:ext cx="2097027" cy="1930063"/>
            <a:chOff x="239571" y="461902"/>
            <a:chExt cx="2097027" cy="1930063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AA817794-D87F-40C9-86EA-B7FF6D17AF14}"/>
                </a:ext>
              </a:extLst>
            </p:cNvPr>
            <p:cNvGrpSpPr/>
            <p:nvPr/>
          </p:nvGrpSpPr>
          <p:grpSpPr>
            <a:xfrm>
              <a:off x="239571" y="461902"/>
              <a:ext cx="2097027" cy="1930063"/>
              <a:chOff x="2462278" y="-3984203"/>
              <a:chExt cx="2097027" cy="1930063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xmlns="" id="{603B3208-731C-44EB-A1AC-3988B570A07B}"/>
                  </a:ext>
                </a:extLst>
              </p:cNvPr>
              <p:cNvSpPr txBox="1"/>
              <p:nvPr/>
            </p:nvSpPr>
            <p:spPr>
              <a:xfrm>
                <a:off x="2496945" y="-3984203"/>
                <a:ext cx="2062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加入会员</a:t>
                </a:r>
                <a:endParaRPr lang="en-US" altLang="zh-CN" sz="12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素材免费下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525F7B58-0B8A-4C80-805E-E9E7871C1609}"/>
                  </a:ext>
                </a:extLst>
              </p:cNvPr>
              <p:cNvSpPr txBox="1"/>
              <p:nvPr/>
            </p:nvSpPr>
            <p:spPr>
              <a:xfrm>
                <a:off x="2462278" y="-3524852"/>
                <a:ext cx="20623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JUN</a:t>
                </a:r>
              </a:p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20-23</a:t>
                </a:r>
                <a:endParaRPr lang="zh-CN" altLang="en-US" sz="3200" dirty="0">
                  <a:solidFill>
                    <a:schemeClr val="bg1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B27E1F03-C95B-4084-8C49-52C9B26907DF}"/>
                  </a:ext>
                </a:extLst>
              </p:cNvPr>
              <p:cNvSpPr txBox="1"/>
              <p:nvPr/>
            </p:nvSpPr>
            <p:spPr>
              <a:xfrm>
                <a:off x="2470356" y="-2254195"/>
                <a:ext cx="1771449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更多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PPT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素材关注公众号大文懂个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</a:t>
                </a:r>
                <a:endParaRPr lang="zh-CN" altLang="en-US" sz="7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246386D1-5444-4365-A263-35E2DD36861D}"/>
                </a:ext>
              </a:extLst>
            </p:cNvPr>
            <p:cNvSpPr/>
            <p:nvPr/>
          </p:nvSpPr>
          <p:spPr>
            <a:xfrm>
              <a:off x="378068" y="963244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7685955F-B688-412B-B02C-0C2D54722103}"/>
                </a:ext>
              </a:extLst>
            </p:cNvPr>
            <p:cNvSpPr/>
            <p:nvPr/>
          </p:nvSpPr>
          <p:spPr>
            <a:xfrm>
              <a:off x="361966" y="2151510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394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65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6C6A6CA7-0FD9-47E4-8D63-151ED92B69B4}"/>
              </a:ext>
            </a:extLst>
          </p:cNvPr>
          <p:cNvGrpSpPr/>
          <p:nvPr/>
        </p:nvGrpSpPr>
        <p:grpSpPr>
          <a:xfrm>
            <a:off x="5520512" y="158591"/>
            <a:ext cx="6671489" cy="7124381"/>
            <a:chOff x="6705601" y="1330000"/>
            <a:chExt cx="5486400" cy="585884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C41C619-10D3-4C56-9CF1-465CF4A4A4DD}"/>
                </a:ext>
              </a:extLst>
            </p:cNvPr>
            <p:cNvSpPr/>
            <p:nvPr/>
          </p:nvSpPr>
          <p:spPr>
            <a:xfrm>
              <a:off x="6705601" y="5002419"/>
              <a:ext cx="1828800" cy="1840659"/>
            </a:xfrm>
            <a:prstGeom prst="rect">
              <a:avLst/>
            </a:prstGeom>
            <a:solidFill>
              <a:srgbClr val="89BCFE"/>
            </a:solidFill>
            <a:ln>
              <a:solidFill>
                <a:srgbClr val="89BC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314F0E0-1FE8-4C80-9037-6DC03B27141D}"/>
                </a:ext>
              </a:extLst>
            </p:cNvPr>
            <p:cNvSpPr/>
            <p:nvPr/>
          </p:nvSpPr>
          <p:spPr>
            <a:xfrm rot="2661842">
              <a:off x="7079820" y="4638856"/>
              <a:ext cx="1083654" cy="2549987"/>
            </a:xfrm>
            <a:custGeom>
              <a:avLst/>
              <a:gdLst>
                <a:gd name="connsiteX0" fmla="*/ 210345 w 420690"/>
                <a:gd name="connsiteY0" fmla="*/ 0 h 989942"/>
                <a:gd name="connsiteX1" fmla="*/ 218429 w 420690"/>
                <a:gd name="connsiteY1" fmla="*/ 6670 h 989942"/>
                <a:gd name="connsiteX2" fmla="*/ 420690 w 420690"/>
                <a:gd name="connsiteY2" fmla="*/ 494971 h 989942"/>
                <a:gd name="connsiteX3" fmla="*/ 218429 w 420690"/>
                <a:gd name="connsiteY3" fmla="*/ 983273 h 989942"/>
                <a:gd name="connsiteX4" fmla="*/ 210345 w 420690"/>
                <a:gd name="connsiteY4" fmla="*/ 989942 h 989942"/>
                <a:gd name="connsiteX5" fmla="*/ 202262 w 420690"/>
                <a:gd name="connsiteY5" fmla="*/ 983273 h 989942"/>
                <a:gd name="connsiteX6" fmla="*/ 0 w 420690"/>
                <a:gd name="connsiteY6" fmla="*/ 494971 h 989942"/>
                <a:gd name="connsiteX7" fmla="*/ 202262 w 420690"/>
                <a:gd name="connsiteY7" fmla="*/ 6670 h 98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690" h="989942">
                  <a:moveTo>
                    <a:pt x="210345" y="0"/>
                  </a:moveTo>
                  <a:lnTo>
                    <a:pt x="218429" y="6670"/>
                  </a:lnTo>
                  <a:cubicBezTo>
                    <a:pt x="343396" y="131637"/>
                    <a:pt x="420690" y="304278"/>
                    <a:pt x="420690" y="494971"/>
                  </a:cubicBezTo>
                  <a:cubicBezTo>
                    <a:pt x="420690" y="685665"/>
                    <a:pt x="343396" y="858305"/>
                    <a:pt x="218429" y="983273"/>
                  </a:cubicBezTo>
                  <a:lnTo>
                    <a:pt x="210345" y="989942"/>
                  </a:lnTo>
                  <a:lnTo>
                    <a:pt x="202262" y="983273"/>
                  </a:lnTo>
                  <a:cubicBezTo>
                    <a:pt x="77294" y="858305"/>
                    <a:pt x="0" y="685665"/>
                    <a:pt x="0" y="494971"/>
                  </a:cubicBezTo>
                  <a:cubicBezTo>
                    <a:pt x="0" y="304278"/>
                    <a:pt x="77294" y="131637"/>
                    <a:pt x="202262" y="66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F988A08-1618-4667-83FB-48E572C49DFA}"/>
                </a:ext>
              </a:extLst>
            </p:cNvPr>
            <p:cNvSpPr/>
            <p:nvPr/>
          </p:nvSpPr>
          <p:spPr>
            <a:xfrm>
              <a:off x="8534401" y="4993520"/>
              <a:ext cx="1828800" cy="1840659"/>
            </a:xfrm>
            <a:prstGeom prst="rect">
              <a:avLst/>
            </a:prstGeom>
            <a:solidFill>
              <a:srgbClr val="194FB9"/>
            </a:solidFill>
            <a:ln>
              <a:solidFill>
                <a:srgbClr val="194F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3CE3A36B-B676-442F-B46C-BBF2E01C3861}"/>
                </a:ext>
              </a:extLst>
            </p:cNvPr>
            <p:cNvSpPr/>
            <p:nvPr/>
          </p:nvSpPr>
          <p:spPr>
            <a:xfrm>
              <a:off x="10363201" y="4993520"/>
              <a:ext cx="1828800" cy="1840659"/>
            </a:xfrm>
            <a:prstGeom prst="rect">
              <a:avLst/>
            </a:prstGeom>
            <a:solidFill>
              <a:srgbClr val="FCE0D8"/>
            </a:solidFill>
            <a:ln>
              <a:solidFill>
                <a:srgbClr val="FEDE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E40BDBD5-4816-4709-9462-57780DCBF352}"/>
                </a:ext>
              </a:extLst>
            </p:cNvPr>
            <p:cNvSpPr/>
            <p:nvPr/>
          </p:nvSpPr>
          <p:spPr>
            <a:xfrm>
              <a:off x="10363199" y="3161760"/>
              <a:ext cx="1828800" cy="1840659"/>
            </a:xfrm>
            <a:prstGeom prst="rect">
              <a:avLst/>
            </a:prstGeom>
            <a:solidFill>
              <a:srgbClr val="1A4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F77E058-926C-4C2D-976D-CAE39C39A1B9}"/>
                </a:ext>
              </a:extLst>
            </p:cNvPr>
            <p:cNvSpPr/>
            <p:nvPr/>
          </p:nvSpPr>
          <p:spPr>
            <a:xfrm>
              <a:off x="10363197" y="1330000"/>
              <a:ext cx="1828800" cy="1840659"/>
            </a:xfrm>
            <a:prstGeom prst="rect">
              <a:avLst/>
            </a:prstGeom>
            <a:solidFill>
              <a:srgbClr val="4065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不完整圆 18">
              <a:extLst>
                <a:ext uri="{FF2B5EF4-FFF2-40B4-BE49-F238E27FC236}">
                  <a16:creationId xmlns:a16="http://schemas.microsoft.com/office/drawing/2014/main" xmlns="" id="{8D93285E-E461-4EFA-9EDD-3DFC8CFAC08A}"/>
                </a:ext>
              </a:extLst>
            </p:cNvPr>
            <p:cNvSpPr/>
            <p:nvPr/>
          </p:nvSpPr>
          <p:spPr>
            <a:xfrm flipV="1">
              <a:off x="8534397" y="3167684"/>
              <a:ext cx="3657596" cy="3657596"/>
            </a:xfrm>
            <a:prstGeom prst="pie">
              <a:avLst>
                <a:gd name="adj1" fmla="val 10796764"/>
                <a:gd name="adj2" fmla="val 16200000"/>
              </a:avLst>
            </a:prstGeom>
            <a:solidFill>
              <a:srgbClr val="648B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13F1FD8D-79D2-4491-8131-0B77A8B9712B}"/>
                </a:ext>
              </a:extLst>
            </p:cNvPr>
            <p:cNvSpPr/>
            <p:nvPr/>
          </p:nvSpPr>
          <p:spPr>
            <a:xfrm>
              <a:off x="10543278" y="5179534"/>
              <a:ext cx="1468631" cy="1468631"/>
            </a:xfrm>
            <a:prstGeom prst="ellipse">
              <a:avLst/>
            </a:prstGeom>
            <a:solidFill>
              <a:srgbClr val="1450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5A8C3195-8EEA-4C80-8248-D81E4CC6BFD9}"/>
                </a:ext>
              </a:extLst>
            </p:cNvPr>
            <p:cNvSpPr/>
            <p:nvPr/>
          </p:nvSpPr>
          <p:spPr>
            <a:xfrm>
              <a:off x="10819991" y="5467862"/>
              <a:ext cx="909037" cy="909038"/>
            </a:xfrm>
            <a:prstGeom prst="ellipse">
              <a:avLst/>
            </a:prstGeom>
            <a:solidFill>
              <a:srgbClr val="FFA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不完整圆 21">
              <a:extLst>
                <a:ext uri="{FF2B5EF4-FFF2-40B4-BE49-F238E27FC236}">
                  <a16:creationId xmlns:a16="http://schemas.microsoft.com/office/drawing/2014/main" xmlns="" id="{BBEA6AD9-502C-4B1B-B4FD-A85AC42314B0}"/>
                </a:ext>
              </a:extLst>
            </p:cNvPr>
            <p:cNvSpPr/>
            <p:nvPr/>
          </p:nvSpPr>
          <p:spPr>
            <a:xfrm flipH="1">
              <a:off x="8534397" y="3167684"/>
              <a:ext cx="3657596" cy="3657596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8EB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不完整圆 22">
              <a:extLst>
                <a:ext uri="{FF2B5EF4-FFF2-40B4-BE49-F238E27FC236}">
                  <a16:creationId xmlns:a16="http://schemas.microsoft.com/office/drawing/2014/main" xmlns="" id="{03630B3A-6536-4401-8702-16C255983BFA}"/>
                </a:ext>
              </a:extLst>
            </p:cNvPr>
            <p:cNvSpPr/>
            <p:nvPr/>
          </p:nvSpPr>
          <p:spPr>
            <a:xfrm flipH="1">
              <a:off x="8812834" y="3446121"/>
              <a:ext cx="3100721" cy="3100722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668A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不完整圆 23">
              <a:extLst>
                <a:ext uri="{FF2B5EF4-FFF2-40B4-BE49-F238E27FC236}">
                  <a16:creationId xmlns:a16="http://schemas.microsoft.com/office/drawing/2014/main" xmlns="" id="{9374F54F-8665-4475-ACCD-66EC12FC7344}"/>
                </a:ext>
              </a:extLst>
            </p:cNvPr>
            <p:cNvSpPr/>
            <p:nvPr/>
          </p:nvSpPr>
          <p:spPr>
            <a:xfrm flipH="1">
              <a:off x="9405958" y="4039245"/>
              <a:ext cx="1914473" cy="1914474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184F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7D5A040C-3329-4C3F-9638-4608CD8DF4E6}"/>
                </a:ext>
              </a:extLst>
            </p:cNvPr>
            <p:cNvGrpSpPr/>
            <p:nvPr/>
          </p:nvGrpSpPr>
          <p:grpSpPr>
            <a:xfrm>
              <a:off x="10380296" y="1382488"/>
              <a:ext cx="1784119" cy="868913"/>
              <a:chOff x="10138078" y="2474602"/>
              <a:chExt cx="745822" cy="363235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E36CA622-DB1C-4E8E-89A7-A1E041B749A6}"/>
                  </a:ext>
                </a:extLst>
              </p:cNvPr>
              <p:cNvSpPr/>
              <p:nvPr/>
            </p:nvSpPr>
            <p:spPr>
              <a:xfrm>
                <a:off x="10138078" y="2474602"/>
                <a:ext cx="363235" cy="363235"/>
              </a:xfrm>
              <a:prstGeom prst="ellipse">
                <a:avLst/>
              </a:prstGeom>
              <a:solidFill>
                <a:srgbClr val="FCE0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66293E6B-1783-43DA-9F92-605EF8920DBA}"/>
                  </a:ext>
                </a:extLst>
              </p:cNvPr>
              <p:cNvSpPr/>
              <p:nvPr/>
            </p:nvSpPr>
            <p:spPr>
              <a:xfrm>
                <a:off x="10520665" y="2474602"/>
                <a:ext cx="363235" cy="363235"/>
              </a:xfrm>
              <a:prstGeom prst="ellipse">
                <a:avLst/>
              </a:prstGeom>
              <a:solidFill>
                <a:srgbClr val="638B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38FFACEB-E878-49CA-A30F-109212EC9D6A}"/>
                </a:ext>
              </a:extLst>
            </p:cNvPr>
            <p:cNvGrpSpPr/>
            <p:nvPr/>
          </p:nvGrpSpPr>
          <p:grpSpPr>
            <a:xfrm>
              <a:off x="10382449" y="2283283"/>
              <a:ext cx="1784119" cy="868913"/>
              <a:chOff x="10138078" y="2474602"/>
              <a:chExt cx="745822" cy="363235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941F034D-D58F-47A6-A1BA-57D34A5C6B29}"/>
                  </a:ext>
                </a:extLst>
              </p:cNvPr>
              <p:cNvSpPr/>
              <p:nvPr/>
            </p:nvSpPr>
            <p:spPr>
              <a:xfrm>
                <a:off x="10138078" y="2474602"/>
                <a:ext cx="363235" cy="363235"/>
              </a:xfrm>
              <a:prstGeom prst="ellipse">
                <a:avLst/>
              </a:prstGeom>
              <a:solidFill>
                <a:srgbClr val="FFAF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AC27A785-96F5-4D33-BA08-EB6B5731CE4E}"/>
                  </a:ext>
                </a:extLst>
              </p:cNvPr>
              <p:cNvSpPr/>
              <p:nvPr/>
            </p:nvSpPr>
            <p:spPr>
              <a:xfrm>
                <a:off x="10520665" y="2474602"/>
                <a:ext cx="363235" cy="363235"/>
              </a:xfrm>
              <a:prstGeom prst="ellipse">
                <a:avLst/>
              </a:prstGeom>
              <a:solidFill>
                <a:srgbClr val="638B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E738BE79-8970-46D0-972A-A70372FCD9C0}"/>
                </a:ext>
              </a:extLst>
            </p:cNvPr>
            <p:cNvSpPr/>
            <p:nvPr/>
          </p:nvSpPr>
          <p:spPr>
            <a:xfrm>
              <a:off x="8534389" y="3160444"/>
              <a:ext cx="1836281" cy="1836281"/>
            </a:xfrm>
            <a:prstGeom prst="ellipse">
              <a:avLst/>
            </a:prstGeom>
            <a:solidFill>
              <a:srgbClr val="FFA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45EDFA2-A349-41FB-A5FF-71C8B79E718E}"/>
              </a:ext>
            </a:extLst>
          </p:cNvPr>
          <p:cNvSpPr txBox="1"/>
          <p:nvPr/>
        </p:nvSpPr>
        <p:spPr>
          <a:xfrm>
            <a:off x="690384" y="2646588"/>
            <a:ext cx="6695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2020</a:t>
            </a:r>
            <a:r>
              <a:rPr lang="zh-CN" altLang="en-US" sz="5400" dirty="0">
                <a:solidFill>
                  <a:schemeClr val="bg1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设計驱动力峰会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15CA19E-2F63-4DEC-B982-426F67FEF875}"/>
              </a:ext>
            </a:extLst>
          </p:cNvPr>
          <p:cNvSpPr txBox="1"/>
          <p:nvPr/>
        </p:nvSpPr>
        <p:spPr>
          <a:xfrm>
            <a:off x="733121" y="3851594"/>
            <a:ext cx="447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2020/05/20</a:t>
            </a:r>
            <a:r>
              <a:rPr lang="zh-CN" altLang="en-US" sz="2800" dirty="0">
                <a:solidFill>
                  <a:schemeClr val="bg1"/>
                </a:solidFill>
              </a:rPr>
              <a:t>   </a:t>
            </a:r>
            <a:r>
              <a:rPr lang="en-US" altLang="zh-CN" sz="2800" dirty="0">
                <a:solidFill>
                  <a:schemeClr val="bg1"/>
                </a:solidFill>
              </a:rPr>
              <a:t>10:00-17:30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EF5882D-F802-40D3-B5BA-4C1640231714}"/>
              </a:ext>
            </a:extLst>
          </p:cNvPr>
          <p:cNvSpPr txBox="1"/>
          <p:nvPr/>
        </p:nvSpPr>
        <p:spPr>
          <a:xfrm>
            <a:off x="692208" y="2059162"/>
            <a:ext cx="4828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微信订阅：大文懂个</a:t>
            </a:r>
            <a:r>
              <a:rPr lang="en-US" altLang="zh-CN" sz="3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sz="32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0016F33-9F19-4C45-970D-1EA3BBBB76DF}"/>
              </a:ext>
            </a:extLst>
          </p:cNvPr>
          <p:cNvGrpSpPr/>
          <p:nvPr/>
        </p:nvGrpSpPr>
        <p:grpSpPr>
          <a:xfrm>
            <a:off x="10428348" y="309502"/>
            <a:ext cx="2097027" cy="1930063"/>
            <a:chOff x="239571" y="461902"/>
            <a:chExt cx="2097027" cy="1930063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11095A8A-1D55-475F-A6B1-BF4D64F56D50}"/>
                </a:ext>
              </a:extLst>
            </p:cNvPr>
            <p:cNvGrpSpPr/>
            <p:nvPr/>
          </p:nvGrpSpPr>
          <p:grpSpPr>
            <a:xfrm>
              <a:off x="239571" y="461902"/>
              <a:ext cx="2097027" cy="1930063"/>
              <a:chOff x="2462278" y="-3984203"/>
              <a:chExt cx="2097027" cy="1930063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971DF9C0-00C4-43B3-BDE1-6F3922DA436B}"/>
                  </a:ext>
                </a:extLst>
              </p:cNvPr>
              <p:cNvSpPr txBox="1"/>
              <p:nvPr/>
            </p:nvSpPr>
            <p:spPr>
              <a:xfrm>
                <a:off x="2496945" y="-3984203"/>
                <a:ext cx="2062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加入会员</a:t>
                </a:r>
                <a:endParaRPr lang="en-US" altLang="zh-CN" sz="12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素材免费下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FAE6D3C2-57A9-4384-826F-899F893035EB}"/>
                  </a:ext>
                </a:extLst>
              </p:cNvPr>
              <p:cNvSpPr txBox="1"/>
              <p:nvPr/>
            </p:nvSpPr>
            <p:spPr>
              <a:xfrm>
                <a:off x="2462278" y="-3524852"/>
                <a:ext cx="20623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JUN</a:t>
                </a:r>
              </a:p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20-23</a:t>
                </a:r>
                <a:endParaRPr lang="zh-CN" altLang="en-US" sz="3200" dirty="0">
                  <a:solidFill>
                    <a:schemeClr val="bg1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5656555C-8D58-4CBB-A673-0FFB7A13326A}"/>
                  </a:ext>
                </a:extLst>
              </p:cNvPr>
              <p:cNvSpPr txBox="1"/>
              <p:nvPr/>
            </p:nvSpPr>
            <p:spPr>
              <a:xfrm>
                <a:off x="2470356" y="-2254195"/>
                <a:ext cx="1771449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更多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PPT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素材关注公众号大文懂个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</a:t>
                </a:r>
                <a:endParaRPr lang="zh-CN" altLang="en-US" sz="7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7F40C51-7B47-4AE2-BAC8-50AFF9DFFBEA}"/>
                </a:ext>
              </a:extLst>
            </p:cNvPr>
            <p:cNvSpPr/>
            <p:nvPr/>
          </p:nvSpPr>
          <p:spPr>
            <a:xfrm>
              <a:off x="378068" y="963244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73398D58-0DF8-45A9-82D3-E4724755FDEF}"/>
                </a:ext>
              </a:extLst>
            </p:cNvPr>
            <p:cNvSpPr/>
            <p:nvPr/>
          </p:nvSpPr>
          <p:spPr>
            <a:xfrm>
              <a:off x="361966" y="2151510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EA433119-9180-4F8D-8E6D-B5A30D8D9FE3}"/>
              </a:ext>
            </a:extLst>
          </p:cNvPr>
          <p:cNvSpPr/>
          <p:nvPr/>
        </p:nvSpPr>
        <p:spPr>
          <a:xfrm>
            <a:off x="690384" y="6172535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</p:spTree>
    <p:extLst>
      <p:ext uri="{BB962C8B-B14F-4D97-AF65-F5344CB8AC3E}">
        <p14:creationId xmlns:p14="http://schemas.microsoft.com/office/powerpoint/2010/main" val="111158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A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23B523B0-3F0C-4F82-B79F-A8BDD71E8397}"/>
              </a:ext>
            </a:extLst>
          </p:cNvPr>
          <p:cNvSpPr/>
          <p:nvPr/>
        </p:nvSpPr>
        <p:spPr>
          <a:xfrm>
            <a:off x="8091906" y="3023205"/>
            <a:ext cx="1914525" cy="1914525"/>
          </a:xfrm>
          <a:prstGeom prst="rect">
            <a:avLst/>
          </a:prstGeom>
          <a:solidFill>
            <a:srgbClr val="FA2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圆: 空心 29">
            <a:extLst>
              <a:ext uri="{FF2B5EF4-FFF2-40B4-BE49-F238E27FC236}">
                <a16:creationId xmlns:a16="http://schemas.microsoft.com/office/drawing/2014/main" xmlns="" id="{A9EC0E84-1106-4D48-93B8-6B8540D2C920}"/>
              </a:ext>
            </a:extLst>
          </p:cNvPr>
          <p:cNvSpPr/>
          <p:nvPr/>
        </p:nvSpPr>
        <p:spPr>
          <a:xfrm>
            <a:off x="6267816" y="4953658"/>
            <a:ext cx="3485783" cy="3485783"/>
          </a:xfrm>
          <a:prstGeom prst="donut">
            <a:avLst>
              <a:gd name="adj" fmla="val 191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xmlns="" id="{4CFBBDA3-88BD-4828-AF9A-9CFB41D4615A}"/>
              </a:ext>
            </a:extLst>
          </p:cNvPr>
          <p:cNvSpPr/>
          <p:nvPr/>
        </p:nvSpPr>
        <p:spPr>
          <a:xfrm>
            <a:off x="5330035" y="-58154"/>
            <a:ext cx="3775903" cy="3775903"/>
          </a:xfrm>
          <a:prstGeom prst="blockArc">
            <a:avLst>
              <a:gd name="adj1" fmla="val 10758466"/>
              <a:gd name="adj2" fmla="val 0"/>
              <a:gd name="adj3" fmla="val 25000"/>
            </a:avLst>
          </a:prstGeom>
          <a:gradFill flip="none" rotWithShape="1">
            <a:gsLst>
              <a:gs pos="50000">
                <a:srgbClr val="DC131B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不完整圆 5">
            <a:extLst>
              <a:ext uri="{FF2B5EF4-FFF2-40B4-BE49-F238E27FC236}">
                <a16:creationId xmlns:a16="http://schemas.microsoft.com/office/drawing/2014/main" xmlns="" id="{22F722BB-C882-4B4E-848B-4AE29A02F4B2}"/>
              </a:ext>
            </a:extLst>
          </p:cNvPr>
          <p:cNvSpPr/>
          <p:nvPr/>
        </p:nvSpPr>
        <p:spPr>
          <a:xfrm>
            <a:off x="6272847" y="878799"/>
            <a:ext cx="1928226" cy="1928226"/>
          </a:xfrm>
          <a:prstGeom prst="pie">
            <a:avLst>
              <a:gd name="adj1" fmla="val 10793354"/>
              <a:gd name="adj2" fmla="val 16132082"/>
            </a:avLst>
          </a:prstGeom>
          <a:solidFill>
            <a:srgbClr val="FFE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06A4EC5E-94A0-4CC8-A874-4D8FB77E0521}"/>
              </a:ext>
            </a:extLst>
          </p:cNvPr>
          <p:cNvSpPr/>
          <p:nvPr/>
        </p:nvSpPr>
        <p:spPr>
          <a:xfrm>
            <a:off x="9146542" y="100239"/>
            <a:ext cx="1741792" cy="1741792"/>
          </a:xfrm>
          <a:custGeom>
            <a:avLst/>
            <a:gdLst>
              <a:gd name="connsiteX0" fmla="*/ 0 w 1914525"/>
              <a:gd name="connsiteY0" fmla="*/ 1086098 h 1914525"/>
              <a:gd name="connsiteX1" fmla="*/ 813741 w 1914525"/>
              <a:gd name="connsiteY1" fmla="*/ 1914525 h 1914525"/>
              <a:gd name="connsiteX2" fmla="*/ 0 w 1914525"/>
              <a:gd name="connsiteY2" fmla="*/ 1914525 h 1914525"/>
              <a:gd name="connsiteX3" fmla="*/ 0 w 1914525"/>
              <a:gd name="connsiteY3" fmla="*/ 0 h 1914525"/>
              <a:gd name="connsiteX4" fmla="*/ 1914525 w 1914525"/>
              <a:gd name="connsiteY4" fmla="*/ 1914525 h 1914525"/>
              <a:gd name="connsiteX5" fmla="*/ 1307747 w 1914525"/>
              <a:gd name="connsiteY5" fmla="*/ 1914525 h 1914525"/>
              <a:gd name="connsiteX6" fmla="*/ 0 w 1914525"/>
              <a:gd name="connsiteY6" fmla="*/ 583176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4525" h="1914525">
                <a:moveTo>
                  <a:pt x="0" y="1086098"/>
                </a:moveTo>
                <a:lnTo>
                  <a:pt x="813741" y="1914525"/>
                </a:lnTo>
                <a:lnTo>
                  <a:pt x="0" y="1914525"/>
                </a:lnTo>
                <a:close/>
                <a:moveTo>
                  <a:pt x="0" y="0"/>
                </a:moveTo>
                <a:lnTo>
                  <a:pt x="1914525" y="1914525"/>
                </a:lnTo>
                <a:lnTo>
                  <a:pt x="1307747" y="1914525"/>
                </a:lnTo>
                <a:lnTo>
                  <a:pt x="0" y="583176"/>
                </a:lnTo>
                <a:close/>
              </a:path>
            </a:pathLst>
          </a:custGeom>
          <a:solidFill>
            <a:srgbClr val="DC13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不完整圆 7">
            <a:extLst>
              <a:ext uri="{FF2B5EF4-FFF2-40B4-BE49-F238E27FC236}">
                <a16:creationId xmlns:a16="http://schemas.microsoft.com/office/drawing/2014/main" xmlns="" id="{372A1F85-7F87-45C8-9AE9-AC275CA9B7AE}"/>
              </a:ext>
            </a:extLst>
          </p:cNvPr>
          <p:cNvSpPr/>
          <p:nvPr/>
        </p:nvSpPr>
        <p:spPr>
          <a:xfrm>
            <a:off x="9662147" y="-642697"/>
            <a:ext cx="2484728" cy="2484728"/>
          </a:xfrm>
          <a:prstGeom prst="pie">
            <a:avLst>
              <a:gd name="adj1" fmla="val 16172891"/>
              <a:gd name="adj2" fmla="val 54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2A23AE2-C7E6-4BE6-A09A-65FA6818BA7B}"/>
              </a:ext>
            </a:extLst>
          </p:cNvPr>
          <p:cNvSpPr/>
          <p:nvPr/>
        </p:nvSpPr>
        <p:spPr>
          <a:xfrm>
            <a:off x="8060392" y="4946267"/>
            <a:ext cx="1914525" cy="1914525"/>
          </a:xfrm>
          <a:prstGeom prst="rect">
            <a:avLst/>
          </a:prstGeom>
          <a:solidFill>
            <a:srgbClr val="A13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B389529-F3E3-4E4F-A7A3-08833518F80E}"/>
              </a:ext>
            </a:extLst>
          </p:cNvPr>
          <p:cNvSpPr/>
          <p:nvPr/>
        </p:nvSpPr>
        <p:spPr>
          <a:xfrm>
            <a:off x="10979740" y="5208511"/>
            <a:ext cx="1914525" cy="1914525"/>
          </a:xfrm>
          <a:prstGeom prst="rect">
            <a:avLst/>
          </a:prstGeom>
          <a:solidFill>
            <a:srgbClr val="DC13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4BBCE42-D8F2-4303-81A8-66C4D7B4D470}"/>
              </a:ext>
            </a:extLst>
          </p:cNvPr>
          <p:cNvSpPr/>
          <p:nvPr/>
        </p:nvSpPr>
        <p:spPr>
          <a:xfrm>
            <a:off x="11367090" y="5597448"/>
            <a:ext cx="1136650" cy="1136650"/>
          </a:xfrm>
          <a:prstGeom prst="rect">
            <a:avLst/>
          </a:prstGeom>
          <a:solidFill>
            <a:srgbClr val="1D1C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xmlns="" id="{1AA24CA5-3A78-450D-8D43-70F3F28A14DF}"/>
              </a:ext>
            </a:extLst>
          </p:cNvPr>
          <p:cNvSpPr/>
          <p:nvPr/>
        </p:nvSpPr>
        <p:spPr>
          <a:xfrm>
            <a:off x="10989721" y="3429754"/>
            <a:ext cx="1758951" cy="175895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xmlns="" id="{39C792B5-40F3-41B0-9CA1-2609B8AA2185}"/>
              </a:ext>
            </a:extLst>
          </p:cNvPr>
          <p:cNvSpPr/>
          <p:nvPr/>
        </p:nvSpPr>
        <p:spPr>
          <a:xfrm>
            <a:off x="-249233" y="384712"/>
            <a:ext cx="1172846" cy="1172846"/>
          </a:xfrm>
          <a:prstGeom prst="rtTriangle">
            <a:avLst/>
          </a:prstGeom>
          <a:solidFill>
            <a:srgbClr val="FA2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553817A-1484-445A-8063-782C8A7B745E}"/>
              </a:ext>
            </a:extLst>
          </p:cNvPr>
          <p:cNvGrpSpPr/>
          <p:nvPr/>
        </p:nvGrpSpPr>
        <p:grpSpPr>
          <a:xfrm>
            <a:off x="8911929" y="5943173"/>
            <a:ext cx="2145027" cy="2119448"/>
            <a:chOff x="6090742" y="5764486"/>
            <a:chExt cx="2145027" cy="2119448"/>
          </a:xfrm>
        </p:grpSpPr>
        <p:sp>
          <p:nvSpPr>
            <p:cNvPr id="15" name="不完整圆 14">
              <a:extLst>
                <a:ext uri="{FF2B5EF4-FFF2-40B4-BE49-F238E27FC236}">
                  <a16:creationId xmlns:a16="http://schemas.microsoft.com/office/drawing/2014/main" xmlns="" id="{7B4181FD-8A55-41FD-9434-B9AB5EDD883B}"/>
                </a:ext>
              </a:extLst>
            </p:cNvPr>
            <p:cNvSpPr/>
            <p:nvPr/>
          </p:nvSpPr>
          <p:spPr>
            <a:xfrm>
              <a:off x="6116321" y="5764486"/>
              <a:ext cx="2119448" cy="2119448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1D1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不完整圆 15">
              <a:extLst>
                <a:ext uri="{FF2B5EF4-FFF2-40B4-BE49-F238E27FC236}">
                  <a16:creationId xmlns:a16="http://schemas.microsoft.com/office/drawing/2014/main" xmlns="" id="{3F47F9C1-9B62-43FD-A0DB-2B0744D848B0}"/>
                </a:ext>
              </a:extLst>
            </p:cNvPr>
            <p:cNvSpPr/>
            <p:nvPr/>
          </p:nvSpPr>
          <p:spPr>
            <a:xfrm flipH="1">
              <a:off x="6090742" y="5764486"/>
              <a:ext cx="2119448" cy="2119448"/>
            </a:xfrm>
            <a:prstGeom prst="pie">
              <a:avLst>
                <a:gd name="adj1" fmla="val 10814660"/>
                <a:gd name="adj2" fmla="val 16200000"/>
              </a:avLst>
            </a:prstGeom>
            <a:solidFill>
              <a:srgbClr val="2D0D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4C80D967-8DFE-410D-A7A7-EC8ACC4F9832}"/>
              </a:ext>
            </a:extLst>
          </p:cNvPr>
          <p:cNvSpPr/>
          <p:nvPr/>
        </p:nvSpPr>
        <p:spPr>
          <a:xfrm flipH="1">
            <a:off x="6163235" y="3031742"/>
            <a:ext cx="1914525" cy="1914525"/>
          </a:xfrm>
          <a:custGeom>
            <a:avLst/>
            <a:gdLst>
              <a:gd name="connsiteX0" fmla="*/ 0 w 1914525"/>
              <a:gd name="connsiteY0" fmla="*/ 1086098 h 1914525"/>
              <a:gd name="connsiteX1" fmla="*/ 813741 w 1914525"/>
              <a:gd name="connsiteY1" fmla="*/ 1914525 h 1914525"/>
              <a:gd name="connsiteX2" fmla="*/ 0 w 1914525"/>
              <a:gd name="connsiteY2" fmla="*/ 1914525 h 1914525"/>
              <a:gd name="connsiteX3" fmla="*/ 0 w 1914525"/>
              <a:gd name="connsiteY3" fmla="*/ 0 h 1914525"/>
              <a:gd name="connsiteX4" fmla="*/ 1914525 w 1914525"/>
              <a:gd name="connsiteY4" fmla="*/ 1914525 h 1914525"/>
              <a:gd name="connsiteX5" fmla="*/ 1307747 w 1914525"/>
              <a:gd name="connsiteY5" fmla="*/ 1914525 h 1914525"/>
              <a:gd name="connsiteX6" fmla="*/ 0 w 1914525"/>
              <a:gd name="connsiteY6" fmla="*/ 583176 h 191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4525" h="1914525">
                <a:moveTo>
                  <a:pt x="0" y="1086098"/>
                </a:moveTo>
                <a:lnTo>
                  <a:pt x="813741" y="1914525"/>
                </a:lnTo>
                <a:lnTo>
                  <a:pt x="0" y="1914525"/>
                </a:lnTo>
                <a:close/>
                <a:moveTo>
                  <a:pt x="0" y="0"/>
                </a:moveTo>
                <a:lnTo>
                  <a:pt x="1914525" y="1914525"/>
                </a:lnTo>
                <a:lnTo>
                  <a:pt x="1307747" y="1914525"/>
                </a:lnTo>
                <a:lnTo>
                  <a:pt x="0" y="583176"/>
                </a:lnTo>
                <a:close/>
              </a:path>
            </a:pathLst>
          </a:custGeom>
          <a:solidFill>
            <a:srgbClr val="DC13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xmlns="" id="{39E8DC1B-9F65-4962-BF09-EF1A0965C81A}"/>
              </a:ext>
            </a:extLst>
          </p:cNvPr>
          <p:cNvSpPr/>
          <p:nvPr/>
        </p:nvSpPr>
        <p:spPr>
          <a:xfrm>
            <a:off x="8003497" y="1860275"/>
            <a:ext cx="1164980" cy="1164980"/>
          </a:xfrm>
          <a:prstGeom prst="donut">
            <a:avLst>
              <a:gd name="adj" fmla="val 25000"/>
            </a:avLst>
          </a:prstGeom>
          <a:solidFill>
            <a:srgbClr val="A13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2BF5EAC8-CA1B-4C39-AC57-55F99CE0E6A5}"/>
              </a:ext>
            </a:extLst>
          </p:cNvPr>
          <p:cNvGrpSpPr/>
          <p:nvPr/>
        </p:nvGrpSpPr>
        <p:grpSpPr>
          <a:xfrm>
            <a:off x="11196199" y="1677074"/>
            <a:ext cx="1383350" cy="1531381"/>
            <a:chOff x="10808650" y="1924590"/>
            <a:chExt cx="1383350" cy="1531381"/>
          </a:xfrm>
          <a:solidFill>
            <a:srgbClr val="FFEB4E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A0756BB7-C08E-4370-90E0-49D58706B2D0}"/>
                </a:ext>
              </a:extLst>
            </p:cNvPr>
            <p:cNvSpPr/>
            <p:nvPr/>
          </p:nvSpPr>
          <p:spPr>
            <a:xfrm>
              <a:off x="11832827" y="1924590"/>
              <a:ext cx="323611" cy="323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:a16="http://schemas.microsoft.com/office/drawing/2014/main" xmlns="" id="{330D4451-9EC7-490B-9B99-C9BBDE3F0506}"/>
                </a:ext>
              </a:extLst>
            </p:cNvPr>
            <p:cNvSpPr/>
            <p:nvPr/>
          </p:nvSpPr>
          <p:spPr>
            <a:xfrm flipH="1" flipV="1">
              <a:off x="10808650" y="2072621"/>
              <a:ext cx="1383350" cy="138335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8DCE3B68-8261-405A-8C72-47D54553A65F}"/>
              </a:ext>
            </a:extLst>
          </p:cNvPr>
          <p:cNvSpPr/>
          <p:nvPr/>
        </p:nvSpPr>
        <p:spPr>
          <a:xfrm>
            <a:off x="7108145" y="3365971"/>
            <a:ext cx="352384" cy="3523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795BF08-ECD4-4026-93F1-B33082404D65}"/>
              </a:ext>
            </a:extLst>
          </p:cNvPr>
          <p:cNvSpPr/>
          <p:nvPr/>
        </p:nvSpPr>
        <p:spPr>
          <a:xfrm>
            <a:off x="6710779" y="3798590"/>
            <a:ext cx="352384" cy="352384"/>
          </a:xfrm>
          <a:prstGeom prst="ellipse">
            <a:avLst/>
          </a:prstGeom>
          <a:solidFill>
            <a:srgbClr val="2D0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xmlns="" id="{F9FCEFD9-29FF-4889-880D-98122C66F585}"/>
              </a:ext>
            </a:extLst>
          </p:cNvPr>
          <p:cNvSpPr/>
          <p:nvPr/>
        </p:nvSpPr>
        <p:spPr>
          <a:xfrm flipV="1">
            <a:off x="4305730" y="4937730"/>
            <a:ext cx="1914525" cy="1914525"/>
          </a:xfrm>
          <a:prstGeom prst="rtTriangle">
            <a:avLst/>
          </a:prstGeom>
          <a:solidFill>
            <a:srgbClr val="A13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不完整圆 32">
            <a:extLst>
              <a:ext uri="{FF2B5EF4-FFF2-40B4-BE49-F238E27FC236}">
                <a16:creationId xmlns:a16="http://schemas.microsoft.com/office/drawing/2014/main" xmlns="" id="{355A10FB-D53B-482D-BC85-BCA6094A2CD3}"/>
              </a:ext>
            </a:extLst>
          </p:cNvPr>
          <p:cNvSpPr/>
          <p:nvPr/>
        </p:nvSpPr>
        <p:spPr>
          <a:xfrm flipH="1">
            <a:off x="-1535882" y="5097530"/>
            <a:ext cx="2025506" cy="2025506"/>
          </a:xfrm>
          <a:prstGeom prst="pie">
            <a:avLst>
              <a:gd name="adj1" fmla="val 10793354"/>
              <a:gd name="adj2" fmla="val 16132082"/>
            </a:avLst>
          </a:prstGeom>
          <a:solidFill>
            <a:srgbClr val="FFE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不完整圆 33">
            <a:extLst>
              <a:ext uri="{FF2B5EF4-FFF2-40B4-BE49-F238E27FC236}">
                <a16:creationId xmlns:a16="http://schemas.microsoft.com/office/drawing/2014/main" xmlns="" id="{D1DEB2FF-3E1E-45DE-961B-FDD37974E865}"/>
              </a:ext>
            </a:extLst>
          </p:cNvPr>
          <p:cNvSpPr/>
          <p:nvPr/>
        </p:nvSpPr>
        <p:spPr>
          <a:xfrm flipH="1">
            <a:off x="8078635" y="3027161"/>
            <a:ext cx="3792372" cy="3792372"/>
          </a:xfrm>
          <a:prstGeom prst="pie">
            <a:avLst>
              <a:gd name="adj1" fmla="val 10814660"/>
              <a:gd name="adj2" fmla="val 16200000"/>
            </a:avLst>
          </a:prstGeom>
          <a:solidFill>
            <a:srgbClr val="2D0D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圆: 空心 34">
            <a:extLst>
              <a:ext uri="{FF2B5EF4-FFF2-40B4-BE49-F238E27FC236}">
                <a16:creationId xmlns:a16="http://schemas.microsoft.com/office/drawing/2014/main" xmlns="" id="{6973BCDB-0E80-4FC1-A836-9FDD545C2D21}"/>
              </a:ext>
            </a:extLst>
          </p:cNvPr>
          <p:cNvSpPr/>
          <p:nvPr/>
        </p:nvSpPr>
        <p:spPr>
          <a:xfrm>
            <a:off x="8836071" y="3707239"/>
            <a:ext cx="2267882" cy="2267882"/>
          </a:xfrm>
          <a:prstGeom prst="donut">
            <a:avLst>
              <a:gd name="adj" fmla="val 19106"/>
            </a:avLst>
          </a:prstGeom>
          <a:gradFill>
            <a:gsLst>
              <a:gs pos="50000">
                <a:srgbClr val="000A76"/>
              </a:gs>
              <a:gs pos="5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2D458B2D-8ECD-4DD2-8F25-1A1F54074FF4}"/>
              </a:ext>
            </a:extLst>
          </p:cNvPr>
          <p:cNvGrpSpPr/>
          <p:nvPr/>
        </p:nvGrpSpPr>
        <p:grpSpPr>
          <a:xfrm>
            <a:off x="9970012" y="1812767"/>
            <a:ext cx="1214050" cy="1214050"/>
            <a:chOff x="12048118" y="2757617"/>
            <a:chExt cx="1914525" cy="191452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FCC755CA-C66B-4124-BE1A-CDF8D0FED4BB}"/>
                </a:ext>
              </a:extLst>
            </p:cNvPr>
            <p:cNvSpPr/>
            <p:nvPr/>
          </p:nvSpPr>
          <p:spPr>
            <a:xfrm>
              <a:off x="12048118" y="2757617"/>
              <a:ext cx="1914525" cy="1914525"/>
            </a:xfrm>
            <a:prstGeom prst="rect">
              <a:avLst/>
            </a:prstGeom>
            <a:solidFill>
              <a:srgbClr val="FA2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83D3205C-BF72-458A-86E8-B6E50E1189B9}"/>
                </a:ext>
              </a:extLst>
            </p:cNvPr>
            <p:cNvSpPr/>
            <p:nvPr/>
          </p:nvSpPr>
          <p:spPr>
            <a:xfrm>
              <a:off x="12435468" y="3146554"/>
              <a:ext cx="1136650" cy="1136650"/>
            </a:xfrm>
            <a:prstGeom prst="rect">
              <a:avLst/>
            </a:prstGeom>
            <a:solidFill>
              <a:srgbClr val="000A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直角三角形 39">
            <a:extLst>
              <a:ext uri="{FF2B5EF4-FFF2-40B4-BE49-F238E27FC236}">
                <a16:creationId xmlns:a16="http://schemas.microsoft.com/office/drawing/2014/main" xmlns="" id="{4918F18F-5476-4D55-8EFC-C111357ED556}"/>
              </a:ext>
            </a:extLst>
          </p:cNvPr>
          <p:cNvSpPr/>
          <p:nvPr/>
        </p:nvSpPr>
        <p:spPr>
          <a:xfrm flipH="1" flipV="1">
            <a:off x="-385409" y="-294047"/>
            <a:ext cx="893409" cy="893409"/>
          </a:xfrm>
          <a:prstGeom prst="rtTriangle">
            <a:avLst/>
          </a:prstGeom>
          <a:solidFill>
            <a:srgbClr val="A13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6A73B662-E761-493E-BA09-F0B349F30C9E}"/>
              </a:ext>
            </a:extLst>
          </p:cNvPr>
          <p:cNvSpPr txBox="1"/>
          <p:nvPr/>
        </p:nvSpPr>
        <p:spPr>
          <a:xfrm>
            <a:off x="690384" y="2646588"/>
            <a:ext cx="6695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人工智能安防峰会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D39CBB9-C1F4-4CE1-B585-E81E72A5A0CA}"/>
              </a:ext>
            </a:extLst>
          </p:cNvPr>
          <p:cNvSpPr txBox="1"/>
          <p:nvPr/>
        </p:nvSpPr>
        <p:spPr>
          <a:xfrm>
            <a:off x="733121" y="3851594"/>
            <a:ext cx="447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2020/05/20</a:t>
            </a:r>
            <a:r>
              <a:rPr lang="zh-CN" altLang="en-US" sz="2800" dirty="0">
                <a:solidFill>
                  <a:schemeClr val="bg1"/>
                </a:solidFill>
              </a:rPr>
              <a:t>   </a:t>
            </a:r>
            <a:r>
              <a:rPr lang="en-US" altLang="zh-CN" sz="2800" dirty="0">
                <a:solidFill>
                  <a:schemeClr val="bg1"/>
                </a:solidFill>
              </a:rPr>
              <a:t>10:00-17:30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DC955DD-9EEF-4971-9B13-5058181BEEBD}"/>
              </a:ext>
            </a:extLst>
          </p:cNvPr>
          <p:cNvSpPr txBox="1"/>
          <p:nvPr/>
        </p:nvSpPr>
        <p:spPr>
          <a:xfrm>
            <a:off x="692208" y="2059162"/>
            <a:ext cx="4828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微信订阅：大文懂个</a:t>
            </a:r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ECE65068-7C88-4D5F-96F2-10BF1F1DED22}"/>
              </a:ext>
            </a:extLst>
          </p:cNvPr>
          <p:cNvSpPr/>
          <p:nvPr/>
        </p:nvSpPr>
        <p:spPr>
          <a:xfrm>
            <a:off x="821747" y="4900919"/>
            <a:ext cx="1705554" cy="449805"/>
          </a:xfrm>
          <a:prstGeom prst="rect">
            <a:avLst/>
          </a:prstGeom>
          <a:solidFill>
            <a:srgbClr val="FA2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BA418DA-9C5A-48F0-A565-22EEFD46F373}"/>
              </a:ext>
            </a:extLst>
          </p:cNvPr>
          <p:cNvSpPr txBox="1"/>
          <p:nvPr/>
        </p:nvSpPr>
        <p:spPr>
          <a:xfrm>
            <a:off x="922951" y="4880844"/>
            <a:ext cx="1443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立即了解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F7F49DBE-DB81-4DF9-8607-89FFF5224557}"/>
              </a:ext>
            </a:extLst>
          </p:cNvPr>
          <p:cNvGrpSpPr/>
          <p:nvPr/>
        </p:nvGrpSpPr>
        <p:grpSpPr>
          <a:xfrm>
            <a:off x="10428348" y="309502"/>
            <a:ext cx="2097027" cy="1930063"/>
            <a:chOff x="239571" y="461902"/>
            <a:chExt cx="2097027" cy="193006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650DA80A-9EF0-4BAD-B1FD-24F2F71B6CB7}"/>
                </a:ext>
              </a:extLst>
            </p:cNvPr>
            <p:cNvGrpSpPr/>
            <p:nvPr/>
          </p:nvGrpSpPr>
          <p:grpSpPr>
            <a:xfrm>
              <a:off x="239571" y="461902"/>
              <a:ext cx="2097027" cy="1930063"/>
              <a:chOff x="2462278" y="-3984203"/>
              <a:chExt cx="2097027" cy="1930063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EC68D56C-9EA9-4B9C-ACC0-83E6522F0689}"/>
                  </a:ext>
                </a:extLst>
              </p:cNvPr>
              <p:cNvSpPr txBox="1"/>
              <p:nvPr/>
            </p:nvSpPr>
            <p:spPr>
              <a:xfrm>
                <a:off x="2496945" y="-3984203"/>
                <a:ext cx="2062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加入会员</a:t>
                </a:r>
                <a:endParaRPr lang="en-US" altLang="zh-CN" sz="12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素材免费下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52A1E260-CC42-4F70-9838-458E1D893877}"/>
                  </a:ext>
                </a:extLst>
              </p:cNvPr>
              <p:cNvSpPr txBox="1"/>
              <p:nvPr/>
            </p:nvSpPr>
            <p:spPr>
              <a:xfrm>
                <a:off x="2462278" y="-3524852"/>
                <a:ext cx="20623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JUN</a:t>
                </a:r>
              </a:p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20-23</a:t>
                </a:r>
                <a:endParaRPr lang="zh-CN" altLang="en-US" sz="3200" dirty="0">
                  <a:solidFill>
                    <a:schemeClr val="bg1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4D4AA097-288F-4A78-9DD9-2B65BA842B33}"/>
                  </a:ext>
                </a:extLst>
              </p:cNvPr>
              <p:cNvSpPr txBox="1"/>
              <p:nvPr/>
            </p:nvSpPr>
            <p:spPr>
              <a:xfrm>
                <a:off x="2470356" y="-2254195"/>
                <a:ext cx="1771449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更多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PPT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素材关注公众号大文懂个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</a:t>
                </a:r>
                <a:endParaRPr lang="zh-CN" altLang="en-US" sz="7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CD96A1D1-BF70-4E5D-BCAA-FFAAA36817E2}"/>
                </a:ext>
              </a:extLst>
            </p:cNvPr>
            <p:cNvSpPr/>
            <p:nvPr/>
          </p:nvSpPr>
          <p:spPr>
            <a:xfrm>
              <a:off x="378068" y="963244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1B7B92F2-2D4D-4B5B-AC1D-85C2B35E5996}"/>
                </a:ext>
              </a:extLst>
            </p:cNvPr>
            <p:cNvSpPr/>
            <p:nvPr/>
          </p:nvSpPr>
          <p:spPr>
            <a:xfrm>
              <a:off x="361966" y="2151510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263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00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3E79A575-1741-45D8-BA73-8428B20D0005}"/>
              </a:ext>
            </a:extLst>
          </p:cNvPr>
          <p:cNvGrpSpPr/>
          <p:nvPr/>
        </p:nvGrpSpPr>
        <p:grpSpPr>
          <a:xfrm rot="1035174">
            <a:off x="1694719" y="189218"/>
            <a:ext cx="13106880" cy="5609411"/>
            <a:chOff x="1724216" y="-135246"/>
            <a:chExt cx="13106880" cy="560941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87008362-D926-4D35-9C65-F257FC77ACE9}"/>
                </a:ext>
              </a:extLst>
            </p:cNvPr>
            <p:cNvGrpSpPr/>
            <p:nvPr/>
          </p:nvGrpSpPr>
          <p:grpSpPr>
            <a:xfrm rot="1520727">
              <a:off x="4286923" y="-5660"/>
              <a:ext cx="1914525" cy="1914525"/>
              <a:chOff x="260940" y="825500"/>
              <a:chExt cx="1914525" cy="1914525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79786762-7E95-4B1B-8C29-D0380637F68E}"/>
                  </a:ext>
                </a:extLst>
              </p:cNvPr>
              <p:cNvSpPr/>
              <p:nvPr/>
            </p:nvSpPr>
            <p:spPr>
              <a:xfrm>
                <a:off x="260940" y="825500"/>
                <a:ext cx="1914525" cy="1914525"/>
              </a:xfrm>
              <a:prstGeom prst="rect">
                <a:avLst/>
              </a:prstGeom>
              <a:solidFill>
                <a:srgbClr val="1D3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AF09B3C0-92C0-4EA6-B209-B5E26CACF8A9}"/>
                  </a:ext>
                </a:extLst>
              </p:cNvPr>
              <p:cNvSpPr/>
              <p:nvPr/>
            </p:nvSpPr>
            <p:spPr>
              <a:xfrm>
                <a:off x="648290" y="1214437"/>
                <a:ext cx="1136650" cy="1136650"/>
              </a:xfrm>
              <a:prstGeom prst="rect">
                <a:avLst/>
              </a:prstGeom>
              <a:solidFill>
                <a:srgbClr val="210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992379F1-114C-4FD6-8CD0-D90870FDF71B}"/>
                </a:ext>
              </a:extLst>
            </p:cNvPr>
            <p:cNvGrpSpPr/>
            <p:nvPr/>
          </p:nvGrpSpPr>
          <p:grpSpPr>
            <a:xfrm rot="1520727">
              <a:off x="6421745" y="1005538"/>
              <a:ext cx="1914525" cy="1914525"/>
              <a:chOff x="2623140" y="825500"/>
              <a:chExt cx="1914525" cy="1914525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7D7BF1AF-C047-4E5E-837F-239464E2E4F7}"/>
                  </a:ext>
                </a:extLst>
              </p:cNvPr>
              <p:cNvSpPr/>
              <p:nvPr/>
            </p:nvSpPr>
            <p:spPr>
              <a:xfrm>
                <a:off x="2623140" y="825500"/>
                <a:ext cx="1914525" cy="1914525"/>
              </a:xfrm>
              <a:prstGeom prst="rect">
                <a:avLst/>
              </a:prstGeom>
              <a:gradFill flip="none" rotWithShape="1">
                <a:gsLst>
                  <a:gs pos="50000">
                    <a:srgbClr val="19E5FF"/>
                  </a:gs>
                  <a:gs pos="50000">
                    <a:srgbClr val="1FBEF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C5D32BF4-7C2B-490D-84DB-E3FFE8F74847}"/>
                  </a:ext>
                </a:extLst>
              </p:cNvPr>
              <p:cNvSpPr/>
              <p:nvPr/>
            </p:nvSpPr>
            <p:spPr>
              <a:xfrm>
                <a:off x="3010490" y="1214437"/>
                <a:ext cx="1136650" cy="1136650"/>
              </a:xfrm>
              <a:prstGeom prst="rect">
                <a:avLst/>
              </a:prstGeom>
              <a:solidFill>
                <a:srgbClr val="1B36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FCCE5FDF-7CD2-4586-A62C-28C62D21FE5B}"/>
                  </a:ext>
                </a:extLst>
              </p:cNvPr>
              <p:cNvSpPr/>
              <p:nvPr/>
            </p:nvSpPr>
            <p:spPr>
              <a:xfrm>
                <a:off x="3304177" y="1508124"/>
                <a:ext cx="549276" cy="549276"/>
              </a:xfrm>
              <a:prstGeom prst="rect">
                <a:avLst/>
              </a:prstGeom>
              <a:gradFill>
                <a:gsLst>
                  <a:gs pos="50000">
                    <a:srgbClr val="19E5FF"/>
                  </a:gs>
                  <a:gs pos="50000">
                    <a:srgbClr val="1FBEFF"/>
                  </a:gs>
                </a:gsLst>
                <a:lin ang="81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6F58E4B-158D-4C9C-A397-A0FF9E52417A}"/>
                </a:ext>
              </a:extLst>
            </p:cNvPr>
            <p:cNvGrpSpPr/>
            <p:nvPr/>
          </p:nvGrpSpPr>
          <p:grpSpPr>
            <a:xfrm rot="1520727">
              <a:off x="8835382" y="2156569"/>
              <a:ext cx="1965324" cy="1965324"/>
              <a:chOff x="4985340" y="774700"/>
              <a:chExt cx="2374900" cy="2374900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="" id="{CF2D653C-2FAE-4ECD-A294-6A7C887C4DFD}"/>
                  </a:ext>
                </a:extLst>
              </p:cNvPr>
              <p:cNvSpPr/>
              <p:nvPr/>
            </p:nvSpPr>
            <p:spPr>
              <a:xfrm>
                <a:off x="4985340" y="1660526"/>
                <a:ext cx="2374900" cy="508000"/>
              </a:xfrm>
              <a:prstGeom prst="rect">
                <a:avLst/>
              </a:prstGeom>
              <a:solidFill>
                <a:srgbClr val="1B3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6BAF090A-EC51-4C90-92EA-74709F831E72}"/>
                  </a:ext>
                </a:extLst>
              </p:cNvPr>
              <p:cNvSpPr/>
              <p:nvPr/>
            </p:nvSpPr>
            <p:spPr>
              <a:xfrm rot="5400000">
                <a:off x="5029790" y="1708150"/>
                <a:ext cx="2374900" cy="508000"/>
              </a:xfrm>
              <a:prstGeom prst="rect">
                <a:avLst/>
              </a:prstGeom>
              <a:solidFill>
                <a:srgbClr val="1B3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DA839CE6-303C-4A47-B375-739CE342D145}"/>
                </a:ext>
              </a:extLst>
            </p:cNvPr>
            <p:cNvGrpSpPr/>
            <p:nvPr/>
          </p:nvGrpSpPr>
          <p:grpSpPr>
            <a:xfrm rot="1520727">
              <a:off x="5414586" y="4506601"/>
              <a:ext cx="7111396" cy="466708"/>
              <a:chOff x="3547616" y="3735049"/>
              <a:chExt cx="7111396" cy="466708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5DCDF463-3221-45E5-AE3F-CDB92BEE429D}"/>
                  </a:ext>
                </a:extLst>
              </p:cNvPr>
              <p:cNvGrpSpPr/>
              <p:nvPr/>
            </p:nvGrpSpPr>
            <p:grpSpPr>
              <a:xfrm>
                <a:off x="3547616" y="3735049"/>
                <a:ext cx="1939560" cy="442668"/>
                <a:chOff x="3547616" y="3735049"/>
                <a:chExt cx="1939560" cy="442668"/>
              </a:xfrm>
            </p:grpSpPr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xmlns="" id="{9CBB2D8F-7948-4CAC-A2AC-9058000FD4D3}"/>
                    </a:ext>
                  </a:extLst>
                </p:cNvPr>
                <p:cNvSpPr/>
                <p:nvPr/>
              </p:nvSpPr>
              <p:spPr>
                <a:xfrm rot="19009907">
                  <a:off x="3547616" y="3735049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xmlns="" id="{6D2BDCEE-AD9B-4BBA-AC1E-D041854DF3B3}"/>
                    </a:ext>
                  </a:extLst>
                </p:cNvPr>
                <p:cNvSpPr/>
                <p:nvPr/>
              </p:nvSpPr>
              <p:spPr>
                <a:xfrm rot="2590093" flipH="1">
                  <a:off x="4193974" y="3757327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="" id="{24B6EDEB-C8F6-4B7F-A281-6F423A8A655F}"/>
                  </a:ext>
                </a:extLst>
              </p:cNvPr>
              <p:cNvGrpSpPr/>
              <p:nvPr/>
            </p:nvGrpSpPr>
            <p:grpSpPr>
              <a:xfrm>
                <a:off x="4840575" y="3741059"/>
                <a:ext cx="1939560" cy="442668"/>
                <a:chOff x="3547616" y="3735049"/>
                <a:chExt cx="1939560" cy="442668"/>
              </a:xfrm>
            </p:grpSpPr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xmlns="" id="{CD7E73CA-2F9B-4281-862C-24C6C6E4DEB0}"/>
                    </a:ext>
                  </a:extLst>
                </p:cNvPr>
                <p:cNvSpPr/>
                <p:nvPr/>
              </p:nvSpPr>
              <p:spPr>
                <a:xfrm rot="19009907">
                  <a:off x="3547616" y="3735049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xmlns="" id="{0D280694-BAFE-4F57-9E69-BE03167DBF77}"/>
                    </a:ext>
                  </a:extLst>
                </p:cNvPr>
                <p:cNvSpPr/>
                <p:nvPr/>
              </p:nvSpPr>
              <p:spPr>
                <a:xfrm rot="2590093" flipH="1">
                  <a:off x="4193974" y="3757327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xmlns="" id="{B3CA65AE-E0B7-4DDE-B8E7-3EA112221B09}"/>
                  </a:ext>
                </a:extLst>
              </p:cNvPr>
              <p:cNvGrpSpPr/>
              <p:nvPr/>
            </p:nvGrpSpPr>
            <p:grpSpPr>
              <a:xfrm>
                <a:off x="6133534" y="3747069"/>
                <a:ext cx="1939560" cy="442668"/>
                <a:chOff x="3547616" y="3735049"/>
                <a:chExt cx="1939560" cy="442668"/>
              </a:xfrm>
            </p:grpSpPr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xmlns="" id="{85E6D31A-2ABE-49BC-9BBA-95BCB16C5A83}"/>
                    </a:ext>
                  </a:extLst>
                </p:cNvPr>
                <p:cNvSpPr/>
                <p:nvPr/>
              </p:nvSpPr>
              <p:spPr>
                <a:xfrm rot="19009907">
                  <a:off x="3547616" y="3735049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xmlns="" id="{8CF6330C-92A8-4CAD-8947-BDC69E2E77DF}"/>
                    </a:ext>
                  </a:extLst>
                </p:cNvPr>
                <p:cNvSpPr/>
                <p:nvPr/>
              </p:nvSpPr>
              <p:spPr>
                <a:xfrm rot="2590093" flipH="1">
                  <a:off x="4193974" y="3757327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08C95187-4AB7-481E-A5DD-36A98AC54996}"/>
                  </a:ext>
                </a:extLst>
              </p:cNvPr>
              <p:cNvGrpSpPr/>
              <p:nvPr/>
            </p:nvGrpSpPr>
            <p:grpSpPr>
              <a:xfrm>
                <a:off x="7426493" y="3753079"/>
                <a:ext cx="1939560" cy="442668"/>
                <a:chOff x="3547616" y="3735049"/>
                <a:chExt cx="1939560" cy="442668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xmlns="" id="{43A25670-2272-4CFD-8DAC-515A83504E57}"/>
                    </a:ext>
                  </a:extLst>
                </p:cNvPr>
                <p:cNvSpPr/>
                <p:nvPr/>
              </p:nvSpPr>
              <p:spPr>
                <a:xfrm rot="19009907">
                  <a:off x="3547616" y="3735049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xmlns="" id="{E3B5B598-5A55-4651-AAA3-12CAC5C64812}"/>
                    </a:ext>
                  </a:extLst>
                </p:cNvPr>
                <p:cNvSpPr/>
                <p:nvPr/>
              </p:nvSpPr>
              <p:spPr>
                <a:xfrm rot="2590093" flipH="1">
                  <a:off x="4193974" y="3757327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2313F5C6-1EB9-47F7-A5AB-E6A87EE4737B}"/>
                  </a:ext>
                </a:extLst>
              </p:cNvPr>
              <p:cNvGrpSpPr/>
              <p:nvPr/>
            </p:nvGrpSpPr>
            <p:grpSpPr>
              <a:xfrm>
                <a:off x="8719452" y="3759089"/>
                <a:ext cx="1939560" cy="442668"/>
                <a:chOff x="3547616" y="3735049"/>
                <a:chExt cx="1939560" cy="442668"/>
              </a:xfrm>
            </p:grpSpPr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xmlns="" id="{A76160E5-F42F-4D10-933E-A2E86E7E17F8}"/>
                    </a:ext>
                  </a:extLst>
                </p:cNvPr>
                <p:cNvSpPr/>
                <p:nvPr/>
              </p:nvSpPr>
              <p:spPr>
                <a:xfrm rot="19009907">
                  <a:off x="3547616" y="3735049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xmlns="" id="{68ED8AD4-EA9E-4C59-8E2D-557561D36570}"/>
                    </a:ext>
                  </a:extLst>
                </p:cNvPr>
                <p:cNvSpPr/>
                <p:nvPr/>
              </p:nvSpPr>
              <p:spPr>
                <a:xfrm rot="2590093" flipH="1">
                  <a:off x="4193974" y="3757327"/>
                  <a:ext cx="1293202" cy="420390"/>
                </a:xfrm>
                <a:prstGeom prst="rect">
                  <a:avLst/>
                </a:prstGeom>
                <a:solidFill>
                  <a:srgbClr val="3F01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563E21BB-7936-4D05-B664-664CC78C523B}"/>
                </a:ext>
              </a:extLst>
            </p:cNvPr>
            <p:cNvGrpSpPr/>
            <p:nvPr/>
          </p:nvGrpSpPr>
          <p:grpSpPr>
            <a:xfrm rot="1520727">
              <a:off x="10096538" y="4992155"/>
              <a:ext cx="4734558" cy="482010"/>
              <a:chOff x="6748935" y="4867866"/>
              <a:chExt cx="4734558" cy="48201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78FAEF93-A119-49C3-A4EF-281AE03A039F}"/>
                  </a:ext>
                </a:extLst>
              </p:cNvPr>
              <p:cNvSpPr/>
              <p:nvPr/>
            </p:nvSpPr>
            <p:spPr>
              <a:xfrm>
                <a:off x="6748935" y="4867866"/>
                <a:ext cx="482010" cy="482010"/>
              </a:xfrm>
              <a:prstGeom prst="ellipse">
                <a:avLst/>
              </a:prstGeom>
              <a:solidFill>
                <a:srgbClr val="19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94A5062E-3AF2-4180-ABBE-4C4941BF9D33}"/>
                  </a:ext>
                </a:extLst>
              </p:cNvPr>
              <p:cNvSpPr/>
              <p:nvPr/>
            </p:nvSpPr>
            <p:spPr>
              <a:xfrm>
                <a:off x="7457693" y="4867866"/>
                <a:ext cx="482010" cy="482010"/>
              </a:xfrm>
              <a:prstGeom prst="ellipse">
                <a:avLst/>
              </a:prstGeom>
              <a:solidFill>
                <a:srgbClr val="19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E3810B9E-DE40-4F66-B5F5-4835830FE6EE}"/>
                  </a:ext>
                </a:extLst>
              </p:cNvPr>
              <p:cNvSpPr/>
              <p:nvPr/>
            </p:nvSpPr>
            <p:spPr>
              <a:xfrm>
                <a:off x="8166451" y="4867866"/>
                <a:ext cx="482010" cy="482010"/>
              </a:xfrm>
              <a:prstGeom prst="ellipse">
                <a:avLst/>
              </a:prstGeom>
              <a:solidFill>
                <a:srgbClr val="19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068FD7E6-CEAC-40F6-9DEF-5D8CEB33425A}"/>
                  </a:ext>
                </a:extLst>
              </p:cNvPr>
              <p:cNvSpPr/>
              <p:nvPr/>
            </p:nvSpPr>
            <p:spPr>
              <a:xfrm>
                <a:off x="8875209" y="4867866"/>
                <a:ext cx="482010" cy="482010"/>
              </a:xfrm>
              <a:prstGeom prst="ellipse">
                <a:avLst/>
              </a:prstGeom>
              <a:solidFill>
                <a:srgbClr val="19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360522B2-9A81-416C-97FF-58A5D1B9D397}"/>
                  </a:ext>
                </a:extLst>
              </p:cNvPr>
              <p:cNvSpPr/>
              <p:nvPr/>
            </p:nvSpPr>
            <p:spPr>
              <a:xfrm>
                <a:off x="9583967" y="4867866"/>
                <a:ext cx="482010" cy="482010"/>
              </a:xfrm>
              <a:prstGeom prst="ellipse">
                <a:avLst/>
              </a:prstGeom>
              <a:solidFill>
                <a:srgbClr val="19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055CE2D2-EDE0-428F-BA30-8CB397535486}"/>
                  </a:ext>
                </a:extLst>
              </p:cNvPr>
              <p:cNvSpPr/>
              <p:nvPr/>
            </p:nvSpPr>
            <p:spPr>
              <a:xfrm>
                <a:off x="10292725" y="4867866"/>
                <a:ext cx="482010" cy="482010"/>
              </a:xfrm>
              <a:prstGeom prst="ellipse">
                <a:avLst/>
              </a:prstGeom>
              <a:solidFill>
                <a:srgbClr val="19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17E3B825-2258-454E-A5CA-39D8BCCD73D0}"/>
                  </a:ext>
                </a:extLst>
              </p:cNvPr>
              <p:cNvSpPr/>
              <p:nvPr/>
            </p:nvSpPr>
            <p:spPr>
              <a:xfrm>
                <a:off x="11001483" y="4867866"/>
                <a:ext cx="482010" cy="482010"/>
              </a:xfrm>
              <a:prstGeom prst="ellipse">
                <a:avLst/>
              </a:prstGeom>
              <a:solidFill>
                <a:srgbClr val="19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9B8567D2-86E3-41FE-9BB9-41891E65660F}"/>
                </a:ext>
              </a:extLst>
            </p:cNvPr>
            <p:cNvGrpSpPr/>
            <p:nvPr/>
          </p:nvGrpSpPr>
          <p:grpSpPr>
            <a:xfrm rot="1520727">
              <a:off x="5097572" y="243245"/>
              <a:ext cx="7142008" cy="914400"/>
              <a:chOff x="899886" y="5776686"/>
              <a:chExt cx="7142008" cy="91440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09CCB8CF-F4C4-45B9-A70F-BA1C4E8D11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57766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0BE499E6-489C-44A2-AB7F-F1393FBADD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59290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8069C76A-D301-4253-9401-4968E6DDD7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0814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A839381D-165E-44D4-9097-444CBE6B03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2338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8CB82885-081F-4200-BC3D-256D34207E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3862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E18D055F-7730-4467-A8A2-B22514693C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5386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19C5A2AA-AE84-4C23-8B12-3318708A1E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6910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D807E72C-F033-4F5A-BDD5-E40D57C3499F}"/>
                </a:ext>
              </a:extLst>
            </p:cNvPr>
            <p:cNvGrpSpPr/>
            <p:nvPr/>
          </p:nvGrpSpPr>
          <p:grpSpPr>
            <a:xfrm rot="1520727">
              <a:off x="8530068" y="-135246"/>
              <a:ext cx="4484271" cy="883547"/>
              <a:chOff x="911517" y="4575215"/>
              <a:chExt cx="3600115" cy="883547"/>
            </a:xfrm>
          </p:grpSpPr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xmlns="" id="{0058C97D-9FD5-4B82-827F-5E2C3553EEA4}"/>
                  </a:ext>
                </a:extLst>
              </p:cNvPr>
              <p:cNvSpPr/>
              <p:nvPr/>
            </p:nvSpPr>
            <p:spPr>
              <a:xfrm>
                <a:off x="911517" y="4575215"/>
                <a:ext cx="3600115" cy="883547"/>
              </a:xfrm>
              <a:prstGeom prst="rect">
                <a:avLst/>
              </a:prstGeom>
              <a:solidFill>
                <a:srgbClr val="1B3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21D5725B-E147-4339-8719-1DEFE7B9A3C9}"/>
                  </a:ext>
                </a:extLst>
              </p:cNvPr>
              <p:cNvGrpSpPr/>
              <p:nvPr/>
            </p:nvGrpSpPr>
            <p:grpSpPr>
              <a:xfrm>
                <a:off x="1198447" y="4950574"/>
                <a:ext cx="2849386" cy="187000"/>
                <a:chOff x="3547616" y="3735049"/>
                <a:chExt cx="7111396" cy="466708"/>
              </a:xfrm>
            </p:grpSpPr>
            <p:grpSp>
              <p:nvGrpSpPr>
                <p:cNvPr id="50" name="组合 49">
                  <a:extLst>
                    <a:ext uri="{FF2B5EF4-FFF2-40B4-BE49-F238E27FC236}">
                      <a16:creationId xmlns:a16="http://schemas.microsoft.com/office/drawing/2014/main" xmlns="" id="{9946928A-B8FC-4F1B-B0CA-9497F90D0F63}"/>
                    </a:ext>
                  </a:extLst>
                </p:cNvPr>
                <p:cNvGrpSpPr/>
                <p:nvPr/>
              </p:nvGrpSpPr>
              <p:grpSpPr>
                <a:xfrm>
                  <a:off x="3547616" y="3735049"/>
                  <a:ext cx="1939560" cy="442668"/>
                  <a:chOff x="3547616" y="3735049"/>
                  <a:chExt cx="1939560" cy="442668"/>
                </a:xfrm>
              </p:grpSpPr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xmlns="" id="{1B271DFF-1907-47DA-84FB-7C0514543336}"/>
                      </a:ext>
                    </a:extLst>
                  </p:cNvPr>
                  <p:cNvSpPr/>
                  <p:nvPr/>
                </p:nvSpPr>
                <p:spPr>
                  <a:xfrm rot="19009907">
                    <a:off x="3547616" y="3735049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xmlns="" id="{55C4B007-8FCE-44AC-9747-3B5401CC6844}"/>
                      </a:ext>
                    </a:extLst>
                  </p:cNvPr>
                  <p:cNvSpPr/>
                  <p:nvPr/>
                </p:nvSpPr>
                <p:spPr>
                  <a:xfrm rot="2590093" flipH="1">
                    <a:off x="4193974" y="3757327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xmlns="" id="{58C7D823-0DEC-4C6D-989D-201F003A0AAE}"/>
                    </a:ext>
                  </a:extLst>
                </p:cNvPr>
                <p:cNvGrpSpPr/>
                <p:nvPr/>
              </p:nvGrpSpPr>
              <p:grpSpPr>
                <a:xfrm>
                  <a:off x="4840575" y="3741059"/>
                  <a:ext cx="1939560" cy="442668"/>
                  <a:chOff x="3547616" y="3735049"/>
                  <a:chExt cx="1939560" cy="442668"/>
                </a:xfrm>
              </p:grpSpPr>
              <p:sp>
                <p:nvSpPr>
                  <p:cNvPr id="61" name="矩形 60">
                    <a:extLst>
                      <a:ext uri="{FF2B5EF4-FFF2-40B4-BE49-F238E27FC236}">
                        <a16:creationId xmlns:a16="http://schemas.microsoft.com/office/drawing/2014/main" xmlns="" id="{45600625-3A06-40BD-A676-314C6953F96F}"/>
                      </a:ext>
                    </a:extLst>
                  </p:cNvPr>
                  <p:cNvSpPr/>
                  <p:nvPr/>
                </p:nvSpPr>
                <p:spPr>
                  <a:xfrm rot="19009907">
                    <a:off x="3547616" y="3735049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2" name="矩形 61">
                    <a:extLst>
                      <a:ext uri="{FF2B5EF4-FFF2-40B4-BE49-F238E27FC236}">
                        <a16:creationId xmlns:a16="http://schemas.microsoft.com/office/drawing/2014/main" xmlns="" id="{D869006E-E3F3-4661-B484-158C8503A306}"/>
                      </a:ext>
                    </a:extLst>
                  </p:cNvPr>
                  <p:cNvSpPr/>
                  <p:nvPr/>
                </p:nvSpPr>
                <p:spPr>
                  <a:xfrm rot="2590093" flipH="1">
                    <a:off x="4193974" y="3757327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xmlns="" id="{5C899E88-DBDD-45B2-9E61-069725709CE9}"/>
                    </a:ext>
                  </a:extLst>
                </p:cNvPr>
                <p:cNvGrpSpPr/>
                <p:nvPr/>
              </p:nvGrpSpPr>
              <p:grpSpPr>
                <a:xfrm>
                  <a:off x="6133534" y="3747069"/>
                  <a:ext cx="1939560" cy="442668"/>
                  <a:chOff x="3547616" y="3735049"/>
                  <a:chExt cx="1939560" cy="442668"/>
                </a:xfrm>
              </p:grpSpPr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xmlns="" id="{59D0911C-6AAA-4708-8BB3-1063C4706420}"/>
                      </a:ext>
                    </a:extLst>
                  </p:cNvPr>
                  <p:cNvSpPr/>
                  <p:nvPr/>
                </p:nvSpPr>
                <p:spPr>
                  <a:xfrm rot="19009907">
                    <a:off x="3547616" y="3735049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0" name="矩形 59">
                    <a:extLst>
                      <a:ext uri="{FF2B5EF4-FFF2-40B4-BE49-F238E27FC236}">
                        <a16:creationId xmlns:a16="http://schemas.microsoft.com/office/drawing/2014/main" xmlns="" id="{9E5295FC-A140-4EBE-87E8-6AEFE9699F92}"/>
                      </a:ext>
                    </a:extLst>
                  </p:cNvPr>
                  <p:cNvSpPr/>
                  <p:nvPr/>
                </p:nvSpPr>
                <p:spPr>
                  <a:xfrm rot="2590093" flipH="1">
                    <a:off x="4193974" y="3757327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xmlns="" id="{94082222-E406-48F6-8331-5E8B2BD16FC1}"/>
                    </a:ext>
                  </a:extLst>
                </p:cNvPr>
                <p:cNvGrpSpPr/>
                <p:nvPr/>
              </p:nvGrpSpPr>
              <p:grpSpPr>
                <a:xfrm>
                  <a:off x="7426493" y="3753079"/>
                  <a:ext cx="1939560" cy="442668"/>
                  <a:chOff x="3547616" y="3735049"/>
                  <a:chExt cx="1939560" cy="442668"/>
                </a:xfrm>
              </p:grpSpPr>
              <p:sp>
                <p:nvSpPr>
                  <p:cNvPr id="57" name="矩形 56">
                    <a:extLst>
                      <a:ext uri="{FF2B5EF4-FFF2-40B4-BE49-F238E27FC236}">
                        <a16:creationId xmlns:a16="http://schemas.microsoft.com/office/drawing/2014/main" xmlns="" id="{3EF3613B-9745-4CC8-BE69-A41CD00EBAAC}"/>
                      </a:ext>
                    </a:extLst>
                  </p:cNvPr>
                  <p:cNvSpPr/>
                  <p:nvPr/>
                </p:nvSpPr>
                <p:spPr>
                  <a:xfrm rot="19009907">
                    <a:off x="3547616" y="3735049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8" name="矩形 57">
                    <a:extLst>
                      <a:ext uri="{FF2B5EF4-FFF2-40B4-BE49-F238E27FC236}">
                        <a16:creationId xmlns:a16="http://schemas.microsoft.com/office/drawing/2014/main" xmlns="" id="{752E7249-47F4-4E28-A97E-ED8599F978E1}"/>
                      </a:ext>
                    </a:extLst>
                  </p:cNvPr>
                  <p:cNvSpPr/>
                  <p:nvPr/>
                </p:nvSpPr>
                <p:spPr>
                  <a:xfrm rot="2590093" flipH="1">
                    <a:off x="4193974" y="3757327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xmlns="" id="{C1DA2FE3-5ADE-4E6B-8523-65C3689F0569}"/>
                    </a:ext>
                  </a:extLst>
                </p:cNvPr>
                <p:cNvGrpSpPr/>
                <p:nvPr/>
              </p:nvGrpSpPr>
              <p:grpSpPr>
                <a:xfrm>
                  <a:off x="8719452" y="3759089"/>
                  <a:ext cx="1939560" cy="442668"/>
                  <a:chOff x="3547616" y="3735049"/>
                  <a:chExt cx="1939560" cy="442668"/>
                </a:xfrm>
              </p:grpSpPr>
              <p:sp>
                <p:nvSpPr>
                  <p:cNvPr id="55" name="矩形 54">
                    <a:extLst>
                      <a:ext uri="{FF2B5EF4-FFF2-40B4-BE49-F238E27FC236}">
                        <a16:creationId xmlns:a16="http://schemas.microsoft.com/office/drawing/2014/main" xmlns="" id="{48518936-5417-4804-8255-1595ED04FAFA}"/>
                      </a:ext>
                    </a:extLst>
                  </p:cNvPr>
                  <p:cNvSpPr/>
                  <p:nvPr/>
                </p:nvSpPr>
                <p:spPr>
                  <a:xfrm rot="19009907">
                    <a:off x="3547616" y="3735049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56" name="矩形 55">
                    <a:extLst>
                      <a:ext uri="{FF2B5EF4-FFF2-40B4-BE49-F238E27FC236}">
                        <a16:creationId xmlns:a16="http://schemas.microsoft.com/office/drawing/2014/main" xmlns="" id="{B062BA95-B61D-40D1-B57C-F103CAA5348E}"/>
                      </a:ext>
                    </a:extLst>
                  </p:cNvPr>
                  <p:cNvSpPr/>
                  <p:nvPr/>
                </p:nvSpPr>
                <p:spPr>
                  <a:xfrm rot="2590093" flipH="1">
                    <a:off x="4193974" y="3757327"/>
                    <a:ext cx="1293202" cy="420390"/>
                  </a:xfrm>
                  <a:prstGeom prst="rect">
                    <a:avLst/>
                  </a:prstGeom>
                  <a:solidFill>
                    <a:srgbClr val="3F01C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</p:grp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01845A8D-CDAD-4B3A-BD11-56BA855AC29C}"/>
                </a:ext>
              </a:extLst>
            </p:cNvPr>
            <p:cNvGrpSpPr/>
            <p:nvPr/>
          </p:nvGrpSpPr>
          <p:grpSpPr>
            <a:xfrm rot="1520727">
              <a:off x="1724216" y="1923494"/>
              <a:ext cx="4246963" cy="543744"/>
              <a:chOff x="899886" y="5776686"/>
              <a:chExt cx="7142008" cy="914400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xmlns="" id="{31E4308D-1926-448B-A4A4-6D2B73843F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57766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xmlns="" id="{356120F0-0CDA-45B3-A130-6BA14FBF37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59290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xmlns="" id="{1BF4683C-A6FD-46AB-876C-B39DBD5C9D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0814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xmlns="" id="{EA7DF2F8-B7D4-44FC-A09F-1A5F3F038E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2338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30A79005-88F1-4EB2-800D-5670DCCDC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3862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7A7185B5-2FF9-48A3-A94E-70A4924095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5386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17AA1239-04F3-42E1-9E37-6A243491B1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9886" y="6691086"/>
                <a:ext cx="71420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D9494A15-661C-4047-BE91-71B209CCC5D4}"/>
              </a:ext>
            </a:extLst>
          </p:cNvPr>
          <p:cNvSpPr txBox="1"/>
          <p:nvPr/>
        </p:nvSpPr>
        <p:spPr>
          <a:xfrm>
            <a:off x="571155" y="3001294"/>
            <a:ext cx="66950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19E5FF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2020</a:t>
            </a:r>
          </a:p>
          <a:p>
            <a:r>
              <a:rPr lang="zh-CN" altLang="en-US" sz="5400" dirty="0">
                <a:gradFill>
                  <a:gsLst>
                    <a:gs pos="0">
                      <a:srgbClr val="3F01C8"/>
                    </a:gs>
                    <a:gs pos="100000">
                      <a:srgbClr val="1FBEFF"/>
                    </a:gs>
                  </a:gsLst>
                  <a:lin ang="8100000" scaled="1"/>
                </a:gra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设計驱动力峰会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8E9CAC45-715A-43ED-A22F-8794DD37B53A}"/>
              </a:ext>
            </a:extLst>
          </p:cNvPr>
          <p:cNvSpPr txBox="1"/>
          <p:nvPr/>
        </p:nvSpPr>
        <p:spPr>
          <a:xfrm>
            <a:off x="672002" y="4951461"/>
            <a:ext cx="447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1B38FF"/>
                </a:solidFill>
              </a:rPr>
              <a:t>2020/05/20</a:t>
            </a:r>
            <a:r>
              <a:rPr lang="zh-CN" altLang="en-US" sz="2400" dirty="0">
                <a:solidFill>
                  <a:srgbClr val="1B38FF"/>
                </a:solidFill>
              </a:rPr>
              <a:t>   </a:t>
            </a:r>
            <a:r>
              <a:rPr lang="en-US" altLang="zh-CN" sz="2400" dirty="0">
                <a:solidFill>
                  <a:srgbClr val="1B38FF"/>
                </a:solidFill>
              </a:rPr>
              <a:t>10:00-17:30</a:t>
            </a:r>
            <a:endParaRPr lang="zh-CN" altLang="en-US" sz="2400" dirty="0">
              <a:solidFill>
                <a:srgbClr val="1B38FF"/>
              </a:solidFill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5FC352C5-9B74-49AF-8F40-E9766C71927D}"/>
              </a:ext>
            </a:extLst>
          </p:cNvPr>
          <p:cNvSpPr txBox="1"/>
          <p:nvPr/>
        </p:nvSpPr>
        <p:spPr>
          <a:xfrm>
            <a:off x="624075" y="1425905"/>
            <a:ext cx="3227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B38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微信订阅：大文懂个</a:t>
            </a:r>
            <a:r>
              <a:rPr lang="en-US" altLang="zh-CN" sz="2400" dirty="0">
                <a:solidFill>
                  <a:srgbClr val="1B38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sz="2400" dirty="0">
              <a:solidFill>
                <a:srgbClr val="1B38F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2E515B19-4497-4197-B860-07CB5003ABD7}"/>
              </a:ext>
            </a:extLst>
          </p:cNvPr>
          <p:cNvGrpSpPr/>
          <p:nvPr/>
        </p:nvGrpSpPr>
        <p:grpSpPr>
          <a:xfrm>
            <a:off x="10428348" y="309502"/>
            <a:ext cx="2097027" cy="1930063"/>
            <a:chOff x="239571" y="461902"/>
            <a:chExt cx="2097027" cy="1930063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45A141D6-7274-4FD4-AE3F-600111CF70B5}"/>
                </a:ext>
              </a:extLst>
            </p:cNvPr>
            <p:cNvGrpSpPr/>
            <p:nvPr/>
          </p:nvGrpSpPr>
          <p:grpSpPr>
            <a:xfrm>
              <a:off x="239571" y="461902"/>
              <a:ext cx="2097027" cy="1930063"/>
              <a:chOff x="2462278" y="-3984203"/>
              <a:chExt cx="2097027" cy="1930063"/>
            </a:xfrm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xmlns="" id="{15FDCF1B-E4C8-40EE-891E-AFE68522E01D}"/>
                  </a:ext>
                </a:extLst>
              </p:cNvPr>
              <p:cNvSpPr txBox="1"/>
              <p:nvPr/>
            </p:nvSpPr>
            <p:spPr>
              <a:xfrm>
                <a:off x="2496945" y="-3984203"/>
                <a:ext cx="2062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19E5FF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加入会员</a:t>
                </a:r>
                <a:endParaRPr lang="en-US" altLang="zh-CN" sz="1200" dirty="0">
                  <a:solidFill>
                    <a:srgbClr val="19E5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r>
                  <a:rPr lang="zh-CN" altLang="en-US" sz="1200" dirty="0">
                    <a:solidFill>
                      <a:srgbClr val="19E5FF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素材免费下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xmlns="" id="{832266CA-97C5-467D-970D-FA49BF0B06AC}"/>
                  </a:ext>
                </a:extLst>
              </p:cNvPr>
              <p:cNvSpPr txBox="1"/>
              <p:nvPr/>
            </p:nvSpPr>
            <p:spPr>
              <a:xfrm>
                <a:off x="2462278" y="-3524852"/>
                <a:ext cx="20623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19E5FF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JUN</a:t>
                </a:r>
              </a:p>
              <a:p>
                <a:r>
                  <a:rPr lang="en-US" altLang="zh-CN" sz="3200" dirty="0">
                    <a:solidFill>
                      <a:srgbClr val="19E5FF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20-23</a:t>
                </a:r>
                <a:endParaRPr lang="zh-CN" altLang="en-US" sz="3200" dirty="0">
                  <a:solidFill>
                    <a:srgbClr val="19E5FF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xmlns="" id="{802D76D1-BB98-4293-9F2F-1AF75D23E5C3}"/>
                  </a:ext>
                </a:extLst>
              </p:cNvPr>
              <p:cNvSpPr txBox="1"/>
              <p:nvPr/>
            </p:nvSpPr>
            <p:spPr>
              <a:xfrm>
                <a:off x="2470356" y="-2254195"/>
                <a:ext cx="1771449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00" dirty="0">
                    <a:solidFill>
                      <a:srgbClr val="19E5FF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更多</a:t>
                </a:r>
                <a:r>
                  <a:rPr lang="en-US" altLang="zh-CN" sz="700" dirty="0">
                    <a:solidFill>
                      <a:srgbClr val="19E5FF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PPT</a:t>
                </a:r>
                <a:r>
                  <a:rPr lang="zh-CN" altLang="en-US" sz="700" dirty="0">
                    <a:solidFill>
                      <a:srgbClr val="19E5FF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素材关注公众号大文懂个</a:t>
                </a:r>
                <a:r>
                  <a:rPr lang="en-US" altLang="zh-CN" sz="700" dirty="0">
                    <a:solidFill>
                      <a:srgbClr val="19E5FF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</a:t>
                </a:r>
                <a:endParaRPr lang="zh-CN" altLang="en-US" sz="700" dirty="0">
                  <a:solidFill>
                    <a:srgbClr val="19E5FF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BB87B578-A0EB-4A13-90A4-CC5EE6AF21DE}"/>
                </a:ext>
              </a:extLst>
            </p:cNvPr>
            <p:cNvSpPr/>
            <p:nvPr/>
          </p:nvSpPr>
          <p:spPr>
            <a:xfrm>
              <a:off x="378068" y="963244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rgbClr val="19E5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19E5FF"/>
                </a:solidFill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9A2799DD-8EAE-445D-B097-697021CCA451}"/>
                </a:ext>
              </a:extLst>
            </p:cNvPr>
            <p:cNvSpPr/>
            <p:nvPr/>
          </p:nvSpPr>
          <p:spPr>
            <a:xfrm>
              <a:off x="361966" y="2151510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rgbClr val="19E5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19E5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04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3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7D4E672-EA33-4319-82D3-513FD0953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205" y="8376917"/>
            <a:ext cx="10330971" cy="688181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46A1672-DFC8-4C81-A7B9-BE780F6E9268}"/>
              </a:ext>
            </a:extLst>
          </p:cNvPr>
          <p:cNvGrpSpPr/>
          <p:nvPr/>
        </p:nvGrpSpPr>
        <p:grpSpPr>
          <a:xfrm rot="2702046">
            <a:off x="520537" y="-5798212"/>
            <a:ext cx="7885423" cy="7885423"/>
            <a:chOff x="260940" y="825500"/>
            <a:chExt cx="1914525" cy="1914525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0542291D-5C48-4C57-ABC3-A447BAB83643}"/>
                </a:ext>
              </a:extLst>
            </p:cNvPr>
            <p:cNvSpPr/>
            <p:nvPr/>
          </p:nvSpPr>
          <p:spPr>
            <a:xfrm>
              <a:off x="260940" y="825500"/>
              <a:ext cx="1914525" cy="1914525"/>
            </a:xfrm>
            <a:prstGeom prst="rect">
              <a:avLst/>
            </a:prstGeom>
            <a:solidFill>
              <a:srgbClr val="00CF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D0FF2246-72A4-4273-A3DC-71B1C3C0F497}"/>
                </a:ext>
              </a:extLst>
            </p:cNvPr>
            <p:cNvSpPr/>
            <p:nvPr/>
          </p:nvSpPr>
          <p:spPr>
            <a:xfrm>
              <a:off x="648290" y="1214437"/>
              <a:ext cx="1136650" cy="1136650"/>
            </a:xfrm>
            <a:prstGeom prst="rect">
              <a:avLst/>
            </a:prstGeom>
            <a:solidFill>
              <a:srgbClr val="00F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CB3003D-7191-457A-8464-068382DADA7E}"/>
              </a:ext>
            </a:extLst>
          </p:cNvPr>
          <p:cNvGrpSpPr/>
          <p:nvPr/>
        </p:nvGrpSpPr>
        <p:grpSpPr>
          <a:xfrm rot="2555901">
            <a:off x="-1717637" y="3923361"/>
            <a:ext cx="5420163" cy="5420163"/>
            <a:chOff x="4985340" y="774700"/>
            <a:chExt cx="2374900" cy="2374900"/>
          </a:xfrm>
          <a:solidFill>
            <a:srgbClr val="027DA6"/>
          </a:solidFill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AA7DF0A3-25E7-4EF8-B849-3EB6F2DDFF3E}"/>
                </a:ext>
              </a:extLst>
            </p:cNvPr>
            <p:cNvSpPr/>
            <p:nvPr/>
          </p:nvSpPr>
          <p:spPr>
            <a:xfrm>
              <a:off x="4985340" y="1660526"/>
              <a:ext cx="2374900" cy="5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9EBE8313-E95A-4D83-A5F7-A5F1CCACDB9A}"/>
                </a:ext>
              </a:extLst>
            </p:cNvPr>
            <p:cNvSpPr/>
            <p:nvPr/>
          </p:nvSpPr>
          <p:spPr>
            <a:xfrm rot="5400000">
              <a:off x="5029790" y="1708150"/>
              <a:ext cx="2374900" cy="5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4B56820-CCF4-41F5-96DB-3E25F772F676}"/>
              </a:ext>
            </a:extLst>
          </p:cNvPr>
          <p:cNvGrpSpPr/>
          <p:nvPr/>
        </p:nvGrpSpPr>
        <p:grpSpPr>
          <a:xfrm rot="18896396">
            <a:off x="-3576368" y="2349915"/>
            <a:ext cx="4734558" cy="482010"/>
            <a:chOff x="6748935" y="4867866"/>
            <a:chExt cx="4734558" cy="482010"/>
          </a:xfrm>
          <a:solidFill>
            <a:srgbClr val="B8FFF1"/>
          </a:solidFill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7A0C5961-E1D1-4DCA-AF85-805738EE7370}"/>
                </a:ext>
              </a:extLst>
            </p:cNvPr>
            <p:cNvSpPr/>
            <p:nvPr/>
          </p:nvSpPr>
          <p:spPr>
            <a:xfrm>
              <a:off x="6748935" y="4867866"/>
              <a:ext cx="482010" cy="4820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432C07B2-4B29-4D5F-86BC-518BCB93C4CC}"/>
                </a:ext>
              </a:extLst>
            </p:cNvPr>
            <p:cNvSpPr/>
            <p:nvPr/>
          </p:nvSpPr>
          <p:spPr>
            <a:xfrm>
              <a:off x="7457693" y="4867866"/>
              <a:ext cx="482010" cy="4820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83CC6CC3-4E0D-45BC-A337-579EF8618BC2}"/>
                </a:ext>
              </a:extLst>
            </p:cNvPr>
            <p:cNvSpPr/>
            <p:nvPr/>
          </p:nvSpPr>
          <p:spPr>
            <a:xfrm>
              <a:off x="8166451" y="4867866"/>
              <a:ext cx="482010" cy="4820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5A87E01B-1FD7-4EB8-B588-D6713A63CA37}"/>
                </a:ext>
              </a:extLst>
            </p:cNvPr>
            <p:cNvSpPr/>
            <p:nvPr/>
          </p:nvSpPr>
          <p:spPr>
            <a:xfrm>
              <a:off x="8875209" y="4867866"/>
              <a:ext cx="482010" cy="4820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ACCD8028-3D17-4E9D-8B93-CAC35AE62F9C}"/>
                </a:ext>
              </a:extLst>
            </p:cNvPr>
            <p:cNvSpPr/>
            <p:nvPr/>
          </p:nvSpPr>
          <p:spPr>
            <a:xfrm>
              <a:off x="9583967" y="4867866"/>
              <a:ext cx="482010" cy="4820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F8796EF-FC11-4025-B4E7-35B177B2411A}"/>
                </a:ext>
              </a:extLst>
            </p:cNvPr>
            <p:cNvSpPr/>
            <p:nvPr/>
          </p:nvSpPr>
          <p:spPr>
            <a:xfrm>
              <a:off x="10292725" y="4867866"/>
              <a:ext cx="482010" cy="4820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617E6486-0904-497B-9E6B-B293F57D703F}"/>
                </a:ext>
              </a:extLst>
            </p:cNvPr>
            <p:cNvSpPr/>
            <p:nvPr/>
          </p:nvSpPr>
          <p:spPr>
            <a:xfrm>
              <a:off x="11001483" y="4867866"/>
              <a:ext cx="482010" cy="4820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5BE8362-E70F-4B1B-9F65-3871D0F7337B}"/>
              </a:ext>
            </a:extLst>
          </p:cNvPr>
          <p:cNvGrpSpPr/>
          <p:nvPr/>
        </p:nvGrpSpPr>
        <p:grpSpPr>
          <a:xfrm rot="2680526">
            <a:off x="-2545337" y="1360523"/>
            <a:ext cx="7142008" cy="914400"/>
            <a:chOff x="899886" y="5776686"/>
            <a:chExt cx="7142008" cy="914400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4B1958A3-8B5B-413A-8E7D-F82CEC844C4A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57766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7E72B12D-4AB9-4712-8B66-C7136302CF6D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59290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FCF35775-6DB6-4E76-B9C3-9E73B9545FD3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0814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6E33FE32-0B3B-4DEF-B7F1-3702D0CADB70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2338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05DFFCD9-7CBD-4823-8D4C-8F2732A7CCF3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3862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781EFFDF-1191-4516-AA20-F1B250F7E7E7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5386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07BD119-0F20-454D-86B3-C9E1AFB93E36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6910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630B24A-6A51-41AB-B89E-3CF59BB685B0}"/>
              </a:ext>
            </a:extLst>
          </p:cNvPr>
          <p:cNvGrpSpPr/>
          <p:nvPr/>
        </p:nvGrpSpPr>
        <p:grpSpPr>
          <a:xfrm rot="2555901">
            <a:off x="9337870" y="1545852"/>
            <a:ext cx="4246963" cy="543744"/>
            <a:chOff x="899886" y="5776686"/>
            <a:chExt cx="7142008" cy="91440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93B1FA2-E3D4-4D14-8AAB-BF7EC1ED61B9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57766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24AAE50-0499-4D99-B7AD-3EB3B533B533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59290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A258054-BAF5-4CD5-8DD7-643CB7BB3956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0814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97924651-8D86-4FD6-B768-5676867D09F8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2338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E0578B8-65D5-4D17-8563-43E91D1BD4B6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3862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63F15E26-1612-4B15-8243-4DE19D18912D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5386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B311D60-F9A6-4E74-81B3-381BB83FB26A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6" y="6691086"/>
              <a:ext cx="71420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710B1CA7-E1E6-4119-8C45-38F61E7CD9C4}"/>
              </a:ext>
            </a:extLst>
          </p:cNvPr>
          <p:cNvGrpSpPr/>
          <p:nvPr/>
        </p:nvGrpSpPr>
        <p:grpSpPr>
          <a:xfrm rot="18883589">
            <a:off x="214075" y="1490383"/>
            <a:ext cx="1914525" cy="1914525"/>
            <a:chOff x="2623140" y="825500"/>
            <a:chExt cx="1914525" cy="1914525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4C4A8448-1DA8-4363-AF3B-0A168D27D569}"/>
                </a:ext>
              </a:extLst>
            </p:cNvPr>
            <p:cNvSpPr/>
            <p:nvPr/>
          </p:nvSpPr>
          <p:spPr>
            <a:xfrm>
              <a:off x="2623140" y="825500"/>
              <a:ext cx="1914525" cy="1914525"/>
            </a:xfrm>
            <a:prstGeom prst="rect">
              <a:avLst/>
            </a:prstGeom>
            <a:gradFill flip="none" rotWithShape="1">
              <a:gsLst>
                <a:gs pos="50000">
                  <a:srgbClr val="007FA4"/>
                </a:gs>
                <a:gs pos="50000">
                  <a:srgbClr val="00CFAB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10B66F78-A45D-4035-9C79-AC133643E4C3}"/>
                </a:ext>
              </a:extLst>
            </p:cNvPr>
            <p:cNvSpPr/>
            <p:nvPr/>
          </p:nvSpPr>
          <p:spPr>
            <a:xfrm>
              <a:off x="3010490" y="1214437"/>
              <a:ext cx="1136650" cy="1136650"/>
            </a:xfrm>
            <a:prstGeom prst="rect">
              <a:avLst/>
            </a:prstGeom>
            <a:solidFill>
              <a:srgbClr val="BDFF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0145232C-0FB7-46B4-ABC3-5466731E54C1}"/>
                </a:ext>
              </a:extLst>
            </p:cNvPr>
            <p:cNvSpPr/>
            <p:nvPr/>
          </p:nvSpPr>
          <p:spPr>
            <a:xfrm>
              <a:off x="3304177" y="1508124"/>
              <a:ext cx="549276" cy="549276"/>
            </a:xfrm>
            <a:prstGeom prst="rect">
              <a:avLst/>
            </a:prstGeom>
            <a:gradFill>
              <a:gsLst>
                <a:gs pos="50000">
                  <a:srgbClr val="007DA9"/>
                </a:gs>
                <a:gs pos="50000">
                  <a:srgbClr val="00CFAB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00688073-6BB4-4EED-8E06-2BCEF7809ADC}"/>
              </a:ext>
            </a:extLst>
          </p:cNvPr>
          <p:cNvGrpSpPr/>
          <p:nvPr/>
        </p:nvGrpSpPr>
        <p:grpSpPr>
          <a:xfrm>
            <a:off x="3856053" y="-3208424"/>
            <a:ext cx="5578369" cy="12698161"/>
            <a:chOff x="5228589" y="-3113174"/>
            <a:chExt cx="5578369" cy="12698161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33CDD301-E5A3-4736-95F1-41F77394A3CE}"/>
                </a:ext>
              </a:extLst>
            </p:cNvPr>
            <p:cNvSpPr/>
            <p:nvPr/>
          </p:nvSpPr>
          <p:spPr>
            <a:xfrm rot="8064386">
              <a:off x="1442352" y="2571800"/>
              <a:ext cx="12698161" cy="1328214"/>
            </a:xfrm>
            <a:prstGeom prst="rect">
              <a:avLst/>
            </a:prstGeom>
            <a:solidFill>
              <a:srgbClr val="B8F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F6A4048A-A3B7-4B85-9F7D-17334EF5EE47}"/>
                </a:ext>
              </a:extLst>
            </p:cNvPr>
            <p:cNvGrpSpPr/>
            <p:nvPr/>
          </p:nvGrpSpPr>
          <p:grpSpPr>
            <a:xfrm rot="2555901">
              <a:off x="5228589" y="4659654"/>
              <a:ext cx="1939560" cy="442668"/>
              <a:chOff x="3547616" y="3735049"/>
              <a:chExt cx="1939560" cy="442668"/>
            </a:xfrm>
            <a:solidFill>
              <a:srgbClr val="05CBAA"/>
            </a:solidFill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xmlns="" id="{14BCDC7A-F867-4EAB-92A8-985710F5EB9D}"/>
                  </a:ext>
                </a:extLst>
              </p:cNvPr>
              <p:cNvSpPr/>
              <p:nvPr/>
            </p:nvSpPr>
            <p:spPr>
              <a:xfrm rot="19009907">
                <a:off x="3547616" y="3735049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xmlns="" id="{1D2A43A1-C4FA-4230-985F-05A01AAF03E5}"/>
                  </a:ext>
                </a:extLst>
              </p:cNvPr>
              <p:cNvSpPr/>
              <p:nvPr/>
            </p:nvSpPr>
            <p:spPr>
              <a:xfrm rot="2590093" flipH="1">
                <a:off x="4193974" y="3757327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6E0B3359-23D4-47CC-AD78-32A0DD46F746}"/>
                </a:ext>
              </a:extLst>
            </p:cNvPr>
            <p:cNvGrpSpPr/>
            <p:nvPr/>
          </p:nvGrpSpPr>
          <p:grpSpPr>
            <a:xfrm rot="2555901">
              <a:off x="5919908" y="3911741"/>
              <a:ext cx="1939560" cy="442668"/>
              <a:chOff x="3547616" y="3735049"/>
              <a:chExt cx="1939560" cy="442668"/>
            </a:xfrm>
            <a:solidFill>
              <a:srgbClr val="05CBAA"/>
            </a:solidFill>
          </p:grpSpPr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xmlns="" id="{C00A46FE-4636-4AFF-BA67-01DFF43ED655}"/>
                  </a:ext>
                </a:extLst>
              </p:cNvPr>
              <p:cNvSpPr/>
              <p:nvPr/>
            </p:nvSpPr>
            <p:spPr>
              <a:xfrm rot="19009907">
                <a:off x="3547616" y="3735049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xmlns="" id="{E03222DE-C728-4E2F-94A2-C67C32F345DB}"/>
                  </a:ext>
                </a:extLst>
              </p:cNvPr>
              <p:cNvSpPr/>
              <p:nvPr/>
            </p:nvSpPr>
            <p:spPr>
              <a:xfrm rot="2590093" flipH="1">
                <a:off x="4193974" y="3757327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0F196BB7-AF02-42D3-B169-A80211E72E1A}"/>
                </a:ext>
              </a:extLst>
            </p:cNvPr>
            <p:cNvGrpSpPr/>
            <p:nvPr/>
          </p:nvGrpSpPr>
          <p:grpSpPr>
            <a:xfrm rot="2555901">
              <a:off x="6630056" y="3166304"/>
              <a:ext cx="1939560" cy="442668"/>
              <a:chOff x="3547616" y="3735049"/>
              <a:chExt cx="1939560" cy="442668"/>
            </a:xfrm>
            <a:solidFill>
              <a:srgbClr val="05CBAA"/>
            </a:solidFill>
          </p:grpSpPr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xmlns="" id="{363ADC7A-562F-4673-A5BB-F6E9D3E0DE6E}"/>
                  </a:ext>
                </a:extLst>
              </p:cNvPr>
              <p:cNvSpPr/>
              <p:nvPr/>
            </p:nvSpPr>
            <p:spPr>
              <a:xfrm rot="19009907">
                <a:off x="3547616" y="3735049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xmlns="" id="{3908E994-6603-4A73-AC62-4834E5DA7481}"/>
                  </a:ext>
                </a:extLst>
              </p:cNvPr>
              <p:cNvSpPr/>
              <p:nvPr/>
            </p:nvSpPr>
            <p:spPr>
              <a:xfrm rot="2590093" flipH="1">
                <a:off x="4193974" y="3757327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24B6417A-F9D8-4785-B804-87F5408F64D8}"/>
                </a:ext>
              </a:extLst>
            </p:cNvPr>
            <p:cNvGrpSpPr/>
            <p:nvPr/>
          </p:nvGrpSpPr>
          <p:grpSpPr>
            <a:xfrm rot="2555901">
              <a:off x="7310562" y="2390378"/>
              <a:ext cx="1939560" cy="442668"/>
              <a:chOff x="3547616" y="3735049"/>
              <a:chExt cx="1939560" cy="442668"/>
            </a:xfrm>
            <a:solidFill>
              <a:srgbClr val="05CBAA"/>
            </a:solidFill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xmlns="" id="{74D279D3-500A-4CD1-86E3-819711A5F4C1}"/>
                  </a:ext>
                </a:extLst>
              </p:cNvPr>
              <p:cNvSpPr/>
              <p:nvPr/>
            </p:nvSpPr>
            <p:spPr>
              <a:xfrm rot="19009907">
                <a:off x="3547616" y="3735049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xmlns="" id="{D6E68CD5-37F6-4DB1-95F8-420634E49A92}"/>
                  </a:ext>
                </a:extLst>
              </p:cNvPr>
              <p:cNvSpPr/>
              <p:nvPr/>
            </p:nvSpPr>
            <p:spPr>
              <a:xfrm rot="2590093" flipH="1">
                <a:off x="4193974" y="3757327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B2757927-3C7E-41E8-8F5F-79EA469685EC}"/>
                </a:ext>
              </a:extLst>
            </p:cNvPr>
            <p:cNvGrpSpPr/>
            <p:nvPr/>
          </p:nvGrpSpPr>
          <p:grpSpPr>
            <a:xfrm rot="2555901">
              <a:off x="8090350" y="1526873"/>
              <a:ext cx="1939560" cy="442668"/>
              <a:chOff x="3547616" y="3735049"/>
              <a:chExt cx="1939560" cy="442668"/>
            </a:xfrm>
            <a:solidFill>
              <a:srgbClr val="05CBAA"/>
            </a:solidFill>
          </p:grpSpPr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xmlns="" id="{95984DAA-A326-4CB1-8B22-7CF80FD44C6C}"/>
                  </a:ext>
                </a:extLst>
              </p:cNvPr>
              <p:cNvSpPr/>
              <p:nvPr/>
            </p:nvSpPr>
            <p:spPr>
              <a:xfrm rot="19009907">
                <a:off x="3547616" y="3735049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xmlns="" id="{6464BEF6-900A-456C-87A0-C6D2721DE299}"/>
                  </a:ext>
                </a:extLst>
              </p:cNvPr>
              <p:cNvSpPr/>
              <p:nvPr/>
            </p:nvSpPr>
            <p:spPr>
              <a:xfrm rot="2590093" flipH="1">
                <a:off x="4193974" y="3757327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EC87D1E2-3BFA-4F19-8A72-BF04F504ADA7}"/>
                </a:ext>
              </a:extLst>
            </p:cNvPr>
            <p:cNvGrpSpPr/>
            <p:nvPr/>
          </p:nvGrpSpPr>
          <p:grpSpPr>
            <a:xfrm rot="2555901">
              <a:off x="8867398" y="838230"/>
              <a:ext cx="1939560" cy="442668"/>
              <a:chOff x="3547616" y="3735049"/>
              <a:chExt cx="1939560" cy="442668"/>
            </a:xfrm>
            <a:solidFill>
              <a:srgbClr val="05CBAA"/>
            </a:solidFill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xmlns="" id="{F7ECE081-979C-44FF-9C88-A0FAE6F96498}"/>
                  </a:ext>
                </a:extLst>
              </p:cNvPr>
              <p:cNvSpPr/>
              <p:nvPr/>
            </p:nvSpPr>
            <p:spPr>
              <a:xfrm rot="19009907">
                <a:off x="3547616" y="3735049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6069B595-F6D2-4C97-9D45-C70FF61BB222}"/>
                  </a:ext>
                </a:extLst>
              </p:cNvPr>
              <p:cNvSpPr/>
              <p:nvPr/>
            </p:nvSpPr>
            <p:spPr>
              <a:xfrm rot="2590093" flipH="1">
                <a:off x="4193974" y="3757327"/>
                <a:ext cx="1293202" cy="4203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14790FF3-C2A0-4D48-BE8F-6D3E51385F88}"/>
              </a:ext>
            </a:extLst>
          </p:cNvPr>
          <p:cNvSpPr txBox="1"/>
          <p:nvPr/>
        </p:nvSpPr>
        <p:spPr>
          <a:xfrm>
            <a:off x="6816776" y="3587972"/>
            <a:ext cx="66950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027DA6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2020</a:t>
            </a:r>
          </a:p>
          <a:p>
            <a:r>
              <a:rPr lang="zh-CN" altLang="en-US" sz="5400" dirty="0">
                <a:solidFill>
                  <a:srgbClr val="027DA6"/>
                </a:solidFill>
                <a:latin typeface="jf-openhuninn-1.1" panose="020F0500000000000000" pitchFamily="34" charset="-120"/>
                <a:ea typeface="jf-openhuninn-1.1" panose="020F0500000000000000" pitchFamily="34" charset="-120"/>
              </a:rPr>
              <a:t>设計驱动力峰会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8B48B309-6AAB-4871-A99D-DD96C9426704}"/>
              </a:ext>
            </a:extLst>
          </p:cNvPr>
          <p:cNvSpPr txBox="1"/>
          <p:nvPr/>
        </p:nvSpPr>
        <p:spPr>
          <a:xfrm>
            <a:off x="6917623" y="5538139"/>
            <a:ext cx="4476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27DA6"/>
                </a:solidFill>
              </a:rPr>
              <a:t>2020/05/20</a:t>
            </a:r>
            <a:r>
              <a:rPr lang="zh-CN" altLang="en-US" sz="2400" dirty="0">
                <a:solidFill>
                  <a:srgbClr val="027DA6"/>
                </a:solidFill>
              </a:rPr>
              <a:t>   </a:t>
            </a:r>
            <a:r>
              <a:rPr lang="en-US" altLang="zh-CN" sz="2400" dirty="0">
                <a:solidFill>
                  <a:srgbClr val="027DA6"/>
                </a:solidFill>
              </a:rPr>
              <a:t>10:00-17:30</a:t>
            </a:r>
            <a:endParaRPr lang="zh-CN" altLang="en-US" sz="2400" dirty="0">
              <a:solidFill>
                <a:srgbClr val="027DA6"/>
              </a:solidFill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FEDB400A-1B23-4B54-ADE3-65A3B29167AF}"/>
              </a:ext>
            </a:extLst>
          </p:cNvPr>
          <p:cNvSpPr txBox="1"/>
          <p:nvPr/>
        </p:nvSpPr>
        <p:spPr>
          <a:xfrm>
            <a:off x="14030018" y="7197046"/>
            <a:ext cx="3227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微信订阅：大文懂个</a:t>
            </a:r>
            <a:r>
              <a:rPr lang="en-US" altLang="zh-CN" sz="2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lang="zh-CN" altLang="en-US" sz="2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F14F0E6D-D9BE-4A2F-9734-96B30CB98780}"/>
              </a:ext>
            </a:extLst>
          </p:cNvPr>
          <p:cNvGrpSpPr/>
          <p:nvPr/>
        </p:nvGrpSpPr>
        <p:grpSpPr>
          <a:xfrm>
            <a:off x="334821" y="480952"/>
            <a:ext cx="2097027" cy="1945452"/>
            <a:chOff x="239571" y="461902"/>
            <a:chExt cx="2097027" cy="1945452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D2B739FE-7441-40E4-BD06-C7D5941F3774}"/>
                </a:ext>
              </a:extLst>
            </p:cNvPr>
            <p:cNvGrpSpPr/>
            <p:nvPr/>
          </p:nvGrpSpPr>
          <p:grpSpPr>
            <a:xfrm>
              <a:off x="239571" y="461902"/>
              <a:ext cx="2097027" cy="1945452"/>
              <a:chOff x="2462278" y="-3984203"/>
              <a:chExt cx="2097027" cy="1945452"/>
            </a:xfrm>
          </p:grpSpPr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xmlns="" id="{7F95BD93-30BF-4BDC-BE75-3BDEAFD22B5C}"/>
                  </a:ext>
                </a:extLst>
              </p:cNvPr>
              <p:cNvSpPr txBox="1"/>
              <p:nvPr/>
            </p:nvSpPr>
            <p:spPr>
              <a:xfrm>
                <a:off x="2496945" y="-3984203"/>
                <a:ext cx="2062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加入会员</a:t>
                </a:r>
                <a:endParaRPr lang="en-US" altLang="zh-CN" sz="12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  <a:p>
                <a:r>
                  <a:rPr lang="zh-CN" altLang="en-US" sz="12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素材免费下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xmlns="" id="{6EA6F19B-1409-4347-84E9-94061C8E9EB5}"/>
                  </a:ext>
                </a:extLst>
              </p:cNvPr>
              <p:cNvSpPr txBox="1"/>
              <p:nvPr/>
            </p:nvSpPr>
            <p:spPr>
              <a:xfrm>
                <a:off x="2462278" y="-3524852"/>
                <a:ext cx="206236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JUN</a:t>
                </a:r>
              </a:p>
              <a:p>
                <a:r>
                  <a:rPr lang="en-US" altLang="zh-CN" sz="3200" dirty="0">
                    <a:solidFill>
                      <a:schemeClr val="bg1"/>
                    </a:solidFill>
                    <a:latin typeface="Franklin Gothic Medium" panose="020B0603020102020204" pitchFamily="34" charset="0"/>
                    <a:ea typeface="黑体" panose="02010609060101010101" pitchFamily="49" charset="-122"/>
                    <a:cs typeface="阿里巴巴普惠体 B" panose="00020600040101010101" pitchFamily="18" charset="-122"/>
                  </a:rPr>
                  <a:t>20-23</a:t>
                </a:r>
                <a:endParaRPr lang="zh-CN" altLang="en-US" sz="3200" dirty="0">
                  <a:solidFill>
                    <a:schemeClr val="bg1"/>
                  </a:solidFill>
                  <a:latin typeface="Franklin Gothic Medium" panose="020B0603020102020204" pitchFamily="34" charset="0"/>
                  <a:ea typeface="黑体" panose="02010609060101010101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xmlns="" id="{7BDB5546-9B0B-4194-9D88-4B0380CAEF09}"/>
                  </a:ext>
                </a:extLst>
              </p:cNvPr>
              <p:cNvSpPr txBox="1"/>
              <p:nvPr/>
            </p:nvSpPr>
            <p:spPr>
              <a:xfrm>
                <a:off x="2470356" y="-2254195"/>
                <a:ext cx="206236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更多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PPT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素材关注公众号大文懂个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P</a:t>
                </a:r>
                <a:endParaRPr lang="zh-CN" altLang="en-US" sz="8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D227D26A-5118-42C6-AEC3-5D1E6A4F9400}"/>
                </a:ext>
              </a:extLst>
            </p:cNvPr>
            <p:cNvSpPr/>
            <p:nvPr/>
          </p:nvSpPr>
          <p:spPr>
            <a:xfrm>
              <a:off x="378068" y="963244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939081BE-CD38-453F-8997-8748B6B48B0A}"/>
                </a:ext>
              </a:extLst>
            </p:cNvPr>
            <p:cNvSpPr/>
            <p:nvPr/>
          </p:nvSpPr>
          <p:spPr>
            <a:xfrm>
              <a:off x="361966" y="2151510"/>
              <a:ext cx="444030" cy="18501"/>
            </a:xfrm>
            <a:custGeom>
              <a:avLst/>
              <a:gdLst>
                <a:gd name="connsiteX0" fmla="*/ 0 w 228600"/>
                <a:gd name="connsiteY0" fmla="*/ 0 h 0"/>
                <a:gd name="connsiteX1" fmla="*/ 229171 w 228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8600">
                  <a:moveTo>
                    <a:pt x="0" y="0"/>
                  </a:moveTo>
                  <a:lnTo>
                    <a:pt x="229171" y="0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26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494</Words>
  <Application>Microsoft Office PowerPoint</Application>
  <PresentationFormat>宽屏</PresentationFormat>
  <Paragraphs>96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阿里巴巴普惠体 R</vt:lpstr>
      <vt:lpstr>等线 Light</vt:lpstr>
      <vt:lpstr>黑体</vt:lpstr>
      <vt:lpstr>Franklin Gothic Medium</vt:lpstr>
      <vt:lpstr>Arial</vt:lpstr>
      <vt:lpstr>215-CAI978</vt:lpstr>
      <vt:lpstr>优设标题黑</vt:lpstr>
      <vt:lpstr>苹方 常规</vt:lpstr>
      <vt:lpstr>阿里巴巴普惠体 B</vt:lpstr>
      <vt:lpstr>等线</vt:lpstr>
      <vt:lpstr>jf-openhuninn-1.1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大文懂个P</dc:creator>
  <cp:keywords>51P PT 模板 网</cp:keywords>
  <dc:description>www.51p ptm ob an.com</dc:description>
  <cp:lastModifiedBy>YANGs</cp:lastModifiedBy>
  <cp:revision>50</cp:revision>
  <dcterms:created xsi:type="dcterms:W3CDTF">2020-05-20T01:42:46Z</dcterms:created>
  <dcterms:modified xsi:type="dcterms:W3CDTF">2020-06-23T13:42:26Z</dcterms:modified>
</cp:coreProperties>
</file>