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 id="278" r:id="rId23"/>
    <p:sldId id="279" r:id="rId24"/>
    <p:sldId id="280" r:id="rId25"/>
    <p:sldId id="281" r:id="rId26"/>
    <p:sldId id="282"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9014"/>
    <a:srgbClr val="679B15"/>
    <a:srgbClr val="C7E2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6" autoAdjust="0"/>
    <p:restoredTop sz="94660"/>
  </p:normalViewPr>
  <p:slideViewPr>
    <p:cSldViewPr snapToGrid="0">
      <p:cViewPr varScale="1">
        <p:scale>
          <a:sx n="102" d="100"/>
          <a:sy n="102" d="100"/>
        </p:scale>
        <p:origin x="114" y="9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15AE34-E591-4BBD-8412-D91C7B2D71DB}" type="datetimeFigureOut">
              <a:rPr lang="zh-CN" altLang="en-US" smtClean="0"/>
              <a:t>2020/6/27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654019-0350-4913-A745-A787675A0938}" type="slidenum">
              <a:rPr lang="zh-CN" altLang="en-US" smtClean="0"/>
              <a:t>‹#›</a:t>
            </a:fld>
            <a:endParaRPr lang="zh-CN" altLang="en-US"/>
          </a:p>
        </p:txBody>
      </p:sp>
    </p:spTree>
    <p:extLst>
      <p:ext uri="{BB962C8B-B14F-4D97-AF65-F5344CB8AC3E}">
        <p14:creationId xmlns:p14="http://schemas.microsoft.com/office/powerpoint/2010/main" val="4176186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1</a:t>
            </a:fld>
            <a:endParaRPr lang="zh-CN" altLang="en-US"/>
          </a:p>
        </p:txBody>
      </p:sp>
    </p:spTree>
    <p:extLst>
      <p:ext uri="{BB962C8B-B14F-4D97-AF65-F5344CB8AC3E}">
        <p14:creationId xmlns:p14="http://schemas.microsoft.com/office/powerpoint/2010/main" val="469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10</a:t>
            </a:fld>
            <a:endParaRPr lang="zh-CN" altLang="en-US"/>
          </a:p>
        </p:txBody>
      </p:sp>
    </p:spTree>
    <p:extLst>
      <p:ext uri="{BB962C8B-B14F-4D97-AF65-F5344CB8AC3E}">
        <p14:creationId xmlns:p14="http://schemas.microsoft.com/office/powerpoint/2010/main" val="198110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11</a:t>
            </a:fld>
            <a:endParaRPr lang="zh-CN" altLang="en-US"/>
          </a:p>
        </p:txBody>
      </p:sp>
    </p:spTree>
    <p:extLst>
      <p:ext uri="{BB962C8B-B14F-4D97-AF65-F5344CB8AC3E}">
        <p14:creationId xmlns:p14="http://schemas.microsoft.com/office/powerpoint/2010/main" val="3294922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12</a:t>
            </a:fld>
            <a:endParaRPr lang="zh-CN" altLang="en-US"/>
          </a:p>
        </p:txBody>
      </p:sp>
    </p:spTree>
    <p:extLst>
      <p:ext uri="{BB962C8B-B14F-4D97-AF65-F5344CB8AC3E}">
        <p14:creationId xmlns:p14="http://schemas.microsoft.com/office/powerpoint/2010/main" val="2044689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13</a:t>
            </a:fld>
            <a:endParaRPr lang="zh-CN" altLang="en-US"/>
          </a:p>
        </p:txBody>
      </p:sp>
    </p:spTree>
    <p:extLst>
      <p:ext uri="{BB962C8B-B14F-4D97-AF65-F5344CB8AC3E}">
        <p14:creationId xmlns:p14="http://schemas.microsoft.com/office/powerpoint/2010/main" val="3675544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14</a:t>
            </a:fld>
            <a:endParaRPr lang="zh-CN" altLang="en-US"/>
          </a:p>
        </p:txBody>
      </p:sp>
    </p:spTree>
    <p:extLst>
      <p:ext uri="{BB962C8B-B14F-4D97-AF65-F5344CB8AC3E}">
        <p14:creationId xmlns:p14="http://schemas.microsoft.com/office/powerpoint/2010/main" val="3044318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15</a:t>
            </a:fld>
            <a:endParaRPr lang="zh-CN" altLang="en-US"/>
          </a:p>
        </p:txBody>
      </p:sp>
    </p:spTree>
    <p:extLst>
      <p:ext uri="{BB962C8B-B14F-4D97-AF65-F5344CB8AC3E}">
        <p14:creationId xmlns:p14="http://schemas.microsoft.com/office/powerpoint/2010/main" val="3852674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16</a:t>
            </a:fld>
            <a:endParaRPr lang="zh-CN" altLang="en-US"/>
          </a:p>
        </p:txBody>
      </p:sp>
    </p:spTree>
    <p:extLst>
      <p:ext uri="{BB962C8B-B14F-4D97-AF65-F5344CB8AC3E}">
        <p14:creationId xmlns:p14="http://schemas.microsoft.com/office/powerpoint/2010/main" val="11515229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17</a:t>
            </a:fld>
            <a:endParaRPr lang="zh-CN" altLang="en-US"/>
          </a:p>
        </p:txBody>
      </p:sp>
    </p:spTree>
    <p:extLst>
      <p:ext uri="{BB962C8B-B14F-4D97-AF65-F5344CB8AC3E}">
        <p14:creationId xmlns:p14="http://schemas.microsoft.com/office/powerpoint/2010/main" val="18610373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18</a:t>
            </a:fld>
            <a:endParaRPr lang="zh-CN" altLang="en-US"/>
          </a:p>
        </p:txBody>
      </p:sp>
    </p:spTree>
    <p:extLst>
      <p:ext uri="{BB962C8B-B14F-4D97-AF65-F5344CB8AC3E}">
        <p14:creationId xmlns:p14="http://schemas.microsoft.com/office/powerpoint/2010/main" val="13595018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19</a:t>
            </a:fld>
            <a:endParaRPr lang="zh-CN" altLang="en-US"/>
          </a:p>
        </p:txBody>
      </p:sp>
    </p:spTree>
    <p:extLst>
      <p:ext uri="{BB962C8B-B14F-4D97-AF65-F5344CB8AC3E}">
        <p14:creationId xmlns:p14="http://schemas.microsoft.com/office/powerpoint/2010/main" val="260127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2</a:t>
            </a:fld>
            <a:endParaRPr lang="zh-CN" altLang="en-US"/>
          </a:p>
        </p:txBody>
      </p:sp>
    </p:spTree>
    <p:extLst>
      <p:ext uri="{BB962C8B-B14F-4D97-AF65-F5344CB8AC3E}">
        <p14:creationId xmlns:p14="http://schemas.microsoft.com/office/powerpoint/2010/main" val="2934369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20</a:t>
            </a:fld>
            <a:endParaRPr lang="zh-CN" altLang="en-US"/>
          </a:p>
        </p:txBody>
      </p:sp>
    </p:spTree>
    <p:extLst>
      <p:ext uri="{BB962C8B-B14F-4D97-AF65-F5344CB8AC3E}">
        <p14:creationId xmlns:p14="http://schemas.microsoft.com/office/powerpoint/2010/main" val="2835510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21</a:t>
            </a:fld>
            <a:endParaRPr lang="zh-CN" altLang="en-US"/>
          </a:p>
        </p:txBody>
      </p:sp>
    </p:spTree>
    <p:extLst>
      <p:ext uri="{BB962C8B-B14F-4D97-AF65-F5344CB8AC3E}">
        <p14:creationId xmlns:p14="http://schemas.microsoft.com/office/powerpoint/2010/main" val="2361995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22</a:t>
            </a:fld>
            <a:endParaRPr lang="zh-CN" altLang="en-US"/>
          </a:p>
        </p:txBody>
      </p:sp>
    </p:spTree>
    <p:extLst>
      <p:ext uri="{BB962C8B-B14F-4D97-AF65-F5344CB8AC3E}">
        <p14:creationId xmlns:p14="http://schemas.microsoft.com/office/powerpoint/2010/main" val="7095919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23</a:t>
            </a:fld>
            <a:endParaRPr lang="zh-CN" altLang="en-US"/>
          </a:p>
        </p:txBody>
      </p:sp>
    </p:spTree>
    <p:extLst>
      <p:ext uri="{BB962C8B-B14F-4D97-AF65-F5344CB8AC3E}">
        <p14:creationId xmlns:p14="http://schemas.microsoft.com/office/powerpoint/2010/main" val="31626607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24</a:t>
            </a:fld>
            <a:endParaRPr lang="zh-CN" altLang="en-US"/>
          </a:p>
        </p:txBody>
      </p:sp>
    </p:spTree>
    <p:extLst>
      <p:ext uri="{BB962C8B-B14F-4D97-AF65-F5344CB8AC3E}">
        <p14:creationId xmlns:p14="http://schemas.microsoft.com/office/powerpoint/2010/main" val="29046173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25</a:t>
            </a:fld>
            <a:endParaRPr lang="zh-CN" altLang="en-US"/>
          </a:p>
        </p:txBody>
      </p:sp>
    </p:spTree>
    <p:extLst>
      <p:ext uri="{BB962C8B-B14F-4D97-AF65-F5344CB8AC3E}">
        <p14:creationId xmlns:p14="http://schemas.microsoft.com/office/powerpoint/2010/main" val="355165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3</a:t>
            </a:fld>
            <a:endParaRPr lang="zh-CN" altLang="en-US"/>
          </a:p>
        </p:txBody>
      </p:sp>
    </p:spTree>
    <p:extLst>
      <p:ext uri="{BB962C8B-B14F-4D97-AF65-F5344CB8AC3E}">
        <p14:creationId xmlns:p14="http://schemas.microsoft.com/office/powerpoint/2010/main" val="2625886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4</a:t>
            </a:fld>
            <a:endParaRPr lang="zh-CN" altLang="en-US"/>
          </a:p>
        </p:txBody>
      </p:sp>
    </p:spTree>
    <p:extLst>
      <p:ext uri="{BB962C8B-B14F-4D97-AF65-F5344CB8AC3E}">
        <p14:creationId xmlns:p14="http://schemas.microsoft.com/office/powerpoint/2010/main" val="941160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5</a:t>
            </a:fld>
            <a:endParaRPr lang="zh-CN" altLang="en-US"/>
          </a:p>
        </p:txBody>
      </p:sp>
    </p:spTree>
    <p:extLst>
      <p:ext uri="{BB962C8B-B14F-4D97-AF65-F5344CB8AC3E}">
        <p14:creationId xmlns:p14="http://schemas.microsoft.com/office/powerpoint/2010/main" val="4281155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6</a:t>
            </a:fld>
            <a:endParaRPr lang="zh-CN" altLang="en-US"/>
          </a:p>
        </p:txBody>
      </p:sp>
    </p:spTree>
    <p:extLst>
      <p:ext uri="{BB962C8B-B14F-4D97-AF65-F5344CB8AC3E}">
        <p14:creationId xmlns:p14="http://schemas.microsoft.com/office/powerpoint/2010/main" val="2642968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7</a:t>
            </a:fld>
            <a:endParaRPr lang="zh-CN" altLang="en-US"/>
          </a:p>
        </p:txBody>
      </p:sp>
    </p:spTree>
    <p:extLst>
      <p:ext uri="{BB962C8B-B14F-4D97-AF65-F5344CB8AC3E}">
        <p14:creationId xmlns:p14="http://schemas.microsoft.com/office/powerpoint/2010/main" val="540877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8</a:t>
            </a:fld>
            <a:endParaRPr lang="zh-CN" altLang="en-US"/>
          </a:p>
        </p:txBody>
      </p:sp>
    </p:spTree>
    <p:extLst>
      <p:ext uri="{BB962C8B-B14F-4D97-AF65-F5344CB8AC3E}">
        <p14:creationId xmlns:p14="http://schemas.microsoft.com/office/powerpoint/2010/main" val="984360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654019-0350-4913-A745-A787675A0938}" type="slidenum">
              <a:rPr lang="zh-CN" altLang="en-US" smtClean="0"/>
              <a:t>9</a:t>
            </a:fld>
            <a:endParaRPr lang="zh-CN" altLang="en-US"/>
          </a:p>
        </p:txBody>
      </p:sp>
    </p:spTree>
    <p:extLst>
      <p:ext uri="{BB962C8B-B14F-4D97-AF65-F5344CB8AC3E}">
        <p14:creationId xmlns:p14="http://schemas.microsoft.com/office/powerpoint/2010/main" val="3393821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Picture Placeholder 7">
            <a:extLst>
              <a:ext uri="{FF2B5EF4-FFF2-40B4-BE49-F238E27FC236}">
                <a16:creationId xmlns="" xmlns:a16="http://schemas.microsoft.com/office/drawing/2014/main" id="{61CE22CC-EAAD-4590-BE97-7E6083870271}"/>
              </a:ext>
            </a:extLst>
          </p:cNvPr>
          <p:cNvSpPr>
            <a:spLocks noGrp="1"/>
          </p:cNvSpPr>
          <p:nvPr>
            <p:ph type="pic" sz="quarter" idx="10"/>
          </p:nvPr>
        </p:nvSpPr>
        <p:spPr>
          <a:xfrm>
            <a:off x="55703" y="1992206"/>
            <a:ext cx="2819400" cy="2819400"/>
          </a:xfrm>
          <a:custGeom>
            <a:avLst/>
            <a:gdLst>
              <a:gd name="connsiteX0" fmla="*/ 1409700 w 2819400"/>
              <a:gd name="connsiteY0" fmla="*/ 0 h 2819400"/>
              <a:gd name="connsiteX1" fmla="*/ 2819400 w 2819400"/>
              <a:gd name="connsiteY1" fmla="*/ 1409700 h 2819400"/>
              <a:gd name="connsiteX2" fmla="*/ 1409700 w 2819400"/>
              <a:gd name="connsiteY2" fmla="*/ 2819400 h 2819400"/>
              <a:gd name="connsiteX3" fmla="*/ 0 w 2819400"/>
              <a:gd name="connsiteY3" fmla="*/ 1409700 h 2819400"/>
            </a:gdLst>
            <a:ahLst/>
            <a:cxnLst>
              <a:cxn ang="0">
                <a:pos x="connsiteX0" y="connsiteY0"/>
              </a:cxn>
              <a:cxn ang="0">
                <a:pos x="connsiteX1" y="connsiteY1"/>
              </a:cxn>
              <a:cxn ang="0">
                <a:pos x="connsiteX2" y="connsiteY2"/>
              </a:cxn>
              <a:cxn ang="0">
                <a:pos x="connsiteX3" y="connsiteY3"/>
              </a:cxn>
            </a:cxnLst>
            <a:rect l="l" t="t" r="r" b="b"/>
            <a:pathLst>
              <a:path w="2819400" h="2819400">
                <a:moveTo>
                  <a:pt x="1409700" y="0"/>
                </a:moveTo>
                <a:lnTo>
                  <a:pt x="2819400" y="1409700"/>
                </a:lnTo>
                <a:lnTo>
                  <a:pt x="1409700" y="2819400"/>
                </a:lnTo>
                <a:lnTo>
                  <a:pt x="0" y="1409700"/>
                </a:lnTo>
                <a:close/>
              </a:path>
            </a:pathLst>
          </a:custGeom>
        </p:spPr>
        <p:txBody>
          <a:bodyPr wrap="square">
            <a:noAutofit/>
          </a:bodyPr>
          <a:lstStyle/>
          <a:p>
            <a:endParaRPr lang="id-ID"/>
          </a:p>
        </p:txBody>
      </p:sp>
      <p:sp>
        <p:nvSpPr>
          <p:cNvPr id="8" name="Picture Placeholder 8">
            <a:extLst>
              <a:ext uri="{FF2B5EF4-FFF2-40B4-BE49-F238E27FC236}">
                <a16:creationId xmlns="" xmlns:a16="http://schemas.microsoft.com/office/drawing/2014/main" id="{1BA87F53-FFC5-4FBC-85BA-8C1599C4476D}"/>
              </a:ext>
            </a:extLst>
          </p:cNvPr>
          <p:cNvSpPr>
            <a:spLocks noGrp="1"/>
          </p:cNvSpPr>
          <p:nvPr>
            <p:ph type="pic" sz="quarter" idx="11"/>
          </p:nvPr>
        </p:nvSpPr>
        <p:spPr>
          <a:xfrm>
            <a:off x="4686299" y="3540787"/>
            <a:ext cx="2819400" cy="2819400"/>
          </a:xfrm>
          <a:custGeom>
            <a:avLst/>
            <a:gdLst>
              <a:gd name="connsiteX0" fmla="*/ 1409700 w 2819400"/>
              <a:gd name="connsiteY0" fmla="*/ 0 h 2819400"/>
              <a:gd name="connsiteX1" fmla="*/ 2819400 w 2819400"/>
              <a:gd name="connsiteY1" fmla="*/ 1409700 h 2819400"/>
              <a:gd name="connsiteX2" fmla="*/ 1409700 w 2819400"/>
              <a:gd name="connsiteY2" fmla="*/ 2819400 h 2819400"/>
              <a:gd name="connsiteX3" fmla="*/ 0 w 2819400"/>
              <a:gd name="connsiteY3" fmla="*/ 1409700 h 2819400"/>
            </a:gdLst>
            <a:ahLst/>
            <a:cxnLst>
              <a:cxn ang="0">
                <a:pos x="connsiteX0" y="connsiteY0"/>
              </a:cxn>
              <a:cxn ang="0">
                <a:pos x="connsiteX1" y="connsiteY1"/>
              </a:cxn>
              <a:cxn ang="0">
                <a:pos x="connsiteX2" y="connsiteY2"/>
              </a:cxn>
              <a:cxn ang="0">
                <a:pos x="connsiteX3" y="connsiteY3"/>
              </a:cxn>
            </a:cxnLst>
            <a:rect l="l" t="t" r="r" b="b"/>
            <a:pathLst>
              <a:path w="2819400" h="2819400">
                <a:moveTo>
                  <a:pt x="1409700" y="0"/>
                </a:moveTo>
                <a:lnTo>
                  <a:pt x="2819400" y="1409700"/>
                </a:lnTo>
                <a:lnTo>
                  <a:pt x="1409700" y="2819400"/>
                </a:lnTo>
                <a:lnTo>
                  <a:pt x="0" y="1409700"/>
                </a:lnTo>
                <a:close/>
              </a:path>
            </a:pathLst>
          </a:custGeom>
        </p:spPr>
        <p:txBody>
          <a:bodyPr wrap="square">
            <a:noAutofit/>
          </a:bodyPr>
          <a:lstStyle/>
          <a:p>
            <a:endParaRPr lang="id-ID"/>
          </a:p>
        </p:txBody>
      </p:sp>
      <p:sp>
        <p:nvSpPr>
          <p:cNvPr id="9" name="Picture Placeholder 9">
            <a:extLst>
              <a:ext uri="{FF2B5EF4-FFF2-40B4-BE49-F238E27FC236}">
                <a16:creationId xmlns="" xmlns:a16="http://schemas.microsoft.com/office/drawing/2014/main" id="{F48962CC-CBDC-44C8-8789-53A430782215}"/>
              </a:ext>
            </a:extLst>
          </p:cNvPr>
          <p:cNvSpPr>
            <a:spLocks noGrp="1"/>
          </p:cNvSpPr>
          <p:nvPr>
            <p:ph type="pic" sz="quarter" idx="12"/>
          </p:nvPr>
        </p:nvSpPr>
        <p:spPr>
          <a:xfrm>
            <a:off x="7794739" y="443625"/>
            <a:ext cx="2819400" cy="2819400"/>
          </a:xfrm>
          <a:custGeom>
            <a:avLst/>
            <a:gdLst>
              <a:gd name="connsiteX0" fmla="*/ 1409700 w 2819400"/>
              <a:gd name="connsiteY0" fmla="*/ 0 h 2819400"/>
              <a:gd name="connsiteX1" fmla="*/ 2819400 w 2819400"/>
              <a:gd name="connsiteY1" fmla="*/ 1409700 h 2819400"/>
              <a:gd name="connsiteX2" fmla="*/ 1409700 w 2819400"/>
              <a:gd name="connsiteY2" fmla="*/ 2819400 h 2819400"/>
              <a:gd name="connsiteX3" fmla="*/ 0 w 2819400"/>
              <a:gd name="connsiteY3" fmla="*/ 1409700 h 2819400"/>
            </a:gdLst>
            <a:ahLst/>
            <a:cxnLst>
              <a:cxn ang="0">
                <a:pos x="connsiteX0" y="connsiteY0"/>
              </a:cxn>
              <a:cxn ang="0">
                <a:pos x="connsiteX1" y="connsiteY1"/>
              </a:cxn>
              <a:cxn ang="0">
                <a:pos x="connsiteX2" y="connsiteY2"/>
              </a:cxn>
              <a:cxn ang="0">
                <a:pos x="connsiteX3" y="connsiteY3"/>
              </a:cxn>
            </a:cxnLst>
            <a:rect l="l" t="t" r="r" b="b"/>
            <a:pathLst>
              <a:path w="2819400" h="2819400">
                <a:moveTo>
                  <a:pt x="1409700" y="0"/>
                </a:moveTo>
                <a:lnTo>
                  <a:pt x="2819400" y="1409700"/>
                </a:lnTo>
                <a:lnTo>
                  <a:pt x="1409700" y="2819400"/>
                </a:lnTo>
                <a:lnTo>
                  <a:pt x="0" y="1409700"/>
                </a:lnTo>
                <a:close/>
              </a:path>
            </a:pathLst>
          </a:custGeom>
        </p:spPr>
        <p:txBody>
          <a:bodyPr wrap="square">
            <a:noAutofit/>
          </a:bodyPr>
          <a:lstStyle/>
          <a:p>
            <a:endParaRPr lang="id-ID"/>
          </a:p>
        </p:txBody>
      </p:sp>
      <p:sp>
        <p:nvSpPr>
          <p:cNvPr id="10" name="Picture Placeholder 10">
            <a:extLst>
              <a:ext uri="{FF2B5EF4-FFF2-40B4-BE49-F238E27FC236}">
                <a16:creationId xmlns="" xmlns:a16="http://schemas.microsoft.com/office/drawing/2014/main" id="{D9768373-2804-4EF1-8BB7-EC611DB1C830}"/>
              </a:ext>
            </a:extLst>
          </p:cNvPr>
          <p:cNvSpPr>
            <a:spLocks noGrp="1"/>
          </p:cNvSpPr>
          <p:nvPr>
            <p:ph type="pic" sz="quarter" idx="13"/>
          </p:nvPr>
        </p:nvSpPr>
        <p:spPr>
          <a:xfrm>
            <a:off x="9316896" y="1992206"/>
            <a:ext cx="2819400" cy="2819400"/>
          </a:xfrm>
          <a:custGeom>
            <a:avLst/>
            <a:gdLst>
              <a:gd name="connsiteX0" fmla="*/ 1409700 w 2819400"/>
              <a:gd name="connsiteY0" fmla="*/ 0 h 2819400"/>
              <a:gd name="connsiteX1" fmla="*/ 2819400 w 2819400"/>
              <a:gd name="connsiteY1" fmla="*/ 1409700 h 2819400"/>
              <a:gd name="connsiteX2" fmla="*/ 1409700 w 2819400"/>
              <a:gd name="connsiteY2" fmla="*/ 2819400 h 2819400"/>
              <a:gd name="connsiteX3" fmla="*/ 0 w 2819400"/>
              <a:gd name="connsiteY3" fmla="*/ 1409700 h 2819400"/>
            </a:gdLst>
            <a:ahLst/>
            <a:cxnLst>
              <a:cxn ang="0">
                <a:pos x="connsiteX0" y="connsiteY0"/>
              </a:cxn>
              <a:cxn ang="0">
                <a:pos x="connsiteX1" y="connsiteY1"/>
              </a:cxn>
              <a:cxn ang="0">
                <a:pos x="connsiteX2" y="connsiteY2"/>
              </a:cxn>
              <a:cxn ang="0">
                <a:pos x="connsiteX3" y="connsiteY3"/>
              </a:cxn>
            </a:cxnLst>
            <a:rect l="l" t="t" r="r" b="b"/>
            <a:pathLst>
              <a:path w="2819400" h="2819400">
                <a:moveTo>
                  <a:pt x="1409700" y="0"/>
                </a:moveTo>
                <a:lnTo>
                  <a:pt x="2819400" y="1409700"/>
                </a:lnTo>
                <a:lnTo>
                  <a:pt x="1409700" y="2819400"/>
                </a:lnTo>
                <a:lnTo>
                  <a:pt x="0" y="1409700"/>
                </a:lnTo>
                <a:close/>
              </a:path>
            </a:pathLst>
          </a:custGeom>
        </p:spPr>
        <p:txBody>
          <a:bodyPr wrap="square">
            <a:noAutofit/>
          </a:bodyPr>
          <a:lstStyle/>
          <a:p>
            <a:endParaRPr lang="id-ID"/>
          </a:p>
        </p:txBody>
      </p:sp>
    </p:spTree>
    <p:extLst>
      <p:ext uri="{BB962C8B-B14F-4D97-AF65-F5344CB8AC3E}">
        <p14:creationId xmlns:p14="http://schemas.microsoft.com/office/powerpoint/2010/main" val="1723317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nodePh="1">
                                  <p:stCondLst>
                                    <p:cond delay="250"/>
                                  </p:stCondLst>
                                  <p:endCondLst>
                                    <p:cond evt="begin" delay="0">
                                      <p:tn val="10"/>
                                    </p:cond>
                                  </p:end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nodePh="1">
                                  <p:stCondLst>
                                    <p:cond delay="500"/>
                                  </p:stCondLst>
                                  <p:endCondLst>
                                    <p:cond evt="begin" delay="0">
                                      <p:tn val="15"/>
                                    </p:cond>
                                  </p:end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nodePh="1">
                                  <p:stCondLst>
                                    <p:cond delay="750"/>
                                  </p:stCondLst>
                                  <p:endCondLst>
                                    <p:cond evt="begin" delay="0">
                                      <p:tn val="20"/>
                                    </p:cond>
                                  </p:end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7" name="Picture Placeholder 4">
            <a:extLst>
              <a:ext uri="{FF2B5EF4-FFF2-40B4-BE49-F238E27FC236}">
                <a16:creationId xmlns="" xmlns:a16="http://schemas.microsoft.com/office/drawing/2014/main" id="{1DF0B62A-15B5-438E-9BE8-8BDA39459673}"/>
              </a:ext>
            </a:extLst>
          </p:cNvPr>
          <p:cNvSpPr>
            <a:spLocks noGrp="1"/>
          </p:cNvSpPr>
          <p:nvPr>
            <p:ph type="pic" sz="quarter" idx="10"/>
          </p:nvPr>
        </p:nvSpPr>
        <p:spPr>
          <a:xfrm>
            <a:off x="0" y="5"/>
            <a:ext cx="12192000" cy="5631543"/>
          </a:xfrm>
          <a:custGeom>
            <a:avLst/>
            <a:gdLst>
              <a:gd name="connsiteX0" fmla="*/ 0 w 12192000"/>
              <a:gd name="connsiteY0" fmla="*/ 0 h 5631543"/>
              <a:gd name="connsiteX1" fmla="*/ 12192000 w 12192000"/>
              <a:gd name="connsiteY1" fmla="*/ 0 h 5631543"/>
              <a:gd name="connsiteX2" fmla="*/ 6096000 w 12192000"/>
              <a:gd name="connsiteY2" fmla="*/ 5631543 h 5631543"/>
            </a:gdLst>
            <a:ahLst/>
            <a:cxnLst>
              <a:cxn ang="0">
                <a:pos x="connsiteX0" y="connsiteY0"/>
              </a:cxn>
              <a:cxn ang="0">
                <a:pos x="connsiteX1" y="connsiteY1"/>
              </a:cxn>
              <a:cxn ang="0">
                <a:pos x="connsiteX2" y="connsiteY2"/>
              </a:cxn>
            </a:cxnLst>
            <a:rect l="l" t="t" r="r" b="b"/>
            <a:pathLst>
              <a:path w="12192000" h="5631543">
                <a:moveTo>
                  <a:pt x="0" y="0"/>
                </a:moveTo>
                <a:lnTo>
                  <a:pt x="12192000" y="0"/>
                </a:lnTo>
                <a:lnTo>
                  <a:pt x="6096000" y="5631543"/>
                </a:lnTo>
                <a:close/>
              </a:path>
            </a:pathLst>
          </a:custGeom>
        </p:spPr>
        <p:txBody>
          <a:bodyPr wrap="square">
            <a:noAutofit/>
          </a:bodyPr>
          <a:lstStyle/>
          <a:p>
            <a:endParaRPr lang="id-ID"/>
          </a:p>
        </p:txBody>
      </p:sp>
    </p:spTree>
    <p:extLst>
      <p:ext uri="{BB962C8B-B14F-4D97-AF65-F5344CB8AC3E}">
        <p14:creationId xmlns:p14="http://schemas.microsoft.com/office/powerpoint/2010/main" val="677495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
        <p:nvSpPr>
          <p:cNvPr id="7" name="Picture Placeholder 7">
            <a:extLst>
              <a:ext uri="{FF2B5EF4-FFF2-40B4-BE49-F238E27FC236}">
                <a16:creationId xmlns="" xmlns:a16="http://schemas.microsoft.com/office/drawing/2014/main" id="{39F34267-699C-436E-9C35-02FE30DCB1C3}"/>
              </a:ext>
            </a:extLst>
          </p:cNvPr>
          <p:cNvSpPr>
            <a:spLocks noGrp="1"/>
          </p:cNvSpPr>
          <p:nvPr>
            <p:ph type="pic" sz="quarter" idx="10"/>
          </p:nvPr>
        </p:nvSpPr>
        <p:spPr>
          <a:xfrm>
            <a:off x="6253165" y="0"/>
            <a:ext cx="5938839" cy="6858000"/>
          </a:xfrm>
          <a:custGeom>
            <a:avLst/>
            <a:gdLst>
              <a:gd name="connsiteX0" fmla="*/ 3429001 w 5938838"/>
              <a:gd name="connsiteY0" fmla="*/ 0 h 6858000"/>
              <a:gd name="connsiteX1" fmla="*/ 5938838 w 5938838"/>
              <a:gd name="connsiteY1" fmla="*/ 0 h 6858000"/>
              <a:gd name="connsiteX2" fmla="*/ 5938838 w 5938838"/>
              <a:gd name="connsiteY2" fmla="*/ 2544096 h 6858000"/>
              <a:gd name="connsiteX3" fmla="*/ 5053934 w 5938838"/>
              <a:gd name="connsiteY3" fmla="*/ 3429000 h 6858000"/>
              <a:gd name="connsiteX4" fmla="*/ 5938838 w 5938838"/>
              <a:gd name="connsiteY4" fmla="*/ 4313904 h 6858000"/>
              <a:gd name="connsiteX5" fmla="*/ 5938838 w 5938838"/>
              <a:gd name="connsiteY5" fmla="*/ 6858000 h 6858000"/>
              <a:gd name="connsiteX6" fmla="*/ 3429000 w 5938838"/>
              <a:gd name="connsiteY6" fmla="*/ 6858000 h 6858000"/>
              <a:gd name="connsiteX7" fmla="*/ 0 w 5938838"/>
              <a:gd name="connsiteY7" fmla="*/ 34290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38838" h="6858000">
                <a:moveTo>
                  <a:pt x="3429001" y="0"/>
                </a:moveTo>
                <a:lnTo>
                  <a:pt x="5938838" y="0"/>
                </a:lnTo>
                <a:lnTo>
                  <a:pt x="5938838" y="2544096"/>
                </a:lnTo>
                <a:lnTo>
                  <a:pt x="5053934" y="3429000"/>
                </a:lnTo>
                <a:lnTo>
                  <a:pt x="5938838" y="4313904"/>
                </a:lnTo>
                <a:lnTo>
                  <a:pt x="5938838" y="6858000"/>
                </a:lnTo>
                <a:lnTo>
                  <a:pt x="3429000" y="6858000"/>
                </a:lnTo>
                <a:lnTo>
                  <a:pt x="0" y="3429001"/>
                </a:lnTo>
                <a:close/>
              </a:path>
            </a:pathLst>
          </a:custGeom>
        </p:spPr>
        <p:txBody>
          <a:bodyPr wrap="square">
            <a:noAutofit/>
          </a:bodyPr>
          <a:lstStyle/>
          <a:p>
            <a:endParaRPr lang="id-ID"/>
          </a:p>
        </p:txBody>
      </p:sp>
    </p:spTree>
    <p:extLst>
      <p:ext uri="{BB962C8B-B14F-4D97-AF65-F5344CB8AC3E}">
        <p14:creationId xmlns:p14="http://schemas.microsoft.com/office/powerpoint/2010/main" val="1864662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5" name="Picture Placeholder 8">
            <a:extLst>
              <a:ext uri="{FF2B5EF4-FFF2-40B4-BE49-F238E27FC236}">
                <a16:creationId xmlns="" xmlns:a16="http://schemas.microsoft.com/office/drawing/2014/main" id="{BF5D72F6-0531-4540-A272-96508C9ECB88}"/>
              </a:ext>
            </a:extLst>
          </p:cNvPr>
          <p:cNvSpPr>
            <a:spLocks noGrp="1"/>
          </p:cNvSpPr>
          <p:nvPr>
            <p:ph type="pic" sz="quarter" idx="10"/>
          </p:nvPr>
        </p:nvSpPr>
        <p:spPr>
          <a:xfrm>
            <a:off x="3" y="0"/>
            <a:ext cx="5938839" cy="6858000"/>
          </a:xfrm>
          <a:custGeom>
            <a:avLst/>
            <a:gdLst>
              <a:gd name="connsiteX0" fmla="*/ 0 w 5938838"/>
              <a:gd name="connsiteY0" fmla="*/ 0 h 6858000"/>
              <a:gd name="connsiteX1" fmla="*/ 2509837 w 5938838"/>
              <a:gd name="connsiteY1" fmla="*/ 0 h 6858000"/>
              <a:gd name="connsiteX2" fmla="*/ 5938838 w 5938838"/>
              <a:gd name="connsiteY2" fmla="*/ 3429001 h 6858000"/>
              <a:gd name="connsiteX3" fmla="*/ 2509838 w 5938838"/>
              <a:gd name="connsiteY3" fmla="*/ 6858000 h 6858000"/>
              <a:gd name="connsiteX4" fmla="*/ 0 w 5938838"/>
              <a:gd name="connsiteY4" fmla="*/ 6858000 h 6858000"/>
              <a:gd name="connsiteX5" fmla="*/ 0 w 5938838"/>
              <a:gd name="connsiteY5" fmla="*/ 4313904 h 6858000"/>
              <a:gd name="connsiteX6" fmla="*/ 884904 w 5938838"/>
              <a:gd name="connsiteY6" fmla="*/ 3429000 h 6858000"/>
              <a:gd name="connsiteX7" fmla="*/ 0 w 5938838"/>
              <a:gd name="connsiteY7" fmla="*/ 254409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38838" h="6858000">
                <a:moveTo>
                  <a:pt x="0" y="0"/>
                </a:moveTo>
                <a:lnTo>
                  <a:pt x="2509837" y="0"/>
                </a:lnTo>
                <a:lnTo>
                  <a:pt x="5938838" y="3429001"/>
                </a:lnTo>
                <a:lnTo>
                  <a:pt x="2509838" y="6858000"/>
                </a:lnTo>
                <a:lnTo>
                  <a:pt x="0" y="6858000"/>
                </a:lnTo>
                <a:lnTo>
                  <a:pt x="0" y="4313904"/>
                </a:lnTo>
                <a:lnTo>
                  <a:pt x="884904" y="3429000"/>
                </a:lnTo>
                <a:lnTo>
                  <a:pt x="0" y="2544096"/>
                </a:lnTo>
                <a:close/>
              </a:path>
            </a:pathLst>
          </a:custGeom>
        </p:spPr>
        <p:txBody>
          <a:bodyPr wrap="square">
            <a:noAutofit/>
          </a:bodyPr>
          <a:lstStyle/>
          <a:p>
            <a:endParaRPr lang="id-ID"/>
          </a:p>
        </p:txBody>
      </p:sp>
    </p:spTree>
    <p:extLst>
      <p:ext uri="{BB962C8B-B14F-4D97-AF65-F5344CB8AC3E}">
        <p14:creationId xmlns:p14="http://schemas.microsoft.com/office/powerpoint/2010/main" val="3054147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Picture Placeholder 8">
            <a:extLst>
              <a:ext uri="{FF2B5EF4-FFF2-40B4-BE49-F238E27FC236}">
                <a16:creationId xmlns="" xmlns:a16="http://schemas.microsoft.com/office/drawing/2014/main" id="{EED18DD8-3F8E-4384-9ABF-52E823E4C107}"/>
              </a:ext>
            </a:extLst>
          </p:cNvPr>
          <p:cNvSpPr>
            <a:spLocks noGrp="1"/>
          </p:cNvSpPr>
          <p:nvPr>
            <p:ph type="pic" sz="quarter" idx="11"/>
          </p:nvPr>
        </p:nvSpPr>
        <p:spPr>
          <a:xfrm>
            <a:off x="6096001" y="2787444"/>
            <a:ext cx="7767791" cy="4070556"/>
          </a:xfrm>
          <a:custGeom>
            <a:avLst/>
            <a:gdLst>
              <a:gd name="connsiteX0" fmla="*/ 3883895 w 7767790"/>
              <a:gd name="connsiteY0" fmla="*/ 0 h 4070556"/>
              <a:gd name="connsiteX1" fmla="*/ 7767790 w 7767790"/>
              <a:gd name="connsiteY1" fmla="*/ 4070556 h 4070556"/>
              <a:gd name="connsiteX2" fmla="*/ 0 w 7767790"/>
              <a:gd name="connsiteY2" fmla="*/ 4070556 h 4070556"/>
            </a:gdLst>
            <a:ahLst/>
            <a:cxnLst>
              <a:cxn ang="0">
                <a:pos x="connsiteX0" y="connsiteY0"/>
              </a:cxn>
              <a:cxn ang="0">
                <a:pos x="connsiteX1" y="connsiteY1"/>
              </a:cxn>
              <a:cxn ang="0">
                <a:pos x="connsiteX2" y="connsiteY2"/>
              </a:cxn>
            </a:cxnLst>
            <a:rect l="l" t="t" r="r" b="b"/>
            <a:pathLst>
              <a:path w="7767790" h="4070556">
                <a:moveTo>
                  <a:pt x="3883895" y="0"/>
                </a:moveTo>
                <a:lnTo>
                  <a:pt x="7767790" y="4070556"/>
                </a:lnTo>
                <a:lnTo>
                  <a:pt x="0" y="4070556"/>
                </a:lnTo>
                <a:close/>
              </a:path>
            </a:pathLst>
          </a:custGeom>
          <a:ln w="63500">
            <a:solidFill>
              <a:schemeClr val="bg1"/>
            </a:solidFill>
          </a:ln>
        </p:spPr>
        <p:txBody>
          <a:bodyPr wrap="square">
            <a:noAutofit/>
          </a:bodyPr>
          <a:lstStyle>
            <a:lvl1pPr marL="0" indent="0">
              <a:buNone/>
              <a:defRPr sz="133"/>
            </a:lvl1pPr>
          </a:lstStyle>
          <a:p>
            <a:endParaRPr lang="id-ID" dirty="0"/>
          </a:p>
        </p:txBody>
      </p:sp>
      <p:sp>
        <p:nvSpPr>
          <p:cNvPr id="7" name="Picture Placeholder 9">
            <a:extLst>
              <a:ext uri="{FF2B5EF4-FFF2-40B4-BE49-F238E27FC236}">
                <a16:creationId xmlns="" xmlns:a16="http://schemas.microsoft.com/office/drawing/2014/main" id="{8F283B9F-007A-465C-A28D-37E827EB80E1}"/>
              </a:ext>
            </a:extLst>
          </p:cNvPr>
          <p:cNvSpPr>
            <a:spLocks noGrp="1"/>
          </p:cNvSpPr>
          <p:nvPr>
            <p:ph type="pic" sz="quarter" idx="12"/>
          </p:nvPr>
        </p:nvSpPr>
        <p:spPr>
          <a:xfrm>
            <a:off x="-1671790" y="2787444"/>
            <a:ext cx="7767791" cy="4070556"/>
          </a:xfrm>
          <a:custGeom>
            <a:avLst/>
            <a:gdLst>
              <a:gd name="connsiteX0" fmla="*/ 3883895 w 7767790"/>
              <a:gd name="connsiteY0" fmla="*/ 0 h 4070556"/>
              <a:gd name="connsiteX1" fmla="*/ 7767790 w 7767790"/>
              <a:gd name="connsiteY1" fmla="*/ 4070556 h 4070556"/>
              <a:gd name="connsiteX2" fmla="*/ 0 w 7767790"/>
              <a:gd name="connsiteY2" fmla="*/ 4070556 h 4070556"/>
            </a:gdLst>
            <a:ahLst/>
            <a:cxnLst>
              <a:cxn ang="0">
                <a:pos x="connsiteX0" y="connsiteY0"/>
              </a:cxn>
              <a:cxn ang="0">
                <a:pos x="connsiteX1" y="connsiteY1"/>
              </a:cxn>
              <a:cxn ang="0">
                <a:pos x="connsiteX2" y="connsiteY2"/>
              </a:cxn>
            </a:cxnLst>
            <a:rect l="l" t="t" r="r" b="b"/>
            <a:pathLst>
              <a:path w="7767790" h="4070556">
                <a:moveTo>
                  <a:pt x="3883895" y="0"/>
                </a:moveTo>
                <a:lnTo>
                  <a:pt x="7767790" y="4070556"/>
                </a:lnTo>
                <a:lnTo>
                  <a:pt x="0" y="4070556"/>
                </a:lnTo>
                <a:close/>
              </a:path>
            </a:pathLst>
          </a:custGeom>
          <a:ln w="63500">
            <a:solidFill>
              <a:schemeClr val="bg1"/>
            </a:solidFill>
          </a:ln>
        </p:spPr>
        <p:txBody>
          <a:bodyPr wrap="square">
            <a:noAutofit/>
          </a:bodyPr>
          <a:lstStyle>
            <a:lvl1pPr marL="0" indent="0">
              <a:buNone/>
              <a:defRPr sz="133"/>
            </a:lvl1pPr>
          </a:lstStyle>
          <a:p>
            <a:endParaRPr lang="id-ID"/>
          </a:p>
        </p:txBody>
      </p:sp>
      <p:sp>
        <p:nvSpPr>
          <p:cNvPr id="8" name="Picture Placeholder 7">
            <a:extLst>
              <a:ext uri="{FF2B5EF4-FFF2-40B4-BE49-F238E27FC236}">
                <a16:creationId xmlns="" xmlns:a16="http://schemas.microsoft.com/office/drawing/2014/main" id="{15538845-473D-4523-9E2B-4B66602B07F0}"/>
              </a:ext>
            </a:extLst>
          </p:cNvPr>
          <p:cNvSpPr>
            <a:spLocks noGrp="1"/>
          </p:cNvSpPr>
          <p:nvPr>
            <p:ph type="pic" sz="quarter" idx="10"/>
          </p:nvPr>
        </p:nvSpPr>
        <p:spPr>
          <a:xfrm>
            <a:off x="2212106" y="2787444"/>
            <a:ext cx="7767791" cy="4070556"/>
          </a:xfrm>
          <a:custGeom>
            <a:avLst/>
            <a:gdLst>
              <a:gd name="connsiteX0" fmla="*/ 3883895 w 7767790"/>
              <a:gd name="connsiteY0" fmla="*/ 0 h 4070556"/>
              <a:gd name="connsiteX1" fmla="*/ 7767790 w 7767790"/>
              <a:gd name="connsiteY1" fmla="*/ 4070556 h 4070556"/>
              <a:gd name="connsiteX2" fmla="*/ 0 w 7767790"/>
              <a:gd name="connsiteY2" fmla="*/ 4070556 h 4070556"/>
            </a:gdLst>
            <a:ahLst/>
            <a:cxnLst>
              <a:cxn ang="0">
                <a:pos x="connsiteX0" y="connsiteY0"/>
              </a:cxn>
              <a:cxn ang="0">
                <a:pos x="connsiteX1" y="connsiteY1"/>
              </a:cxn>
              <a:cxn ang="0">
                <a:pos x="connsiteX2" y="connsiteY2"/>
              </a:cxn>
            </a:cxnLst>
            <a:rect l="l" t="t" r="r" b="b"/>
            <a:pathLst>
              <a:path w="7767790" h="4070556">
                <a:moveTo>
                  <a:pt x="3883895" y="0"/>
                </a:moveTo>
                <a:lnTo>
                  <a:pt x="7767790" y="4070556"/>
                </a:lnTo>
                <a:lnTo>
                  <a:pt x="0" y="4070556"/>
                </a:lnTo>
                <a:close/>
              </a:path>
            </a:pathLst>
          </a:custGeom>
          <a:ln w="63500">
            <a:solidFill>
              <a:schemeClr val="bg1"/>
            </a:solidFill>
          </a:ln>
        </p:spPr>
        <p:txBody>
          <a:bodyPr wrap="square">
            <a:noAutofit/>
          </a:bodyPr>
          <a:lstStyle>
            <a:lvl1pPr marL="0" indent="0">
              <a:buNone/>
              <a:defRPr sz="133"/>
            </a:lvl1pPr>
          </a:lstStyle>
          <a:p>
            <a:endParaRPr lang="id-ID"/>
          </a:p>
        </p:txBody>
      </p:sp>
    </p:spTree>
    <p:extLst>
      <p:ext uri="{BB962C8B-B14F-4D97-AF65-F5344CB8AC3E}">
        <p14:creationId xmlns:p14="http://schemas.microsoft.com/office/powerpoint/2010/main" val="3927312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88D77925-E077-4AEF-9FE5-E43D4677CBE0}"/>
              </a:ext>
            </a:extLst>
          </p:cNvPr>
          <p:cNvSpPr>
            <a:spLocks noGrp="1"/>
          </p:cNvSpPr>
          <p:nvPr>
            <p:ph type="pic" sz="quarter" idx="10"/>
          </p:nvPr>
        </p:nvSpPr>
        <p:spPr>
          <a:xfrm>
            <a:off x="0" y="0"/>
            <a:ext cx="4064000" cy="2266950"/>
          </a:xfrm>
          <a:prstGeom prst="rect">
            <a:avLst/>
          </a:prstGeom>
        </p:spPr>
        <p:txBody>
          <a:bodyPr/>
          <a:lstStyle/>
          <a:p>
            <a:endParaRPr lang="id-ID"/>
          </a:p>
        </p:txBody>
      </p:sp>
      <p:sp>
        <p:nvSpPr>
          <p:cNvPr id="8" name="Picture Placeholder 6">
            <a:extLst>
              <a:ext uri="{FF2B5EF4-FFF2-40B4-BE49-F238E27FC236}">
                <a16:creationId xmlns="" xmlns:a16="http://schemas.microsoft.com/office/drawing/2014/main" id="{2258F0D7-3A6B-41DF-93AD-337C4F53D8F3}"/>
              </a:ext>
            </a:extLst>
          </p:cNvPr>
          <p:cNvSpPr>
            <a:spLocks noGrp="1"/>
          </p:cNvSpPr>
          <p:nvPr>
            <p:ph type="pic" sz="quarter" idx="11"/>
          </p:nvPr>
        </p:nvSpPr>
        <p:spPr>
          <a:xfrm>
            <a:off x="4064000" y="0"/>
            <a:ext cx="4064000" cy="2266950"/>
          </a:xfrm>
          <a:prstGeom prst="rect">
            <a:avLst/>
          </a:prstGeom>
        </p:spPr>
        <p:txBody>
          <a:bodyPr/>
          <a:lstStyle/>
          <a:p>
            <a:endParaRPr lang="id-ID"/>
          </a:p>
        </p:txBody>
      </p:sp>
      <p:sp>
        <p:nvSpPr>
          <p:cNvPr id="9" name="Picture Placeholder 6">
            <a:extLst>
              <a:ext uri="{FF2B5EF4-FFF2-40B4-BE49-F238E27FC236}">
                <a16:creationId xmlns="" xmlns:a16="http://schemas.microsoft.com/office/drawing/2014/main" id="{4DAF9FAA-D8C5-4FE8-A5B0-CB595AC566A9}"/>
              </a:ext>
            </a:extLst>
          </p:cNvPr>
          <p:cNvSpPr>
            <a:spLocks noGrp="1"/>
          </p:cNvSpPr>
          <p:nvPr>
            <p:ph type="pic" sz="quarter" idx="12"/>
          </p:nvPr>
        </p:nvSpPr>
        <p:spPr>
          <a:xfrm>
            <a:off x="8128000" y="0"/>
            <a:ext cx="4064000" cy="2266950"/>
          </a:xfrm>
          <a:prstGeom prst="rect">
            <a:avLst/>
          </a:prstGeom>
        </p:spPr>
        <p:txBody>
          <a:bodyPr/>
          <a:lstStyle/>
          <a:p>
            <a:endParaRPr lang="id-ID"/>
          </a:p>
        </p:txBody>
      </p:sp>
      <p:sp>
        <p:nvSpPr>
          <p:cNvPr id="10" name="Picture Placeholder 6">
            <a:extLst>
              <a:ext uri="{FF2B5EF4-FFF2-40B4-BE49-F238E27FC236}">
                <a16:creationId xmlns="" xmlns:a16="http://schemas.microsoft.com/office/drawing/2014/main" id="{96D0C03E-613F-4F13-AE1D-96B3CB86CB1A}"/>
              </a:ext>
            </a:extLst>
          </p:cNvPr>
          <p:cNvSpPr>
            <a:spLocks noGrp="1"/>
          </p:cNvSpPr>
          <p:nvPr>
            <p:ph type="pic" sz="quarter" idx="13"/>
          </p:nvPr>
        </p:nvSpPr>
        <p:spPr>
          <a:xfrm>
            <a:off x="0" y="4591050"/>
            <a:ext cx="4064000" cy="2266950"/>
          </a:xfrm>
          <a:prstGeom prst="rect">
            <a:avLst/>
          </a:prstGeom>
        </p:spPr>
        <p:txBody>
          <a:bodyPr/>
          <a:lstStyle/>
          <a:p>
            <a:endParaRPr lang="id-ID"/>
          </a:p>
        </p:txBody>
      </p:sp>
      <p:sp>
        <p:nvSpPr>
          <p:cNvPr id="11" name="Picture Placeholder 6">
            <a:extLst>
              <a:ext uri="{FF2B5EF4-FFF2-40B4-BE49-F238E27FC236}">
                <a16:creationId xmlns="" xmlns:a16="http://schemas.microsoft.com/office/drawing/2014/main" id="{D46D0817-F336-41D3-BBB4-55D2CB851177}"/>
              </a:ext>
            </a:extLst>
          </p:cNvPr>
          <p:cNvSpPr>
            <a:spLocks noGrp="1"/>
          </p:cNvSpPr>
          <p:nvPr>
            <p:ph type="pic" sz="quarter" idx="14"/>
          </p:nvPr>
        </p:nvSpPr>
        <p:spPr>
          <a:xfrm>
            <a:off x="4064000" y="4591050"/>
            <a:ext cx="4064000" cy="2266950"/>
          </a:xfrm>
          <a:prstGeom prst="rect">
            <a:avLst/>
          </a:prstGeom>
        </p:spPr>
        <p:txBody>
          <a:bodyPr/>
          <a:lstStyle/>
          <a:p>
            <a:endParaRPr lang="id-ID"/>
          </a:p>
        </p:txBody>
      </p:sp>
      <p:sp>
        <p:nvSpPr>
          <p:cNvPr id="12" name="Picture Placeholder 6">
            <a:extLst>
              <a:ext uri="{FF2B5EF4-FFF2-40B4-BE49-F238E27FC236}">
                <a16:creationId xmlns="" xmlns:a16="http://schemas.microsoft.com/office/drawing/2014/main" id="{EE16E545-7C49-4CB4-AE5F-A8DF28D5F015}"/>
              </a:ext>
            </a:extLst>
          </p:cNvPr>
          <p:cNvSpPr>
            <a:spLocks noGrp="1"/>
          </p:cNvSpPr>
          <p:nvPr>
            <p:ph type="pic" sz="quarter" idx="15"/>
          </p:nvPr>
        </p:nvSpPr>
        <p:spPr>
          <a:xfrm>
            <a:off x="8128000" y="4591050"/>
            <a:ext cx="4064000" cy="2266950"/>
          </a:xfrm>
          <a:prstGeom prst="rect">
            <a:avLst/>
          </a:prstGeom>
        </p:spPr>
        <p:txBody>
          <a:bodyPr/>
          <a:lstStyle/>
          <a:p>
            <a:endParaRPr lang="id-ID"/>
          </a:p>
        </p:txBody>
      </p:sp>
    </p:spTree>
    <p:extLst>
      <p:ext uri="{BB962C8B-B14F-4D97-AF65-F5344CB8AC3E}">
        <p14:creationId xmlns:p14="http://schemas.microsoft.com/office/powerpoint/2010/main" val="4113371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nodePh="1">
                                  <p:stCondLst>
                                    <p:cond delay="250"/>
                                  </p:stCondLst>
                                  <p:endCondLst>
                                    <p:cond evt="begin" delay="0">
                                      <p:tn val="13"/>
                                    </p:cond>
                                  </p:end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nodePh="1">
                                  <p:stCondLst>
                                    <p:cond delay="250"/>
                                  </p:stCondLst>
                                  <p:endCondLst>
                                    <p:cond evt="begin" delay="0">
                                      <p:tn val="17"/>
                                    </p:cond>
                                  </p:end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nodePh="1">
                                  <p:stCondLst>
                                    <p:cond delay="500"/>
                                  </p:stCondLst>
                                  <p:endCondLst>
                                    <p:cond evt="begin" delay="0">
                                      <p:tn val="21"/>
                                    </p:cond>
                                  </p:end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nodePh="1">
                                  <p:stCondLst>
                                    <p:cond delay="500"/>
                                  </p:stCondLst>
                                  <p:endCondLst>
                                    <p:cond evt="begin" delay="0">
                                      <p:tn val="25"/>
                                    </p:cond>
                                  </p:end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A8B22A41-B260-4D20-A693-CC030913B611}"/>
              </a:ext>
            </a:extLst>
          </p:cNvPr>
          <p:cNvSpPr>
            <a:spLocks noGrp="1"/>
          </p:cNvSpPr>
          <p:nvPr>
            <p:ph type="pic" sz="quarter" idx="10"/>
          </p:nvPr>
        </p:nvSpPr>
        <p:spPr>
          <a:xfrm>
            <a:off x="4425420" y="1044549"/>
            <a:ext cx="1773621" cy="2057400"/>
          </a:xfrm>
          <a:custGeom>
            <a:avLst/>
            <a:gdLst>
              <a:gd name="connsiteX0" fmla="*/ 886810 w 1773621"/>
              <a:gd name="connsiteY0" fmla="*/ 0 h 2057400"/>
              <a:gd name="connsiteX1" fmla="*/ 1773621 w 1773621"/>
              <a:gd name="connsiteY1" fmla="*/ 443405 h 2057400"/>
              <a:gd name="connsiteX2" fmla="*/ 1773621 w 1773621"/>
              <a:gd name="connsiteY2" fmla="*/ 1613995 h 2057400"/>
              <a:gd name="connsiteX3" fmla="*/ 886810 w 1773621"/>
              <a:gd name="connsiteY3" fmla="*/ 2057400 h 2057400"/>
              <a:gd name="connsiteX4" fmla="*/ 0 w 1773621"/>
              <a:gd name="connsiteY4" fmla="*/ 1613995 h 2057400"/>
              <a:gd name="connsiteX5" fmla="*/ 0 w 1773621"/>
              <a:gd name="connsiteY5" fmla="*/ 443405 h 205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3621" h="2057400">
                <a:moveTo>
                  <a:pt x="886810" y="0"/>
                </a:moveTo>
                <a:lnTo>
                  <a:pt x="1773621" y="443405"/>
                </a:lnTo>
                <a:lnTo>
                  <a:pt x="1773621" y="1613995"/>
                </a:lnTo>
                <a:lnTo>
                  <a:pt x="886810" y="2057400"/>
                </a:lnTo>
                <a:lnTo>
                  <a:pt x="0" y="1613995"/>
                </a:lnTo>
                <a:lnTo>
                  <a:pt x="0" y="443405"/>
                </a:lnTo>
                <a:close/>
              </a:path>
            </a:pathLst>
          </a:custGeom>
        </p:spPr>
        <p:txBody>
          <a:bodyPr wrap="square">
            <a:noAutofit/>
          </a:bodyPr>
          <a:lstStyle/>
          <a:p>
            <a:endParaRPr lang="id-ID"/>
          </a:p>
        </p:txBody>
      </p:sp>
      <p:sp>
        <p:nvSpPr>
          <p:cNvPr id="8" name="Picture Placeholder 7">
            <a:extLst>
              <a:ext uri="{FF2B5EF4-FFF2-40B4-BE49-F238E27FC236}">
                <a16:creationId xmlns="" xmlns:a16="http://schemas.microsoft.com/office/drawing/2014/main" id="{DAF46891-174D-4511-B96D-C62856BE8E22}"/>
              </a:ext>
            </a:extLst>
          </p:cNvPr>
          <p:cNvSpPr>
            <a:spLocks noGrp="1"/>
          </p:cNvSpPr>
          <p:nvPr>
            <p:ph type="pic" sz="quarter" idx="11"/>
          </p:nvPr>
        </p:nvSpPr>
        <p:spPr>
          <a:xfrm>
            <a:off x="6895756" y="1044549"/>
            <a:ext cx="1773621" cy="2057400"/>
          </a:xfrm>
          <a:custGeom>
            <a:avLst/>
            <a:gdLst>
              <a:gd name="connsiteX0" fmla="*/ 886810 w 1773621"/>
              <a:gd name="connsiteY0" fmla="*/ 0 h 2057400"/>
              <a:gd name="connsiteX1" fmla="*/ 1773621 w 1773621"/>
              <a:gd name="connsiteY1" fmla="*/ 443405 h 2057400"/>
              <a:gd name="connsiteX2" fmla="*/ 1773621 w 1773621"/>
              <a:gd name="connsiteY2" fmla="*/ 1613995 h 2057400"/>
              <a:gd name="connsiteX3" fmla="*/ 886810 w 1773621"/>
              <a:gd name="connsiteY3" fmla="*/ 2057400 h 2057400"/>
              <a:gd name="connsiteX4" fmla="*/ 0 w 1773621"/>
              <a:gd name="connsiteY4" fmla="*/ 1613995 h 2057400"/>
              <a:gd name="connsiteX5" fmla="*/ 0 w 1773621"/>
              <a:gd name="connsiteY5" fmla="*/ 443405 h 205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3621" h="2057400">
                <a:moveTo>
                  <a:pt x="886810" y="0"/>
                </a:moveTo>
                <a:lnTo>
                  <a:pt x="1773621" y="443405"/>
                </a:lnTo>
                <a:lnTo>
                  <a:pt x="1773621" y="1613995"/>
                </a:lnTo>
                <a:lnTo>
                  <a:pt x="886810" y="2057400"/>
                </a:lnTo>
                <a:lnTo>
                  <a:pt x="0" y="1613995"/>
                </a:lnTo>
                <a:lnTo>
                  <a:pt x="0" y="443405"/>
                </a:lnTo>
                <a:close/>
              </a:path>
            </a:pathLst>
          </a:custGeom>
        </p:spPr>
        <p:txBody>
          <a:bodyPr wrap="square">
            <a:noAutofit/>
          </a:bodyPr>
          <a:lstStyle/>
          <a:p>
            <a:endParaRPr lang="id-ID"/>
          </a:p>
        </p:txBody>
      </p:sp>
      <p:sp>
        <p:nvSpPr>
          <p:cNvPr id="9" name="Picture Placeholder 8">
            <a:extLst>
              <a:ext uri="{FF2B5EF4-FFF2-40B4-BE49-F238E27FC236}">
                <a16:creationId xmlns="" xmlns:a16="http://schemas.microsoft.com/office/drawing/2014/main" id="{DAF36EF5-1BB8-4232-AC55-08E88C6002AE}"/>
              </a:ext>
            </a:extLst>
          </p:cNvPr>
          <p:cNvSpPr>
            <a:spLocks noGrp="1"/>
          </p:cNvSpPr>
          <p:nvPr>
            <p:ph type="pic" sz="quarter" idx="12"/>
          </p:nvPr>
        </p:nvSpPr>
        <p:spPr>
          <a:xfrm>
            <a:off x="9366096" y="1044549"/>
            <a:ext cx="1773621" cy="2057400"/>
          </a:xfrm>
          <a:custGeom>
            <a:avLst/>
            <a:gdLst>
              <a:gd name="connsiteX0" fmla="*/ 886810 w 1773621"/>
              <a:gd name="connsiteY0" fmla="*/ 0 h 2057400"/>
              <a:gd name="connsiteX1" fmla="*/ 1773621 w 1773621"/>
              <a:gd name="connsiteY1" fmla="*/ 443405 h 2057400"/>
              <a:gd name="connsiteX2" fmla="*/ 1773621 w 1773621"/>
              <a:gd name="connsiteY2" fmla="*/ 1613995 h 2057400"/>
              <a:gd name="connsiteX3" fmla="*/ 886810 w 1773621"/>
              <a:gd name="connsiteY3" fmla="*/ 2057400 h 2057400"/>
              <a:gd name="connsiteX4" fmla="*/ 0 w 1773621"/>
              <a:gd name="connsiteY4" fmla="*/ 1613995 h 2057400"/>
              <a:gd name="connsiteX5" fmla="*/ 0 w 1773621"/>
              <a:gd name="connsiteY5" fmla="*/ 443405 h 205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3621" h="2057400">
                <a:moveTo>
                  <a:pt x="886810" y="0"/>
                </a:moveTo>
                <a:lnTo>
                  <a:pt x="1773621" y="443405"/>
                </a:lnTo>
                <a:lnTo>
                  <a:pt x="1773621" y="1613995"/>
                </a:lnTo>
                <a:lnTo>
                  <a:pt x="886810" y="2057400"/>
                </a:lnTo>
                <a:lnTo>
                  <a:pt x="0" y="1613995"/>
                </a:lnTo>
                <a:lnTo>
                  <a:pt x="0" y="443405"/>
                </a:lnTo>
                <a:close/>
              </a:path>
            </a:pathLst>
          </a:custGeom>
        </p:spPr>
        <p:txBody>
          <a:bodyPr wrap="square">
            <a:noAutofit/>
          </a:bodyPr>
          <a:lstStyle/>
          <a:p>
            <a:endParaRPr lang="id-ID"/>
          </a:p>
        </p:txBody>
      </p:sp>
    </p:spTree>
    <p:extLst>
      <p:ext uri="{BB962C8B-B14F-4D97-AF65-F5344CB8AC3E}">
        <p14:creationId xmlns:p14="http://schemas.microsoft.com/office/powerpoint/2010/main" val="2937911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nodePh="1">
                                  <p:stCondLst>
                                    <p:cond delay="25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nodePh="1">
                                  <p:stCondLst>
                                    <p:cond delay="500"/>
                                  </p:stCondLst>
                                  <p:endCondLst>
                                    <p:cond evt="begin" delay="0">
                                      <p:tn val="10"/>
                                    </p:cond>
                                  </p:end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nodePh="1">
                                  <p:stCondLst>
                                    <p:cond delay="750"/>
                                  </p:stCondLst>
                                  <p:endCondLst>
                                    <p:cond evt="begin" delay="0">
                                      <p:tn val="15"/>
                                    </p:cond>
                                  </p:end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Picture Placeholder 4">
            <a:extLst>
              <a:ext uri="{FF2B5EF4-FFF2-40B4-BE49-F238E27FC236}">
                <a16:creationId xmlns="" xmlns:a16="http://schemas.microsoft.com/office/drawing/2014/main" id="{9D10442E-BC64-44B8-9CBC-E38ADDFF865B}"/>
              </a:ext>
            </a:extLst>
          </p:cNvPr>
          <p:cNvSpPr>
            <a:spLocks noGrp="1"/>
          </p:cNvSpPr>
          <p:nvPr>
            <p:ph type="pic" sz="quarter" idx="10"/>
          </p:nvPr>
        </p:nvSpPr>
        <p:spPr>
          <a:xfrm>
            <a:off x="5002110" y="2414638"/>
            <a:ext cx="2774951" cy="1547762"/>
          </a:xfrm>
          <a:prstGeom prst="rect">
            <a:avLst/>
          </a:prstGeom>
        </p:spPr>
        <p:txBody>
          <a:bodyPr/>
          <a:lstStyle/>
          <a:p>
            <a:endParaRPr lang="id-ID" dirty="0"/>
          </a:p>
        </p:txBody>
      </p:sp>
      <p:sp>
        <p:nvSpPr>
          <p:cNvPr id="9" name="Picture Placeholder 4">
            <a:extLst>
              <a:ext uri="{FF2B5EF4-FFF2-40B4-BE49-F238E27FC236}">
                <a16:creationId xmlns="" xmlns:a16="http://schemas.microsoft.com/office/drawing/2014/main" id="{6C1113A1-FD62-49AD-9DE0-7C8AD9D2C021}"/>
              </a:ext>
            </a:extLst>
          </p:cNvPr>
          <p:cNvSpPr>
            <a:spLocks noGrp="1"/>
          </p:cNvSpPr>
          <p:nvPr>
            <p:ph type="pic" sz="quarter" idx="11"/>
          </p:nvPr>
        </p:nvSpPr>
        <p:spPr>
          <a:xfrm>
            <a:off x="8218610" y="2414638"/>
            <a:ext cx="2774951" cy="1547762"/>
          </a:xfrm>
          <a:prstGeom prst="rect">
            <a:avLst/>
          </a:prstGeom>
        </p:spPr>
        <p:txBody>
          <a:bodyPr/>
          <a:lstStyle/>
          <a:p>
            <a:endParaRPr lang="id-ID"/>
          </a:p>
        </p:txBody>
      </p:sp>
    </p:spTree>
    <p:extLst>
      <p:ext uri="{BB962C8B-B14F-4D97-AF65-F5344CB8AC3E}">
        <p14:creationId xmlns:p14="http://schemas.microsoft.com/office/powerpoint/2010/main" val="2750782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25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0" name="Picture Placeholder 3">
            <a:extLst>
              <a:ext uri="{FF2B5EF4-FFF2-40B4-BE49-F238E27FC236}">
                <a16:creationId xmlns="" xmlns:a16="http://schemas.microsoft.com/office/drawing/2014/main" id="{A3242D63-05C3-489E-84C4-41429FA84AF8}"/>
              </a:ext>
            </a:extLst>
          </p:cNvPr>
          <p:cNvSpPr>
            <a:spLocks noGrp="1"/>
          </p:cNvSpPr>
          <p:nvPr>
            <p:ph type="pic" sz="quarter" idx="10"/>
          </p:nvPr>
        </p:nvSpPr>
        <p:spPr>
          <a:xfrm>
            <a:off x="0" y="0"/>
            <a:ext cx="12192000" cy="3340010"/>
          </a:xfrm>
          <a:prstGeom prst="rect">
            <a:avLst/>
          </a:prstGeom>
        </p:spPr>
        <p:txBody>
          <a:bodyPr/>
          <a:lstStyle/>
          <a:p>
            <a:endParaRPr lang="id-ID"/>
          </a:p>
        </p:txBody>
      </p:sp>
    </p:spTree>
    <p:extLst>
      <p:ext uri="{BB962C8B-B14F-4D97-AF65-F5344CB8AC3E}">
        <p14:creationId xmlns:p14="http://schemas.microsoft.com/office/powerpoint/2010/main" val="3245371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Picture Placeholder 7">
            <a:extLst>
              <a:ext uri="{FF2B5EF4-FFF2-40B4-BE49-F238E27FC236}">
                <a16:creationId xmlns="" xmlns:a16="http://schemas.microsoft.com/office/drawing/2014/main" id="{583664DF-A87B-4FFB-8DF0-B23E5A1D8E49}"/>
              </a:ext>
            </a:extLst>
          </p:cNvPr>
          <p:cNvSpPr>
            <a:spLocks noGrp="1"/>
          </p:cNvSpPr>
          <p:nvPr>
            <p:ph type="pic" sz="quarter" idx="10"/>
          </p:nvPr>
        </p:nvSpPr>
        <p:spPr>
          <a:xfrm>
            <a:off x="3" y="0"/>
            <a:ext cx="3649663" cy="3436938"/>
          </a:xfrm>
          <a:prstGeom prst="rect">
            <a:avLst/>
          </a:prstGeom>
        </p:spPr>
        <p:txBody>
          <a:bodyPr/>
          <a:lstStyle/>
          <a:p>
            <a:endParaRPr lang="id-ID"/>
          </a:p>
        </p:txBody>
      </p:sp>
      <p:sp>
        <p:nvSpPr>
          <p:cNvPr id="7" name="Picture Placeholder 7">
            <a:extLst>
              <a:ext uri="{FF2B5EF4-FFF2-40B4-BE49-F238E27FC236}">
                <a16:creationId xmlns="" xmlns:a16="http://schemas.microsoft.com/office/drawing/2014/main" id="{7448C2BB-FD73-4FFB-9A49-EB6844296918}"/>
              </a:ext>
            </a:extLst>
          </p:cNvPr>
          <p:cNvSpPr>
            <a:spLocks noGrp="1"/>
          </p:cNvSpPr>
          <p:nvPr>
            <p:ph type="pic" sz="quarter" idx="11"/>
          </p:nvPr>
        </p:nvSpPr>
        <p:spPr>
          <a:xfrm>
            <a:off x="3650510" y="0"/>
            <a:ext cx="3649663" cy="3436938"/>
          </a:xfrm>
          <a:prstGeom prst="rect">
            <a:avLst/>
          </a:prstGeom>
        </p:spPr>
        <p:txBody>
          <a:bodyPr/>
          <a:lstStyle/>
          <a:p>
            <a:endParaRPr lang="id-ID"/>
          </a:p>
        </p:txBody>
      </p:sp>
      <p:sp>
        <p:nvSpPr>
          <p:cNvPr id="8" name="Picture Placeholder 7">
            <a:extLst>
              <a:ext uri="{FF2B5EF4-FFF2-40B4-BE49-F238E27FC236}">
                <a16:creationId xmlns="" xmlns:a16="http://schemas.microsoft.com/office/drawing/2014/main" id="{708D835F-7132-4DE4-8EC8-EAE4AFC51670}"/>
              </a:ext>
            </a:extLst>
          </p:cNvPr>
          <p:cNvSpPr>
            <a:spLocks noGrp="1"/>
          </p:cNvSpPr>
          <p:nvPr>
            <p:ph type="pic" sz="quarter" idx="12"/>
          </p:nvPr>
        </p:nvSpPr>
        <p:spPr>
          <a:xfrm>
            <a:off x="3" y="3436374"/>
            <a:ext cx="3649663" cy="3436938"/>
          </a:xfrm>
          <a:prstGeom prst="rect">
            <a:avLst/>
          </a:prstGeom>
        </p:spPr>
        <p:txBody>
          <a:bodyPr/>
          <a:lstStyle/>
          <a:p>
            <a:endParaRPr lang="id-ID"/>
          </a:p>
        </p:txBody>
      </p:sp>
      <p:sp>
        <p:nvSpPr>
          <p:cNvPr id="9" name="Picture Placeholder 7">
            <a:extLst>
              <a:ext uri="{FF2B5EF4-FFF2-40B4-BE49-F238E27FC236}">
                <a16:creationId xmlns="" xmlns:a16="http://schemas.microsoft.com/office/drawing/2014/main" id="{0025EE90-41BC-4526-AD4C-370A15398BF7}"/>
              </a:ext>
            </a:extLst>
          </p:cNvPr>
          <p:cNvSpPr>
            <a:spLocks noGrp="1"/>
          </p:cNvSpPr>
          <p:nvPr>
            <p:ph type="pic" sz="quarter" idx="13"/>
          </p:nvPr>
        </p:nvSpPr>
        <p:spPr>
          <a:xfrm>
            <a:off x="3650510" y="3436374"/>
            <a:ext cx="3649663" cy="3436938"/>
          </a:xfrm>
          <a:prstGeom prst="rect">
            <a:avLst/>
          </a:prstGeom>
        </p:spPr>
        <p:txBody>
          <a:bodyPr/>
          <a:lstStyle/>
          <a:p>
            <a:endParaRPr lang="id-ID"/>
          </a:p>
        </p:txBody>
      </p:sp>
    </p:spTree>
    <p:extLst>
      <p:ext uri="{BB962C8B-B14F-4D97-AF65-F5344CB8AC3E}">
        <p14:creationId xmlns:p14="http://schemas.microsoft.com/office/powerpoint/2010/main" val="3233705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nodePh="1">
                                  <p:stCondLst>
                                    <p:cond delay="250"/>
                                  </p:stCondLst>
                                  <p:endCondLst>
                                    <p:cond evt="begin" delay="0">
                                      <p:tn val="10"/>
                                    </p:cond>
                                  </p:end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nodePh="1">
                                  <p:stCondLst>
                                    <p:cond delay="500"/>
                                  </p:stCondLst>
                                  <p:endCondLst>
                                    <p:cond evt="begin" delay="0">
                                      <p:tn val="15"/>
                                    </p:cond>
                                  </p:end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nodePh="1">
                                  <p:stCondLst>
                                    <p:cond delay="750"/>
                                  </p:stCondLst>
                                  <p:endCondLst>
                                    <p:cond evt="begin" delay="0">
                                      <p:tn val="20"/>
                                    </p:cond>
                                  </p:end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Picture Placeholder 18">
            <a:extLst>
              <a:ext uri="{FF2B5EF4-FFF2-40B4-BE49-F238E27FC236}">
                <a16:creationId xmlns="" xmlns:a16="http://schemas.microsoft.com/office/drawing/2014/main" id="{1B1F1CE2-FF24-45EC-9071-2DF32B0F655F}"/>
              </a:ext>
            </a:extLst>
          </p:cNvPr>
          <p:cNvSpPr>
            <a:spLocks noGrp="1"/>
          </p:cNvSpPr>
          <p:nvPr>
            <p:ph type="pic" sz="quarter" idx="10"/>
          </p:nvPr>
        </p:nvSpPr>
        <p:spPr>
          <a:xfrm>
            <a:off x="0" y="4"/>
            <a:ext cx="3048000" cy="1566863"/>
          </a:xfrm>
          <a:prstGeom prst="rect">
            <a:avLst/>
          </a:prstGeom>
        </p:spPr>
        <p:txBody>
          <a:bodyPr/>
          <a:lstStyle/>
          <a:p>
            <a:endParaRPr lang="id-ID"/>
          </a:p>
        </p:txBody>
      </p:sp>
      <p:sp>
        <p:nvSpPr>
          <p:cNvPr id="6" name="Picture Placeholder 18">
            <a:extLst>
              <a:ext uri="{FF2B5EF4-FFF2-40B4-BE49-F238E27FC236}">
                <a16:creationId xmlns="" xmlns:a16="http://schemas.microsoft.com/office/drawing/2014/main" id="{3AB98F34-1126-4549-B7D5-96D343DD85EC}"/>
              </a:ext>
            </a:extLst>
          </p:cNvPr>
          <p:cNvSpPr>
            <a:spLocks noGrp="1"/>
          </p:cNvSpPr>
          <p:nvPr>
            <p:ph type="pic" sz="quarter" idx="11"/>
          </p:nvPr>
        </p:nvSpPr>
        <p:spPr>
          <a:xfrm>
            <a:off x="3048000" y="4"/>
            <a:ext cx="3048000" cy="1566863"/>
          </a:xfrm>
          <a:prstGeom prst="rect">
            <a:avLst/>
          </a:prstGeom>
        </p:spPr>
        <p:txBody>
          <a:bodyPr/>
          <a:lstStyle/>
          <a:p>
            <a:endParaRPr lang="id-ID"/>
          </a:p>
        </p:txBody>
      </p:sp>
      <p:sp>
        <p:nvSpPr>
          <p:cNvPr id="7" name="Picture Placeholder 18">
            <a:extLst>
              <a:ext uri="{FF2B5EF4-FFF2-40B4-BE49-F238E27FC236}">
                <a16:creationId xmlns="" xmlns:a16="http://schemas.microsoft.com/office/drawing/2014/main" id="{B8E6502F-89F0-4859-9743-AECA7886BC3D}"/>
              </a:ext>
            </a:extLst>
          </p:cNvPr>
          <p:cNvSpPr>
            <a:spLocks noGrp="1"/>
          </p:cNvSpPr>
          <p:nvPr>
            <p:ph type="pic" sz="quarter" idx="12"/>
          </p:nvPr>
        </p:nvSpPr>
        <p:spPr>
          <a:xfrm>
            <a:off x="6096000" y="4"/>
            <a:ext cx="3048000" cy="1566863"/>
          </a:xfrm>
          <a:prstGeom prst="rect">
            <a:avLst/>
          </a:prstGeom>
        </p:spPr>
        <p:txBody>
          <a:bodyPr/>
          <a:lstStyle/>
          <a:p>
            <a:endParaRPr lang="id-ID"/>
          </a:p>
        </p:txBody>
      </p:sp>
      <p:sp>
        <p:nvSpPr>
          <p:cNvPr id="8" name="Picture Placeholder 18">
            <a:extLst>
              <a:ext uri="{FF2B5EF4-FFF2-40B4-BE49-F238E27FC236}">
                <a16:creationId xmlns="" xmlns:a16="http://schemas.microsoft.com/office/drawing/2014/main" id="{B8AE95FC-5B15-44DE-9216-0E424E335E4F}"/>
              </a:ext>
            </a:extLst>
          </p:cNvPr>
          <p:cNvSpPr>
            <a:spLocks noGrp="1"/>
          </p:cNvSpPr>
          <p:nvPr>
            <p:ph type="pic" sz="quarter" idx="13"/>
          </p:nvPr>
        </p:nvSpPr>
        <p:spPr>
          <a:xfrm>
            <a:off x="9144000" y="4"/>
            <a:ext cx="3048000" cy="1566863"/>
          </a:xfrm>
          <a:prstGeom prst="rect">
            <a:avLst/>
          </a:prstGeom>
        </p:spPr>
        <p:txBody>
          <a:bodyPr/>
          <a:lstStyle/>
          <a:p>
            <a:endParaRPr lang="id-ID"/>
          </a:p>
        </p:txBody>
      </p:sp>
      <p:sp>
        <p:nvSpPr>
          <p:cNvPr id="9" name="Picture Placeholder 18">
            <a:extLst>
              <a:ext uri="{FF2B5EF4-FFF2-40B4-BE49-F238E27FC236}">
                <a16:creationId xmlns="" xmlns:a16="http://schemas.microsoft.com/office/drawing/2014/main" id="{9F4F9EE9-AF17-48ED-AA5F-C058EBF59BB4}"/>
              </a:ext>
            </a:extLst>
          </p:cNvPr>
          <p:cNvSpPr>
            <a:spLocks noGrp="1"/>
          </p:cNvSpPr>
          <p:nvPr>
            <p:ph type="pic" sz="quarter" idx="14"/>
          </p:nvPr>
        </p:nvSpPr>
        <p:spPr>
          <a:xfrm>
            <a:off x="0" y="1553279"/>
            <a:ext cx="3048000" cy="1566863"/>
          </a:xfrm>
          <a:prstGeom prst="rect">
            <a:avLst/>
          </a:prstGeom>
        </p:spPr>
        <p:txBody>
          <a:bodyPr/>
          <a:lstStyle/>
          <a:p>
            <a:endParaRPr lang="id-ID"/>
          </a:p>
        </p:txBody>
      </p:sp>
      <p:sp>
        <p:nvSpPr>
          <p:cNvPr id="10" name="Picture Placeholder 18">
            <a:extLst>
              <a:ext uri="{FF2B5EF4-FFF2-40B4-BE49-F238E27FC236}">
                <a16:creationId xmlns="" xmlns:a16="http://schemas.microsoft.com/office/drawing/2014/main" id="{4EC449DE-6BBD-4D76-9E7B-7A5D73663F21}"/>
              </a:ext>
            </a:extLst>
          </p:cNvPr>
          <p:cNvSpPr>
            <a:spLocks noGrp="1"/>
          </p:cNvSpPr>
          <p:nvPr>
            <p:ph type="pic" sz="quarter" idx="15"/>
          </p:nvPr>
        </p:nvSpPr>
        <p:spPr>
          <a:xfrm>
            <a:off x="3048000" y="1553279"/>
            <a:ext cx="3048000" cy="1566863"/>
          </a:xfrm>
          <a:prstGeom prst="rect">
            <a:avLst/>
          </a:prstGeom>
        </p:spPr>
        <p:txBody>
          <a:bodyPr/>
          <a:lstStyle/>
          <a:p>
            <a:endParaRPr lang="id-ID"/>
          </a:p>
        </p:txBody>
      </p:sp>
      <p:sp>
        <p:nvSpPr>
          <p:cNvPr id="11" name="Picture Placeholder 18">
            <a:extLst>
              <a:ext uri="{FF2B5EF4-FFF2-40B4-BE49-F238E27FC236}">
                <a16:creationId xmlns="" xmlns:a16="http://schemas.microsoft.com/office/drawing/2014/main" id="{3D208F03-C572-4B7C-9EFD-5DBC21DBC005}"/>
              </a:ext>
            </a:extLst>
          </p:cNvPr>
          <p:cNvSpPr>
            <a:spLocks noGrp="1"/>
          </p:cNvSpPr>
          <p:nvPr>
            <p:ph type="pic" sz="quarter" idx="16"/>
          </p:nvPr>
        </p:nvSpPr>
        <p:spPr>
          <a:xfrm>
            <a:off x="6096000" y="1553279"/>
            <a:ext cx="3048000" cy="1566863"/>
          </a:xfrm>
          <a:prstGeom prst="rect">
            <a:avLst/>
          </a:prstGeom>
        </p:spPr>
        <p:txBody>
          <a:bodyPr/>
          <a:lstStyle/>
          <a:p>
            <a:endParaRPr lang="id-ID"/>
          </a:p>
        </p:txBody>
      </p:sp>
      <p:sp>
        <p:nvSpPr>
          <p:cNvPr id="12" name="Picture Placeholder 18">
            <a:extLst>
              <a:ext uri="{FF2B5EF4-FFF2-40B4-BE49-F238E27FC236}">
                <a16:creationId xmlns="" xmlns:a16="http://schemas.microsoft.com/office/drawing/2014/main" id="{D6829DA9-2BB9-4E4A-992B-E2DDB2A95938}"/>
              </a:ext>
            </a:extLst>
          </p:cNvPr>
          <p:cNvSpPr>
            <a:spLocks noGrp="1"/>
          </p:cNvSpPr>
          <p:nvPr>
            <p:ph type="pic" sz="quarter" idx="17"/>
          </p:nvPr>
        </p:nvSpPr>
        <p:spPr>
          <a:xfrm>
            <a:off x="9144000" y="1553279"/>
            <a:ext cx="3048000" cy="1566863"/>
          </a:xfrm>
          <a:prstGeom prst="rect">
            <a:avLst/>
          </a:prstGeom>
        </p:spPr>
        <p:txBody>
          <a:bodyPr/>
          <a:lstStyle/>
          <a:p>
            <a:endParaRPr lang="id-ID"/>
          </a:p>
        </p:txBody>
      </p:sp>
      <p:sp>
        <p:nvSpPr>
          <p:cNvPr id="13" name="Picture Placeholder 18">
            <a:extLst>
              <a:ext uri="{FF2B5EF4-FFF2-40B4-BE49-F238E27FC236}">
                <a16:creationId xmlns="" xmlns:a16="http://schemas.microsoft.com/office/drawing/2014/main" id="{8FD0B862-FD87-413E-AB2D-745A6B995244}"/>
              </a:ext>
            </a:extLst>
          </p:cNvPr>
          <p:cNvSpPr>
            <a:spLocks noGrp="1"/>
          </p:cNvSpPr>
          <p:nvPr>
            <p:ph type="pic" sz="quarter" idx="18"/>
          </p:nvPr>
        </p:nvSpPr>
        <p:spPr>
          <a:xfrm>
            <a:off x="0" y="3119438"/>
            <a:ext cx="3048000" cy="1566863"/>
          </a:xfrm>
          <a:prstGeom prst="rect">
            <a:avLst/>
          </a:prstGeom>
        </p:spPr>
        <p:txBody>
          <a:bodyPr/>
          <a:lstStyle/>
          <a:p>
            <a:endParaRPr lang="id-ID"/>
          </a:p>
        </p:txBody>
      </p:sp>
      <p:sp>
        <p:nvSpPr>
          <p:cNvPr id="14" name="Picture Placeholder 18">
            <a:extLst>
              <a:ext uri="{FF2B5EF4-FFF2-40B4-BE49-F238E27FC236}">
                <a16:creationId xmlns="" xmlns:a16="http://schemas.microsoft.com/office/drawing/2014/main" id="{FDFD7836-8F54-4AB3-A6EB-CDBA1806E99F}"/>
              </a:ext>
            </a:extLst>
          </p:cNvPr>
          <p:cNvSpPr>
            <a:spLocks noGrp="1"/>
          </p:cNvSpPr>
          <p:nvPr>
            <p:ph type="pic" sz="quarter" idx="19"/>
          </p:nvPr>
        </p:nvSpPr>
        <p:spPr>
          <a:xfrm>
            <a:off x="3048000" y="3119438"/>
            <a:ext cx="3048000" cy="1566863"/>
          </a:xfrm>
          <a:prstGeom prst="rect">
            <a:avLst/>
          </a:prstGeom>
        </p:spPr>
        <p:txBody>
          <a:bodyPr/>
          <a:lstStyle/>
          <a:p>
            <a:endParaRPr lang="id-ID"/>
          </a:p>
        </p:txBody>
      </p:sp>
      <p:sp>
        <p:nvSpPr>
          <p:cNvPr id="15" name="Picture Placeholder 18">
            <a:extLst>
              <a:ext uri="{FF2B5EF4-FFF2-40B4-BE49-F238E27FC236}">
                <a16:creationId xmlns="" xmlns:a16="http://schemas.microsoft.com/office/drawing/2014/main" id="{17EC45C8-6561-4C12-A529-888A6C6D759A}"/>
              </a:ext>
            </a:extLst>
          </p:cNvPr>
          <p:cNvSpPr>
            <a:spLocks noGrp="1"/>
          </p:cNvSpPr>
          <p:nvPr>
            <p:ph type="pic" sz="quarter" idx="20"/>
          </p:nvPr>
        </p:nvSpPr>
        <p:spPr>
          <a:xfrm>
            <a:off x="6096000" y="3119438"/>
            <a:ext cx="3048000" cy="1566863"/>
          </a:xfrm>
          <a:prstGeom prst="rect">
            <a:avLst/>
          </a:prstGeom>
        </p:spPr>
        <p:txBody>
          <a:bodyPr/>
          <a:lstStyle/>
          <a:p>
            <a:endParaRPr lang="id-ID"/>
          </a:p>
        </p:txBody>
      </p:sp>
      <p:sp>
        <p:nvSpPr>
          <p:cNvPr id="16" name="Picture Placeholder 18">
            <a:extLst>
              <a:ext uri="{FF2B5EF4-FFF2-40B4-BE49-F238E27FC236}">
                <a16:creationId xmlns="" xmlns:a16="http://schemas.microsoft.com/office/drawing/2014/main" id="{DECBF615-6DEB-453F-8A21-A51447D36B5A}"/>
              </a:ext>
            </a:extLst>
          </p:cNvPr>
          <p:cNvSpPr>
            <a:spLocks noGrp="1"/>
          </p:cNvSpPr>
          <p:nvPr>
            <p:ph type="pic" sz="quarter" idx="21"/>
          </p:nvPr>
        </p:nvSpPr>
        <p:spPr>
          <a:xfrm>
            <a:off x="9144000" y="3119438"/>
            <a:ext cx="3048000" cy="1566863"/>
          </a:xfrm>
          <a:prstGeom prst="rect">
            <a:avLst/>
          </a:prstGeom>
        </p:spPr>
        <p:txBody>
          <a:bodyPr/>
          <a:lstStyle/>
          <a:p>
            <a:endParaRPr lang="id-ID"/>
          </a:p>
        </p:txBody>
      </p:sp>
    </p:spTree>
    <p:extLst>
      <p:ext uri="{BB962C8B-B14F-4D97-AF65-F5344CB8AC3E}">
        <p14:creationId xmlns:p14="http://schemas.microsoft.com/office/powerpoint/2010/main" val="604004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nodePh="1">
                                  <p:stCondLst>
                                    <p:cond delay="250"/>
                                  </p:stCondLst>
                                  <p:endCondLst>
                                    <p:cond evt="begin" delay="0">
                                      <p:tn val="10"/>
                                    </p:cond>
                                  </p:end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nodePh="1">
                                  <p:stCondLst>
                                    <p:cond delay="500"/>
                                  </p:stCondLst>
                                  <p:endCondLst>
                                    <p:cond evt="begin" delay="0">
                                      <p:tn val="15"/>
                                    </p:cond>
                                  </p:end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nodePh="1">
                                  <p:stCondLst>
                                    <p:cond delay="750"/>
                                  </p:stCondLst>
                                  <p:endCondLst>
                                    <p:cond evt="begin" delay="0">
                                      <p:tn val="20"/>
                                    </p:cond>
                                  </p:end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nodePh="1">
                                  <p:stCondLst>
                                    <p:cond delay="1000"/>
                                  </p:stCondLst>
                                  <p:endCondLst>
                                    <p:cond evt="begin" delay="0">
                                      <p:tn val="25"/>
                                    </p:cond>
                                  </p:end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nodePh="1">
                                  <p:stCondLst>
                                    <p:cond delay="1250"/>
                                  </p:stCondLst>
                                  <p:endCondLst>
                                    <p:cond evt="begin" delay="0">
                                      <p:tn val="30"/>
                                    </p:cond>
                                  </p:end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nodePh="1">
                                  <p:stCondLst>
                                    <p:cond delay="1500"/>
                                  </p:stCondLst>
                                  <p:endCondLst>
                                    <p:cond evt="begin" delay="0">
                                      <p:tn val="35"/>
                                    </p:cond>
                                  </p:end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nodePh="1">
                                  <p:stCondLst>
                                    <p:cond delay="1750"/>
                                  </p:stCondLst>
                                  <p:endCondLst>
                                    <p:cond evt="begin" delay="0">
                                      <p:tn val="40"/>
                                    </p:cond>
                                  </p:end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nodePh="1">
                                  <p:stCondLst>
                                    <p:cond delay="2000"/>
                                  </p:stCondLst>
                                  <p:endCondLst>
                                    <p:cond evt="begin" delay="0">
                                      <p:tn val="45"/>
                                    </p:cond>
                                  </p:end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grpId="0" nodeType="withEffect" nodePh="1">
                                  <p:stCondLst>
                                    <p:cond delay="2250"/>
                                  </p:stCondLst>
                                  <p:endCondLst>
                                    <p:cond evt="begin" delay="0">
                                      <p:tn val="50"/>
                                    </p:cond>
                                  </p:end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nodePh="1">
                                  <p:stCondLst>
                                    <p:cond delay="2500"/>
                                  </p:stCondLst>
                                  <p:endCondLst>
                                    <p:cond evt="begin" delay="0">
                                      <p:tn val="55"/>
                                    </p:cond>
                                  </p:end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grpId="0" nodeType="withEffect" nodePh="1">
                                  <p:stCondLst>
                                    <p:cond delay="2750"/>
                                  </p:stCondLst>
                                  <p:endCondLst>
                                    <p:cond evt="begin" delay="0">
                                      <p:tn val="60"/>
                                    </p:cond>
                                  </p:end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Picture Placeholder 6">
            <a:extLst>
              <a:ext uri="{FF2B5EF4-FFF2-40B4-BE49-F238E27FC236}">
                <a16:creationId xmlns="" xmlns:a16="http://schemas.microsoft.com/office/drawing/2014/main" id="{D437C621-12BA-49B8-B8D0-70F215A45C75}"/>
              </a:ext>
            </a:extLst>
          </p:cNvPr>
          <p:cNvSpPr>
            <a:spLocks noGrp="1"/>
          </p:cNvSpPr>
          <p:nvPr>
            <p:ph type="pic" sz="quarter" idx="10"/>
          </p:nvPr>
        </p:nvSpPr>
        <p:spPr>
          <a:xfrm>
            <a:off x="1" y="0"/>
            <a:ext cx="6366891" cy="6858000"/>
          </a:xfrm>
          <a:custGeom>
            <a:avLst/>
            <a:gdLst>
              <a:gd name="connsiteX0" fmla="*/ 3946819 w 6366890"/>
              <a:gd name="connsiteY0" fmla="*/ 2603978 h 6858000"/>
              <a:gd name="connsiteX1" fmla="*/ 6366890 w 6366890"/>
              <a:gd name="connsiteY1" fmla="*/ 2603978 h 6858000"/>
              <a:gd name="connsiteX2" fmla="*/ 3129111 w 6366890"/>
              <a:gd name="connsiteY2" fmla="*/ 6858000 h 6858000"/>
              <a:gd name="connsiteX3" fmla="*/ 709040 w 6366890"/>
              <a:gd name="connsiteY3" fmla="*/ 6858000 h 6858000"/>
              <a:gd name="connsiteX4" fmla="*/ 3262308 w 6366890"/>
              <a:gd name="connsiteY4" fmla="*/ 0 h 6858000"/>
              <a:gd name="connsiteX5" fmla="*/ 5700713 w 6366890"/>
              <a:gd name="connsiteY5" fmla="*/ 0 h 6858000"/>
              <a:gd name="connsiteX6" fmla="*/ 2438405 w 6366890"/>
              <a:gd name="connsiteY6" fmla="*/ 4286250 h 6858000"/>
              <a:gd name="connsiteX7" fmla="*/ 0 w 6366890"/>
              <a:gd name="connsiteY7" fmla="*/ 4286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66890" h="6858000">
                <a:moveTo>
                  <a:pt x="3946819" y="2603978"/>
                </a:moveTo>
                <a:lnTo>
                  <a:pt x="6366890" y="2603978"/>
                </a:lnTo>
                <a:lnTo>
                  <a:pt x="3129111" y="6858000"/>
                </a:lnTo>
                <a:lnTo>
                  <a:pt x="709040" y="6858000"/>
                </a:lnTo>
                <a:close/>
                <a:moveTo>
                  <a:pt x="3262308" y="0"/>
                </a:moveTo>
                <a:lnTo>
                  <a:pt x="5700713" y="0"/>
                </a:lnTo>
                <a:lnTo>
                  <a:pt x="2438405" y="4286250"/>
                </a:lnTo>
                <a:lnTo>
                  <a:pt x="0" y="4286250"/>
                </a:lnTo>
                <a:close/>
              </a:path>
            </a:pathLst>
          </a:custGeom>
        </p:spPr>
        <p:txBody>
          <a:bodyPr wrap="square">
            <a:noAutofit/>
          </a:bodyPr>
          <a:lstStyle/>
          <a:p>
            <a:endParaRPr lang="id-ID"/>
          </a:p>
        </p:txBody>
      </p:sp>
    </p:spTree>
    <p:extLst>
      <p:ext uri="{BB962C8B-B14F-4D97-AF65-F5344CB8AC3E}">
        <p14:creationId xmlns:p14="http://schemas.microsoft.com/office/powerpoint/2010/main" val="2219530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Picture Placeholder 9">
            <a:extLst>
              <a:ext uri="{FF2B5EF4-FFF2-40B4-BE49-F238E27FC236}">
                <a16:creationId xmlns="" xmlns:a16="http://schemas.microsoft.com/office/drawing/2014/main" id="{1069E8BA-B8DD-4D8B-9314-0058D90EFB67}"/>
              </a:ext>
            </a:extLst>
          </p:cNvPr>
          <p:cNvSpPr>
            <a:spLocks noGrp="1"/>
          </p:cNvSpPr>
          <p:nvPr>
            <p:ph type="pic" sz="quarter" idx="11"/>
          </p:nvPr>
        </p:nvSpPr>
        <p:spPr>
          <a:xfrm>
            <a:off x="7127831" y="4554537"/>
            <a:ext cx="4807863" cy="4807863"/>
          </a:xfrm>
          <a:custGeom>
            <a:avLst/>
            <a:gdLst>
              <a:gd name="connsiteX0" fmla="*/ 2403932 w 4807863"/>
              <a:gd name="connsiteY0" fmla="*/ 0 h 4807863"/>
              <a:gd name="connsiteX1" fmla="*/ 4807863 w 4807863"/>
              <a:gd name="connsiteY1" fmla="*/ 2403932 h 4807863"/>
              <a:gd name="connsiteX2" fmla="*/ 2403932 w 4807863"/>
              <a:gd name="connsiteY2" fmla="*/ 4807863 h 4807863"/>
              <a:gd name="connsiteX3" fmla="*/ 0 w 4807863"/>
              <a:gd name="connsiteY3" fmla="*/ 2403932 h 4807863"/>
            </a:gdLst>
            <a:ahLst/>
            <a:cxnLst>
              <a:cxn ang="0">
                <a:pos x="connsiteX0" y="connsiteY0"/>
              </a:cxn>
              <a:cxn ang="0">
                <a:pos x="connsiteX1" y="connsiteY1"/>
              </a:cxn>
              <a:cxn ang="0">
                <a:pos x="connsiteX2" y="connsiteY2"/>
              </a:cxn>
              <a:cxn ang="0">
                <a:pos x="connsiteX3" y="connsiteY3"/>
              </a:cxn>
            </a:cxnLst>
            <a:rect l="l" t="t" r="r" b="b"/>
            <a:pathLst>
              <a:path w="4807863" h="4807863">
                <a:moveTo>
                  <a:pt x="2403932" y="0"/>
                </a:moveTo>
                <a:lnTo>
                  <a:pt x="4807863" y="2403932"/>
                </a:lnTo>
                <a:lnTo>
                  <a:pt x="2403932" y="4807863"/>
                </a:lnTo>
                <a:lnTo>
                  <a:pt x="0" y="2403932"/>
                </a:lnTo>
                <a:close/>
              </a:path>
            </a:pathLst>
          </a:custGeom>
        </p:spPr>
        <p:txBody>
          <a:bodyPr wrap="square">
            <a:noAutofit/>
          </a:bodyPr>
          <a:lstStyle/>
          <a:p>
            <a:endParaRPr lang="id-ID"/>
          </a:p>
        </p:txBody>
      </p:sp>
      <p:sp>
        <p:nvSpPr>
          <p:cNvPr id="9" name="Picture Placeholder 10">
            <a:extLst>
              <a:ext uri="{FF2B5EF4-FFF2-40B4-BE49-F238E27FC236}">
                <a16:creationId xmlns="" xmlns:a16="http://schemas.microsoft.com/office/drawing/2014/main" id="{1F250687-C346-4AD9-8113-B6471FD83F4F}"/>
              </a:ext>
            </a:extLst>
          </p:cNvPr>
          <p:cNvSpPr>
            <a:spLocks noGrp="1"/>
          </p:cNvSpPr>
          <p:nvPr>
            <p:ph type="pic" sz="quarter" idx="12"/>
          </p:nvPr>
        </p:nvSpPr>
        <p:spPr>
          <a:xfrm>
            <a:off x="9716087" y="1978127"/>
            <a:ext cx="4807863" cy="4807863"/>
          </a:xfrm>
          <a:custGeom>
            <a:avLst/>
            <a:gdLst>
              <a:gd name="connsiteX0" fmla="*/ 2403932 w 4807863"/>
              <a:gd name="connsiteY0" fmla="*/ 0 h 4807863"/>
              <a:gd name="connsiteX1" fmla="*/ 4807863 w 4807863"/>
              <a:gd name="connsiteY1" fmla="*/ 2403932 h 4807863"/>
              <a:gd name="connsiteX2" fmla="*/ 2403932 w 4807863"/>
              <a:gd name="connsiteY2" fmla="*/ 4807863 h 4807863"/>
              <a:gd name="connsiteX3" fmla="*/ 0 w 4807863"/>
              <a:gd name="connsiteY3" fmla="*/ 2403932 h 4807863"/>
            </a:gdLst>
            <a:ahLst/>
            <a:cxnLst>
              <a:cxn ang="0">
                <a:pos x="connsiteX0" y="connsiteY0"/>
              </a:cxn>
              <a:cxn ang="0">
                <a:pos x="connsiteX1" y="connsiteY1"/>
              </a:cxn>
              <a:cxn ang="0">
                <a:pos x="connsiteX2" y="connsiteY2"/>
              </a:cxn>
              <a:cxn ang="0">
                <a:pos x="connsiteX3" y="connsiteY3"/>
              </a:cxn>
            </a:cxnLst>
            <a:rect l="l" t="t" r="r" b="b"/>
            <a:pathLst>
              <a:path w="4807863" h="4807863">
                <a:moveTo>
                  <a:pt x="2403932" y="0"/>
                </a:moveTo>
                <a:lnTo>
                  <a:pt x="4807863" y="2403932"/>
                </a:lnTo>
                <a:lnTo>
                  <a:pt x="2403932" y="4807863"/>
                </a:lnTo>
                <a:lnTo>
                  <a:pt x="0" y="2403932"/>
                </a:lnTo>
                <a:close/>
              </a:path>
            </a:pathLst>
          </a:custGeom>
        </p:spPr>
        <p:txBody>
          <a:bodyPr wrap="square">
            <a:noAutofit/>
          </a:bodyPr>
          <a:lstStyle/>
          <a:p>
            <a:endParaRPr lang="id-ID"/>
          </a:p>
        </p:txBody>
      </p:sp>
      <p:sp>
        <p:nvSpPr>
          <p:cNvPr id="10" name="Picture Placeholder 11">
            <a:extLst>
              <a:ext uri="{FF2B5EF4-FFF2-40B4-BE49-F238E27FC236}">
                <a16:creationId xmlns="" xmlns:a16="http://schemas.microsoft.com/office/drawing/2014/main" id="{EFB1191E-6D02-497C-B9AA-D0169754136B}"/>
              </a:ext>
            </a:extLst>
          </p:cNvPr>
          <p:cNvSpPr>
            <a:spLocks noGrp="1"/>
          </p:cNvSpPr>
          <p:nvPr>
            <p:ph type="pic" sz="quarter" idx="13"/>
          </p:nvPr>
        </p:nvSpPr>
        <p:spPr>
          <a:xfrm>
            <a:off x="4539574" y="1978127"/>
            <a:ext cx="4807863" cy="4807863"/>
          </a:xfrm>
          <a:custGeom>
            <a:avLst/>
            <a:gdLst>
              <a:gd name="connsiteX0" fmla="*/ 2403932 w 4807863"/>
              <a:gd name="connsiteY0" fmla="*/ 0 h 4807863"/>
              <a:gd name="connsiteX1" fmla="*/ 4807863 w 4807863"/>
              <a:gd name="connsiteY1" fmla="*/ 2403932 h 4807863"/>
              <a:gd name="connsiteX2" fmla="*/ 2403932 w 4807863"/>
              <a:gd name="connsiteY2" fmla="*/ 4807863 h 4807863"/>
              <a:gd name="connsiteX3" fmla="*/ 0 w 4807863"/>
              <a:gd name="connsiteY3" fmla="*/ 2403932 h 4807863"/>
            </a:gdLst>
            <a:ahLst/>
            <a:cxnLst>
              <a:cxn ang="0">
                <a:pos x="connsiteX0" y="connsiteY0"/>
              </a:cxn>
              <a:cxn ang="0">
                <a:pos x="connsiteX1" y="connsiteY1"/>
              </a:cxn>
              <a:cxn ang="0">
                <a:pos x="connsiteX2" y="connsiteY2"/>
              </a:cxn>
              <a:cxn ang="0">
                <a:pos x="connsiteX3" y="connsiteY3"/>
              </a:cxn>
            </a:cxnLst>
            <a:rect l="l" t="t" r="r" b="b"/>
            <a:pathLst>
              <a:path w="4807863" h="4807863">
                <a:moveTo>
                  <a:pt x="2403932" y="0"/>
                </a:moveTo>
                <a:lnTo>
                  <a:pt x="4807863" y="2403932"/>
                </a:lnTo>
                <a:lnTo>
                  <a:pt x="2403932" y="4807863"/>
                </a:lnTo>
                <a:lnTo>
                  <a:pt x="0" y="2403932"/>
                </a:lnTo>
                <a:close/>
              </a:path>
            </a:pathLst>
          </a:custGeom>
        </p:spPr>
        <p:txBody>
          <a:bodyPr wrap="square">
            <a:noAutofit/>
          </a:bodyPr>
          <a:lstStyle/>
          <a:p>
            <a:endParaRPr lang="id-ID"/>
          </a:p>
        </p:txBody>
      </p:sp>
      <p:sp>
        <p:nvSpPr>
          <p:cNvPr id="11" name="Picture Placeholder 8">
            <a:extLst>
              <a:ext uri="{FF2B5EF4-FFF2-40B4-BE49-F238E27FC236}">
                <a16:creationId xmlns="" xmlns:a16="http://schemas.microsoft.com/office/drawing/2014/main" id="{1A7B212E-4D8D-4380-BDEA-9D86F9196965}"/>
              </a:ext>
            </a:extLst>
          </p:cNvPr>
          <p:cNvSpPr>
            <a:spLocks noGrp="1"/>
          </p:cNvSpPr>
          <p:nvPr>
            <p:ph type="pic" sz="quarter" idx="10"/>
          </p:nvPr>
        </p:nvSpPr>
        <p:spPr>
          <a:xfrm>
            <a:off x="7127831" y="-598290"/>
            <a:ext cx="4807863" cy="4807863"/>
          </a:xfrm>
          <a:custGeom>
            <a:avLst/>
            <a:gdLst>
              <a:gd name="connsiteX0" fmla="*/ 2403932 w 4807863"/>
              <a:gd name="connsiteY0" fmla="*/ 0 h 4807863"/>
              <a:gd name="connsiteX1" fmla="*/ 4807863 w 4807863"/>
              <a:gd name="connsiteY1" fmla="*/ 2403932 h 4807863"/>
              <a:gd name="connsiteX2" fmla="*/ 2403932 w 4807863"/>
              <a:gd name="connsiteY2" fmla="*/ 4807863 h 4807863"/>
              <a:gd name="connsiteX3" fmla="*/ 0 w 4807863"/>
              <a:gd name="connsiteY3" fmla="*/ 2403932 h 4807863"/>
            </a:gdLst>
            <a:ahLst/>
            <a:cxnLst>
              <a:cxn ang="0">
                <a:pos x="connsiteX0" y="connsiteY0"/>
              </a:cxn>
              <a:cxn ang="0">
                <a:pos x="connsiteX1" y="connsiteY1"/>
              </a:cxn>
              <a:cxn ang="0">
                <a:pos x="connsiteX2" y="connsiteY2"/>
              </a:cxn>
              <a:cxn ang="0">
                <a:pos x="connsiteX3" y="connsiteY3"/>
              </a:cxn>
            </a:cxnLst>
            <a:rect l="l" t="t" r="r" b="b"/>
            <a:pathLst>
              <a:path w="4807863" h="4807863">
                <a:moveTo>
                  <a:pt x="2403932" y="0"/>
                </a:moveTo>
                <a:lnTo>
                  <a:pt x="4807863" y="2403932"/>
                </a:lnTo>
                <a:lnTo>
                  <a:pt x="2403932" y="4807863"/>
                </a:lnTo>
                <a:lnTo>
                  <a:pt x="0" y="2403932"/>
                </a:lnTo>
                <a:close/>
              </a:path>
            </a:pathLst>
          </a:custGeom>
        </p:spPr>
        <p:txBody>
          <a:bodyPr wrap="square">
            <a:noAutofit/>
          </a:bodyPr>
          <a:lstStyle/>
          <a:p>
            <a:endParaRPr lang="id-ID"/>
          </a:p>
        </p:txBody>
      </p:sp>
    </p:spTree>
    <p:extLst>
      <p:ext uri="{BB962C8B-B14F-4D97-AF65-F5344CB8AC3E}">
        <p14:creationId xmlns:p14="http://schemas.microsoft.com/office/powerpoint/2010/main" val="3584390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nodePh="1">
                                  <p:stCondLst>
                                    <p:cond delay="25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nodePh="1">
                                  <p:stCondLst>
                                    <p:cond delay="500"/>
                                  </p:stCondLst>
                                  <p:endCondLst>
                                    <p:cond evt="begin" delay="0">
                                      <p:tn val="15"/>
                                    </p:cond>
                                  </p:end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nodePh="1">
                                  <p:stCondLst>
                                    <p:cond delay="750"/>
                                  </p:stCondLst>
                                  <p:endCondLst>
                                    <p:cond evt="begin" delay="0">
                                      <p:tn val="20"/>
                                    </p:cond>
                                  </p:end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26A47F-B4FA-40A5-9BC7-40126E95760C}" type="datetimeFigureOut">
              <a:rPr lang="zh-CN" altLang="en-US" smtClean="0"/>
              <a:t>2020/6/27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0DB8DB-830A-4898-8912-88CE535CA214}" type="slidenum">
              <a:rPr lang="zh-CN" altLang="en-US" smtClean="0"/>
              <a:t>‹#›</a:t>
            </a:fld>
            <a:endParaRPr lang="zh-CN" altLang="en-US"/>
          </a:p>
        </p:txBody>
      </p:sp>
    </p:spTree>
    <p:extLst>
      <p:ext uri="{BB962C8B-B14F-4D97-AF65-F5344CB8AC3E}">
        <p14:creationId xmlns:p14="http://schemas.microsoft.com/office/powerpoint/2010/main" val="11117544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2.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8" Type="http://schemas.openxmlformats.org/officeDocument/2006/relationships/image" Target="../media/image42.jpeg"/><Relationship Id="rId13" Type="http://schemas.openxmlformats.org/officeDocument/2006/relationships/image" Target="../media/image47.jpeg"/><Relationship Id="rId3" Type="http://schemas.openxmlformats.org/officeDocument/2006/relationships/image" Target="../media/image37.jpeg"/><Relationship Id="rId7" Type="http://schemas.openxmlformats.org/officeDocument/2006/relationships/image" Target="../media/image41.jpeg"/><Relationship Id="rId12" Type="http://schemas.openxmlformats.org/officeDocument/2006/relationships/image" Target="../media/image46.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0.jpeg"/><Relationship Id="rId11" Type="http://schemas.openxmlformats.org/officeDocument/2006/relationships/image" Target="../media/image45.jpeg"/><Relationship Id="rId5" Type="http://schemas.openxmlformats.org/officeDocument/2006/relationships/image" Target="../media/image39.jpeg"/><Relationship Id="rId10" Type="http://schemas.openxmlformats.org/officeDocument/2006/relationships/image" Target="../media/image44.jpeg"/><Relationship Id="rId4" Type="http://schemas.openxmlformats.org/officeDocument/2006/relationships/image" Target="../media/image38.jpeg"/><Relationship Id="rId9" Type="http://schemas.openxmlformats.org/officeDocument/2006/relationships/image" Target="../media/image43.jpeg"/><Relationship Id="rId14" Type="http://schemas.openxmlformats.org/officeDocument/2006/relationships/image" Target="../media/image48.jpeg"/></Relationships>
</file>

<file path=ppt/slides/_rels/slide1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16.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16.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16.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image" Target="../media/image16.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6.svg"/><Relationship Id="rId3" Type="http://schemas.openxmlformats.org/officeDocument/2006/relationships/image" Target="../media/image1.png"/><Relationship Id="rId7" Type="http://schemas.openxmlformats.org/officeDocument/2006/relationships/image" Target="../media/image10.sv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4.sv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12.svg"/><Relationship Id="rId1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2.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59.jpeg"/><Relationship Id="rId4" Type="http://schemas.openxmlformats.org/officeDocument/2006/relationships/image" Target="../media/image58.jpeg"/></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13" Type="http://schemas.microsoft.com/office/2007/relationships/hdphoto" Target="../media/hdphoto5.wdp"/><Relationship Id="rId3" Type="http://schemas.openxmlformats.org/officeDocument/2006/relationships/image" Target="../media/image21.jpeg"/><Relationship Id="rId7" Type="http://schemas.microsoft.com/office/2007/relationships/hdphoto" Target="../media/hdphoto2.wdp"/><Relationship Id="rId12"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3.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25.png"/><Relationship Id="rId4" Type="http://schemas.openxmlformats.org/officeDocument/2006/relationships/image" Target="../media/image22.png"/><Relationship Id="rId9"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29.jpeg"/><Relationship Id="rId4" Type="http://schemas.openxmlformats.org/officeDocument/2006/relationships/image" Target="../media/image28.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15.png"/><Relationship Id="rId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C7E2AB"/>
            </a:gs>
            <a:gs pos="98842">
              <a:srgbClr val="C7E2AB"/>
            </a:gs>
            <a:gs pos="71000">
              <a:schemeClr val="bg1"/>
            </a:gs>
            <a:gs pos="28000">
              <a:schemeClr val="bg1"/>
            </a:gs>
          </a:gsLst>
          <a:lin ang="16200000" scaled="1"/>
          <a:tileRect/>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8889"/>
            <a:ext cx="12192000" cy="929111"/>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675" y="5557325"/>
            <a:ext cx="12192000" cy="1125989"/>
          </a:xfrm>
          <a:prstGeom prst="rect">
            <a:avLst/>
          </a:prstGeom>
        </p:spPr>
      </p:pic>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675" y="-1312184"/>
            <a:ext cx="12192000" cy="5729517"/>
          </a:xfrm>
          <a:prstGeom prst="rect">
            <a:avLst/>
          </a:prstGeom>
        </p:spPr>
      </p:pic>
      <p:grpSp>
        <p:nvGrpSpPr>
          <p:cNvPr id="5" name="组合 4">
            <a:extLst>
              <a:ext uri="{FF2B5EF4-FFF2-40B4-BE49-F238E27FC236}">
                <a16:creationId xmlns="" xmlns:a16="http://schemas.microsoft.com/office/drawing/2014/main" id="{FC8DAD3B-2538-4CAA-8795-CE271602267F}"/>
              </a:ext>
            </a:extLst>
          </p:cNvPr>
          <p:cNvGrpSpPr/>
          <p:nvPr/>
        </p:nvGrpSpPr>
        <p:grpSpPr>
          <a:xfrm>
            <a:off x="0" y="1201826"/>
            <a:ext cx="5308166" cy="4706684"/>
            <a:chOff x="0" y="1201826"/>
            <a:chExt cx="5308166" cy="4706684"/>
          </a:xfrm>
        </p:grpSpPr>
        <p:grpSp>
          <p:nvGrpSpPr>
            <p:cNvPr id="24" name="组合 23"/>
            <p:cNvGrpSpPr/>
            <p:nvPr/>
          </p:nvGrpSpPr>
          <p:grpSpPr>
            <a:xfrm>
              <a:off x="1355291" y="2276484"/>
              <a:ext cx="3952875" cy="2005756"/>
              <a:chOff x="7653337" y="-2000729"/>
              <a:chExt cx="3952875" cy="2005756"/>
            </a:xfrm>
          </p:grpSpPr>
          <p:pic>
            <p:nvPicPr>
              <p:cNvPr id="15" name="图片 1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653337" y="-1994599"/>
                <a:ext cx="3952875" cy="1743075"/>
              </a:xfrm>
              <a:prstGeom prst="rect">
                <a:avLst/>
              </a:prstGeom>
            </p:spPr>
          </p:pic>
          <p:pic>
            <p:nvPicPr>
              <p:cNvPr id="13" name="图片 1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53412" y="-2000729"/>
                <a:ext cx="1986670" cy="2005756"/>
              </a:xfrm>
              <a:prstGeom prst="rect">
                <a:avLst/>
              </a:prstGeom>
            </p:spPr>
          </p:pic>
        </p:grpSp>
        <p:grpSp>
          <p:nvGrpSpPr>
            <p:cNvPr id="25" name="组合 24"/>
            <p:cNvGrpSpPr/>
            <p:nvPr/>
          </p:nvGrpSpPr>
          <p:grpSpPr>
            <a:xfrm>
              <a:off x="0" y="1201826"/>
              <a:ext cx="5060156" cy="4706684"/>
              <a:chOff x="0" y="1201826"/>
              <a:chExt cx="5060156" cy="4706684"/>
            </a:xfrm>
          </p:grpSpPr>
          <p:pic>
            <p:nvPicPr>
              <p:cNvPr id="17" name="图片 1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4094235"/>
                <a:ext cx="3829050" cy="1814275"/>
              </a:xfrm>
              <a:prstGeom prst="rect">
                <a:avLst/>
              </a:prstGeom>
            </p:spPr>
          </p:pic>
          <p:pic>
            <p:nvPicPr>
              <p:cNvPr id="23" name="图片 2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355291" y="1201826"/>
                <a:ext cx="3704865" cy="3721105"/>
              </a:xfrm>
              <a:prstGeom prst="rect">
                <a:avLst/>
              </a:prstGeom>
            </p:spPr>
          </p:pic>
        </p:grpSp>
      </p:grpSp>
      <p:sp>
        <p:nvSpPr>
          <p:cNvPr id="26" name="文本框 25"/>
          <p:cNvSpPr txBox="1"/>
          <p:nvPr/>
        </p:nvSpPr>
        <p:spPr>
          <a:xfrm>
            <a:off x="5786653" y="2523042"/>
            <a:ext cx="5861267" cy="584775"/>
          </a:xfrm>
          <a:prstGeom prst="rect">
            <a:avLst/>
          </a:prstGeom>
          <a:noFill/>
        </p:spPr>
        <p:txBody>
          <a:bodyPr wrap="square" rtlCol="0">
            <a:spAutoFit/>
          </a:bodyPr>
          <a:lstStyle/>
          <a:p>
            <a:r>
              <a:rPr lang="zh-CN" altLang="en-US" sz="32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绿色清新环</a:t>
            </a:r>
            <a:r>
              <a:rPr lang="zh-CN" altLang="en-US" sz="3200" b="1" dirty="0" smtClean="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保系列</a:t>
            </a:r>
            <a:r>
              <a:rPr lang="en-US" altLang="zh-CN" sz="3200" b="1" dirty="0" smtClean="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PPT</a:t>
            </a:r>
            <a:r>
              <a:rPr lang="zh-CN" altLang="en-US" sz="3200" b="1" dirty="0" smtClean="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模板</a:t>
            </a:r>
            <a:endParaRPr lang="zh-CN" altLang="en-US" sz="32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7" name="矩形 26"/>
          <p:cNvSpPr/>
          <p:nvPr/>
        </p:nvSpPr>
        <p:spPr>
          <a:xfrm>
            <a:off x="5824753" y="3110522"/>
            <a:ext cx="5978959" cy="362663"/>
          </a:xfrm>
          <a:prstGeom prst="rect">
            <a:avLst/>
          </a:prstGeom>
        </p:spPr>
        <p:txBody>
          <a:bodyPr wrap="square">
            <a:spAutoFit/>
          </a:bodyPr>
          <a:lstStyle/>
          <a:p>
            <a:pPr>
              <a:lnSpc>
                <a:spcPct val="114000"/>
              </a:lnSpc>
              <a:defRPr/>
            </a:pPr>
            <a:r>
              <a:rPr lang="id-ID" altLang="zh-CN" sz="800" b="1" dirty="0">
                <a:solidFill>
                  <a:srgbClr val="619014"/>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altLang="zh-CN" sz="8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Ut wisi enim ad minim veniam, quis nostrud exerci. exerci </a:t>
            </a:r>
            <a:r>
              <a:rPr lang="id-ID" altLang="zh-CN" sz="800" dirty="0" smtClean="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tation</a:t>
            </a:r>
            <a:endParaRPr lang="id-ID" altLang="zh-CN" sz="8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endParaRPr>
          </a:p>
        </p:txBody>
      </p:sp>
      <p:sp>
        <p:nvSpPr>
          <p:cNvPr id="29" name="文本框 28"/>
          <p:cNvSpPr txBox="1"/>
          <p:nvPr/>
        </p:nvSpPr>
        <p:spPr>
          <a:xfrm>
            <a:off x="5824753" y="3727905"/>
            <a:ext cx="3133725" cy="307777"/>
          </a:xfrm>
          <a:prstGeom prst="rect">
            <a:avLst/>
          </a:prstGeom>
          <a:noFill/>
        </p:spPr>
        <p:txBody>
          <a:bodyPr wrap="square" rtlCol="0">
            <a:spAutoFit/>
          </a:bodyPr>
          <a:lstStyle/>
          <a:p>
            <a:r>
              <a:rPr lang="zh-CN" altLang="en-US" sz="1400" b="1"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汇报人</a:t>
            </a:r>
            <a:r>
              <a:rPr lang="zh-CN" altLang="en-US" sz="1400" b="1" dirty="0" smtClean="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：张三     </a:t>
            </a:r>
            <a:r>
              <a:rPr lang="zh-CN" altLang="en-US" sz="1400" b="1"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部门</a:t>
            </a:r>
            <a:r>
              <a:rPr lang="zh-CN" altLang="en-US" sz="1400" b="1" dirty="0" smtClean="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：营销部</a:t>
            </a:r>
            <a:endParaRPr lang="zh-CN" altLang="en-US" sz="1400" b="1"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3296244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7000">
        <p15:prstTrans prst="pageCurlDouble"/>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50" presetClass="entr" presetSubtype="0" decel="100000" fill="hold" grpId="0" nodeType="afterEffect">
                                  <p:stCondLst>
                                    <p:cond delay="0"/>
                                  </p:stCondLst>
                                  <p:iterate type="lt">
                                    <p:tmPct val="10000"/>
                                  </p:iterate>
                                  <p:childTnLst>
                                    <p:set>
                                      <p:cBhvr>
                                        <p:cTn id="25" dur="1" fill="hold">
                                          <p:stCondLst>
                                            <p:cond delay="0"/>
                                          </p:stCondLst>
                                        </p:cTn>
                                        <p:tgtEl>
                                          <p:spTgt spid="26"/>
                                        </p:tgtEl>
                                        <p:attrNameLst>
                                          <p:attrName>style.visibility</p:attrName>
                                        </p:attrNameLst>
                                      </p:cBhvr>
                                      <p:to>
                                        <p:strVal val="visible"/>
                                      </p:to>
                                    </p:set>
                                    <p:anim calcmode="lin" valueType="num">
                                      <p:cBhvr>
                                        <p:cTn id="26" dur="1000" fill="hold"/>
                                        <p:tgtEl>
                                          <p:spTgt spid="26"/>
                                        </p:tgtEl>
                                        <p:attrNameLst>
                                          <p:attrName>ppt_w</p:attrName>
                                        </p:attrNameLst>
                                      </p:cBhvr>
                                      <p:tavLst>
                                        <p:tav tm="0">
                                          <p:val>
                                            <p:strVal val="#ppt_w+.3"/>
                                          </p:val>
                                        </p:tav>
                                        <p:tav tm="100000">
                                          <p:val>
                                            <p:strVal val="#ppt_w"/>
                                          </p:val>
                                        </p:tav>
                                      </p:tavLst>
                                    </p:anim>
                                    <p:anim calcmode="lin" valueType="num">
                                      <p:cBhvr>
                                        <p:cTn id="27" dur="1000" fill="hold"/>
                                        <p:tgtEl>
                                          <p:spTgt spid="26"/>
                                        </p:tgtEl>
                                        <p:attrNameLst>
                                          <p:attrName>ppt_h</p:attrName>
                                        </p:attrNameLst>
                                      </p:cBhvr>
                                      <p:tavLst>
                                        <p:tav tm="0">
                                          <p:val>
                                            <p:strVal val="#ppt_h"/>
                                          </p:val>
                                        </p:tav>
                                        <p:tav tm="100000">
                                          <p:val>
                                            <p:strVal val="#ppt_h"/>
                                          </p:val>
                                        </p:tav>
                                      </p:tavLst>
                                    </p:anim>
                                    <p:animEffect transition="in" filter="fade">
                                      <p:cBhvr>
                                        <p:cTn id="28" dur="1000"/>
                                        <p:tgtEl>
                                          <p:spTgt spid="26"/>
                                        </p:tgtEl>
                                      </p:cBhvr>
                                    </p:animEffect>
                                  </p:childTnLst>
                                </p:cTn>
                              </p:par>
                            </p:childTnLst>
                          </p:cTn>
                        </p:par>
                        <p:par>
                          <p:cTn id="29" fill="hold">
                            <p:stCondLst>
                              <p:cond delay="4200"/>
                            </p:stCondLst>
                            <p:childTnLst>
                              <p:par>
                                <p:cTn id="30" presetID="22" presetClass="entr" presetSubtype="1"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up)">
                                      <p:cBhvr>
                                        <p:cTn id="32" dur="500"/>
                                        <p:tgtEl>
                                          <p:spTgt spid="27"/>
                                        </p:tgtEl>
                                      </p:cBhvr>
                                    </p:animEffect>
                                  </p:childTnLst>
                                </p:cTn>
                              </p:par>
                            </p:childTnLst>
                          </p:cTn>
                        </p:par>
                        <p:par>
                          <p:cTn id="33" fill="hold">
                            <p:stCondLst>
                              <p:cond delay="4700"/>
                            </p:stCondLst>
                            <p:childTnLst>
                              <p:par>
                                <p:cTn id="34" presetID="53" presetClass="entr" presetSubtype="16"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 xmlns:a16="http://schemas.microsoft.com/office/drawing/2014/main" id="{77238707-BF74-43A8-896F-E78EB9255D31}"/>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7" name="TextBox 10">
            <a:extLst>
              <a:ext uri="{FF2B5EF4-FFF2-40B4-BE49-F238E27FC236}">
                <a16:creationId xmlns="" xmlns:a16="http://schemas.microsoft.com/office/drawing/2014/main" id="{6EC1D85B-ACD1-4BAA-9828-F16844DB1E55}"/>
              </a:ext>
            </a:extLst>
          </p:cNvPr>
          <p:cNvSpPr txBox="1"/>
          <p:nvPr/>
        </p:nvSpPr>
        <p:spPr>
          <a:xfrm>
            <a:off x="942875" y="3770325"/>
            <a:ext cx="3143031" cy="1938992"/>
          </a:xfrm>
          <a:prstGeom prst="rect">
            <a:avLst/>
          </a:prstGeom>
          <a:noFill/>
        </p:spPr>
        <p:txBody>
          <a:bodyPr wrap="square" rtlCol="0">
            <a:spAutoFit/>
          </a:bodyPr>
          <a:lstStyle/>
          <a:p>
            <a:pPr algn="r"/>
            <a:r>
              <a:rPr lang="en-US" sz="4000" dirty="0">
                <a:solidFill>
                  <a:prstClr val="black">
                    <a:lumMod val="85000"/>
                    <a:lumOff val="1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MEET</a:t>
            </a:r>
          </a:p>
          <a:p>
            <a:pPr algn="r"/>
            <a:r>
              <a:rPr lang="en-US" sz="4000" dirty="0">
                <a:solidFill>
                  <a:srgbClr val="619014"/>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OUR </a:t>
            </a:r>
            <a:r>
              <a:rPr lang="en-US" sz="4000" dirty="0">
                <a:solidFill>
                  <a:prstClr val="black">
                    <a:lumMod val="85000"/>
                    <a:lumOff val="1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EXECUTIVE</a:t>
            </a:r>
            <a:endParaRPr lang="id-ID" sz="4000" dirty="0">
              <a:solidFill>
                <a:prstClr val="black">
                  <a:lumMod val="85000"/>
                  <a:lumOff val="1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endParaRPr>
          </a:p>
        </p:txBody>
      </p:sp>
      <p:sp>
        <p:nvSpPr>
          <p:cNvPr id="8" name="Text Placeholder 4">
            <a:extLst>
              <a:ext uri="{FF2B5EF4-FFF2-40B4-BE49-F238E27FC236}">
                <a16:creationId xmlns="" xmlns:a16="http://schemas.microsoft.com/office/drawing/2014/main" id="{DECB707F-CBFF-468A-A0B1-97B9281602FC}"/>
              </a:ext>
            </a:extLst>
          </p:cNvPr>
          <p:cNvSpPr txBox="1">
            <a:spLocks/>
          </p:cNvSpPr>
          <p:nvPr/>
        </p:nvSpPr>
        <p:spPr>
          <a:xfrm>
            <a:off x="5300876" y="4174195"/>
            <a:ext cx="5269609" cy="50937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b="1" dirty="0">
                <a:solidFill>
                  <a:prstClr val="black">
                    <a:lumMod val="65000"/>
                    <a:lumOff val="3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a:t>
            </a:r>
          </a:p>
        </p:txBody>
      </p:sp>
      <p:sp>
        <p:nvSpPr>
          <p:cNvPr id="9" name="Rectangle 14">
            <a:extLst>
              <a:ext uri="{FF2B5EF4-FFF2-40B4-BE49-F238E27FC236}">
                <a16:creationId xmlns="" xmlns:a16="http://schemas.microsoft.com/office/drawing/2014/main" id="{4436EBD7-54B0-4E22-BFB7-44B123004BBE}"/>
              </a:ext>
            </a:extLst>
          </p:cNvPr>
          <p:cNvSpPr/>
          <p:nvPr/>
        </p:nvSpPr>
        <p:spPr>
          <a:xfrm>
            <a:off x="5300876" y="3768252"/>
            <a:ext cx="3354720" cy="338554"/>
          </a:xfrm>
          <a:prstGeom prst="rect">
            <a:avLst/>
          </a:prstGeom>
        </p:spPr>
        <p:txBody>
          <a:bodyPr wrap="square">
            <a:spAutoFit/>
          </a:bodyPr>
          <a:lstStyle/>
          <a:p>
            <a:r>
              <a:rPr lang="id-ID" sz="1600" dirty="0">
                <a:solidFill>
                  <a:prstClr val="black">
                    <a:lumMod val="75000"/>
                    <a:lumOff val="2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ad minim veniam</a:t>
            </a:r>
            <a:endParaRPr lang="id-ID" sz="16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 name="TextBox 35">
            <a:extLst>
              <a:ext uri="{FF2B5EF4-FFF2-40B4-BE49-F238E27FC236}">
                <a16:creationId xmlns="" xmlns:a16="http://schemas.microsoft.com/office/drawing/2014/main" id="{1C44134C-5865-43E0-AF71-84FE26C279EB}"/>
              </a:ext>
            </a:extLst>
          </p:cNvPr>
          <p:cNvSpPr txBox="1"/>
          <p:nvPr/>
        </p:nvSpPr>
        <p:spPr>
          <a:xfrm>
            <a:off x="1171664" y="1244763"/>
            <a:ext cx="2869440" cy="523220"/>
          </a:xfrm>
          <a:prstGeom prst="rect">
            <a:avLst/>
          </a:prstGeom>
          <a:noFill/>
        </p:spPr>
        <p:txBody>
          <a:bodyPr wrap="none" rtlCol="0">
            <a:spAutoFit/>
          </a:bodyPr>
          <a:lstStyle/>
          <a:p>
            <a:pPr algn="r"/>
            <a:r>
              <a:rPr lang="en-US" sz="28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Theo Alexandre</a:t>
            </a:r>
            <a:endParaRPr lang="id-ID" sz="28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 name="TextBox 37">
            <a:extLst>
              <a:ext uri="{FF2B5EF4-FFF2-40B4-BE49-F238E27FC236}">
                <a16:creationId xmlns="" xmlns:a16="http://schemas.microsoft.com/office/drawing/2014/main" id="{5011E083-3884-42A6-9692-4E32FD34D807}"/>
              </a:ext>
            </a:extLst>
          </p:cNvPr>
          <p:cNvSpPr txBox="1"/>
          <p:nvPr/>
        </p:nvSpPr>
        <p:spPr>
          <a:xfrm>
            <a:off x="2870592" y="1673005"/>
            <a:ext cx="1170512" cy="369332"/>
          </a:xfrm>
          <a:prstGeom prst="rect">
            <a:avLst/>
          </a:prstGeom>
          <a:noFill/>
        </p:spPr>
        <p:txBody>
          <a:bodyPr wrap="none" rtlCol="0">
            <a:spAutoFit/>
          </a:bodyPr>
          <a:lstStyle/>
          <a:p>
            <a:pPr algn="r"/>
            <a:r>
              <a:rPr lang="en-US"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Designer</a:t>
            </a:r>
            <a:endParaRPr lang="id-ID"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 name="Right Triangle 41">
            <a:extLst>
              <a:ext uri="{FF2B5EF4-FFF2-40B4-BE49-F238E27FC236}">
                <a16:creationId xmlns="" xmlns:a16="http://schemas.microsoft.com/office/drawing/2014/main" id="{F325630D-3E70-4941-B24A-74E28BAC0444}"/>
              </a:ext>
            </a:extLst>
          </p:cNvPr>
          <p:cNvSpPr/>
          <p:nvPr/>
        </p:nvSpPr>
        <p:spPr>
          <a:xfrm flipH="1">
            <a:off x="3739756" y="1107176"/>
            <a:ext cx="161173" cy="161173"/>
          </a:xfrm>
          <a:prstGeom prst="rtTriangle">
            <a:avLst/>
          </a:prstGeom>
          <a:solidFill>
            <a:srgbClr val="619014"/>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619014"/>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 name="TextBox 24">
            <a:extLst>
              <a:ext uri="{FF2B5EF4-FFF2-40B4-BE49-F238E27FC236}">
                <a16:creationId xmlns="" xmlns:a16="http://schemas.microsoft.com/office/drawing/2014/main" id="{9F817937-24B2-466F-B24D-DEC2FDBDEC9C}"/>
              </a:ext>
            </a:extLst>
          </p:cNvPr>
          <p:cNvSpPr txBox="1"/>
          <p:nvPr/>
        </p:nvSpPr>
        <p:spPr>
          <a:xfrm>
            <a:off x="7610591" y="4761907"/>
            <a:ext cx="500457" cy="276999"/>
          </a:xfrm>
          <a:prstGeom prst="rect">
            <a:avLst/>
          </a:prstGeom>
          <a:noFill/>
        </p:spPr>
        <p:txBody>
          <a:bodyPr wrap="none" rtlCol="0">
            <a:spAutoFit/>
          </a:bodyPr>
          <a:lstStyle/>
          <a:p>
            <a:pPr algn="r"/>
            <a:r>
              <a:rPr lang="en-US"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80%</a:t>
            </a:r>
            <a:endParaRPr lang="id-ID"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 name="TextBox 25">
            <a:extLst>
              <a:ext uri="{FF2B5EF4-FFF2-40B4-BE49-F238E27FC236}">
                <a16:creationId xmlns="" xmlns:a16="http://schemas.microsoft.com/office/drawing/2014/main" id="{A3238AE4-306B-4AA4-B9C2-E56C835476C1}"/>
              </a:ext>
            </a:extLst>
          </p:cNvPr>
          <p:cNvSpPr txBox="1"/>
          <p:nvPr/>
        </p:nvSpPr>
        <p:spPr>
          <a:xfrm>
            <a:off x="5305706" y="4811730"/>
            <a:ext cx="986489" cy="276999"/>
          </a:xfrm>
          <a:prstGeom prst="rect">
            <a:avLst/>
          </a:prstGeom>
          <a:noFill/>
        </p:spPr>
        <p:txBody>
          <a:bodyPr wrap="none" rtlCol="0">
            <a:spAutoFit/>
          </a:bodyPr>
          <a:lstStyle/>
          <a:p>
            <a:r>
              <a:rPr lang="en-US"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Photoshop</a:t>
            </a:r>
            <a:endParaRPr lang="id-ID"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5" name="Rectangle: Rounded Corners 26">
            <a:extLst>
              <a:ext uri="{FF2B5EF4-FFF2-40B4-BE49-F238E27FC236}">
                <a16:creationId xmlns="" xmlns:a16="http://schemas.microsoft.com/office/drawing/2014/main" id="{40914A0E-4441-44AE-911A-D13629452325}"/>
              </a:ext>
            </a:extLst>
          </p:cNvPr>
          <p:cNvSpPr/>
          <p:nvPr/>
        </p:nvSpPr>
        <p:spPr>
          <a:xfrm>
            <a:off x="5401863" y="5138551"/>
            <a:ext cx="2601687" cy="45719"/>
          </a:xfrm>
          <a:prstGeom prst="round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6" name="Rectangle: Rounded Corners 27">
            <a:extLst>
              <a:ext uri="{FF2B5EF4-FFF2-40B4-BE49-F238E27FC236}">
                <a16:creationId xmlns="" xmlns:a16="http://schemas.microsoft.com/office/drawing/2014/main" id="{6BDB5BE6-53DF-4C46-8AC0-7DF88B6E9F6C}"/>
              </a:ext>
            </a:extLst>
          </p:cNvPr>
          <p:cNvSpPr/>
          <p:nvPr/>
        </p:nvSpPr>
        <p:spPr>
          <a:xfrm>
            <a:off x="5401864" y="5138551"/>
            <a:ext cx="2070509" cy="45719"/>
          </a:xfrm>
          <a:prstGeom prst="roundRect">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7" name="Rectangle: Rounded Corners 28">
            <a:extLst>
              <a:ext uri="{FF2B5EF4-FFF2-40B4-BE49-F238E27FC236}">
                <a16:creationId xmlns="" xmlns:a16="http://schemas.microsoft.com/office/drawing/2014/main" id="{64A88F0B-FDFA-4EDA-96D7-645B75C53192}"/>
              </a:ext>
            </a:extLst>
          </p:cNvPr>
          <p:cNvSpPr/>
          <p:nvPr/>
        </p:nvSpPr>
        <p:spPr>
          <a:xfrm>
            <a:off x="5401863" y="5676617"/>
            <a:ext cx="2601687" cy="45719"/>
          </a:xfrm>
          <a:prstGeom prst="round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8" name="Rectangle: Rounded Corners 29">
            <a:extLst>
              <a:ext uri="{FF2B5EF4-FFF2-40B4-BE49-F238E27FC236}">
                <a16:creationId xmlns="" xmlns:a16="http://schemas.microsoft.com/office/drawing/2014/main" id="{8BE5D2C7-071C-403C-8810-D073037316FA}"/>
              </a:ext>
            </a:extLst>
          </p:cNvPr>
          <p:cNvSpPr/>
          <p:nvPr/>
        </p:nvSpPr>
        <p:spPr>
          <a:xfrm>
            <a:off x="5401864" y="5676617"/>
            <a:ext cx="2202600" cy="45719"/>
          </a:xfrm>
          <a:prstGeom prst="roundRect">
            <a:avLst/>
          </a:prstGeom>
          <a:solidFill>
            <a:sysClr val="window" lastClr="FFFFFF">
              <a:lumMod val="6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9" name="TextBox 30">
            <a:extLst>
              <a:ext uri="{FF2B5EF4-FFF2-40B4-BE49-F238E27FC236}">
                <a16:creationId xmlns="" xmlns:a16="http://schemas.microsoft.com/office/drawing/2014/main" id="{781B53FF-60BB-4E20-9EEA-EDD53E719113}"/>
              </a:ext>
            </a:extLst>
          </p:cNvPr>
          <p:cNvSpPr txBox="1"/>
          <p:nvPr/>
        </p:nvSpPr>
        <p:spPr>
          <a:xfrm>
            <a:off x="7610590" y="5299973"/>
            <a:ext cx="500457" cy="276999"/>
          </a:xfrm>
          <a:prstGeom prst="rect">
            <a:avLst/>
          </a:prstGeom>
          <a:noFill/>
        </p:spPr>
        <p:txBody>
          <a:bodyPr wrap="none" rtlCol="0">
            <a:spAutoFit/>
          </a:bodyPr>
          <a:lstStyle/>
          <a:p>
            <a:pPr algn="r"/>
            <a:r>
              <a:rPr lang="en-US"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85%</a:t>
            </a:r>
            <a:endParaRPr lang="id-ID"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0" name="TextBox 31">
            <a:extLst>
              <a:ext uri="{FF2B5EF4-FFF2-40B4-BE49-F238E27FC236}">
                <a16:creationId xmlns="" xmlns:a16="http://schemas.microsoft.com/office/drawing/2014/main" id="{047EA86B-740C-4A94-AA0C-FAE0DE25B131}"/>
              </a:ext>
            </a:extLst>
          </p:cNvPr>
          <p:cNvSpPr txBox="1"/>
          <p:nvPr/>
        </p:nvSpPr>
        <p:spPr>
          <a:xfrm>
            <a:off x="5305706" y="5349795"/>
            <a:ext cx="998415" cy="276999"/>
          </a:xfrm>
          <a:prstGeom prst="rect">
            <a:avLst/>
          </a:prstGeom>
          <a:noFill/>
        </p:spPr>
        <p:txBody>
          <a:bodyPr wrap="none" rtlCol="0">
            <a:spAutoFit/>
          </a:bodyPr>
          <a:lstStyle/>
          <a:p>
            <a:r>
              <a:rPr lang="en-US"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Corel Draw</a:t>
            </a:r>
            <a:endParaRPr lang="id-ID"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21" name="组合 20">
            <a:extLst>
              <a:ext uri="{FF2B5EF4-FFF2-40B4-BE49-F238E27FC236}">
                <a16:creationId xmlns="" xmlns:a16="http://schemas.microsoft.com/office/drawing/2014/main" id="{9E6BF30E-B28F-41A7-BE30-50F2B8B81A1D}"/>
              </a:ext>
            </a:extLst>
          </p:cNvPr>
          <p:cNvGrpSpPr/>
          <p:nvPr/>
        </p:nvGrpSpPr>
        <p:grpSpPr>
          <a:xfrm>
            <a:off x="0" y="5647303"/>
            <a:ext cx="12287250" cy="1210697"/>
            <a:chOff x="0" y="5647303"/>
            <a:chExt cx="12287250" cy="1210697"/>
          </a:xfrm>
        </p:grpSpPr>
        <p:pic>
          <p:nvPicPr>
            <p:cNvPr id="22" name="图片 21">
              <a:extLst>
                <a:ext uri="{FF2B5EF4-FFF2-40B4-BE49-F238E27FC236}">
                  <a16:creationId xmlns="" xmlns:a16="http://schemas.microsoft.com/office/drawing/2014/main" id="{36D2C9E0-156D-4A79-8D1E-6A6A158A19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210300"/>
              <a:ext cx="12192000" cy="647700"/>
            </a:xfrm>
            <a:prstGeom prst="rect">
              <a:avLst/>
            </a:prstGeom>
          </p:spPr>
        </p:pic>
        <p:pic>
          <p:nvPicPr>
            <p:cNvPr id="23" name="图片 22">
              <a:extLst>
                <a:ext uri="{FF2B5EF4-FFF2-40B4-BE49-F238E27FC236}">
                  <a16:creationId xmlns="" xmlns:a16="http://schemas.microsoft.com/office/drawing/2014/main" id="{18097298-599D-435D-8720-8B83ACEE8C0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5250" y="5647303"/>
              <a:ext cx="12192000" cy="1125989"/>
            </a:xfrm>
            <a:prstGeom prst="rect">
              <a:avLst/>
            </a:prstGeom>
          </p:spPr>
        </p:pic>
        <p:pic>
          <p:nvPicPr>
            <p:cNvPr id="24" name="图片 23">
              <a:extLst>
                <a:ext uri="{FF2B5EF4-FFF2-40B4-BE49-F238E27FC236}">
                  <a16:creationId xmlns="" xmlns:a16="http://schemas.microsoft.com/office/drawing/2014/main" id="{EE094808-D994-4F77-84CB-DF4E31C71A5D}"/>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882650" y="5857874"/>
              <a:ext cx="804188" cy="704849"/>
            </a:xfrm>
            <a:custGeom>
              <a:avLst/>
              <a:gdLst>
                <a:gd name="connsiteX0" fmla="*/ 1173885 w 6343650"/>
                <a:gd name="connsiteY0" fmla="*/ 0 h 5560034"/>
                <a:gd name="connsiteX1" fmla="*/ 4407693 w 6343650"/>
                <a:gd name="connsiteY1" fmla="*/ 0 h 5560034"/>
                <a:gd name="connsiteX2" fmla="*/ 5283200 w 6343650"/>
                <a:gd name="connsiteY2" fmla="*/ 95848 h 5560034"/>
                <a:gd name="connsiteX3" fmla="*/ 6343650 w 6343650"/>
                <a:gd name="connsiteY3" fmla="*/ 2959698 h 5560034"/>
                <a:gd name="connsiteX4" fmla="*/ 3872451 w 6343650"/>
                <a:gd name="connsiteY4" fmla="*/ 5560034 h 5560034"/>
                <a:gd name="connsiteX5" fmla="*/ 2342965 w 6343650"/>
                <a:gd name="connsiteY5" fmla="*/ 5560034 h 5560034"/>
                <a:gd name="connsiteX6" fmla="*/ 698500 w 6343650"/>
                <a:gd name="connsiteY6" fmla="*/ 5296498 h 5560034"/>
                <a:gd name="connsiteX7" fmla="*/ 0 w 6343650"/>
                <a:gd name="connsiteY7" fmla="*/ 1734148 h 556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3650" h="5560034">
                  <a:moveTo>
                    <a:pt x="1173885" y="0"/>
                  </a:moveTo>
                  <a:lnTo>
                    <a:pt x="4407693" y="0"/>
                  </a:lnTo>
                  <a:lnTo>
                    <a:pt x="5283200" y="95848"/>
                  </a:lnTo>
                  <a:lnTo>
                    <a:pt x="6343650" y="2959698"/>
                  </a:lnTo>
                  <a:lnTo>
                    <a:pt x="3872451" y="5560034"/>
                  </a:lnTo>
                  <a:lnTo>
                    <a:pt x="2342965" y="5560034"/>
                  </a:lnTo>
                  <a:lnTo>
                    <a:pt x="698500" y="5296498"/>
                  </a:lnTo>
                  <a:lnTo>
                    <a:pt x="0" y="1734148"/>
                  </a:lnTo>
                  <a:close/>
                </a:path>
              </a:pathLst>
            </a:custGeom>
          </p:spPr>
        </p:pic>
      </p:grpSp>
    </p:spTree>
    <p:extLst>
      <p:ext uri="{BB962C8B-B14F-4D97-AF65-F5344CB8AC3E}">
        <p14:creationId xmlns:p14="http://schemas.microsoft.com/office/powerpoint/2010/main" val="1620360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6000">
        <p15:prstTrans prst="pageCurlDoubl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5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2250"/>
                            </p:stCondLst>
                            <p:childTnLst>
                              <p:par>
                                <p:cTn id="32" presetID="42"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anim calcmode="lin" valueType="num">
                                      <p:cBhvr>
                                        <p:cTn id="35" dur="500" fill="hold"/>
                                        <p:tgtEl>
                                          <p:spTgt spid="14"/>
                                        </p:tgtEl>
                                        <p:attrNameLst>
                                          <p:attrName>ppt_x</p:attrName>
                                        </p:attrNameLst>
                                      </p:cBhvr>
                                      <p:tavLst>
                                        <p:tav tm="0">
                                          <p:val>
                                            <p:strVal val="#ppt_x"/>
                                          </p:val>
                                        </p:tav>
                                        <p:tav tm="100000">
                                          <p:val>
                                            <p:strVal val="#ppt_x"/>
                                          </p:val>
                                        </p:tav>
                                      </p:tavLst>
                                    </p:anim>
                                    <p:anim calcmode="lin" valueType="num">
                                      <p:cBhvr>
                                        <p:cTn id="36" dur="500" fill="hold"/>
                                        <p:tgtEl>
                                          <p:spTgt spid="14"/>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25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par>
                                <p:cTn id="43" presetID="53" presetClass="entr" presetSubtype="16" fill="hold" grpId="0" nodeType="withEffect">
                                  <p:stCondLst>
                                    <p:cond delay="75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anim calcmode="lin" valueType="num">
                                      <p:cBhvr>
                                        <p:cTn id="52" dur="500" fill="hold"/>
                                        <p:tgtEl>
                                          <p:spTgt spid="20"/>
                                        </p:tgtEl>
                                        <p:attrNameLst>
                                          <p:attrName>ppt_x</p:attrName>
                                        </p:attrNameLst>
                                      </p:cBhvr>
                                      <p:tavLst>
                                        <p:tav tm="0">
                                          <p:val>
                                            <p:strVal val="#ppt_x"/>
                                          </p:val>
                                        </p:tav>
                                        <p:tav tm="100000">
                                          <p:val>
                                            <p:strVal val="#ppt_x"/>
                                          </p:val>
                                        </p:tav>
                                      </p:tavLst>
                                    </p:anim>
                                    <p:anim calcmode="lin" valueType="num">
                                      <p:cBhvr>
                                        <p:cTn id="53" dur="500" fill="hold"/>
                                        <p:tgtEl>
                                          <p:spTgt spid="20"/>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25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par>
                                <p:cTn id="60" presetID="53" presetClass="entr" presetSubtype="16" fill="hold" grpId="0" nodeType="withEffect">
                                  <p:stCondLst>
                                    <p:cond delay="75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animBg="1"/>
      <p:bldP spid="13" grpId="0"/>
      <p:bldP spid="14" grpId="0"/>
      <p:bldP spid="15" grpId="0" animBg="1"/>
      <p:bldP spid="16" grpId="0" animBg="1"/>
      <p:bldP spid="17" grpId="0" animBg="1"/>
      <p:bldP spid="18" grpId="0" animBg="1"/>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 xmlns:a16="http://schemas.microsoft.com/office/drawing/2014/main" id="{D56DAF3E-6013-4C72-83B3-ADFCB701347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0" name="图片占位符 9">
            <a:extLst>
              <a:ext uri="{FF2B5EF4-FFF2-40B4-BE49-F238E27FC236}">
                <a16:creationId xmlns="" xmlns:a16="http://schemas.microsoft.com/office/drawing/2014/main" id="{60C1CD9C-A278-4451-A9A6-2F8EEE5B588E}"/>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14" name="图片占位符 13">
            <a:extLst>
              <a:ext uri="{FF2B5EF4-FFF2-40B4-BE49-F238E27FC236}">
                <a16:creationId xmlns="" xmlns:a16="http://schemas.microsoft.com/office/drawing/2014/main" id="{F2F4AA7E-1FBF-4B97-ADEB-0FD6ED565D1D}"/>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pic>
        <p:nvPicPr>
          <p:cNvPr id="12" name="图片占位符 11">
            <a:extLst>
              <a:ext uri="{FF2B5EF4-FFF2-40B4-BE49-F238E27FC236}">
                <a16:creationId xmlns="" xmlns:a16="http://schemas.microsoft.com/office/drawing/2014/main" id="{7C304AC1-D48F-46B3-BBA0-5A830A27288F}"/>
              </a:ext>
            </a:extLst>
          </p:cNvPr>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p:pic>
      <p:grpSp>
        <p:nvGrpSpPr>
          <p:cNvPr id="16" name="Group 1">
            <a:extLst>
              <a:ext uri="{FF2B5EF4-FFF2-40B4-BE49-F238E27FC236}">
                <a16:creationId xmlns="" xmlns:a16="http://schemas.microsoft.com/office/drawing/2014/main" id="{318B2AC7-A1F8-4AF3-BFE3-43EDAD45A787}"/>
              </a:ext>
            </a:extLst>
          </p:cNvPr>
          <p:cNvGrpSpPr/>
          <p:nvPr/>
        </p:nvGrpSpPr>
        <p:grpSpPr>
          <a:xfrm>
            <a:off x="2970957" y="2404865"/>
            <a:ext cx="9220200" cy="2035280"/>
            <a:chOff x="2970957" y="2404865"/>
            <a:chExt cx="9220200" cy="2035280"/>
          </a:xfrm>
        </p:grpSpPr>
        <p:sp>
          <p:nvSpPr>
            <p:cNvPr id="17" name="Rectangle 7">
              <a:extLst>
                <a:ext uri="{FF2B5EF4-FFF2-40B4-BE49-F238E27FC236}">
                  <a16:creationId xmlns="" xmlns:a16="http://schemas.microsoft.com/office/drawing/2014/main" id="{4B6584D4-1382-42C0-9726-9F339127FBF1}"/>
                </a:ext>
              </a:extLst>
            </p:cNvPr>
            <p:cNvSpPr/>
            <p:nvPr/>
          </p:nvSpPr>
          <p:spPr>
            <a:xfrm>
              <a:off x="2970957" y="2404866"/>
              <a:ext cx="9220200" cy="2035279"/>
            </a:xfrm>
            <a:prstGeom prst="rect">
              <a:avLst/>
            </a:prstGeom>
            <a:solidFill>
              <a:srgbClr val="619014">
                <a:alpha val="9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8" name="Right Triangle 12">
              <a:extLst>
                <a:ext uri="{FF2B5EF4-FFF2-40B4-BE49-F238E27FC236}">
                  <a16:creationId xmlns="" xmlns:a16="http://schemas.microsoft.com/office/drawing/2014/main" id="{1DEBECA2-9329-420A-8A81-37937B62BD01}"/>
                </a:ext>
              </a:extLst>
            </p:cNvPr>
            <p:cNvSpPr/>
            <p:nvPr/>
          </p:nvSpPr>
          <p:spPr>
            <a:xfrm rot="5400000">
              <a:off x="2970957" y="2404865"/>
              <a:ext cx="519003" cy="519003"/>
            </a:xfrm>
            <a:prstGeom prst="rtTriangle">
              <a:avLst/>
            </a:prstGeom>
            <a:solidFill>
              <a:schemeClr val="tx1">
                <a:lumMod val="85000"/>
                <a:lumOff val="15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9" name="TextBox 21">
            <a:extLst>
              <a:ext uri="{FF2B5EF4-FFF2-40B4-BE49-F238E27FC236}">
                <a16:creationId xmlns="" xmlns:a16="http://schemas.microsoft.com/office/drawing/2014/main" id="{37D5E45A-744D-4AEC-92EE-8D297F0E6CF1}"/>
              </a:ext>
            </a:extLst>
          </p:cNvPr>
          <p:cNvSpPr txBox="1"/>
          <p:nvPr/>
        </p:nvSpPr>
        <p:spPr>
          <a:xfrm>
            <a:off x="7681453" y="338416"/>
            <a:ext cx="3196099" cy="1323439"/>
          </a:xfrm>
          <a:prstGeom prst="rect">
            <a:avLst/>
          </a:prstGeom>
          <a:noFill/>
        </p:spPr>
        <p:txBody>
          <a:bodyPr wrap="square" rtlCol="0">
            <a:spAutoFit/>
          </a:bodyPr>
          <a:lstStyle/>
          <a:p>
            <a:r>
              <a:rPr lang="en-US" sz="4000" dirty="0">
                <a:solidFill>
                  <a:prstClr val="black">
                    <a:lumMod val="85000"/>
                    <a:lumOff val="1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WE ARE BEST TEAM</a:t>
            </a:r>
            <a:endParaRPr lang="id-ID" sz="4000" dirty="0">
              <a:solidFill>
                <a:prstClr val="black">
                  <a:lumMod val="85000"/>
                  <a:lumOff val="1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endParaRPr>
          </a:p>
        </p:txBody>
      </p:sp>
      <p:sp>
        <p:nvSpPr>
          <p:cNvPr id="20" name="Right Triangle 23">
            <a:extLst>
              <a:ext uri="{FF2B5EF4-FFF2-40B4-BE49-F238E27FC236}">
                <a16:creationId xmlns="" xmlns:a16="http://schemas.microsoft.com/office/drawing/2014/main" id="{63D83B09-C33C-41A4-8AF0-42326651D77E}"/>
              </a:ext>
            </a:extLst>
          </p:cNvPr>
          <p:cNvSpPr/>
          <p:nvPr/>
        </p:nvSpPr>
        <p:spPr>
          <a:xfrm flipV="1">
            <a:off x="7816430" y="1828559"/>
            <a:ext cx="220824" cy="220824"/>
          </a:xfrm>
          <a:prstGeom prst="rtTriangle">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1" name="Text Placeholder 4">
            <a:extLst>
              <a:ext uri="{FF2B5EF4-FFF2-40B4-BE49-F238E27FC236}">
                <a16:creationId xmlns="" xmlns:a16="http://schemas.microsoft.com/office/drawing/2014/main" id="{287E575D-3270-4715-8F18-D707F1FC735B}"/>
              </a:ext>
            </a:extLst>
          </p:cNvPr>
          <p:cNvSpPr txBox="1">
            <a:spLocks/>
          </p:cNvSpPr>
          <p:nvPr/>
        </p:nvSpPr>
        <p:spPr>
          <a:xfrm>
            <a:off x="7728583" y="4826956"/>
            <a:ext cx="4129588" cy="12603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b="1" dirty="0">
                <a:solidFill>
                  <a:prstClr val="black">
                    <a:lumMod val="65000"/>
                    <a:lumOff val="3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Ut wisi enim ad minim veniam, quis nostrud exerci. </a:t>
            </a:r>
          </a:p>
        </p:txBody>
      </p:sp>
      <p:sp>
        <p:nvSpPr>
          <p:cNvPr id="22" name="Rectangle: Rounded Corners 24">
            <a:extLst>
              <a:ext uri="{FF2B5EF4-FFF2-40B4-BE49-F238E27FC236}">
                <a16:creationId xmlns="" xmlns:a16="http://schemas.microsoft.com/office/drawing/2014/main" id="{D81F6118-B451-46E9-BB98-67CD7593697B}"/>
              </a:ext>
            </a:extLst>
          </p:cNvPr>
          <p:cNvSpPr/>
          <p:nvPr/>
        </p:nvSpPr>
        <p:spPr>
          <a:xfrm>
            <a:off x="7849769" y="6021979"/>
            <a:ext cx="968638" cy="292602"/>
          </a:xfrm>
          <a:prstGeom prst="roundRect">
            <a:avLst>
              <a:gd name="adj" fmla="val 50000"/>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Read More</a:t>
            </a:r>
            <a:endParaRPr kumimoji="0" lang="id-ID" sz="700" b="0" i="0" u="none" strike="noStrike" kern="0" cap="none" spc="0" normalizeH="0" baseline="0" noProof="0" dirty="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3" name="Text Placeholder 4">
            <a:extLst>
              <a:ext uri="{FF2B5EF4-FFF2-40B4-BE49-F238E27FC236}">
                <a16:creationId xmlns="" xmlns:a16="http://schemas.microsoft.com/office/drawing/2014/main" id="{DBAAAAA9-FB0E-4FAB-85C9-AB2000CBFB29}"/>
              </a:ext>
            </a:extLst>
          </p:cNvPr>
          <p:cNvSpPr txBox="1">
            <a:spLocks/>
          </p:cNvSpPr>
          <p:nvPr/>
        </p:nvSpPr>
        <p:spPr>
          <a:xfrm>
            <a:off x="3754193" y="3315294"/>
            <a:ext cx="3439076" cy="7459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b="1" dirty="0">
                <a:solidFill>
                  <a:prstClr val="white"/>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a:t>
            </a:r>
          </a:p>
        </p:txBody>
      </p:sp>
      <p:sp>
        <p:nvSpPr>
          <p:cNvPr id="24" name="TextBox 28">
            <a:extLst>
              <a:ext uri="{FF2B5EF4-FFF2-40B4-BE49-F238E27FC236}">
                <a16:creationId xmlns="" xmlns:a16="http://schemas.microsoft.com/office/drawing/2014/main" id="{91EEB988-BADB-4777-88C5-0C306CC615EF}"/>
              </a:ext>
            </a:extLst>
          </p:cNvPr>
          <p:cNvSpPr txBox="1"/>
          <p:nvPr/>
        </p:nvSpPr>
        <p:spPr>
          <a:xfrm>
            <a:off x="3754193" y="2783798"/>
            <a:ext cx="1921936" cy="400110"/>
          </a:xfrm>
          <a:prstGeom prst="rect">
            <a:avLst/>
          </a:prstGeom>
          <a:noFill/>
        </p:spPr>
        <p:txBody>
          <a:bodyPr wrap="none" rtlCol="0">
            <a:spAutoFit/>
          </a:bodyPr>
          <a:lstStyle/>
          <a:p>
            <a:r>
              <a:rPr lang="en-US" sz="20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sz="20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5" name="Text Placeholder 4">
            <a:extLst>
              <a:ext uri="{FF2B5EF4-FFF2-40B4-BE49-F238E27FC236}">
                <a16:creationId xmlns="" xmlns:a16="http://schemas.microsoft.com/office/drawing/2014/main" id="{E9075623-0E35-4EFB-88C8-BC868D8C66A7}"/>
              </a:ext>
            </a:extLst>
          </p:cNvPr>
          <p:cNvSpPr txBox="1">
            <a:spLocks/>
          </p:cNvSpPr>
          <p:nvPr/>
        </p:nvSpPr>
        <p:spPr>
          <a:xfrm>
            <a:off x="7968845" y="3315294"/>
            <a:ext cx="3439076" cy="7459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b="1" dirty="0">
                <a:solidFill>
                  <a:prstClr val="white"/>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a:t>
            </a:r>
          </a:p>
        </p:txBody>
      </p:sp>
      <p:sp>
        <p:nvSpPr>
          <p:cNvPr id="26" name="TextBox 32">
            <a:extLst>
              <a:ext uri="{FF2B5EF4-FFF2-40B4-BE49-F238E27FC236}">
                <a16:creationId xmlns="" xmlns:a16="http://schemas.microsoft.com/office/drawing/2014/main" id="{FD0B874A-AE27-4EA2-A74F-E737A04EBC32}"/>
              </a:ext>
            </a:extLst>
          </p:cNvPr>
          <p:cNvSpPr txBox="1"/>
          <p:nvPr/>
        </p:nvSpPr>
        <p:spPr>
          <a:xfrm>
            <a:off x="7968845" y="2783798"/>
            <a:ext cx="1921936" cy="400110"/>
          </a:xfrm>
          <a:prstGeom prst="rect">
            <a:avLst/>
          </a:prstGeom>
          <a:noFill/>
        </p:spPr>
        <p:txBody>
          <a:bodyPr wrap="none" rtlCol="0">
            <a:spAutoFit/>
          </a:bodyPr>
          <a:lstStyle/>
          <a:p>
            <a:r>
              <a:rPr lang="en-US" sz="20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sz="20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20414530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2"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anim calcmode="lin" valueType="num">
                                      <p:cBhvr>
                                        <p:cTn id="21" dur="500" fill="hold"/>
                                        <p:tgtEl>
                                          <p:spTgt spid="24"/>
                                        </p:tgtEl>
                                        <p:attrNameLst>
                                          <p:attrName>ppt_x</p:attrName>
                                        </p:attrNameLst>
                                      </p:cBhvr>
                                      <p:tavLst>
                                        <p:tav tm="0">
                                          <p:val>
                                            <p:strVal val="#ppt_x"/>
                                          </p:val>
                                        </p:tav>
                                        <p:tav tm="100000">
                                          <p:val>
                                            <p:strVal val="#ppt_x"/>
                                          </p:val>
                                        </p:tav>
                                      </p:tavLst>
                                    </p:anim>
                                    <p:anim calcmode="lin" valueType="num">
                                      <p:cBhvr>
                                        <p:cTn id="22" dur="500" fill="hold"/>
                                        <p:tgtEl>
                                          <p:spTgt spid="2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5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anim calcmode="lin" valueType="num">
                                      <p:cBhvr>
                                        <p:cTn id="26" dur="500" fill="hold"/>
                                        <p:tgtEl>
                                          <p:spTgt spid="23"/>
                                        </p:tgtEl>
                                        <p:attrNameLst>
                                          <p:attrName>ppt_x</p:attrName>
                                        </p:attrNameLst>
                                      </p:cBhvr>
                                      <p:tavLst>
                                        <p:tav tm="0">
                                          <p:val>
                                            <p:strVal val="#ppt_x"/>
                                          </p:val>
                                        </p:tav>
                                        <p:tav tm="100000">
                                          <p:val>
                                            <p:strVal val="#ppt_x"/>
                                          </p:val>
                                        </p:tav>
                                      </p:tavLst>
                                    </p:anim>
                                    <p:anim calcmode="lin" valueType="num">
                                      <p:cBhvr>
                                        <p:cTn id="27" dur="500" fill="hold"/>
                                        <p:tgtEl>
                                          <p:spTgt spid="2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75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strVal val="#ppt_x"/>
                                          </p:val>
                                        </p:tav>
                                        <p:tav tm="100000">
                                          <p:val>
                                            <p:strVal val="#ppt_x"/>
                                          </p:val>
                                        </p:tav>
                                      </p:tavLst>
                                    </p:anim>
                                    <p:anim calcmode="lin" valueType="num">
                                      <p:cBhvr>
                                        <p:cTn id="32" dur="500" fill="hold"/>
                                        <p:tgtEl>
                                          <p:spTgt spid="2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00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anim calcmode="lin" valueType="num">
                                      <p:cBhvr>
                                        <p:cTn id="36" dur="500" fill="hold"/>
                                        <p:tgtEl>
                                          <p:spTgt spid="25"/>
                                        </p:tgtEl>
                                        <p:attrNameLst>
                                          <p:attrName>ppt_x</p:attrName>
                                        </p:attrNameLst>
                                      </p:cBhvr>
                                      <p:tavLst>
                                        <p:tav tm="0">
                                          <p:val>
                                            <p:strVal val="#ppt_x"/>
                                          </p:val>
                                        </p:tav>
                                        <p:tav tm="100000">
                                          <p:val>
                                            <p:strVal val="#ppt_x"/>
                                          </p:val>
                                        </p:tav>
                                      </p:tavLst>
                                    </p:anim>
                                    <p:anim calcmode="lin" valueType="num">
                                      <p:cBhvr>
                                        <p:cTn id="37" dur="500" fill="hold"/>
                                        <p:tgtEl>
                                          <p:spTgt spid="25"/>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2" presetClass="entr" presetSubtype="2"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1+#ppt_w/2"/>
                                          </p:val>
                                        </p:tav>
                                        <p:tav tm="100000">
                                          <p:val>
                                            <p:strVal val="#ppt_x"/>
                                          </p:val>
                                        </p:tav>
                                      </p:tavLst>
                                    </p:anim>
                                    <p:anim calcmode="lin" valueType="num">
                                      <p:cBhvr additive="base">
                                        <p:cTn id="42" dur="500" fill="hold"/>
                                        <p:tgtEl>
                                          <p:spTgt spid="2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1+#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p:bldP spid="22" grpId="0" animBg="1"/>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a:extLst>
              <a:ext uri="{FF2B5EF4-FFF2-40B4-BE49-F238E27FC236}">
                <a16:creationId xmlns="" xmlns:a16="http://schemas.microsoft.com/office/drawing/2014/main" id="{CD6305B7-6026-4147-8E3D-D264C90F032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21" name="图片占位符 20">
            <a:extLst>
              <a:ext uri="{FF2B5EF4-FFF2-40B4-BE49-F238E27FC236}">
                <a16:creationId xmlns="" xmlns:a16="http://schemas.microsoft.com/office/drawing/2014/main" id="{566A6A90-617B-480D-B587-50299B346D5A}"/>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23" name="图片占位符 22">
            <a:extLst>
              <a:ext uri="{FF2B5EF4-FFF2-40B4-BE49-F238E27FC236}">
                <a16:creationId xmlns="" xmlns:a16="http://schemas.microsoft.com/office/drawing/2014/main" id="{368C4439-EBE0-4F7F-A455-9E09F840EBCF}"/>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pic>
        <p:nvPicPr>
          <p:cNvPr id="25" name="图片占位符 24">
            <a:extLst>
              <a:ext uri="{FF2B5EF4-FFF2-40B4-BE49-F238E27FC236}">
                <a16:creationId xmlns="" xmlns:a16="http://schemas.microsoft.com/office/drawing/2014/main" id="{6DBFEF9D-15C1-4676-B8DF-2FF6F1ABAFE4}"/>
              </a:ext>
            </a:extLst>
          </p:cNvPr>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p:pic>
      <p:pic>
        <p:nvPicPr>
          <p:cNvPr id="27" name="图片占位符 26">
            <a:extLst>
              <a:ext uri="{FF2B5EF4-FFF2-40B4-BE49-F238E27FC236}">
                <a16:creationId xmlns="" xmlns:a16="http://schemas.microsoft.com/office/drawing/2014/main" id="{0D1BC801-A250-4B96-9C64-0D8C85BA11FB}"/>
              </a:ext>
            </a:extLst>
          </p:cNvPr>
          <p:cNvPicPr>
            <a:picLocks noGrp="1" noChangeAspect="1"/>
          </p:cNvPicPr>
          <p:nvPr>
            <p:ph type="pic" sz="quarter" idx="14"/>
          </p:nvPr>
        </p:nvPicPr>
        <p:blipFill>
          <a:blip r:embed="rId7" cstate="screen">
            <a:extLst>
              <a:ext uri="{28A0092B-C50C-407E-A947-70E740481C1C}">
                <a14:useLocalDpi xmlns:a14="http://schemas.microsoft.com/office/drawing/2010/main"/>
              </a:ext>
            </a:extLst>
          </a:blip>
          <a:srcRect/>
          <a:stretch>
            <a:fillRect/>
          </a:stretch>
        </p:blipFill>
        <p:spPr/>
      </p:pic>
      <p:pic>
        <p:nvPicPr>
          <p:cNvPr id="29" name="图片占位符 28">
            <a:extLst>
              <a:ext uri="{FF2B5EF4-FFF2-40B4-BE49-F238E27FC236}">
                <a16:creationId xmlns="" xmlns:a16="http://schemas.microsoft.com/office/drawing/2014/main" id="{3E5F86AA-4A05-4384-8FA0-56597C13FDAA}"/>
              </a:ext>
            </a:extLst>
          </p:cNvPr>
          <p:cNvPicPr>
            <a:picLocks noGrp="1" noChangeAspect="1"/>
          </p:cNvPicPr>
          <p:nvPr>
            <p:ph type="pic" sz="quarter" idx="15"/>
          </p:nvPr>
        </p:nvPicPr>
        <p:blipFill>
          <a:blip r:embed="rId8" cstate="screen">
            <a:extLst>
              <a:ext uri="{28A0092B-C50C-407E-A947-70E740481C1C}">
                <a14:useLocalDpi xmlns:a14="http://schemas.microsoft.com/office/drawing/2010/main"/>
              </a:ext>
            </a:extLst>
          </a:blip>
          <a:srcRect/>
          <a:stretch>
            <a:fillRect/>
          </a:stretch>
        </p:blipFill>
        <p:spPr/>
      </p:pic>
      <p:pic>
        <p:nvPicPr>
          <p:cNvPr id="31" name="图片占位符 30">
            <a:extLst>
              <a:ext uri="{FF2B5EF4-FFF2-40B4-BE49-F238E27FC236}">
                <a16:creationId xmlns="" xmlns:a16="http://schemas.microsoft.com/office/drawing/2014/main" id="{4C47265C-E513-42B7-BB24-A0AF915436DC}"/>
              </a:ext>
            </a:extLst>
          </p:cNvPr>
          <p:cNvPicPr>
            <a:picLocks noGrp="1" noChangeAspect="1"/>
          </p:cNvPicPr>
          <p:nvPr>
            <p:ph type="pic" sz="quarter" idx="16"/>
          </p:nvPr>
        </p:nvPicPr>
        <p:blipFill>
          <a:blip r:embed="rId9" cstate="screen">
            <a:extLst>
              <a:ext uri="{28A0092B-C50C-407E-A947-70E740481C1C}">
                <a14:useLocalDpi xmlns:a14="http://schemas.microsoft.com/office/drawing/2010/main"/>
              </a:ext>
            </a:extLst>
          </a:blip>
          <a:srcRect/>
          <a:stretch>
            <a:fillRect/>
          </a:stretch>
        </p:blipFill>
        <p:spPr/>
      </p:pic>
      <p:pic>
        <p:nvPicPr>
          <p:cNvPr id="33" name="图片占位符 32">
            <a:extLst>
              <a:ext uri="{FF2B5EF4-FFF2-40B4-BE49-F238E27FC236}">
                <a16:creationId xmlns="" xmlns:a16="http://schemas.microsoft.com/office/drawing/2014/main" id="{AA1D60CA-24B6-4668-B8BF-4B7451876051}"/>
              </a:ext>
            </a:extLst>
          </p:cNvPr>
          <p:cNvPicPr>
            <a:picLocks noGrp="1" noChangeAspect="1"/>
          </p:cNvPicPr>
          <p:nvPr>
            <p:ph type="pic" sz="quarter" idx="17"/>
          </p:nvPr>
        </p:nvPicPr>
        <p:blipFill>
          <a:blip r:embed="rId10" cstate="screen">
            <a:extLst>
              <a:ext uri="{28A0092B-C50C-407E-A947-70E740481C1C}">
                <a14:useLocalDpi xmlns:a14="http://schemas.microsoft.com/office/drawing/2010/main"/>
              </a:ext>
            </a:extLst>
          </a:blip>
          <a:srcRect/>
          <a:stretch>
            <a:fillRect/>
          </a:stretch>
        </p:blipFill>
        <p:spPr/>
      </p:pic>
      <p:pic>
        <p:nvPicPr>
          <p:cNvPr id="35" name="图片占位符 34">
            <a:extLst>
              <a:ext uri="{FF2B5EF4-FFF2-40B4-BE49-F238E27FC236}">
                <a16:creationId xmlns="" xmlns:a16="http://schemas.microsoft.com/office/drawing/2014/main" id="{0680F14D-5BE1-47D2-AE24-E15CF26A6014}"/>
              </a:ext>
            </a:extLst>
          </p:cNvPr>
          <p:cNvPicPr>
            <a:picLocks noGrp="1" noChangeAspect="1"/>
          </p:cNvPicPr>
          <p:nvPr>
            <p:ph type="pic" sz="quarter" idx="18"/>
          </p:nvPr>
        </p:nvPicPr>
        <p:blipFill>
          <a:blip r:embed="rId11" cstate="screen">
            <a:extLst>
              <a:ext uri="{28A0092B-C50C-407E-A947-70E740481C1C}">
                <a14:useLocalDpi xmlns:a14="http://schemas.microsoft.com/office/drawing/2010/main"/>
              </a:ext>
            </a:extLst>
          </a:blip>
          <a:srcRect/>
          <a:stretch>
            <a:fillRect/>
          </a:stretch>
        </p:blipFill>
        <p:spPr/>
      </p:pic>
      <p:pic>
        <p:nvPicPr>
          <p:cNvPr id="37" name="图片占位符 36">
            <a:extLst>
              <a:ext uri="{FF2B5EF4-FFF2-40B4-BE49-F238E27FC236}">
                <a16:creationId xmlns="" xmlns:a16="http://schemas.microsoft.com/office/drawing/2014/main" id="{5AC59D72-96BA-49DA-BB04-4248D7EBD0DA}"/>
              </a:ext>
            </a:extLst>
          </p:cNvPr>
          <p:cNvPicPr>
            <a:picLocks noGrp="1" noChangeAspect="1"/>
          </p:cNvPicPr>
          <p:nvPr>
            <p:ph type="pic" sz="quarter" idx="19"/>
          </p:nvPr>
        </p:nvPicPr>
        <p:blipFill>
          <a:blip r:embed="rId12" cstate="screen">
            <a:extLst>
              <a:ext uri="{28A0092B-C50C-407E-A947-70E740481C1C}">
                <a14:useLocalDpi xmlns:a14="http://schemas.microsoft.com/office/drawing/2010/main"/>
              </a:ext>
            </a:extLst>
          </a:blip>
          <a:srcRect/>
          <a:stretch>
            <a:fillRect/>
          </a:stretch>
        </p:blipFill>
        <p:spPr/>
      </p:pic>
      <p:pic>
        <p:nvPicPr>
          <p:cNvPr id="39" name="图片占位符 38">
            <a:extLst>
              <a:ext uri="{FF2B5EF4-FFF2-40B4-BE49-F238E27FC236}">
                <a16:creationId xmlns="" xmlns:a16="http://schemas.microsoft.com/office/drawing/2014/main" id="{A85F275C-E1AD-4BBA-BB91-A0D2CE1BF37E}"/>
              </a:ext>
            </a:extLst>
          </p:cNvPr>
          <p:cNvPicPr>
            <a:picLocks noGrp="1" noChangeAspect="1"/>
          </p:cNvPicPr>
          <p:nvPr>
            <p:ph type="pic" sz="quarter" idx="20"/>
          </p:nvPr>
        </p:nvPicPr>
        <p:blipFill>
          <a:blip r:embed="rId13" cstate="screen">
            <a:extLst>
              <a:ext uri="{28A0092B-C50C-407E-A947-70E740481C1C}">
                <a14:useLocalDpi xmlns:a14="http://schemas.microsoft.com/office/drawing/2010/main"/>
              </a:ext>
            </a:extLst>
          </a:blip>
          <a:srcRect/>
          <a:stretch>
            <a:fillRect/>
          </a:stretch>
        </p:blipFill>
        <p:spPr/>
      </p:pic>
      <p:pic>
        <p:nvPicPr>
          <p:cNvPr id="41" name="图片占位符 40">
            <a:extLst>
              <a:ext uri="{FF2B5EF4-FFF2-40B4-BE49-F238E27FC236}">
                <a16:creationId xmlns="" xmlns:a16="http://schemas.microsoft.com/office/drawing/2014/main" id="{FF89AC05-8C07-4898-9AB1-B49D6D5C6CA5}"/>
              </a:ext>
            </a:extLst>
          </p:cNvPr>
          <p:cNvPicPr>
            <a:picLocks noGrp="1" noChangeAspect="1"/>
          </p:cNvPicPr>
          <p:nvPr>
            <p:ph type="pic" sz="quarter" idx="21"/>
          </p:nvPr>
        </p:nvPicPr>
        <p:blipFill>
          <a:blip r:embed="rId14" cstate="screen">
            <a:extLst>
              <a:ext uri="{28A0092B-C50C-407E-A947-70E740481C1C}">
                <a14:useLocalDpi xmlns:a14="http://schemas.microsoft.com/office/drawing/2010/main"/>
              </a:ext>
            </a:extLst>
          </a:blip>
          <a:srcRect/>
          <a:stretch>
            <a:fillRect/>
          </a:stretch>
        </p:blipFill>
        <p:spPr/>
      </p:pic>
      <p:sp>
        <p:nvSpPr>
          <p:cNvPr id="42" name="Rectangle 18">
            <a:extLst>
              <a:ext uri="{FF2B5EF4-FFF2-40B4-BE49-F238E27FC236}">
                <a16:creationId xmlns="" xmlns:a16="http://schemas.microsoft.com/office/drawing/2014/main" id="{6DBA2C74-E38E-4EF4-9944-502D0E05D59A}"/>
              </a:ext>
            </a:extLst>
          </p:cNvPr>
          <p:cNvSpPr/>
          <p:nvPr/>
        </p:nvSpPr>
        <p:spPr>
          <a:xfrm>
            <a:off x="6096000" y="3119438"/>
            <a:ext cx="3048000" cy="3738563"/>
          </a:xfrm>
          <a:prstGeom prst="rect">
            <a:avLst/>
          </a:prstGeom>
          <a:solidFill>
            <a:srgbClr val="619014">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3" name="TextBox 6148">
            <a:extLst>
              <a:ext uri="{FF2B5EF4-FFF2-40B4-BE49-F238E27FC236}">
                <a16:creationId xmlns="" xmlns:a16="http://schemas.microsoft.com/office/drawing/2014/main" id="{EC78F247-722A-4233-A089-19E8B21C974E}"/>
              </a:ext>
            </a:extLst>
          </p:cNvPr>
          <p:cNvSpPr txBox="1"/>
          <p:nvPr/>
        </p:nvSpPr>
        <p:spPr>
          <a:xfrm>
            <a:off x="6662047" y="3600286"/>
            <a:ext cx="1915909" cy="1862048"/>
          </a:xfrm>
          <a:prstGeom prst="rect">
            <a:avLst/>
          </a:prstGeom>
          <a:noFill/>
        </p:spPr>
        <p:txBody>
          <a:bodyPr wrap="none" rtlCol="0">
            <a:spAutoFit/>
          </a:bodyPr>
          <a:lstStyle/>
          <a:p>
            <a:pPr algn="ctr"/>
            <a:r>
              <a:rPr lang="en-US" sz="115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78</a:t>
            </a:r>
            <a:endParaRPr lang="id-ID" sz="115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4" name="Text Placeholder 4">
            <a:extLst>
              <a:ext uri="{FF2B5EF4-FFF2-40B4-BE49-F238E27FC236}">
                <a16:creationId xmlns="" xmlns:a16="http://schemas.microsoft.com/office/drawing/2014/main" id="{2E26E7F9-5CB2-4984-B302-0F2D86A7C533}"/>
              </a:ext>
            </a:extLst>
          </p:cNvPr>
          <p:cNvSpPr txBox="1">
            <a:spLocks/>
          </p:cNvSpPr>
          <p:nvPr/>
        </p:nvSpPr>
        <p:spPr>
          <a:xfrm>
            <a:off x="6337303" y="5389651"/>
            <a:ext cx="2565400" cy="9875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None/>
              <a:defRPr/>
            </a:pPr>
            <a:r>
              <a:rPr lang="id-ID" sz="1200" b="1" dirty="0">
                <a:solidFill>
                  <a:schemeClr val="bg1"/>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schemeClr val="bg1"/>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a:t>
            </a:r>
          </a:p>
        </p:txBody>
      </p:sp>
      <p:sp>
        <p:nvSpPr>
          <p:cNvPr id="45" name="Text Placeholder 4">
            <a:extLst>
              <a:ext uri="{FF2B5EF4-FFF2-40B4-BE49-F238E27FC236}">
                <a16:creationId xmlns="" xmlns:a16="http://schemas.microsoft.com/office/drawing/2014/main" id="{6D2665B2-351F-4360-88A0-E489614808AF}"/>
              </a:ext>
            </a:extLst>
          </p:cNvPr>
          <p:cNvSpPr txBox="1">
            <a:spLocks/>
          </p:cNvSpPr>
          <p:nvPr/>
        </p:nvSpPr>
        <p:spPr>
          <a:xfrm>
            <a:off x="359436" y="5468740"/>
            <a:ext cx="5377131" cy="7846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b="1" dirty="0">
                <a:solidFill>
                  <a:schemeClr val="tx1">
                    <a:lumMod val="65000"/>
                    <a:lumOff val="35000"/>
                  </a:scheme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schemeClr val="bg1">
                    <a:lumMod val="65000"/>
                  </a:scheme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Ut wisi enim ad minim veniam, quis nostrud exerci. exerci tation ullamcorper</a:t>
            </a:r>
          </a:p>
        </p:txBody>
      </p:sp>
      <p:sp>
        <p:nvSpPr>
          <p:cNvPr id="46" name="TextBox 50">
            <a:extLst>
              <a:ext uri="{FF2B5EF4-FFF2-40B4-BE49-F238E27FC236}">
                <a16:creationId xmlns="" xmlns:a16="http://schemas.microsoft.com/office/drawing/2014/main" id="{ED6B24DD-FC6F-4639-85DB-7AC0B24E25F7}"/>
              </a:ext>
            </a:extLst>
          </p:cNvPr>
          <p:cNvSpPr txBox="1"/>
          <p:nvPr/>
        </p:nvSpPr>
        <p:spPr>
          <a:xfrm>
            <a:off x="359436" y="5003235"/>
            <a:ext cx="1751249" cy="369332"/>
          </a:xfrm>
          <a:prstGeom prst="rect">
            <a:avLst/>
          </a:prstGeom>
          <a:noFill/>
        </p:spPr>
        <p:txBody>
          <a:bodyPr wrap="none" rtlCol="0">
            <a:spAutoFit/>
          </a:bodyPr>
          <a:lstStyle/>
          <a:p>
            <a:r>
              <a:rPr lang="en-US" dirty="0">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4081832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250"/>
                                  </p:stCondLst>
                                  <p:childTnLst>
                                    <p:set>
                                      <p:cBhvr>
                                        <p:cTn id="10" dur="1" fill="hold">
                                          <p:stCondLst>
                                            <p:cond delay="0"/>
                                          </p:stCondLst>
                                        </p:cTn>
                                        <p:tgtEl>
                                          <p:spTgt spid="43"/>
                                        </p:tgtEl>
                                        <p:attrNameLst>
                                          <p:attrName>style.visibility</p:attrName>
                                        </p:attrNameLst>
                                      </p:cBhvr>
                                      <p:to>
                                        <p:strVal val="visible"/>
                                      </p:to>
                                    </p:set>
                                    <p:anim calcmode="lin" valueType="num">
                                      <p:cBhvr>
                                        <p:cTn id="11" dur="500" fill="hold"/>
                                        <p:tgtEl>
                                          <p:spTgt spid="43"/>
                                        </p:tgtEl>
                                        <p:attrNameLst>
                                          <p:attrName>ppt_w</p:attrName>
                                        </p:attrNameLst>
                                      </p:cBhvr>
                                      <p:tavLst>
                                        <p:tav tm="0">
                                          <p:val>
                                            <p:fltVal val="0"/>
                                          </p:val>
                                        </p:tav>
                                        <p:tav tm="100000">
                                          <p:val>
                                            <p:strVal val="#ppt_w"/>
                                          </p:val>
                                        </p:tav>
                                      </p:tavLst>
                                    </p:anim>
                                    <p:anim calcmode="lin" valueType="num">
                                      <p:cBhvr>
                                        <p:cTn id="12" dur="500" fill="hold"/>
                                        <p:tgtEl>
                                          <p:spTgt spid="43"/>
                                        </p:tgtEl>
                                        <p:attrNameLst>
                                          <p:attrName>ppt_h</p:attrName>
                                        </p:attrNameLst>
                                      </p:cBhvr>
                                      <p:tavLst>
                                        <p:tav tm="0">
                                          <p:val>
                                            <p:fltVal val="0"/>
                                          </p:val>
                                        </p:tav>
                                        <p:tav tm="100000">
                                          <p:val>
                                            <p:strVal val="#ppt_h"/>
                                          </p:val>
                                        </p:tav>
                                      </p:tavLst>
                                    </p:anim>
                                    <p:animEffect transition="in" filter="fade">
                                      <p:cBhvr>
                                        <p:cTn id="13" dur="500"/>
                                        <p:tgtEl>
                                          <p:spTgt spid="43"/>
                                        </p:tgtEl>
                                      </p:cBhvr>
                                    </p:animEffect>
                                  </p:childTnLst>
                                </p:cTn>
                              </p:par>
                              <p:par>
                                <p:cTn id="14" presetID="42" presetClass="entr" presetSubtype="0" fill="hold" grpId="0" nodeType="withEffect">
                                  <p:stCondLst>
                                    <p:cond delay="50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anim calcmode="lin" valueType="num">
                                      <p:cBhvr>
                                        <p:cTn id="17" dur="500" fill="hold"/>
                                        <p:tgtEl>
                                          <p:spTgt spid="44"/>
                                        </p:tgtEl>
                                        <p:attrNameLst>
                                          <p:attrName>ppt_x</p:attrName>
                                        </p:attrNameLst>
                                      </p:cBhvr>
                                      <p:tavLst>
                                        <p:tav tm="0">
                                          <p:val>
                                            <p:strVal val="#ppt_x"/>
                                          </p:val>
                                        </p:tav>
                                        <p:tav tm="100000">
                                          <p:val>
                                            <p:strVal val="#ppt_x"/>
                                          </p:val>
                                        </p:tav>
                                      </p:tavLst>
                                    </p:anim>
                                    <p:anim calcmode="lin" valueType="num">
                                      <p:cBhvr>
                                        <p:cTn id="18" dur="500" fill="hold"/>
                                        <p:tgtEl>
                                          <p:spTgt spid="44"/>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0-#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25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fill="hold"/>
                                        <p:tgtEl>
                                          <p:spTgt spid="45"/>
                                        </p:tgtEl>
                                        <p:attrNameLst>
                                          <p:attrName>ppt_x</p:attrName>
                                        </p:attrNameLst>
                                      </p:cBhvr>
                                      <p:tavLst>
                                        <p:tav tm="0">
                                          <p:val>
                                            <p:strVal val="0-#ppt_w/2"/>
                                          </p:val>
                                        </p:tav>
                                        <p:tav tm="100000">
                                          <p:val>
                                            <p:strVal val="#ppt_x"/>
                                          </p:val>
                                        </p:tav>
                                      </p:tavLst>
                                    </p:anim>
                                    <p:anim calcmode="lin" valueType="num">
                                      <p:cBhvr additive="base">
                                        <p:cTn id="27"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p:bldP spid="45" grpId="0"/>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a:extLst>
              <a:ext uri="{FF2B5EF4-FFF2-40B4-BE49-F238E27FC236}">
                <a16:creationId xmlns="" xmlns:a16="http://schemas.microsoft.com/office/drawing/2014/main" id="{4F3DF78E-6CD5-4500-904D-30C06422BAA6}"/>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7" name="TextBox 9">
            <a:extLst>
              <a:ext uri="{FF2B5EF4-FFF2-40B4-BE49-F238E27FC236}">
                <a16:creationId xmlns="" xmlns:a16="http://schemas.microsoft.com/office/drawing/2014/main" id="{FD10C2E7-6710-447E-9CE2-FF89EF0E7D84}"/>
              </a:ext>
            </a:extLst>
          </p:cNvPr>
          <p:cNvSpPr txBox="1"/>
          <p:nvPr/>
        </p:nvSpPr>
        <p:spPr>
          <a:xfrm>
            <a:off x="7033767" y="1275388"/>
            <a:ext cx="4708107" cy="1138773"/>
          </a:xfrm>
          <a:prstGeom prst="rect">
            <a:avLst/>
          </a:prstGeom>
          <a:noFill/>
        </p:spPr>
        <p:txBody>
          <a:bodyPr wrap="square" rtlCol="0">
            <a:spAutoFit/>
          </a:bodyPr>
          <a:lstStyle/>
          <a:p>
            <a:r>
              <a:rPr lang="en-US" sz="4000" b="1" dirty="0">
                <a:solidFill>
                  <a:srgbClr val="619014"/>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CREATIVE IMAGE </a:t>
            </a:r>
            <a:r>
              <a:rPr lang="en-US" sz="2800" dirty="0">
                <a:solidFill>
                  <a:prstClr val="white">
                    <a:lumMod val="6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PLACEHOLDER</a:t>
            </a:r>
            <a:endParaRPr lang="id-ID" sz="4000" dirty="0">
              <a:solidFill>
                <a:prstClr val="white">
                  <a:lumMod val="6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endParaRPr>
          </a:p>
        </p:txBody>
      </p:sp>
      <p:sp>
        <p:nvSpPr>
          <p:cNvPr id="18" name="Right Triangle 11">
            <a:extLst>
              <a:ext uri="{FF2B5EF4-FFF2-40B4-BE49-F238E27FC236}">
                <a16:creationId xmlns="" xmlns:a16="http://schemas.microsoft.com/office/drawing/2014/main" id="{8121E002-9347-48DA-A933-4DAE6B0CF702}"/>
              </a:ext>
            </a:extLst>
          </p:cNvPr>
          <p:cNvSpPr/>
          <p:nvPr/>
        </p:nvSpPr>
        <p:spPr>
          <a:xfrm flipV="1">
            <a:off x="7154955" y="2630609"/>
            <a:ext cx="220824" cy="220824"/>
          </a:xfrm>
          <a:prstGeom prst="rtTriangle">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9" name="Text Placeholder 4">
            <a:extLst>
              <a:ext uri="{FF2B5EF4-FFF2-40B4-BE49-F238E27FC236}">
                <a16:creationId xmlns="" xmlns:a16="http://schemas.microsoft.com/office/drawing/2014/main" id="{91C3DDDC-20BF-4658-8092-2E2FCC418FC8}"/>
              </a:ext>
            </a:extLst>
          </p:cNvPr>
          <p:cNvSpPr txBox="1">
            <a:spLocks/>
          </p:cNvSpPr>
          <p:nvPr/>
        </p:nvSpPr>
        <p:spPr>
          <a:xfrm>
            <a:off x="6850838" y="4139942"/>
            <a:ext cx="4180847" cy="5037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b="1" dirty="0">
                <a:solidFill>
                  <a:prstClr val="black">
                    <a:lumMod val="65000"/>
                    <a:lumOff val="3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a:t>
            </a:r>
          </a:p>
        </p:txBody>
      </p:sp>
      <p:sp>
        <p:nvSpPr>
          <p:cNvPr id="20" name="TextBox 14">
            <a:extLst>
              <a:ext uri="{FF2B5EF4-FFF2-40B4-BE49-F238E27FC236}">
                <a16:creationId xmlns="" xmlns:a16="http://schemas.microsoft.com/office/drawing/2014/main" id="{BC58181B-D7BC-48AD-8BCC-0182D4D7588F}"/>
              </a:ext>
            </a:extLst>
          </p:cNvPr>
          <p:cNvSpPr txBox="1"/>
          <p:nvPr/>
        </p:nvSpPr>
        <p:spPr>
          <a:xfrm>
            <a:off x="6850838" y="3659246"/>
            <a:ext cx="1921936" cy="400110"/>
          </a:xfrm>
          <a:prstGeom prst="rect">
            <a:avLst/>
          </a:prstGeom>
          <a:noFill/>
        </p:spPr>
        <p:txBody>
          <a:bodyPr wrap="none" rtlCol="0">
            <a:spAutoFit/>
          </a:bodyPr>
          <a:lstStyle/>
          <a:p>
            <a:r>
              <a:rPr lang="en-US" sz="2000" dirty="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sz="2000" dirty="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21" name="Group 16">
            <a:extLst>
              <a:ext uri="{FF2B5EF4-FFF2-40B4-BE49-F238E27FC236}">
                <a16:creationId xmlns="" xmlns:a16="http://schemas.microsoft.com/office/drawing/2014/main" id="{8B6BF9FE-212C-44E3-87D6-7F04BDED7A03}"/>
              </a:ext>
            </a:extLst>
          </p:cNvPr>
          <p:cNvGrpSpPr/>
          <p:nvPr/>
        </p:nvGrpSpPr>
        <p:grpSpPr>
          <a:xfrm>
            <a:off x="6268087" y="3918877"/>
            <a:ext cx="319088" cy="465139"/>
            <a:chOff x="3582988" y="3510757"/>
            <a:chExt cx="319088" cy="465138"/>
          </a:xfrm>
          <a:solidFill>
            <a:sysClr val="windowText" lastClr="000000">
              <a:lumMod val="85000"/>
              <a:lumOff val="15000"/>
            </a:sysClr>
          </a:solidFill>
        </p:grpSpPr>
        <p:sp>
          <p:nvSpPr>
            <p:cNvPr id="22" name="AutoShape 113">
              <a:extLst>
                <a:ext uri="{FF2B5EF4-FFF2-40B4-BE49-F238E27FC236}">
                  <a16:creationId xmlns="" xmlns:a16="http://schemas.microsoft.com/office/drawing/2014/main" id="{B62EBEF2-64DA-4E37-87FF-D8145433FE17}"/>
                </a:ext>
              </a:extLst>
            </p:cNvPr>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89"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3" name="AutoShape 114">
              <a:extLst>
                <a:ext uri="{FF2B5EF4-FFF2-40B4-BE49-F238E27FC236}">
                  <a16:creationId xmlns="" xmlns:a16="http://schemas.microsoft.com/office/drawing/2014/main" id="{E82D98D1-E8F9-4598-BA10-45AD5AC4C028}"/>
                </a:ext>
              </a:extLst>
            </p:cNvPr>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89"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24" name="Text Placeholder 4">
            <a:extLst>
              <a:ext uri="{FF2B5EF4-FFF2-40B4-BE49-F238E27FC236}">
                <a16:creationId xmlns="" xmlns:a16="http://schemas.microsoft.com/office/drawing/2014/main" id="{45B1890C-AE8F-4051-B362-2B006F1D0237}"/>
              </a:ext>
            </a:extLst>
          </p:cNvPr>
          <p:cNvSpPr txBox="1">
            <a:spLocks/>
          </p:cNvSpPr>
          <p:nvPr/>
        </p:nvSpPr>
        <p:spPr>
          <a:xfrm>
            <a:off x="6115670" y="5490675"/>
            <a:ext cx="4180847" cy="476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b="1" dirty="0">
                <a:solidFill>
                  <a:prstClr val="black">
                    <a:lumMod val="65000"/>
                    <a:lumOff val="3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a:t>
            </a:r>
          </a:p>
        </p:txBody>
      </p:sp>
      <p:sp>
        <p:nvSpPr>
          <p:cNvPr id="25" name="TextBox 20">
            <a:extLst>
              <a:ext uri="{FF2B5EF4-FFF2-40B4-BE49-F238E27FC236}">
                <a16:creationId xmlns="" xmlns:a16="http://schemas.microsoft.com/office/drawing/2014/main" id="{03E468C7-EE44-42C5-9DED-8B83CD842AF2}"/>
              </a:ext>
            </a:extLst>
          </p:cNvPr>
          <p:cNvSpPr txBox="1"/>
          <p:nvPr/>
        </p:nvSpPr>
        <p:spPr>
          <a:xfrm>
            <a:off x="6115670" y="5009979"/>
            <a:ext cx="1921936" cy="400110"/>
          </a:xfrm>
          <a:prstGeom prst="rect">
            <a:avLst/>
          </a:prstGeom>
          <a:noFill/>
        </p:spPr>
        <p:txBody>
          <a:bodyPr wrap="none" rtlCol="0">
            <a:spAutoFit/>
          </a:bodyPr>
          <a:lstStyle/>
          <a:p>
            <a:r>
              <a:rPr lang="en-US" sz="2000" dirty="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sz="2000" dirty="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26" name="Group 26">
            <a:extLst>
              <a:ext uri="{FF2B5EF4-FFF2-40B4-BE49-F238E27FC236}">
                <a16:creationId xmlns="" xmlns:a16="http://schemas.microsoft.com/office/drawing/2014/main" id="{0F3303FE-1276-4ED5-B69D-09BFA6E77EB6}"/>
              </a:ext>
            </a:extLst>
          </p:cNvPr>
          <p:cNvGrpSpPr/>
          <p:nvPr/>
        </p:nvGrpSpPr>
        <p:grpSpPr>
          <a:xfrm>
            <a:off x="5405683" y="5246675"/>
            <a:ext cx="464344" cy="464344"/>
            <a:chOff x="4427654" y="3049909"/>
            <a:chExt cx="464344" cy="464344"/>
          </a:xfrm>
          <a:solidFill>
            <a:sysClr val="windowText" lastClr="000000">
              <a:lumMod val="85000"/>
              <a:lumOff val="15000"/>
            </a:sysClr>
          </a:solidFill>
        </p:grpSpPr>
        <p:sp>
          <p:nvSpPr>
            <p:cNvPr id="27" name="AutoShape 123">
              <a:extLst>
                <a:ext uri="{FF2B5EF4-FFF2-40B4-BE49-F238E27FC236}">
                  <a16:creationId xmlns="" xmlns:a16="http://schemas.microsoft.com/office/drawing/2014/main" id="{421C4B08-5FD3-4A9C-8D74-0B0F75AC4042}"/>
                </a:ext>
              </a:extLst>
            </p:cNvPr>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89"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8" name="AutoShape 124">
              <a:extLst>
                <a:ext uri="{FF2B5EF4-FFF2-40B4-BE49-F238E27FC236}">
                  <a16:creationId xmlns="" xmlns:a16="http://schemas.microsoft.com/office/drawing/2014/main" id="{C8FE4197-E408-44B9-9412-EC5D1C79F7DB}"/>
                </a:ext>
              </a:extLst>
            </p:cNvPr>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89"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9" name="AutoShape 125">
              <a:extLst>
                <a:ext uri="{FF2B5EF4-FFF2-40B4-BE49-F238E27FC236}">
                  <a16:creationId xmlns="" xmlns:a16="http://schemas.microsoft.com/office/drawing/2014/main" id="{BCA0D3D8-D619-459C-9EB0-6BB87AB37358}"/>
                </a:ext>
              </a:extLst>
            </p:cNvPr>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89"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30" name="Parallelogram 5">
            <a:extLst>
              <a:ext uri="{FF2B5EF4-FFF2-40B4-BE49-F238E27FC236}">
                <a16:creationId xmlns="" xmlns:a16="http://schemas.microsoft.com/office/drawing/2014/main" id="{2DF07CD9-EC3F-463D-BE10-F3E89F3D51C7}"/>
              </a:ext>
            </a:extLst>
          </p:cNvPr>
          <p:cNvSpPr/>
          <p:nvPr/>
        </p:nvSpPr>
        <p:spPr>
          <a:xfrm>
            <a:off x="3524865" y="471950"/>
            <a:ext cx="3259395" cy="1165124"/>
          </a:xfrm>
          <a:prstGeom prst="parallelogram">
            <a:avLst>
              <a:gd name="adj" fmla="val 77239"/>
            </a:avLst>
          </a:prstGeom>
          <a:solidFill>
            <a:srgbClr val="619014">
              <a:alpha val="88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1" name="TextBox 21">
            <a:extLst>
              <a:ext uri="{FF2B5EF4-FFF2-40B4-BE49-F238E27FC236}">
                <a16:creationId xmlns="" xmlns:a16="http://schemas.microsoft.com/office/drawing/2014/main" id="{47B8A589-FDEE-4D53-8BB7-3E0E22BA9323}"/>
              </a:ext>
            </a:extLst>
          </p:cNvPr>
          <p:cNvSpPr txBox="1"/>
          <p:nvPr/>
        </p:nvSpPr>
        <p:spPr>
          <a:xfrm>
            <a:off x="4371428" y="588796"/>
            <a:ext cx="962123" cy="523220"/>
          </a:xfrm>
          <a:prstGeom prst="rect">
            <a:avLst/>
          </a:prstGeom>
          <a:noFill/>
        </p:spPr>
        <p:txBody>
          <a:bodyPr wrap="none" rtlCol="0">
            <a:spAutoFit/>
          </a:bodyPr>
          <a:lstStyle/>
          <a:p>
            <a:r>
              <a:rPr lang="en-US" sz="2800" b="1"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80%</a:t>
            </a:r>
            <a:endParaRPr lang="id-ID" sz="2800" b="1"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2" name="Text Placeholder 4">
            <a:extLst>
              <a:ext uri="{FF2B5EF4-FFF2-40B4-BE49-F238E27FC236}">
                <a16:creationId xmlns="" xmlns:a16="http://schemas.microsoft.com/office/drawing/2014/main" id="{1906FF87-DCF8-432D-9969-302299CE7CEB}"/>
              </a:ext>
            </a:extLst>
          </p:cNvPr>
          <p:cNvSpPr txBox="1">
            <a:spLocks/>
          </p:cNvSpPr>
          <p:nvPr/>
        </p:nvSpPr>
        <p:spPr>
          <a:xfrm>
            <a:off x="4081539" y="1068655"/>
            <a:ext cx="2056084" cy="4096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000" b="1" dirty="0">
                <a:solidFill>
                  <a:prstClr val="white"/>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000" dirty="0">
                <a:solidFill>
                  <a:prstClr val="white"/>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a:t>
            </a:r>
          </a:p>
        </p:txBody>
      </p:sp>
    </p:spTree>
    <p:extLst>
      <p:ext uri="{BB962C8B-B14F-4D97-AF65-F5344CB8AC3E}">
        <p14:creationId xmlns:p14="http://schemas.microsoft.com/office/powerpoint/2010/main" val="12889787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42"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anim calcmode="lin" valueType="num">
                                      <p:cBhvr>
                                        <p:cTn id="17" dur="500" fill="hold"/>
                                        <p:tgtEl>
                                          <p:spTgt spid="30"/>
                                        </p:tgtEl>
                                        <p:attrNameLst>
                                          <p:attrName>ppt_x</p:attrName>
                                        </p:attrNameLst>
                                      </p:cBhvr>
                                      <p:tavLst>
                                        <p:tav tm="0">
                                          <p:val>
                                            <p:strVal val="#ppt_x"/>
                                          </p:val>
                                        </p:tav>
                                        <p:tav tm="100000">
                                          <p:val>
                                            <p:strVal val="#ppt_x"/>
                                          </p:val>
                                        </p:tav>
                                      </p:tavLst>
                                    </p:anim>
                                    <p:anim calcmode="lin" valueType="num">
                                      <p:cBhvr>
                                        <p:cTn id="18" dur="500" fill="hold"/>
                                        <p:tgtEl>
                                          <p:spTgt spid="30"/>
                                        </p:tgtEl>
                                        <p:attrNameLst>
                                          <p:attrName>ppt_y</p:attrName>
                                        </p:attrNameLst>
                                      </p:cBhvr>
                                      <p:tavLst>
                                        <p:tav tm="0">
                                          <p:val>
                                            <p:strVal val="#ppt_y+.1"/>
                                          </p:val>
                                        </p:tav>
                                        <p:tav tm="100000">
                                          <p:val>
                                            <p:strVal val="#ppt_y"/>
                                          </p:val>
                                        </p:tav>
                                      </p:tavLst>
                                    </p:anim>
                                  </p:childTnLst>
                                </p:cTn>
                              </p:par>
                              <p:par>
                                <p:cTn id="19" presetID="53" presetClass="entr" presetSubtype="16" fill="hold" grpId="0" nodeType="withEffect">
                                  <p:stCondLst>
                                    <p:cond delay="25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Effect transition="in" filter="fade">
                                      <p:cBhvr>
                                        <p:cTn id="23" dur="500"/>
                                        <p:tgtEl>
                                          <p:spTgt spid="31"/>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anim calcmode="lin" valueType="num">
                                      <p:cBhvr>
                                        <p:cTn id="27" dur="500" fill="hold"/>
                                        <p:tgtEl>
                                          <p:spTgt spid="32"/>
                                        </p:tgtEl>
                                        <p:attrNameLst>
                                          <p:attrName>ppt_x</p:attrName>
                                        </p:attrNameLst>
                                      </p:cBhvr>
                                      <p:tavLst>
                                        <p:tav tm="0">
                                          <p:val>
                                            <p:strVal val="#ppt_x"/>
                                          </p:val>
                                        </p:tav>
                                        <p:tav tm="100000">
                                          <p:val>
                                            <p:strVal val="#ppt_x"/>
                                          </p:val>
                                        </p:tav>
                                      </p:tavLst>
                                    </p:anim>
                                    <p:anim calcmode="lin" valueType="num">
                                      <p:cBhvr>
                                        <p:cTn id="28" dur="500" fill="hold"/>
                                        <p:tgtEl>
                                          <p:spTgt spid="32"/>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53" presetClass="entr" presetSubtype="16"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2" presetClass="entr" presetSubtype="2" fill="hold" grpId="0" nodeType="withEffect">
                                  <p:stCondLst>
                                    <p:cond delay="25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5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1+#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childTnLst>
                          </p:cTn>
                        </p:par>
                        <p:par>
                          <p:cTn id="43" fill="hold">
                            <p:stCondLst>
                              <p:cond delay="2750"/>
                            </p:stCondLst>
                            <p:childTnLst>
                              <p:par>
                                <p:cTn id="44" presetID="53" presetClass="entr" presetSubtype="16"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par>
                                <p:cTn id="49" presetID="2" presetClass="entr" presetSubtype="2" fill="hold" grpId="0" nodeType="withEffect">
                                  <p:stCondLst>
                                    <p:cond delay="25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1+#ppt_w/2"/>
                                          </p:val>
                                        </p:tav>
                                        <p:tav tm="100000">
                                          <p:val>
                                            <p:strVal val="#ppt_x"/>
                                          </p:val>
                                        </p:tav>
                                      </p:tavLst>
                                    </p:anim>
                                    <p:anim calcmode="lin" valueType="num">
                                      <p:cBhvr additive="base">
                                        <p:cTn id="52" dur="500" fill="hold"/>
                                        <p:tgtEl>
                                          <p:spTgt spid="25"/>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50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1+#ppt_w/2"/>
                                          </p:val>
                                        </p:tav>
                                        <p:tav tm="100000">
                                          <p:val>
                                            <p:strVal val="#ppt_x"/>
                                          </p:val>
                                        </p:tav>
                                      </p:tavLst>
                                    </p:anim>
                                    <p:anim calcmode="lin" valueType="num">
                                      <p:cBhvr additive="base">
                                        <p:cTn id="56"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0" grpId="0"/>
      <p:bldP spid="24" grpId="0"/>
      <p:bldP spid="25" grpId="0"/>
      <p:bldP spid="30" grpId="0" animBg="1"/>
      <p:bldP spid="31"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C7E2AB"/>
            </a:gs>
            <a:gs pos="98842">
              <a:srgbClr val="C7E2AB"/>
            </a:gs>
            <a:gs pos="71000">
              <a:schemeClr val="bg1"/>
            </a:gs>
            <a:gs pos="28000">
              <a:schemeClr val="bg1"/>
            </a:gs>
          </a:gsLst>
          <a:lin ang="16200000" scaled="1"/>
          <a:tileRect/>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8889"/>
            <a:ext cx="12192000" cy="929111"/>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5647305"/>
            <a:ext cx="12192000" cy="1125989"/>
          </a:xfrm>
          <a:prstGeom prst="rect">
            <a:avLst/>
          </a:prstGeom>
        </p:spPr>
      </p:pic>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675" y="-1312184"/>
            <a:ext cx="12192000" cy="5729517"/>
          </a:xfrm>
          <a:prstGeom prst="rect">
            <a:avLst/>
          </a:prstGeom>
        </p:spPr>
      </p:pic>
      <p:pic>
        <p:nvPicPr>
          <p:cNvPr id="62" name="图片 61">
            <a:extLst>
              <a:ext uri="{FF2B5EF4-FFF2-40B4-BE49-F238E27FC236}">
                <a16:creationId xmlns="" xmlns:a16="http://schemas.microsoft.com/office/drawing/2014/main" id="{FA6BBE37-69A3-4EC1-A1C3-6D74313F823D}"/>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098800" y="650265"/>
            <a:ext cx="6343650" cy="5560034"/>
          </a:xfrm>
          <a:custGeom>
            <a:avLst/>
            <a:gdLst>
              <a:gd name="connsiteX0" fmla="*/ 1173885 w 6343650"/>
              <a:gd name="connsiteY0" fmla="*/ 0 h 5560034"/>
              <a:gd name="connsiteX1" fmla="*/ 4407693 w 6343650"/>
              <a:gd name="connsiteY1" fmla="*/ 0 h 5560034"/>
              <a:gd name="connsiteX2" fmla="*/ 5283200 w 6343650"/>
              <a:gd name="connsiteY2" fmla="*/ 95848 h 5560034"/>
              <a:gd name="connsiteX3" fmla="*/ 6343650 w 6343650"/>
              <a:gd name="connsiteY3" fmla="*/ 2959698 h 5560034"/>
              <a:gd name="connsiteX4" fmla="*/ 3872451 w 6343650"/>
              <a:gd name="connsiteY4" fmla="*/ 5560034 h 5560034"/>
              <a:gd name="connsiteX5" fmla="*/ 2342965 w 6343650"/>
              <a:gd name="connsiteY5" fmla="*/ 5560034 h 5560034"/>
              <a:gd name="connsiteX6" fmla="*/ 698500 w 6343650"/>
              <a:gd name="connsiteY6" fmla="*/ 5296498 h 5560034"/>
              <a:gd name="connsiteX7" fmla="*/ 0 w 6343650"/>
              <a:gd name="connsiteY7" fmla="*/ 1734148 h 556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3650" h="5560034">
                <a:moveTo>
                  <a:pt x="1173885" y="0"/>
                </a:moveTo>
                <a:lnTo>
                  <a:pt x="4407693" y="0"/>
                </a:lnTo>
                <a:lnTo>
                  <a:pt x="5283200" y="95848"/>
                </a:lnTo>
                <a:lnTo>
                  <a:pt x="6343650" y="2959698"/>
                </a:lnTo>
                <a:lnTo>
                  <a:pt x="3872451" y="5560034"/>
                </a:lnTo>
                <a:lnTo>
                  <a:pt x="2342965" y="5560034"/>
                </a:lnTo>
                <a:lnTo>
                  <a:pt x="698500" y="5296498"/>
                </a:lnTo>
                <a:lnTo>
                  <a:pt x="0" y="1734148"/>
                </a:lnTo>
                <a:close/>
              </a:path>
            </a:pathLst>
          </a:custGeom>
        </p:spPr>
      </p:pic>
      <p:sp>
        <p:nvSpPr>
          <p:cNvPr id="63" name="Oval 13">
            <a:extLst>
              <a:ext uri="{FF2B5EF4-FFF2-40B4-BE49-F238E27FC236}">
                <a16:creationId xmlns="" xmlns:a16="http://schemas.microsoft.com/office/drawing/2014/main" id="{11318B5F-5948-4E17-89FA-235C6D3F72F6}"/>
              </a:ext>
            </a:extLst>
          </p:cNvPr>
          <p:cNvSpPr>
            <a:spLocks noChangeArrowheads="1"/>
          </p:cNvSpPr>
          <p:nvPr/>
        </p:nvSpPr>
        <p:spPr bwMode="auto">
          <a:xfrm>
            <a:off x="3940717" y="1042856"/>
            <a:ext cx="4177215" cy="4177215"/>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4" name="文本框 63">
            <a:extLst>
              <a:ext uri="{FF2B5EF4-FFF2-40B4-BE49-F238E27FC236}">
                <a16:creationId xmlns="" xmlns:a16="http://schemas.microsoft.com/office/drawing/2014/main" id="{AB6DE710-0E76-4F0B-9CCE-2247AA00922E}"/>
              </a:ext>
            </a:extLst>
          </p:cNvPr>
          <p:cNvSpPr txBox="1"/>
          <p:nvPr/>
        </p:nvSpPr>
        <p:spPr>
          <a:xfrm>
            <a:off x="5000604" y="2879594"/>
            <a:ext cx="25400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619014"/>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单击此处添加文字标题</a:t>
            </a:r>
          </a:p>
        </p:txBody>
      </p:sp>
      <p:sp>
        <p:nvSpPr>
          <p:cNvPr id="4" name="文本框 3">
            <a:extLst>
              <a:ext uri="{FF2B5EF4-FFF2-40B4-BE49-F238E27FC236}">
                <a16:creationId xmlns="" xmlns:a16="http://schemas.microsoft.com/office/drawing/2014/main" id="{6A148C3F-C977-4D67-9346-FC9AB2AAF719}"/>
              </a:ext>
            </a:extLst>
          </p:cNvPr>
          <p:cNvSpPr txBox="1"/>
          <p:nvPr/>
        </p:nvSpPr>
        <p:spPr>
          <a:xfrm>
            <a:off x="5499100" y="2502871"/>
            <a:ext cx="11938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65000"/>
                    <a:lumOff val="35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PART  03</a:t>
            </a:r>
            <a:endParaRPr kumimoji="0" lang="zh-CN" altLang="en-US" sz="2000" b="0" i="0" u="none" strike="noStrike" kern="1200" cap="none" spc="0" normalizeH="0" baseline="0" noProof="0" dirty="0">
              <a:ln>
                <a:noFill/>
              </a:ln>
              <a:solidFill>
                <a:prstClr val="black">
                  <a:lumMod val="65000"/>
                  <a:lumOff val="35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5" name="矩形 64">
            <a:extLst>
              <a:ext uri="{FF2B5EF4-FFF2-40B4-BE49-F238E27FC236}">
                <a16:creationId xmlns="" xmlns:a16="http://schemas.microsoft.com/office/drawing/2014/main" id="{D23E24C4-AEE3-4765-BA60-EAA1D2DFAA78}"/>
              </a:ext>
            </a:extLst>
          </p:cNvPr>
          <p:cNvSpPr/>
          <p:nvPr/>
        </p:nvSpPr>
        <p:spPr>
          <a:xfrm>
            <a:off x="4092920" y="3207258"/>
            <a:ext cx="3872807" cy="793872"/>
          </a:xfrm>
          <a:prstGeom prst="rect">
            <a:avLst/>
          </a:prstGeom>
        </p:spPr>
        <p:txBody>
          <a:bodyPr wrap="square">
            <a:spAutoFit/>
          </a:bodyPr>
          <a:lstStyle/>
          <a:p>
            <a:pPr marL="0" marR="0" lvl="0" indent="0" algn="ctr" defTabSz="914400" rtl="0" eaLnBrk="1" fontAlgn="auto" latinLnBrk="0" hangingPunct="1">
              <a:lnSpc>
                <a:spcPct val="200000"/>
              </a:lnSpc>
              <a:spcBef>
                <a:spcPts val="0"/>
              </a:spcBef>
              <a:spcAft>
                <a:spcPts val="0"/>
              </a:spcAft>
              <a:buClr>
                <a:srgbClr val="E7E6E6">
                  <a:lumMod val="10000"/>
                </a:srgbClr>
              </a:buClr>
              <a:buSzTx/>
              <a:buFontTx/>
              <a:buNone/>
              <a:tabLst/>
              <a:defRPr/>
            </a:pPr>
            <a:r>
              <a:rPr kumimoji="0" lang="en-US" altLang="zh-CN" sz="800" b="0" i="0" u="none" strike="noStrike" kern="1200" cap="none" spc="0" normalizeH="0" baseline="0" noProof="0" dirty="0">
                <a:ln>
                  <a:noFill/>
                </a:ln>
                <a:solidFill>
                  <a:prstClr val="black">
                    <a:lumMod val="50000"/>
                    <a:lumOff val="50000"/>
                  </a:prstClr>
                </a:solidFill>
                <a:effectLst/>
                <a:uLnTx/>
                <a:uFillTx/>
                <a:latin typeface="Microsoft JhengHei UI" panose="020B0604030504040204" pitchFamily="34" charset="-120"/>
                <a:ea typeface="微软雅黑" panose="020B0503020204020204" pitchFamily="34" charset="-122"/>
                <a:cs typeface="+mn-ea"/>
                <a:sym typeface="Microsoft JhengHei UI" panose="020B0604030504040204" pitchFamily="34" charset="-120"/>
              </a:rPr>
              <a:t>By faith I mean a vision of good one cherishes and the enthusiasm that pushes one to seek its fulfillment regardless of obstacles. By faith I By faith I mean</a:t>
            </a:r>
          </a:p>
        </p:txBody>
      </p:sp>
    </p:spTree>
    <p:extLst>
      <p:ext uri="{BB962C8B-B14F-4D97-AF65-F5344CB8AC3E}">
        <p14:creationId xmlns:p14="http://schemas.microsoft.com/office/powerpoint/2010/main" val="21684936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a:extLst>
              <a:ext uri="{FF2B5EF4-FFF2-40B4-BE49-F238E27FC236}">
                <a16:creationId xmlns="" xmlns:a16="http://schemas.microsoft.com/office/drawing/2014/main" id="{CCB24097-4B14-4C50-9F89-4E43DBD00336}"/>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20" name="图片占位符 19">
            <a:extLst>
              <a:ext uri="{FF2B5EF4-FFF2-40B4-BE49-F238E27FC236}">
                <a16:creationId xmlns="" xmlns:a16="http://schemas.microsoft.com/office/drawing/2014/main" id="{EB0E68AE-B216-4C1D-B079-15782A36270F}"/>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18" name="图片占位符 17">
            <a:extLst>
              <a:ext uri="{FF2B5EF4-FFF2-40B4-BE49-F238E27FC236}">
                <a16:creationId xmlns="" xmlns:a16="http://schemas.microsoft.com/office/drawing/2014/main" id="{EDA46BAC-F1BF-40AA-A143-D8CCFF9867C8}"/>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pic>
        <p:nvPicPr>
          <p:cNvPr id="16" name="图片占位符 15">
            <a:extLst>
              <a:ext uri="{FF2B5EF4-FFF2-40B4-BE49-F238E27FC236}">
                <a16:creationId xmlns="" xmlns:a16="http://schemas.microsoft.com/office/drawing/2014/main" id="{B0A60099-6C6E-42B1-923F-4ECDFE935448}"/>
              </a:ext>
            </a:extLst>
          </p:cNvPr>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p:pic>
      <p:sp>
        <p:nvSpPr>
          <p:cNvPr id="12" name="Diamond 5">
            <a:extLst>
              <a:ext uri="{FF2B5EF4-FFF2-40B4-BE49-F238E27FC236}">
                <a16:creationId xmlns="" xmlns:a16="http://schemas.microsoft.com/office/drawing/2014/main" id="{1C36AEA5-CC2A-4B1E-9B9E-F728208D0DF6}"/>
              </a:ext>
            </a:extLst>
          </p:cNvPr>
          <p:cNvSpPr/>
          <p:nvPr/>
        </p:nvSpPr>
        <p:spPr>
          <a:xfrm>
            <a:off x="1951318" y="4566103"/>
            <a:ext cx="4807863" cy="4807863"/>
          </a:xfrm>
          <a:prstGeom prst="diamond">
            <a:avLst/>
          </a:prstGeom>
          <a:solidFill>
            <a:schemeClr val="tx1">
              <a:lumMod val="75000"/>
              <a:lumOff val="25000"/>
            </a:schemeClr>
          </a:solidFill>
          <a:ln w="1047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1" name="TextBox 17">
            <a:extLst>
              <a:ext uri="{FF2B5EF4-FFF2-40B4-BE49-F238E27FC236}">
                <a16:creationId xmlns="" xmlns:a16="http://schemas.microsoft.com/office/drawing/2014/main" id="{7F3ABCC1-EAE1-4004-88D6-58BEE60B3AEC}"/>
              </a:ext>
            </a:extLst>
          </p:cNvPr>
          <p:cNvSpPr txBox="1"/>
          <p:nvPr/>
        </p:nvSpPr>
        <p:spPr>
          <a:xfrm>
            <a:off x="846710" y="838148"/>
            <a:ext cx="4765815" cy="1138773"/>
          </a:xfrm>
          <a:prstGeom prst="rect">
            <a:avLst/>
          </a:prstGeom>
          <a:noFill/>
        </p:spPr>
        <p:txBody>
          <a:bodyPr wrap="square" rtlCol="0">
            <a:spAutoFit/>
          </a:bodyPr>
          <a:lstStyle/>
          <a:p>
            <a:r>
              <a:rPr lang="en-US" sz="4000" dirty="0">
                <a:solidFill>
                  <a:prstClr val="black">
                    <a:lumMod val="85000"/>
                    <a:lumOff val="1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CREATIVE </a:t>
            </a:r>
            <a:r>
              <a:rPr lang="en-US" sz="4000" dirty="0">
                <a:solidFill>
                  <a:srgbClr val="619014"/>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IMAGE </a:t>
            </a:r>
            <a:r>
              <a:rPr lang="en-US" sz="2800" dirty="0">
                <a:solidFill>
                  <a:prstClr val="white">
                    <a:lumMod val="6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PLACEHOLDER</a:t>
            </a:r>
            <a:endParaRPr lang="id-ID" sz="4000" dirty="0">
              <a:solidFill>
                <a:prstClr val="white">
                  <a:lumMod val="6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endParaRPr>
          </a:p>
        </p:txBody>
      </p:sp>
      <p:sp>
        <p:nvSpPr>
          <p:cNvPr id="22" name="Text Placeholder 4">
            <a:extLst>
              <a:ext uri="{FF2B5EF4-FFF2-40B4-BE49-F238E27FC236}">
                <a16:creationId xmlns="" xmlns:a16="http://schemas.microsoft.com/office/drawing/2014/main" id="{28D6FD42-A084-4215-8E0A-C56D4A973742}"/>
              </a:ext>
            </a:extLst>
          </p:cNvPr>
          <p:cNvSpPr txBox="1">
            <a:spLocks/>
          </p:cNvSpPr>
          <p:nvPr/>
        </p:nvSpPr>
        <p:spPr>
          <a:xfrm>
            <a:off x="846712" y="2982548"/>
            <a:ext cx="3324212" cy="12603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b="1" dirty="0">
                <a:solidFill>
                  <a:prstClr val="black">
                    <a:lumMod val="65000"/>
                    <a:lumOff val="3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Ut wisi enim ad minim veniam, quis nostrud exerci. </a:t>
            </a:r>
          </a:p>
        </p:txBody>
      </p:sp>
      <p:sp>
        <p:nvSpPr>
          <p:cNvPr id="23" name="Right Triangle 21">
            <a:extLst>
              <a:ext uri="{FF2B5EF4-FFF2-40B4-BE49-F238E27FC236}">
                <a16:creationId xmlns="" xmlns:a16="http://schemas.microsoft.com/office/drawing/2014/main" id="{81C66FF0-1F62-46AC-9F49-2C3DAC151D10}"/>
              </a:ext>
            </a:extLst>
          </p:cNvPr>
          <p:cNvSpPr/>
          <p:nvPr/>
        </p:nvSpPr>
        <p:spPr>
          <a:xfrm flipV="1">
            <a:off x="967896" y="2128687"/>
            <a:ext cx="220824" cy="220824"/>
          </a:xfrm>
          <a:prstGeom prst="rtTriangle">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4" name="Rectangle: Rounded Corners 1">
            <a:extLst>
              <a:ext uri="{FF2B5EF4-FFF2-40B4-BE49-F238E27FC236}">
                <a16:creationId xmlns="" xmlns:a16="http://schemas.microsoft.com/office/drawing/2014/main" id="{AC54F0D3-0B93-4706-A614-65E26B700291}"/>
              </a:ext>
            </a:extLst>
          </p:cNvPr>
          <p:cNvSpPr/>
          <p:nvPr/>
        </p:nvSpPr>
        <p:spPr>
          <a:xfrm>
            <a:off x="967899" y="4327525"/>
            <a:ext cx="968639" cy="292603"/>
          </a:xfrm>
          <a:prstGeom prst="roundRect">
            <a:avLst>
              <a:gd name="adj" fmla="val 50000"/>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Read More</a:t>
            </a:r>
            <a:endParaRPr kumimoji="0" lang="id-ID" sz="700" b="0" i="0" u="none" strike="noStrike" kern="0" cap="none" spc="0" normalizeH="0" baseline="0" noProof="0" dirty="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6" name="Diamond 7">
            <a:extLst>
              <a:ext uri="{FF2B5EF4-FFF2-40B4-BE49-F238E27FC236}">
                <a16:creationId xmlns="" xmlns:a16="http://schemas.microsoft.com/office/drawing/2014/main" id="{E4D4497D-47E7-40E4-80DA-E87C1E8344E3}"/>
              </a:ext>
            </a:extLst>
          </p:cNvPr>
          <p:cNvSpPr/>
          <p:nvPr/>
        </p:nvSpPr>
        <p:spPr>
          <a:xfrm>
            <a:off x="7127831" y="1978126"/>
            <a:ext cx="4807863" cy="4807863"/>
          </a:xfrm>
          <a:prstGeom prst="diamond">
            <a:avLst/>
          </a:prstGeom>
          <a:solidFill>
            <a:srgbClr val="619014">
              <a:alpha val="91000"/>
            </a:srgbClr>
          </a:solidFill>
          <a:ln w="1047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7" name="Text Placeholder 4">
            <a:extLst>
              <a:ext uri="{FF2B5EF4-FFF2-40B4-BE49-F238E27FC236}">
                <a16:creationId xmlns="" xmlns:a16="http://schemas.microsoft.com/office/drawing/2014/main" id="{DF062FAF-8C08-47B9-A4F8-E4588B8D89A3}"/>
              </a:ext>
            </a:extLst>
          </p:cNvPr>
          <p:cNvSpPr txBox="1">
            <a:spLocks/>
          </p:cNvSpPr>
          <p:nvPr/>
        </p:nvSpPr>
        <p:spPr>
          <a:xfrm>
            <a:off x="8249061" y="4517018"/>
            <a:ext cx="2565400" cy="7315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b="1" dirty="0">
                <a:solidFill>
                  <a:prstClr val="white"/>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a:t>
            </a:r>
          </a:p>
        </p:txBody>
      </p:sp>
      <p:grpSp>
        <p:nvGrpSpPr>
          <p:cNvPr id="28" name="Group 14">
            <a:extLst>
              <a:ext uri="{FF2B5EF4-FFF2-40B4-BE49-F238E27FC236}">
                <a16:creationId xmlns="" xmlns:a16="http://schemas.microsoft.com/office/drawing/2014/main" id="{84E5C78F-83DA-4FF1-A248-74A40B992F54}"/>
              </a:ext>
            </a:extLst>
          </p:cNvPr>
          <p:cNvGrpSpPr/>
          <p:nvPr/>
        </p:nvGrpSpPr>
        <p:grpSpPr>
          <a:xfrm>
            <a:off x="9037247" y="3515514"/>
            <a:ext cx="989028" cy="832064"/>
            <a:chOff x="5356342" y="3093565"/>
            <a:chExt cx="465138" cy="391319"/>
          </a:xfrm>
          <a:solidFill>
            <a:sysClr val="window" lastClr="FFFFFF"/>
          </a:solidFill>
        </p:grpSpPr>
        <p:sp>
          <p:nvSpPr>
            <p:cNvPr id="29" name="AutoShape 120">
              <a:extLst>
                <a:ext uri="{FF2B5EF4-FFF2-40B4-BE49-F238E27FC236}">
                  <a16:creationId xmlns="" xmlns:a16="http://schemas.microsoft.com/office/drawing/2014/main" id="{BBA7DC9D-1906-4882-8DC0-93B7216CFDE0}"/>
                </a:ext>
              </a:extLst>
            </p:cNvPr>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0" name="AutoShape 121">
              <a:extLst>
                <a:ext uri="{FF2B5EF4-FFF2-40B4-BE49-F238E27FC236}">
                  <a16:creationId xmlns="" xmlns:a16="http://schemas.microsoft.com/office/drawing/2014/main" id="{21857AE0-5B49-4EAB-B2E0-2CA8BEA19832}"/>
                </a:ext>
              </a:extLst>
            </p:cNvPr>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1" name="AutoShape 122">
              <a:extLst>
                <a:ext uri="{FF2B5EF4-FFF2-40B4-BE49-F238E27FC236}">
                  <a16:creationId xmlns="" xmlns:a16="http://schemas.microsoft.com/office/drawing/2014/main" id="{319A7D74-841C-4C61-AD30-5413EE2F265B}"/>
                </a:ext>
              </a:extLst>
            </p:cNvPr>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Tree>
    <p:extLst>
      <p:ext uri="{BB962C8B-B14F-4D97-AF65-F5344CB8AC3E}">
        <p14:creationId xmlns:p14="http://schemas.microsoft.com/office/powerpoint/2010/main" val="35492805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6000">
        <p15:prstTrans prst="pageCurlDoubl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1500"/>
                            </p:stCondLst>
                            <p:childTnLst>
                              <p:par>
                                <p:cTn id="11" presetID="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25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0-#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75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0-#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par>
                          <p:cTn id="27" fill="hold">
                            <p:stCondLst>
                              <p:cond delay="2750"/>
                            </p:stCondLst>
                            <p:childTnLst>
                              <p:par>
                                <p:cTn id="28" presetID="53" presetClass="entr" presetSubtype="16"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par>
                                <p:cTn id="33" presetID="53" presetClass="entr" presetSubtype="16" fill="hold" nodeType="withEffect">
                                  <p:stCondLst>
                                    <p:cond delay="25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par>
                                <p:cTn id="38" presetID="42" presetClass="entr" presetSubtype="0" fill="hold" grpId="0" nodeType="withEffect">
                                  <p:stCondLst>
                                    <p:cond delay="50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anim calcmode="lin" valueType="num">
                                      <p:cBhvr>
                                        <p:cTn id="41" dur="500" fill="hold"/>
                                        <p:tgtEl>
                                          <p:spTgt spid="27"/>
                                        </p:tgtEl>
                                        <p:attrNameLst>
                                          <p:attrName>ppt_x</p:attrName>
                                        </p:attrNameLst>
                                      </p:cBhvr>
                                      <p:tavLst>
                                        <p:tav tm="0">
                                          <p:val>
                                            <p:strVal val="#ppt_x"/>
                                          </p:val>
                                        </p:tav>
                                        <p:tav tm="100000">
                                          <p:val>
                                            <p:strVal val="#ppt_x"/>
                                          </p:val>
                                        </p:tav>
                                      </p:tavLst>
                                    </p:anim>
                                    <p:anim calcmode="lin" valueType="num">
                                      <p:cBhvr>
                                        <p:cTn id="42"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1" grpId="0"/>
      <p:bldP spid="22" grpId="0"/>
      <p:bldP spid="23" grpId="0" animBg="1"/>
      <p:bldP spid="24" grpId="0" animBg="1"/>
      <p:bldP spid="26" grpId="0" animBg="1"/>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96E7422D-5482-405A-9D00-650499EC78EC}"/>
              </a:ext>
            </a:extLst>
          </p:cNvPr>
          <p:cNvGrpSpPr/>
          <p:nvPr/>
        </p:nvGrpSpPr>
        <p:grpSpPr>
          <a:xfrm>
            <a:off x="0" y="5647303"/>
            <a:ext cx="12287250" cy="1210697"/>
            <a:chOff x="0" y="5647303"/>
            <a:chExt cx="12287250" cy="1210697"/>
          </a:xfrm>
        </p:grpSpPr>
        <p:pic>
          <p:nvPicPr>
            <p:cNvPr id="7" name="图片 6">
              <a:extLst>
                <a:ext uri="{FF2B5EF4-FFF2-40B4-BE49-F238E27FC236}">
                  <a16:creationId xmlns="" xmlns:a16="http://schemas.microsoft.com/office/drawing/2014/main" id="{A575BE1A-9439-447A-A815-34AF09B95C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210300"/>
              <a:ext cx="12192000" cy="647700"/>
            </a:xfrm>
            <a:prstGeom prst="rect">
              <a:avLst/>
            </a:prstGeom>
          </p:spPr>
        </p:pic>
        <p:pic>
          <p:nvPicPr>
            <p:cNvPr id="8" name="图片 7">
              <a:extLst>
                <a:ext uri="{FF2B5EF4-FFF2-40B4-BE49-F238E27FC236}">
                  <a16:creationId xmlns="" xmlns:a16="http://schemas.microsoft.com/office/drawing/2014/main" id="{57DB2C96-09CE-4B09-B2CA-0CEB9EFD4D6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5250" y="5647303"/>
              <a:ext cx="12192000" cy="1125989"/>
            </a:xfrm>
            <a:prstGeom prst="rect">
              <a:avLst/>
            </a:prstGeom>
          </p:spPr>
        </p:pic>
        <p:pic>
          <p:nvPicPr>
            <p:cNvPr id="9" name="图片 8">
              <a:extLst>
                <a:ext uri="{FF2B5EF4-FFF2-40B4-BE49-F238E27FC236}">
                  <a16:creationId xmlns="" xmlns:a16="http://schemas.microsoft.com/office/drawing/2014/main" id="{738F0685-FCEF-4F43-9BFA-87664BEB260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82650" y="5857874"/>
              <a:ext cx="804188" cy="704849"/>
            </a:xfrm>
            <a:custGeom>
              <a:avLst/>
              <a:gdLst>
                <a:gd name="connsiteX0" fmla="*/ 1173885 w 6343650"/>
                <a:gd name="connsiteY0" fmla="*/ 0 h 5560034"/>
                <a:gd name="connsiteX1" fmla="*/ 4407693 w 6343650"/>
                <a:gd name="connsiteY1" fmla="*/ 0 h 5560034"/>
                <a:gd name="connsiteX2" fmla="*/ 5283200 w 6343650"/>
                <a:gd name="connsiteY2" fmla="*/ 95848 h 5560034"/>
                <a:gd name="connsiteX3" fmla="*/ 6343650 w 6343650"/>
                <a:gd name="connsiteY3" fmla="*/ 2959698 h 5560034"/>
                <a:gd name="connsiteX4" fmla="*/ 3872451 w 6343650"/>
                <a:gd name="connsiteY4" fmla="*/ 5560034 h 5560034"/>
                <a:gd name="connsiteX5" fmla="*/ 2342965 w 6343650"/>
                <a:gd name="connsiteY5" fmla="*/ 5560034 h 5560034"/>
                <a:gd name="connsiteX6" fmla="*/ 698500 w 6343650"/>
                <a:gd name="connsiteY6" fmla="*/ 5296498 h 5560034"/>
                <a:gd name="connsiteX7" fmla="*/ 0 w 6343650"/>
                <a:gd name="connsiteY7" fmla="*/ 1734148 h 556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3650" h="5560034">
                  <a:moveTo>
                    <a:pt x="1173885" y="0"/>
                  </a:moveTo>
                  <a:lnTo>
                    <a:pt x="4407693" y="0"/>
                  </a:lnTo>
                  <a:lnTo>
                    <a:pt x="5283200" y="95848"/>
                  </a:lnTo>
                  <a:lnTo>
                    <a:pt x="6343650" y="2959698"/>
                  </a:lnTo>
                  <a:lnTo>
                    <a:pt x="3872451" y="5560034"/>
                  </a:lnTo>
                  <a:lnTo>
                    <a:pt x="2342965" y="5560034"/>
                  </a:lnTo>
                  <a:lnTo>
                    <a:pt x="698500" y="5296498"/>
                  </a:lnTo>
                  <a:lnTo>
                    <a:pt x="0" y="1734148"/>
                  </a:lnTo>
                  <a:close/>
                </a:path>
              </a:pathLst>
            </a:custGeom>
          </p:spPr>
        </p:pic>
      </p:grpSp>
      <p:grpSp>
        <p:nvGrpSpPr>
          <p:cNvPr id="10" name="组合 9">
            <a:extLst>
              <a:ext uri="{FF2B5EF4-FFF2-40B4-BE49-F238E27FC236}">
                <a16:creationId xmlns="" xmlns:a16="http://schemas.microsoft.com/office/drawing/2014/main" id="{25D5CAA6-E719-46ED-A1A3-DD57E9BDE359}"/>
              </a:ext>
            </a:extLst>
          </p:cNvPr>
          <p:cNvGrpSpPr/>
          <p:nvPr/>
        </p:nvGrpSpPr>
        <p:grpSpPr>
          <a:xfrm>
            <a:off x="875847" y="1314258"/>
            <a:ext cx="2752675" cy="4051547"/>
            <a:chOff x="7466013" y="98425"/>
            <a:chExt cx="4484688" cy="6600826"/>
          </a:xfrm>
        </p:grpSpPr>
        <p:sp>
          <p:nvSpPr>
            <p:cNvPr id="11" name="is1ide-Freeform 36">
              <a:extLst>
                <a:ext uri="{FF2B5EF4-FFF2-40B4-BE49-F238E27FC236}">
                  <a16:creationId xmlns="" xmlns:a16="http://schemas.microsoft.com/office/drawing/2014/main" id="{D80DDC88-6161-4DD7-BC2D-E02B7A9DF2F4}"/>
                </a:ext>
              </a:extLst>
            </p:cNvPr>
            <p:cNvSpPr>
              <a:spLocks/>
            </p:cNvSpPr>
            <p:nvPr/>
          </p:nvSpPr>
          <p:spPr bwMode="auto">
            <a:xfrm>
              <a:off x="10387014" y="3206751"/>
              <a:ext cx="1563687" cy="3409950"/>
            </a:xfrm>
            <a:custGeom>
              <a:avLst/>
              <a:gdLst>
                <a:gd name="T0" fmla="*/ 0 w 416"/>
                <a:gd name="T1" fmla="*/ 99 h 908"/>
                <a:gd name="T2" fmla="*/ 315 w 416"/>
                <a:gd name="T3" fmla="*/ 99 h 908"/>
                <a:gd name="T4" fmla="*/ 409 w 416"/>
                <a:gd name="T5" fmla="*/ 768 h 908"/>
                <a:gd name="T6" fmla="*/ 323 w 416"/>
                <a:gd name="T7" fmla="*/ 863 h 908"/>
                <a:gd name="T8" fmla="*/ 75 w 416"/>
                <a:gd name="T9" fmla="*/ 908 h 908"/>
                <a:gd name="T10" fmla="*/ 0 w 416"/>
                <a:gd name="T11" fmla="*/ 99 h 908"/>
                <a:gd name="T12" fmla="*/ 0 w 416"/>
                <a:gd name="T13" fmla="*/ 99 h 908"/>
              </a:gdLst>
              <a:ahLst/>
              <a:cxnLst>
                <a:cxn ang="0">
                  <a:pos x="T0" y="T1"/>
                </a:cxn>
                <a:cxn ang="0">
                  <a:pos x="T2" y="T3"/>
                </a:cxn>
                <a:cxn ang="0">
                  <a:pos x="T4" y="T5"/>
                </a:cxn>
                <a:cxn ang="0">
                  <a:pos x="T6" y="T7"/>
                </a:cxn>
                <a:cxn ang="0">
                  <a:pos x="T8" y="T9"/>
                </a:cxn>
                <a:cxn ang="0">
                  <a:pos x="T10" y="T11"/>
                </a:cxn>
                <a:cxn ang="0">
                  <a:pos x="T12" y="T13"/>
                </a:cxn>
              </a:cxnLst>
              <a:rect l="0" t="0" r="r" b="b"/>
              <a:pathLst>
                <a:path w="416" h="908">
                  <a:moveTo>
                    <a:pt x="0" y="99"/>
                  </a:moveTo>
                  <a:cubicBezTo>
                    <a:pt x="122" y="70"/>
                    <a:pt x="293" y="0"/>
                    <a:pt x="315" y="99"/>
                  </a:cubicBezTo>
                  <a:cubicBezTo>
                    <a:pt x="342" y="217"/>
                    <a:pt x="375" y="497"/>
                    <a:pt x="409" y="768"/>
                  </a:cubicBezTo>
                  <a:cubicBezTo>
                    <a:pt x="416" y="827"/>
                    <a:pt x="341" y="857"/>
                    <a:pt x="323" y="863"/>
                  </a:cubicBezTo>
                  <a:cubicBezTo>
                    <a:pt x="239" y="888"/>
                    <a:pt x="167" y="896"/>
                    <a:pt x="75" y="908"/>
                  </a:cubicBezTo>
                  <a:cubicBezTo>
                    <a:pt x="0" y="99"/>
                    <a:pt x="0" y="99"/>
                    <a:pt x="0" y="99"/>
                  </a:cubicBezTo>
                  <a:cubicBezTo>
                    <a:pt x="0" y="99"/>
                    <a:pt x="0" y="99"/>
                    <a:pt x="0" y="99"/>
                  </a:cubicBezTo>
                  <a:close/>
                </a:path>
              </a:pathLst>
            </a:custGeom>
            <a:solidFill>
              <a:schemeClr val="tx1">
                <a:lumMod val="50000"/>
                <a:lumOff val="50000"/>
              </a:schemeClr>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 name="is1ide-Freeform 37">
              <a:extLst>
                <a:ext uri="{FF2B5EF4-FFF2-40B4-BE49-F238E27FC236}">
                  <a16:creationId xmlns="" xmlns:a16="http://schemas.microsoft.com/office/drawing/2014/main" id="{6C4AB995-6843-47E5-B2A2-69C926818709}"/>
                </a:ext>
              </a:extLst>
            </p:cNvPr>
            <p:cNvSpPr>
              <a:spLocks/>
            </p:cNvSpPr>
            <p:nvPr/>
          </p:nvSpPr>
          <p:spPr bwMode="auto">
            <a:xfrm>
              <a:off x="7466013" y="3116263"/>
              <a:ext cx="1522413" cy="3500438"/>
            </a:xfrm>
            <a:custGeom>
              <a:avLst/>
              <a:gdLst>
                <a:gd name="T0" fmla="*/ 405 w 405"/>
                <a:gd name="T1" fmla="*/ 123 h 932"/>
                <a:gd name="T2" fmla="*/ 100 w 405"/>
                <a:gd name="T3" fmla="*/ 121 h 932"/>
                <a:gd name="T4" fmla="*/ 8 w 405"/>
                <a:gd name="T5" fmla="*/ 788 h 932"/>
                <a:gd name="T6" fmla="*/ 92 w 405"/>
                <a:gd name="T7" fmla="*/ 889 h 932"/>
                <a:gd name="T8" fmla="*/ 330 w 405"/>
                <a:gd name="T9" fmla="*/ 932 h 932"/>
                <a:gd name="T10" fmla="*/ 405 w 405"/>
                <a:gd name="T11" fmla="*/ 123 h 932"/>
                <a:gd name="T12" fmla="*/ 405 w 405"/>
                <a:gd name="T13" fmla="*/ 123 h 932"/>
              </a:gdLst>
              <a:ahLst/>
              <a:cxnLst>
                <a:cxn ang="0">
                  <a:pos x="T0" y="T1"/>
                </a:cxn>
                <a:cxn ang="0">
                  <a:pos x="T2" y="T3"/>
                </a:cxn>
                <a:cxn ang="0">
                  <a:pos x="T4" y="T5"/>
                </a:cxn>
                <a:cxn ang="0">
                  <a:pos x="T6" y="T7"/>
                </a:cxn>
                <a:cxn ang="0">
                  <a:pos x="T8" y="T9"/>
                </a:cxn>
                <a:cxn ang="0">
                  <a:pos x="T10" y="T11"/>
                </a:cxn>
                <a:cxn ang="0">
                  <a:pos x="T12" y="T13"/>
                </a:cxn>
              </a:cxnLst>
              <a:rect l="0" t="0" r="r" b="b"/>
              <a:pathLst>
                <a:path w="405" h="932">
                  <a:moveTo>
                    <a:pt x="405" y="123"/>
                  </a:moveTo>
                  <a:cubicBezTo>
                    <a:pt x="250" y="86"/>
                    <a:pt x="127" y="0"/>
                    <a:pt x="100" y="121"/>
                  </a:cubicBezTo>
                  <a:cubicBezTo>
                    <a:pt x="72" y="249"/>
                    <a:pt x="41" y="528"/>
                    <a:pt x="8" y="788"/>
                  </a:cubicBezTo>
                  <a:cubicBezTo>
                    <a:pt x="0" y="855"/>
                    <a:pt x="69" y="883"/>
                    <a:pt x="92" y="889"/>
                  </a:cubicBezTo>
                  <a:cubicBezTo>
                    <a:pt x="172" y="910"/>
                    <a:pt x="241" y="920"/>
                    <a:pt x="330" y="932"/>
                  </a:cubicBezTo>
                  <a:cubicBezTo>
                    <a:pt x="405" y="123"/>
                    <a:pt x="405" y="123"/>
                    <a:pt x="405" y="123"/>
                  </a:cubicBezTo>
                  <a:cubicBezTo>
                    <a:pt x="405" y="123"/>
                    <a:pt x="405" y="123"/>
                    <a:pt x="405" y="123"/>
                  </a:cubicBezTo>
                  <a:close/>
                </a:path>
              </a:pathLst>
            </a:custGeom>
            <a:solidFill>
              <a:schemeClr val="tx1">
                <a:lumMod val="50000"/>
                <a:lumOff val="50000"/>
              </a:schemeClr>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 name="is1ide-Freeform 38">
              <a:extLst>
                <a:ext uri="{FF2B5EF4-FFF2-40B4-BE49-F238E27FC236}">
                  <a16:creationId xmlns="" xmlns:a16="http://schemas.microsoft.com/office/drawing/2014/main" id="{AA3D43B3-89DD-48DF-A280-C28C52F7F368}"/>
                </a:ext>
              </a:extLst>
            </p:cNvPr>
            <p:cNvSpPr>
              <a:spLocks/>
            </p:cNvSpPr>
            <p:nvPr/>
          </p:nvSpPr>
          <p:spPr bwMode="auto">
            <a:xfrm>
              <a:off x="7842251" y="2827338"/>
              <a:ext cx="3717925" cy="3871913"/>
            </a:xfrm>
            <a:custGeom>
              <a:avLst/>
              <a:gdLst>
                <a:gd name="T0" fmla="*/ 108 w 989"/>
                <a:gd name="T1" fmla="*/ 991 h 1031"/>
                <a:gd name="T2" fmla="*/ 0 w 989"/>
                <a:gd name="T3" fmla="*/ 194 h 1031"/>
                <a:gd name="T4" fmla="*/ 388 w 989"/>
                <a:gd name="T5" fmla="*/ 1 h 1031"/>
                <a:gd name="T6" fmla="*/ 489 w 989"/>
                <a:gd name="T7" fmla="*/ 39 h 1031"/>
                <a:gd name="T8" fmla="*/ 592 w 989"/>
                <a:gd name="T9" fmla="*/ 0 h 1031"/>
                <a:gd name="T10" fmla="*/ 989 w 989"/>
                <a:gd name="T11" fmla="*/ 188 h 1031"/>
                <a:gd name="T12" fmla="*/ 873 w 989"/>
                <a:gd name="T13" fmla="*/ 991 h 1031"/>
                <a:gd name="T14" fmla="*/ 108 w 989"/>
                <a:gd name="T15" fmla="*/ 991 h 10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1031">
                  <a:moveTo>
                    <a:pt x="108" y="991"/>
                  </a:moveTo>
                  <a:cubicBezTo>
                    <a:pt x="150" y="869"/>
                    <a:pt x="53" y="299"/>
                    <a:pt x="0" y="194"/>
                  </a:cubicBezTo>
                  <a:cubicBezTo>
                    <a:pt x="30" y="86"/>
                    <a:pt x="313" y="62"/>
                    <a:pt x="388" y="1"/>
                  </a:cubicBezTo>
                  <a:cubicBezTo>
                    <a:pt x="423" y="32"/>
                    <a:pt x="449" y="39"/>
                    <a:pt x="489" y="39"/>
                  </a:cubicBezTo>
                  <a:cubicBezTo>
                    <a:pt x="530" y="39"/>
                    <a:pt x="556" y="31"/>
                    <a:pt x="592" y="0"/>
                  </a:cubicBezTo>
                  <a:cubicBezTo>
                    <a:pt x="648" y="45"/>
                    <a:pt x="939" y="80"/>
                    <a:pt x="989" y="188"/>
                  </a:cubicBezTo>
                  <a:cubicBezTo>
                    <a:pt x="932" y="308"/>
                    <a:pt x="828" y="881"/>
                    <a:pt x="873" y="991"/>
                  </a:cubicBezTo>
                  <a:cubicBezTo>
                    <a:pt x="683" y="1028"/>
                    <a:pt x="303" y="1031"/>
                    <a:pt x="108" y="991"/>
                  </a:cubicBezTo>
                  <a:close/>
                </a:path>
              </a:pathLst>
            </a:custGeom>
            <a:solidFill>
              <a:schemeClr val="bg1">
                <a:lumMod val="75000"/>
              </a:schemeClr>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 name="îṥļîḑé-Freeform 39">
              <a:extLst>
                <a:ext uri="{FF2B5EF4-FFF2-40B4-BE49-F238E27FC236}">
                  <a16:creationId xmlns="" xmlns:a16="http://schemas.microsoft.com/office/drawing/2014/main" id="{0B86A11E-33EC-456F-9423-CB38DE931FAD}"/>
                </a:ext>
              </a:extLst>
            </p:cNvPr>
            <p:cNvSpPr>
              <a:spLocks/>
            </p:cNvSpPr>
            <p:nvPr/>
          </p:nvSpPr>
          <p:spPr bwMode="auto">
            <a:xfrm>
              <a:off x="8848726" y="2814638"/>
              <a:ext cx="1681163" cy="3001963"/>
            </a:xfrm>
            <a:custGeom>
              <a:avLst/>
              <a:gdLst>
                <a:gd name="T0" fmla="*/ 0 w 1059"/>
                <a:gd name="T1" fmla="*/ 147 h 1891"/>
                <a:gd name="T2" fmla="*/ 59 w 1059"/>
                <a:gd name="T3" fmla="*/ 691 h 1891"/>
                <a:gd name="T4" fmla="*/ 533 w 1059"/>
                <a:gd name="T5" fmla="*/ 1891 h 1891"/>
                <a:gd name="T6" fmla="*/ 1000 w 1059"/>
                <a:gd name="T7" fmla="*/ 691 h 1891"/>
                <a:gd name="T8" fmla="*/ 1059 w 1059"/>
                <a:gd name="T9" fmla="*/ 147 h 1891"/>
                <a:gd name="T10" fmla="*/ 834 w 1059"/>
                <a:gd name="T11" fmla="*/ 0 h 1891"/>
                <a:gd name="T12" fmla="*/ 228 w 1059"/>
                <a:gd name="T13" fmla="*/ 0 h 1891"/>
                <a:gd name="T14" fmla="*/ 0 w 1059"/>
                <a:gd name="T15" fmla="*/ 147 h 18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9" h="1891">
                  <a:moveTo>
                    <a:pt x="0" y="147"/>
                  </a:moveTo>
                  <a:lnTo>
                    <a:pt x="59" y="691"/>
                  </a:lnTo>
                  <a:lnTo>
                    <a:pt x="533" y="1891"/>
                  </a:lnTo>
                  <a:lnTo>
                    <a:pt x="1000" y="691"/>
                  </a:lnTo>
                  <a:lnTo>
                    <a:pt x="1059" y="147"/>
                  </a:lnTo>
                  <a:lnTo>
                    <a:pt x="834" y="0"/>
                  </a:lnTo>
                  <a:lnTo>
                    <a:pt x="228" y="0"/>
                  </a:lnTo>
                  <a:lnTo>
                    <a:pt x="0" y="147"/>
                  </a:lnTo>
                  <a:close/>
                </a:path>
              </a:pathLst>
            </a:custGeom>
            <a:solidFill>
              <a:srgbClr val="FFFFFF"/>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5" name="îṥļîḑé-Rectangle 40">
              <a:extLst>
                <a:ext uri="{FF2B5EF4-FFF2-40B4-BE49-F238E27FC236}">
                  <a16:creationId xmlns="" xmlns:a16="http://schemas.microsoft.com/office/drawing/2014/main" id="{84296CAA-3A39-4E61-BD86-987A3968E024}"/>
                </a:ext>
              </a:extLst>
            </p:cNvPr>
            <p:cNvSpPr>
              <a:spLocks/>
            </p:cNvSpPr>
            <p:nvPr/>
          </p:nvSpPr>
          <p:spPr bwMode="auto">
            <a:xfrm>
              <a:off x="9210676" y="2506663"/>
              <a:ext cx="954088" cy="777875"/>
            </a:xfrm>
            <a:prstGeom prst="rect">
              <a:avLst/>
            </a:prstGeom>
            <a:solidFill>
              <a:srgbClr val="D1A886"/>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miter lim="800000"/>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6" name="îṥļîḑé-Freeform 41">
              <a:extLst>
                <a:ext uri="{FF2B5EF4-FFF2-40B4-BE49-F238E27FC236}">
                  <a16:creationId xmlns="" xmlns:a16="http://schemas.microsoft.com/office/drawing/2014/main" id="{0CEB7229-16E3-4EBC-B3B5-C153A6115B69}"/>
                </a:ext>
              </a:extLst>
            </p:cNvPr>
            <p:cNvSpPr>
              <a:spLocks/>
            </p:cNvSpPr>
            <p:nvPr/>
          </p:nvSpPr>
          <p:spPr bwMode="auto">
            <a:xfrm>
              <a:off x="8513764" y="98425"/>
              <a:ext cx="2343150" cy="2867025"/>
            </a:xfrm>
            <a:custGeom>
              <a:avLst/>
              <a:gdLst>
                <a:gd name="T0" fmla="*/ 313 w 623"/>
                <a:gd name="T1" fmla="*/ 763 h 763"/>
                <a:gd name="T2" fmla="*/ 554 w 623"/>
                <a:gd name="T3" fmla="*/ 508 h 763"/>
                <a:gd name="T4" fmla="*/ 564 w 623"/>
                <a:gd name="T5" fmla="*/ 514 h 763"/>
                <a:gd name="T6" fmla="*/ 615 w 623"/>
                <a:gd name="T7" fmla="*/ 430 h 763"/>
                <a:gd name="T8" fmla="*/ 594 w 623"/>
                <a:gd name="T9" fmla="*/ 335 h 763"/>
                <a:gd name="T10" fmla="*/ 589 w 623"/>
                <a:gd name="T11" fmla="*/ 335 h 763"/>
                <a:gd name="T12" fmla="*/ 313 w 623"/>
                <a:gd name="T13" fmla="*/ 0 h 763"/>
                <a:gd name="T14" fmla="*/ 36 w 623"/>
                <a:gd name="T15" fmla="*/ 335 h 763"/>
                <a:gd name="T16" fmla="*/ 30 w 623"/>
                <a:gd name="T17" fmla="*/ 335 h 763"/>
                <a:gd name="T18" fmla="*/ 9 w 623"/>
                <a:gd name="T19" fmla="*/ 430 h 763"/>
                <a:gd name="T20" fmla="*/ 59 w 623"/>
                <a:gd name="T21" fmla="*/ 514 h 763"/>
                <a:gd name="T22" fmla="*/ 71 w 623"/>
                <a:gd name="T23" fmla="*/ 506 h 763"/>
                <a:gd name="T24" fmla="*/ 313 w 623"/>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3" h="763">
                  <a:moveTo>
                    <a:pt x="313" y="763"/>
                  </a:moveTo>
                  <a:cubicBezTo>
                    <a:pt x="413" y="763"/>
                    <a:pt x="505" y="648"/>
                    <a:pt x="554" y="508"/>
                  </a:cubicBezTo>
                  <a:cubicBezTo>
                    <a:pt x="557" y="511"/>
                    <a:pt x="560" y="513"/>
                    <a:pt x="564" y="514"/>
                  </a:cubicBezTo>
                  <a:cubicBezTo>
                    <a:pt x="584" y="517"/>
                    <a:pt x="607" y="480"/>
                    <a:pt x="615" y="430"/>
                  </a:cubicBezTo>
                  <a:cubicBezTo>
                    <a:pt x="623" y="381"/>
                    <a:pt x="614" y="338"/>
                    <a:pt x="594" y="335"/>
                  </a:cubicBezTo>
                  <a:cubicBezTo>
                    <a:pt x="592" y="334"/>
                    <a:pt x="591" y="334"/>
                    <a:pt x="589" y="335"/>
                  </a:cubicBezTo>
                  <a:cubicBezTo>
                    <a:pt x="599" y="161"/>
                    <a:pt x="527" y="0"/>
                    <a:pt x="313" y="0"/>
                  </a:cubicBezTo>
                  <a:cubicBezTo>
                    <a:pt x="98" y="0"/>
                    <a:pt x="26" y="161"/>
                    <a:pt x="36" y="335"/>
                  </a:cubicBezTo>
                  <a:cubicBezTo>
                    <a:pt x="34" y="334"/>
                    <a:pt x="32" y="334"/>
                    <a:pt x="30" y="335"/>
                  </a:cubicBezTo>
                  <a:cubicBezTo>
                    <a:pt x="10" y="338"/>
                    <a:pt x="0" y="381"/>
                    <a:pt x="9" y="430"/>
                  </a:cubicBezTo>
                  <a:cubicBezTo>
                    <a:pt x="17" y="480"/>
                    <a:pt x="40" y="517"/>
                    <a:pt x="59" y="514"/>
                  </a:cubicBezTo>
                  <a:cubicBezTo>
                    <a:pt x="64" y="513"/>
                    <a:pt x="67" y="510"/>
                    <a:pt x="71" y="506"/>
                  </a:cubicBezTo>
                  <a:cubicBezTo>
                    <a:pt x="119" y="647"/>
                    <a:pt x="212" y="763"/>
                    <a:pt x="313" y="763"/>
                  </a:cubicBezTo>
                  <a:close/>
                </a:path>
              </a:pathLst>
            </a:custGeom>
            <a:solidFill>
              <a:srgbClr val="F2CAA9"/>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7" name="îṥļîḑé-Freeform 42">
              <a:extLst>
                <a:ext uri="{FF2B5EF4-FFF2-40B4-BE49-F238E27FC236}">
                  <a16:creationId xmlns="" xmlns:a16="http://schemas.microsoft.com/office/drawing/2014/main" id="{522B2407-A300-4762-B594-5A703BF3DC57}"/>
                </a:ext>
              </a:extLst>
            </p:cNvPr>
            <p:cNvSpPr>
              <a:spLocks/>
            </p:cNvSpPr>
            <p:nvPr/>
          </p:nvSpPr>
          <p:spPr bwMode="auto">
            <a:xfrm>
              <a:off x="8985251" y="2814638"/>
              <a:ext cx="706438" cy="1131888"/>
            </a:xfrm>
            <a:custGeom>
              <a:avLst/>
              <a:gdLst>
                <a:gd name="T0" fmla="*/ 142 w 445"/>
                <a:gd name="T1" fmla="*/ 0 h 713"/>
                <a:gd name="T2" fmla="*/ 445 w 445"/>
                <a:gd name="T3" fmla="*/ 258 h 713"/>
                <a:gd name="T4" fmla="*/ 274 w 445"/>
                <a:gd name="T5" fmla="*/ 713 h 713"/>
                <a:gd name="T6" fmla="*/ 0 w 445"/>
                <a:gd name="T7" fmla="*/ 95 h 713"/>
                <a:gd name="T8" fmla="*/ 142 w 445"/>
                <a:gd name="T9" fmla="*/ 0 h 713"/>
              </a:gdLst>
              <a:ahLst/>
              <a:cxnLst>
                <a:cxn ang="0">
                  <a:pos x="T0" y="T1"/>
                </a:cxn>
                <a:cxn ang="0">
                  <a:pos x="T2" y="T3"/>
                </a:cxn>
                <a:cxn ang="0">
                  <a:pos x="T4" y="T5"/>
                </a:cxn>
                <a:cxn ang="0">
                  <a:pos x="T6" y="T7"/>
                </a:cxn>
                <a:cxn ang="0">
                  <a:pos x="T8" y="T9"/>
                </a:cxn>
              </a:cxnLst>
              <a:rect l="0" t="0" r="r" b="b"/>
              <a:pathLst>
                <a:path w="445" h="713">
                  <a:moveTo>
                    <a:pt x="142" y="0"/>
                  </a:moveTo>
                  <a:lnTo>
                    <a:pt x="445" y="258"/>
                  </a:lnTo>
                  <a:lnTo>
                    <a:pt x="274" y="713"/>
                  </a:lnTo>
                  <a:lnTo>
                    <a:pt x="0" y="95"/>
                  </a:lnTo>
                  <a:lnTo>
                    <a:pt x="142" y="0"/>
                  </a:lnTo>
                  <a:close/>
                </a:path>
              </a:pathLst>
            </a:custGeom>
            <a:solidFill>
              <a:srgbClr val="CCCCCC"/>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8" name="îṥļîḑé-Freeform 43">
              <a:extLst>
                <a:ext uri="{FF2B5EF4-FFF2-40B4-BE49-F238E27FC236}">
                  <a16:creationId xmlns="" xmlns:a16="http://schemas.microsoft.com/office/drawing/2014/main" id="{AD1ACD49-8F29-458E-9430-8F6E7203B3D7}"/>
                </a:ext>
              </a:extLst>
            </p:cNvPr>
            <p:cNvSpPr>
              <a:spLocks/>
            </p:cNvSpPr>
            <p:nvPr/>
          </p:nvSpPr>
          <p:spPr bwMode="auto">
            <a:xfrm>
              <a:off x="9691688" y="2814638"/>
              <a:ext cx="706438" cy="1131888"/>
            </a:xfrm>
            <a:custGeom>
              <a:avLst/>
              <a:gdLst>
                <a:gd name="T0" fmla="*/ 303 w 445"/>
                <a:gd name="T1" fmla="*/ 0 h 713"/>
                <a:gd name="T2" fmla="*/ 0 w 445"/>
                <a:gd name="T3" fmla="*/ 258 h 713"/>
                <a:gd name="T4" fmla="*/ 170 w 445"/>
                <a:gd name="T5" fmla="*/ 713 h 713"/>
                <a:gd name="T6" fmla="*/ 445 w 445"/>
                <a:gd name="T7" fmla="*/ 95 h 713"/>
                <a:gd name="T8" fmla="*/ 303 w 445"/>
                <a:gd name="T9" fmla="*/ 0 h 713"/>
              </a:gdLst>
              <a:ahLst/>
              <a:cxnLst>
                <a:cxn ang="0">
                  <a:pos x="T0" y="T1"/>
                </a:cxn>
                <a:cxn ang="0">
                  <a:pos x="T2" y="T3"/>
                </a:cxn>
                <a:cxn ang="0">
                  <a:pos x="T4" y="T5"/>
                </a:cxn>
                <a:cxn ang="0">
                  <a:pos x="T6" y="T7"/>
                </a:cxn>
                <a:cxn ang="0">
                  <a:pos x="T8" y="T9"/>
                </a:cxn>
              </a:cxnLst>
              <a:rect l="0" t="0" r="r" b="b"/>
              <a:pathLst>
                <a:path w="445" h="713">
                  <a:moveTo>
                    <a:pt x="303" y="0"/>
                  </a:moveTo>
                  <a:lnTo>
                    <a:pt x="0" y="258"/>
                  </a:lnTo>
                  <a:lnTo>
                    <a:pt x="170" y="713"/>
                  </a:lnTo>
                  <a:lnTo>
                    <a:pt x="445" y="95"/>
                  </a:lnTo>
                  <a:lnTo>
                    <a:pt x="303" y="0"/>
                  </a:lnTo>
                  <a:close/>
                </a:path>
              </a:pathLst>
            </a:custGeom>
            <a:solidFill>
              <a:srgbClr val="CCCCCC"/>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9" name="îṥļîḑé-Freeform 44">
              <a:extLst>
                <a:ext uri="{FF2B5EF4-FFF2-40B4-BE49-F238E27FC236}">
                  <a16:creationId xmlns="" xmlns:a16="http://schemas.microsoft.com/office/drawing/2014/main" id="{6B7C9166-15B6-42F5-9877-4D6CB859D048}"/>
                </a:ext>
              </a:extLst>
            </p:cNvPr>
            <p:cNvSpPr>
              <a:spLocks/>
            </p:cNvSpPr>
            <p:nvPr/>
          </p:nvSpPr>
          <p:spPr bwMode="auto">
            <a:xfrm>
              <a:off x="8612188" y="98425"/>
              <a:ext cx="2154238" cy="1585913"/>
            </a:xfrm>
            <a:custGeom>
              <a:avLst/>
              <a:gdLst>
                <a:gd name="T0" fmla="*/ 287 w 573"/>
                <a:gd name="T1" fmla="*/ 0 h 422"/>
                <a:gd name="T2" fmla="*/ 10 w 573"/>
                <a:gd name="T3" fmla="*/ 335 h 422"/>
                <a:gd name="T4" fmla="*/ 54 w 573"/>
                <a:gd name="T5" fmla="*/ 412 h 422"/>
                <a:gd name="T6" fmla="*/ 78 w 573"/>
                <a:gd name="T7" fmla="*/ 381 h 422"/>
                <a:gd name="T8" fmla="*/ 79 w 573"/>
                <a:gd name="T9" fmla="*/ 335 h 422"/>
                <a:gd name="T10" fmla="*/ 81 w 573"/>
                <a:gd name="T11" fmla="*/ 335 h 422"/>
                <a:gd name="T12" fmla="*/ 387 w 573"/>
                <a:gd name="T13" fmla="*/ 192 h 422"/>
                <a:gd name="T14" fmla="*/ 493 w 573"/>
                <a:gd name="T15" fmla="*/ 319 h 422"/>
                <a:gd name="T16" fmla="*/ 495 w 573"/>
                <a:gd name="T17" fmla="*/ 381 h 422"/>
                <a:gd name="T18" fmla="*/ 518 w 573"/>
                <a:gd name="T19" fmla="*/ 413 h 422"/>
                <a:gd name="T20" fmla="*/ 563 w 573"/>
                <a:gd name="T21" fmla="*/ 335 h 422"/>
                <a:gd name="T22" fmla="*/ 287 w 573"/>
                <a:gd name="T23"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3" h="422">
                  <a:moveTo>
                    <a:pt x="287" y="0"/>
                  </a:moveTo>
                  <a:cubicBezTo>
                    <a:pt x="72" y="0"/>
                    <a:pt x="0" y="161"/>
                    <a:pt x="10" y="335"/>
                  </a:cubicBezTo>
                  <a:cubicBezTo>
                    <a:pt x="28" y="339"/>
                    <a:pt x="46" y="371"/>
                    <a:pt x="54" y="412"/>
                  </a:cubicBezTo>
                  <a:cubicBezTo>
                    <a:pt x="68" y="422"/>
                    <a:pt x="78" y="416"/>
                    <a:pt x="78" y="381"/>
                  </a:cubicBezTo>
                  <a:cubicBezTo>
                    <a:pt x="78" y="365"/>
                    <a:pt x="78" y="350"/>
                    <a:pt x="79" y="335"/>
                  </a:cubicBezTo>
                  <a:cubicBezTo>
                    <a:pt x="80" y="335"/>
                    <a:pt x="80" y="335"/>
                    <a:pt x="81" y="335"/>
                  </a:cubicBezTo>
                  <a:cubicBezTo>
                    <a:pt x="143" y="330"/>
                    <a:pt x="289" y="257"/>
                    <a:pt x="387" y="192"/>
                  </a:cubicBezTo>
                  <a:cubicBezTo>
                    <a:pt x="419" y="240"/>
                    <a:pt x="462" y="294"/>
                    <a:pt x="493" y="319"/>
                  </a:cubicBezTo>
                  <a:cubicBezTo>
                    <a:pt x="494" y="339"/>
                    <a:pt x="495" y="360"/>
                    <a:pt x="495" y="381"/>
                  </a:cubicBezTo>
                  <a:cubicBezTo>
                    <a:pt x="495" y="415"/>
                    <a:pt x="504" y="421"/>
                    <a:pt x="518" y="413"/>
                  </a:cubicBezTo>
                  <a:cubicBezTo>
                    <a:pt x="526" y="370"/>
                    <a:pt x="545" y="337"/>
                    <a:pt x="563" y="335"/>
                  </a:cubicBezTo>
                  <a:cubicBezTo>
                    <a:pt x="573" y="161"/>
                    <a:pt x="501" y="0"/>
                    <a:pt x="287" y="0"/>
                  </a:cubicBezTo>
                  <a:close/>
                </a:path>
              </a:pathLst>
            </a:custGeom>
            <a:solidFill>
              <a:srgbClr val="292F33"/>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0" name="îṥļîḑé-Freeform 45">
              <a:extLst>
                <a:ext uri="{FF2B5EF4-FFF2-40B4-BE49-F238E27FC236}">
                  <a16:creationId xmlns="" xmlns:a16="http://schemas.microsoft.com/office/drawing/2014/main" id="{597103B2-20AF-468C-9D2E-9B97D1F61485}"/>
                </a:ext>
              </a:extLst>
            </p:cNvPr>
            <p:cNvSpPr>
              <a:spLocks/>
            </p:cNvSpPr>
            <p:nvPr/>
          </p:nvSpPr>
          <p:spPr bwMode="auto">
            <a:xfrm>
              <a:off x="8985251" y="2814638"/>
              <a:ext cx="706438" cy="955675"/>
            </a:xfrm>
            <a:custGeom>
              <a:avLst/>
              <a:gdLst>
                <a:gd name="T0" fmla="*/ 142 w 445"/>
                <a:gd name="T1" fmla="*/ 0 h 602"/>
                <a:gd name="T2" fmla="*/ 445 w 445"/>
                <a:gd name="T3" fmla="*/ 258 h 602"/>
                <a:gd name="T4" fmla="*/ 269 w 445"/>
                <a:gd name="T5" fmla="*/ 602 h 602"/>
                <a:gd name="T6" fmla="*/ 0 w 445"/>
                <a:gd name="T7" fmla="*/ 95 h 602"/>
                <a:gd name="T8" fmla="*/ 142 w 445"/>
                <a:gd name="T9" fmla="*/ 0 h 602"/>
              </a:gdLst>
              <a:ahLst/>
              <a:cxnLst>
                <a:cxn ang="0">
                  <a:pos x="T0" y="T1"/>
                </a:cxn>
                <a:cxn ang="0">
                  <a:pos x="T2" y="T3"/>
                </a:cxn>
                <a:cxn ang="0">
                  <a:pos x="T4" y="T5"/>
                </a:cxn>
                <a:cxn ang="0">
                  <a:pos x="T6" y="T7"/>
                </a:cxn>
                <a:cxn ang="0">
                  <a:pos x="T8" y="T9"/>
                </a:cxn>
              </a:cxnLst>
              <a:rect l="0" t="0" r="r" b="b"/>
              <a:pathLst>
                <a:path w="445" h="602">
                  <a:moveTo>
                    <a:pt x="142" y="0"/>
                  </a:moveTo>
                  <a:lnTo>
                    <a:pt x="445" y="258"/>
                  </a:lnTo>
                  <a:lnTo>
                    <a:pt x="269" y="602"/>
                  </a:lnTo>
                  <a:lnTo>
                    <a:pt x="0" y="95"/>
                  </a:lnTo>
                  <a:lnTo>
                    <a:pt x="142" y="0"/>
                  </a:lnTo>
                  <a:close/>
                </a:path>
              </a:pathLst>
            </a:custGeom>
            <a:solidFill>
              <a:srgbClr val="FFFFFF"/>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1" name="îṥļîḑé-Freeform 46">
              <a:extLst>
                <a:ext uri="{FF2B5EF4-FFF2-40B4-BE49-F238E27FC236}">
                  <a16:creationId xmlns="" xmlns:a16="http://schemas.microsoft.com/office/drawing/2014/main" id="{4CF64297-8D8F-467D-B827-A1FE393D3DE0}"/>
                </a:ext>
              </a:extLst>
            </p:cNvPr>
            <p:cNvSpPr>
              <a:spLocks/>
            </p:cNvSpPr>
            <p:nvPr/>
          </p:nvSpPr>
          <p:spPr bwMode="auto">
            <a:xfrm>
              <a:off x="9691688" y="2814638"/>
              <a:ext cx="706438" cy="955675"/>
            </a:xfrm>
            <a:custGeom>
              <a:avLst/>
              <a:gdLst>
                <a:gd name="T0" fmla="*/ 303 w 445"/>
                <a:gd name="T1" fmla="*/ 0 h 602"/>
                <a:gd name="T2" fmla="*/ 0 w 445"/>
                <a:gd name="T3" fmla="*/ 258 h 602"/>
                <a:gd name="T4" fmla="*/ 173 w 445"/>
                <a:gd name="T5" fmla="*/ 602 h 602"/>
                <a:gd name="T6" fmla="*/ 445 w 445"/>
                <a:gd name="T7" fmla="*/ 95 h 602"/>
                <a:gd name="T8" fmla="*/ 303 w 445"/>
                <a:gd name="T9" fmla="*/ 0 h 602"/>
              </a:gdLst>
              <a:ahLst/>
              <a:cxnLst>
                <a:cxn ang="0">
                  <a:pos x="T0" y="T1"/>
                </a:cxn>
                <a:cxn ang="0">
                  <a:pos x="T2" y="T3"/>
                </a:cxn>
                <a:cxn ang="0">
                  <a:pos x="T4" y="T5"/>
                </a:cxn>
                <a:cxn ang="0">
                  <a:pos x="T6" y="T7"/>
                </a:cxn>
                <a:cxn ang="0">
                  <a:pos x="T8" y="T9"/>
                </a:cxn>
              </a:cxnLst>
              <a:rect l="0" t="0" r="r" b="b"/>
              <a:pathLst>
                <a:path w="445" h="602">
                  <a:moveTo>
                    <a:pt x="303" y="0"/>
                  </a:moveTo>
                  <a:lnTo>
                    <a:pt x="0" y="258"/>
                  </a:lnTo>
                  <a:lnTo>
                    <a:pt x="173" y="602"/>
                  </a:lnTo>
                  <a:lnTo>
                    <a:pt x="445" y="95"/>
                  </a:lnTo>
                  <a:lnTo>
                    <a:pt x="303" y="0"/>
                  </a:lnTo>
                  <a:close/>
                </a:path>
              </a:pathLst>
            </a:custGeom>
            <a:solidFill>
              <a:srgbClr val="FFFFFF"/>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2" name="îṥļîḑé-Freeform 47">
              <a:extLst>
                <a:ext uri="{FF2B5EF4-FFF2-40B4-BE49-F238E27FC236}">
                  <a16:creationId xmlns="" xmlns:a16="http://schemas.microsoft.com/office/drawing/2014/main" id="{D37DE403-6ADE-47EC-BF89-873D182809F0}"/>
                </a:ext>
              </a:extLst>
            </p:cNvPr>
            <p:cNvSpPr>
              <a:spLocks/>
            </p:cNvSpPr>
            <p:nvPr/>
          </p:nvSpPr>
          <p:spPr bwMode="auto">
            <a:xfrm>
              <a:off x="9450388" y="3224213"/>
              <a:ext cx="492125" cy="2603500"/>
            </a:xfrm>
            <a:custGeom>
              <a:avLst/>
              <a:gdLst>
                <a:gd name="T0" fmla="*/ 97 w 131"/>
                <a:gd name="T1" fmla="*/ 219 h 693"/>
                <a:gd name="T2" fmla="*/ 98 w 131"/>
                <a:gd name="T3" fmla="*/ 141 h 693"/>
                <a:gd name="T4" fmla="*/ 111 w 131"/>
                <a:gd name="T5" fmla="*/ 114 h 693"/>
                <a:gd name="T6" fmla="*/ 64 w 131"/>
                <a:gd name="T7" fmla="*/ 0 h 693"/>
                <a:gd name="T8" fmla="*/ 18 w 131"/>
                <a:gd name="T9" fmla="*/ 112 h 693"/>
                <a:gd name="T10" fmla="*/ 31 w 131"/>
                <a:gd name="T11" fmla="*/ 141 h 693"/>
                <a:gd name="T12" fmla="*/ 32 w 131"/>
                <a:gd name="T13" fmla="*/ 219 h 693"/>
                <a:gd name="T14" fmla="*/ 0 w 131"/>
                <a:gd name="T15" fmla="*/ 539 h 693"/>
                <a:gd name="T16" fmla="*/ 64 w 131"/>
                <a:gd name="T17" fmla="*/ 693 h 693"/>
                <a:gd name="T18" fmla="*/ 131 w 131"/>
                <a:gd name="T19" fmla="*/ 539 h 693"/>
                <a:gd name="T20" fmla="*/ 97 w 131"/>
                <a:gd name="T21" fmla="*/ 219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693">
                  <a:moveTo>
                    <a:pt x="97" y="219"/>
                  </a:moveTo>
                  <a:cubicBezTo>
                    <a:pt x="110" y="195"/>
                    <a:pt x="111" y="169"/>
                    <a:pt x="98" y="141"/>
                  </a:cubicBezTo>
                  <a:cubicBezTo>
                    <a:pt x="111" y="114"/>
                    <a:pt x="111" y="114"/>
                    <a:pt x="111" y="114"/>
                  </a:cubicBezTo>
                  <a:cubicBezTo>
                    <a:pt x="64" y="0"/>
                    <a:pt x="64" y="0"/>
                    <a:pt x="64" y="0"/>
                  </a:cubicBezTo>
                  <a:cubicBezTo>
                    <a:pt x="18" y="112"/>
                    <a:pt x="18" y="112"/>
                    <a:pt x="18" y="112"/>
                  </a:cubicBezTo>
                  <a:cubicBezTo>
                    <a:pt x="31" y="141"/>
                    <a:pt x="31" y="141"/>
                    <a:pt x="31" y="141"/>
                  </a:cubicBezTo>
                  <a:cubicBezTo>
                    <a:pt x="18" y="169"/>
                    <a:pt x="19" y="195"/>
                    <a:pt x="32" y="219"/>
                  </a:cubicBezTo>
                  <a:cubicBezTo>
                    <a:pt x="0" y="539"/>
                    <a:pt x="0" y="539"/>
                    <a:pt x="0" y="539"/>
                  </a:cubicBezTo>
                  <a:cubicBezTo>
                    <a:pt x="64" y="693"/>
                    <a:pt x="64" y="693"/>
                    <a:pt x="64" y="693"/>
                  </a:cubicBezTo>
                  <a:cubicBezTo>
                    <a:pt x="131" y="539"/>
                    <a:pt x="131" y="539"/>
                    <a:pt x="131" y="539"/>
                  </a:cubicBezTo>
                  <a:lnTo>
                    <a:pt x="97" y="219"/>
                  </a:lnTo>
                  <a:close/>
                </a:path>
              </a:pathLst>
            </a:custGeom>
            <a:solidFill>
              <a:schemeClr val="tx1">
                <a:lumMod val="65000"/>
                <a:lumOff val="35000"/>
              </a:schemeClr>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3" name="îṥļîḑé-Freeform 48">
              <a:extLst>
                <a:ext uri="{FF2B5EF4-FFF2-40B4-BE49-F238E27FC236}">
                  <a16:creationId xmlns="" xmlns:a16="http://schemas.microsoft.com/office/drawing/2014/main" id="{14A6A39A-A7ED-4377-B82B-1ED1AF22091C}"/>
                </a:ext>
              </a:extLst>
            </p:cNvPr>
            <p:cNvSpPr>
              <a:spLocks/>
            </p:cNvSpPr>
            <p:nvPr/>
          </p:nvSpPr>
          <p:spPr bwMode="auto">
            <a:xfrm>
              <a:off x="8548687" y="2965450"/>
              <a:ext cx="1143000" cy="2862263"/>
            </a:xfrm>
            <a:custGeom>
              <a:avLst/>
              <a:gdLst>
                <a:gd name="T0" fmla="*/ 275 w 720"/>
                <a:gd name="T1" fmla="*/ 0 h 1803"/>
                <a:gd name="T2" fmla="*/ 720 w 720"/>
                <a:gd name="T3" fmla="*/ 1803 h 1803"/>
                <a:gd name="T4" fmla="*/ 95 w 720"/>
                <a:gd name="T5" fmla="*/ 809 h 1803"/>
                <a:gd name="T6" fmla="*/ 177 w 720"/>
                <a:gd name="T7" fmla="*/ 634 h 1803"/>
                <a:gd name="T8" fmla="*/ 0 w 720"/>
                <a:gd name="T9" fmla="*/ 492 h 1803"/>
                <a:gd name="T10" fmla="*/ 189 w 720"/>
                <a:gd name="T11" fmla="*/ 52 h 1803"/>
                <a:gd name="T12" fmla="*/ 275 w 720"/>
                <a:gd name="T13" fmla="*/ 0 h 1803"/>
              </a:gdLst>
              <a:ahLst/>
              <a:cxnLst>
                <a:cxn ang="0">
                  <a:pos x="T0" y="T1"/>
                </a:cxn>
                <a:cxn ang="0">
                  <a:pos x="T2" y="T3"/>
                </a:cxn>
                <a:cxn ang="0">
                  <a:pos x="T4" y="T5"/>
                </a:cxn>
                <a:cxn ang="0">
                  <a:pos x="T6" y="T7"/>
                </a:cxn>
                <a:cxn ang="0">
                  <a:pos x="T8" y="T9"/>
                </a:cxn>
                <a:cxn ang="0">
                  <a:pos x="T10" y="T11"/>
                </a:cxn>
                <a:cxn ang="0">
                  <a:pos x="T12" y="T13"/>
                </a:cxn>
              </a:cxnLst>
              <a:rect l="0" t="0" r="r" b="b"/>
              <a:pathLst>
                <a:path w="720" h="1803">
                  <a:moveTo>
                    <a:pt x="275" y="0"/>
                  </a:moveTo>
                  <a:lnTo>
                    <a:pt x="720" y="1803"/>
                  </a:lnTo>
                  <a:lnTo>
                    <a:pt x="95" y="809"/>
                  </a:lnTo>
                  <a:lnTo>
                    <a:pt x="177" y="634"/>
                  </a:lnTo>
                  <a:lnTo>
                    <a:pt x="0" y="492"/>
                  </a:lnTo>
                  <a:lnTo>
                    <a:pt x="189" y="52"/>
                  </a:lnTo>
                  <a:lnTo>
                    <a:pt x="275" y="0"/>
                  </a:lnTo>
                  <a:close/>
                </a:path>
              </a:pathLst>
            </a:custGeom>
            <a:solidFill>
              <a:schemeClr val="tx1">
                <a:lumMod val="50000"/>
                <a:lumOff val="50000"/>
              </a:schemeClr>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4" name="îṥļîḑé-Freeform 49">
              <a:extLst>
                <a:ext uri="{FF2B5EF4-FFF2-40B4-BE49-F238E27FC236}">
                  <a16:creationId xmlns="" xmlns:a16="http://schemas.microsoft.com/office/drawing/2014/main" id="{3A1B2B48-4A82-42BF-8FE5-F61DBD121FF6}"/>
                </a:ext>
              </a:extLst>
            </p:cNvPr>
            <p:cNvSpPr>
              <a:spLocks/>
            </p:cNvSpPr>
            <p:nvPr/>
          </p:nvSpPr>
          <p:spPr bwMode="auto">
            <a:xfrm>
              <a:off x="8656638" y="2965450"/>
              <a:ext cx="1035050" cy="2862263"/>
            </a:xfrm>
            <a:custGeom>
              <a:avLst/>
              <a:gdLst>
                <a:gd name="T0" fmla="*/ 207 w 652"/>
                <a:gd name="T1" fmla="*/ 0 h 1803"/>
                <a:gd name="T2" fmla="*/ 652 w 652"/>
                <a:gd name="T3" fmla="*/ 1803 h 1803"/>
                <a:gd name="T4" fmla="*/ 88 w 652"/>
                <a:gd name="T5" fmla="*/ 729 h 1803"/>
                <a:gd name="T6" fmla="*/ 180 w 652"/>
                <a:gd name="T7" fmla="*/ 596 h 1803"/>
                <a:gd name="T8" fmla="*/ 0 w 652"/>
                <a:gd name="T9" fmla="*/ 454 h 1803"/>
                <a:gd name="T10" fmla="*/ 121 w 652"/>
                <a:gd name="T11" fmla="*/ 52 h 1803"/>
                <a:gd name="T12" fmla="*/ 207 w 652"/>
                <a:gd name="T13" fmla="*/ 0 h 1803"/>
              </a:gdLst>
              <a:ahLst/>
              <a:cxnLst>
                <a:cxn ang="0">
                  <a:pos x="T0" y="T1"/>
                </a:cxn>
                <a:cxn ang="0">
                  <a:pos x="T2" y="T3"/>
                </a:cxn>
                <a:cxn ang="0">
                  <a:pos x="T4" y="T5"/>
                </a:cxn>
                <a:cxn ang="0">
                  <a:pos x="T6" y="T7"/>
                </a:cxn>
                <a:cxn ang="0">
                  <a:pos x="T8" y="T9"/>
                </a:cxn>
                <a:cxn ang="0">
                  <a:pos x="T10" y="T11"/>
                </a:cxn>
                <a:cxn ang="0">
                  <a:pos x="T12" y="T13"/>
                </a:cxn>
              </a:cxnLst>
              <a:rect l="0" t="0" r="r" b="b"/>
              <a:pathLst>
                <a:path w="652" h="1803">
                  <a:moveTo>
                    <a:pt x="207" y="0"/>
                  </a:moveTo>
                  <a:lnTo>
                    <a:pt x="652" y="1803"/>
                  </a:lnTo>
                  <a:lnTo>
                    <a:pt x="88" y="729"/>
                  </a:lnTo>
                  <a:lnTo>
                    <a:pt x="180" y="596"/>
                  </a:lnTo>
                  <a:lnTo>
                    <a:pt x="0" y="454"/>
                  </a:lnTo>
                  <a:lnTo>
                    <a:pt x="121" y="52"/>
                  </a:lnTo>
                  <a:lnTo>
                    <a:pt x="207" y="0"/>
                  </a:lnTo>
                  <a:close/>
                </a:path>
              </a:pathLst>
            </a:custGeom>
            <a:solidFill>
              <a:schemeClr val="tx1">
                <a:lumMod val="65000"/>
                <a:lumOff val="35000"/>
              </a:schemeClr>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5" name="îṥļîḑé-Freeform 50">
              <a:extLst>
                <a:ext uri="{FF2B5EF4-FFF2-40B4-BE49-F238E27FC236}">
                  <a16:creationId xmlns="" xmlns:a16="http://schemas.microsoft.com/office/drawing/2014/main" id="{0E999AF6-900C-4CD9-933C-FBC5A56134D7}"/>
                </a:ext>
              </a:extLst>
            </p:cNvPr>
            <p:cNvSpPr>
              <a:spLocks/>
            </p:cNvSpPr>
            <p:nvPr/>
          </p:nvSpPr>
          <p:spPr bwMode="auto">
            <a:xfrm>
              <a:off x="9691688" y="2965450"/>
              <a:ext cx="1143000" cy="2862263"/>
            </a:xfrm>
            <a:custGeom>
              <a:avLst/>
              <a:gdLst>
                <a:gd name="T0" fmla="*/ 445 w 720"/>
                <a:gd name="T1" fmla="*/ 0 h 1803"/>
                <a:gd name="T2" fmla="*/ 0 w 720"/>
                <a:gd name="T3" fmla="*/ 1803 h 1803"/>
                <a:gd name="T4" fmla="*/ 623 w 720"/>
                <a:gd name="T5" fmla="*/ 809 h 1803"/>
                <a:gd name="T6" fmla="*/ 542 w 720"/>
                <a:gd name="T7" fmla="*/ 634 h 1803"/>
                <a:gd name="T8" fmla="*/ 720 w 720"/>
                <a:gd name="T9" fmla="*/ 492 h 1803"/>
                <a:gd name="T10" fmla="*/ 528 w 720"/>
                <a:gd name="T11" fmla="*/ 52 h 1803"/>
                <a:gd name="T12" fmla="*/ 445 w 720"/>
                <a:gd name="T13" fmla="*/ 0 h 1803"/>
              </a:gdLst>
              <a:ahLst/>
              <a:cxnLst>
                <a:cxn ang="0">
                  <a:pos x="T0" y="T1"/>
                </a:cxn>
                <a:cxn ang="0">
                  <a:pos x="T2" y="T3"/>
                </a:cxn>
                <a:cxn ang="0">
                  <a:pos x="T4" y="T5"/>
                </a:cxn>
                <a:cxn ang="0">
                  <a:pos x="T6" y="T7"/>
                </a:cxn>
                <a:cxn ang="0">
                  <a:pos x="T8" y="T9"/>
                </a:cxn>
                <a:cxn ang="0">
                  <a:pos x="T10" y="T11"/>
                </a:cxn>
                <a:cxn ang="0">
                  <a:pos x="T12" y="T13"/>
                </a:cxn>
              </a:cxnLst>
              <a:rect l="0" t="0" r="r" b="b"/>
              <a:pathLst>
                <a:path w="720" h="1803">
                  <a:moveTo>
                    <a:pt x="445" y="0"/>
                  </a:moveTo>
                  <a:lnTo>
                    <a:pt x="0" y="1803"/>
                  </a:lnTo>
                  <a:lnTo>
                    <a:pt x="623" y="809"/>
                  </a:lnTo>
                  <a:lnTo>
                    <a:pt x="542" y="634"/>
                  </a:lnTo>
                  <a:lnTo>
                    <a:pt x="720" y="492"/>
                  </a:lnTo>
                  <a:lnTo>
                    <a:pt x="528" y="52"/>
                  </a:lnTo>
                  <a:lnTo>
                    <a:pt x="445" y="0"/>
                  </a:lnTo>
                  <a:close/>
                </a:path>
              </a:pathLst>
            </a:custGeom>
            <a:solidFill>
              <a:schemeClr val="tx1">
                <a:lumMod val="50000"/>
                <a:lumOff val="50000"/>
              </a:schemeClr>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6" name="îṥļîḑé-Freeform 51">
              <a:extLst>
                <a:ext uri="{FF2B5EF4-FFF2-40B4-BE49-F238E27FC236}">
                  <a16:creationId xmlns="" xmlns:a16="http://schemas.microsoft.com/office/drawing/2014/main" id="{F35E8A4B-6BB1-4DBC-B2C5-9595F9D336A8}"/>
                </a:ext>
              </a:extLst>
            </p:cNvPr>
            <p:cNvSpPr>
              <a:spLocks/>
            </p:cNvSpPr>
            <p:nvPr/>
          </p:nvSpPr>
          <p:spPr bwMode="auto">
            <a:xfrm>
              <a:off x="9691688" y="2965450"/>
              <a:ext cx="1030288" cy="2862263"/>
            </a:xfrm>
            <a:custGeom>
              <a:avLst/>
              <a:gdLst>
                <a:gd name="T0" fmla="*/ 445 w 649"/>
                <a:gd name="T1" fmla="*/ 0 h 1803"/>
                <a:gd name="T2" fmla="*/ 0 w 649"/>
                <a:gd name="T3" fmla="*/ 1803 h 1803"/>
                <a:gd name="T4" fmla="*/ 563 w 649"/>
                <a:gd name="T5" fmla="*/ 729 h 1803"/>
                <a:gd name="T6" fmla="*/ 469 w 649"/>
                <a:gd name="T7" fmla="*/ 596 h 1803"/>
                <a:gd name="T8" fmla="*/ 649 w 649"/>
                <a:gd name="T9" fmla="*/ 454 h 1803"/>
                <a:gd name="T10" fmla="*/ 528 w 649"/>
                <a:gd name="T11" fmla="*/ 52 h 1803"/>
                <a:gd name="T12" fmla="*/ 445 w 649"/>
                <a:gd name="T13" fmla="*/ 0 h 1803"/>
              </a:gdLst>
              <a:ahLst/>
              <a:cxnLst>
                <a:cxn ang="0">
                  <a:pos x="T0" y="T1"/>
                </a:cxn>
                <a:cxn ang="0">
                  <a:pos x="T2" y="T3"/>
                </a:cxn>
                <a:cxn ang="0">
                  <a:pos x="T4" y="T5"/>
                </a:cxn>
                <a:cxn ang="0">
                  <a:pos x="T6" y="T7"/>
                </a:cxn>
                <a:cxn ang="0">
                  <a:pos x="T8" y="T9"/>
                </a:cxn>
                <a:cxn ang="0">
                  <a:pos x="T10" y="T11"/>
                </a:cxn>
                <a:cxn ang="0">
                  <a:pos x="T12" y="T13"/>
                </a:cxn>
              </a:cxnLst>
              <a:rect l="0" t="0" r="r" b="b"/>
              <a:pathLst>
                <a:path w="649" h="1803">
                  <a:moveTo>
                    <a:pt x="445" y="0"/>
                  </a:moveTo>
                  <a:lnTo>
                    <a:pt x="0" y="1803"/>
                  </a:lnTo>
                  <a:lnTo>
                    <a:pt x="563" y="729"/>
                  </a:lnTo>
                  <a:lnTo>
                    <a:pt x="469" y="596"/>
                  </a:lnTo>
                  <a:lnTo>
                    <a:pt x="649" y="454"/>
                  </a:lnTo>
                  <a:lnTo>
                    <a:pt x="528" y="52"/>
                  </a:lnTo>
                  <a:lnTo>
                    <a:pt x="445" y="0"/>
                  </a:lnTo>
                  <a:close/>
                </a:path>
              </a:pathLst>
            </a:custGeom>
            <a:solidFill>
              <a:schemeClr val="tx1">
                <a:lumMod val="65000"/>
                <a:lumOff val="35000"/>
              </a:schemeClr>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30" name="îṥļîḑé-Freeform 14">
            <a:extLst>
              <a:ext uri="{FF2B5EF4-FFF2-40B4-BE49-F238E27FC236}">
                <a16:creationId xmlns="" xmlns:a16="http://schemas.microsoft.com/office/drawing/2014/main" id="{9844DB34-1D30-48AF-91F8-43757F3ADFD6}"/>
              </a:ext>
            </a:extLst>
          </p:cNvPr>
          <p:cNvSpPr>
            <a:spLocks/>
          </p:cNvSpPr>
          <p:nvPr/>
        </p:nvSpPr>
        <p:spPr bwMode="auto">
          <a:xfrm>
            <a:off x="4906467" y="3305842"/>
            <a:ext cx="653744" cy="591256"/>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619014">
              <a:alpha val="90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5" name="îṥļîḑé-Freeform 14">
            <a:extLst>
              <a:ext uri="{FF2B5EF4-FFF2-40B4-BE49-F238E27FC236}">
                <a16:creationId xmlns="" xmlns:a16="http://schemas.microsoft.com/office/drawing/2014/main" id="{F69D0F78-3790-4844-8F72-7A2747C21F09}"/>
              </a:ext>
            </a:extLst>
          </p:cNvPr>
          <p:cNvSpPr>
            <a:spLocks/>
          </p:cNvSpPr>
          <p:nvPr/>
        </p:nvSpPr>
        <p:spPr bwMode="auto">
          <a:xfrm>
            <a:off x="7465504" y="3305842"/>
            <a:ext cx="653744" cy="591256"/>
          </a:xfrm>
          <a:custGeom>
            <a:avLst/>
            <a:gdLst>
              <a:gd name="connsiteX0" fmla="*/ 139649 w 606580"/>
              <a:gd name="connsiteY0" fmla="*/ 323260 h 605592"/>
              <a:gd name="connsiteX1" fmla="*/ 274852 w 606580"/>
              <a:gd name="connsiteY1" fmla="*/ 323260 h 605592"/>
              <a:gd name="connsiteX2" fmla="*/ 274852 w 606580"/>
              <a:gd name="connsiteY2" fmla="*/ 349440 h 605592"/>
              <a:gd name="connsiteX3" fmla="*/ 139649 w 606580"/>
              <a:gd name="connsiteY3" fmla="*/ 349440 h 605592"/>
              <a:gd name="connsiteX4" fmla="*/ 66294 w 606580"/>
              <a:gd name="connsiteY4" fmla="*/ 26233 h 605592"/>
              <a:gd name="connsiteX5" fmla="*/ 66294 w 606580"/>
              <a:gd name="connsiteY5" fmla="*/ 375703 h 605592"/>
              <a:gd name="connsiteX6" fmla="*/ 540286 w 606580"/>
              <a:gd name="connsiteY6" fmla="*/ 375703 h 605592"/>
              <a:gd name="connsiteX7" fmla="*/ 540286 w 606580"/>
              <a:gd name="connsiteY7" fmla="*/ 26233 h 605592"/>
              <a:gd name="connsiteX8" fmla="*/ 39925 w 606580"/>
              <a:gd name="connsiteY8" fmla="*/ 0 h 605592"/>
              <a:gd name="connsiteX9" fmla="*/ 566655 w 606580"/>
              <a:gd name="connsiteY9" fmla="*/ 0 h 605592"/>
              <a:gd name="connsiteX10" fmla="*/ 566655 w 606580"/>
              <a:gd name="connsiteY10" fmla="*/ 375703 h 605592"/>
              <a:gd name="connsiteX11" fmla="*/ 606580 w 606580"/>
              <a:gd name="connsiteY11" fmla="*/ 375703 h 605592"/>
              <a:gd name="connsiteX12" fmla="*/ 606580 w 606580"/>
              <a:gd name="connsiteY12" fmla="*/ 401936 h 605592"/>
              <a:gd name="connsiteX13" fmla="*/ 373716 w 606580"/>
              <a:gd name="connsiteY13" fmla="*/ 401936 h 605592"/>
              <a:gd name="connsiteX14" fmla="*/ 413269 w 606580"/>
              <a:gd name="connsiteY14" fmla="*/ 600587 h 605592"/>
              <a:gd name="connsiteX15" fmla="*/ 387364 w 606580"/>
              <a:gd name="connsiteY15" fmla="*/ 605592 h 605592"/>
              <a:gd name="connsiteX16" fmla="*/ 346790 w 606580"/>
              <a:gd name="connsiteY16" fmla="*/ 401936 h 605592"/>
              <a:gd name="connsiteX17" fmla="*/ 316521 w 606580"/>
              <a:gd name="connsiteY17" fmla="*/ 401936 h 605592"/>
              <a:gd name="connsiteX18" fmla="*/ 316521 w 606580"/>
              <a:gd name="connsiteY18" fmla="*/ 551828 h 605592"/>
              <a:gd name="connsiteX19" fmla="*/ 290059 w 606580"/>
              <a:gd name="connsiteY19" fmla="*/ 551828 h 605592"/>
              <a:gd name="connsiteX20" fmla="*/ 290059 w 606580"/>
              <a:gd name="connsiteY20" fmla="*/ 401936 h 605592"/>
              <a:gd name="connsiteX21" fmla="*/ 247163 w 606580"/>
              <a:gd name="connsiteY21" fmla="*/ 401936 h 605592"/>
              <a:gd name="connsiteX22" fmla="*/ 206588 w 606580"/>
              <a:gd name="connsiteY22" fmla="*/ 605592 h 605592"/>
              <a:gd name="connsiteX23" fmla="*/ 180591 w 606580"/>
              <a:gd name="connsiteY23" fmla="*/ 600494 h 605592"/>
              <a:gd name="connsiteX24" fmla="*/ 220237 w 606580"/>
              <a:gd name="connsiteY24" fmla="*/ 401936 h 605592"/>
              <a:gd name="connsiteX25" fmla="*/ 0 w 606580"/>
              <a:gd name="connsiteY25" fmla="*/ 401936 h 605592"/>
              <a:gd name="connsiteX26" fmla="*/ 0 w 606580"/>
              <a:gd name="connsiteY26" fmla="*/ 375703 h 605592"/>
              <a:gd name="connsiteX27" fmla="*/ 39925 w 606580"/>
              <a:gd name="connsiteY27" fmla="*/ 375703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5592">
                <a:moveTo>
                  <a:pt x="139649" y="323260"/>
                </a:moveTo>
                <a:lnTo>
                  <a:pt x="274852" y="323260"/>
                </a:lnTo>
                <a:lnTo>
                  <a:pt x="274852" y="349440"/>
                </a:lnTo>
                <a:lnTo>
                  <a:pt x="139649" y="349440"/>
                </a:lnTo>
                <a:close/>
                <a:moveTo>
                  <a:pt x="66294" y="26233"/>
                </a:moveTo>
                <a:lnTo>
                  <a:pt x="66294" y="375703"/>
                </a:lnTo>
                <a:lnTo>
                  <a:pt x="540286" y="375703"/>
                </a:lnTo>
                <a:lnTo>
                  <a:pt x="540286" y="26233"/>
                </a:lnTo>
                <a:close/>
                <a:moveTo>
                  <a:pt x="39925" y="0"/>
                </a:moveTo>
                <a:lnTo>
                  <a:pt x="566655" y="0"/>
                </a:lnTo>
                <a:lnTo>
                  <a:pt x="566655" y="375703"/>
                </a:lnTo>
                <a:lnTo>
                  <a:pt x="606580" y="375703"/>
                </a:lnTo>
                <a:lnTo>
                  <a:pt x="606580" y="401936"/>
                </a:lnTo>
                <a:lnTo>
                  <a:pt x="373716" y="401936"/>
                </a:lnTo>
                <a:lnTo>
                  <a:pt x="413269" y="600587"/>
                </a:lnTo>
                <a:lnTo>
                  <a:pt x="387364" y="605592"/>
                </a:lnTo>
                <a:lnTo>
                  <a:pt x="346790" y="401936"/>
                </a:lnTo>
                <a:lnTo>
                  <a:pt x="316521" y="401936"/>
                </a:lnTo>
                <a:lnTo>
                  <a:pt x="316521" y="551828"/>
                </a:lnTo>
                <a:lnTo>
                  <a:pt x="290059" y="551828"/>
                </a:lnTo>
                <a:lnTo>
                  <a:pt x="290059" y="401936"/>
                </a:lnTo>
                <a:lnTo>
                  <a:pt x="247163" y="401936"/>
                </a:lnTo>
                <a:lnTo>
                  <a:pt x="206588" y="605592"/>
                </a:lnTo>
                <a:lnTo>
                  <a:pt x="180591" y="600494"/>
                </a:lnTo>
                <a:lnTo>
                  <a:pt x="220237" y="401936"/>
                </a:lnTo>
                <a:lnTo>
                  <a:pt x="0" y="401936"/>
                </a:lnTo>
                <a:lnTo>
                  <a:pt x="0" y="375703"/>
                </a:lnTo>
                <a:lnTo>
                  <a:pt x="39925" y="375703"/>
                </a:lnTo>
                <a:close/>
              </a:path>
            </a:pathLst>
          </a:custGeom>
          <a:solidFill>
            <a:schemeClr val="tx1">
              <a:lumMod val="75000"/>
              <a:lumOff val="25000"/>
              <a:alpha val="9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0" name="îṥļîḑé-Freeform 14">
            <a:extLst>
              <a:ext uri="{FF2B5EF4-FFF2-40B4-BE49-F238E27FC236}">
                <a16:creationId xmlns="" xmlns:a16="http://schemas.microsoft.com/office/drawing/2014/main" id="{16D9FE8F-DA2F-42B0-B3C1-E0C9F0D3E25D}"/>
              </a:ext>
            </a:extLst>
          </p:cNvPr>
          <p:cNvSpPr>
            <a:spLocks/>
          </p:cNvSpPr>
          <p:nvPr/>
        </p:nvSpPr>
        <p:spPr bwMode="auto">
          <a:xfrm>
            <a:off x="10024541" y="3305842"/>
            <a:ext cx="653744" cy="591256"/>
          </a:xfrm>
          <a:custGeom>
            <a:avLst/>
            <a:gdLst>
              <a:gd name="connsiteX0" fmla="*/ 273426 w 607614"/>
              <a:gd name="connsiteY0" fmla="*/ 505887 h 546085"/>
              <a:gd name="connsiteX1" fmla="*/ 273426 w 607614"/>
              <a:gd name="connsiteY1" fmla="*/ 525607 h 546085"/>
              <a:gd name="connsiteX2" fmla="*/ 334188 w 607614"/>
              <a:gd name="connsiteY2" fmla="*/ 525607 h 546085"/>
              <a:gd name="connsiteX3" fmla="*/ 334188 w 607614"/>
              <a:gd name="connsiteY3" fmla="*/ 505887 h 546085"/>
              <a:gd name="connsiteX4" fmla="*/ 20507 w 607614"/>
              <a:gd name="connsiteY4" fmla="*/ 373917 h 546085"/>
              <a:gd name="connsiteX5" fmla="*/ 20507 w 607614"/>
              <a:gd name="connsiteY5" fmla="*/ 414873 h 546085"/>
              <a:gd name="connsiteX6" fmla="*/ 587107 w 607614"/>
              <a:gd name="connsiteY6" fmla="*/ 414873 h 546085"/>
              <a:gd name="connsiteX7" fmla="*/ 587107 w 607614"/>
              <a:gd name="connsiteY7" fmla="*/ 373917 h 546085"/>
              <a:gd name="connsiteX8" fmla="*/ 385135 w 607614"/>
              <a:gd name="connsiteY8" fmla="*/ 303381 h 546085"/>
              <a:gd name="connsiteX9" fmla="*/ 546816 w 607614"/>
              <a:gd name="connsiteY9" fmla="*/ 303381 h 546085"/>
              <a:gd name="connsiteX10" fmla="*/ 546816 w 607614"/>
              <a:gd name="connsiteY10" fmla="*/ 323850 h 546085"/>
              <a:gd name="connsiteX11" fmla="*/ 385135 w 607614"/>
              <a:gd name="connsiteY11" fmla="*/ 323850 h 546085"/>
              <a:gd name="connsiteX12" fmla="*/ 101005 w 607614"/>
              <a:gd name="connsiteY12" fmla="*/ 263173 h 546085"/>
              <a:gd name="connsiteX13" fmla="*/ 121474 w 607614"/>
              <a:gd name="connsiteY13" fmla="*/ 263173 h 546085"/>
              <a:gd name="connsiteX14" fmla="*/ 121474 w 607614"/>
              <a:gd name="connsiteY14" fmla="*/ 282911 h 546085"/>
              <a:gd name="connsiteX15" fmla="*/ 101005 w 607614"/>
              <a:gd name="connsiteY15" fmla="*/ 282911 h 546085"/>
              <a:gd name="connsiteX16" fmla="*/ 385135 w 607614"/>
              <a:gd name="connsiteY16" fmla="*/ 252573 h 546085"/>
              <a:gd name="connsiteX17" fmla="*/ 546816 w 607614"/>
              <a:gd name="connsiteY17" fmla="*/ 252573 h 546085"/>
              <a:gd name="connsiteX18" fmla="*/ 546816 w 607614"/>
              <a:gd name="connsiteY18" fmla="*/ 273042 h 546085"/>
              <a:gd name="connsiteX19" fmla="*/ 385135 w 607614"/>
              <a:gd name="connsiteY19" fmla="*/ 273042 h 546085"/>
              <a:gd name="connsiteX20" fmla="*/ 101005 w 607614"/>
              <a:gd name="connsiteY20" fmla="*/ 222235 h 546085"/>
              <a:gd name="connsiteX21" fmla="*/ 121474 w 607614"/>
              <a:gd name="connsiteY21" fmla="*/ 222235 h 546085"/>
              <a:gd name="connsiteX22" fmla="*/ 121474 w 607614"/>
              <a:gd name="connsiteY22" fmla="*/ 242704 h 546085"/>
              <a:gd name="connsiteX23" fmla="*/ 101005 w 607614"/>
              <a:gd name="connsiteY23" fmla="*/ 242704 h 546085"/>
              <a:gd name="connsiteX24" fmla="*/ 385135 w 607614"/>
              <a:gd name="connsiteY24" fmla="*/ 202497 h 546085"/>
              <a:gd name="connsiteX25" fmla="*/ 546816 w 607614"/>
              <a:gd name="connsiteY25" fmla="*/ 202497 h 546085"/>
              <a:gd name="connsiteX26" fmla="*/ 546816 w 607614"/>
              <a:gd name="connsiteY26" fmla="*/ 222235 h 546085"/>
              <a:gd name="connsiteX27" fmla="*/ 385135 w 607614"/>
              <a:gd name="connsiteY27" fmla="*/ 222235 h 546085"/>
              <a:gd name="connsiteX28" fmla="*/ 101005 w 607614"/>
              <a:gd name="connsiteY28" fmla="*/ 172159 h 546085"/>
              <a:gd name="connsiteX29" fmla="*/ 121474 w 607614"/>
              <a:gd name="connsiteY29" fmla="*/ 172159 h 546085"/>
              <a:gd name="connsiteX30" fmla="*/ 121474 w 607614"/>
              <a:gd name="connsiteY30" fmla="*/ 191897 h 546085"/>
              <a:gd name="connsiteX31" fmla="*/ 101005 w 607614"/>
              <a:gd name="connsiteY31" fmla="*/ 191897 h 546085"/>
              <a:gd name="connsiteX32" fmla="*/ 161806 w 607614"/>
              <a:gd name="connsiteY32" fmla="*/ 151687 h 546085"/>
              <a:gd name="connsiteX33" fmla="*/ 161806 w 607614"/>
              <a:gd name="connsiteY33" fmla="*/ 303372 h 546085"/>
              <a:gd name="connsiteX34" fmla="*/ 324329 w 607614"/>
              <a:gd name="connsiteY34" fmla="*/ 303372 h 546085"/>
              <a:gd name="connsiteX35" fmla="*/ 324329 w 607614"/>
              <a:gd name="connsiteY35" fmla="*/ 151687 h 546085"/>
              <a:gd name="connsiteX36" fmla="*/ 81303 w 607614"/>
              <a:gd name="connsiteY36" fmla="*/ 151687 h 546085"/>
              <a:gd name="connsiteX37" fmla="*/ 81303 w 607614"/>
              <a:gd name="connsiteY37" fmla="*/ 303372 h 546085"/>
              <a:gd name="connsiteX38" fmla="*/ 142060 w 607614"/>
              <a:gd name="connsiteY38" fmla="*/ 303372 h 546085"/>
              <a:gd name="connsiteX39" fmla="*/ 142060 w 607614"/>
              <a:gd name="connsiteY39" fmla="*/ 151687 h 546085"/>
              <a:gd name="connsiteX40" fmla="*/ 161806 w 607614"/>
              <a:gd name="connsiteY40" fmla="*/ 81154 h 546085"/>
              <a:gd name="connsiteX41" fmla="*/ 161806 w 607614"/>
              <a:gd name="connsiteY41" fmla="*/ 131210 h 546085"/>
              <a:gd name="connsiteX42" fmla="*/ 324329 w 607614"/>
              <a:gd name="connsiteY42" fmla="*/ 131210 h 546085"/>
              <a:gd name="connsiteX43" fmla="*/ 324329 w 607614"/>
              <a:gd name="connsiteY43" fmla="*/ 81154 h 546085"/>
              <a:gd name="connsiteX44" fmla="*/ 81303 w 607614"/>
              <a:gd name="connsiteY44" fmla="*/ 81154 h 546085"/>
              <a:gd name="connsiteX45" fmla="*/ 81303 w 607614"/>
              <a:gd name="connsiteY45" fmla="*/ 131210 h 546085"/>
              <a:gd name="connsiteX46" fmla="*/ 142060 w 607614"/>
              <a:gd name="connsiteY46" fmla="*/ 131210 h 546085"/>
              <a:gd name="connsiteX47" fmla="*/ 142060 w 607614"/>
              <a:gd name="connsiteY47" fmla="*/ 81154 h 546085"/>
              <a:gd name="connsiteX48" fmla="*/ 404871 w 607614"/>
              <a:gd name="connsiteY48" fmla="*/ 81153 h 546085"/>
              <a:gd name="connsiteX49" fmla="*/ 404871 w 607614"/>
              <a:gd name="connsiteY49" fmla="*/ 151683 h 546085"/>
              <a:gd name="connsiteX50" fmla="*/ 526321 w 607614"/>
              <a:gd name="connsiteY50" fmla="*/ 151683 h 546085"/>
              <a:gd name="connsiteX51" fmla="*/ 526321 w 607614"/>
              <a:gd name="connsiteY51" fmla="*/ 81153 h 546085"/>
              <a:gd name="connsiteX52" fmla="*/ 395003 w 607614"/>
              <a:gd name="connsiteY52" fmla="*/ 60676 h 546085"/>
              <a:gd name="connsiteX53" fmla="*/ 536948 w 607614"/>
              <a:gd name="connsiteY53" fmla="*/ 60676 h 546085"/>
              <a:gd name="connsiteX54" fmla="*/ 546816 w 607614"/>
              <a:gd name="connsiteY54" fmla="*/ 70535 h 546085"/>
              <a:gd name="connsiteX55" fmla="*/ 546816 w 607614"/>
              <a:gd name="connsiteY55" fmla="*/ 161542 h 546085"/>
              <a:gd name="connsiteX56" fmla="*/ 536948 w 607614"/>
              <a:gd name="connsiteY56" fmla="*/ 172159 h 546085"/>
              <a:gd name="connsiteX57" fmla="*/ 395003 w 607614"/>
              <a:gd name="connsiteY57" fmla="*/ 172159 h 546085"/>
              <a:gd name="connsiteX58" fmla="*/ 385135 w 607614"/>
              <a:gd name="connsiteY58" fmla="*/ 161542 h 546085"/>
              <a:gd name="connsiteX59" fmla="*/ 385135 w 607614"/>
              <a:gd name="connsiteY59" fmla="*/ 70535 h 546085"/>
              <a:gd name="connsiteX60" fmla="*/ 395003 w 607614"/>
              <a:gd name="connsiteY60" fmla="*/ 60676 h 546085"/>
              <a:gd name="connsiteX61" fmla="*/ 70671 w 607614"/>
              <a:gd name="connsiteY61" fmla="*/ 60676 h 546085"/>
              <a:gd name="connsiteX62" fmla="*/ 334202 w 607614"/>
              <a:gd name="connsiteY62" fmla="*/ 60676 h 546085"/>
              <a:gd name="connsiteX63" fmla="*/ 344075 w 607614"/>
              <a:gd name="connsiteY63" fmla="*/ 70536 h 546085"/>
              <a:gd name="connsiteX64" fmla="*/ 344075 w 607614"/>
              <a:gd name="connsiteY64" fmla="*/ 313231 h 546085"/>
              <a:gd name="connsiteX65" fmla="*/ 334202 w 607614"/>
              <a:gd name="connsiteY65" fmla="*/ 323849 h 546085"/>
              <a:gd name="connsiteX66" fmla="*/ 70671 w 607614"/>
              <a:gd name="connsiteY66" fmla="*/ 323849 h 546085"/>
              <a:gd name="connsiteX67" fmla="*/ 60798 w 607614"/>
              <a:gd name="connsiteY67" fmla="*/ 313231 h 546085"/>
              <a:gd name="connsiteX68" fmla="*/ 60798 w 607614"/>
              <a:gd name="connsiteY68" fmla="*/ 70536 h 546085"/>
              <a:gd name="connsiteX69" fmla="*/ 70671 w 607614"/>
              <a:gd name="connsiteY69" fmla="*/ 60676 h 546085"/>
              <a:gd name="connsiteX70" fmla="*/ 20507 w 607614"/>
              <a:gd name="connsiteY70" fmla="*/ 20478 h 546085"/>
              <a:gd name="connsiteX71" fmla="*/ 20507 w 607614"/>
              <a:gd name="connsiteY71" fmla="*/ 354197 h 546085"/>
              <a:gd name="connsiteX72" fmla="*/ 587107 w 607614"/>
              <a:gd name="connsiteY72" fmla="*/ 354197 h 546085"/>
              <a:gd name="connsiteX73" fmla="*/ 587107 w 607614"/>
              <a:gd name="connsiteY73" fmla="*/ 20478 h 546085"/>
              <a:gd name="connsiteX74" fmla="*/ 9874 w 607614"/>
              <a:gd name="connsiteY74" fmla="*/ 0 h 546085"/>
              <a:gd name="connsiteX75" fmla="*/ 597740 w 607614"/>
              <a:gd name="connsiteY75" fmla="*/ 0 h 546085"/>
              <a:gd name="connsiteX76" fmla="*/ 607614 w 607614"/>
              <a:gd name="connsiteY76" fmla="*/ 9860 h 546085"/>
              <a:gd name="connsiteX77" fmla="*/ 607614 w 607614"/>
              <a:gd name="connsiteY77" fmla="*/ 424733 h 546085"/>
              <a:gd name="connsiteX78" fmla="*/ 597740 w 607614"/>
              <a:gd name="connsiteY78" fmla="*/ 434593 h 546085"/>
              <a:gd name="connsiteX79" fmla="*/ 313681 w 607614"/>
              <a:gd name="connsiteY79" fmla="*/ 434593 h 546085"/>
              <a:gd name="connsiteX80" fmla="*/ 313681 w 607614"/>
              <a:gd name="connsiteY80" fmla="*/ 485409 h 546085"/>
              <a:gd name="connsiteX81" fmla="*/ 344061 w 607614"/>
              <a:gd name="connsiteY81" fmla="*/ 485409 h 546085"/>
              <a:gd name="connsiteX82" fmla="*/ 354695 w 607614"/>
              <a:gd name="connsiteY82" fmla="*/ 495269 h 546085"/>
              <a:gd name="connsiteX83" fmla="*/ 354695 w 607614"/>
              <a:gd name="connsiteY83" fmla="*/ 536225 h 546085"/>
              <a:gd name="connsiteX84" fmla="*/ 344061 w 607614"/>
              <a:gd name="connsiteY84" fmla="*/ 546085 h 546085"/>
              <a:gd name="connsiteX85" fmla="*/ 263552 w 607614"/>
              <a:gd name="connsiteY85" fmla="*/ 546085 h 546085"/>
              <a:gd name="connsiteX86" fmla="*/ 252919 w 607614"/>
              <a:gd name="connsiteY86" fmla="*/ 536225 h 546085"/>
              <a:gd name="connsiteX87" fmla="*/ 252919 w 607614"/>
              <a:gd name="connsiteY87" fmla="*/ 495269 h 546085"/>
              <a:gd name="connsiteX88" fmla="*/ 263552 w 607614"/>
              <a:gd name="connsiteY88" fmla="*/ 485409 h 546085"/>
              <a:gd name="connsiteX89" fmla="*/ 293933 w 607614"/>
              <a:gd name="connsiteY89" fmla="*/ 485409 h 546085"/>
              <a:gd name="connsiteX90" fmla="*/ 293933 w 607614"/>
              <a:gd name="connsiteY90" fmla="*/ 434593 h 546085"/>
              <a:gd name="connsiteX91" fmla="*/ 9874 w 607614"/>
              <a:gd name="connsiteY91" fmla="*/ 434593 h 546085"/>
              <a:gd name="connsiteX92" fmla="*/ 0 w 607614"/>
              <a:gd name="connsiteY92" fmla="*/ 424733 h 546085"/>
              <a:gd name="connsiteX93" fmla="*/ 0 w 607614"/>
              <a:gd name="connsiteY93" fmla="*/ 9860 h 546085"/>
              <a:gd name="connsiteX94" fmla="*/ 9874 w 607614"/>
              <a:gd name="connsiteY94" fmla="*/ 0 h 546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07614" h="546085">
                <a:moveTo>
                  <a:pt x="273426" y="505887"/>
                </a:moveTo>
                <a:lnTo>
                  <a:pt x="273426" y="525607"/>
                </a:lnTo>
                <a:lnTo>
                  <a:pt x="334188" y="525607"/>
                </a:lnTo>
                <a:lnTo>
                  <a:pt x="334188" y="505887"/>
                </a:lnTo>
                <a:close/>
                <a:moveTo>
                  <a:pt x="20507" y="373917"/>
                </a:moveTo>
                <a:lnTo>
                  <a:pt x="20507" y="414873"/>
                </a:lnTo>
                <a:lnTo>
                  <a:pt x="587107" y="414873"/>
                </a:lnTo>
                <a:lnTo>
                  <a:pt x="587107" y="373917"/>
                </a:lnTo>
                <a:close/>
                <a:moveTo>
                  <a:pt x="385135" y="303381"/>
                </a:moveTo>
                <a:lnTo>
                  <a:pt x="546816" y="303381"/>
                </a:lnTo>
                <a:lnTo>
                  <a:pt x="546816" y="323850"/>
                </a:lnTo>
                <a:lnTo>
                  <a:pt x="385135" y="323850"/>
                </a:lnTo>
                <a:close/>
                <a:moveTo>
                  <a:pt x="101005" y="263173"/>
                </a:moveTo>
                <a:lnTo>
                  <a:pt x="121474" y="263173"/>
                </a:lnTo>
                <a:lnTo>
                  <a:pt x="121474" y="282911"/>
                </a:lnTo>
                <a:lnTo>
                  <a:pt x="101005" y="282911"/>
                </a:lnTo>
                <a:close/>
                <a:moveTo>
                  <a:pt x="385135" y="252573"/>
                </a:moveTo>
                <a:lnTo>
                  <a:pt x="546816" y="252573"/>
                </a:lnTo>
                <a:lnTo>
                  <a:pt x="546816" y="273042"/>
                </a:lnTo>
                <a:lnTo>
                  <a:pt x="385135" y="273042"/>
                </a:lnTo>
                <a:close/>
                <a:moveTo>
                  <a:pt x="101005" y="222235"/>
                </a:moveTo>
                <a:lnTo>
                  <a:pt x="121474" y="222235"/>
                </a:lnTo>
                <a:lnTo>
                  <a:pt x="121474" y="242704"/>
                </a:lnTo>
                <a:lnTo>
                  <a:pt x="101005" y="242704"/>
                </a:lnTo>
                <a:close/>
                <a:moveTo>
                  <a:pt x="385135" y="202497"/>
                </a:moveTo>
                <a:lnTo>
                  <a:pt x="546816" y="202497"/>
                </a:lnTo>
                <a:lnTo>
                  <a:pt x="546816" y="222235"/>
                </a:lnTo>
                <a:lnTo>
                  <a:pt x="385135" y="222235"/>
                </a:lnTo>
                <a:close/>
                <a:moveTo>
                  <a:pt x="101005" y="172159"/>
                </a:moveTo>
                <a:lnTo>
                  <a:pt x="121474" y="172159"/>
                </a:lnTo>
                <a:lnTo>
                  <a:pt x="121474" y="191897"/>
                </a:lnTo>
                <a:lnTo>
                  <a:pt x="101005" y="191897"/>
                </a:lnTo>
                <a:close/>
                <a:moveTo>
                  <a:pt x="161806" y="151687"/>
                </a:moveTo>
                <a:lnTo>
                  <a:pt x="161806" y="303372"/>
                </a:lnTo>
                <a:lnTo>
                  <a:pt x="324329" y="303372"/>
                </a:lnTo>
                <a:lnTo>
                  <a:pt x="324329" y="151687"/>
                </a:lnTo>
                <a:close/>
                <a:moveTo>
                  <a:pt x="81303" y="151687"/>
                </a:moveTo>
                <a:lnTo>
                  <a:pt x="81303" y="303372"/>
                </a:lnTo>
                <a:lnTo>
                  <a:pt x="142060" y="303372"/>
                </a:lnTo>
                <a:lnTo>
                  <a:pt x="142060" y="151687"/>
                </a:lnTo>
                <a:close/>
                <a:moveTo>
                  <a:pt x="161806" y="81154"/>
                </a:moveTo>
                <a:lnTo>
                  <a:pt x="161806" y="131210"/>
                </a:lnTo>
                <a:lnTo>
                  <a:pt x="324329" y="131210"/>
                </a:lnTo>
                <a:lnTo>
                  <a:pt x="324329" y="81154"/>
                </a:lnTo>
                <a:close/>
                <a:moveTo>
                  <a:pt x="81303" y="81154"/>
                </a:moveTo>
                <a:lnTo>
                  <a:pt x="81303" y="131210"/>
                </a:lnTo>
                <a:lnTo>
                  <a:pt x="142060" y="131210"/>
                </a:lnTo>
                <a:lnTo>
                  <a:pt x="142060" y="81154"/>
                </a:lnTo>
                <a:close/>
                <a:moveTo>
                  <a:pt x="404871" y="81153"/>
                </a:moveTo>
                <a:lnTo>
                  <a:pt x="404871" y="151683"/>
                </a:lnTo>
                <a:lnTo>
                  <a:pt x="526321" y="151683"/>
                </a:lnTo>
                <a:lnTo>
                  <a:pt x="526321" y="81153"/>
                </a:lnTo>
                <a:close/>
                <a:moveTo>
                  <a:pt x="395003" y="60676"/>
                </a:moveTo>
                <a:lnTo>
                  <a:pt x="536948" y="60676"/>
                </a:lnTo>
                <a:cubicBezTo>
                  <a:pt x="543021" y="60676"/>
                  <a:pt x="546816" y="64468"/>
                  <a:pt x="546816" y="70535"/>
                </a:cubicBezTo>
                <a:lnTo>
                  <a:pt x="546816" y="161542"/>
                </a:lnTo>
                <a:cubicBezTo>
                  <a:pt x="546816" y="167609"/>
                  <a:pt x="543021" y="172159"/>
                  <a:pt x="536948" y="172159"/>
                </a:cubicBezTo>
                <a:lnTo>
                  <a:pt x="395003" y="172159"/>
                </a:lnTo>
                <a:cubicBezTo>
                  <a:pt x="388930" y="172159"/>
                  <a:pt x="385135" y="167609"/>
                  <a:pt x="385135" y="161542"/>
                </a:cubicBezTo>
                <a:lnTo>
                  <a:pt x="385135" y="70535"/>
                </a:lnTo>
                <a:cubicBezTo>
                  <a:pt x="385135" y="64468"/>
                  <a:pt x="388930" y="60676"/>
                  <a:pt x="395003" y="60676"/>
                </a:cubicBezTo>
                <a:close/>
                <a:moveTo>
                  <a:pt x="70671" y="60676"/>
                </a:moveTo>
                <a:lnTo>
                  <a:pt x="334202" y="60676"/>
                </a:lnTo>
                <a:cubicBezTo>
                  <a:pt x="340278" y="60676"/>
                  <a:pt x="344075" y="64468"/>
                  <a:pt x="344075" y="70536"/>
                </a:cubicBezTo>
                <a:lnTo>
                  <a:pt x="344075" y="313231"/>
                </a:lnTo>
                <a:cubicBezTo>
                  <a:pt x="344075" y="319299"/>
                  <a:pt x="340278" y="323849"/>
                  <a:pt x="334202" y="323849"/>
                </a:cubicBezTo>
                <a:lnTo>
                  <a:pt x="70671" y="323849"/>
                </a:lnTo>
                <a:cubicBezTo>
                  <a:pt x="64595" y="323849"/>
                  <a:pt x="60798" y="319299"/>
                  <a:pt x="60798" y="313231"/>
                </a:cubicBezTo>
                <a:lnTo>
                  <a:pt x="60798" y="70536"/>
                </a:lnTo>
                <a:cubicBezTo>
                  <a:pt x="60798" y="64468"/>
                  <a:pt x="64595" y="60676"/>
                  <a:pt x="70671" y="60676"/>
                </a:cubicBezTo>
                <a:close/>
                <a:moveTo>
                  <a:pt x="20507" y="20478"/>
                </a:moveTo>
                <a:lnTo>
                  <a:pt x="20507" y="354197"/>
                </a:lnTo>
                <a:lnTo>
                  <a:pt x="587107" y="354197"/>
                </a:lnTo>
                <a:lnTo>
                  <a:pt x="587107" y="20478"/>
                </a:lnTo>
                <a:close/>
                <a:moveTo>
                  <a:pt x="9874" y="0"/>
                </a:moveTo>
                <a:lnTo>
                  <a:pt x="597740" y="0"/>
                </a:lnTo>
                <a:cubicBezTo>
                  <a:pt x="603817" y="0"/>
                  <a:pt x="607614" y="3792"/>
                  <a:pt x="607614" y="9860"/>
                </a:cubicBezTo>
                <a:lnTo>
                  <a:pt x="607614" y="424733"/>
                </a:lnTo>
                <a:cubicBezTo>
                  <a:pt x="607614" y="430801"/>
                  <a:pt x="603817" y="434593"/>
                  <a:pt x="597740" y="434593"/>
                </a:cubicBezTo>
                <a:lnTo>
                  <a:pt x="313681" y="434593"/>
                </a:lnTo>
                <a:lnTo>
                  <a:pt x="313681" y="485409"/>
                </a:lnTo>
                <a:lnTo>
                  <a:pt x="344061" y="485409"/>
                </a:lnTo>
                <a:cubicBezTo>
                  <a:pt x="350137" y="485409"/>
                  <a:pt x="354695" y="489201"/>
                  <a:pt x="354695" y="495269"/>
                </a:cubicBezTo>
                <a:lnTo>
                  <a:pt x="354695" y="536225"/>
                </a:lnTo>
                <a:cubicBezTo>
                  <a:pt x="354695" y="542293"/>
                  <a:pt x="350137" y="546085"/>
                  <a:pt x="344061" y="546085"/>
                </a:cubicBezTo>
                <a:lnTo>
                  <a:pt x="263552" y="546085"/>
                </a:lnTo>
                <a:cubicBezTo>
                  <a:pt x="257476" y="546085"/>
                  <a:pt x="252919" y="542293"/>
                  <a:pt x="252919" y="536225"/>
                </a:cubicBezTo>
                <a:lnTo>
                  <a:pt x="252919" y="495269"/>
                </a:lnTo>
                <a:cubicBezTo>
                  <a:pt x="252919" y="489201"/>
                  <a:pt x="257476" y="485409"/>
                  <a:pt x="263552" y="485409"/>
                </a:cubicBezTo>
                <a:lnTo>
                  <a:pt x="293933" y="485409"/>
                </a:lnTo>
                <a:lnTo>
                  <a:pt x="293933" y="434593"/>
                </a:lnTo>
                <a:lnTo>
                  <a:pt x="9874" y="434593"/>
                </a:lnTo>
                <a:cubicBezTo>
                  <a:pt x="3798" y="434593"/>
                  <a:pt x="0" y="430801"/>
                  <a:pt x="0" y="424733"/>
                </a:cubicBezTo>
                <a:lnTo>
                  <a:pt x="0" y="9860"/>
                </a:lnTo>
                <a:cubicBezTo>
                  <a:pt x="0" y="3792"/>
                  <a:pt x="3798" y="0"/>
                  <a:pt x="9874" y="0"/>
                </a:cubicBezTo>
                <a:close/>
              </a:path>
            </a:pathLst>
          </a:custGeom>
          <a:solidFill>
            <a:schemeClr val="tx1">
              <a:lumMod val="75000"/>
              <a:lumOff val="25000"/>
              <a:alpha val="9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cxnSp>
        <p:nvCxnSpPr>
          <p:cNvPr id="44" name="îṥļîḑé-Straight Connector 9">
            <a:extLst>
              <a:ext uri="{FF2B5EF4-FFF2-40B4-BE49-F238E27FC236}">
                <a16:creationId xmlns="" xmlns:a16="http://schemas.microsoft.com/office/drawing/2014/main" id="{4263EB7D-452A-44AE-8F21-41FD17B80439}"/>
              </a:ext>
            </a:extLst>
          </p:cNvPr>
          <p:cNvCxnSpPr/>
          <p:nvPr/>
        </p:nvCxnSpPr>
        <p:spPr>
          <a:xfrm>
            <a:off x="6512857" y="3305842"/>
            <a:ext cx="0" cy="1655501"/>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45" name="îṥļîḑé-Straight Connector 10">
            <a:extLst>
              <a:ext uri="{FF2B5EF4-FFF2-40B4-BE49-F238E27FC236}">
                <a16:creationId xmlns="" xmlns:a16="http://schemas.microsoft.com/office/drawing/2014/main" id="{0D92E19B-30C3-4488-ACF6-8D36CDDD9878}"/>
              </a:ext>
            </a:extLst>
          </p:cNvPr>
          <p:cNvCxnSpPr/>
          <p:nvPr/>
        </p:nvCxnSpPr>
        <p:spPr>
          <a:xfrm>
            <a:off x="9071894" y="3305842"/>
            <a:ext cx="0" cy="1655501"/>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 xmlns:a16="http://schemas.microsoft.com/office/drawing/2014/main" id="{3892016A-5710-4934-A2D3-C7E5DAC9496A}"/>
              </a:ext>
            </a:extLst>
          </p:cNvPr>
          <p:cNvGrpSpPr/>
          <p:nvPr/>
        </p:nvGrpSpPr>
        <p:grpSpPr>
          <a:xfrm>
            <a:off x="3864063" y="1198661"/>
            <a:ext cx="7361283" cy="1728192"/>
            <a:chOff x="3864063" y="1198661"/>
            <a:chExt cx="7361283" cy="1728192"/>
          </a:xfrm>
        </p:grpSpPr>
        <p:sp>
          <p:nvSpPr>
            <p:cNvPr id="27" name="îṥļîḑé-Freeform 3">
              <a:extLst>
                <a:ext uri="{FF2B5EF4-FFF2-40B4-BE49-F238E27FC236}">
                  <a16:creationId xmlns="" xmlns:a16="http://schemas.microsoft.com/office/drawing/2014/main" id="{A78B312C-2841-4C66-BCE4-902661C9BBDB}"/>
                </a:ext>
              </a:extLst>
            </p:cNvPr>
            <p:cNvSpPr/>
            <p:nvPr/>
          </p:nvSpPr>
          <p:spPr>
            <a:xfrm>
              <a:off x="3864063" y="1198661"/>
              <a:ext cx="7361283" cy="1728192"/>
            </a:xfrm>
            <a:custGeom>
              <a:avLst/>
              <a:gdLst>
                <a:gd name="connsiteX0" fmla="*/ 604905 w 7361283"/>
                <a:gd name="connsiteY0" fmla="*/ 0 h 1728192"/>
                <a:gd name="connsiteX1" fmla="*/ 7132885 w 7361283"/>
                <a:gd name="connsiteY1" fmla="*/ 0 h 1728192"/>
                <a:gd name="connsiteX2" fmla="*/ 7361283 w 7361283"/>
                <a:gd name="connsiteY2" fmla="*/ 228398 h 1728192"/>
                <a:gd name="connsiteX3" fmla="*/ 7361283 w 7361283"/>
                <a:gd name="connsiteY3" fmla="*/ 1499794 h 1728192"/>
                <a:gd name="connsiteX4" fmla="*/ 7132885 w 7361283"/>
                <a:gd name="connsiteY4" fmla="*/ 1728192 h 1728192"/>
                <a:gd name="connsiteX5" fmla="*/ 604905 w 7361283"/>
                <a:gd name="connsiteY5" fmla="*/ 1728192 h 1728192"/>
                <a:gd name="connsiteX6" fmla="*/ 376507 w 7361283"/>
                <a:gd name="connsiteY6" fmla="*/ 1499794 h 1728192"/>
                <a:gd name="connsiteX7" fmla="*/ 376507 w 7361283"/>
                <a:gd name="connsiteY7" fmla="*/ 1386538 h 1728192"/>
                <a:gd name="connsiteX8" fmla="*/ 0 w 7361283"/>
                <a:gd name="connsiteY8" fmla="*/ 1386538 h 1728192"/>
                <a:gd name="connsiteX9" fmla="*/ 376507 w 7361283"/>
                <a:gd name="connsiteY9" fmla="*/ 1010031 h 1728192"/>
                <a:gd name="connsiteX10" fmla="*/ 376507 w 7361283"/>
                <a:gd name="connsiteY10" fmla="*/ 228398 h 1728192"/>
                <a:gd name="connsiteX11" fmla="*/ 604905 w 7361283"/>
                <a:gd name="connsiteY11"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61283" h="1728192">
                  <a:moveTo>
                    <a:pt x="604905" y="0"/>
                  </a:moveTo>
                  <a:lnTo>
                    <a:pt x="7132885" y="0"/>
                  </a:lnTo>
                  <a:cubicBezTo>
                    <a:pt x="7259026" y="0"/>
                    <a:pt x="7361283" y="102257"/>
                    <a:pt x="7361283" y="228398"/>
                  </a:cubicBezTo>
                  <a:lnTo>
                    <a:pt x="7361283" y="1499794"/>
                  </a:lnTo>
                  <a:cubicBezTo>
                    <a:pt x="7361283" y="1625935"/>
                    <a:pt x="7259026" y="1728192"/>
                    <a:pt x="7132885" y="1728192"/>
                  </a:cubicBezTo>
                  <a:lnTo>
                    <a:pt x="604905" y="1728192"/>
                  </a:lnTo>
                  <a:cubicBezTo>
                    <a:pt x="478764" y="1728192"/>
                    <a:pt x="376507" y="1625935"/>
                    <a:pt x="376507" y="1499794"/>
                  </a:cubicBezTo>
                  <a:lnTo>
                    <a:pt x="376507" y="1386538"/>
                  </a:lnTo>
                  <a:lnTo>
                    <a:pt x="0" y="1386538"/>
                  </a:lnTo>
                  <a:lnTo>
                    <a:pt x="376507" y="1010031"/>
                  </a:lnTo>
                  <a:lnTo>
                    <a:pt x="376507" y="228398"/>
                  </a:lnTo>
                  <a:cubicBezTo>
                    <a:pt x="376507" y="102257"/>
                    <a:pt x="478764" y="0"/>
                    <a:pt x="604905" y="0"/>
                  </a:cubicBezTo>
                  <a:close/>
                </a:path>
              </a:pathLst>
            </a:custGeom>
            <a:solidFill>
              <a:srgbClr val="61901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8" name="îṥļîḑé-文本框 24">
              <a:extLst>
                <a:ext uri="{FF2B5EF4-FFF2-40B4-BE49-F238E27FC236}">
                  <a16:creationId xmlns="" xmlns:a16="http://schemas.microsoft.com/office/drawing/2014/main" id="{9D21895C-7884-4EDD-AD9E-535C72B94327}"/>
                </a:ext>
              </a:extLst>
            </p:cNvPr>
            <p:cNvSpPr txBox="1"/>
            <p:nvPr/>
          </p:nvSpPr>
          <p:spPr>
            <a:xfrm>
              <a:off x="4384586" y="1563210"/>
              <a:ext cx="914400" cy="914400"/>
            </a:xfrm>
            <a:prstGeom prst="rect">
              <a:avLst/>
            </a:prstGeom>
            <a:noFill/>
          </p:spPr>
          <p:txBody>
            <a:bodyPr wrap="none" lIns="90000" tIns="46800" rIns="90000" bIns="46800" anchor="ctr" anchorCtr="0">
              <a:noAutofit/>
            </a:bodyPr>
            <a:lstStyle/>
            <a:p>
              <a:pPr algn="ctr"/>
              <a:r>
                <a:rPr lang="en-US" altLang="zh-CN" sz="96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a:t>
              </a:r>
            </a:p>
          </p:txBody>
        </p:sp>
        <p:sp>
          <p:nvSpPr>
            <p:cNvPr id="46" name="Text Placeholder 4">
              <a:extLst>
                <a:ext uri="{FF2B5EF4-FFF2-40B4-BE49-F238E27FC236}">
                  <a16:creationId xmlns="" xmlns:a16="http://schemas.microsoft.com/office/drawing/2014/main" id="{757877F1-08F0-4D4D-821A-D2347CE8206F}"/>
                </a:ext>
              </a:extLst>
            </p:cNvPr>
            <p:cNvSpPr txBox="1">
              <a:spLocks/>
            </p:cNvSpPr>
            <p:nvPr/>
          </p:nvSpPr>
          <p:spPr>
            <a:xfrm>
              <a:off x="5103810" y="1735313"/>
              <a:ext cx="5666693" cy="7846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b="1" dirty="0">
                  <a:solidFill>
                    <a:schemeClr val="bg1"/>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schemeClr val="bg1"/>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Ut wisi enim ad minim veniam, quis nostrud exerci. exerci tation ullamcorper</a:t>
              </a:r>
            </a:p>
          </p:txBody>
        </p:sp>
      </p:grpSp>
      <p:grpSp>
        <p:nvGrpSpPr>
          <p:cNvPr id="49" name="组合 48">
            <a:extLst>
              <a:ext uri="{FF2B5EF4-FFF2-40B4-BE49-F238E27FC236}">
                <a16:creationId xmlns="" xmlns:a16="http://schemas.microsoft.com/office/drawing/2014/main" id="{D90F54FA-9F87-4526-B578-451AAFDAFDA4}"/>
              </a:ext>
            </a:extLst>
          </p:cNvPr>
          <p:cNvGrpSpPr/>
          <p:nvPr/>
        </p:nvGrpSpPr>
        <p:grpSpPr>
          <a:xfrm>
            <a:off x="4239607" y="4074608"/>
            <a:ext cx="1988006" cy="990152"/>
            <a:chOff x="6413125" y="4316826"/>
            <a:chExt cx="1988006" cy="990152"/>
          </a:xfrm>
        </p:grpSpPr>
        <p:sp>
          <p:nvSpPr>
            <p:cNvPr id="47" name="Rectangle 107">
              <a:extLst>
                <a:ext uri="{FF2B5EF4-FFF2-40B4-BE49-F238E27FC236}">
                  <a16:creationId xmlns="" xmlns:a16="http://schemas.microsoft.com/office/drawing/2014/main" id="{C49AAA93-65E2-463F-9D0B-32A7CE237787}"/>
                </a:ext>
              </a:extLst>
            </p:cNvPr>
            <p:cNvSpPr/>
            <p:nvPr/>
          </p:nvSpPr>
          <p:spPr>
            <a:xfrm>
              <a:off x="6732908" y="4316826"/>
              <a:ext cx="1348446" cy="261610"/>
            </a:xfrm>
            <a:prstGeom prst="rect">
              <a:avLst/>
            </a:prstGeom>
          </p:spPr>
          <p:txBody>
            <a:bodyPr wrap="none">
              <a:spAutoFit/>
            </a:bodyPr>
            <a:lstStyle/>
            <a:p>
              <a:pPr algn="ctr" defTabSz="685800"/>
              <a:r>
                <a:rPr lang="en-US" sz="11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United Kingdom</a:t>
              </a:r>
              <a:endParaRPr lang="en-US" sz="12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8" name="7 CuadroTexto">
              <a:extLst>
                <a:ext uri="{FF2B5EF4-FFF2-40B4-BE49-F238E27FC236}">
                  <a16:creationId xmlns="" xmlns:a16="http://schemas.microsoft.com/office/drawing/2014/main" id="{BB79EA0E-B74F-4692-A5A0-21F8672267B3}"/>
                </a:ext>
              </a:extLst>
            </p:cNvPr>
            <p:cNvSpPr txBox="1"/>
            <p:nvPr/>
          </p:nvSpPr>
          <p:spPr>
            <a:xfrm>
              <a:off x="6413125" y="4615891"/>
              <a:ext cx="1988006" cy="691087"/>
            </a:xfrm>
            <a:prstGeom prst="rect">
              <a:avLst/>
            </a:prstGeom>
            <a:noFill/>
          </p:spPr>
          <p:txBody>
            <a:bodyPr wrap="square">
              <a:spAutoFit/>
            </a:bodyPr>
            <a:lstStyle/>
            <a:p>
              <a:pPr algn="ctr" defTabSz="685800">
                <a:lnSpc>
                  <a:spcPct val="150000"/>
                </a:lnSpc>
                <a:defRPr/>
              </a:pPr>
              <a:r>
                <a:rPr lang="en-US" sz="9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Simply dummy text of the printing typesetting industry when an unknown.</a:t>
              </a:r>
            </a:p>
          </p:txBody>
        </p:sp>
      </p:grpSp>
      <p:grpSp>
        <p:nvGrpSpPr>
          <p:cNvPr id="50" name="组合 49">
            <a:extLst>
              <a:ext uri="{FF2B5EF4-FFF2-40B4-BE49-F238E27FC236}">
                <a16:creationId xmlns="" xmlns:a16="http://schemas.microsoft.com/office/drawing/2014/main" id="{4B84A8ED-DC4A-404D-A206-0D9F69F8E707}"/>
              </a:ext>
            </a:extLst>
          </p:cNvPr>
          <p:cNvGrpSpPr/>
          <p:nvPr/>
        </p:nvGrpSpPr>
        <p:grpSpPr>
          <a:xfrm>
            <a:off x="6798643" y="4081979"/>
            <a:ext cx="1988006" cy="990152"/>
            <a:chOff x="6413125" y="4316826"/>
            <a:chExt cx="1988006" cy="990152"/>
          </a:xfrm>
        </p:grpSpPr>
        <p:sp>
          <p:nvSpPr>
            <p:cNvPr id="51" name="Rectangle 107">
              <a:extLst>
                <a:ext uri="{FF2B5EF4-FFF2-40B4-BE49-F238E27FC236}">
                  <a16:creationId xmlns="" xmlns:a16="http://schemas.microsoft.com/office/drawing/2014/main" id="{6DE7BAE7-B0ED-40B2-9580-842EB3CCD104}"/>
                </a:ext>
              </a:extLst>
            </p:cNvPr>
            <p:cNvSpPr/>
            <p:nvPr/>
          </p:nvSpPr>
          <p:spPr>
            <a:xfrm>
              <a:off x="6732908" y="4316826"/>
              <a:ext cx="1348446" cy="261610"/>
            </a:xfrm>
            <a:prstGeom prst="rect">
              <a:avLst/>
            </a:prstGeom>
          </p:spPr>
          <p:txBody>
            <a:bodyPr wrap="none">
              <a:spAutoFit/>
            </a:bodyPr>
            <a:lstStyle/>
            <a:p>
              <a:pPr algn="ctr" defTabSz="685800"/>
              <a:r>
                <a:rPr lang="en-US" sz="1100" b="1"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United Kingdom</a:t>
              </a:r>
              <a:endParaRPr lang="en-US" sz="1200" b="1"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2" name="7 CuadroTexto">
              <a:extLst>
                <a:ext uri="{FF2B5EF4-FFF2-40B4-BE49-F238E27FC236}">
                  <a16:creationId xmlns="" xmlns:a16="http://schemas.microsoft.com/office/drawing/2014/main" id="{5A80231B-26C3-4DF3-B271-156061D3595B}"/>
                </a:ext>
              </a:extLst>
            </p:cNvPr>
            <p:cNvSpPr txBox="1"/>
            <p:nvPr/>
          </p:nvSpPr>
          <p:spPr>
            <a:xfrm>
              <a:off x="6413125" y="4615891"/>
              <a:ext cx="1988006" cy="691087"/>
            </a:xfrm>
            <a:prstGeom prst="rect">
              <a:avLst/>
            </a:prstGeom>
            <a:noFill/>
          </p:spPr>
          <p:txBody>
            <a:bodyPr wrap="square">
              <a:spAutoFit/>
            </a:bodyPr>
            <a:lstStyle/>
            <a:p>
              <a:pPr algn="ctr" defTabSz="685800">
                <a:lnSpc>
                  <a:spcPct val="150000"/>
                </a:lnSpc>
                <a:defRPr/>
              </a:pPr>
              <a:r>
                <a:rPr lang="en-US" sz="9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Simply dummy text of the printing typesetting industry when an unknown.</a:t>
              </a:r>
            </a:p>
          </p:txBody>
        </p:sp>
      </p:grpSp>
      <p:grpSp>
        <p:nvGrpSpPr>
          <p:cNvPr id="53" name="组合 52">
            <a:extLst>
              <a:ext uri="{FF2B5EF4-FFF2-40B4-BE49-F238E27FC236}">
                <a16:creationId xmlns="" xmlns:a16="http://schemas.microsoft.com/office/drawing/2014/main" id="{3928E616-3101-4D88-8A07-B51688EF018E}"/>
              </a:ext>
            </a:extLst>
          </p:cNvPr>
          <p:cNvGrpSpPr/>
          <p:nvPr/>
        </p:nvGrpSpPr>
        <p:grpSpPr>
          <a:xfrm>
            <a:off x="9328147" y="4081979"/>
            <a:ext cx="1988006" cy="990152"/>
            <a:chOff x="6413125" y="4316826"/>
            <a:chExt cx="1988006" cy="990152"/>
          </a:xfrm>
        </p:grpSpPr>
        <p:sp>
          <p:nvSpPr>
            <p:cNvPr id="54" name="Rectangle 107">
              <a:extLst>
                <a:ext uri="{FF2B5EF4-FFF2-40B4-BE49-F238E27FC236}">
                  <a16:creationId xmlns="" xmlns:a16="http://schemas.microsoft.com/office/drawing/2014/main" id="{AA34BE79-AE45-41AB-AE6A-3F81A4CE7FA3}"/>
                </a:ext>
              </a:extLst>
            </p:cNvPr>
            <p:cNvSpPr/>
            <p:nvPr/>
          </p:nvSpPr>
          <p:spPr>
            <a:xfrm>
              <a:off x="6732908" y="4316826"/>
              <a:ext cx="1348446" cy="261610"/>
            </a:xfrm>
            <a:prstGeom prst="rect">
              <a:avLst/>
            </a:prstGeom>
          </p:spPr>
          <p:txBody>
            <a:bodyPr wrap="none">
              <a:spAutoFit/>
            </a:bodyPr>
            <a:lstStyle/>
            <a:p>
              <a:pPr algn="ctr" defTabSz="685800"/>
              <a:r>
                <a:rPr lang="en-US" sz="1100" b="1"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United Kingdom</a:t>
              </a:r>
              <a:endParaRPr lang="en-US" sz="1200" b="1"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5" name="7 CuadroTexto">
              <a:extLst>
                <a:ext uri="{FF2B5EF4-FFF2-40B4-BE49-F238E27FC236}">
                  <a16:creationId xmlns="" xmlns:a16="http://schemas.microsoft.com/office/drawing/2014/main" id="{C3E43C0C-4671-4D4F-93CE-52349ADDD548}"/>
                </a:ext>
              </a:extLst>
            </p:cNvPr>
            <p:cNvSpPr txBox="1"/>
            <p:nvPr/>
          </p:nvSpPr>
          <p:spPr>
            <a:xfrm>
              <a:off x="6413125" y="4615891"/>
              <a:ext cx="1988006" cy="691087"/>
            </a:xfrm>
            <a:prstGeom prst="rect">
              <a:avLst/>
            </a:prstGeom>
            <a:noFill/>
          </p:spPr>
          <p:txBody>
            <a:bodyPr wrap="square">
              <a:spAutoFit/>
            </a:bodyPr>
            <a:lstStyle/>
            <a:p>
              <a:pPr algn="ctr" defTabSz="685800">
                <a:lnSpc>
                  <a:spcPct val="150000"/>
                </a:lnSpc>
                <a:defRPr/>
              </a:pPr>
              <a:r>
                <a:rPr lang="en-US" sz="9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Simply dummy text of the printing typesetting industry when an unknown.</a:t>
              </a:r>
            </a:p>
          </p:txBody>
        </p:sp>
      </p:grpSp>
    </p:spTree>
    <p:extLst>
      <p:ext uri="{BB962C8B-B14F-4D97-AF65-F5344CB8AC3E}">
        <p14:creationId xmlns:p14="http://schemas.microsoft.com/office/powerpoint/2010/main" val="17029848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7000">
        <p15:prstTrans prst="pageCurlDouble"/>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up)">
                                      <p:cBhvr>
                                        <p:cTn id="25" dur="500"/>
                                        <p:tgtEl>
                                          <p:spTgt spid="49"/>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up)">
                                      <p:cBhvr>
                                        <p:cTn id="39" dur="500"/>
                                        <p:tgtEl>
                                          <p:spTgt spid="50"/>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down)">
                                      <p:cBhvr>
                                        <p:cTn id="43" dur="500"/>
                                        <p:tgtEl>
                                          <p:spTgt spid="45"/>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animEffect transition="in" filter="fade">
                                      <p:cBhvr>
                                        <p:cTn id="49" dur="500"/>
                                        <p:tgtEl>
                                          <p:spTgt spid="40"/>
                                        </p:tgtEl>
                                      </p:cBhvr>
                                    </p:animEffect>
                                  </p:childTnLst>
                                </p:cTn>
                              </p:par>
                            </p:childTnLst>
                          </p:cTn>
                        </p:par>
                        <p:par>
                          <p:cTn id="50" fill="hold">
                            <p:stCondLst>
                              <p:cond delay="4500"/>
                            </p:stCondLst>
                            <p:childTnLst>
                              <p:par>
                                <p:cTn id="51" presetID="22" presetClass="entr" presetSubtype="1"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up)">
                                      <p:cBhvr>
                                        <p:cTn id="5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5" grpId="0" animBg="1"/>
      <p:bldP spid="4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96E7422D-5482-405A-9D00-650499EC78EC}"/>
              </a:ext>
            </a:extLst>
          </p:cNvPr>
          <p:cNvGrpSpPr/>
          <p:nvPr/>
        </p:nvGrpSpPr>
        <p:grpSpPr>
          <a:xfrm>
            <a:off x="0" y="5647303"/>
            <a:ext cx="12287250" cy="1210697"/>
            <a:chOff x="0" y="5647303"/>
            <a:chExt cx="12287250" cy="1210697"/>
          </a:xfrm>
        </p:grpSpPr>
        <p:pic>
          <p:nvPicPr>
            <p:cNvPr id="7" name="图片 6">
              <a:extLst>
                <a:ext uri="{FF2B5EF4-FFF2-40B4-BE49-F238E27FC236}">
                  <a16:creationId xmlns="" xmlns:a16="http://schemas.microsoft.com/office/drawing/2014/main" id="{A575BE1A-9439-447A-A815-34AF09B95C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210300"/>
              <a:ext cx="12192000" cy="647700"/>
            </a:xfrm>
            <a:prstGeom prst="rect">
              <a:avLst/>
            </a:prstGeom>
          </p:spPr>
        </p:pic>
        <p:pic>
          <p:nvPicPr>
            <p:cNvPr id="8" name="图片 7">
              <a:extLst>
                <a:ext uri="{FF2B5EF4-FFF2-40B4-BE49-F238E27FC236}">
                  <a16:creationId xmlns="" xmlns:a16="http://schemas.microsoft.com/office/drawing/2014/main" id="{57DB2C96-09CE-4B09-B2CA-0CEB9EFD4D6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5250" y="5647303"/>
              <a:ext cx="12192000" cy="1125989"/>
            </a:xfrm>
            <a:prstGeom prst="rect">
              <a:avLst/>
            </a:prstGeom>
          </p:spPr>
        </p:pic>
        <p:pic>
          <p:nvPicPr>
            <p:cNvPr id="9" name="图片 8">
              <a:extLst>
                <a:ext uri="{FF2B5EF4-FFF2-40B4-BE49-F238E27FC236}">
                  <a16:creationId xmlns="" xmlns:a16="http://schemas.microsoft.com/office/drawing/2014/main" id="{738F0685-FCEF-4F43-9BFA-87664BEB260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82650" y="5857874"/>
              <a:ext cx="804188" cy="704849"/>
            </a:xfrm>
            <a:custGeom>
              <a:avLst/>
              <a:gdLst>
                <a:gd name="connsiteX0" fmla="*/ 1173885 w 6343650"/>
                <a:gd name="connsiteY0" fmla="*/ 0 h 5560034"/>
                <a:gd name="connsiteX1" fmla="*/ 4407693 w 6343650"/>
                <a:gd name="connsiteY1" fmla="*/ 0 h 5560034"/>
                <a:gd name="connsiteX2" fmla="*/ 5283200 w 6343650"/>
                <a:gd name="connsiteY2" fmla="*/ 95848 h 5560034"/>
                <a:gd name="connsiteX3" fmla="*/ 6343650 w 6343650"/>
                <a:gd name="connsiteY3" fmla="*/ 2959698 h 5560034"/>
                <a:gd name="connsiteX4" fmla="*/ 3872451 w 6343650"/>
                <a:gd name="connsiteY4" fmla="*/ 5560034 h 5560034"/>
                <a:gd name="connsiteX5" fmla="*/ 2342965 w 6343650"/>
                <a:gd name="connsiteY5" fmla="*/ 5560034 h 5560034"/>
                <a:gd name="connsiteX6" fmla="*/ 698500 w 6343650"/>
                <a:gd name="connsiteY6" fmla="*/ 5296498 h 5560034"/>
                <a:gd name="connsiteX7" fmla="*/ 0 w 6343650"/>
                <a:gd name="connsiteY7" fmla="*/ 1734148 h 556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3650" h="5560034">
                  <a:moveTo>
                    <a:pt x="1173885" y="0"/>
                  </a:moveTo>
                  <a:lnTo>
                    <a:pt x="4407693" y="0"/>
                  </a:lnTo>
                  <a:lnTo>
                    <a:pt x="5283200" y="95848"/>
                  </a:lnTo>
                  <a:lnTo>
                    <a:pt x="6343650" y="2959698"/>
                  </a:lnTo>
                  <a:lnTo>
                    <a:pt x="3872451" y="5560034"/>
                  </a:lnTo>
                  <a:lnTo>
                    <a:pt x="2342965" y="5560034"/>
                  </a:lnTo>
                  <a:lnTo>
                    <a:pt x="698500" y="5296498"/>
                  </a:lnTo>
                  <a:lnTo>
                    <a:pt x="0" y="1734148"/>
                  </a:lnTo>
                  <a:close/>
                </a:path>
              </a:pathLst>
            </a:custGeom>
          </p:spPr>
        </p:pic>
      </p:grpSp>
      <p:grpSp>
        <p:nvGrpSpPr>
          <p:cNvPr id="3" name="组合 2">
            <a:extLst>
              <a:ext uri="{FF2B5EF4-FFF2-40B4-BE49-F238E27FC236}">
                <a16:creationId xmlns="" xmlns:a16="http://schemas.microsoft.com/office/drawing/2014/main" id="{22EA973B-12C3-4C04-877D-612B7AFEBB81}"/>
              </a:ext>
            </a:extLst>
          </p:cNvPr>
          <p:cNvGrpSpPr/>
          <p:nvPr/>
        </p:nvGrpSpPr>
        <p:grpSpPr>
          <a:xfrm>
            <a:off x="741933" y="1952388"/>
            <a:ext cx="2473747" cy="3077680"/>
            <a:chOff x="741933" y="1952388"/>
            <a:chExt cx="2473747" cy="3077680"/>
          </a:xfrm>
        </p:grpSpPr>
        <p:sp>
          <p:nvSpPr>
            <p:cNvPr id="77" name="îṣļîḑé-Rectangle 24">
              <a:extLst>
                <a:ext uri="{FF2B5EF4-FFF2-40B4-BE49-F238E27FC236}">
                  <a16:creationId xmlns="" xmlns:a16="http://schemas.microsoft.com/office/drawing/2014/main" id="{9A236D56-A7A2-4E6E-865B-25837BE47A64}"/>
                </a:ext>
              </a:extLst>
            </p:cNvPr>
            <p:cNvSpPr/>
            <p:nvPr/>
          </p:nvSpPr>
          <p:spPr>
            <a:xfrm>
              <a:off x="741933" y="2509788"/>
              <a:ext cx="2473747" cy="2520280"/>
            </a:xfrm>
            <a:prstGeom prst="rect">
              <a:avLst/>
            </a:prstGeom>
            <a:noFill/>
            <a:ln>
              <a:solidFill>
                <a:srgbClr val="61901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2" name="îṣļîḑé-Freeform 14">
              <a:extLst>
                <a:ext uri="{FF2B5EF4-FFF2-40B4-BE49-F238E27FC236}">
                  <a16:creationId xmlns="" xmlns:a16="http://schemas.microsoft.com/office/drawing/2014/main" id="{CC4A6A10-142D-4B27-92B5-6F38BCB6C9E6}"/>
                </a:ext>
              </a:extLst>
            </p:cNvPr>
            <p:cNvSpPr>
              <a:spLocks/>
            </p:cNvSpPr>
            <p:nvPr/>
          </p:nvSpPr>
          <p:spPr bwMode="auto">
            <a:xfrm>
              <a:off x="1748266" y="2843573"/>
              <a:ext cx="461080" cy="43973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619014"/>
            </a:solidFill>
            <a:ln>
              <a:noFill/>
            </a:ln>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9" name="îṣļîḑé-Rectangle 26">
              <a:extLst>
                <a:ext uri="{FF2B5EF4-FFF2-40B4-BE49-F238E27FC236}">
                  <a16:creationId xmlns="" xmlns:a16="http://schemas.microsoft.com/office/drawing/2014/main" id="{D189922D-A4C9-41F7-A1DE-DCC11966949B}"/>
                </a:ext>
              </a:extLst>
            </p:cNvPr>
            <p:cNvSpPr/>
            <p:nvPr/>
          </p:nvSpPr>
          <p:spPr>
            <a:xfrm>
              <a:off x="741933" y="1952388"/>
              <a:ext cx="2473747" cy="453899"/>
            </a:xfrm>
            <a:prstGeom prst="rect">
              <a:avLst/>
            </a:prstGeom>
            <a:solidFill>
              <a:srgbClr val="61901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b="1"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2" name="组合 1">
              <a:extLst>
                <a:ext uri="{FF2B5EF4-FFF2-40B4-BE49-F238E27FC236}">
                  <a16:creationId xmlns="" xmlns:a16="http://schemas.microsoft.com/office/drawing/2014/main" id="{4BDB9BED-A3AA-47D0-857B-EB4DF3F6C6FF}"/>
                </a:ext>
              </a:extLst>
            </p:cNvPr>
            <p:cNvGrpSpPr/>
            <p:nvPr/>
          </p:nvGrpSpPr>
          <p:grpSpPr>
            <a:xfrm>
              <a:off x="984803" y="3634515"/>
              <a:ext cx="1988006" cy="990152"/>
              <a:chOff x="4239607" y="4074608"/>
              <a:chExt cx="1988006" cy="990152"/>
            </a:xfrm>
          </p:grpSpPr>
          <p:sp>
            <p:nvSpPr>
              <p:cNvPr id="83" name="Rectangle 107">
                <a:extLst>
                  <a:ext uri="{FF2B5EF4-FFF2-40B4-BE49-F238E27FC236}">
                    <a16:creationId xmlns="" xmlns:a16="http://schemas.microsoft.com/office/drawing/2014/main" id="{B8B93999-8564-41DA-ACC5-FD9924B06449}"/>
                  </a:ext>
                </a:extLst>
              </p:cNvPr>
              <p:cNvSpPr/>
              <p:nvPr/>
            </p:nvSpPr>
            <p:spPr>
              <a:xfrm>
                <a:off x="4559390" y="4074608"/>
                <a:ext cx="1348446" cy="261610"/>
              </a:xfrm>
              <a:prstGeom prst="rect">
                <a:avLst/>
              </a:prstGeom>
            </p:spPr>
            <p:txBody>
              <a:bodyPr wrap="none">
                <a:spAutoFit/>
              </a:bodyPr>
              <a:lstStyle/>
              <a:p>
                <a:pPr algn="ctr" defTabSz="685800"/>
                <a:r>
                  <a:rPr lang="en-US" sz="11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United Kingdom</a:t>
                </a:r>
                <a:endParaRPr lang="en-US" sz="12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4" name="7 CuadroTexto">
                <a:extLst>
                  <a:ext uri="{FF2B5EF4-FFF2-40B4-BE49-F238E27FC236}">
                    <a16:creationId xmlns="" xmlns:a16="http://schemas.microsoft.com/office/drawing/2014/main" id="{71EEBA85-4A22-4A54-9AE6-4D907036CFE9}"/>
                  </a:ext>
                </a:extLst>
              </p:cNvPr>
              <p:cNvSpPr txBox="1"/>
              <p:nvPr/>
            </p:nvSpPr>
            <p:spPr>
              <a:xfrm>
                <a:off x="4239607" y="4373673"/>
                <a:ext cx="1988006" cy="691087"/>
              </a:xfrm>
              <a:prstGeom prst="rect">
                <a:avLst/>
              </a:prstGeom>
              <a:noFill/>
            </p:spPr>
            <p:txBody>
              <a:bodyPr wrap="square">
                <a:spAutoFit/>
              </a:bodyPr>
              <a:lstStyle/>
              <a:p>
                <a:pPr algn="ctr" defTabSz="685800">
                  <a:lnSpc>
                    <a:spcPct val="150000"/>
                  </a:lnSpc>
                  <a:defRPr/>
                </a:pPr>
                <a:r>
                  <a:rPr lang="en-US" sz="9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Simply dummy text of the printing typesetting industry when an unknown.</a:t>
                </a:r>
              </a:p>
            </p:txBody>
          </p:sp>
        </p:grpSp>
        <p:sp>
          <p:nvSpPr>
            <p:cNvPr id="94" name="Rectangle 110">
              <a:extLst>
                <a:ext uri="{FF2B5EF4-FFF2-40B4-BE49-F238E27FC236}">
                  <a16:creationId xmlns="" xmlns:a16="http://schemas.microsoft.com/office/drawing/2014/main" id="{F7DBA1DA-9E1E-4C14-B197-0949F418345E}"/>
                </a:ext>
              </a:extLst>
            </p:cNvPr>
            <p:cNvSpPr/>
            <p:nvPr/>
          </p:nvSpPr>
          <p:spPr>
            <a:xfrm>
              <a:off x="1411984" y="2047743"/>
              <a:ext cx="1133644" cy="261610"/>
            </a:xfrm>
            <a:prstGeom prst="rect">
              <a:avLst/>
            </a:prstGeom>
          </p:spPr>
          <p:txBody>
            <a:bodyPr wrap="none">
              <a:spAutoFit/>
            </a:bodyPr>
            <a:lstStyle/>
            <a:p>
              <a:pPr algn="ctr" defTabSz="685800"/>
              <a:r>
                <a:rPr lang="en-US" sz="11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United States</a:t>
              </a:r>
              <a:endParaRPr lang="en-US" sz="12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4" name="组合 3">
            <a:extLst>
              <a:ext uri="{FF2B5EF4-FFF2-40B4-BE49-F238E27FC236}">
                <a16:creationId xmlns="" xmlns:a16="http://schemas.microsoft.com/office/drawing/2014/main" id="{77DB5395-ACD7-49FE-83B0-CF1B5F0F2C9D}"/>
              </a:ext>
            </a:extLst>
          </p:cNvPr>
          <p:cNvGrpSpPr/>
          <p:nvPr/>
        </p:nvGrpSpPr>
        <p:grpSpPr>
          <a:xfrm>
            <a:off x="3484507" y="1952388"/>
            <a:ext cx="2473747" cy="3077680"/>
            <a:chOff x="3484507" y="1952388"/>
            <a:chExt cx="2473747" cy="3077680"/>
          </a:xfrm>
        </p:grpSpPr>
        <p:sp>
          <p:nvSpPr>
            <p:cNvPr id="71" name="îṣļîḑé-Rectangle 18">
              <a:extLst>
                <a:ext uri="{FF2B5EF4-FFF2-40B4-BE49-F238E27FC236}">
                  <a16:creationId xmlns="" xmlns:a16="http://schemas.microsoft.com/office/drawing/2014/main" id="{E849CCE7-2C76-4A36-985A-077767CC036F}"/>
                </a:ext>
              </a:extLst>
            </p:cNvPr>
            <p:cNvSpPr/>
            <p:nvPr/>
          </p:nvSpPr>
          <p:spPr>
            <a:xfrm>
              <a:off x="3484507" y="2509788"/>
              <a:ext cx="2473747" cy="252028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2" name="îṣļîḑé-Rectangle 19">
              <a:extLst>
                <a:ext uri="{FF2B5EF4-FFF2-40B4-BE49-F238E27FC236}">
                  <a16:creationId xmlns="" xmlns:a16="http://schemas.microsoft.com/office/drawing/2014/main" id="{E4CCA9AA-CD66-49FC-B667-0F26EEA96B35}"/>
                </a:ext>
              </a:extLst>
            </p:cNvPr>
            <p:cNvSpPr/>
            <p:nvPr/>
          </p:nvSpPr>
          <p:spPr>
            <a:xfrm>
              <a:off x="3484507" y="1952388"/>
              <a:ext cx="2473747" cy="453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b="1"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6" name="îṣļîḑé-Freeform 14">
              <a:extLst>
                <a:ext uri="{FF2B5EF4-FFF2-40B4-BE49-F238E27FC236}">
                  <a16:creationId xmlns="" xmlns:a16="http://schemas.microsoft.com/office/drawing/2014/main" id="{7B271043-FC3C-4C25-8DCB-9959C9B4FBBD}"/>
                </a:ext>
              </a:extLst>
            </p:cNvPr>
            <p:cNvSpPr>
              <a:spLocks/>
            </p:cNvSpPr>
            <p:nvPr/>
          </p:nvSpPr>
          <p:spPr bwMode="auto">
            <a:xfrm>
              <a:off x="4490840" y="2843573"/>
              <a:ext cx="461080" cy="460328"/>
            </a:xfrm>
            <a:custGeom>
              <a:avLst/>
              <a:gdLst>
                <a:gd name="connsiteX0" fmla="*/ 139649 w 606580"/>
                <a:gd name="connsiteY0" fmla="*/ 323260 h 605592"/>
                <a:gd name="connsiteX1" fmla="*/ 274852 w 606580"/>
                <a:gd name="connsiteY1" fmla="*/ 323260 h 605592"/>
                <a:gd name="connsiteX2" fmla="*/ 274852 w 606580"/>
                <a:gd name="connsiteY2" fmla="*/ 349440 h 605592"/>
                <a:gd name="connsiteX3" fmla="*/ 139649 w 606580"/>
                <a:gd name="connsiteY3" fmla="*/ 349440 h 605592"/>
                <a:gd name="connsiteX4" fmla="*/ 66294 w 606580"/>
                <a:gd name="connsiteY4" fmla="*/ 26233 h 605592"/>
                <a:gd name="connsiteX5" fmla="*/ 66294 w 606580"/>
                <a:gd name="connsiteY5" fmla="*/ 375703 h 605592"/>
                <a:gd name="connsiteX6" fmla="*/ 540286 w 606580"/>
                <a:gd name="connsiteY6" fmla="*/ 375703 h 605592"/>
                <a:gd name="connsiteX7" fmla="*/ 540286 w 606580"/>
                <a:gd name="connsiteY7" fmla="*/ 26233 h 605592"/>
                <a:gd name="connsiteX8" fmla="*/ 39925 w 606580"/>
                <a:gd name="connsiteY8" fmla="*/ 0 h 605592"/>
                <a:gd name="connsiteX9" fmla="*/ 566655 w 606580"/>
                <a:gd name="connsiteY9" fmla="*/ 0 h 605592"/>
                <a:gd name="connsiteX10" fmla="*/ 566655 w 606580"/>
                <a:gd name="connsiteY10" fmla="*/ 375703 h 605592"/>
                <a:gd name="connsiteX11" fmla="*/ 606580 w 606580"/>
                <a:gd name="connsiteY11" fmla="*/ 375703 h 605592"/>
                <a:gd name="connsiteX12" fmla="*/ 606580 w 606580"/>
                <a:gd name="connsiteY12" fmla="*/ 401936 h 605592"/>
                <a:gd name="connsiteX13" fmla="*/ 373716 w 606580"/>
                <a:gd name="connsiteY13" fmla="*/ 401936 h 605592"/>
                <a:gd name="connsiteX14" fmla="*/ 413269 w 606580"/>
                <a:gd name="connsiteY14" fmla="*/ 600587 h 605592"/>
                <a:gd name="connsiteX15" fmla="*/ 387364 w 606580"/>
                <a:gd name="connsiteY15" fmla="*/ 605592 h 605592"/>
                <a:gd name="connsiteX16" fmla="*/ 346790 w 606580"/>
                <a:gd name="connsiteY16" fmla="*/ 401936 h 605592"/>
                <a:gd name="connsiteX17" fmla="*/ 316521 w 606580"/>
                <a:gd name="connsiteY17" fmla="*/ 401936 h 605592"/>
                <a:gd name="connsiteX18" fmla="*/ 316521 w 606580"/>
                <a:gd name="connsiteY18" fmla="*/ 551828 h 605592"/>
                <a:gd name="connsiteX19" fmla="*/ 290059 w 606580"/>
                <a:gd name="connsiteY19" fmla="*/ 551828 h 605592"/>
                <a:gd name="connsiteX20" fmla="*/ 290059 w 606580"/>
                <a:gd name="connsiteY20" fmla="*/ 401936 h 605592"/>
                <a:gd name="connsiteX21" fmla="*/ 247163 w 606580"/>
                <a:gd name="connsiteY21" fmla="*/ 401936 h 605592"/>
                <a:gd name="connsiteX22" fmla="*/ 206588 w 606580"/>
                <a:gd name="connsiteY22" fmla="*/ 605592 h 605592"/>
                <a:gd name="connsiteX23" fmla="*/ 180591 w 606580"/>
                <a:gd name="connsiteY23" fmla="*/ 600494 h 605592"/>
                <a:gd name="connsiteX24" fmla="*/ 220237 w 606580"/>
                <a:gd name="connsiteY24" fmla="*/ 401936 h 605592"/>
                <a:gd name="connsiteX25" fmla="*/ 0 w 606580"/>
                <a:gd name="connsiteY25" fmla="*/ 401936 h 605592"/>
                <a:gd name="connsiteX26" fmla="*/ 0 w 606580"/>
                <a:gd name="connsiteY26" fmla="*/ 375703 h 605592"/>
                <a:gd name="connsiteX27" fmla="*/ 39925 w 606580"/>
                <a:gd name="connsiteY27" fmla="*/ 375703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5592">
                  <a:moveTo>
                    <a:pt x="139649" y="323260"/>
                  </a:moveTo>
                  <a:lnTo>
                    <a:pt x="274852" y="323260"/>
                  </a:lnTo>
                  <a:lnTo>
                    <a:pt x="274852" y="349440"/>
                  </a:lnTo>
                  <a:lnTo>
                    <a:pt x="139649" y="349440"/>
                  </a:lnTo>
                  <a:close/>
                  <a:moveTo>
                    <a:pt x="66294" y="26233"/>
                  </a:moveTo>
                  <a:lnTo>
                    <a:pt x="66294" y="375703"/>
                  </a:lnTo>
                  <a:lnTo>
                    <a:pt x="540286" y="375703"/>
                  </a:lnTo>
                  <a:lnTo>
                    <a:pt x="540286" y="26233"/>
                  </a:lnTo>
                  <a:close/>
                  <a:moveTo>
                    <a:pt x="39925" y="0"/>
                  </a:moveTo>
                  <a:lnTo>
                    <a:pt x="566655" y="0"/>
                  </a:lnTo>
                  <a:lnTo>
                    <a:pt x="566655" y="375703"/>
                  </a:lnTo>
                  <a:lnTo>
                    <a:pt x="606580" y="375703"/>
                  </a:lnTo>
                  <a:lnTo>
                    <a:pt x="606580" y="401936"/>
                  </a:lnTo>
                  <a:lnTo>
                    <a:pt x="373716" y="401936"/>
                  </a:lnTo>
                  <a:lnTo>
                    <a:pt x="413269" y="600587"/>
                  </a:lnTo>
                  <a:lnTo>
                    <a:pt x="387364" y="605592"/>
                  </a:lnTo>
                  <a:lnTo>
                    <a:pt x="346790" y="401936"/>
                  </a:lnTo>
                  <a:lnTo>
                    <a:pt x="316521" y="401936"/>
                  </a:lnTo>
                  <a:lnTo>
                    <a:pt x="316521" y="551828"/>
                  </a:lnTo>
                  <a:lnTo>
                    <a:pt x="290059" y="551828"/>
                  </a:lnTo>
                  <a:lnTo>
                    <a:pt x="290059" y="401936"/>
                  </a:lnTo>
                  <a:lnTo>
                    <a:pt x="247163" y="401936"/>
                  </a:lnTo>
                  <a:lnTo>
                    <a:pt x="206588" y="605592"/>
                  </a:lnTo>
                  <a:lnTo>
                    <a:pt x="180591" y="600494"/>
                  </a:lnTo>
                  <a:lnTo>
                    <a:pt x="220237" y="401936"/>
                  </a:lnTo>
                  <a:lnTo>
                    <a:pt x="0" y="401936"/>
                  </a:lnTo>
                  <a:lnTo>
                    <a:pt x="0" y="375703"/>
                  </a:lnTo>
                  <a:lnTo>
                    <a:pt x="39925" y="375703"/>
                  </a:lnTo>
                  <a:close/>
                </a:path>
              </a:pathLst>
            </a:custGeom>
            <a:solidFill>
              <a:schemeClr val="tx1">
                <a:lumMod val="75000"/>
                <a:lumOff val="25000"/>
              </a:schemeClr>
            </a:solidFill>
            <a:ln>
              <a:noFill/>
            </a:ln>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85" name="组合 84">
              <a:extLst>
                <a:ext uri="{FF2B5EF4-FFF2-40B4-BE49-F238E27FC236}">
                  <a16:creationId xmlns="" xmlns:a16="http://schemas.microsoft.com/office/drawing/2014/main" id="{C2D567E8-8201-499D-8633-8FB673D91A28}"/>
                </a:ext>
              </a:extLst>
            </p:cNvPr>
            <p:cNvGrpSpPr/>
            <p:nvPr/>
          </p:nvGrpSpPr>
          <p:grpSpPr>
            <a:xfrm>
              <a:off x="3727377" y="3634515"/>
              <a:ext cx="1988006" cy="990152"/>
              <a:chOff x="4239607" y="4074608"/>
              <a:chExt cx="1988006" cy="990152"/>
            </a:xfrm>
          </p:grpSpPr>
          <p:sp>
            <p:nvSpPr>
              <p:cNvPr id="86" name="Rectangle 107">
                <a:extLst>
                  <a:ext uri="{FF2B5EF4-FFF2-40B4-BE49-F238E27FC236}">
                    <a16:creationId xmlns="" xmlns:a16="http://schemas.microsoft.com/office/drawing/2014/main" id="{FF2BD314-0738-4B98-8E35-0F9A4DBEA883}"/>
                  </a:ext>
                </a:extLst>
              </p:cNvPr>
              <p:cNvSpPr/>
              <p:nvPr/>
            </p:nvSpPr>
            <p:spPr>
              <a:xfrm>
                <a:off x="4559390" y="4074608"/>
                <a:ext cx="1348446" cy="261610"/>
              </a:xfrm>
              <a:prstGeom prst="rect">
                <a:avLst/>
              </a:prstGeom>
            </p:spPr>
            <p:txBody>
              <a:bodyPr wrap="none">
                <a:spAutoFit/>
              </a:bodyPr>
              <a:lstStyle/>
              <a:p>
                <a:pPr algn="ctr" defTabSz="685800"/>
                <a:r>
                  <a:rPr lang="en-US" sz="11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United Kingdom</a:t>
                </a:r>
                <a:endParaRPr lang="en-US" sz="12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7" name="7 CuadroTexto">
                <a:extLst>
                  <a:ext uri="{FF2B5EF4-FFF2-40B4-BE49-F238E27FC236}">
                    <a16:creationId xmlns="" xmlns:a16="http://schemas.microsoft.com/office/drawing/2014/main" id="{3E48C898-CB8C-4A03-8E66-3D73227B2B12}"/>
                  </a:ext>
                </a:extLst>
              </p:cNvPr>
              <p:cNvSpPr txBox="1"/>
              <p:nvPr/>
            </p:nvSpPr>
            <p:spPr>
              <a:xfrm>
                <a:off x="4239607" y="4373673"/>
                <a:ext cx="1988006" cy="691087"/>
              </a:xfrm>
              <a:prstGeom prst="rect">
                <a:avLst/>
              </a:prstGeom>
              <a:noFill/>
            </p:spPr>
            <p:txBody>
              <a:bodyPr wrap="square">
                <a:spAutoFit/>
              </a:bodyPr>
              <a:lstStyle/>
              <a:p>
                <a:pPr algn="ctr" defTabSz="685800">
                  <a:lnSpc>
                    <a:spcPct val="150000"/>
                  </a:lnSpc>
                  <a:defRPr/>
                </a:pPr>
                <a:r>
                  <a:rPr lang="en-US" sz="9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Simply dummy text of the printing typesetting industry when an unknown.</a:t>
                </a:r>
              </a:p>
            </p:txBody>
          </p:sp>
        </p:grpSp>
        <p:sp>
          <p:nvSpPr>
            <p:cNvPr id="95" name="Rectangle 110">
              <a:extLst>
                <a:ext uri="{FF2B5EF4-FFF2-40B4-BE49-F238E27FC236}">
                  <a16:creationId xmlns="" xmlns:a16="http://schemas.microsoft.com/office/drawing/2014/main" id="{1BBF9153-D690-4178-9BDE-49DDA263237B}"/>
                </a:ext>
              </a:extLst>
            </p:cNvPr>
            <p:cNvSpPr/>
            <p:nvPr/>
          </p:nvSpPr>
          <p:spPr>
            <a:xfrm>
              <a:off x="4188919" y="2047743"/>
              <a:ext cx="1133644" cy="261610"/>
            </a:xfrm>
            <a:prstGeom prst="rect">
              <a:avLst/>
            </a:prstGeom>
          </p:spPr>
          <p:txBody>
            <a:bodyPr wrap="none">
              <a:spAutoFit/>
            </a:bodyPr>
            <a:lstStyle/>
            <a:p>
              <a:pPr algn="ctr" defTabSz="685800"/>
              <a:r>
                <a:rPr lang="en-US" sz="11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United States</a:t>
              </a:r>
              <a:endParaRPr lang="en-US" sz="12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5" name="组合 4">
            <a:extLst>
              <a:ext uri="{FF2B5EF4-FFF2-40B4-BE49-F238E27FC236}">
                <a16:creationId xmlns="" xmlns:a16="http://schemas.microsoft.com/office/drawing/2014/main" id="{33BE98CE-85BD-44FD-9C41-067DAD9FDB36}"/>
              </a:ext>
            </a:extLst>
          </p:cNvPr>
          <p:cNvGrpSpPr/>
          <p:nvPr/>
        </p:nvGrpSpPr>
        <p:grpSpPr>
          <a:xfrm>
            <a:off x="6227081" y="1952388"/>
            <a:ext cx="2480411" cy="3077680"/>
            <a:chOff x="6227081" y="1952388"/>
            <a:chExt cx="2480411" cy="3077680"/>
          </a:xfrm>
        </p:grpSpPr>
        <p:sp>
          <p:nvSpPr>
            <p:cNvPr id="65" name="îṣļîḑé-Rectangle 12">
              <a:extLst>
                <a:ext uri="{FF2B5EF4-FFF2-40B4-BE49-F238E27FC236}">
                  <a16:creationId xmlns="" xmlns:a16="http://schemas.microsoft.com/office/drawing/2014/main" id="{AC4B15A1-CF3C-4B81-824D-43259395FF0D}"/>
                </a:ext>
              </a:extLst>
            </p:cNvPr>
            <p:cNvSpPr/>
            <p:nvPr/>
          </p:nvSpPr>
          <p:spPr>
            <a:xfrm>
              <a:off x="6233745" y="2509788"/>
              <a:ext cx="2473747" cy="252028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6" name="îṣļîḑé-Rectangle 13">
              <a:extLst>
                <a:ext uri="{FF2B5EF4-FFF2-40B4-BE49-F238E27FC236}">
                  <a16:creationId xmlns="" xmlns:a16="http://schemas.microsoft.com/office/drawing/2014/main" id="{0350FA3D-82A3-4D8E-A540-2C7F0759B8D3}"/>
                </a:ext>
              </a:extLst>
            </p:cNvPr>
            <p:cNvSpPr/>
            <p:nvPr/>
          </p:nvSpPr>
          <p:spPr>
            <a:xfrm>
              <a:off x="6227081" y="1952388"/>
              <a:ext cx="2473747" cy="453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b="1"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0" name="îṣļîḑé-Freeform 14">
              <a:extLst>
                <a:ext uri="{FF2B5EF4-FFF2-40B4-BE49-F238E27FC236}">
                  <a16:creationId xmlns="" xmlns:a16="http://schemas.microsoft.com/office/drawing/2014/main" id="{62DD66E5-8F5F-4537-9528-0E1D36C7632E}"/>
                </a:ext>
              </a:extLst>
            </p:cNvPr>
            <p:cNvSpPr>
              <a:spLocks/>
            </p:cNvSpPr>
            <p:nvPr/>
          </p:nvSpPr>
          <p:spPr bwMode="auto">
            <a:xfrm>
              <a:off x="7240078" y="2843573"/>
              <a:ext cx="461080" cy="460374"/>
            </a:xfrm>
            <a:custGeom>
              <a:avLst/>
              <a:gdLst>
                <a:gd name="connsiteX0" fmla="*/ 424725 w 607004"/>
                <a:gd name="connsiteY0" fmla="*/ 67461 h 606075"/>
                <a:gd name="connsiteX1" fmla="*/ 522693 w 607004"/>
                <a:gd name="connsiteY1" fmla="*/ 67461 h 606075"/>
                <a:gd name="connsiteX2" fmla="*/ 539544 w 607004"/>
                <a:gd name="connsiteY2" fmla="*/ 84287 h 606075"/>
                <a:gd name="connsiteX3" fmla="*/ 539544 w 607004"/>
                <a:gd name="connsiteY3" fmla="*/ 182109 h 606075"/>
                <a:gd name="connsiteX4" fmla="*/ 522693 w 607004"/>
                <a:gd name="connsiteY4" fmla="*/ 198935 h 606075"/>
                <a:gd name="connsiteX5" fmla="*/ 505843 w 607004"/>
                <a:gd name="connsiteY5" fmla="*/ 182109 h 606075"/>
                <a:gd name="connsiteX6" fmla="*/ 505843 w 607004"/>
                <a:gd name="connsiteY6" fmla="*/ 124830 h 606075"/>
                <a:gd name="connsiteX7" fmla="*/ 332046 w 607004"/>
                <a:gd name="connsiteY7" fmla="*/ 298457 h 606075"/>
                <a:gd name="connsiteX8" fmla="*/ 308204 w 607004"/>
                <a:gd name="connsiteY8" fmla="*/ 298457 h 606075"/>
                <a:gd name="connsiteX9" fmla="*/ 233450 w 607004"/>
                <a:gd name="connsiteY9" fmla="*/ 223905 h 606075"/>
                <a:gd name="connsiteX10" fmla="*/ 96134 w 607004"/>
                <a:gd name="connsiteY10" fmla="*/ 361017 h 606075"/>
                <a:gd name="connsiteX11" fmla="*/ 72381 w 607004"/>
                <a:gd name="connsiteY11" fmla="*/ 361106 h 606075"/>
                <a:gd name="connsiteX12" fmla="*/ 72381 w 607004"/>
                <a:gd name="connsiteY12" fmla="*/ 337210 h 606075"/>
                <a:gd name="connsiteX13" fmla="*/ 221529 w 607004"/>
                <a:gd name="connsiteY13" fmla="*/ 188105 h 606075"/>
                <a:gd name="connsiteX14" fmla="*/ 245461 w 607004"/>
                <a:gd name="connsiteY14" fmla="*/ 188105 h 606075"/>
                <a:gd name="connsiteX15" fmla="*/ 320125 w 607004"/>
                <a:gd name="connsiteY15" fmla="*/ 262658 h 606075"/>
                <a:gd name="connsiteX16" fmla="*/ 481911 w 607004"/>
                <a:gd name="connsiteY16" fmla="*/ 101113 h 606075"/>
                <a:gd name="connsiteX17" fmla="*/ 424725 w 607004"/>
                <a:gd name="connsiteY17" fmla="*/ 101113 h 606075"/>
                <a:gd name="connsiteX18" fmla="*/ 407875 w 607004"/>
                <a:gd name="connsiteY18" fmla="*/ 84287 h 606075"/>
                <a:gd name="connsiteX19" fmla="*/ 424725 w 607004"/>
                <a:gd name="connsiteY19" fmla="*/ 67461 h 606075"/>
                <a:gd name="connsiteX20" fmla="*/ 33697 w 607004"/>
                <a:gd name="connsiteY20" fmla="*/ 33647 h 606075"/>
                <a:gd name="connsiteX21" fmla="*/ 33697 w 607004"/>
                <a:gd name="connsiteY21" fmla="*/ 399644 h 606075"/>
                <a:gd name="connsiteX22" fmla="*/ 573307 w 607004"/>
                <a:gd name="connsiteY22" fmla="*/ 399644 h 606075"/>
                <a:gd name="connsiteX23" fmla="*/ 573307 w 607004"/>
                <a:gd name="connsiteY23" fmla="*/ 33647 h 606075"/>
                <a:gd name="connsiteX24" fmla="*/ 16849 w 607004"/>
                <a:gd name="connsiteY24" fmla="*/ 0 h 606075"/>
                <a:gd name="connsiteX25" fmla="*/ 590155 w 607004"/>
                <a:gd name="connsiteY25" fmla="*/ 0 h 606075"/>
                <a:gd name="connsiteX26" fmla="*/ 607004 w 607004"/>
                <a:gd name="connsiteY26" fmla="*/ 16823 h 606075"/>
                <a:gd name="connsiteX27" fmla="*/ 607004 w 607004"/>
                <a:gd name="connsiteY27" fmla="*/ 416468 h 606075"/>
                <a:gd name="connsiteX28" fmla="*/ 590155 w 607004"/>
                <a:gd name="connsiteY28" fmla="*/ 433291 h 606075"/>
                <a:gd name="connsiteX29" fmla="*/ 320396 w 607004"/>
                <a:gd name="connsiteY29" fmla="*/ 433291 h 606075"/>
                <a:gd name="connsiteX30" fmla="*/ 320396 w 607004"/>
                <a:gd name="connsiteY30" fmla="*/ 503448 h 606075"/>
                <a:gd name="connsiteX31" fmla="*/ 456441 w 607004"/>
                <a:gd name="connsiteY31" fmla="*/ 577990 h 606075"/>
                <a:gd name="connsiteX32" fmla="*/ 455276 w 607004"/>
                <a:gd name="connsiteY32" fmla="*/ 601704 h 606075"/>
                <a:gd name="connsiteX33" fmla="*/ 431526 w 607004"/>
                <a:gd name="connsiteY33" fmla="*/ 600540 h 606075"/>
                <a:gd name="connsiteX34" fmla="*/ 320396 w 607004"/>
                <a:gd name="connsiteY34" fmla="*/ 537184 h 606075"/>
                <a:gd name="connsiteX35" fmla="*/ 320396 w 607004"/>
                <a:gd name="connsiteY35" fmla="*/ 589175 h 606075"/>
                <a:gd name="connsiteX36" fmla="*/ 303547 w 607004"/>
                <a:gd name="connsiteY36" fmla="*/ 605999 h 606075"/>
                <a:gd name="connsiteX37" fmla="*/ 286698 w 607004"/>
                <a:gd name="connsiteY37" fmla="*/ 589175 h 606075"/>
                <a:gd name="connsiteX38" fmla="*/ 286698 w 607004"/>
                <a:gd name="connsiteY38" fmla="*/ 537184 h 606075"/>
                <a:gd name="connsiteX39" fmla="*/ 175568 w 607004"/>
                <a:gd name="connsiteY39" fmla="*/ 600540 h 606075"/>
                <a:gd name="connsiteX40" fmla="*/ 151729 w 607004"/>
                <a:gd name="connsiteY40" fmla="*/ 601704 h 606075"/>
                <a:gd name="connsiteX41" fmla="*/ 150564 w 607004"/>
                <a:gd name="connsiteY41" fmla="*/ 577990 h 606075"/>
                <a:gd name="connsiteX42" fmla="*/ 286698 w 607004"/>
                <a:gd name="connsiteY42" fmla="*/ 503448 h 606075"/>
                <a:gd name="connsiteX43" fmla="*/ 286698 w 607004"/>
                <a:gd name="connsiteY43" fmla="*/ 433291 h 606075"/>
                <a:gd name="connsiteX44" fmla="*/ 16849 w 607004"/>
                <a:gd name="connsiteY44" fmla="*/ 433291 h 606075"/>
                <a:gd name="connsiteX45" fmla="*/ 0 w 607004"/>
                <a:gd name="connsiteY45" fmla="*/ 416468 h 606075"/>
                <a:gd name="connsiteX46" fmla="*/ 0 w 607004"/>
                <a:gd name="connsiteY46" fmla="*/ 16823 h 606075"/>
                <a:gd name="connsiteX47" fmla="*/ 16849 w 607004"/>
                <a:gd name="connsiteY47" fmla="*/ 0 h 60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004" h="606075">
                  <a:moveTo>
                    <a:pt x="424725" y="67461"/>
                  </a:moveTo>
                  <a:lnTo>
                    <a:pt x="522693" y="67461"/>
                  </a:lnTo>
                  <a:cubicBezTo>
                    <a:pt x="532015" y="67461"/>
                    <a:pt x="539544" y="74979"/>
                    <a:pt x="539544" y="84287"/>
                  </a:cubicBezTo>
                  <a:lnTo>
                    <a:pt x="539544" y="182109"/>
                  </a:lnTo>
                  <a:cubicBezTo>
                    <a:pt x="539544" y="191417"/>
                    <a:pt x="532015" y="198935"/>
                    <a:pt x="522693" y="198935"/>
                  </a:cubicBezTo>
                  <a:cubicBezTo>
                    <a:pt x="513372" y="198935"/>
                    <a:pt x="505843" y="191417"/>
                    <a:pt x="505843" y="182109"/>
                  </a:cubicBezTo>
                  <a:lnTo>
                    <a:pt x="505843" y="124830"/>
                  </a:lnTo>
                  <a:lnTo>
                    <a:pt x="332046" y="298457"/>
                  </a:lnTo>
                  <a:cubicBezTo>
                    <a:pt x="325772" y="304811"/>
                    <a:pt x="314478" y="304811"/>
                    <a:pt x="308204" y="298457"/>
                  </a:cubicBezTo>
                  <a:lnTo>
                    <a:pt x="233450" y="223905"/>
                  </a:lnTo>
                  <a:lnTo>
                    <a:pt x="96134" y="361017"/>
                  </a:lnTo>
                  <a:cubicBezTo>
                    <a:pt x="92907" y="364328"/>
                    <a:pt x="80717" y="369340"/>
                    <a:pt x="72381" y="361106"/>
                  </a:cubicBezTo>
                  <a:cubicBezTo>
                    <a:pt x="65838" y="354394"/>
                    <a:pt x="65838" y="343833"/>
                    <a:pt x="72381" y="337210"/>
                  </a:cubicBezTo>
                  <a:lnTo>
                    <a:pt x="221529" y="188105"/>
                  </a:lnTo>
                  <a:cubicBezTo>
                    <a:pt x="227893" y="181751"/>
                    <a:pt x="239097" y="181751"/>
                    <a:pt x="245461" y="188105"/>
                  </a:cubicBezTo>
                  <a:lnTo>
                    <a:pt x="320125" y="262658"/>
                  </a:lnTo>
                  <a:lnTo>
                    <a:pt x="481911" y="101113"/>
                  </a:lnTo>
                  <a:lnTo>
                    <a:pt x="424725" y="101113"/>
                  </a:lnTo>
                  <a:cubicBezTo>
                    <a:pt x="415404" y="101113"/>
                    <a:pt x="407875" y="93595"/>
                    <a:pt x="407875" y="84287"/>
                  </a:cubicBezTo>
                  <a:cubicBezTo>
                    <a:pt x="407875" y="74979"/>
                    <a:pt x="415404" y="67461"/>
                    <a:pt x="424725" y="67461"/>
                  </a:cubicBezTo>
                  <a:close/>
                  <a:moveTo>
                    <a:pt x="33697" y="33647"/>
                  </a:moveTo>
                  <a:lnTo>
                    <a:pt x="33697" y="399644"/>
                  </a:lnTo>
                  <a:lnTo>
                    <a:pt x="573307" y="399644"/>
                  </a:lnTo>
                  <a:lnTo>
                    <a:pt x="573307" y="33647"/>
                  </a:lnTo>
                  <a:close/>
                  <a:moveTo>
                    <a:pt x="16849" y="0"/>
                  </a:moveTo>
                  <a:lnTo>
                    <a:pt x="590155" y="0"/>
                  </a:lnTo>
                  <a:cubicBezTo>
                    <a:pt x="599476" y="0"/>
                    <a:pt x="607004" y="7517"/>
                    <a:pt x="607004" y="16823"/>
                  </a:cubicBezTo>
                  <a:lnTo>
                    <a:pt x="607004" y="416468"/>
                  </a:lnTo>
                  <a:cubicBezTo>
                    <a:pt x="607004" y="425774"/>
                    <a:pt x="599476" y="433291"/>
                    <a:pt x="590155" y="433291"/>
                  </a:cubicBezTo>
                  <a:lnTo>
                    <a:pt x="320396" y="433291"/>
                  </a:lnTo>
                  <a:lnTo>
                    <a:pt x="320396" y="503448"/>
                  </a:lnTo>
                  <a:cubicBezTo>
                    <a:pt x="369598" y="508191"/>
                    <a:pt x="416290" y="533694"/>
                    <a:pt x="456441" y="577990"/>
                  </a:cubicBezTo>
                  <a:cubicBezTo>
                    <a:pt x="462714" y="584791"/>
                    <a:pt x="462176" y="595529"/>
                    <a:pt x="455276" y="601704"/>
                  </a:cubicBezTo>
                  <a:cubicBezTo>
                    <a:pt x="448375" y="607968"/>
                    <a:pt x="437710" y="607431"/>
                    <a:pt x="431526" y="600540"/>
                  </a:cubicBezTo>
                  <a:cubicBezTo>
                    <a:pt x="398008" y="563672"/>
                    <a:pt x="359919" y="541927"/>
                    <a:pt x="320396" y="537184"/>
                  </a:cubicBezTo>
                  <a:lnTo>
                    <a:pt x="320396" y="589175"/>
                  </a:lnTo>
                  <a:cubicBezTo>
                    <a:pt x="320396" y="598482"/>
                    <a:pt x="312868" y="605999"/>
                    <a:pt x="303547" y="605999"/>
                  </a:cubicBezTo>
                  <a:cubicBezTo>
                    <a:pt x="294226" y="605999"/>
                    <a:pt x="286698" y="598482"/>
                    <a:pt x="286698" y="589175"/>
                  </a:cubicBezTo>
                  <a:lnTo>
                    <a:pt x="286698" y="537184"/>
                  </a:lnTo>
                  <a:cubicBezTo>
                    <a:pt x="247086" y="542106"/>
                    <a:pt x="208997" y="563672"/>
                    <a:pt x="175568" y="600540"/>
                  </a:cubicBezTo>
                  <a:cubicBezTo>
                    <a:pt x="172162" y="604209"/>
                    <a:pt x="159436" y="608415"/>
                    <a:pt x="151729" y="601704"/>
                  </a:cubicBezTo>
                  <a:cubicBezTo>
                    <a:pt x="144828" y="595619"/>
                    <a:pt x="144380" y="584880"/>
                    <a:pt x="150564" y="577990"/>
                  </a:cubicBezTo>
                  <a:cubicBezTo>
                    <a:pt x="190714" y="533605"/>
                    <a:pt x="237407" y="508191"/>
                    <a:pt x="286698" y="503448"/>
                  </a:cubicBezTo>
                  <a:lnTo>
                    <a:pt x="286698" y="433291"/>
                  </a:lnTo>
                  <a:lnTo>
                    <a:pt x="16849" y="433291"/>
                  </a:lnTo>
                  <a:cubicBezTo>
                    <a:pt x="7528" y="433291"/>
                    <a:pt x="0" y="425774"/>
                    <a:pt x="0" y="416468"/>
                  </a:cubicBezTo>
                  <a:lnTo>
                    <a:pt x="0" y="16823"/>
                  </a:lnTo>
                  <a:cubicBezTo>
                    <a:pt x="0" y="7517"/>
                    <a:pt x="7528" y="0"/>
                    <a:pt x="16849" y="0"/>
                  </a:cubicBezTo>
                  <a:close/>
                </a:path>
              </a:pathLst>
            </a:custGeom>
            <a:solidFill>
              <a:schemeClr val="tx1">
                <a:lumMod val="75000"/>
                <a:lumOff val="25000"/>
              </a:schemeClr>
            </a:solidFill>
            <a:ln>
              <a:noFill/>
            </a:ln>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88" name="组合 87">
              <a:extLst>
                <a:ext uri="{FF2B5EF4-FFF2-40B4-BE49-F238E27FC236}">
                  <a16:creationId xmlns="" xmlns:a16="http://schemas.microsoft.com/office/drawing/2014/main" id="{8A1F96CE-A64F-4972-9B28-B9882FBD625E}"/>
                </a:ext>
              </a:extLst>
            </p:cNvPr>
            <p:cNvGrpSpPr/>
            <p:nvPr/>
          </p:nvGrpSpPr>
          <p:grpSpPr>
            <a:xfrm>
              <a:off x="6469951" y="3655159"/>
              <a:ext cx="1988006" cy="990152"/>
              <a:chOff x="4239607" y="4074608"/>
              <a:chExt cx="1988006" cy="990152"/>
            </a:xfrm>
          </p:grpSpPr>
          <p:sp>
            <p:nvSpPr>
              <p:cNvPr id="89" name="Rectangle 107">
                <a:extLst>
                  <a:ext uri="{FF2B5EF4-FFF2-40B4-BE49-F238E27FC236}">
                    <a16:creationId xmlns="" xmlns:a16="http://schemas.microsoft.com/office/drawing/2014/main" id="{ABB6D4E4-FA8E-4C5B-AD2F-85C4734AFAC3}"/>
                  </a:ext>
                </a:extLst>
              </p:cNvPr>
              <p:cNvSpPr/>
              <p:nvPr/>
            </p:nvSpPr>
            <p:spPr>
              <a:xfrm>
                <a:off x="4559390" y="4074608"/>
                <a:ext cx="1348446" cy="261610"/>
              </a:xfrm>
              <a:prstGeom prst="rect">
                <a:avLst/>
              </a:prstGeom>
            </p:spPr>
            <p:txBody>
              <a:bodyPr wrap="none">
                <a:spAutoFit/>
              </a:bodyPr>
              <a:lstStyle/>
              <a:p>
                <a:pPr algn="ctr" defTabSz="685800"/>
                <a:r>
                  <a:rPr lang="en-US" sz="11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United Kingdom</a:t>
                </a:r>
                <a:endParaRPr lang="en-US" sz="12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0" name="7 CuadroTexto">
                <a:extLst>
                  <a:ext uri="{FF2B5EF4-FFF2-40B4-BE49-F238E27FC236}">
                    <a16:creationId xmlns="" xmlns:a16="http://schemas.microsoft.com/office/drawing/2014/main" id="{7C6311E9-D8B6-400C-8023-F8F26D7E3346}"/>
                  </a:ext>
                </a:extLst>
              </p:cNvPr>
              <p:cNvSpPr txBox="1"/>
              <p:nvPr/>
            </p:nvSpPr>
            <p:spPr>
              <a:xfrm>
                <a:off x="4239607" y="4373673"/>
                <a:ext cx="1988006" cy="691087"/>
              </a:xfrm>
              <a:prstGeom prst="rect">
                <a:avLst/>
              </a:prstGeom>
              <a:noFill/>
            </p:spPr>
            <p:txBody>
              <a:bodyPr wrap="square">
                <a:spAutoFit/>
              </a:bodyPr>
              <a:lstStyle/>
              <a:p>
                <a:pPr algn="ctr" defTabSz="685800">
                  <a:lnSpc>
                    <a:spcPct val="150000"/>
                  </a:lnSpc>
                  <a:defRPr/>
                </a:pPr>
                <a:r>
                  <a:rPr lang="en-US" sz="9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Simply dummy text of the printing typesetting industry when an unknown.</a:t>
                </a:r>
              </a:p>
            </p:txBody>
          </p:sp>
        </p:grpSp>
        <p:sp>
          <p:nvSpPr>
            <p:cNvPr id="96" name="Rectangle 110">
              <a:extLst>
                <a:ext uri="{FF2B5EF4-FFF2-40B4-BE49-F238E27FC236}">
                  <a16:creationId xmlns="" xmlns:a16="http://schemas.microsoft.com/office/drawing/2014/main" id="{1719AE66-6EAC-4252-8DD7-B9F1AE3CA52E}"/>
                </a:ext>
              </a:extLst>
            </p:cNvPr>
            <p:cNvSpPr/>
            <p:nvPr/>
          </p:nvSpPr>
          <p:spPr>
            <a:xfrm>
              <a:off x="6903796" y="2058517"/>
              <a:ext cx="1133644" cy="261610"/>
            </a:xfrm>
            <a:prstGeom prst="rect">
              <a:avLst/>
            </a:prstGeom>
          </p:spPr>
          <p:txBody>
            <a:bodyPr wrap="none">
              <a:spAutoFit/>
            </a:bodyPr>
            <a:lstStyle/>
            <a:p>
              <a:pPr algn="ctr" defTabSz="685800"/>
              <a:r>
                <a:rPr lang="en-US" sz="11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United States</a:t>
              </a:r>
              <a:endParaRPr lang="en-US" sz="12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10" name="组合 9">
            <a:extLst>
              <a:ext uri="{FF2B5EF4-FFF2-40B4-BE49-F238E27FC236}">
                <a16:creationId xmlns="" xmlns:a16="http://schemas.microsoft.com/office/drawing/2014/main" id="{F774FDB7-77FB-40E5-BA6A-B12008CA2CC9}"/>
              </a:ext>
            </a:extLst>
          </p:cNvPr>
          <p:cNvGrpSpPr/>
          <p:nvPr/>
        </p:nvGrpSpPr>
        <p:grpSpPr>
          <a:xfrm>
            <a:off x="8976320" y="1952388"/>
            <a:ext cx="2473747" cy="3077680"/>
            <a:chOff x="8976320" y="1952388"/>
            <a:chExt cx="2473747" cy="3077680"/>
          </a:xfrm>
        </p:grpSpPr>
        <p:sp>
          <p:nvSpPr>
            <p:cNvPr id="59" name="îṣļîḑé-Rectangle 6">
              <a:extLst>
                <a:ext uri="{FF2B5EF4-FFF2-40B4-BE49-F238E27FC236}">
                  <a16:creationId xmlns="" xmlns:a16="http://schemas.microsoft.com/office/drawing/2014/main" id="{CB316811-5C25-4A15-8BA6-CAF237D29F98}"/>
                </a:ext>
              </a:extLst>
            </p:cNvPr>
            <p:cNvSpPr/>
            <p:nvPr/>
          </p:nvSpPr>
          <p:spPr>
            <a:xfrm>
              <a:off x="8976320" y="2509788"/>
              <a:ext cx="2473747" cy="252028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0" name="îṣļîḑé-Rectangle 7">
              <a:extLst>
                <a:ext uri="{FF2B5EF4-FFF2-40B4-BE49-F238E27FC236}">
                  <a16:creationId xmlns="" xmlns:a16="http://schemas.microsoft.com/office/drawing/2014/main" id="{B76821D5-0A3C-4102-B004-5CA1EC296857}"/>
                </a:ext>
              </a:extLst>
            </p:cNvPr>
            <p:cNvSpPr/>
            <p:nvPr/>
          </p:nvSpPr>
          <p:spPr>
            <a:xfrm>
              <a:off x="8976320" y="1952388"/>
              <a:ext cx="2473747" cy="453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b="1"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4" name="îṣļîḑé-Freeform 14">
              <a:extLst>
                <a:ext uri="{FF2B5EF4-FFF2-40B4-BE49-F238E27FC236}">
                  <a16:creationId xmlns="" xmlns:a16="http://schemas.microsoft.com/office/drawing/2014/main" id="{A456596C-47F4-4D63-AE8A-2273D3F6501D}"/>
                </a:ext>
              </a:extLst>
            </p:cNvPr>
            <p:cNvSpPr>
              <a:spLocks/>
            </p:cNvSpPr>
            <p:nvPr/>
          </p:nvSpPr>
          <p:spPr bwMode="auto">
            <a:xfrm>
              <a:off x="9982653" y="2843573"/>
              <a:ext cx="461080" cy="460366"/>
            </a:xfrm>
            <a:custGeom>
              <a:avLst/>
              <a:gdLst>
                <a:gd name="connsiteX0" fmla="*/ 12438 w 608556"/>
                <a:gd name="connsiteY0" fmla="*/ 316909 h 607614"/>
                <a:gd name="connsiteX1" fmla="*/ 596024 w 608556"/>
                <a:gd name="connsiteY1" fmla="*/ 316909 h 607614"/>
                <a:gd name="connsiteX2" fmla="*/ 608556 w 608556"/>
                <a:gd name="connsiteY2" fmla="*/ 329424 h 607614"/>
                <a:gd name="connsiteX3" fmla="*/ 596024 w 608556"/>
                <a:gd name="connsiteY3" fmla="*/ 341846 h 607614"/>
                <a:gd name="connsiteX4" fmla="*/ 316764 w 608556"/>
                <a:gd name="connsiteY4" fmla="*/ 341846 h 607614"/>
                <a:gd name="connsiteX5" fmla="*/ 316764 w 608556"/>
                <a:gd name="connsiteY5" fmla="*/ 500244 h 607614"/>
                <a:gd name="connsiteX6" fmla="*/ 414495 w 608556"/>
                <a:gd name="connsiteY6" fmla="*/ 585795 h 607614"/>
                <a:gd name="connsiteX7" fmla="*/ 415618 w 608556"/>
                <a:gd name="connsiteY7" fmla="*/ 603353 h 607614"/>
                <a:gd name="connsiteX8" fmla="*/ 406265 w 608556"/>
                <a:gd name="connsiteY8" fmla="*/ 607556 h 607614"/>
                <a:gd name="connsiteX9" fmla="*/ 398035 w 608556"/>
                <a:gd name="connsiteY9" fmla="*/ 604474 h 607614"/>
                <a:gd name="connsiteX10" fmla="*/ 316764 w 608556"/>
                <a:gd name="connsiteY10" fmla="*/ 533400 h 607614"/>
                <a:gd name="connsiteX11" fmla="*/ 316764 w 608556"/>
                <a:gd name="connsiteY11" fmla="*/ 594107 h 607614"/>
                <a:gd name="connsiteX12" fmla="*/ 304231 w 608556"/>
                <a:gd name="connsiteY12" fmla="*/ 606622 h 607614"/>
                <a:gd name="connsiteX13" fmla="*/ 291793 w 608556"/>
                <a:gd name="connsiteY13" fmla="*/ 594107 h 607614"/>
                <a:gd name="connsiteX14" fmla="*/ 291793 w 608556"/>
                <a:gd name="connsiteY14" fmla="*/ 533400 h 607614"/>
                <a:gd name="connsiteX15" fmla="*/ 210521 w 608556"/>
                <a:gd name="connsiteY15" fmla="*/ 604474 h 607614"/>
                <a:gd name="connsiteX16" fmla="*/ 192938 w 608556"/>
                <a:gd name="connsiteY16" fmla="*/ 603353 h 607614"/>
                <a:gd name="connsiteX17" fmla="*/ 194061 w 608556"/>
                <a:gd name="connsiteY17" fmla="*/ 585795 h 607614"/>
                <a:gd name="connsiteX18" fmla="*/ 291793 w 608556"/>
                <a:gd name="connsiteY18" fmla="*/ 500244 h 607614"/>
                <a:gd name="connsiteX19" fmla="*/ 291793 w 608556"/>
                <a:gd name="connsiteY19" fmla="*/ 341846 h 607614"/>
                <a:gd name="connsiteX20" fmla="*/ 12438 w 608556"/>
                <a:gd name="connsiteY20" fmla="*/ 341846 h 607614"/>
                <a:gd name="connsiteX21" fmla="*/ 0 w 608556"/>
                <a:gd name="connsiteY21" fmla="*/ 329424 h 607614"/>
                <a:gd name="connsiteX22" fmla="*/ 12438 w 608556"/>
                <a:gd name="connsiteY22" fmla="*/ 316909 h 607614"/>
                <a:gd name="connsiteX23" fmla="*/ 278583 w 608556"/>
                <a:gd name="connsiteY23" fmla="*/ 124789 h 607614"/>
                <a:gd name="connsiteX24" fmla="*/ 278583 w 608556"/>
                <a:gd name="connsiteY24" fmla="*/ 169701 h 607614"/>
                <a:gd name="connsiteX25" fmla="*/ 317489 w 608556"/>
                <a:gd name="connsiteY25" fmla="*/ 150466 h 607614"/>
                <a:gd name="connsiteX26" fmla="*/ 260252 w 608556"/>
                <a:gd name="connsiteY26" fmla="*/ 90708 h 607614"/>
                <a:gd name="connsiteX27" fmla="*/ 272972 w 608556"/>
                <a:gd name="connsiteY27" fmla="*/ 91268 h 607614"/>
                <a:gd name="connsiteX28" fmla="*/ 349287 w 608556"/>
                <a:gd name="connsiteY28" fmla="*/ 141596 h 607614"/>
                <a:gd name="connsiteX29" fmla="*/ 354898 w 608556"/>
                <a:gd name="connsiteY29" fmla="*/ 152801 h 607614"/>
                <a:gd name="connsiteX30" fmla="*/ 347977 w 608556"/>
                <a:gd name="connsiteY30" fmla="*/ 163165 h 607614"/>
                <a:gd name="connsiteX31" fmla="*/ 271662 w 608556"/>
                <a:gd name="connsiteY31" fmla="*/ 201075 h 607614"/>
                <a:gd name="connsiteX32" fmla="*/ 266051 w 608556"/>
                <a:gd name="connsiteY32" fmla="*/ 202382 h 607614"/>
                <a:gd name="connsiteX33" fmla="*/ 259504 w 608556"/>
                <a:gd name="connsiteY33" fmla="*/ 200515 h 607614"/>
                <a:gd name="connsiteX34" fmla="*/ 253612 w 608556"/>
                <a:gd name="connsiteY34" fmla="*/ 189870 h 607614"/>
                <a:gd name="connsiteX35" fmla="*/ 253612 w 608556"/>
                <a:gd name="connsiteY35" fmla="*/ 101632 h 607614"/>
                <a:gd name="connsiteX36" fmla="*/ 260252 w 608556"/>
                <a:gd name="connsiteY36" fmla="*/ 90708 h 607614"/>
                <a:gd name="connsiteX37" fmla="*/ 87934 w 608556"/>
                <a:gd name="connsiteY37" fmla="*/ 24932 h 607614"/>
                <a:gd name="connsiteX38" fmla="*/ 87934 w 608556"/>
                <a:gd name="connsiteY38" fmla="*/ 265656 h 607614"/>
                <a:gd name="connsiteX39" fmla="*/ 520692 w 608556"/>
                <a:gd name="connsiteY39" fmla="*/ 265656 h 607614"/>
                <a:gd name="connsiteX40" fmla="*/ 520692 w 608556"/>
                <a:gd name="connsiteY40" fmla="*/ 24932 h 607614"/>
                <a:gd name="connsiteX41" fmla="*/ 75310 w 608556"/>
                <a:gd name="connsiteY41" fmla="*/ 0 h 607614"/>
                <a:gd name="connsiteX42" fmla="*/ 533035 w 608556"/>
                <a:gd name="connsiteY42" fmla="*/ 0 h 607614"/>
                <a:gd name="connsiteX43" fmla="*/ 545471 w 608556"/>
                <a:gd name="connsiteY43" fmla="*/ 12419 h 607614"/>
                <a:gd name="connsiteX44" fmla="*/ 545471 w 608556"/>
                <a:gd name="connsiteY44" fmla="*/ 278076 h 607614"/>
                <a:gd name="connsiteX45" fmla="*/ 533035 w 608556"/>
                <a:gd name="connsiteY45" fmla="*/ 290588 h 607614"/>
                <a:gd name="connsiteX46" fmla="*/ 75310 w 608556"/>
                <a:gd name="connsiteY46" fmla="*/ 290588 h 607614"/>
                <a:gd name="connsiteX47" fmla="*/ 62874 w 608556"/>
                <a:gd name="connsiteY47" fmla="*/ 278076 h 607614"/>
                <a:gd name="connsiteX48" fmla="*/ 62874 w 608556"/>
                <a:gd name="connsiteY48" fmla="*/ 12419 h 607614"/>
                <a:gd name="connsiteX49" fmla="*/ 75310 w 608556"/>
                <a:gd name="connsiteY49" fmla="*/ 0 h 607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8556" h="607614">
                  <a:moveTo>
                    <a:pt x="12438" y="316909"/>
                  </a:moveTo>
                  <a:lnTo>
                    <a:pt x="596024" y="316909"/>
                  </a:lnTo>
                  <a:cubicBezTo>
                    <a:pt x="602945" y="316909"/>
                    <a:pt x="608556" y="322513"/>
                    <a:pt x="608556" y="329424"/>
                  </a:cubicBezTo>
                  <a:cubicBezTo>
                    <a:pt x="608556" y="336242"/>
                    <a:pt x="602945" y="341846"/>
                    <a:pt x="596024" y="341846"/>
                  </a:cubicBezTo>
                  <a:lnTo>
                    <a:pt x="316764" y="341846"/>
                  </a:lnTo>
                  <a:lnTo>
                    <a:pt x="316764" y="500244"/>
                  </a:lnTo>
                  <a:lnTo>
                    <a:pt x="414495" y="585795"/>
                  </a:lnTo>
                  <a:cubicBezTo>
                    <a:pt x="419639" y="590278"/>
                    <a:pt x="420107" y="598123"/>
                    <a:pt x="415618" y="603353"/>
                  </a:cubicBezTo>
                  <a:cubicBezTo>
                    <a:pt x="413280" y="606061"/>
                    <a:pt x="409726" y="607556"/>
                    <a:pt x="406265" y="607556"/>
                  </a:cubicBezTo>
                  <a:cubicBezTo>
                    <a:pt x="403273" y="607556"/>
                    <a:pt x="400373" y="606622"/>
                    <a:pt x="398035" y="604474"/>
                  </a:cubicBezTo>
                  <a:lnTo>
                    <a:pt x="316764" y="533400"/>
                  </a:lnTo>
                  <a:lnTo>
                    <a:pt x="316764" y="594107"/>
                  </a:lnTo>
                  <a:cubicBezTo>
                    <a:pt x="316764" y="601018"/>
                    <a:pt x="311152" y="606622"/>
                    <a:pt x="304231" y="606622"/>
                  </a:cubicBezTo>
                  <a:cubicBezTo>
                    <a:pt x="297404" y="606622"/>
                    <a:pt x="291793" y="601018"/>
                    <a:pt x="291793" y="594107"/>
                  </a:cubicBezTo>
                  <a:lnTo>
                    <a:pt x="291793" y="533400"/>
                  </a:lnTo>
                  <a:lnTo>
                    <a:pt x="210521" y="604474"/>
                  </a:lnTo>
                  <a:cubicBezTo>
                    <a:pt x="205377" y="609050"/>
                    <a:pt x="197427" y="608583"/>
                    <a:pt x="192938" y="603353"/>
                  </a:cubicBezTo>
                  <a:cubicBezTo>
                    <a:pt x="188262" y="598216"/>
                    <a:pt x="188823" y="590278"/>
                    <a:pt x="194061" y="585795"/>
                  </a:cubicBezTo>
                  <a:lnTo>
                    <a:pt x="291793" y="500244"/>
                  </a:lnTo>
                  <a:lnTo>
                    <a:pt x="291793" y="341846"/>
                  </a:lnTo>
                  <a:lnTo>
                    <a:pt x="12438" y="341846"/>
                  </a:lnTo>
                  <a:cubicBezTo>
                    <a:pt x="5611" y="341846"/>
                    <a:pt x="0" y="336242"/>
                    <a:pt x="0" y="329424"/>
                  </a:cubicBezTo>
                  <a:cubicBezTo>
                    <a:pt x="0" y="322513"/>
                    <a:pt x="5611" y="316909"/>
                    <a:pt x="12438" y="316909"/>
                  </a:cubicBezTo>
                  <a:close/>
                  <a:moveTo>
                    <a:pt x="278583" y="124789"/>
                  </a:moveTo>
                  <a:lnTo>
                    <a:pt x="278583" y="169701"/>
                  </a:lnTo>
                  <a:lnTo>
                    <a:pt x="317489" y="150466"/>
                  </a:lnTo>
                  <a:close/>
                  <a:moveTo>
                    <a:pt x="260252" y="90708"/>
                  </a:moveTo>
                  <a:cubicBezTo>
                    <a:pt x="264180" y="88560"/>
                    <a:pt x="269231" y="88653"/>
                    <a:pt x="272972" y="91268"/>
                  </a:cubicBezTo>
                  <a:lnTo>
                    <a:pt x="349287" y="141596"/>
                  </a:lnTo>
                  <a:cubicBezTo>
                    <a:pt x="353028" y="144117"/>
                    <a:pt x="355085" y="148319"/>
                    <a:pt x="354898" y="152801"/>
                  </a:cubicBezTo>
                  <a:cubicBezTo>
                    <a:pt x="354618" y="157283"/>
                    <a:pt x="351999" y="161111"/>
                    <a:pt x="347977" y="163165"/>
                  </a:cubicBezTo>
                  <a:lnTo>
                    <a:pt x="271662" y="201075"/>
                  </a:lnTo>
                  <a:cubicBezTo>
                    <a:pt x="269979" y="202009"/>
                    <a:pt x="267921" y="202382"/>
                    <a:pt x="266051" y="202382"/>
                  </a:cubicBezTo>
                  <a:cubicBezTo>
                    <a:pt x="263806" y="202382"/>
                    <a:pt x="261468" y="201728"/>
                    <a:pt x="259504" y="200515"/>
                  </a:cubicBezTo>
                  <a:cubicBezTo>
                    <a:pt x="255857" y="198274"/>
                    <a:pt x="253612" y="194259"/>
                    <a:pt x="253612" y="189870"/>
                  </a:cubicBezTo>
                  <a:lnTo>
                    <a:pt x="253612" y="101632"/>
                  </a:lnTo>
                  <a:cubicBezTo>
                    <a:pt x="253612" y="97057"/>
                    <a:pt x="256137" y="92762"/>
                    <a:pt x="260252" y="90708"/>
                  </a:cubicBezTo>
                  <a:close/>
                  <a:moveTo>
                    <a:pt x="87934" y="24932"/>
                  </a:moveTo>
                  <a:lnTo>
                    <a:pt x="87934" y="265656"/>
                  </a:lnTo>
                  <a:lnTo>
                    <a:pt x="520692" y="265656"/>
                  </a:lnTo>
                  <a:lnTo>
                    <a:pt x="520692" y="24932"/>
                  </a:lnTo>
                  <a:close/>
                  <a:moveTo>
                    <a:pt x="75310" y="0"/>
                  </a:moveTo>
                  <a:lnTo>
                    <a:pt x="533035" y="0"/>
                  </a:lnTo>
                  <a:cubicBezTo>
                    <a:pt x="539861" y="0"/>
                    <a:pt x="545471" y="5603"/>
                    <a:pt x="545471" y="12419"/>
                  </a:cubicBezTo>
                  <a:lnTo>
                    <a:pt x="545471" y="278076"/>
                  </a:lnTo>
                  <a:cubicBezTo>
                    <a:pt x="545471" y="284985"/>
                    <a:pt x="540048" y="290588"/>
                    <a:pt x="533035" y="290588"/>
                  </a:cubicBezTo>
                  <a:lnTo>
                    <a:pt x="75310" y="290588"/>
                  </a:lnTo>
                  <a:cubicBezTo>
                    <a:pt x="68484" y="290588"/>
                    <a:pt x="62874" y="284985"/>
                    <a:pt x="62874" y="278076"/>
                  </a:cubicBezTo>
                  <a:lnTo>
                    <a:pt x="62874" y="12419"/>
                  </a:lnTo>
                  <a:cubicBezTo>
                    <a:pt x="62874" y="5603"/>
                    <a:pt x="68484" y="0"/>
                    <a:pt x="75310" y="0"/>
                  </a:cubicBezTo>
                  <a:close/>
                </a:path>
              </a:pathLst>
            </a:custGeom>
            <a:solidFill>
              <a:schemeClr val="tx1">
                <a:lumMod val="75000"/>
                <a:lumOff val="25000"/>
              </a:schemeClr>
            </a:solidFill>
            <a:ln>
              <a:noFill/>
            </a:ln>
            <a:extLst/>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91" name="组合 90">
              <a:extLst>
                <a:ext uri="{FF2B5EF4-FFF2-40B4-BE49-F238E27FC236}">
                  <a16:creationId xmlns="" xmlns:a16="http://schemas.microsoft.com/office/drawing/2014/main" id="{8380D4C1-3344-45D4-A6E7-F0E440BB71A3}"/>
                </a:ext>
              </a:extLst>
            </p:cNvPr>
            <p:cNvGrpSpPr/>
            <p:nvPr/>
          </p:nvGrpSpPr>
          <p:grpSpPr>
            <a:xfrm>
              <a:off x="9219190" y="3634515"/>
              <a:ext cx="1988006" cy="990152"/>
              <a:chOff x="4239607" y="4074608"/>
              <a:chExt cx="1988006" cy="990152"/>
            </a:xfrm>
          </p:grpSpPr>
          <p:sp>
            <p:nvSpPr>
              <p:cNvPr id="92" name="Rectangle 107">
                <a:extLst>
                  <a:ext uri="{FF2B5EF4-FFF2-40B4-BE49-F238E27FC236}">
                    <a16:creationId xmlns="" xmlns:a16="http://schemas.microsoft.com/office/drawing/2014/main" id="{EFADAD51-89E1-4C41-B2A0-114CFEB7B1FB}"/>
                  </a:ext>
                </a:extLst>
              </p:cNvPr>
              <p:cNvSpPr/>
              <p:nvPr/>
            </p:nvSpPr>
            <p:spPr>
              <a:xfrm>
                <a:off x="4559390" y="4074608"/>
                <a:ext cx="1348446" cy="261610"/>
              </a:xfrm>
              <a:prstGeom prst="rect">
                <a:avLst/>
              </a:prstGeom>
            </p:spPr>
            <p:txBody>
              <a:bodyPr wrap="none">
                <a:spAutoFit/>
              </a:bodyPr>
              <a:lstStyle/>
              <a:p>
                <a:pPr algn="ctr" defTabSz="685800"/>
                <a:r>
                  <a:rPr lang="en-US" sz="11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United Kingdom</a:t>
                </a:r>
                <a:endParaRPr lang="en-US" sz="12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3" name="7 CuadroTexto">
                <a:extLst>
                  <a:ext uri="{FF2B5EF4-FFF2-40B4-BE49-F238E27FC236}">
                    <a16:creationId xmlns="" xmlns:a16="http://schemas.microsoft.com/office/drawing/2014/main" id="{B3F51CFD-6D12-40B1-A1D1-45A9EDD48427}"/>
                  </a:ext>
                </a:extLst>
              </p:cNvPr>
              <p:cNvSpPr txBox="1"/>
              <p:nvPr/>
            </p:nvSpPr>
            <p:spPr>
              <a:xfrm>
                <a:off x="4239607" y="4373673"/>
                <a:ext cx="1988006" cy="691087"/>
              </a:xfrm>
              <a:prstGeom prst="rect">
                <a:avLst/>
              </a:prstGeom>
              <a:noFill/>
            </p:spPr>
            <p:txBody>
              <a:bodyPr wrap="square">
                <a:spAutoFit/>
              </a:bodyPr>
              <a:lstStyle/>
              <a:p>
                <a:pPr algn="ctr" defTabSz="685800">
                  <a:lnSpc>
                    <a:spcPct val="150000"/>
                  </a:lnSpc>
                  <a:defRPr/>
                </a:pPr>
                <a:r>
                  <a:rPr lang="en-US" sz="9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Simply dummy text of the printing typesetting industry when an unknown.</a:t>
                </a:r>
              </a:p>
            </p:txBody>
          </p:sp>
        </p:grpSp>
        <p:sp>
          <p:nvSpPr>
            <p:cNvPr id="97" name="Rectangle 110">
              <a:extLst>
                <a:ext uri="{FF2B5EF4-FFF2-40B4-BE49-F238E27FC236}">
                  <a16:creationId xmlns="" xmlns:a16="http://schemas.microsoft.com/office/drawing/2014/main" id="{90D00A0F-BF89-433A-91EC-380403A86D19}"/>
                </a:ext>
              </a:extLst>
            </p:cNvPr>
            <p:cNvSpPr/>
            <p:nvPr/>
          </p:nvSpPr>
          <p:spPr>
            <a:xfrm>
              <a:off x="9646371" y="2058517"/>
              <a:ext cx="1133644" cy="261610"/>
            </a:xfrm>
            <a:prstGeom prst="rect">
              <a:avLst/>
            </a:prstGeom>
          </p:spPr>
          <p:txBody>
            <a:bodyPr wrap="none">
              <a:spAutoFit/>
            </a:bodyPr>
            <a:lstStyle/>
            <a:p>
              <a:pPr algn="ctr" defTabSz="685800"/>
              <a:r>
                <a:rPr lang="en-US" sz="11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United States</a:t>
              </a:r>
              <a:endParaRPr lang="en-US" sz="12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98" name="组合 97">
            <a:extLst>
              <a:ext uri="{FF2B5EF4-FFF2-40B4-BE49-F238E27FC236}">
                <a16:creationId xmlns="" xmlns:a16="http://schemas.microsoft.com/office/drawing/2014/main" id="{9354A0D5-529F-4049-A7FE-7C8EB372DBAA}"/>
              </a:ext>
            </a:extLst>
          </p:cNvPr>
          <p:cNvGrpSpPr/>
          <p:nvPr/>
        </p:nvGrpSpPr>
        <p:grpSpPr>
          <a:xfrm>
            <a:off x="4457699" y="569506"/>
            <a:ext cx="3276602" cy="583219"/>
            <a:chOff x="4457699" y="292101"/>
            <a:chExt cx="3276602" cy="583219"/>
          </a:xfrm>
        </p:grpSpPr>
        <p:sp>
          <p:nvSpPr>
            <p:cNvPr id="99" name="Text Placeholder 21">
              <a:extLst>
                <a:ext uri="{FF2B5EF4-FFF2-40B4-BE49-F238E27FC236}">
                  <a16:creationId xmlns="" xmlns:a16="http://schemas.microsoft.com/office/drawing/2014/main" id="{F41CB0D1-D90C-41B0-9351-5C25AE60DD7C}"/>
                </a:ext>
              </a:extLst>
            </p:cNvPr>
            <p:cNvSpPr txBox="1">
              <a:spLocks/>
            </p:cNvSpPr>
            <p:nvPr/>
          </p:nvSpPr>
          <p:spPr>
            <a:xfrm>
              <a:off x="4457699" y="292101"/>
              <a:ext cx="3276602" cy="425449"/>
            </a:xfrm>
            <a:prstGeom prst="rect">
              <a:avLst/>
            </a:prstGeom>
          </p:spPr>
          <p:txBody>
            <a:bodyPr/>
            <a:lstStyle>
              <a:lvl1pPr marL="0" indent="0" algn="ctr" defTabSz="914354" rtl="0" eaLnBrk="1" latinLnBrk="0" hangingPunct="1">
                <a:lnSpc>
                  <a:spcPct val="90000"/>
                </a:lnSpc>
                <a:spcBef>
                  <a:spcPts val="1000"/>
                </a:spcBef>
                <a:buFont typeface="Arial" panose="020B0604020202020204" pitchFamily="34" charset="0"/>
                <a:buNone/>
                <a:defRPr sz="4000" b="0" kern="1200">
                  <a:solidFill>
                    <a:schemeClr val="tx1">
                      <a:lumMod val="85000"/>
                      <a:lumOff val="15000"/>
                    </a:schemeClr>
                  </a:solidFill>
                  <a:latin typeface="Montserrat Light" panose="00000400000000000000" pitchFamily="50" charset="0"/>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619014"/>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PLANNING PROJECT</a:t>
              </a:r>
              <a:endParaRPr kumimoji="0" lang="id-ID" sz="2400" b="0" i="0" u="none" strike="noStrike" kern="1200" cap="none" spc="0" normalizeH="0" baseline="0" noProof="0" dirty="0">
                <a:ln>
                  <a:noFill/>
                </a:ln>
                <a:solidFill>
                  <a:srgbClr val="619014"/>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0" name="TextBox 60">
              <a:extLst>
                <a:ext uri="{FF2B5EF4-FFF2-40B4-BE49-F238E27FC236}">
                  <a16:creationId xmlns="" xmlns:a16="http://schemas.microsoft.com/office/drawing/2014/main" id="{C06068A0-D005-46C8-AF60-7A47AD06AE51}"/>
                </a:ext>
              </a:extLst>
            </p:cNvPr>
            <p:cNvSpPr txBox="1"/>
            <p:nvPr/>
          </p:nvSpPr>
          <p:spPr>
            <a:xfrm>
              <a:off x="4789393" y="644488"/>
              <a:ext cx="2613215" cy="230832"/>
            </a:xfrm>
            <a:prstGeom prst="rect">
              <a:avLst/>
            </a:prstGeom>
            <a:noFill/>
          </p:spPr>
          <p:txBody>
            <a:bodyPr wrap="none" rtlCol="0">
              <a:spAutoFit/>
            </a:bodyPr>
            <a:lstStyle/>
            <a:p>
              <a:pPr algn="ctr" defTabSz="914217"/>
              <a:r>
                <a:rPr lang="en-US" sz="900" b="1" spc="150"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WRITE A TITLE IN THIS SECTION</a:t>
              </a:r>
              <a:endParaRPr lang="en-US" sz="1000" b="1" spc="150"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Tree>
    <p:extLst>
      <p:ext uri="{BB962C8B-B14F-4D97-AF65-F5344CB8AC3E}">
        <p14:creationId xmlns:p14="http://schemas.microsoft.com/office/powerpoint/2010/main" val="38567686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5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75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a:extLst>
              <a:ext uri="{FF2B5EF4-FFF2-40B4-BE49-F238E27FC236}">
                <a16:creationId xmlns="" xmlns:a16="http://schemas.microsoft.com/office/drawing/2014/main" id="{9354A0D5-529F-4049-A7FE-7C8EB372DBAA}"/>
              </a:ext>
            </a:extLst>
          </p:cNvPr>
          <p:cNvGrpSpPr/>
          <p:nvPr/>
        </p:nvGrpSpPr>
        <p:grpSpPr>
          <a:xfrm>
            <a:off x="4457699" y="569506"/>
            <a:ext cx="3276602" cy="583219"/>
            <a:chOff x="4457699" y="292101"/>
            <a:chExt cx="3276602" cy="583219"/>
          </a:xfrm>
        </p:grpSpPr>
        <p:sp>
          <p:nvSpPr>
            <p:cNvPr id="99" name="Text Placeholder 21">
              <a:extLst>
                <a:ext uri="{FF2B5EF4-FFF2-40B4-BE49-F238E27FC236}">
                  <a16:creationId xmlns="" xmlns:a16="http://schemas.microsoft.com/office/drawing/2014/main" id="{F41CB0D1-D90C-41B0-9351-5C25AE60DD7C}"/>
                </a:ext>
              </a:extLst>
            </p:cNvPr>
            <p:cNvSpPr txBox="1">
              <a:spLocks/>
            </p:cNvSpPr>
            <p:nvPr/>
          </p:nvSpPr>
          <p:spPr>
            <a:xfrm>
              <a:off x="4457699" y="292101"/>
              <a:ext cx="3276602" cy="425449"/>
            </a:xfrm>
            <a:prstGeom prst="rect">
              <a:avLst/>
            </a:prstGeom>
          </p:spPr>
          <p:txBody>
            <a:bodyPr/>
            <a:lstStyle>
              <a:lvl1pPr marL="0" indent="0" algn="ctr" defTabSz="914354" rtl="0" eaLnBrk="1" latinLnBrk="0" hangingPunct="1">
                <a:lnSpc>
                  <a:spcPct val="90000"/>
                </a:lnSpc>
                <a:spcBef>
                  <a:spcPts val="1000"/>
                </a:spcBef>
                <a:buFont typeface="Arial" panose="020B0604020202020204" pitchFamily="34" charset="0"/>
                <a:buNone/>
                <a:defRPr sz="4000" b="0" kern="1200">
                  <a:solidFill>
                    <a:schemeClr val="tx1">
                      <a:lumMod val="85000"/>
                      <a:lumOff val="15000"/>
                    </a:schemeClr>
                  </a:solidFill>
                  <a:latin typeface="Montserrat Light" panose="00000400000000000000" pitchFamily="50" charset="0"/>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619014"/>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PLANNING PROJECT</a:t>
              </a:r>
              <a:endParaRPr kumimoji="0" lang="id-ID" sz="2400" b="0" i="0" u="none" strike="noStrike" kern="1200" cap="none" spc="0" normalizeH="0" baseline="0" noProof="0" dirty="0">
                <a:ln>
                  <a:noFill/>
                </a:ln>
                <a:solidFill>
                  <a:srgbClr val="619014"/>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0" name="TextBox 60">
              <a:extLst>
                <a:ext uri="{FF2B5EF4-FFF2-40B4-BE49-F238E27FC236}">
                  <a16:creationId xmlns="" xmlns:a16="http://schemas.microsoft.com/office/drawing/2014/main" id="{C06068A0-D005-46C8-AF60-7A47AD06AE51}"/>
                </a:ext>
              </a:extLst>
            </p:cNvPr>
            <p:cNvSpPr txBox="1"/>
            <p:nvPr/>
          </p:nvSpPr>
          <p:spPr>
            <a:xfrm>
              <a:off x="4789393" y="644488"/>
              <a:ext cx="2613215" cy="230832"/>
            </a:xfrm>
            <a:prstGeom prst="rect">
              <a:avLst/>
            </a:prstGeom>
            <a:noFill/>
          </p:spPr>
          <p:txBody>
            <a:bodyPr wrap="none" rtlCol="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150" normalizeH="0" baseline="0" noProof="0" dirty="0">
                  <a:ln>
                    <a:noFill/>
                  </a:ln>
                  <a:solidFill>
                    <a:prstClr val="black">
                      <a:lumMod val="50000"/>
                      <a:lumOff val="50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WRITE A TITLE IN THIS SECTION</a:t>
              </a:r>
              <a:endParaRPr kumimoji="0" lang="en-US" sz="1000" b="1" i="0" u="none" strike="noStrike" kern="1200" cap="none" spc="150" normalizeH="0" baseline="0" noProof="0" dirty="0">
                <a:ln>
                  <a:noFill/>
                </a:ln>
                <a:solidFill>
                  <a:prstClr val="black">
                    <a:lumMod val="50000"/>
                    <a:lumOff val="50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38" name="îṣļîḑé-Shape 2900">
            <a:extLst>
              <a:ext uri="{FF2B5EF4-FFF2-40B4-BE49-F238E27FC236}">
                <a16:creationId xmlns="" xmlns:a16="http://schemas.microsoft.com/office/drawing/2014/main" id="{493FBD72-CCCD-4A2F-896A-A4F4F7A82EB4}"/>
              </a:ext>
            </a:extLst>
          </p:cNvPr>
          <p:cNvSpPr/>
          <p:nvPr/>
        </p:nvSpPr>
        <p:spPr>
          <a:xfrm>
            <a:off x="7936610" y="6267358"/>
            <a:ext cx="429618" cy="546016"/>
          </a:xfrm>
          <a:custGeom>
            <a:avLst/>
            <a:gdLst/>
            <a:ahLst/>
            <a:cxnLst/>
            <a:rect l="0" t="0" r="0" b="0"/>
            <a:pathLst>
              <a:path w="120000" h="120000" extrusionOk="0">
                <a:moveTo>
                  <a:pt x="112857" y="34366"/>
                </a:moveTo>
                <a:cubicBezTo>
                  <a:pt x="115000" y="24225"/>
                  <a:pt x="103571" y="25352"/>
                  <a:pt x="100714" y="23661"/>
                </a:cubicBezTo>
                <a:cubicBezTo>
                  <a:pt x="98571" y="19718"/>
                  <a:pt x="91428" y="18591"/>
                  <a:pt x="91428" y="18591"/>
                </a:cubicBezTo>
                <a:cubicBezTo>
                  <a:pt x="91428" y="7323"/>
                  <a:pt x="80000" y="8450"/>
                  <a:pt x="80000" y="8450"/>
                </a:cubicBezTo>
                <a:cubicBezTo>
                  <a:pt x="80000" y="8450"/>
                  <a:pt x="75714" y="0"/>
                  <a:pt x="64285" y="563"/>
                </a:cubicBezTo>
                <a:cubicBezTo>
                  <a:pt x="50000"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9285" y="65352"/>
                  <a:pt x="49285" y="56901"/>
                  <a:pt x="51428" y="58591"/>
                </a:cubicBezTo>
                <a:cubicBezTo>
                  <a:pt x="54285" y="60281"/>
                  <a:pt x="57142" y="59718"/>
                  <a:pt x="57142" y="59718"/>
                </a:cubicBezTo>
                <a:cubicBezTo>
                  <a:pt x="57142" y="59718"/>
                  <a:pt x="58571"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714" y="61971"/>
                  <a:pt x="35714" y="61408"/>
                  <a:pt x="35714" y="61408"/>
                </a:cubicBezTo>
                <a:cubicBezTo>
                  <a:pt x="35714" y="61408"/>
                  <a:pt x="32857" y="58591"/>
                  <a:pt x="27857" y="58028"/>
                </a:cubicBezTo>
                <a:cubicBezTo>
                  <a:pt x="22857" y="58028"/>
                  <a:pt x="22857" y="63098"/>
                  <a:pt x="22857" y="63098"/>
                </a:cubicBezTo>
                <a:cubicBezTo>
                  <a:pt x="22857" y="63098"/>
                  <a:pt x="18571" y="63098"/>
                  <a:pt x="18571"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9285" y="82253"/>
                </a:cubicBezTo>
                <a:cubicBezTo>
                  <a:pt x="31428" y="87323"/>
                  <a:pt x="50000" y="95774"/>
                  <a:pt x="50000" y="95774"/>
                </a:cubicBezTo>
                <a:cubicBezTo>
                  <a:pt x="50000" y="95774"/>
                  <a:pt x="50714" y="103661"/>
                  <a:pt x="50000" y="108732"/>
                </a:cubicBezTo>
                <a:cubicBezTo>
                  <a:pt x="49285" y="113802"/>
                  <a:pt x="50000" y="116056"/>
                  <a:pt x="47857" y="117746"/>
                </a:cubicBezTo>
                <a:cubicBezTo>
                  <a:pt x="45000" y="119436"/>
                  <a:pt x="40000" y="119436"/>
                  <a:pt x="37857" y="119999"/>
                </a:cubicBezTo>
                <a:cubicBezTo>
                  <a:pt x="70000" y="119999"/>
                  <a:pt x="70000" y="119999"/>
                  <a:pt x="70000" y="119999"/>
                </a:cubicBezTo>
                <a:cubicBezTo>
                  <a:pt x="69285"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2142" y="81690"/>
                  <a:pt x="33571" y="81690"/>
                  <a:pt x="33571" y="81690"/>
                </a:cubicBezTo>
                <a:cubicBezTo>
                  <a:pt x="33571"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moveTo>
                  <a:pt x="70714" y="119999"/>
                </a:moveTo>
                <a:cubicBezTo>
                  <a:pt x="70000" y="119999"/>
                  <a:pt x="70000" y="119999"/>
                  <a:pt x="70000" y="119999"/>
                </a:cubicBezTo>
                <a:cubicBezTo>
                  <a:pt x="70000" y="119999"/>
                  <a:pt x="70714" y="119999"/>
                  <a:pt x="70714" y="119999"/>
                </a:cubicBezTo>
                <a:close/>
                <a:moveTo>
                  <a:pt x="37857" y="119999"/>
                </a:moveTo>
                <a:cubicBezTo>
                  <a:pt x="37142" y="119999"/>
                  <a:pt x="37142" y="119999"/>
                  <a:pt x="37142" y="119999"/>
                </a:cubicBezTo>
                <a:cubicBezTo>
                  <a:pt x="37142" y="119999"/>
                  <a:pt x="37142" y="119999"/>
                  <a:pt x="37857" y="119999"/>
                </a:cubicBezTo>
                <a:close/>
              </a:path>
            </a:pathLst>
          </a:custGeom>
          <a:solidFill>
            <a:schemeClr val="tx2">
              <a:lumMod val="20000"/>
              <a:lumOff val="80000"/>
            </a:schemeClr>
          </a:solid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9" name="组合 38">
            <a:extLst>
              <a:ext uri="{FF2B5EF4-FFF2-40B4-BE49-F238E27FC236}">
                <a16:creationId xmlns="" xmlns:a16="http://schemas.microsoft.com/office/drawing/2014/main" id="{D7744890-017F-482B-9F91-79274E532B1D}"/>
              </a:ext>
            </a:extLst>
          </p:cNvPr>
          <p:cNvGrpSpPr/>
          <p:nvPr/>
        </p:nvGrpSpPr>
        <p:grpSpPr>
          <a:xfrm>
            <a:off x="-168364" y="4948881"/>
            <a:ext cx="12405985" cy="1864500"/>
            <a:chOff x="-253997" y="7530814"/>
            <a:chExt cx="18611849" cy="2797179"/>
          </a:xfrm>
          <a:solidFill>
            <a:schemeClr val="tx1">
              <a:lumMod val="50000"/>
              <a:lumOff val="50000"/>
              <a:alpha val="35000"/>
            </a:schemeClr>
          </a:solidFill>
        </p:grpSpPr>
        <p:sp>
          <p:nvSpPr>
            <p:cNvPr id="106" name="îṣļîḑé-Shape 2902">
              <a:extLst>
                <a:ext uri="{FF2B5EF4-FFF2-40B4-BE49-F238E27FC236}">
                  <a16:creationId xmlns="" xmlns:a16="http://schemas.microsoft.com/office/drawing/2014/main" id="{95805B31-6693-43D1-AE0E-2D9498C60D9F}"/>
                </a:ext>
              </a:extLst>
            </p:cNvPr>
            <p:cNvSpPr/>
            <p:nvPr/>
          </p:nvSpPr>
          <p:spPr>
            <a:xfrm>
              <a:off x="9681707" y="9350089"/>
              <a:ext cx="771524" cy="977898"/>
            </a:xfrm>
            <a:custGeom>
              <a:avLst/>
              <a:gdLst/>
              <a:ahLst/>
              <a:cxnLst/>
              <a:rect l="0" t="0" r="0" b="0"/>
              <a:pathLst>
                <a:path w="120000" h="120000" extrusionOk="0">
                  <a:moveTo>
                    <a:pt x="70447" y="119527"/>
                  </a:moveTo>
                  <a:cubicBezTo>
                    <a:pt x="70447" y="119527"/>
                    <a:pt x="70447" y="119527"/>
                    <a:pt x="70447" y="119527"/>
                  </a:cubicBezTo>
                  <a:cubicBezTo>
                    <a:pt x="70447" y="120000"/>
                    <a:pt x="70447" y="120000"/>
                    <a:pt x="70447" y="120000"/>
                  </a:cubicBezTo>
                  <a:lnTo>
                    <a:pt x="70447" y="119527"/>
                  </a:lnTo>
                  <a:close/>
                  <a:moveTo>
                    <a:pt x="38208" y="119527"/>
                  </a:moveTo>
                  <a:cubicBezTo>
                    <a:pt x="37611" y="119527"/>
                    <a:pt x="37611" y="119527"/>
                    <a:pt x="37611" y="119527"/>
                  </a:cubicBezTo>
                  <a:cubicBezTo>
                    <a:pt x="37611" y="119527"/>
                    <a:pt x="37611" y="119527"/>
                    <a:pt x="38208" y="119527"/>
                  </a:cubicBezTo>
                  <a:close/>
                  <a:moveTo>
                    <a:pt x="112835" y="34488"/>
                  </a:moveTo>
                  <a:cubicBezTo>
                    <a:pt x="114626" y="24094"/>
                    <a:pt x="103283" y="25039"/>
                    <a:pt x="100895" y="23622"/>
                  </a:cubicBezTo>
                  <a:cubicBezTo>
                    <a:pt x="98507" y="19842"/>
                    <a:pt x="91940" y="18425"/>
                    <a:pt x="91940" y="18425"/>
                  </a:cubicBezTo>
                  <a:cubicBezTo>
                    <a:pt x="91343" y="7086"/>
                    <a:pt x="80000" y="8503"/>
                    <a:pt x="80000" y="8503"/>
                  </a:cubicBezTo>
                  <a:cubicBezTo>
                    <a:pt x="80000" y="8503"/>
                    <a:pt x="75820" y="0"/>
                    <a:pt x="64477" y="472"/>
                  </a:cubicBezTo>
                  <a:cubicBezTo>
                    <a:pt x="50149" y="944"/>
                    <a:pt x="48358" y="12755"/>
                    <a:pt x="48358" y="12755"/>
                  </a:cubicBezTo>
                  <a:cubicBezTo>
                    <a:pt x="40000" y="12755"/>
                    <a:pt x="38805" y="18897"/>
                    <a:pt x="38805" y="18897"/>
                  </a:cubicBezTo>
                  <a:cubicBezTo>
                    <a:pt x="23880" y="16535"/>
                    <a:pt x="22089" y="26929"/>
                    <a:pt x="22089" y="26929"/>
                  </a:cubicBezTo>
                  <a:cubicBezTo>
                    <a:pt x="16716" y="25511"/>
                    <a:pt x="0" y="33070"/>
                    <a:pt x="7761" y="44409"/>
                  </a:cubicBezTo>
                  <a:cubicBezTo>
                    <a:pt x="15522" y="55748"/>
                    <a:pt x="31044" y="51968"/>
                    <a:pt x="31044" y="51968"/>
                  </a:cubicBezTo>
                  <a:cubicBezTo>
                    <a:pt x="39402" y="65196"/>
                    <a:pt x="49552" y="57165"/>
                    <a:pt x="51940" y="58582"/>
                  </a:cubicBezTo>
                  <a:cubicBezTo>
                    <a:pt x="54328" y="60000"/>
                    <a:pt x="57313" y="59527"/>
                    <a:pt x="57313" y="59527"/>
                  </a:cubicBezTo>
                  <a:cubicBezTo>
                    <a:pt x="57313" y="59527"/>
                    <a:pt x="58507" y="68503"/>
                    <a:pt x="56119" y="75590"/>
                  </a:cubicBezTo>
                  <a:cubicBezTo>
                    <a:pt x="53134" y="82677"/>
                    <a:pt x="51343" y="93070"/>
                    <a:pt x="51343" y="93070"/>
                  </a:cubicBezTo>
                  <a:cubicBezTo>
                    <a:pt x="51343" y="93070"/>
                    <a:pt x="43582" y="90708"/>
                    <a:pt x="40000" y="87874"/>
                  </a:cubicBezTo>
                  <a:cubicBezTo>
                    <a:pt x="35820" y="85511"/>
                    <a:pt x="35820" y="80787"/>
                    <a:pt x="35820" y="80787"/>
                  </a:cubicBezTo>
                  <a:cubicBezTo>
                    <a:pt x="37611" y="80787"/>
                    <a:pt x="38805" y="78425"/>
                    <a:pt x="38805" y="78425"/>
                  </a:cubicBezTo>
                  <a:cubicBezTo>
                    <a:pt x="44179" y="81259"/>
                    <a:pt x="49552" y="77007"/>
                    <a:pt x="48955" y="72283"/>
                  </a:cubicBezTo>
                  <a:cubicBezTo>
                    <a:pt x="48955" y="67559"/>
                    <a:pt x="42985" y="68031"/>
                    <a:pt x="42985" y="68031"/>
                  </a:cubicBezTo>
                  <a:cubicBezTo>
                    <a:pt x="42985" y="68031"/>
                    <a:pt x="42985" y="65669"/>
                    <a:pt x="40000" y="65669"/>
                  </a:cubicBezTo>
                  <a:cubicBezTo>
                    <a:pt x="40597" y="61889"/>
                    <a:pt x="35820" y="61417"/>
                    <a:pt x="35820" y="61417"/>
                  </a:cubicBezTo>
                  <a:cubicBezTo>
                    <a:pt x="35820" y="61417"/>
                    <a:pt x="33432" y="58582"/>
                    <a:pt x="28059" y="58110"/>
                  </a:cubicBezTo>
                  <a:cubicBezTo>
                    <a:pt x="23283" y="57637"/>
                    <a:pt x="23283" y="63307"/>
                    <a:pt x="23283" y="63307"/>
                  </a:cubicBezTo>
                  <a:cubicBezTo>
                    <a:pt x="23283" y="63307"/>
                    <a:pt x="19104" y="62834"/>
                    <a:pt x="18507" y="65669"/>
                  </a:cubicBezTo>
                  <a:cubicBezTo>
                    <a:pt x="14328"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2238" y="87401"/>
                    <a:pt x="50746" y="95905"/>
                    <a:pt x="50746" y="95905"/>
                  </a:cubicBezTo>
                  <a:cubicBezTo>
                    <a:pt x="50746" y="95905"/>
                    <a:pt x="50746" y="103464"/>
                    <a:pt x="50149" y="108661"/>
                  </a:cubicBezTo>
                  <a:cubicBezTo>
                    <a:pt x="48955" y="113385"/>
                    <a:pt x="50746"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5373" y="57637"/>
                    <a:pt x="89552" y="51968"/>
                    <a:pt x="89552" y="51968"/>
                  </a:cubicBezTo>
                  <a:cubicBezTo>
                    <a:pt x="89552" y="51968"/>
                    <a:pt x="101492" y="56220"/>
                    <a:pt x="109253" y="51496"/>
                  </a:cubicBezTo>
                  <a:cubicBezTo>
                    <a:pt x="120000" y="44409"/>
                    <a:pt x="112835" y="34488"/>
                    <a:pt x="112835" y="34488"/>
                  </a:cubicBezTo>
                  <a:close/>
                  <a:moveTo>
                    <a:pt x="31044" y="81732"/>
                  </a:moveTo>
                  <a:cubicBezTo>
                    <a:pt x="32238"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1044" y="60944"/>
                    <a:pt x="71044" y="60944"/>
                    <a:pt x="71044" y="60944"/>
                  </a:cubicBezTo>
                  <a:cubicBezTo>
                    <a:pt x="71044" y="60944"/>
                    <a:pt x="68656" y="67559"/>
                    <a:pt x="62686" y="72283"/>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07" name="组合 106">
              <a:extLst>
                <a:ext uri="{FF2B5EF4-FFF2-40B4-BE49-F238E27FC236}">
                  <a16:creationId xmlns="" xmlns:a16="http://schemas.microsoft.com/office/drawing/2014/main" id="{CF38C1F5-B276-4C24-81E5-9A0FB973EA09}"/>
                </a:ext>
              </a:extLst>
            </p:cNvPr>
            <p:cNvGrpSpPr/>
            <p:nvPr/>
          </p:nvGrpSpPr>
          <p:grpSpPr>
            <a:xfrm>
              <a:off x="-253997" y="7530814"/>
              <a:ext cx="18611849" cy="2797179"/>
              <a:chOff x="-253997" y="7530814"/>
              <a:chExt cx="18611849" cy="2797179"/>
            </a:xfrm>
            <a:grpFill/>
          </p:grpSpPr>
          <p:grpSp>
            <p:nvGrpSpPr>
              <p:cNvPr id="108" name="组合 107">
                <a:extLst>
                  <a:ext uri="{FF2B5EF4-FFF2-40B4-BE49-F238E27FC236}">
                    <a16:creationId xmlns="" xmlns:a16="http://schemas.microsoft.com/office/drawing/2014/main" id="{576F570F-7772-400E-A4F4-78735E01CC78}"/>
                  </a:ext>
                </a:extLst>
              </p:cNvPr>
              <p:cNvGrpSpPr/>
              <p:nvPr/>
            </p:nvGrpSpPr>
            <p:grpSpPr>
              <a:xfrm>
                <a:off x="-253997" y="7530814"/>
                <a:ext cx="18611849" cy="2797179"/>
                <a:chOff x="-253997" y="7530814"/>
                <a:chExt cx="18611849" cy="2797179"/>
              </a:xfrm>
              <a:grpFill/>
            </p:grpSpPr>
            <p:sp>
              <p:nvSpPr>
                <p:cNvPr id="110" name="îṣļîḑé-Shape 2905">
                  <a:extLst>
                    <a:ext uri="{FF2B5EF4-FFF2-40B4-BE49-F238E27FC236}">
                      <a16:creationId xmlns="" xmlns:a16="http://schemas.microsoft.com/office/drawing/2014/main" id="{1D878AC4-82FD-4487-8AF4-7CBC0402904C}"/>
                    </a:ext>
                  </a:extLst>
                </p:cNvPr>
                <p:cNvSpPr/>
                <p:nvPr/>
              </p:nvSpPr>
              <p:spPr>
                <a:xfrm>
                  <a:off x="2784021" y="9111967"/>
                  <a:ext cx="962026" cy="1216026"/>
                </a:xfrm>
                <a:custGeom>
                  <a:avLst/>
                  <a:gdLst/>
                  <a:ahLst/>
                  <a:cxnLst/>
                  <a:rect l="0" t="0" r="0" b="0"/>
                  <a:pathLst>
                    <a:path w="120000" h="120000" extrusionOk="0">
                      <a:moveTo>
                        <a:pt x="70560" y="119620"/>
                      </a:moveTo>
                      <a:cubicBezTo>
                        <a:pt x="70080" y="119620"/>
                        <a:pt x="70080" y="119620"/>
                        <a:pt x="70080" y="119620"/>
                      </a:cubicBezTo>
                      <a:cubicBezTo>
                        <a:pt x="70080" y="120000"/>
                        <a:pt x="70560" y="120000"/>
                        <a:pt x="70560" y="120000"/>
                      </a:cubicBezTo>
                      <a:lnTo>
                        <a:pt x="70560" y="119620"/>
                      </a:lnTo>
                      <a:close/>
                      <a:moveTo>
                        <a:pt x="37920" y="119620"/>
                      </a:moveTo>
                      <a:cubicBezTo>
                        <a:pt x="36960" y="119620"/>
                        <a:pt x="36960" y="119620"/>
                        <a:pt x="36960" y="119620"/>
                      </a:cubicBezTo>
                      <a:cubicBezTo>
                        <a:pt x="3696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320" y="25822"/>
                        <a:pt x="0" y="33037"/>
                        <a:pt x="7680" y="44430"/>
                      </a:cubicBezTo>
                      <a:cubicBezTo>
                        <a:pt x="14880" y="55443"/>
                        <a:pt x="30720" y="52025"/>
                        <a:pt x="30720" y="52025"/>
                      </a:cubicBezTo>
                      <a:cubicBezTo>
                        <a:pt x="38880" y="65316"/>
                        <a:pt x="49440" y="56962"/>
                        <a:pt x="51840" y="58481"/>
                      </a:cubicBezTo>
                      <a:cubicBezTo>
                        <a:pt x="54240" y="60000"/>
                        <a:pt x="57600" y="59620"/>
                        <a:pt x="57600" y="59620"/>
                      </a:cubicBezTo>
                      <a:cubicBezTo>
                        <a:pt x="57600" y="59620"/>
                        <a:pt x="58080" y="68354"/>
                        <a:pt x="55680" y="75569"/>
                      </a:cubicBezTo>
                      <a:cubicBezTo>
                        <a:pt x="53280" y="82405"/>
                        <a:pt x="51360" y="93037"/>
                        <a:pt x="51360" y="93037"/>
                      </a:cubicBezTo>
                      <a:cubicBezTo>
                        <a:pt x="51360" y="93037"/>
                        <a:pt x="43680" y="90379"/>
                        <a:pt x="39840" y="88101"/>
                      </a:cubicBezTo>
                      <a:cubicBezTo>
                        <a:pt x="35520" y="85822"/>
                        <a:pt x="35520" y="80886"/>
                        <a:pt x="3552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32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000" y="68354"/>
                        <a:pt x="12000" y="68354"/>
                      </a:cubicBezTo>
                      <a:cubicBezTo>
                        <a:pt x="1200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40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360" y="79367"/>
                        <a:pt x="64800" y="77848"/>
                      </a:cubicBezTo>
                      <a:cubicBezTo>
                        <a:pt x="7008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0720" y="81645"/>
                      </a:moveTo>
                      <a:cubicBezTo>
                        <a:pt x="31680" y="81645"/>
                        <a:pt x="33600" y="81645"/>
                        <a:pt x="33600" y="81645"/>
                      </a:cubicBezTo>
                      <a:cubicBezTo>
                        <a:pt x="33600" y="83164"/>
                        <a:pt x="34560" y="85063"/>
                        <a:pt x="34560" y="85063"/>
                      </a:cubicBezTo>
                      <a:cubicBezTo>
                        <a:pt x="32640" y="83544"/>
                        <a:pt x="30720" y="81645"/>
                        <a:pt x="3072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11" name="组合 110">
                  <a:extLst>
                    <a:ext uri="{FF2B5EF4-FFF2-40B4-BE49-F238E27FC236}">
                      <a16:creationId xmlns="" xmlns:a16="http://schemas.microsoft.com/office/drawing/2014/main" id="{3AFD27B1-A307-4C7C-848A-AECD906371E9}"/>
                    </a:ext>
                  </a:extLst>
                </p:cNvPr>
                <p:cNvGrpSpPr/>
                <p:nvPr/>
              </p:nvGrpSpPr>
              <p:grpSpPr>
                <a:xfrm>
                  <a:off x="-253997" y="7530814"/>
                  <a:ext cx="18611849" cy="2797179"/>
                  <a:chOff x="-253997" y="7530814"/>
                  <a:chExt cx="18611849" cy="2797179"/>
                </a:xfrm>
                <a:grpFill/>
              </p:grpSpPr>
              <p:grpSp>
                <p:nvGrpSpPr>
                  <p:cNvPr id="112" name="组合 111">
                    <a:extLst>
                      <a:ext uri="{FF2B5EF4-FFF2-40B4-BE49-F238E27FC236}">
                        <a16:creationId xmlns="" xmlns:a16="http://schemas.microsoft.com/office/drawing/2014/main" id="{9A58BBCE-0609-43E2-A52D-3067B330E7F8}"/>
                      </a:ext>
                    </a:extLst>
                  </p:cNvPr>
                  <p:cNvGrpSpPr/>
                  <p:nvPr/>
                </p:nvGrpSpPr>
                <p:grpSpPr>
                  <a:xfrm>
                    <a:off x="-253997" y="7530814"/>
                    <a:ext cx="18611849" cy="2797179"/>
                    <a:chOff x="-152397" y="7530814"/>
                    <a:chExt cx="18611849" cy="2797179"/>
                  </a:xfrm>
                  <a:grpFill/>
                </p:grpSpPr>
                <p:sp>
                  <p:nvSpPr>
                    <p:cNvPr id="116" name="îṣļîḑé-Shape 2908">
                      <a:extLst>
                        <a:ext uri="{FF2B5EF4-FFF2-40B4-BE49-F238E27FC236}">
                          <a16:creationId xmlns="" xmlns:a16="http://schemas.microsoft.com/office/drawing/2014/main" id="{F8C9EE18-CB07-474C-966A-46F1CDBEF23B}"/>
                        </a:ext>
                      </a:extLst>
                    </p:cNvPr>
                    <p:cNvSpPr/>
                    <p:nvPr/>
                  </p:nvSpPr>
                  <p:spPr>
                    <a:xfrm>
                      <a:off x="10394950" y="9111967"/>
                      <a:ext cx="962026" cy="1216026"/>
                    </a:xfrm>
                    <a:custGeom>
                      <a:avLst/>
                      <a:gdLst/>
                      <a:ahLst/>
                      <a:cxnLst/>
                      <a:rect l="0" t="0" r="0" b="0"/>
                      <a:pathLst>
                        <a:path w="120000" h="120000" extrusionOk="0">
                          <a:moveTo>
                            <a:pt x="70560" y="119620"/>
                          </a:moveTo>
                          <a:cubicBezTo>
                            <a:pt x="70080" y="119620"/>
                            <a:pt x="70080" y="119620"/>
                            <a:pt x="70080" y="119620"/>
                          </a:cubicBezTo>
                          <a:cubicBezTo>
                            <a:pt x="70560" y="120000"/>
                            <a:pt x="70560" y="120000"/>
                            <a:pt x="70560" y="120000"/>
                          </a:cubicBezTo>
                          <a:lnTo>
                            <a:pt x="70560" y="119620"/>
                          </a:lnTo>
                          <a:close/>
                          <a:moveTo>
                            <a:pt x="37920" y="119620"/>
                          </a:moveTo>
                          <a:cubicBezTo>
                            <a:pt x="37440" y="119620"/>
                            <a:pt x="37440" y="119620"/>
                            <a:pt x="37440" y="119620"/>
                          </a:cubicBezTo>
                          <a:cubicBezTo>
                            <a:pt x="3744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800" y="25822"/>
                            <a:pt x="0" y="33037"/>
                            <a:pt x="7680" y="44430"/>
                          </a:cubicBezTo>
                          <a:cubicBezTo>
                            <a:pt x="15360" y="55443"/>
                            <a:pt x="30720" y="52025"/>
                            <a:pt x="30720" y="52025"/>
                          </a:cubicBezTo>
                          <a:cubicBezTo>
                            <a:pt x="39360" y="65316"/>
                            <a:pt x="49440" y="56962"/>
                            <a:pt x="51840" y="58481"/>
                          </a:cubicBezTo>
                          <a:cubicBezTo>
                            <a:pt x="54240" y="60000"/>
                            <a:pt x="57600" y="59620"/>
                            <a:pt x="57600" y="59620"/>
                          </a:cubicBezTo>
                          <a:cubicBezTo>
                            <a:pt x="57600" y="59620"/>
                            <a:pt x="58560" y="68354"/>
                            <a:pt x="55680" y="75569"/>
                          </a:cubicBezTo>
                          <a:cubicBezTo>
                            <a:pt x="53280" y="82405"/>
                            <a:pt x="51360" y="93037"/>
                            <a:pt x="51360" y="93037"/>
                          </a:cubicBezTo>
                          <a:cubicBezTo>
                            <a:pt x="51360" y="93037"/>
                            <a:pt x="43680" y="90379"/>
                            <a:pt x="39840" y="88101"/>
                          </a:cubicBezTo>
                          <a:cubicBezTo>
                            <a:pt x="35520" y="85822"/>
                            <a:pt x="36000" y="80886"/>
                            <a:pt x="3600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80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480" y="68354"/>
                            <a:pt x="12480" y="68354"/>
                          </a:cubicBezTo>
                          <a:cubicBezTo>
                            <a:pt x="1248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88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840" y="79367"/>
                            <a:pt x="64800" y="77848"/>
                          </a:cubicBezTo>
                          <a:cubicBezTo>
                            <a:pt x="7056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1200" y="81645"/>
                          </a:moveTo>
                          <a:cubicBezTo>
                            <a:pt x="32160" y="81645"/>
                            <a:pt x="34080" y="81645"/>
                            <a:pt x="34080" y="81645"/>
                          </a:cubicBezTo>
                          <a:cubicBezTo>
                            <a:pt x="33600" y="83164"/>
                            <a:pt x="34560" y="85063"/>
                            <a:pt x="34560" y="85063"/>
                          </a:cubicBezTo>
                          <a:cubicBezTo>
                            <a:pt x="32640" y="83544"/>
                            <a:pt x="31200" y="81645"/>
                            <a:pt x="3120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7" name="îṣļîḑé-Shape 2909">
                      <a:extLst>
                        <a:ext uri="{FF2B5EF4-FFF2-40B4-BE49-F238E27FC236}">
                          <a16:creationId xmlns="" xmlns:a16="http://schemas.microsoft.com/office/drawing/2014/main" id="{A5642C90-89DE-47C2-A05E-92DC392BDD6E}"/>
                        </a:ext>
                      </a:extLst>
                    </p:cNvPr>
                    <p:cNvSpPr/>
                    <p:nvPr/>
                  </p:nvSpPr>
                  <p:spPr>
                    <a:xfrm>
                      <a:off x="11172827" y="8683339"/>
                      <a:ext cx="1301748" cy="1644649"/>
                    </a:xfrm>
                    <a:custGeom>
                      <a:avLst/>
                      <a:gdLst/>
                      <a:ahLst/>
                      <a:cxnLst/>
                      <a:rect l="0" t="0" r="0" b="0"/>
                      <a:pathLst>
                        <a:path w="120000" h="120000" extrusionOk="0">
                          <a:moveTo>
                            <a:pt x="107573" y="68411"/>
                          </a:moveTo>
                          <a:cubicBezTo>
                            <a:pt x="107573" y="68411"/>
                            <a:pt x="106153" y="64205"/>
                            <a:pt x="101538" y="65607"/>
                          </a:cubicBezTo>
                          <a:cubicBezTo>
                            <a:pt x="101183" y="63084"/>
                            <a:pt x="96923" y="63364"/>
                            <a:pt x="96923" y="63364"/>
                          </a:cubicBezTo>
                          <a:cubicBezTo>
                            <a:pt x="96923" y="63364"/>
                            <a:pt x="96923" y="57757"/>
                            <a:pt x="91597" y="58317"/>
                          </a:cubicBezTo>
                          <a:cubicBezTo>
                            <a:pt x="86627" y="58598"/>
                            <a:pt x="84497" y="61401"/>
                            <a:pt x="84497" y="61401"/>
                          </a:cubicBezTo>
                          <a:cubicBezTo>
                            <a:pt x="84497" y="61401"/>
                            <a:pt x="79526"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946" y="65327"/>
                            <a:pt x="89112" y="52149"/>
                          </a:cubicBezTo>
                          <a:cubicBezTo>
                            <a:pt x="89112" y="52149"/>
                            <a:pt x="104733" y="55514"/>
                            <a:pt x="112544" y="44299"/>
                          </a:cubicBezTo>
                          <a:cubicBezTo>
                            <a:pt x="120000" y="33084"/>
                            <a:pt x="103313" y="25794"/>
                            <a:pt x="97988" y="26915"/>
                          </a:cubicBezTo>
                          <a:cubicBezTo>
                            <a:pt x="97988" y="26915"/>
                            <a:pt x="96213" y="16542"/>
                            <a:pt x="81301" y="18785"/>
                          </a:cubicBezTo>
                          <a:cubicBezTo>
                            <a:pt x="81301" y="18785"/>
                            <a:pt x="79881" y="12616"/>
                            <a:pt x="72071" y="12897"/>
                          </a:cubicBezTo>
                          <a:cubicBezTo>
                            <a:pt x="72071" y="12897"/>
                            <a:pt x="70295"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3313" y="59158"/>
                          </a:cubicBezTo>
                          <a:cubicBezTo>
                            <a:pt x="43313" y="59158"/>
                            <a:pt x="49349" y="70934"/>
                            <a:pt x="55029" y="77943"/>
                          </a:cubicBezTo>
                          <a:cubicBezTo>
                            <a:pt x="56094" y="79345"/>
                            <a:pt x="61420" y="89158"/>
                            <a:pt x="59289" y="101495"/>
                          </a:cubicBezTo>
                          <a:cubicBezTo>
                            <a:pt x="57159" y="112710"/>
                            <a:pt x="50769" y="118878"/>
                            <a:pt x="49704" y="119719"/>
                          </a:cubicBezTo>
                          <a:cubicBezTo>
                            <a:pt x="82011" y="119719"/>
                            <a:pt x="82011" y="119719"/>
                            <a:pt x="82011" y="119719"/>
                          </a:cubicBezTo>
                          <a:cubicBezTo>
                            <a:pt x="79881" y="119719"/>
                            <a:pt x="74556" y="119439"/>
                            <a:pt x="72426" y="118037"/>
                          </a:cubicBezTo>
                          <a:cubicBezTo>
                            <a:pt x="69585" y="115794"/>
                            <a:pt x="71005"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899" y="68691"/>
                            <a:pt x="107573" y="68411"/>
                            <a:pt x="107573" y="68411"/>
                          </a:cubicBezTo>
                          <a:close/>
                          <a:moveTo>
                            <a:pt x="49349" y="61121"/>
                          </a:moveTo>
                          <a:cubicBezTo>
                            <a:pt x="56449" y="60841"/>
                            <a:pt x="56449" y="60841"/>
                            <a:pt x="56449" y="60841"/>
                          </a:cubicBezTo>
                          <a:cubicBezTo>
                            <a:pt x="56094" y="65046"/>
                            <a:pt x="57159" y="72616"/>
                            <a:pt x="57159" y="72616"/>
                          </a:cubicBezTo>
                          <a:cubicBezTo>
                            <a:pt x="51479" y="67570"/>
                            <a:pt x="49349" y="61121"/>
                            <a:pt x="49349" y="61121"/>
                          </a:cubicBezTo>
                          <a:close/>
                          <a:moveTo>
                            <a:pt x="85207" y="85233"/>
                          </a:moveTo>
                          <a:cubicBezTo>
                            <a:pt x="85207" y="85233"/>
                            <a:pt x="86627" y="83271"/>
                            <a:pt x="86272" y="81588"/>
                          </a:cubicBezTo>
                          <a:cubicBezTo>
                            <a:pt x="86272" y="81588"/>
                            <a:pt x="88047" y="81588"/>
                            <a:pt x="89112" y="81869"/>
                          </a:cubicBezTo>
                          <a:cubicBezTo>
                            <a:pt x="89112" y="81869"/>
                            <a:pt x="87337" y="83831"/>
                            <a:pt x="85207" y="85233"/>
                          </a:cubicBezTo>
                          <a:close/>
                          <a:moveTo>
                            <a:pt x="82721" y="119719"/>
                          </a:moveTo>
                          <a:cubicBezTo>
                            <a:pt x="82011" y="119719"/>
                            <a:pt x="82011" y="119719"/>
                            <a:pt x="82011"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8" name="îṣļîḑé-Shape 2910">
                      <a:extLst>
                        <a:ext uri="{FF2B5EF4-FFF2-40B4-BE49-F238E27FC236}">
                          <a16:creationId xmlns="" xmlns:a16="http://schemas.microsoft.com/office/drawing/2014/main" id="{9D9B7751-424B-497B-BC5A-219EC830C06E}"/>
                        </a:ext>
                      </a:extLst>
                    </p:cNvPr>
                    <p:cNvSpPr/>
                    <p:nvPr/>
                  </p:nvSpPr>
                  <p:spPr>
                    <a:xfrm>
                      <a:off x="8950327" y="9219914"/>
                      <a:ext cx="873126" cy="1108074"/>
                    </a:xfrm>
                    <a:custGeom>
                      <a:avLst/>
                      <a:gdLst/>
                      <a:ahLst/>
                      <a:cxnLst/>
                      <a:rect l="0" t="0" r="0" b="0"/>
                      <a:pathLst>
                        <a:path w="120000" h="120000" extrusionOk="0">
                          <a:moveTo>
                            <a:pt x="49162" y="120000"/>
                          </a:moveTo>
                          <a:cubicBezTo>
                            <a:pt x="49162" y="120000"/>
                            <a:pt x="49691" y="120000"/>
                            <a:pt x="49691" y="119583"/>
                          </a:cubicBezTo>
                          <a:cubicBezTo>
                            <a:pt x="49162" y="119583"/>
                            <a:pt x="49162" y="119583"/>
                            <a:pt x="49162" y="119583"/>
                          </a:cubicBezTo>
                          <a:lnTo>
                            <a:pt x="49162" y="120000"/>
                          </a:lnTo>
                          <a:close/>
                          <a:moveTo>
                            <a:pt x="107841" y="68333"/>
                          </a:moveTo>
                          <a:cubicBezTo>
                            <a:pt x="107841" y="68333"/>
                            <a:pt x="106255" y="64166"/>
                            <a:pt x="101497" y="65416"/>
                          </a:cubicBezTo>
                          <a:cubicBezTo>
                            <a:pt x="101497" y="62916"/>
                            <a:pt x="97268" y="63333"/>
                            <a:pt x="97268" y="63333"/>
                          </a:cubicBezTo>
                          <a:cubicBezTo>
                            <a:pt x="97268" y="63333"/>
                            <a:pt x="96740" y="57500"/>
                            <a:pt x="91982" y="57916"/>
                          </a:cubicBezTo>
                          <a:cubicBezTo>
                            <a:pt x="86696" y="58333"/>
                            <a:pt x="84581" y="61250"/>
                            <a:pt x="84581" y="61250"/>
                          </a:cubicBezTo>
                          <a:cubicBezTo>
                            <a:pt x="84581" y="61250"/>
                            <a:pt x="79295" y="61666"/>
                            <a:pt x="79823" y="65416"/>
                          </a:cubicBezTo>
                          <a:cubicBezTo>
                            <a:pt x="77180" y="65833"/>
                            <a:pt x="77180" y="67916"/>
                            <a:pt x="77180" y="67916"/>
                          </a:cubicBezTo>
                          <a:cubicBezTo>
                            <a:pt x="77180" y="67916"/>
                            <a:pt x="71365" y="67500"/>
                            <a:pt x="70837" y="72500"/>
                          </a:cubicBezTo>
                          <a:cubicBezTo>
                            <a:pt x="70837" y="77083"/>
                            <a:pt x="75594" y="81250"/>
                            <a:pt x="81409" y="78333"/>
                          </a:cubicBezTo>
                          <a:cubicBezTo>
                            <a:pt x="81409" y="78333"/>
                            <a:pt x="82466" y="80833"/>
                            <a:pt x="84052" y="80833"/>
                          </a:cubicBezTo>
                          <a:cubicBezTo>
                            <a:pt x="84052" y="80833"/>
                            <a:pt x="84581" y="85833"/>
                            <a:pt x="80352" y="87916"/>
                          </a:cubicBezTo>
                          <a:cubicBezTo>
                            <a:pt x="76123" y="90416"/>
                            <a:pt x="68722" y="92916"/>
                            <a:pt x="68722" y="92916"/>
                          </a:cubicBezTo>
                          <a:cubicBezTo>
                            <a:pt x="68722" y="92916"/>
                            <a:pt x="66607" y="82500"/>
                            <a:pt x="63964" y="75416"/>
                          </a:cubicBezTo>
                          <a:cubicBezTo>
                            <a:pt x="61321" y="68333"/>
                            <a:pt x="62378" y="59583"/>
                            <a:pt x="62378" y="59583"/>
                          </a:cubicBezTo>
                          <a:cubicBezTo>
                            <a:pt x="62378" y="59583"/>
                            <a:pt x="65550" y="60000"/>
                            <a:pt x="68193" y="58333"/>
                          </a:cubicBezTo>
                          <a:cubicBezTo>
                            <a:pt x="70837" y="57083"/>
                            <a:pt x="80881" y="65000"/>
                            <a:pt x="89339" y="52083"/>
                          </a:cubicBezTo>
                          <a:cubicBezTo>
                            <a:pt x="89339" y="52083"/>
                            <a:pt x="105198" y="55416"/>
                            <a:pt x="112599" y="44166"/>
                          </a:cubicBezTo>
                          <a:cubicBezTo>
                            <a:pt x="120000" y="32916"/>
                            <a:pt x="103612" y="25416"/>
                            <a:pt x="97797" y="26666"/>
                          </a:cubicBezTo>
                          <a:cubicBezTo>
                            <a:pt x="97797" y="26666"/>
                            <a:pt x="96211" y="16250"/>
                            <a:pt x="81409" y="18750"/>
                          </a:cubicBezTo>
                          <a:cubicBezTo>
                            <a:pt x="81409" y="18750"/>
                            <a:pt x="79823" y="12500"/>
                            <a:pt x="71894" y="12916"/>
                          </a:cubicBezTo>
                          <a:cubicBezTo>
                            <a:pt x="71894" y="12916"/>
                            <a:pt x="70308" y="833"/>
                            <a:pt x="55506" y="0"/>
                          </a:cubicBezTo>
                          <a:cubicBezTo>
                            <a:pt x="44405" y="0"/>
                            <a:pt x="39647" y="8333"/>
                            <a:pt x="39647" y="8333"/>
                          </a:cubicBezTo>
                          <a:cubicBezTo>
                            <a:pt x="39647" y="8333"/>
                            <a:pt x="28017" y="7083"/>
                            <a:pt x="28017" y="18333"/>
                          </a:cubicBezTo>
                          <a:cubicBezTo>
                            <a:pt x="28017" y="18333"/>
                            <a:pt x="21145" y="19583"/>
                            <a:pt x="19030" y="23750"/>
                          </a:cubicBezTo>
                          <a:cubicBezTo>
                            <a:pt x="16387" y="25000"/>
                            <a:pt x="4757" y="24166"/>
                            <a:pt x="6872" y="34166"/>
                          </a:cubicBezTo>
                          <a:cubicBezTo>
                            <a:pt x="6872" y="34166"/>
                            <a:pt x="0" y="44166"/>
                            <a:pt x="10044" y="51666"/>
                          </a:cubicBezTo>
                          <a:cubicBezTo>
                            <a:pt x="18502" y="56250"/>
                            <a:pt x="30132" y="51666"/>
                            <a:pt x="30132" y="51666"/>
                          </a:cubicBezTo>
                          <a:cubicBezTo>
                            <a:pt x="30132" y="51666"/>
                            <a:pt x="34889" y="57500"/>
                            <a:pt x="43348" y="59166"/>
                          </a:cubicBezTo>
                          <a:cubicBezTo>
                            <a:pt x="43348" y="59166"/>
                            <a:pt x="49691" y="70833"/>
                            <a:pt x="54977" y="77916"/>
                          </a:cubicBezTo>
                          <a:cubicBezTo>
                            <a:pt x="56035" y="79166"/>
                            <a:pt x="61321" y="89166"/>
                            <a:pt x="59207" y="101666"/>
                          </a:cubicBezTo>
                          <a:cubicBezTo>
                            <a:pt x="57092" y="112916"/>
                            <a:pt x="50748" y="118750"/>
                            <a:pt x="49691" y="119583"/>
                          </a:cubicBezTo>
                          <a:cubicBezTo>
                            <a:pt x="81938" y="119583"/>
                            <a:pt x="81938" y="119583"/>
                            <a:pt x="81938" y="119583"/>
                          </a:cubicBezTo>
                          <a:cubicBezTo>
                            <a:pt x="79823" y="119583"/>
                            <a:pt x="74537" y="119583"/>
                            <a:pt x="72422" y="117916"/>
                          </a:cubicBezTo>
                          <a:cubicBezTo>
                            <a:pt x="69779" y="115833"/>
                            <a:pt x="70837" y="113750"/>
                            <a:pt x="70308" y="108750"/>
                          </a:cubicBezTo>
                          <a:cubicBezTo>
                            <a:pt x="69251" y="103333"/>
                            <a:pt x="69779" y="95833"/>
                            <a:pt x="69779" y="95833"/>
                          </a:cubicBezTo>
                          <a:cubicBezTo>
                            <a:pt x="69779" y="95833"/>
                            <a:pt x="88281" y="87500"/>
                            <a:pt x="90925" y="82083"/>
                          </a:cubicBezTo>
                          <a:cubicBezTo>
                            <a:pt x="93039" y="82500"/>
                            <a:pt x="105198" y="82083"/>
                            <a:pt x="105198" y="78750"/>
                          </a:cubicBezTo>
                          <a:cubicBezTo>
                            <a:pt x="107312" y="79583"/>
                            <a:pt x="114713" y="77500"/>
                            <a:pt x="114185" y="72916"/>
                          </a:cubicBezTo>
                          <a:cubicBezTo>
                            <a:pt x="113127" y="68750"/>
                            <a:pt x="107841" y="68333"/>
                            <a:pt x="107841" y="68333"/>
                          </a:cubicBezTo>
                          <a:close/>
                          <a:moveTo>
                            <a:pt x="49162" y="60833"/>
                          </a:moveTo>
                          <a:cubicBezTo>
                            <a:pt x="56563" y="60833"/>
                            <a:pt x="56563" y="60833"/>
                            <a:pt x="56563" y="60833"/>
                          </a:cubicBezTo>
                          <a:cubicBezTo>
                            <a:pt x="56035" y="65000"/>
                            <a:pt x="57092" y="72500"/>
                            <a:pt x="57092" y="72500"/>
                          </a:cubicBezTo>
                          <a:cubicBezTo>
                            <a:pt x="51277" y="67500"/>
                            <a:pt x="49162" y="60833"/>
                            <a:pt x="49162" y="60833"/>
                          </a:cubicBezTo>
                          <a:close/>
                          <a:moveTo>
                            <a:pt x="85110" y="85000"/>
                          </a:moveTo>
                          <a:cubicBezTo>
                            <a:pt x="85110" y="85000"/>
                            <a:pt x="86696" y="83333"/>
                            <a:pt x="86167" y="81666"/>
                          </a:cubicBezTo>
                          <a:cubicBezTo>
                            <a:pt x="86167" y="81666"/>
                            <a:pt x="88281" y="81666"/>
                            <a:pt x="89339" y="81666"/>
                          </a:cubicBezTo>
                          <a:cubicBezTo>
                            <a:pt x="89339" y="81666"/>
                            <a:pt x="87224" y="83750"/>
                            <a:pt x="85110" y="85000"/>
                          </a:cubicBezTo>
                          <a:close/>
                          <a:moveTo>
                            <a:pt x="82995" y="119583"/>
                          </a:moveTo>
                          <a:cubicBezTo>
                            <a:pt x="81938" y="119583"/>
                            <a:pt x="81938" y="119583"/>
                            <a:pt x="81938" y="119583"/>
                          </a:cubicBezTo>
                          <a:cubicBezTo>
                            <a:pt x="82466" y="119583"/>
                            <a:pt x="82995" y="119583"/>
                            <a:pt x="82995" y="119583"/>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19" name="组合 118">
                      <a:extLst>
                        <a:ext uri="{FF2B5EF4-FFF2-40B4-BE49-F238E27FC236}">
                          <a16:creationId xmlns="" xmlns:a16="http://schemas.microsoft.com/office/drawing/2014/main" id="{F23886D0-86C0-440F-9333-14CC52006ACE}"/>
                        </a:ext>
                      </a:extLst>
                    </p:cNvPr>
                    <p:cNvGrpSpPr/>
                    <p:nvPr/>
                  </p:nvGrpSpPr>
                  <p:grpSpPr>
                    <a:xfrm>
                      <a:off x="12195177" y="7530814"/>
                      <a:ext cx="6264275" cy="2797179"/>
                      <a:chOff x="12195177" y="7530814"/>
                      <a:chExt cx="6264275" cy="2797179"/>
                    </a:xfrm>
                    <a:grpFill/>
                  </p:grpSpPr>
                  <p:sp>
                    <p:nvSpPr>
                      <p:cNvPr id="127" name="îṣļîḑé-Shape 2912">
                        <a:extLst>
                          <a:ext uri="{FF2B5EF4-FFF2-40B4-BE49-F238E27FC236}">
                            <a16:creationId xmlns="" xmlns:a16="http://schemas.microsoft.com/office/drawing/2014/main" id="{02D20445-1EFC-44FC-A82E-D008DB8B8A3A}"/>
                          </a:ext>
                        </a:extLst>
                      </p:cNvPr>
                      <p:cNvSpPr/>
                      <p:nvPr/>
                    </p:nvSpPr>
                    <p:spPr>
                      <a:xfrm>
                        <a:off x="12195177" y="7927689"/>
                        <a:ext cx="1901826" cy="2400300"/>
                      </a:xfrm>
                      <a:custGeom>
                        <a:avLst/>
                        <a:gdLst/>
                        <a:ahLst/>
                        <a:cxnLst/>
                        <a:rect l="0" t="0" r="0" b="0"/>
                        <a:pathLst>
                          <a:path w="120000" h="120000" extrusionOk="0">
                            <a:moveTo>
                              <a:pt x="38137" y="119807"/>
                            </a:moveTo>
                            <a:cubicBezTo>
                              <a:pt x="37165" y="119807"/>
                              <a:pt x="37165" y="119807"/>
                              <a:pt x="37165" y="119807"/>
                            </a:cubicBezTo>
                            <a:cubicBezTo>
                              <a:pt x="37165" y="119807"/>
                              <a:pt x="37651" y="119807"/>
                              <a:pt x="38137" y="119807"/>
                            </a:cubicBezTo>
                            <a:close/>
                            <a:moveTo>
                              <a:pt x="70445" y="119807"/>
                            </a:moveTo>
                            <a:cubicBezTo>
                              <a:pt x="70202" y="119807"/>
                              <a:pt x="70202" y="119807"/>
                              <a:pt x="70202" y="119807"/>
                            </a:cubicBezTo>
                            <a:cubicBezTo>
                              <a:pt x="70445" y="119807"/>
                              <a:pt x="70445" y="120000"/>
                              <a:pt x="70445" y="120000"/>
                            </a:cubicBezTo>
                            <a:lnTo>
                              <a:pt x="70445" y="119807"/>
                            </a:lnTo>
                            <a:close/>
                            <a:moveTo>
                              <a:pt x="112712" y="34423"/>
                            </a:moveTo>
                            <a:cubicBezTo>
                              <a:pt x="114898" y="24230"/>
                              <a:pt x="103481" y="25000"/>
                              <a:pt x="101052" y="23846"/>
                            </a:cubicBezTo>
                            <a:cubicBezTo>
                              <a:pt x="98623" y="19807"/>
                              <a:pt x="91578" y="18653"/>
                              <a:pt x="91578" y="18653"/>
                            </a:cubicBezTo>
                            <a:cubicBezTo>
                              <a:pt x="91578" y="7115"/>
                              <a:pt x="80161" y="8269"/>
                              <a:pt x="80161" y="8269"/>
                            </a:cubicBezTo>
                            <a:cubicBezTo>
                              <a:pt x="80161" y="8269"/>
                              <a:pt x="75546" y="0"/>
                              <a:pt x="64129" y="192"/>
                            </a:cubicBezTo>
                            <a:cubicBezTo>
                              <a:pt x="49797" y="769"/>
                              <a:pt x="48097" y="12884"/>
                              <a:pt x="48097" y="12884"/>
                            </a:cubicBezTo>
                            <a:cubicBezTo>
                              <a:pt x="40080" y="12500"/>
                              <a:pt x="38866" y="18653"/>
                              <a:pt x="38866" y="18653"/>
                            </a:cubicBezTo>
                            <a:cubicBezTo>
                              <a:pt x="24048" y="16346"/>
                              <a:pt x="22105" y="26923"/>
                              <a:pt x="22105" y="26923"/>
                            </a:cubicBezTo>
                            <a:cubicBezTo>
                              <a:pt x="16518" y="25769"/>
                              <a:pt x="0" y="33076"/>
                              <a:pt x="7530" y="44423"/>
                            </a:cubicBezTo>
                            <a:cubicBezTo>
                              <a:pt x="15303" y="55576"/>
                              <a:pt x="30850" y="52115"/>
                              <a:pt x="30850" y="52115"/>
                            </a:cubicBezTo>
                            <a:cubicBezTo>
                              <a:pt x="39109" y="65192"/>
                              <a:pt x="49311" y="57115"/>
                              <a:pt x="51983" y="58461"/>
                            </a:cubicBezTo>
                            <a:cubicBezTo>
                              <a:pt x="54412" y="60000"/>
                              <a:pt x="57570" y="59807"/>
                              <a:pt x="57570" y="59807"/>
                            </a:cubicBezTo>
                            <a:cubicBezTo>
                              <a:pt x="57570" y="59807"/>
                              <a:pt x="58299" y="68461"/>
                              <a:pt x="55870" y="75384"/>
                            </a:cubicBezTo>
                            <a:cubicBezTo>
                              <a:pt x="53198" y="82500"/>
                              <a:pt x="51497" y="92884"/>
                              <a:pt x="51497" y="92884"/>
                            </a:cubicBezTo>
                            <a:cubicBezTo>
                              <a:pt x="51497" y="92884"/>
                              <a:pt x="43724" y="90576"/>
                              <a:pt x="39838" y="88076"/>
                            </a:cubicBezTo>
                            <a:cubicBezTo>
                              <a:pt x="35708" y="85769"/>
                              <a:pt x="35951" y="80961"/>
                              <a:pt x="35951" y="80961"/>
                            </a:cubicBezTo>
                            <a:cubicBezTo>
                              <a:pt x="37651" y="80769"/>
                              <a:pt x="38866" y="78461"/>
                              <a:pt x="38866" y="78461"/>
                            </a:cubicBezTo>
                            <a:cubicBezTo>
                              <a:pt x="44453" y="81538"/>
                              <a:pt x="49311" y="77307"/>
                              <a:pt x="48825" y="72500"/>
                            </a:cubicBezTo>
                            <a:cubicBezTo>
                              <a:pt x="48582" y="67692"/>
                              <a:pt x="43238" y="67884"/>
                              <a:pt x="43238" y="67884"/>
                            </a:cubicBezTo>
                            <a:cubicBezTo>
                              <a:pt x="43238" y="67884"/>
                              <a:pt x="42510" y="65961"/>
                              <a:pt x="40080" y="65384"/>
                            </a:cubicBezTo>
                            <a:cubicBezTo>
                              <a:pt x="40566" y="61730"/>
                              <a:pt x="35708" y="61346"/>
                              <a:pt x="35708" y="61346"/>
                            </a:cubicBezTo>
                            <a:cubicBezTo>
                              <a:pt x="35708" y="61346"/>
                              <a:pt x="33279" y="58461"/>
                              <a:pt x="28178" y="58076"/>
                            </a:cubicBezTo>
                            <a:cubicBezTo>
                              <a:pt x="23319" y="57692"/>
                              <a:pt x="23076" y="63269"/>
                              <a:pt x="23076" y="63269"/>
                            </a:cubicBezTo>
                            <a:cubicBezTo>
                              <a:pt x="23076" y="63269"/>
                              <a:pt x="18947" y="63076"/>
                              <a:pt x="18461" y="65576"/>
                            </a:cubicBezTo>
                            <a:cubicBezTo>
                              <a:pt x="14089" y="64038"/>
                              <a:pt x="12388" y="68461"/>
                              <a:pt x="12388" y="68461"/>
                            </a:cubicBezTo>
                            <a:cubicBezTo>
                              <a:pt x="12388" y="68461"/>
                              <a:pt x="7287" y="68846"/>
                              <a:pt x="6072" y="72884"/>
                            </a:cubicBezTo>
                            <a:cubicBezTo>
                              <a:pt x="5344" y="77692"/>
                              <a:pt x="12874" y="79615"/>
                              <a:pt x="15060" y="78653"/>
                            </a:cubicBezTo>
                            <a:cubicBezTo>
                              <a:pt x="15060" y="81923"/>
                              <a:pt x="27206" y="82692"/>
                              <a:pt x="29149" y="82115"/>
                            </a:cubicBezTo>
                            <a:cubicBezTo>
                              <a:pt x="31821" y="87500"/>
                              <a:pt x="50526" y="96153"/>
                              <a:pt x="50526" y="96153"/>
                            </a:cubicBezTo>
                            <a:cubicBezTo>
                              <a:pt x="50526" y="96153"/>
                              <a:pt x="50769" y="103653"/>
                              <a:pt x="49797" y="108653"/>
                            </a:cubicBezTo>
                            <a:cubicBezTo>
                              <a:pt x="49068" y="113653"/>
                              <a:pt x="50283" y="115961"/>
                              <a:pt x="47611" y="117884"/>
                            </a:cubicBezTo>
                            <a:cubicBezTo>
                              <a:pt x="45425" y="119615"/>
                              <a:pt x="40080" y="119807"/>
                              <a:pt x="38137" y="119807"/>
                            </a:cubicBezTo>
                            <a:cubicBezTo>
                              <a:pt x="70202" y="119807"/>
                              <a:pt x="70202" y="119807"/>
                              <a:pt x="70202" y="119807"/>
                            </a:cubicBezTo>
                            <a:cubicBezTo>
                              <a:pt x="69230" y="118846"/>
                              <a:pt x="62914" y="112884"/>
                              <a:pt x="60728" y="101538"/>
                            </a:cubicBezTo>
                            <a:cubicBezTo>
                              <a:pt x="58542" y="89038"/>
                              <a:pt x="63643" y="79230"/>
                              <a:pt x="65101" y="77884"/>
                            </a:cubicBezTo>
                            <a:cubicBezTo>
                              <a:pt x="70445" y="70961"/>
                              <a:pt x="76761" y="59230"/>
                              <a:pt x="76761" y="59230"/>
                            </a:cubicBezTo>
                            <a:cubicBezTo>
                              <a:pt x="85020" y="57692"/>
                              <a:pt x="89635" y="51730"/>
                              <a:pt x="89635" y="51730"/>
                            </a:cubicBezTo>
                            <a:cubicBezTo>
                              <a:pt x="89635" y="51730"/>
                              <a:pt x="101295" y="56346"/>
                              <a:pt x="109554" y="51538"/>
                            </a:cubicBezTo>
                            <a:cubicBezTo>
                              <a:pt x="120000" y="44423"/>
                              <a:pt x="112712" y="34423"/>
                              <a:pt x="112712" y="34423"/>
                            </a:cubicBezTo>
                            <a:close/>
                            <a:moveTo>
                              <a:pt x="31093" y="81730"/>
                            </a:moveTo>
                            <a:cubicBezTo>
                              <a:pt x="32064" y="81730"/>
                              <a:pt x="33765" y="81538"/>
                              <a:pt x="33765" y="81538"/>
                            </a:cubicBezTo>
                            <a:cubicBezTo>
                              <a:pt x="33522" y="83269"/>
                              <a:pt x="34736" y="85192"/>
                              <a:pt x="34736" y="85192"/>
                            </a:cubicBezTo>
                            <a:cubicBezTo>
                              <a:pt x="32793" y="83653"/>
                              <a:pt x="31093" y="81730"/>
                              <a:pt x="31093" y="81730"/>
                            </a:cubicBezTo>
                            <a:close/>
                            <a:moveTo>
                              <a:pt x="62914" y="72500"/>
                            </a:moveTo>
                            <a:cubicBezTo>
                              <a:pt x="62914" y="72500"/>
                              <a:pt x="63886" y="65192"/>
                              <a:pt x="63400" y="60961"/>
                            </a:cubicBezTo>
                            <a:cubicBezTo>
                              <a:pt x="70688" y="60961"/>
                              <a:pt x="70688" y="60961"/>
                              <a:pt x="70688" y="60961"/>
                            </a:cubicBezTo>
                            <a:cubicBezTo>
                              <a:pt x="70688" y="60961"/>
                              <a:pt x="68502" y="67500"/>
                              <a:pt x="62914" y="72500"/>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8" name="îṣļîḑé-Shape 2913">
                        <a:extLst>
                          <a:ext uri="{FF2B5EF4-FFF2-40B4-BE49-F238E27FC236}">
                            <a16:creationId xmlns="" xmlns:a16="http://schemas.microsoft.com/office/drawing/2014/main" id="{75EAA358-4139-4AF5-836B-E6BE246D5BEE}"/>
                          </a:ext>
                        </a:extLst>
                      </p:cNvPr>
                      <p:cNvSpPr/>
                      <p:nvPr/>
                    </p:nvSpPr>
                    <p:spPr>
                      <a:xfrm>
                        <a:off x="16246476" y="7530814"/>
                        <a:ext cx="2212976" cy="2797176"/>
                      </a:xfrm>
                      <a:custGeom>
                        <a:avLst/>
                        <a:gdLst/>
                        <a:ahLst/>
                        <a:cxnLst/>
                        <a:rect l="0" t="0" r="0" b="0"/>
                        <a:pathLst>
                          <a:path w="120000" h="120000" extrusionOk="0">
                            <a:moveTo>
                              <a:pt x="49460" y="120000"/>
                            </a:moveTo>
                            <a:cubicBezTo>
                              <a:pt x="49460" y="120000"/>
                              <a:pt x="49669" y="119834"/>
                              <a:pt x="49669" y="119834"/>
                            </a:cubicBezTo>
                            <a:cubicBezTo>
                              <a:pt x="49460" y="119834"/>
                              <a:pt x="49460" y="119834"/>
                              <a:pt x="49460" y="119834"/>
                            </a:cubicBezTo>
                            <a:lnTo>
                              <a:pt x="49460" y="120000"/>
                            </a:lnTo>
                            <a:close/>
                            <a:moveTo>
                              <a:pt x="82852" y="119834"/>
                            </a:moveTo>
                            <a:cubicBezTo>
                              <a:pt x="82017" y="119834"/>
                              <a:pt x="82017" y="119834"/>
                              <a:pt x="82017" y="119834"/>
                            </a:cubicBezTo>
                            <a:cubicBezTo>
                              <a:pt x="82434" y="119834"/>
                              <a:pt x="82852" y="119834"/>
                              <a:pt x="82852" y="119834"/>
                            </a:cubicBezTo>
                            <a:close/>
                            <a:moveTo>
                              <a:pt x="107686" y="68335"/>
                            </a:moveTo>
                            <a:cubicBezTo>
                              <a:pt x="107686" y="68335"/>
                              <a:pt x="106017" y="64044"/>
                              <a:pt x="101634" y="65529"/>
                            </a:cubicBezTo>
                            <a:cubicBezTo>
                              <a:pt x="101217" y="63053"/>
                              <a:pt x="97043" y="63218"/>
                              <a:pt x="97043" y="63218"/>
                            </a:cubicBezTo>
                            <a:cubicBezTo>
                              <a:pt x="97043" y="63218"/>
                              <a:pt x="96834" y="57771"/>
                              <a:pt x="91826" y="58101"/>
                            </a:cubicBezTo>
                            <a:cubicBezTo>
                              <a:pt x="86817" y="58596"/>
                              <a:pt x="84313" y="61403"/>
                              <a:pt x="84313" y="61403"/>
                            </a:cubicBezTo>
                            <a:cubicBezTo>
                              <a:pt x="84313" y="61403"/>
                              <a:pt x="79513" y="61733"/>
                              <a:pt x="79930" y="65364"/>
                            </a:cubicBezTo>
                            <a:cubicBezTo>
                              <a:pt x="77426" y="65859"/>
                              <a:pt x="77008" y="67840"/>
                              <a:pt x="77008" y="67840"/>
                            </a:cubicBezTo>
                            <a:cubicBezTo>
                              <a:pt x="77008" y="67840"/>
                              <a:pt x="71373" y="67675"/>
                              <a:pt x="71165" y="72462"/>
                            </a:cubicBezTo>
                            <a:cubicBezTo>
                              <a:pt x="70747" y="77248"/>
                              <a:pt x="75547" y="81375"/>
                              <a:pt x="81182" y="78404"/>
                            </a:cubicBezTo>
                            <a:cubicBezTo>
                              <a:pt x="81182" y="78404"/>
                              <a:pt x="82434" y="80715"/>
                              <a:pt x="84104" y="81045"/>
                            </a:cubicBezTo>
                            <a:cubicBezTo>
                              <a:pt x="84104" y="81045"/>
                              <a:pt x="84313" y="85667"/>
                              <a:pt x="80347" y="88143"/>
                            </a:cubicBezTo>
                            <a:cubicBezTo>
                              <a:pt x="76173" y="90453"/>
                              <a:pt x="68660" y="92929"/>
                              <a:pt x="68660" y="92929"/>
                            </a:cubicBezTo>
                            <a:cubicBezTo>
                              <a:pt x="68660" y="92929"/>
                              <a:pt x="66782" y="82530"/>
                              <a:pt x="64278" y="75433"/>
                            </a:cubicBezTo>
                            <a:cubicBezTo>
                              <a:pt x="61565" y="68335"/>
                              <a:pt x="62400" y="59752"/>
                              <a:pt x="62400" y="59752"/>
                            </a:cubicBezTo>
                            <a:cubicBezTo>
                              <a:pt x="62400" y="59752"/>
                              <a:pt x="65739" y="59917"/>
                              <a:pt x="68034" y="58431"/>
                            </a:cubicBezTo>
                            <a:cubicBezTo>
                              <a:pt x="70539" y="56946"/>
                              <a:pt x="80765" y="65199"/>
                              <a:pt x="89113" y="52159"/>
                            </a:cubicBezTo>
                            <a:cubicBezTo>
                              <a:pt x="89113" y="52159"/>
                              <a:pt x="104973" y="55460"/>
                              <a:pt x="112486" y="44236"/>
                            </a:cubicBezTo>
                            <a:cubicBezTo>
                              <a:pt x="120000" y="33177"/>
                              <a:pt x="103513" y="25584"/>
                              <a:pt x="97878" y="26905"/>
                            </a:cubicBezTo>
                            <a:cubicBezTo>
                              <a:pt x="97878" y="26905"/>
                              <a:pt x="96000" y="16341"/>
                              <a:pt x="81182" y="18651"/>
                            </a:cubicBezTo>
                            <a:cubicBezTo>
                              <a:pt x="81182" y="18651"/>
                              <a:pt x="79930" y="12379"/>
                              <a:pt x="72000" y="12709"/>
                            </a:cubicBezTo>
                            <a:cubicBezTo>
                              <a:pt x="72000" y="12709"/>
                              <a:pt x="70121" y="825"/>
                              <a:pt x="55721" y="165"/>
                            </a:cubicBezTo>
                            <a:cubicBezTo>
                              <a:pt x="44452" y="0"/>
                              <a:pt x="39860" y="8253"/>
                              <a:pt x="39860" y="8253"/>
                            </a:cubicBezTo>
                            <a:cubicBezTo>
                              <a:pt x="39860" y="8253"/>
                              <a:pt x="28382" y="7097"/>
                              <a:pt x="28173" y="18486"/>
                            </a:cubicBezTo>
                            <a:cubicBezTo>
                              <a:pt x="28173" y="18486"/>
                              <a:pt x="21495" y="19807"/>
                              <a:pt x="18991" y="23768"/>
                            </a:cubicBezTo>
                            <a:cubicBezTo>
                              <a:pt x="16486" y="25089"/>
                              <a:pt x="5217" y="24264"/>
                              <a:pt x="7304" y="34332"/>
                            </a:cubicBezTo>
                            <a:cubicBezTo>
                              <a:pt x="7304" y="34332"/>
                              <a:pt x="0" y="44236"/>
                              <a:pt x="10434" y="51664"/>
                            </a:cubicBezTo>
                            <a:cubicBezTo>
                              <a:pt x="18573" y="56451"/>
                              <a:pt x="30260" y="51829"/>
                              <a:pt x="30260" y="51829"/>
                            </a:cubicBezTo>
                            <a:cubicBezTo>
                              <a:pt x="30260" y="51829"/>
                              <a:pt x="34852" y="57771"/>
                              <a:pt x="43200" y="59092"/>
                            </a:cubicBezTo>
                            <a:cubicBezTo>
                              <a:pt x="43200" y="59092"/>
                              <a:pt x="49669" y="70976"/>
                              <a:pt x="54886" y="77909"/>
                            </a:cubicBezTo>
                            <a:cubicBezTo>
                              <a:pt x="56347" y="79229"/>
                              <a:pt x="61356" y="89133"/>
                              <a:pt x="59269" y="101513"/>
                            </a:cubicBezTo>
                            <a:cubicBezTo>
                              <a:pt x="57182" y="112737"/>
                              <a:pt x="50921" y="118679"/>
                              <a:pt x="49669" y="119834"/>
                            </a:cubicBezTo>
                            <a:cubicBezTo>
                              <a:pt x="82017" y="119834"/>
                              <a:pt x="82017" y="119834"/>
                              <a:pt x="82017" y="119834"/>
                            </a:cubicBezTo>
                            <a:cubicBezTo>
                              <a:pt x="79930" y="119834"/>
                              <a:pt x="74504" y="119504"/>
                              <a:pt x="72417" y="118019"/>
                            </a:cubicBezTo>
                            <a:cubicBezTo>
                              <a:pt x="69704" y="115873"/>
                              <a:pt x="70956" y="113562"/>
                              <a:pt x="70121" y="108610"/>
                            </a:cubicBezTo>
                            <a:cubicBezTo>
                              <a:pt x="69286" y="103493"/>
                              <a:pt x="69495" y="96066"/>
                              <a:pt x="69495" y="96066"/>
                            </a:cubicBezTo>
                            <a:cubicBezTo>
                              <a:pt x="69495" y="96066"/>
                              <a:pt x="88069" y="87482"/>
                              <a:pt x="90782" y="82035"/>
                            </a:cubicBezTo>
                            <a:cubicBezTo>
                              <a:pt x="92869" y="82696"/>
                              <a:pt x="105182" y="81870"/>
                              <a:pt x="104973" y="78734"/>
                            </a:cubicBezTo>
                            <a:cubicBezTo>
                              <a:pt x="107269" y="79559"/>
                              <a:pt x="114782" y="77744"/>
                              <a:pt x="113947" y="72792"/>
                            </a:cubicBezTo>
                            <a:cubicBezTo>
                              <a:pt x="112904" y="68830"/>
                              <a:pt x="107686" y="68335"/>
                              <a:pt x="107686" y="68335"/>
                            </a:cubicBezTo>
                            <a:close/>
                            <a:moveTo>
                              <a:pt x="49252" y="61072"/>
                            </a:moveTo>
                            <a:cubicBezTo>
                              <a:pt x="56765" y="60907"/>
                              <a:pt x="56765" y="60907"/>
                              <a:pt x="56765" y="60907"/>
                            </a:cubicBezTo>
                            <a:cubicBezTo>
                              <a:pt x="56139" y="65034"/>
                              <a:pt x="57182" y="72462"/>
                              <a:pt x="57182" y="72462"/>
                            </a:cubicBezTo>
                            <a:cubicBezTo>
                              <a:pt x="51339" y="67510"/>
                              <a:pt x="49252" y="61072"/>
                              <a:pt x="49252" y="61072"/>
                            </a:cubicBezTo>
                            <a:close/>
                            <a:moveTo>
                              <a:pt x="85356" y="85171"/>
                            </a:moveTo>
                            <a:cubicBezTo>
                              <a:pt x="85356" y="85171"/>
                              <a:pt x="86608" y="83191"/>
                              <a:pt x="86191" y="81540"/>
                            </a:cubicBezTo>
                            <a:cubicBezTo>
                              <a:pt x="86191" y="81540"/>
                              <a:pt x="88069" y="81705"/>
                              <a:pt x="89113" y="81705"/>
                            </a:cubicBezTo>
                            <a:cubicBezTo>
                              <a:pt x="89113" y="81705"/>
                              <a:pt x="87234" y="83686"/>
                              <a:pt x="85356" y="85171"/>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9" name="îṣļîḑé-Shape 2914">
                        <a:extLst>
                          <a:ext uri="{FF2B5EF4-FFF2-40B4-BE49-F238E27FC236}">
                            <a16:creationId xmlns="" xmlns:a16="http://schemas.microsoft.com/office/drawing/2014/main" id="{2913842F-1A46-4A6D-ABF2-D8A044A45518}"/>
                          </a:ext>
                        </a:extLst>
                      </p:cNvPr>
                      <p:cNvSpPr/>
                      <p:nvPr/>
                    </p:nvSpPr>
                    <p:spPr>
                      <a:xfrm>
                        <a:off x="14633576" y="8943689"/>
                        <a:ext cx="1095375" cy="1384298"/>
                      </a:xfrm>
                      <a:custGeom>
                        <a:avLst/>
                        <a:gdLst/>
                        <a:ahLst/>
                        <a:cxnLst/>
                        <a:rect l="0" t="0" r="0" b="0"/>
                        <a:pathLst>
                          <a:path w="120000" h="120000" extrusionOk="0">
                            <a:moveTo>
                              <a:pt x="82526" y="119666"/>
                            </a:moveTo>
                            <a:cubicBezTo>
                              <a:pt x="81684" y="119666"/>
                              <a:pt x="81684" y="119666"/>
                              <a:pt x="81684" y="119666"/>
                            </a:cubicBezTo>
                            <a:cubicBezTo>
                              <a:pt x="82105" y="119666"/>
                              <a:pt x="82526" y="119666"/>
                              <a:pt x="82526" y="119666"/>
                            </a:cubicBezTo>
                            <a:close/>
                            <a:moveTo>
                              <a:pt x="107789" y="68333"/>
                            </a:moveTo>
                            <a:cubicBezTo>
                              <a:pt x="107789" y="68333"/>
                              <a:pt x="106105" y="64000"/>
                              <a:pt x="101473" y="65666"/>
                            </a:cubicBezTo>
                            <a:cubicBezTo>
                              <a:pt x="101052" y="63000"/>
                              <a:pt x="96842" y="63333"/>
                              <a:pt x="96842" y="63333"/>
                            </a:cubicBezTo>
                            <a:cubicBezTo>
                              <a:pt x="96842" y="63333"/>
                              <a:pt x="96842" y="57666"/>
                              <a:pt x="91789" y="58000"/>
                            </a:cubicBezTo>
                            <a:cubicBezTo>
                              <a:pt x="86736" y="58333"/>
                              <a:pt x="84210" y="61333"/>
                              <a:pt x="84210" y="61333"/>
                            </a:cubicBezTo>
                            <a:cubicBezTo>
                              <a:pt x="84210" y="61333"/>
                              <a:pt x="79157" y="61666"/>
                              <a:pt x="80000" y="65333"/>
                            </a:cubicBezTo>
                            <a:cubicBezTo>
                              <a:pt x="77473" y="65666"/>
                              <a:pt x="76631" y="67666"/>
                              <a:pt x="76631" y="67666"/>
                            </a:cubicBezTo>
                            <a:cubicBezTo>
                              <a:pt x="76631" y="67666"/>
                              <a:pt x="71157" y="67666"/>
                              <a:pt x="71157" y="72333"/>
                            </a:cubicBezTo>
                            <a:cubicBezTo>
                              <a:pt x="70736" y="77333"/>
                              <a:pt x="75368" y="81333"/>
                              <a:pt x="80842" y="78333"/>
                            </a:cubicBezTo>
                            <a:cubicBezTo>
                              <a:pt x="80842" y="78333"/>
                              <a:pt x="82105" y="80666"/>
                              <a:pt x="84210" y="81000"/>
                            </a:cubicBezTo>
                            <a:cubicBezTo>
                              <a:pt x="84210" y="81000"/>
                              <a:pt x="84210" y="85666"/>
                              <a:pt x="80000" y="88000"/>
                            </a:cubicBezTo>
                            <a:cubicBezTo>
                              <a:pt x="76210" y="90333"/>
                              <a:pt x="68631" y="92666"/>
                              <a:pt x="68631" y="92666"/>
                            </a:cubicBezTo>
                            <a:cubicBezTo>
                              <a:pt x="68631" y="92666"/>
                              <a:pt x="66526" y="82333"/>
                              <a:pt x="63999" y="75333"/>
                            </a:cubicBezTo>
                            <a:cubicBezTo>
                              <a:pt x="61473" y="68333"/>
                              <a:pt x="62315" y="59666"/>
                              <a:pt x="62315" y="59666"/>
                            </a:cubicBezTo>
                            <a:cubicBezTo>
                              <a:pt x="62315" y="59666"/>
                              <a:pt x="65684"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1263" y="18666"/>
                            </a:cubicBezTo>
                            <a:cubicBezTo>
                              <a:pt x="81263" y="18666"/>
                              <a:pt x="80000"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473" y="19666"/>
                              <a:pt x="18947" y="23666"/>
                            </a:cubicBezTo>
                            <a:cubicBezTo>
                              <a:pt x="16421" y="25000"/>
                              <a:pt x="5052" y="24000"/>
                              <a:pt x="7157" y="34333"/>
                            </a:cubicBezTo>
                            <a:cubicBezTo>
                              <a:pt x="7157" y="34333"/>
                              <a:pt x="0" y="44333"/>
                              <a:pt x="10105" y="51666"/>
                            </a:cubicBezTo>
                            <a:cubicBezTo>
                              <a:pt x="18526" y="56333"/>
                              <a:pt x="30315" y="51666"/>
                              <a:pt x="30315" y="51666"/>
                            </a:cubicBezTo>
                            <a:cubicBezTo>
                              <a:pt x="30315" y="51666"/>
                              <a:pt x="34947" y="57666"/>
                              <a:pt x="42947" y="59000"/>
                            </a:cubicBezTo>
                            <a:cubicBezTo>
                              <a:pt x="42947" y="59000"/>
                              <a:pt x="49263" y="71000"/>
                              <a:pt x="54736" y="77666"/>
                            </a:cubicBezTo>
                            <a:cubicBezTo>
                              <a:pt x="56000" y="79333"/>
                              <a:pt x="61473" y="89000"/>
                              <a:pt x="58947" y="101333"/>
                            </a:cubicBezTo>
                            <a:cubicBezTo>
                              <a:pt x="56842" y="112666"/>
                              <a:pt x="50526" y="118666"/>
                              <a:pt x="49684" y="119666"/>
                            </a:cubicBezTo>
                            <a:cubicBezTo>
                              <a:pt x="81684" y="119666"/>
                              <a:pt x="81684" y="119666"/>
                              <a:pt x="81684" y="119666"/>
                            </a:cubicBezTo>
                            <a:cubicBezTo>
                              <a:pt x="79578" y="119666"/>
                              <a:pt x="74526" y="119666"/>
                              <a:pt x="72421"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842" y="68666"/>
                              <a:pt x="107789" y="68333"/>
                              <a:pt x="107789" y="68333"/>
                            </a:cubicBezTo>
                            <a:close/>
                            <a:moveTo>
                              <a:pt x="49263" y="61000"/>
                            </a:moveTo>
                            <a:cubicBezTo>
                              <a:pt x="56421" y="61000"/>
                              <a:pt x="56421" y="61000"/>
                              <a:pt x="56421" y="61000"/>
                            </a:cubicBezTo>
                            <a:cubicBezTo>
                              <a:pt x="56000" y="64999"/>
                              <a:pt x="57263" y="72333"/>
                              <a:pt x="57263" y="72333"/>
                            </a:cubicBezTo>
                            <a:cubicBezTo>
                              <a:pt x="51368" y="67333"/>
                              <a:pt x="49263" y="61000"/>
                              <a:pt x="49263"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49263" y="120000"/>
                            </a:moveTo>
                            <a:cubicBezTo>
                              <a:pt x="49263" y="120000"/>
                              <a:pt x="49263" y="120000"/>
                              <a:pt x="49684" y="119666"/>
                            </a:cubicBezTo>
                            <a:cubicBezTo>
                              <a:pt x="49263" y="119666"/>
                              <a:pt x="49263" y="119666"/>
                              <a:pt x="49263" y="119666"/>
                            </a:cubicBezTo>
                            <a:lnTo>
                              <a:pt x="49263" y="120000"/>
                            </a:ln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0" name="îṣļîḑé-Shape 2915">
                        <a:extLst>
                          <a:ext uri="{FF2B5EF4-FFF2-40B4-BE49-F238E27FC236}">
                            <a16:creationId xmlns="" xmlns:a16="http://schemas.microsoft.com/office/drawing/2014/main" id="{30241862-72A9-44D3-BAF1-D80FE5E9E8D7}"/>
                          </a:ext>
                        </a:extLst>
                      </p:cNvPr>
                      <p:cNvSpPr/>
                      <p:nvPr/>
                    </p:nvSpPr>
                    <p:spPr>
                      <a:xfrm>
                        <a:off x="15817850" y="9086567"/>
                        <a:ext cx="981074" cy="1241426"/>
                      </a:xfrm>
                      <a:custGeom>
                        <a:avLst/>
                        <a:gdLst/>
                        <a:ahLst/>
                        <a:cxnLst/>
                        <a:rect l="0" t="0" r="0" b="0"/>
                        <a:pathLst>
                          <a:path w="120000" h="120000" extrusionOk="0">
                            <a:moveTo>
                              <a:pt x="70588" y="119628"/>
                            </a:moveTo>
                            <a:cubicBezTo>
                              <a:pt x="70588" y="119628"/>
                              <a:pt x="70588" y="119628"/>
                              <a:pt x="70588" y="119628"/>
                            </a:cubicBezTo>
                            <a:cubicBezTo>
                              <a:pt x="70588" y="120000"/>
                              <a:pt x="70588" y="120000"/>
                              <a:pt x="70588" y="120000"/>
                            </a:cubicBezTo>
                            <a:lnTo>
                              <a:pt x="70588" y="119628"/>
                            </a:lnTo>
                            <a:close/>
                            <a:moveTo>
                              <a:pt x="38117" y="119628"/>
                            </a:moveTo>
                            <a:cubicBezTo>
                              <a:pt x="37176" y="119628"/>
                              <a:pt x="37176" y="119628"/>
                              <a:pt x="37176" y="119628"/>
                            </a:cubicBezTo>
                            <a:cubicBezTo>
                              <a:pt x="37176" y="119628"/>
                              <a:pt x="37647" y="119628"/>
                              <a:pt x="38117" y="119628"/>
                            </a:cubicBez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2235"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1" name="îṣļîḑé-Shape 2916">
                        <a:extLst>
                          <a:ext uri="{FF2B5EF4-FFF2-40B4-BE49-F238E27FC236}">
                            <a16:creationId xmlns="" xmlns:a16="http://schemas.microsoft.com/office/drawing/2014/main" id="{14C44475-2E1B-469E-B56E-0A6CD78F8C85}"/>
                          </a:ext>
                        </a:extLst>
                      </p:cNvPr>
                      <p:cNvSpPr/>
                      <p:nvPr/>
                    </p:nvSpPr>
                    <p:spPr>
                      <a:xfrm>
                        <a:off x="13754100" y="9086567"/>
                        <a:ext cx="981074" cy="1241426"/>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5294"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470" y="12631"/>
                              <a:pt x="39058" y="18947"/>
                              <a:pt x="39058" y="18947"/>
                            </a:cubicBezTo>
                            <a:cubicBezTo>
                              <a:pt x="24000" y="16346"/>
                              <a:pt x="22117" y="27120"/>
                              <a:pt x="22117" y="27120"/>
                            </a:cubicBezTo>
                            <a:cubicBezTo>
                              <a:pt x="16941" y="25634"/>
                              <a:pt x="0" y="33065"/>
                              <a:pt x="7529" y="44582"/>
                            </a:cubicBezTo>
                            <a:cubicBezTo>
                              <a:pt x="15529" y="55727"/>
                              <a:pt x="31058" y="52383"/>
                              <a:pt x="31058" y="52383"/>
                            </a:cubicBezTo>
                            <a:cubicBezTo>
                              <a:pt x="39529" y="65386"/>
                              <a:pt x="49411" y="57213"/>
                              <a:pt x="52235" y="58699"/>
                            </a:cubicBezTo>
                            <a:cubicBezTo>
                              <a:pt x="54588" y="59814"/>
                              <a:pt x="57882" y="59814"/>
                              <a:pt x="57882" y="59814"/>
                            </a:cubicBezTo>
                            <a:cubicBezTo>
                              <a:pt x="57882" y="59814"/>
                              <a:pt x="58352" y="68359"/>
                              <a:pt x="56000" y="75417"/>
                            </a:cubicBezTo>
                            <a:cubicBezTo>
                              <a:pt x="53176" y="82476"/>
                              <a:pt x="51764" y="92879"/>
                              <a:pt x="51764" y="92879"/>
                            </a:cubicBezTo>
                            <a:cubicBezTo>
                              <a:pt x="5176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941"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3176"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8000"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7176" y="59071"/>
                              <a:pt x="77176"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2" name="îṣļîḑé-Shape 2917">
                        <a:extLst>
                          <a:ext uri="{FF2B5EF4-FFF2-40B4-BE49-F238E27FC236}">
                            <a16:creationId xmlns="" xmlns:a16="http://schemas.microsoft.com/office/drawing/2014/main" id="{2AB8E1F1-19D5-439C-8355-25648BD94D77}"/>
                          </a:ext>
                        </a:extLst>
                      </p:cNvPr>
                      <p:cNvSpPr/>
                      <p:nvPr/>
                    </p:nvSpPr>
                    <p:spPr>
                      <a:xfrm>
                        <a:off x="13227051" y="9550114"/>
                        <a:ext cx="615949" cy="777876"/>
                      </a:xfrm>
                      <a:custGeom>
                        <a:avLst/>
                        <a:gdLst/>
                        <a:ahLst/>
                        <a:cxnLst/>
                        <a:rect l="0" t="0" r="0" b="0"/>
                        <a:pathLst>
                          <a:path w="120000" h="120000" extrusionOk="0">
                            <a:moveTo>
                              <a:pt x="70500" y="120000"/>
                            </a:moveTo>
                            <a:cubicBezTo>
                              <a:pt x="69750" y="120000"/>
                              <a:pt x="69750" y="120000"/>
                              <a:pt x="69750" y="120000"/>
                            </a:cubicBezTo>
                            <a:cubicBezTo>
                              <a:pt x="70500" y="120000"/>
                              <a:pt x="70500" y="120000"/>
                              <a:pt x="70500" y="120000"/>
                            </a:cubicBezTo>
                            <a:close/>
                            <a:moveTo>
                              <a:pt x="112500" y="34455"/>
                            </a:moveTo>
                            <a:cubicBezTo>
                              <a:pt x="114750" y="24356"/>
                              <a:pt x="103500" y="24950"/>
                              <a:pt x="100500" y="23762"/>
                            </a:cubicBezTo>
                            <a:cubicBezTo>
                              <a:pt x="98250" y="19603"/>
                              <a:pt x="91500" y="18415"/>
                              <a:pt x="91500" y="18415"/>
                            </a:cubicBezTo>
                            <a:cubicBezTo>
                              <a:pt x="91500" y="7128"/>
                              <a:pt x="80250" y="8316"/>
                              <a:pt x="80250" y="8316"/>
                            </a:cubicBezTo>
                            <a:cubicBezTo>
                              <a:pt x="80250" y="8316"/>
                              <a:pt x="75000" y="0"/>
                              <a:pt x="63750" y="0"/>
                            </a:cubicBezTo>
                            <a:cubicBezTo>
                              <a:pt x="49500" y="594"/>
                              <a:pt x="48000" y="12475"/>
                              <a:pt x="48000" y="12475"/>
                            </a:cubicBezTo>
                            <a:cubicBezTo>
                              <a:pt x="39750" y="12475"/>
                              <a:pt x="38250" y="18415"/>
                              <a:pt x="38250" y="18415"/>
                            </a:cubicBezTo>
                            <a:cubicBezTo>
                              <a:pt x="24000" y="16039"/>
                              <a:pt x="21750" y="26732"/>
                              <a:pt x="21750" y="26732"/>
                            </a:cubicBezTo>
                            <a:cubicBezTo>
                              <a:pt x="16500" y="25544"/>
                              <a:pt x="0" y="33267"/>
                              <a:pt x="7500" y="43960"/>
                            </a:cubicBezTo>
                            <a:cubicBezTo>
                              <a:pt x="15000" y="55247"/>
                              <a:pt x="30750" y="52277"/>
                              <a:pt x="30750" y="52277"/>
                            </a:cubicBezTo>
                            <a:cubicBezTo>
                              <a:pt x="39000" y="65346"/>
                              <a:pt x="49500" y="57029"/>
                              <a:pt x="51750" y="58217"/>
                            </a:cubicBezTo>
                            <a:cubicBezTo>
                              <a:pt x="54000" y="60000"/>
                              <a:pt x="57000" y="59405"/>
                              <a:pt x="57000" y="59405"/>
                            </a:cubicBezTo>
                            <a:cubicBezTo>
                              <a:pt x="57000" y="59405"/>
                              <a:pt x="58500" y="68316"/>
                              <a:pt x="55500" y="75445"/>
                            </a:cubicBezTo>
                            <a:cubicBezTo>
                              <a:pt x="53250" y="82574"/>
                              <a:pt x="51000" y="92673"/>
                              <a:pt x="51000" y="92673"/>
                            </a:cubicBezTo>
                            <a:cubicBezTo>
                              <a:pt x="51000" y="92673"/>
                              <a:pt x="43500" y="90297"/>
                              <a:pt x="39750" y="87920"/>
                            </a:cubicBezTo>
                            <a:cubicBezTo>
                              <a:pt x="35250" y="85544"/>
                              <a:pt x="36000" y="80792"/>
                              <a:pt x="36000" y="80792"/>
                            </a:cubicBezTo>
                            <a:cubicBezTo>
                              <a:pt x="37500" y="80792"/>
                              <a:pt x="39000" y="78415"/>
                              <a:pt x="39000" y="78415"/>
                            </a:cubicBezTo>
                            <a:cubicBezTo>
                              <a:pt x="44250" y="81386"/>
                              <a:pt x="48750" y="77227"/>
                              <a:pt x="48750" y="72475"/>
                            </a:cubicBezTo>
                            <a:cubicBezTo>
                              <a:pt x="48750" y="67722"/>
                              <a:pt x="42750" y="67722"/>
                              <a:pt x="42750" y="67722"/>
                            </a:cubicBezTo>
                            <a:cubicBezTo>
                              <a:pt x="42750" y="67722"/>
                              <a:pt x="42750" y="65940"/>
                              <a:pt x="39750" y="65346"/>
                            </a:cubicBezTo>
                            <a:cubicBezTo>
                              <a:pt x="40500" y="61782"/>
                              <a:pt x="35250" y="61188"/>
                              <a:pt x="35250" y="61188"/>
                            </a:cubicBezTo>
                            <a:cubicBezTo>
                              <a:pt x="35250" y="61188"/>
                              <a:pt x="33000" y="58217"/>
                              <a:pt x="27750" y="58217"/>
                            </a:cubicBezTo>
                            <a:cubicBezTo>
                              <a:pt x="23250" y="57623"/>
                              <a:pt x="22500" y="62970"/>
                              <a:pt x="22500" y="62970"/>
                            </a:cubicBezTo>
                            <a:cubicBezTo>
                              <a:pt x="22500" y="62970"/>
                              <a:pt x="18750" y="62970"/>
                              <a:pt x="18000" y="65346"/>
                            </a:cubicBezTo>
                            <a:cubicBezTo>
                              <a:pt x="13500" y="64158"/>
                              <a:pt x="12000" y="68316"/>
                              <a:pt x="12000" y="68316"/>
                            </a:cubicBezTo>
                            <a:cubicBezTo>
                              <a:pt x="12000" y="68316"/>
                              <a:pt x="6750" y="68910"/>
                              <a:pt x="6000" y="72475"/>
                            </a:cubicBezTo>
                            <a:cubicBezTo>
                              <a:pt x="5250" y="77821"/>
                              <a:pt x="12750" y="79603"/>
                              <a:pt x="15000" y="78415"/>
                            </a:cubicBezTo>
                            <a:cubicBezTo>
                              <a:pt x="15000" y="81980"/>
                              <a:pt x="27000" y="82574"/>
                              <a:pt x="29250" y="81980"/>
                            </a:cubicBezTo>
                            <a:cubicBezTo>
                              <a:pt x="31500" y="87326"/>
                              <a:pt x="50250" y="96237"/>
                              <a:pt x="50250" y="96237"/>
                            </a:cubicBezTo>
                            <a:cubicBezTo>
                              <a:pt x="50250" y="96237"/>
                              <a:pt x="50250" y="103366"/>
                              <a:pt x="49500" y="108712"/>
                            </a:cubicBezTo>
                            <a:cubicBezTo>
                              <a:pt x="48750" y="113465"/>
                              <a:pt x="50250" y="115841"/>
                              <a:pt x="47250" y="117623"/>
                            </a:cubicBezTo>
                            <a:cubicBezTo>
                              <a:pt x="45000" y="119405"/>
                              <a:pt x="39750" y="119405"/>
                              <a:pt x="38250" y="120000"/>
                            </a:cubicBezTo>
                            <a:cubicBezTo>
                              <a:pt x="69750" y="120000"/>
                              <a:pt x="69750" y="120000"/>
                              <a:pt x="69750" y="120000"/>
                            </a:cubicBezTo>
                            <a:cubicBezTo>
                              <a:pt x="69000" y="118811"/>
                              <a:pt x="63000" y="112871"/>
                              <a:pt x="60750" y="101584"/>
                            </a:cubicBezTo>
                            <a:cubicBezTo>
                              <a:pt x="58500" y="89108"/>
                              <a:pt x="63750" y="79009"/>
                              <a:pt x="64500" y="77821"/>
                            </a:cubicBezTo>
                            <a:cubicBezTo>
                              <a:pt x="70500" y="70693"/>
                              <a:pt x="76500" y="58811"/>
                              <a:pt x="76500" y="58811"/>
                            </a:cubicBezTo>
                            <a:cubicBezTo>
                              <a:pt x="84750" y="57623"/>
                              <a:pt x="89250" y="51683"/>
                              <a:pt x="89250" y="51683"/>
                            </a:cubicBezTo>
                            <a:cubicBezTo>
                              <a:pt x="89250" y="51683"/>
                              <a:pt x="101250" y="56435"/>
                              <a:pt x="109500" y="51683"/>
                            </a:cubicBezTo>
                            <a:cubicBezTo>
                              <a:pt x="120000" y="43960"/>
                              <a:pt x="112500" y="34455"/>
                              <a:pt x="112500" y="34455"/>
                            </a:cubicBezTo>
                            <a:close/>
                            <a:moveTo>
                              <a:pt x="30750" y="81386"/>
                            </a:moveTo>
                            <a:cubicBezTo>
                              <a:pt x="31500" y="81386"/>
                              <a:pt x="33750" y="81386"/>
                              <a:pt x="33750" y="81386"/>
                            </a:cubicBezTo>
                            <a:cubicBezTo>
                              <a:pt x="33000" y="83168"/>
                              <a:pt x="34500" y="84950"/>
                              <a:pt x="34500" y="84950"/>
                            </a:cubicBezTo>
                            <a:cubicBezTo>
                              <a:pt x="32250" y="83762"/>
                              <a:pt x="30750" y="81386"/>
                              <a:pt x="30750" y="81386"/>
                            </a:cubicBezTo>
                            <a:close/>
                            <a:moveTo>
                              <a:pt x="62250" y="72475"/>
                            </a:moveTo>
                            <a:cubicBezTo>
                              <a:pt x="62250" y="72475"/>
                              <a:pt x="63750" y="64752"/>
                              <a:pt x="63000" y="60594"/>
                            </a:cubicBezTo>
                            <a:cubicBezTo>
                              <a:pt x="70500" y="61188"/>
                              <a:pt x="70500" y="61188"/>
                              <a:pt x="70500" y="61188"/>
                            </a:cubicBezTo>
                            <a:cubicBezTo>
                              <a:pt x="70500" y="61188"/>
                              <a:pt x="68250" y="67128"/>
                              <a:pt x="62250" y="72475"/>
                            </a:cubicBezTo>
                            <a:close/>
                            <a:moveTo>
                              <a:pt x="38250" y="120000"/>
                            </a:moveTo>
                            <a:cubicBezTo>
                              <a:pt x="36750" y="120000"/>
                              <a:pt x="36750" y="120000"/>
                              <a:pt x="36750" y="120000"/>
                            </a:cubicBezTo>
                            <a:cubicBezTo>
                              <a:pt x="36750" y="120000"/>
                              <a:pt x="37500" y="120000"/>
                              <a:pt x="38250" y="120000"/>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20" name="îṣļîḑé-Shape 2918">
                      <a:extLst>
                        <a:ext uri="{FF2B5EF4-FFF2-40B4-BE49-F238E27FC236}">
                          <a16:creationId xmlns="" xmlns:a16="http://schemas.microsoft.com/office/drawing/2014/main" id="{439132AF-72B8-4988-A58A-E655D9D09A76}"/>
                        </a:ext>
                      </a:extLst>
                    </p:cNvPr>
                    <p:cNvSpPr/>
                    <p:nvPr/>
                  </p:nvSpPr>
                  <p:spPr>
                    <a:xfrm>
                      <a:off x="-152397" y="7864189"/>
                      <a:ext cx="1952624" cy="2463799"/>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662" y="34258"/>
                          </a:moveTo>
                          <a:cubicBezTo>
                            <a:pt x="114792" y="24149"/>
                            <a:pt x="103431" y="25085"/>
                            <a:pt x="101065" y="23775"/>
                          </a:cubicBezTo>
                          <a:cubicBezTo>
                            <a:pt x="98698" y="19656"/>
                            <a:pt x="91834" y="18533"/>
                            <a:pt x="91834" y="18533"/>
                          </a:cubicBezTo>
                          <a:cubicBezTo>
                            <a:pt x="91597" y="7113"/>
                            <a:pt x="80236" y="8237"/>
                            <a:pt x="80236" y="8237"/>
                          </a:cubicBezTo>
                          <a:cubicBezTo>
                            <a:pt x="80236" y="8237"/>
                            <a:pt x="75502"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0769" y="52230"/>
                            <a:pt x="30769" y="52230"/>
                          </a:cubicBezTo>
                          <a:cubicBezTo>
                            <a:pt x="39053"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520" y="67769"/>
                            <a:pt x="43076" y="67769"/>
                            <a:pt x="43076" y="67769"/>
                          </a:cubicBezTo>
                          <a:cubicBezTo>
                            <a:pt x="43076" y="67769"/>
                            <a:pt x="42603" y="65897"/>
                            <a:pt x="40000" y="65335"/>
                          </a:cubicBezTo>
                          <a:cubicBezTo>
                            <a:pt x="40473" y="61591"/>
                            <a:pt x="35502" y="61404"/>
                            <a:pt x="35502" y="61404"/>
                          </a:cubicBezTo>
                          <a:cubicBezTo>
                            <a:pt x="35502"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100" y="68705"/>
                            <a:pt x="6153" y="72823"/>
                          </a:cubicBezTo>
                          <a:cubicBezTo>
                            <a:pt x="5207" y="77691"/>
                            <a:pt x="12781" y="79563"/>
                            <a:pt x="14911"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686" y="59157"/>
                            <a:pt x="76686" y="59157"/>
                          </a:cubicBezTo>
                          <a:cubicBezTo>
                            <a:pt x="84970" y="57659"/>
                            <a:pt x="89704" y="51669"/>
                            <a:pt x="89704" y="51669"/>
                          </a:cubicBezTo>
                          <a:cubicBezTo>
                            <a:pt x="89704" y="51669"/>
                            <a:pt x="101301" y="56349"/>
                            <a:pt x="109585" y="51669"/>
                          </a:cubicBezTo>
                          <a:cubicBezTo>
                            <a:pt x="120000" y="44368"/>
                            <a:pt x="112662" y="34258"/>
                            <a:pt x="112662" y="34258"/>
                          </a:cubicBezTo>
                          <a:close/>
                          <a:moveTo>
                            <a:pt x="31005" y="81809"/>
                          </a:moveTo>
                          <a:cubicBezTo>
                            <a:pt x="31952" y="81622"/>
                            <a:pt x="33846" y="81622"/>
                            <a:pt x="33846" y="81622"/>
                          </a:cubicBezTo>
                          <a:cubicBezTo>
                            <a:pt x="33372" y="83307"/>
                            <a:pt x="34792" y="85179"/>
                            <a:pt x="34792" y="85179"/>
                          </a:cubicBezTo>
                          <a:cubicBezTo>
                            <a:pt x="32662" y="83681"/>
                            <a:pt x="31005" y="81809"/>
                            <a:pt x="31005" y="81809"/>
                          </a:cubicBezTo>
                          <a:close/>
                          <a:moveTo>
                            <a:pt x="62721" y="72449"/>
                          </a:moveTo>
                          <a:cubicBezTo>
                            <a:pt x="62721" y="72449"/>
                            <a:pt x="63905" y="65148"/>
                            <a:pt x="63431" y="60842"/>
                          </a:cubicBezTo>
                          <a:cubicBezTo>
                            <a:pt x="70769" y="61029"/>
                            <a:pt x="70769" y="61029"/>
                            <a:pt x="70769" y="61029"/>
                          </a:cubicBezTo>
                          <a:cubicBezTo>
                            <a:pt x="70769" y="61029"/>
                            <a:pt x="68639" y="67394"/>
                            <a:pt x="62721" y="72449"/>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1" name="îṣļîḑé-Shape 2919">
                      <a:extLst>
                        <a:ext uri="{FF2B5EF4-FFF2-40B4-BE49-F238E27FC236}">
                          <a16:creationId xmlns="" xmlns:a16="http://schemas.microsoft.com/office/drawing/2014/main" id="{44B96B71-8D4B-4CF6-8B14-6F3BDF94828C}"/>
                        </a:ext>
                      </a:extLst>
                    </p:cNvPr>
                    <p:cNvSpPr/>
                    <p:nvPr/>
                  </p:nvSpPr>
                  <p:spPr>
                    <a:xfrm>
                      <a:off x="3079750" y="8683339"/>
                      <a:ext cx="1301748" cy="1644649"/>
                    </a:xfrm>
                    <a:custGeom>
                      <a:avLst/>
                      <a:gdLst/>
                      <a:ahLst/>
                      <a:cxnLst/>
                      <a:rect l="0" t="0" r="0" b="0"/>
                      <a:pathLst>
                        <a:path w="120000" h="120000" extrusionOk="0">
                          <a:moveTo>
                            <a:pt x="82721" y="119719"/>
                          </a:moveTo>
                          <a:cubicBezTo>
                            <a:pt x="81656" y="119719"/>
                            <a:pt x="81656" y="119719"/>
                            <a:pt x="81656"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moveTo>
                            <a:pt x="107573" y="68411"/>
                          </a:moveTo>
                          <a:cubicBezTo>
                            <a:pt x="107573" y="68411"/>
                            <a:pt x="106153" y="64205"/>
                            <a:pt x="101538" y="65607"/>
                          </a:cubicBezTo>
                          <a:cubicBezTo>
                            <a:pt x="101183" y="63084"/>
                            <a:pt x="96923" y="63364"/>
                            <a:pt x="96923" y="63364"/>
                          </a:cubicBezTo>
                          <a:cubicBezTo>
                            <a:pt x="96923" y="63364"/>
                            <a:pt x="96568" y="57757"/>
                            <a:pt x="91597" y="58317"/>
                          </a:cubicBezTo>
                          <a:cubicBezTo>
                            <a:pt x="86627" y="58598"/>
                            <a:pt x="84142" y="61401"/>
                            <a:pt x="84142" y="61401"/>
                          </a:cubicBezTo>
                          <a:cubicBezTo>
                            <a:pt x="84142" y="61401"/>
                            <a:pt x="79171"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591" y="65327"/>
                            <a:pt x="89112" y="52149"/>
                          </a:cubicBezTo>
                          <a:cubicBezTo>
                            <a:pt x="89112" y="52149"/>
                            <a:pt x="104733" y="55514"/>
                            <a:pt x="112189" y="44299"/>
                          </a:cubicBezTo>
                          <a:cubicBezTo>
                            <a:pt x="120000" y="33084"/>
                            <a:pt x="103313" y="25794"/>
                            <a:pt x="97988" y="26915"/>
                          </a:cubicBezTo>
                          <a:cubicBezTo>
                            <a:pt x="97988" y="26915"/>
                            <a:pt x="95857" y="16542"/>
                            <a:pt x="80946" y="18785"/>
                          </a:cubicBezTo>
                          <a:cubicBezTo>
                            <a:pt x="80946" y="18785"/>
                            <a:pt x="79881" y="12616"/>
                            <a:pt x="72071" y="12897"/>
                          </a:cubicBezTo>
                          <a:cubicBezTo>
                            <a:pt x="72071" y="12897"/>
                            <a:pt x="69940"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2958" y="59158"/>
                          </a:cubicBezTo>
                          <a:cubicBezTo>
                            <a:pt x="42958" y="59158"/>
                            <a:pt x="49349" y="70934"/>
                            <a:pt x="54674" y="77943"/>
                          </a:cubicBezTo>
                          <a:cubicBezTo>
                            <a:pt x="56094" y="79345"/>
                            <a:pt x="61420" y="89158"/>
                            <a:pt x="59289" y="101495"/>
                          </a:cubicBezTo>
                          <a:cubicBezTo>
                            <a:pt x="56804" y="112710"/>
                            <a:pt x="50769" y="118878"/>
                            <a:pt x="49704" y="119719"/>
                          </a:cubicBezTo>
                          <a:cubicBezTo>
                            <a:pt x="81656" y="119719"/>
                            <a:pt x="81656" y="119719"/>
                            <a:pt x="81656" y="119719"/>
                          </a:cubicBezTo>
                          <a:cubicBezTo>
                            <a:pt x="79881" y="119719"/>
                            <a:pt x="74556" y="119439"/>
                            <a:pt x="72426" y="118037"/>
                          </a:cubicBezTo>
                          <a:cubicBezTo>
                            <a:pt x="69585" y="115794"/>
                            <a:pt x="70650"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544" y="68691"/>
                            <a:pt x="107573" y="68411"/>
                            <a:pt x="107573" y="68411"/>
                          </a:cubicBezTo>
                          <a:close/>
                          <a:moveTo>
                            <a:pt x="48994" y="61121"/>
                          </a:moveTo>
                          <a:cubicBezTo>
                            <a:pt x="56449" y="60841"/>
                            <a:pt x="56449" y="60841"/>
                            <a:pt x="56449" y="60841"/>
                          </a:cubicBezTo>
                          <a:cubicBezTo>
                            <a:pt x="56094" y="65046"/>
                            <a:pt x="57159" y="72616"/>
                            <a:pt x="57159" y="72616"/>
                          </a:cubicBezTo>
                          <a:cubicBezTo>
                            <a:pt x="51479" y="67570"/>
                            <a:pt x="48994" y="61121"/>
                            <a:pt x="48994" y="61121"/>
                          </a:cubicBezTo>
                          <a:close/>
                          <a:moveTo>
                            <a:pt x="85207" y="85233"/>
                          </a:moveTo>
                          <a:cubicBezTo>
                            <a:pt x="85207" y="85233"/>
                            <a:pt x="86272" y="83271"/>
                            <a:pt x="85917" y="81588"/>
                          </a:cubicBezTo>
                          <a:cubicBezTo>
                            <a:pt x="85917" y="81588"/>
                            <a:pt x="88047" y="81588"/>
                            <a:pt x="89112" y="81869"/>
                          </a:cubicBezTo>
                          <a:cubicBezTo>
                            <a:pt x="89112" y="81869"/>
                            <a:pt x="86982" y="83831"/>
                            <a:pt x="85207" y="85233"/>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2" name="îṣļîḑé-Shape 2920">
                      <a:extLst>
                        <a:ext uri="{FF2B5EF4-FFF2-40B4-BE49-F238E27FC236}">
                          <a16:creationId xmlns="" xmlns:a16="http://schemas.microsoft.com/office/drawing/2014/main" id="{755849C6-928F-4360-86F2-149BA49D7E19}"/>
                        </a:ext>
                      </a:extLst>
                    </p:cNvPr>
                    <p:cNvSpPr/>
                    <p:nvPr/>
                  </p:nvSpPr>
                  <p:spPr>
                    <a:xfrm>
                      <a:off x="6540501" y="8943689"/>
                      <a:ext cx="1098550" cy="1384298"/>
                    </a:xfrm>
                    <a:custGeom>
                      <a:avLst/>
                      <a:gdLst/>
                      <a:ahLst/>
                      <a:cxnLst/>
                      <a:rect l="0" t="0" r="0" b="0"/>
                      <a:pathLst>
                        <a:path w="120000" h="120000" extrusionOk="0">
                          <a:moveTo>
                            <a:pt x="49263" y="120000"/>
                          </a:moveTo>
                          <a:cubicBezTo>
                            <a:pt x="49263" y="120000"/>
                            <a:pt x="49263" y="120000"/>
                            <a:pt x="49684" y="119666"/>
                          </a:cubicBezTo>
                          <a:cubicBezTo>
                            <a:pt x="49263" y="119666"/>
                            <a:pt x="49263" y="119666"/>
                            <a:pt x="49263" y="119666"/>
                          </a:cubicBezTo>
                          <a:lnTo>
                            <a:pt x="49263" y="120000"/>
                          </a:lnTo>
                          <a:close/>
                          <a:moveTo>
                            <a:pt x="107368" y="68333"/>
                          </a:moveTo>
                          <a:cubicBezTo>
                            <a:pt x="107368" y="68333"/>
                            <a:pt x="105684" y="64000"/>
                            <a:pt x="101473" y="65666"/>
                          </a:cubicBezTo>
                          <a:cubicBezTo>
                            <a:pt x="101052" y="63000"/>
                            <a:pt x="96842" y="63333"/>
                            <a:pt x="96842" y="63333"/>
                          </a:cubicBezTo>
                          <a:cubicBezTo>
                            <a:pt x="96842" y="63333"/>
                            <a:pt x="96421" y="57666"/>
                            <a:pt x="91368" y="58000"/>
                          </a:cubicBezTo>
                          <a:cubicBezTo>
                            <a:pt x="86736" y="58333"/>
                            <a:pt x="84210" y="61333"/>
                            <a:pt x="84210" y="61333"/>
                          </a:cubicBezTo>
                          <a:cubicBezTo>
                            <a:pt x="84210" y="61333"/>
                            <a:pt x="79157" y="61666"/>
                            <a:pt x="80000" y="65333"/>
                          </a:cubicBezTo>
                          <a:cubicBezTo>
                            <a:pt x="77052" y="65666"/>
                            <a:pt x="76631" y="67666"/>
                            <a:pt x="76631" y="67666"/>
                          </a:cubicBezTo>
                          <a:cubicBezTo>
                            <a:pt x="76631" y="67666"/>
                            <a:pt x="71157" y="67666"/>
                            <a:pt x="70736" y="72333"/>
                          </a:cubicBezTo>
                          <a:cubicBezTo>
                            <a:pt x="70736" y="77333"/>
                            <a:pt x="75368" y="81333"/>
                            <a:pt x="80842" y="78333"/>
                          </a:cubicBezTo>
                          <a:cubicBezTo>
                            <a:pt x="80842" y="78333"/>
                            <a:pt x="82105" y="80666"/>
                            <a:pt x="83789" y="81000"/>
                          </a:cubicBezTo>
                          <a:cubicBezTo>
                            <a:pt x="83789" y="81000"/>
                            <a:pt x="84210" y="85666"/>
                            <a:pt x="80000" y="88000"/>
                          </a:cubicBezTo>
                          <a:cubicBezTo>
                            <a:pt x="76210" y="90333"/>
                            <a:pt x="68210" y="92666"/>
                            <a:pt x="68210" y="92666"/>
                          </a:cubicBezTo>
                          <a:cubicBezTo>
                            <a:pt x="68210" y="92666"/>
                            <a:pt x="66526" y="82333"/>
                            <a:pt x="63999" y="75333"/>
                          </a:cubicBezTo>
                          <a:cubicBezTo>
                            <a:pt x="61473" y="68333"/>
                            <a:pt x="62315" y="59666"/>
                            <a:pt x="62315" y="59666"/>
                          </a:cubicBezTo>
                          <a:cubicBezTo>
                            <a:pt x="62315" y="59666"/>
                            <a:pt x="65263"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0842" y="18666"/>
                          </a:cubicBezTo>
                          <a:cubicBezTo>
                            <a:pt x="80842" y="18666"/>
                            <a:pt x="79578"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052" y="19666"/>
                            <a:pt x="18947" y="23666"/>
                          </a:cubicBezTo>
                          <a:cubicBezTo>
                            <a:pt x="16421" y="25000"/>
                            <a:pt x="5052" y="24000"/>
                            <a:pt x="7157" y="34333"/>
                          </a:cubicBezTo>
                          <a:cubicBezTo>
                            <a:pt x="7157" y="34333"/>
                            <a:pt x="0" y="44333"/>
                            <a:pt x="10105" y="51666"/>
                          </a:cubicBezTo>
                          <a:cubicBezTo>
                            <a:pt x="18526" y="56333"/>
                            <a:pt x="29894" y="51666"/>
                            <a:pt x="29894" y="51666"/>
                          </a:cubicBezTo>
                          <a:cubicBezTo>
                            <a:pt x="29894" y="51666"/>
                            <a:pt x="34526" y="57666"/>
                            <a:pt x="42947" y="59000"/>
                          </a:cubicBezTo>
                          <a:cubicBezTo>
                            <a:pt x="42947" y="59000"/>
                            <a:pt x="49263" y="71000"/>
                            <a:pt x="54736" y="77666"/>
                          </a:cubicBezTo>
                          <a:cubicBezTo>
                            <a:pt x="56000" y="79333"/>
                            <a:pt x="61052" y="89000"/>
                            <a:pt x="58947" y="101333"/>
                          </a:cubicBezTo>
                          <a:cubicBezTo>
                            <a:pt x="56842" y="112666"/>
                            <a:pt x="50526" y="118666"/>
                            <a:pt x="49684" y="119666"/>
                          </a:cubicBezTo>
                          <a:cubicBezTo>
                            <a:pt x="81684" y="119666"/>
                            <a:pt x="81684" y="119666"/>
                            <a:pt x="81684" y="119666"/>
                          </a:cubicBezTo>
                          <a:cubicBezTo>
                            <a:pt x="79578" y="119666"/>
                            <a:pt x="74526" y="119666"/>
                            <a:pt x="72000"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421" y="68666"/>
                            <a:pt x="107368" y="68333"/>
                            <a:pt x="107368" y="68333"/>
                          </a:cubicBezTo>
                          <a:close/>
                          <a:moveTo>
                            <a:pt x="48842" y="61000"/>
                          </a:moveTo>
                          <a:cubicBezTo>
                            <a:pt x="56421" y="61000"/>
                            <a:pt x="56421" y="61000"/>
                            <a:pt x="56421" y="61000"/>
                          </a:cubicBezTo>
                          <a:cubicBezTo>
                            <a:pt x="56000" y="64999"/>
                            <a:pt x="56842" y="72333"/>
                            <a:pt x="56842" y="72333"/>
                          </a:cubicBezTo>
                          <a:cubicBezTo>
                            <a:pt x="51368" y="67333"/>
                            <a:pt x="48842" y="61000"/>
                            <a:pt x="48842"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82526" y="119666"/>
                          </a:moveTo>
                          <a:cubicBezTo>
                            <a:pt x="81684" y="119666"/>
                            <a:pt x="81684" y="119666"/>
                            <a:pt x="81684" y="119666"/>
                          </a:cubicBezTo>
                          <a:cubicBezTo>
                            <a:pt x="82105" y="119666"/>
                            <a:pt x="82526" y="119666"/>
                            <a:pt x="82526" y="119666"/>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3" name="îṣļîḑé-Shape 2921">
                      <a:extLst>
                        <a:ext uri="{FF2B5EF4-FFF2-40B4-BE49-F238E27FC236}">
                          <a16:creationId xmlns="" xmlns:a16="http://schemas.microsoft.com/office/drawing/2014/main" id="{0660F396-2C28-49C8-8C9F-2FF2A342C2E6}"/>
                        </a:ext>
                      </a:extLst>
                    </p:cNvPr>
                    <p:cNvSpPr/>
                    <p:nvPr/>
                  </p:nvSpPr>
                  <p:spPr>
                    <a:xfrm>
                      <a:off x="5664200" y="9086567"/>
                      <a:ext cx="981074" cy="1241426"/>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4" name="îṣļîḑé-Shape 2922">
                      <a:extLst>
                        <a:ext uri="{FF2B5EF4-FFF2-40B4-BE49-F238E27FC236}">
                          <a16:creationId xmlns="" xmlns:a16="http://schemas.microsoft.com/office/drawing/2014/main" id="{D89B3A86-761A-4CDE-9527-70DFDCFCC029}"/>
                        </a:ext>
                      </a:extLst>
                    </p:cNvPr>
                    <p:cNvSpPr/>
                    <p:nvPr/>
                  </p:nvSpPr>
                  <p:spPr>
                    <a:xfrm>
                      <a:off x="7937500" y="7864189"/>
                      <a:ext cx="1952624" cy="2463799"/>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899" y="34258"/>
                          </a:moveTo>
                          <a:cubicBezTo>
                            <a:pt x="115029" y="24149"/>
                            <a:pt x="103431" y="25085"/>
                            <a:pt x="101065" y="23775"/>
                          </a:cubicBezTo>
                          <a:cubicBezTo>
                            <a:pt x="98698" y="19656"/>
                            <a:pt x="91834" y="18533"/>
                            <a:pt x="91834" y="18533"/>
                          </a:cubicBezTo>
                          <a:cubicBezTo>
                            <a:pt x="91597" y="7113"/>
                            <a:pt x="80236" y="8237"/>
                            <a:pt x="80236" y="8237"/>
                          </a:cubicBezTo>
                          <a:cubicBezTo>
                            <a:pt x="80236" y="8237"/>
                            <a:pt x="75739"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1005" y="52230"/>
                            <a:pt x="31005" y="52230"/>
                          </a:cubicBezTo>
                          <a:cubicBezTo>
                            <a:pt x="39289"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757" y="67769"/>
                            <a:pt x="43076" y="67769"/>
                            <a:pt x="43076" y="67769"/>
                          </a:cubicBezTo>
                          <a:cubicBezTo>
                            <a:pt x="43076" y="67769"/>
                            <a:pt x="42603" y="65897"/>
                            <a:pt x="40000" y="65335"/>
                          </a:cubicBezTo>
                          <a:cubicBezTo>
                            <a:pt x="40710" y="61591"/>
                            <a:pt x="35739" y="61404"/>
                            <a:pt x="35739" y="61404"/>
                          </a:cubicBezTo>
                          <a:cubicBezTo>
                            <a:pt x="35739"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337" y="68705"/>
                            <a:pt x="6153" y="72823"/>
                          </a:cubicBezTo>
                          <a:cubicBezTo>
                            <a:pt x="5207" y="77691"/>
                            <a:pt x="12781" y="79563"/>
                            <a:pt x="15147"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923" y="59157"/>
                            <a:pt x="76923" y="59157"/>
                          </a:cubicBezTo>
                          <a:cubicBezTo>
                            <a:pt x="85207" y="57659"/>
                            <a:pt x="89704" y="51669"/>
                            <a:pt x="89704" y="51669"/>
                          </a:cubicBezTo>
                          <a:cubicBezTo>
                            <a:pt x="89704" y="51669"/>
                            <a:pt x="101301" y="56349"/>
                            <a:pt x="109585" y="51669"/>
                          </a:cubicBezTo>
                          <a:cubicBezTo>
                            <a:pt x="120000" y="44368"/>
                            <a:pt x="112899" y="34258"/>
                            <a:pt x="112899" y="34258"/>
                          </a:cubicBezTo>
                          <a:close/>
                          <a:moveTo>
                            <a:pt x="31005" y="81809"/>
                          </a:moveTo>
                          <a:cubicBezTo>
                            <a:pt x="31952" y="81622"/>
                            <a:pt x="33846" y="81622"/>
                            <a:pt x="33846" y="81622"/>
                          </a:cubicBezTo>
                          <a:cubicBezTo>
                            <a:pt x="33609" y="83307"/>
                            <a:pt x="34792" y="85179"/>
                            <a:pt x="34792" y="85179"/>
                          </a:cubicBezTo>
                          <a:cubicBezTo>
                            <a:pt x="32899" y="83681"/>
                            <a:pt x="31005" y="81809"/>
                            <a:pt x="31005" y="81809"/>
                          </a:cubicBezTo>
                          <a:close/>
                          <a:moveTo>
                            <a:pt x="62958" y="72449"/>
                          </a:moveTo>
                          <a:cubicBezTo>
                            <a:pt x="62958" y="72449"/>
                            <a:pt x="63905" y="65148"/>
                            <a:pt x="63431" y="60842"/>
                          </a:cubicBezTo>
                          <a:cubicBezTo>
                            <a:pt x="70769" y="61029"/>
                            <a:pt x="70769" y="61029"/>
                            <a:pt x="70769" y="61029"/>
                          </a:cubicBezTo>
                          <a:cubicBezTo>
                            <a:pt x="70769" y="61029"/>
                            <a:pt x="68639" y="67394"/>
                            <a:pt x="62958" y="72449"/>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5" name="îṣļîḑé-Shape 2923">
                      <a:extLst>
                        <a:ext uri="{FF2B5EF4-FFF2-40B4-BE49-F238E27FC236}">
                          <a16:creationId xmlns="" xmlns:a16="http://schemas.microsoft.com/office/drawing/2014/main" id="{AF190490-D62E-4476-B381-62761D8AA80A}"/>
                        </a:ext>
                      </a:extLst>
                    </p:cNvPr>
                    <p:cNvSpPr/>
                    <p:nvPr/>
                  </p:nvSpPr>
                  <p:spPr>
                    <a:xfrm>
                      <a:off x="4105276" y="7927689"/>
                      <a:ext cx="1898649" cy="2400300"/>
                    </a:xfrm>
                    <a:custGeom>
                      <a:avLst/>
                      <a:gdLst/>
                      <a:ahLst/>
                      <a:cxnLst/>
                      <a:rect l="0" t="0" r="0" b="0"/>
                      <a:pathLst>
                        <a:path w="120000" h="120000" extrusionOk="0">
                          <a:moveTo>
                            <a:pt x="70588" y="119807"/>
                          </a:moveTo>
                          <a:cubicBezTo>
                            <a:pt x="70344" y="119807"/>
                            <a:pt x="70344" y="119807"/>
                            <a:pt x="70344" y="119807"/>
                          </a:cubicBezTo>
                          <a:cubicBezTo>
                            <a:pt x="70588" y="119807"/>
                            <a:pt x="70588" y="120000"/>
                            <a:pt x="70588" y="120000"/>
                          </a:cubicBezTo>
                          <a:lnTo>
                            <a:pt x="70588" y="119807"/>
                          </a:lnTo>
                          <a:close/>
                          <a:moveTo>
                            <a:pt x="38215" y="119807"/>
                          </a:moveTo>
                          <a:cubicBezTo>
                            <a:pt x="37241" y="119807"/>
                            <a:pt x="37241" y="119807"/>
                            <a:pt x="37241" y="119807"/>
                          </a:cubicBezTo>
                          <a:cubicBezTo>
                            <a:pt x="37241" y="119807"/>
                            <a:pt x="37728" y="119807"/>
                            <a:pt x="38215" y="119807"/>
                          </a:cubicBezTo>
                          <a:close/>
                          <a:moveTo>
                            <a:pt x="112941" y="34423"/>
                          </a:moveTo>
                          <a:cubicBezTo>
                            <a:pt x="114888" y="24230"/>
                            <a:pt x="103448" y="25000"/>
                            <a:pt x="101014" y="23846"/>
                          </a:cubicBezTo>
                          <a:cubicBezTo>
                            <a:pt x="98823" y="19807"/>
                            <a:pt x="91764" y="18653"/>
                            <a:pt x="91764" y="18653"/>
                          </a:cubicBezTo>
                          <a:cubicBezTo>
                            <a:pt x="91764" y="7115"/>
                            <a:pt x="80324" y="8269"/>
                            <a:pt x="80324" y="8269"/>
                          </a:cubicBezTo>
                          <a:cubicBezTo>
                            <a:pt x="80324" y="8269"/>
                            <a:pt x="75699" y="0"/>
                            <a:pt x="64259" y="192"/>
                          </a:cubicBezTo>
                          <a:cubicBezTo>
                            <a:pt x="49898" y="769"/>
                            <a:pt x="47951" y="12884"/>
                            <a:pt x="47951" y="12884"/>
                          </a:cubicBezTo>
                          <a:cubicBezTo>
                            <a:pt x="40162" y="12500"/>
                            <a:pt x="38945" y="18653"/>
                            <a:pt x="38945" y="18653"/>
                          </a:cubicBezTo>
                          <a:cubicBezTo>
                            <a:pt x="23853" y="16346"/>
                            <a:pt x="22150" y="26923"/>
                            <a:pt x="22150" y="26923"/>
                          </a:cubicBezTo>
                          <a:cubicBezTo>
                            <a:pt x="16551" y="25769"/>
                            <a:pt x="0" y="33076"/>
                            <a:pt x="7545" y="44423"/>
                          </a:cubicBezTo>
                          <a:cubicBezTo>
                            <a:pt x="15091" y="55576"/>
                            <a:pt x="30912" y="52115"/>
                            <a:pt x="30912" y="52115"/>
                          </a:cubicBezTo>
                          <a:cubicBezTo>
                            <a:pt x="39188" y="65192"/>
                            <a:pt x="49411" y="57115"/>
                            <a:pt x="51845" y="58461"/>
                          </a:cubicBezTo>
                          <a:cubicBezTo>
                            <a:pt x="54523" y="60000"/>
                            <a:pt x="57687" y="59807"/>
                            <a:pt x="57687" y="59807"/>
                          </a:cubicBezTo>
                          <a:cubicBezTo>
                            <a:pt x="57687" y="59807"/>
                            <a:pt x="58417" y="68461"/>
                            <a:pt x="55740" y="75384"/>
                          </a:cubicBezTo>
                          <a:cubicBezTo>
                            <a:pt x="53306" y="82500"/>
                            <a:pt x="51359" y="92884"/>
                            <a:pt x="51359" y="92884"/>
                          </a:cubicBezTo>
                          <a:cubicBezTo>
                            <a:pt x="51359" y="92884"/>
                            <a:pt x="43813" y="90576"/>
                            <a:pt x="39675" y="88076"/>
                          </a:cubicBezTo>
                          <a:cubicBezTo>
                            <a:pt x="35780" y="85769"/>
                            <a:pt x="35780" y="80961"/>
                            <a:pt x="35780" y="80961"/>
                          </a:cubicBezTo>
                          <a:cubicBezTo>
                            <a:pt x="37728" y="80769"/>
                            <a:pt x="38945" y="78461"/>
                            <a:pt x="38945" y="78461"/>
                          </a:cubicBezTo>
                          <a:cubicBezTo>
                            <a:pt x="44543" y="81538"/>
                            <a:pt x="49168" y="77307"/>
                            <a:pt x="48924" y="72500"/>
                          </a:cubicBezTo>
                          <a:cubicBezTo>
                            <a:pt x="48681" y="67692"/>
                            <a:pt x="43083" y="67884"/>
                            <a:pt x="43083" y="67884"/>
                          </a:cubicBezTo>
                          <a:cubicBezTo>
                            <a:pt x="43083" y="67884"/>
                            <a:pt x="42596" y="65961"/>
                            <a:pt x="40162" y="65384"/>
                          </a:cubicBezTo>
                          <a:cubicBezTo>
                            <a:pt x="40649" y="61730"/>
                            <a:pt x="35537" y="61346"/>
                            <a:pt x="35537" y="61346"/>
                          </a:cubicBezTo>
                          <a:cubicBezTo>
                            <a:pt x="35537" y="61346"/>
                            <a:pt x="33346" y="58461"/>
                            <a:pt x="28235" y="58076"/>
                          </a:cubicBezTo>
                          <a:cubicBezTo>
                            <a:pt x="23367" y="57692"/>
                            <a:pt x="22880" y="63269"/>
                            <a:pt x="22880" y="63269"/>
                          </a:cubicBezTo>
                          <a:cubicBezTo>
                            <a:pt x="22880" y="63269"/>
                            <a:pt x="18742" y="63076"/>
                            <a:pt x="18498" y="65576"/>
                          </a:cubicBezTo>
                          <a:cubicBezTo>
                            <a:pt x="13874" y="64038"/>
                            <a:pt x="12170" y="68461"/>
                            <a:pt x="12170" y="68461"/>
                          </a:cubicBezTo>
                          <a:cubicBezTo>
                            <a:pt x="12170" y="68461"/>
                            <a:pt x="7302" y="68846"/>
                            <a:pt x="6085" y="72884"/>
                          </a:cubicBezTo>
                          <a:cubicBezTo>
                            <a:pt x="5354" y="77692"/>
                            <a:pt x="12900" y="79615"/>
                            <a:pt x="15091" y="78653"/>
                          </a:cubicBezTo>
                          <a:cubicBezTo>
                            <a:pt x="14847" y="81923"/>
                            <a:pt x="27261" y="82692"/>
                            <a:pt x="29208" y="82115"/>
                          </a:cubicBezTo>
                          <a:cubicBezTo>
                            <a:pt x="31886" y="87500"/>
                            <a:pt x="50628" y="96153"/>
                            <a:pt x="50628" y="96153"/>
                          </a:cubicBezTo>
                          <a:cubicBezTo>
                            <a:pt x="50628" y="96153"/>
                            <a:pt x="50628" y="103653"/>
                            <a:pt x="49898" y="108653"/>
                          </a:cubicBezTo>
                          <a:cubicBezTo>
                            <a:pt x="49168" y="113653"/>
                            <a:pt x="50385" y="115961"/>
                            <a:pt x="47707" y="117884"/>
                          </a:cubicBezTo>
                          <a:cubicBezTo>
                            <a:pt x="45517" y="119615"/>
                            <a:pt x="40162" y="119807"/>
                            <a:pt x="38215" y="119807"/>
                          </a:cubicBezTo>
                          <a:cubicBezTo>
                            <a:pt x="70344" y="119807"/>
                            <a:pt x="70344" y="119807"/>
                            <a:pt x="70344" y="119807"/>
                          </a:cubicBezTo>
                          <a:cubicBezTo>
                            <a:pt x="69371" y="118846"/>
                            <a:pt x="63042" y="112884"/>
                            <a:pt x="60851" y="101538"/>
                          </a:cubicBezTo>
                          <a:cubicBezTo>
                            <a:pt x="58661" y="89038"/>
                            <a:pt x="63772" y="79230"/>
                            <a:pt x="65233" y="77884"/>
                          </a:cubicBezTo>
                          <a:cubicBezTo>
                            <a:pt x="70588" y="70961"/>
                            <a:pt x="76916" y="59230"/>
                            <a:pt x="76916" y="59230"/>
                          </a:cubicBezTo>
                          <a:cubicBezTo>
                            <a:pt x="85192" y="57692"/>
                            <a:pt x="89817" y="51730"/>
                            <a:pt x="89817" y="51730"/>
                          </a:cubicBezTo>
                          <a:cubicBezTo>
                            <a:pt x="89817" y="51730"/>
                            <a:pt x="101501" y="56346"/>
                            <a:pt x="109776" y="51538"/>
                          </a:cubicBezTo>
                          <a:cubicBezTo>
                            <a:pt x="120000" y="44423"/>
                            <a:pt x="112941" y="34423"/>
                            <a:pt x="112941" y="34423"/>
                          </a:cubicBezTo>
                          <a:close/>
                          <a:moveTo>
                            <a:pt x="30912" y="81730"/>
                          </a:moveTo>
                          <a:cubicBezTo>
                            <a:pt x="31886" y="81730"/>
                            <a:pt x="33833" y="81538"/>
                            <a:pt x="33833" y="81538"/>
                          </a:cubicBezTo>
                          <a:cubicBezTo>
                            <a:pt x="33590" y="83269"/>
                            <a:pt x="34807" y="85192"/>
                            <a:pt x="34807" y="85192"/>
                          </a:cubicBezTo>
                          <a:cubicBezTo>
                            <a:pt x="32860" y="83653"/>
                            <a:pt x="30912" y="81730"/>
                            <a:pt x="30912" y="81730"/>
                          </a:cubicBezTo>
                          <a:close/>
                          <a:moveTo>
                            <a:pt x="62799" y="72500"/>
                          </a:moveTo>
                          <a:cubicBezTo>
                            <a:pt x="62799" y="72500"/>
                            <a:pt x="64016" y="65192"/>
                            <a:pt x="63529" y="60961"/>
                          </a:cubicBezTo>
                          <a:cubicBezTo>
                            <a:pt x="70831" y="60961"/>
                            <a:pt x="70831" y="60961"/>
                            <a:pt x="70831" y="60961"/>
                          </a:cubicBezTo>
                          <a:cubicBezTo>
                            <a:pt x="70831" y="60961"/>
                            <a:pt x="68640" y="67500"/>
                            <a:pt x="62799" y="72500"/>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6" name="îṣļîḑé-Shape 2924">
                      <a:extLst>
                        <a:ext uri="{FF2B5EF4-FFF2-40B4-BE49-F238E27FC236}">
                          <a16:creationId xmlns="" xmlns:a16="http://schemas.microsoft.com/office/drawing/2014/main" id="{99833361-5E6A-4495-AD59-B478F83CAC33}"/>
                        </a:ext>
                      </a:extLst>
                    </p:cNvPr>
                    <p:cNvSpPr/>
                    <p:nvPr/>
                  </p:nvSpPr>
                  <p:spPr>
                    <a:xfrm>
                      <a:off x="7727950" y="9086567"/>
                      <a:ext cx="981074" cy="1241426"/>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411" y="59814"/>
                            <a:pt x="57411" y="59814"/>
                          </a:cubicBezTo>
                          <a:cubicBezTo>
                            <a:pt x="57411" y="59814"/>
                            <a:pt x="58352" y="68359"/>
                            <a:pt x="56000" y="75417"/>
                          </a:cubicBezTo>
                          <a:cubicBezTo>
                            <a:pt x="53176" y="82476"/>
                            <a:pt x="51294" y="92879"/>
                            <a:pt x="51294" y="92879"/>
                          </a:cubicBezTo>
                          <a:cubicBezTo>
                            <a:pt x="51294" y="92879"/>
                            <a:pt x="43764" y="90650"/>
                            <a:pt x="39529" y="88049"/>
                          </a:cubicBezTo>
                          <a:cubicBezTo>
                            <a:pt x="35764" y="85820"/>
                            <a:pt x="35764" y="80990"/>
                            <a:pt x="35764" y="80990"/>
                          </a:cubicBezTo>
                          <a:cubicBezTo>
                            <a:pt x="37647" y="80619"/>
                            <a:pt x="39058" y="78390"/>
                            <a:pt x="39058" y="78390"/>
                          </a:cubicBezTo>
                          <a:cubicBezTo>
                            <a:pt x="44235" y="81362"/>
                            <a:pt x="49411" y="77275"/>
                            <a:pt x="48941" y="72445"/>
                          </a:cubicBezTo>
                          <a:cubicBezTo>
                            <a:pt x="48470"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058" y="57956"/>
                            <a:pt x="23058" y="63529"/>
                            <a:pt x="23058" y="63529"/>
                          </a:cubicBezTo>
                          <a:cubicBezTo>
                            <a:pt x="23058" y="63529"/>
                            <a:pt x="18823" y="63157"/>
                            <a:pt x="18352" y="65758"/>
                          </a:cubicBezTo>
                          <a:cubicBezTo>
                            <a:pt x="14117" y="64272"/>
                            <a:pt x="12235" y="68359"/>
                            <a:pt x="12235" y="68359"/>
                          </a:cubicBezTo>
                          <a:cubicBezTo>
                            <a:pt x="12235" y="68359"/>
                            <a:pt x="7058"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8941" y="113684"/>
                            <a:pt x="50352" y="115913"/>
                            <a:pt x="47529" y="117770"/>
                          </a:cubicBezTo>
                          <a:cubicBezTo>
                            <a:pt x="45647" y="119628"/>
                            <a:pt x="40000" y="119628"/>
                            <a:pt x="38117" y="119628"/>
                          </a:cubicBezTo>
                          <a:cubicBezTo>
                            <a:pt x="70588" y="119628"/>
                            <a:pt x="70588" y="119628"/>
                            <a:pt x="70588" y="119628"/>
                          </a:cubicBezTo>
                          <a:cubicBezTo>
                            <a:pt x="69176" y="118885"/>
                            <a:pt x="63058" y="112941"/>
                            <a:pt x="60705" y="101424"/>
                          </a:cubicBezTo>
                          <a:cubicBezTo>
                            <a:pt x="58823" y="89164"/>
                            <a:pt x="63529"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0588" y="60928"/>
                            <a:pt x="70588" y="60928"/>
                            <a:pt x="70588" y="60928"/>
                          </a:cubicBezTo>
                          <a:cubicBezTo>
                            <a:pt x="70588" y="60928"/>
                            <a:pt x="68705" y="67616"/>
                            <a:pt x="63058" y="72445"/>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13" name="îṣļîḑé-Shape 2925">
                    <a:extLst>
                      <a:ext uri="{FF2B5EF4-FFF2-40B4-BE49-F238E27FC236}">
                        <a16:creationId xmlns="" xmlns:a16="http://schemas.microsoft.com/office/drawing/2014/main" id="{5206E7F9-2F32-4F93-89EE-C9E455D465BC}"/>
                      </a:ext>
                    </a:extLst>
                  </p:cNvPr>
                  <p:cNvSpPr/>
                  <p:nvPr/>
                </p:nvSpPr>
                <p:spPr>
                  <a:xfrm>
                    <a:off x="3696612" y="9508839"/>
                    <a:ext cx="647700" cy="819150"/>
                  </a:xfrm>
                  <a:custGeom>
                    <a:avLst/>
                    <a:gdLst/>
                    <a:ahLst/>
                    <a:cxnLst/>
                    <a:rect l="0" t="0" r="0" b="0"/>
                    <a:pathLst>
                      <a:path w="120000" h="120000" extrusionOk="0">
                        <a:moveTo>
                          <a:pt x="37857" y="119999"/>
                        </a:moveTo>
                        <a:cubicBezTo>
                          <a:pt x="37142" y="119999"/>
                          <a:pt x="37142" y="119999"/>
                          <a:pt x="37142" y="119999"/>
                        </a:cubicBezTo>
                        <a:cubicBezTo>
                          <a:pt x="37142" y="119999"/>
                          <a:pt x="37142" y="119999"/>
                          <a:pt x="37857" y="119999"/>
                        </a:cubicBezTo>
                        <a:close/>
                        <a:moveTo>
                          <a:pt x="70000" y="119999"/>
                        </a:moveTo>
                        <a:cubicBezTo>
                          <a:pt x="70000" y="119999"/>
                          <a:pt x="70000" y="119999"/>
                          <a:pt x="70000" y="119999"/>
                        </a:cubicBezTo>
                        <a:cubicBezTo>
                          <a:pt x="70000" y="119999"/>
                          <a:pt x="70000" y="119999"/>
                          <a:pt x="70000" y="119999"/>
                        </a:cubicBezTo>
                        <a:close/>
                        <a:moveTo>
                          <a:pt x="112857" y="34366"/>
                        </a:moveTo>
                        <a:cubicBezTo>
                          <a:pt x="115000" y="24225"/>
                          <a:pt x="102857" y="25352"/>
                          <a:pt x="100714" y="23661"/>
                        </a:cubicBezTo>
                        <a:cubicBezTo>
                          <a:pt x="98571" y="19718"/>
                          <a:pt x="91428" y="18591"/>
                          <a:pt x="91428" y="18591"/>
                        </a:cubicBezTo>
                        <a:cubicBezTo>
                          <a:pt x="91428" y="7323"/>
                          <a:pt x="80000" y="8450"/>
                          <a:pt x="80000" y="8450"/>
                        </a:cubicBezTo>
                        <a:cubicBezTo>
                          <a:pt x="80000" y="8450"/>
                          <a:pt x="75000" y="0"/>
                          <a:pt x="64285" y="563"/>
                        </a:cubicBezTo>
                        <a:cubicBezTo>
                          <a:pt x="49285"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8571" y="65352"/>
                          <a:pt x="49285" y="56901"/>
                          <a:pt x="51428" y="58591"/>
                        </a:cubicBezTo>
                        <a:cubicBezTo>
                          <a:pt x="54285" y="60281"/>
                          <a:pt x="57142" y="59718"/>
                          <a:pt x="57142" y="59718"/>
                        </a:cubicBezTo>
                        <a:cubicBezTo>
                          <a:pt x="57142" y="59718"/>
                          <a:pt x="57857"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000" y="61971"/>
                          <a:pt x="35000" y="61408"/>
                          <a:pt x="35000" y="61408"/>
                        </a:cubicBezTo>
                        <a:cubicBezTo>
                          <a:pt x="35000" y="61408"/>
                          <a:pt x="32857" y="58591"/>
                          <a:pt x="27857" y="58028"/>
                        </a:cubicBezTo>
                        <a:cubicBezTo>
                          <a:pt x="22857" y="58028"/>
                          <a:pt x="22857" y="63098"/>
                          <a:pt x="22857" y="63098"/>
                        </a:cubicBezTo>
                        <a:cubicBezTo>
                          <a:pt x="22857" y="63098"/>
                          <a:pt x="18571" y="63098"/>
                          <a:pt x="17857"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8571" y="82253"/>
                        </a:cubicBezTo>
                        <a:cubicBezTo>
                          <a:pt x="31428" y="87323"/>
                          <a:pt x="50000" y="95774"/>
                          <a:pt x="50000" y="95774"/>
                        </a:cubicBezTo>
                        <a:cubicBezTo>
                          <a:pt x="50000" y="95774"/>
                          <a:pt x="50714" y="103661"/>
                          <a:pt x="50000" y="108732"/>
                        </a:cubicBezTo>
                        <a:cubicBezTo>
                          <a:pt x="48571" y="113802"/>
                          <a:pt x="50000" y="116056"/>
                          <a:pt x="47142" y="117746"/>
                        </a:cubicBezTo>
                        <a:cubicBezTo>
                          <a:pt x="45000" y="119436"/>
                          <a:pt x="40000" y="119436"/>
                          <a:pt x="37857" y="119999"/>
                        </a:cubicBezTo>
                        <a:cubicBezTo>
                          <a:pt x="70000" y="119999"/>
                          <a:pt x="70000" y="119999"/>
                          <a:pt x="70000" y="119999"/>
                        </a:cubicBezTo>
                        <a:cubicBezTo>
                          <a:pt x="68571"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1428" y="81690"/>
                          <a:pt x="33571" y="81690"/>
                          <a:pt x="33571" y="81690"/>
                        </a:cubicBezTo>
                        <a:cubicBezTo>
                          <a:pt x="32857"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4" name="îṣļîḑé-Shape 2926">
                    <a:extLst>
                      <a:ext uri="{FF2B5EF4-FFF2-40B4-BE49-F238E27FC236}">
                        <a16:creationId xmlns="" xmlns:a16="http://schemas.microsoft.com/office/drawing/2014/main" id="{02E8B8BE-A09E-46B4-B0AA-045DA006667A}"/>
                      </a:ext>
                    </a:extLst>
                  </p:cNvPr>
                  <p:cNvSpPr/>
                  <p:nvPr/>
                </p:nvSpPr>
                <p:spPr>
                  <a:xfrm>
                    <a:off x="1924960" y="9350089"/>
                    <a:ext cx="774700" cy="977898"/>
                  </a:xfrm>
                  <a:custGeom>
                    <a:avLst/>
                    <a:gdLst/>
                    <a:ahLst/>
                    <a:cxnLst/>
                    <a:rect l="0" t="0" r="0" b="0"/>
                    <a:pathLst>
                      <a:path w="120000" h="120000" extrusionOk="0">
                        <a:moveTo>
                          <a:pt x="38208" y="119527"/>
                        </a:moveTo>
                        <a:cubicBezTo>
                          <a:pt x="37014" y="119527"/>
                          <a:pt x="37014" y="119527"/>
                          <a:pt x="37014" y="119527"/>
                        </a:cubicBezTo>
                        <a:cubicBezTo>
                          <a:pt x="37014" y="119527"/>
                          <a:pt x="37611" y="119527"/>
                          <a:pt x="38208" y="119527"/>
                        </a:cubicBezTo>
                        <a:close/>
                        <a:moveTo>
                          <a:pt x="70447" y="119527"/>
                        </a:moveTo>
                        <a:cubicBezTo>
                          <a:pt x="70447" y="119527"/>
                          <a:pt x="70447" y="119527"/>
                          <a:pt x="70447" y="119527"/>
                        </a:cubicBezTo>
                        <a:cubicBezTo>
                          <a:pt x="70447" y="120000"/>
                          <a:pt x="70447" y="120000"/>
                          <a:pt x="70447" y="120000"/>
                        </a:cubicBezTo>
                        <a:lnTo>
                          <a:pt x="70447" y="119527"/>
                        </a:lnTo>
                        <a:close/>
                        <a:moveTo>
                          <a:pt x="112835" y="34488"/>
                        </a:moveTo>
                        <a:cubicBezTo>
                          <a:pt x="114626" y="24094"/>
                          <a:pt x="103283" y="25039"/>
                          <a:pt x="100895" y="23622"/>
                        </a:cubicBezTo>
                        <a:cubicBezTo>
                          <a:pt x="98507" y="19842"/>
                          <a:pt x="91343" y="18425"/>
                          <a:pt x="91343" y="18425"/>
                        </a:cubicBezTo>
                        <a:cubicBezTo>
                          <a:pt x="91343" y="7086"/>
                          <a:pt x="80000" y="8503"/>
                          <a:pt x="80000" y="8503"/>
                        </a:cubicBezTo>
                        <a:cubicBezTo>
                          <a:pt x="80000" y="8503"/>
                          <a:pt x="75223" y="0"/>
                          <a:pt x="63880" y="472"/>
                        </a:cubicBezTo>
                        <a:cubicBezTo>
                          <a:pt x="49552" y="944"/>
                          <a:pt x="47761" y="12755"/>
                          <a:pt x="47761" y="12755"/>
                        </a:cubicBezTo>
                        <a:cubicBezTo>
                          <a:pt x="40000" y="12755"/>
                          <a:pt x="38805" y="18897"/>
                          <a:pt x="38805" y="18897"/>
                        </a:cubicBezTo>
                        <a:cubicBezTo>
                          <a:pt x="23880" y="16535"/>
                          <a:pt x="22089" y="26929"/>
                          <a:pt x="22089" y="26929"/>
                        </a:cubicBezTo>
                        <a:cubicBezTo>
                          <a:pt x="16716" y="25511"/>
                          <a:pt x="0" y="33070"/>
                          <a:pt x="7761" y="44409"/>
                        </a:cubicBezTo>
                        <a:cubicBezTo>
                          <a:pt x="14925" y="55748"/>
                          <a:pt x="31044" y="51968"/>
                          <a:pt x="31044" y="51968"/>
                        </a:cubicBezTo>
                        <a:cubicBezTo>
                          <a:pt x="39402" y="65196"/>
                          <a:pt x="49552" y="57165"/>
                          <a:pt x="51940" y="58582"/>
                        </a:cubicBezTo>
                        <a:cubicBezTo>
                          <a:pt x="54328" y="60000"/>
                          <a:pt x="57313" y="59527"/>
                          <a:pt x="57313" y="59527"/>
                        </a:cubicBezTo>
                        <a:cubicBezTo>
                          <a:pt x="57313" y="59527"/>
                          <a:pt x="58507" y="68503"/>
                          <a:pt x="55522" y="75590"/>
                        </a:cubicBezTo>
                        <a:cubicBezTo>
                          <a:pt x="53134" y="82677"/>
                          <a:pt x="51343" y="93070"/>
                          <a:pt x="51343" y="93070"/>
                        </a:cubicBezTo>
                        <a:cubicBezTo>
                          <a:pt x="51343" y="93070"/>
                          <a:pt x="43582" y="90708"/>
                          <a:pt x="39402" y="87874"/>
                        </a:cubicBezTo>
                        <a:cubicBezTo>
                          <a:pt x="35820" y="85511"/>
                          <a:pt x="35820" y="80787"/>
                          <a:pt x="35820" y="80787"/>
                        </a:cubicBezTo>
                        <a:cubicBezTo>
                          <a:pt x="37611" y="80787"/>
                          <a:pt x="38805" y="78425"/>
                          <a:pt x="38805" y="78425"/>
                        </a:cubicBezTo>
                        <a:cubicBezTo>
                          <a:pt x="44179" y="81259"/>
                          <a:pt x="48955" y="77007"/>
                          <a:pt x="48955" y="72283"/>
                        </a:cubicBezTo>
                        <a:cubicBezTo>
                          <a:pt x="48358" y="67559"/>
                          <a:pt x="42985" y="68031"/>
                          <a:pt x="42985" y="68031"/>
                        </a:cubicBezTo>
                        <a:cubicBezTo>
                          <a:pt x="42985" y="68031"/>
                          <a:pt x="42388" y="65669"/>
                          <a:pt x="40000" y="65669"/>
                        </a:cubicBezTo>
                        <a:cubicBezTo>
                          <a:pt x="40597" y="61889"/>
                          <a:pt x="35820" y="61417"/>
                          <a:pt x="35820" y="61417"/>
                        </a:cubicBezTo>
                        <a:cubicBezTo>
                          <a:pt x="35820" y="61417"/>
                          <a:pt x="33432" y="58582"/>
                          <a:pt x="28059" y="58110"/>
                        </a:cubicBezTo>
                        <a:cubicBezTo>
                          <a:pt x="23283" y="57637"/>
                          <a:pt x="22686" y="63307"/>
                          <a:pt x="22686" y="63307"/>
                        </a:cubicBezTo>
                        <a:cubicBezTo>
                          <a:pt x="22686" y="63307"/>
                          <a:pt x="19104" y="62834"/>
                          <a:pt x="18507" y="65669"/>
                        </a:cubicBezTo>
                        <a:cubicBezTo>
                          <a:pt x="13731"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1641" y="87401"/>
                          <a:pt x="50149" y="95905"/>
                          <a:pt x="50149" y="95905"/>
                        </a:cubicBezTo>
                        <a:cubicBezTo>
                          <a:pt x="50149" y="95905"/>
                          <a:pt x="50746" y="103464"/>
                          <a:pt x="50149" y="108661"/>
                        </a:cubicBezTo>
                        <a:cubicBezTo>
                          <a:pt x="48955" y="113385"/>
                          <a:pt x="50149"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4776" y="57637"/>
                          <a:pt x="89552" y="51968"/>
                          <a:pt x="89552" y="51968"/>
                        </a:cubicBezTo>
                        <a:cubicBezTo>
                          <a:pt x="89552" y="51968"/>
                          <a:pt x="101492" y="56220"/>
                          <a:pt x="109253" y="51496"/>
                        </a:cubicBezTo>
                        <a:cubicBezTo>
                          <a:pt x="120000" y="44409"/>
                          <a:pt x="112835" y="34488"/>
                          <a:pt x="112835" y="34488"/>
                        </a:cubicBezTo>
                        <a:close/>
                        <a:moveTo>
                          <a:pt x="31044" y="81732"/>
                        </a:moveTo>
                        <a:cubicBezTo>
                          <a:pt x="31641"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0447" y="60944"/>
                          <a:pt x="70447" y="60944"/>
                          <a:pt x="70447" y="60944"/>
                        </a:cubicBezTo>
                        <a:cubicBezTo>
                          <a:pt x="70447" y="60944"/>
                          <a:pt x="68656" y="67559"/>
                          <a:pt x="62686" y="72283"/>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5" name="îṣļîḑé-Shape 2927">
                    <a:extLst>
                      <a:ext uri="{FF2B5EF4-FFF2-40B4-BE49-F238E27FC236}">
                        <a16:creationId xmlns="" xmlns:a16="http://schemas.microsoft.com/office/drawing/2014/main" id="{CD9E94B1-60B4-4873-B978-5715B283B2B2}"/>
                      </a:ext>
                    </a:extLst>
                  </p:cNvPr>
                  <p:cNvSpPr/>
                  <p:nvPr/>
                </p:nvSpPr>
                <p:spPr>
                  <a:xfrm>
                    <a:off x="1002391" y="9219914"/>
                    <a:ext cx="876300" cy="1108074"/>
                  </a:xfrm>
                  <a:custGeom>
                    <a:avLst/>
                    <a:gdLst/>
                    <a:ahLst/>
                    <a:cxnLst/>
                    <a:rect l="0" t="0" r="0" b="0"/>
                    <a:pathLst>
                      <a:path w="120000" h="120000" extrusionOk="0">
                        <a:moveTo>
                          <a:pt x="107894" y="68333"/>
                        </a:moveTo>
                        <a:cubicBezTo>
                          <a:pt x="107894" y="68333"/>
                          <a:pt x="106315" y="64166"/>
                          <a:pt x="101578" y="65416"/>
                        </a:cubicBezTo>
                        <a:cubicBezTo>
                          <a:pt x="101052" y="62916"/>
                          <a:pt x="97368" y="63333"/>
                          <a:pt x="97368" y="63333"/>
                        </a:cubicBezTo>
                        <a:cubicBezTo>
                          <a:pt x="97368" y="63333"/>
                          <a:pt x="96842" y="57500"/>
                          <a:pt x="92105" y="57916"/>
                        </a:cubicBezTo>
                        <a:cubicBezTo>
                          <a:pt x="86842" y="58333"/>
                          <a:pt x="84736" y="61250"/>
                          <a:pt x="84736" y="61250"/>
                        </a:cubicBezTo>
                        <a:cubicBezTo>
                          <a:pt x="84736" y="61250"/>
                          <a:pt x="79473" y="61666"/>
                          <a:pt x="80000" y="65416"/>
                        </a:cubicBezTo>
                        <a:cubicBezTo>
                          <a:pt x="77368" y="65833"/>
                          <a:pt x="76842" y="67916"/>
                          <a:pt x="76842" y="67916"/>
                        </a:cubicBezTo>
                        <a:cubicBezTo>
                          <a:pt x="76842" y="67916"/>
                          <a:pt x="71578" y="67500"/>
                          <a:pt x="71052" y="72500"/>
                        </a:cubicBezTo>
                        <a:cubicBezTo>
                          <a:pt x="71052" y="77083"/>
                          <a:pt x="75789" y="81250"/>
                          <a:pt x="81052" y="78333"/>
                        </a:cubicBezTo>
                        <a:cubicBezTo>
                          <a:pt x="81052" y="78333"/>
                          <a:pt x="82631" y="80833"/>
                          <a:pt x="84210" y="80833"/>
                        </a:cubicBezTo>
                        <a:cubicBezTo>
                          <a:pt x="84210" y="80833"/>
                          <a:pt x="84210" y="85833"/>
                          <a:pt x="80526" y="87916"/>
                        </a:cubicBezTo>
                        <a:cubicBezTo>
                          <a:pt x="76315" y="90416"/>
                          <a:pt x="68947" y="92916"/>
                          <a:pt x="68947" y="92916"/>
                        </a:cubicBezTo>
                        <a:cubicBezTo>
                          <a:pt x="68947" y="92916"/>
                          <a:pt x="66842" y="82500"/>
                          <a:pt x="64210" y="75416"/>
                        </a:cubicBezTo>
                        <a:cubicBezTo>
                          <a:pt x="61578" y="68333"/>
                          <a:pt x="62631" y="59583"/>
                          <a:pt x="62631" y="59583"/>
                        </a:cubicBezTo>
                        <a:cubicBezTo>
                          <a:pt x="62631" y="59583"/>
                          <a:pt x="65789" y="60000"/>
                          <a:pt x="68421" y="58333"/>
                        </a:cubicBezTo>
                        <a:cubicBezTo>
                          <a:pt x="70526" y="57083"/>
                          <a:pt x="81052" y="65000"/>
                          <a:pt x="89473" y="52083"/>
                        </a:cubicBezTo>
                        <a:cubicBezTo>
                          <a:pt x="89473" y="52083"/>
                          <a:pt x="104736" y="55416"/>
                          <a:pt x="112631" y="44166"/>
                        </a:cubicBezTo>
                        <a:cubicBezTo>
                          <a:pt x="119999" y="32916"/>
                          <a:pt x="103684" y="25416"/>
                          <a:pt x="97894" y="26666"/>
                        </a:cubicBezTo>
                        <a:cubicBezTo>
                          <a:pt x="97894" y="26666"/>
                          <a:pt x="96315" y="16250"/>
                          <a:pt x="81578" y="18750"/>
                        </a:cubicBezTo>
                        <a:cubicBezTo>
                          <a:pt x="81578" y="18750"/>
                          <a:pt x="80000" y="12500"/>
                          <a:pt x="72105" y="12916"/>
                        </a:cubicBezTo>
                        <a:cubicBezTo>
                          <a:pt x="72105" y="12916"/>
                          <a:pt x="70526" y="833"/>
                          <a:pt x="55789" y="0"/>
                        </a:cubicBezTo>
                        <a:cubicBezTo>
                          <a:pt x="44736" y="0"/>
                          <a:pt x="40000" y="8333"/>
                          <a:pt x="40000" y="8333"/>
                        </a:cubicBezTo>
                        <a:cubicBezTo>
                          <a:pt x="40000" y="8333"/>
                          <a:pt x="28421" y="7083"/>
                          <a:pt x="28421" y="18333"/>
                        </a:cubicBezTo>
                        <a:cubicBezTo>
                          <a:pt x="28421" y="18333"/>
                          <a:pt x="21578" y="19583"/>
                          <a:pt x="18947" y="23750"/>
                        </a:cubicBezTo>
                        <a:cubicBezTo>
                          <a:pt x="16842" y="25000"/>
                          <a:pt x="5263" y="24166"/>
                          <a:pt x="7368" y="34166"/>
                        </a:cubicBezTo>
                        <a:cubicBezTo>
                          <a:pt x="7368" y="34166"/>
                          <a:pt x="0" y="44166"/>
                          <a:pt x="10526" y="51666"/>
                        </a:cubicBezTo>
                        <a:cubicBezTo>
                          <a:pt x="18947" y="56250"/>
                          <a:pt x="30526" y="51666"/>
                          <a:pt x="30526" y="51666"/>
                        </a:cubicBezTo>
                        <a:cubicBezTo>
                          <a:pt x="30526" y="51666"/>
                          <a:pt x="35263" y="57500"/>
                          <a:pt x="43157" y="59166"/>
                        </a:cubicBezTo>
                        <a:cubicBezTo>
                          <a:pt x="43157" y="59166"/>
                          <a:pt x="49473" y="70833"/>
                          <a:pt x="55263" y="77916"/>
                        </a:cubicBezTo>
                        <a:cubicBezTo>
                          <a:pt x="56315" y="79166"/>
                          <a:pt x="61578" y="89166"/>
                          <a:pt x="59473" y="101666"/>
                        </a:cubicBezTo>
                        <a:cubicBezTo>
                          <a:pt x="57368" y="112916"/>
                          <a:pt x="51052" y="118750"/>
                          <a:pt x="49999" y="119583"/>
                        </a:cubicBezTo>
                        <a:cubicBezTo>
                          <a:pt x="82105" y="119583"/>
                          <a:pt x="82105" y="119583"/>
                          <a:pt x="82105" y="119583"/>
                        </a:cubicBezTo>
                        <a:cubicBezTo>
                          <a:pt x="80000" y="119583"/>
                          <a:pt x="74736" y="119583"/>
                          <a:pt x="72631" y="117916"/>
                        </a:cubicBezTo>
                        <a:cubicBezTo>
                          <a:pt x="69473" y="115833"/>
                          <a:pt x="71052" y="113750"/>
                          <a:pt x="70000" y="108750"/>
                        </a:cubicBezTo>
                        <a:cubicBezTo>
                          <a:pt x="69473" y="103333"/>
                          <a:pt x="69473" y="95833"/>
                          <a:pt x="69473" y="95833"/>
                        </a:cubicBezTo>
                        <a:cubicBezTo>
                          <a:pt x="69473" y="95833"/>
                          <a:pt x="88421" y="87500"/>
                          <a:pt x="91052" y="82083"/>
                        </a:cubicBezTo>
                        <a:cubicBezTo>
                          <a:pt x="93157" y="82500"/>
                          <a:pt x="105263" y="82083"/>
                          <a:pt x="105263" y="78750"/>
                        </a:cubicBezTo>
                        <a:cubicBezTo>
                          <a:pt x="107368" y="79583"/>
                          <a:pt x="114736" y="77500"/>
                          <a:pt x="114210" y="72916"/>
                        </a:cubicBezTo>
                        <a:cubicBezTo>
                          <a:pt x="112631" y="68750"/>
                          <a:pt x="107894" y="68333"/>
                          <a:pt x="107894" y="68333"/>
                        </a:cubicBezTo>
                        <a:close/>
                        <a:moveTo>
                          <a:pt x="49473" y="60833"/>
                        </a:moveTo>
                        <a:cubicBezTo>
                          <a:pt x="56842" y="60833"/>
                          <a:pt x="56842" y="60833"/>
                          <a:pt x="56842" y="60833"/>
                        </a:cubicBezTo>
                        <a:cubicBezTo>
                          <a:pt x="56315" y="65000"/>
                          <a:pt x="57368" y="72500"/>
                          <a:pt x="57368" y="72500"/>
                        </a:cubicBezTo>
                        <a:cubicBezTo>
                          <a:pt x="51578" y="67500"/>
                          <a:pt x="49473" y="60833"/>
                          <a:pt x="49473" y="60833"/>
                        </a:cubicBezTo>
                        <a:close/>
                        <a:moveTo>
                          <a:pt x="85263" y="85000"/>
                        </a:moveTo>
                        <a:cubicBezTo>
                          <a:pt x="85263" y="85000"/>
                          <a:pt x="86842" y="83333"/>
                          <a:pt x="86315" y="81666"/>
                        </a:cubicBezTo>
                        <a:cubicBezTo>
                          <a:pt x="86315" y="81666"/>
                          <a:pt x="88421" y="81666"/>
                          <a:pt x="88947" y="81666"/>
                        </a:cubicBezTo>
                        <a:cubicBezTo>
                          <a:pt x="88947" y="81666"/>
                          <a:pt x="87368" y="83750"/>
                          <a:pt x="85263" y="85000"/>
                        </a:cubicBezTo>
                        <a:close/>
                        <a:moveTo>
                          <a:pt x="82631" y="119583"/>
                        </a:moveTo>
                        <a:cubicBezTo>
                          <a:pt x="82105" y="119583"/>
                          <a:pt x="82105" y="119583"/>
                          <a:pt x="82105" y="119583"/>
                        </a:cubicBezTo>
                        <a:cubicBezTo>
                          <a:pt x="82631" y="119583"/>
                          <a:pt x="82631" y="119583"/>
                          <a:pt x="82631" y="119583"/>
                        </a:cubicBezTo>
                        <a:close/>
                        <a:moveTo>
                          <a:pt x="49473" y="120000"/>
                        </a:moveTo>
                        <a:cubicBezTo>
                          <a:pt x="49473" y="120000"/>
                          <a:pt x="49473" y="120000"/>
                          <a:pt x="49999" y="119583"/>
                        </a:cubicBezTo>
                        <a:cubicBezTo>
                          <a:pt x="49473" y="119583"/>
                          <a:pt x="49473" y="119583"/>
                          <a:pt x="49473" y="119583"/>
                        </a:cubicBezTo>
                        <a:lnTo>
                          <a:pt x="49473" y="120000"/>
                        </a:ln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sp>
            <p:nvSpPr>
              <p:cNvPr id="109" name="îṣļîḑé-Shape 2928">
                <a:extLst>
                  <a:ext uri="{FF2B5EF4-FFF2-40B4-BE49-F238E27FC236}">
                    <a16:creationId xmlns="" xmlns:a16="http://schemas.microsoft.com/office/drawing/2014/main" id="{FFB90FF3-D9E0-4384-B3FA-CB673CC9D248}"/>
                  </a:ext>
                </a:extLst>
              </p:cNvPr>
              <p:cNvSpPr/>
              <p:nvPr/>
            </p:nvSpPr>
            <p:spPr>
              <a:xfrm>
                <a:off x="5167314" y="9550114"/>
                <a:ext cx="612775" cy="777876"/>
              </a:xfrm>
              <a:custGeom>
                <a:avLst/>
                <a:gdLst/>
                <a:ahLst/>
                <a:cxnLst/>
                <a:rect l="0" t="0" r="0" b="0"/>
                <a:pathLst>
                  <a:path w="120000" h="120000" extrusionOk="0">
                    <a:moveTo>
                      <a:pt x="37735" y="120000"/>
                    </a:moveTo>
                    <a:cubicBezTo>
                      <a:pt x="36981" y="120000"/>
                      <a:pt x="36981" y="120000"/>
                      <a:pt x="36981" y="120000"/>
                    </a:cubicBezTo>
                    <a:cubicBezTo>
                      <a:pt x="36981" y="120000"/>
                      <a:pt x="37735" y="120000"/>
                      <a:pt x="37735" y="120000"/>
                    </a:cubicBezTo>
                    <a:close/>
                    <a:moveTo>
                      <a:pt x="70943" y="120000"/>
                    </a:moveTo>
                    <a:cubicBezTo>
                      <a:pt x="70188" y="120000"/>
                      <a:pt x="70188" y="120000"/>
                      <a:pt x="70188" y="120000"/>
                    </a:cubicBezTo>
                    <a:cubicBezTo>
                      <a:pt x="70188" y="120000"/>
                      <a:pt x="70943" y="120000"/>
                      <a:pt x="70943" y="120000"/>
                    </a:cubicBezTo>
                    <a:close/>
                    <a:moveTo>
                      <a:pt x="113207" y="34455"/>
                    </a:moveTo>
                    <a:cubicBezTo>
                      <a:pt x="115471" y="24356"/>
                      <a:pt x="103396" y="24950"/>
                      <a:pt x="101132" y="23762"/>
                    </a:cubicBezTo>
                    <a:cubicBezTo>
                      <a:pt x="98867" y="19603"/>
                      <a:pt x="92075" y="18415"/>
                      <a:pt x="92075" y="18415"/>
                    </a:cubicBezTo>
                    <a:cubicBezTo>
                      <a:pt x="92075" y="7128"/>
                      <a:pt x="80000" y="8316"/>
                      <a:pt x="80000" y="8316"/>
                    </a:cubicBezTo>
                    <a:cubicBezTo>
                      <a:pt x="80000" y="8316"/>
                      <a:pt x="75471" y="0"/>
                      <a:pt x="64150" y="0"/>
                    </a:cubicBezTo>
                    <a:cubicBezTo>
                      <a:pt x="49811" y="594"/>
                      <a:pt x="48301" y="12475"/>
                      <a:pt x="48301" y="12475"/>
                    </a:cubicBezTo>
                    <a:cubicBezTo>
                      <a:pt x="40000" y="12475"/>
                      <a:pt x="38490" y="18415"/>
                      <a:pt x="38490" y="18415"/>
                    </a:cubicBezTo>
                    <a:cubicBezTo>
                      <a:pt x="24150" y="16039"/>
                      <a:pt x="21886" y="26732"/>
                      <a:pt x="21886" y="26732"/>
                    </a:cubicBezTo>
                    <a:cubicBezTo>
                      <a:pt x="16603" y="25544"/>
                      <a:pt x="0" y="33267"/>
                      <a:pt x="7547" y="43960"/>
                    </a:cubicBezTo>
                    <a:cubicBezTo>
                      <a:pt x="15094" y="55247"/>
                      <a:pt x="30943" y="52277"/>
                      <a:pt x="30943" y="52277"/>
                    </a:cubicBezTo>
                    <a:cubicBezTo>
                      <a:pt x="39245" y="65346"/>
                      <a:pt x="49056" y="57029"/>
                      <a:pt x="52075" y="58217"/>
                    </a:cubicBezTo>
                    <a:cubicBezTo>
                      <a:pt x="54339" y="60000"/>
                      <a:pt x="57358" y="59405"/>
                      <a:pt x="57358" y="59405"/>
                    </a:cubicBezTo>
                    <a:cubicBezTo>
                      <a:pt x="57358" y="59405"/>
                      <a:pt x="58113" y="68316"/>
                      <a:pt x="55849" y="75445"/>
                    </a:cubicBezTo>
                    <a:cubicBezTo>
                      <a:pt x="52830" y="82574"/>
                      <a:pt x="51320" y="92673"/>
                      <a:pt x="51320" y="92673"/>
                    </a:cubicBezTo>
                    <a:cubicBezTo>
                      <a:pt x="51320" y="92673"/>
                      <a:pt x="43773" y="90297"/>
                      <a:pt x="40000" y="87920"/>
                    </a:cubicBezTo>
                    <a:cubicBezTo>
                      <a:pt x="35471" y="85544"/>
                      <a:pt x="35471" y="80792"/>
                      <a:pt x="35471" y="80792"/>
                    </a:cubicBezTo>
                    <a:cubicBezTo>
                      <a:pt x="37735" y="80792"/>
                      <a:pt x="38490" y="78415"/>
                      <a:pt x="38490" y="78415"/>
                    </a:cubicBezTo>
                    <a:cubicBezTo>
                      <a:pt x="44528" y="81386"/>
                      <a:pt x="49056" y="77227"/>
                      <a:pt x="49056" y="72475"/>
                    </a:cubicBezTo>
                    <a:cubicBezTo>
                      <a:pt x="48301" y="67722"/>
                      <a:pt x="43018" y="67722"/>
                      <a:pt x="43018" y="67722"/>
                    </a:cubicBezTo>
                    <a:cubicBezTo>
                      <a:pt x="43018" y="67722"/>
                      <a:pt x="42264" y="65940"/>
                      <a:pt x="40000" y="65346"/>
                    </a:cubicBezTo>
                    <a:cubicBezTo>
                      <a:pt x="40754" y="61782"/>
                      <a:pt x="35471" y="61188"/>
                      <a:pt x="35471" y="61188"/>
                    </a:cubicBezTo>
                    <a:cubicBezTo>
                      <a:pt x="35471" y="61188"/>
                      <a:pt x="33207" y="58217"/>
                      <a:pt x="27924" y="58217"/>
                    </a:cubicBezTo>
                    <a:cubicBezTo>
                      <a:pt x="23396" y="57623"/>
                      <a:pt x="22641" y="62970"/>
                      <a:pt x="22641" y="62970"/>
                    </a:cubicBezTo>
                    <a:cubicBezTo>
                      <a:pt x="22641" y="62970"/>
                      <a:pt x="18867" y="62970"/>
                      <a:pt x="18113" y="65346"/>
                    </a:cubicBezTo>
                    <a:cubicBezTo>
                      <a:pt x="13584" y="64158"/>
                      <a:pt x="12075" y="68316"/>
                      <a:pt x="12075" y="68316"/>
                    </a:cubicBezTo>
                    <a:cubicBezTo>
                      <a:pt x="12075" y="68316"/>
                      <a:pt x="6792" y="68910"/>
                      <a:pt x="6037" y="72475"/>
                    </a:cubicBezTo>
                    <a:cubicBezTo>
                      <a:pt x="5283" y="77821"/>
                      <a:pt x="12830" y="79603"/>
                      <a:pt x="15094" y="78415"/>
                    </a:cubicBezTo>
                    <a:cubicBezTo>
                      <a:pt x="15094" y="81980"/>
                      <a:pt x="27169" y="82574"/>
                      <a:pt x="28679" y="81980"/>
                    </a:cubicBezTo>
                    <a:cubicBezTo>
                      <a:pt x="31698" y="87326"/>
                      <a:pt x="50566" y="96237"/>
                      <a:pt x="50566" y="96237"/>
                    </a:cubicBezTo>
                    <a:cubicBezTo>
                      <a:pt x="50566" y="96237"/>
                      <a:pt x="50566" y="103366"/>
                      <a:pt x="49811" y="108712"/>
                    </a:cubicBezTo>
                    <a:cubicBezTo>
                      <a:pt x="49056" y="113465"/>
                      <a:pt x="50566" y="115841"/>
                      <a:pt x="47547" y="117623"/>
                    </a:cubicBezTo>
                    <a:cubicBezTo>
                      <a:pt x="45283" y="119405"/>
                      <a:pt x="40000" y="119405"/>
                      <a:pt x="37735" y="120000"/>
                    </a:cubicBezTo>
                    <a:cubicBezTo>
                      <a:pt x="70188" y="120000"/>
                      <a:pt x="70188" y="120000"/>
                      <a:pt x="70188" y="120000"/>
                    </a:cubicBezTo>
                    <a:cubicBezTo>
                      <a:pt x="69433" y="118811"/>
                      <a:pt x="62641" y="112871"/>
                      <a:pt x="61132" y="101584"/>
                    </a:cubicBezTo>
                    <a:cubicBezTo>
                      <a:pt x="58867" y="89108"/>
                      <a:pt x="63396" y="79009"/>
                      <a:pt x="64905" y="77821"/>
                    </a:cubicBezTo>
                    <a:cubicBezTo>
                      <a:pt x="70188" y="70693"/>
                      <a:pt x="76981" y="58811"/>
                      <a:pt x="76981" y="58811"/>
                    </a:cubicBezTo>
                    <a:cubicBezTo>
                      <a:pt x="85283" y="57623"/>
                      <a:pt x="89811" y="51683"/>
                      <a:pt x="89811" y="51683"/>
                    </a:cubicBezTo>
                    <a:cubicBezTo>
                      <a:pt x="89811" y="51683"/>
                      <a:pt x="101886" y="56435"/>
                      <a:pt x="110188" y="51683"/>
                    </a:cubicBezTo>
                    <a:cubicBezTo>
                      <a:pt x="120000" y="43960"/>
                      <a:pt x="113207" y="34455"/>
                      <a:pt x="113207" y="34455"/>
                    </a:cubicBezTo>
                    <a:close/>
                    <a:moveTo>
                      <a:pt x="30943" y="81386"/>
                    </a:moveTo>
                    <a:cubicBezTo>
                      <a:pt x="31698" y="81386"/>
                      <a:pt x="33962" y="81386"/>
                      <a:pt x="33962" y="81386"/>
                    </a:cubicBezTo>
                    <a:cubicBezTo>
                      <a:pt x="33207" y="83168"/>
                      <a:pt x="34716" y="84950"/>
                      <a:pt x="34716" y="84950"/>
                    </a:cubicBezTo>
                    <a:cubicBezTo>
                      <a:pt x="32452" y="83762"/>
                      <a:pt x="30943" y="81386"/>
                      <a:pt x="30943" y="81386"/>
                    </a:cubicBezTo>
                    <a:close/>
                    <a:moveTo>
                      <a:pt x="62641" y="72475"/>
                    </a:moveTo>
                    <a:cubicBezTo>
                      <a:pt x="62641" y="72475"/>
                      <a:pt x="64150" y="64752"/>
                      <a:pt x="63396" y="60594"/>
                    </a:cubicBezTo>
                    <a:cubicBezTo>
                      <a:pt x="70943" y="61188"/>
                      <a:pt x="70943" y="61188"/>
                      <a:pt x="70943" y="61188"/>
                    </a:cubicBezTo>
                    <a:cubicBezTo>
                      <a:pt x="70943" y="61188"/>
                      <a:pt x="68679" y="67128"/>
                      <a:pt x="62641" y="72475"/>
                    </a:cubicBezTo>
                    <a:close/>
                  </a:path>
                </a:pathLst>
              </a:custGeom>
              <a:grp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grpSp>
        <p:nvGrpSpPr>
          <p:cNvPr id="40" name="组合 39">
            <a:extLst>
              <a:ext uri="{FF2B5EF4-FFF2-40B4-BE49-F238E27FC236}">
                <a16:creationId xmlns="" xmlns:a16="http://schemas.microsoft.com/office/drawing/2014/main" id="{6F77ECC6-A77F-4F4D-8061-DD55909E8B35}"/>
              </a:ext>
            </a:extLst>
          </p:cNvPr>
          <p:cNvGrpSpPr/>
          <p:nvPr/>
        </p:nvGrpSpPr>
        <p:grpSpPr>
          <a:xfrm>
            <a:off x="9812307" y="4378135"/>
            <a:ext cx="914400" cy="760281"/>
            <a:chOff x="10065578" y="4377015"/>
            <a:chExt cx="914400" cy="760281"/>
          </a:xfrm>
        </p:grpSpPr>
        <p:sp>
          <p:nvSpPr>
            <p:cNvPr id="104" name="îṣļîḑé-PA_形状 2778">
              <a:extLst>
                <a:ext uri="{FF2B5EF4-FFF2-40B4-BE49-F238E27FC236}">
                  <a16:creationId xmlns="" xmlns:a16="http://schemas.microsoft.com/office/drawing/2014/main" id="{3A449A32-5105-400A-8410-31F7CF9EB6B1}"/>
                </a:ext>
              </a:extLst>
            </p:cNvPr>
            <p:cNvSpPr/>
            <p:nvPr/>
          </p:nvSpPr>
          <p:spPr>
            <a:xfrm>
              <a:off x="10383114" y="4377015"/>
              <a:ext cx="279328" cy="278899"/>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chemeClr val="bg1"/>
            </a:solidFill>
            <a:ln w="12700">
              <a:miter lim="400000"/>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5" name="îṣļîḑé-文本框 47">
              <a:extLst>
                <a:ext uri="{FF2B5EF4-FFF2-40B4-BE49-F238E27FC236}">
                  <a16:creationId xmlns="" xmlns:a16="http://schemas.microsoft.com/office/drawing/2014/main" id="{37F96942-A37B-4E39-AE6D-86D02EB343DC}"/>
                </a:ext>
              </a:extLst>
            </p:cNvPr>
            <p:cNvSpPr txBox="1"/>
            <p:nvPr/>
          </p:nvSpPr>
          <p:spPr>
            <a:xfrm>
              <a:off x="10065578" y="4709802"/>
              <a:ext cx="914400" cy="427494"/>
            </a:xfrm>
            <a:prstGeom prst="rect">
              <a:avLst/>
            </a:prstGeom>
            <a:noFill/>
          </p:spPr>
          <p:txBody>
            <a:bodyPr wrap="none" lIns="90000" tIns="46800" rIns="90000" bIns="46800" anchor="ctr" anchorCtr="0">
              <a:normAutofit/>
            </a:bodyPr>
            <a:lstStyle/>
            <a:p>
              <a:pPr algn="ctr"/>
              <a:r>
                <a:rPr lang="zh-CN" altLang="en-US" sz="1600" b="1">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关键词</a:t>
              </a:r>
              <a:endParaRPr lang="zh-CN" altLang="en-US" sz="16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81" name="îṣļîḑé-Shape 2930">
            <a:extLst>
              <a:ext uri="{FF2B5EF4-FFF2-40B4-BE49-F238E27FC236}">
                <a16:creationId xmlns="" xmlns:a16="http://schemas.microsoft.com/office/drawing/2014/main" id="{9BEBEBE1-5351-4983-951E-1E28B7723E1A}"/>
              </a:ext>
            </a:extLst>
          </p:cNvPr>
          <p:cNvSpPr/>
          <p:nvPr/>
        </p:nvSpPr>
        <p:spPr>
          <a:xfrm>
            <a:off x="943166" y="4465517"/>
            <a:ext cx="1908937" cy="2410511"/>
          </a:xfrm>
          <a:custGeom>
            <a:avLst/>
            <a:gdLst/>
            <a:ahLst/>
            <a:cxnLst/>
            <a:rect l="0" t="0" r="0" b="0"/>
            <a:pathLst>
              <a:path w="120000" h="120000" extrusionOk="0">
                <a:moveTo>
                  <a:pt x="38225" y="119744"/>
                </a:moveTo>
                <a:cubicBezTo>
                  <a:pt x="37258" y="119744"/>
                  <a:pt x="37258" y="119744"/>
                  <a:pt x="37258" y="119744"/>
                </a:cubicBezTo>
                <a:cubicBezTo>
                  <a:pt x="37258" y="119744"/>
                  <a:pt x="37580" y="119872"/>
                  <a:pt x="38225" y="119744"/>
                </a:cubicBezTo>
                <a:close/>
                <a:moveTo>
                  <a:pt x="70483" y="119744"/>
                </a:moveTo>
                <a:cubicBezTo>
                  <a:pt x="70322" y="119744"/>
                  <a:pt x="70322" y="119744"/>
                  <a:pt x="70322" y="119744"/>
                </a:cubicBezTo>
                <a:cubicBezTo>
                  <a:pt x="70483" y="119872"/>
                  <a:pt x="70483" y="120000"/>
                  <a:pt x="70483" y="120000"/>
                </a:cubicBezTo>
                <a:lnTo>
                  <a:pt x="70483" y="119744"/>
                </a:lnTo>
                <a:close/>
                <a:moveTo>
                  <a:pt x="112741" y="34340"/>
                </a:moveTo>
                <a:cubicBezTo>
                  <a:pt x="115000" y="24127"/>
                  <a:pt x="103548" y="25021"/>
                  <a:pt x="101129" y="23744"/>
                </a:cubicBezTo>
                <a:cubicBezTo>
                  <a:pt x="98709" y="19659"/>
                  <a:pt x="91774" y="18510"/>
                  <a:pt x="91774" y="18510"/>
                </a:cubicBezTo>
                <a:cubicBezTo>
                  <a:pt x="91612" y="7021"/>
                  <a:pt x="80322" y="8170"/>
                  <a:pt x="80322" y="8170"/>
                </a:cubicBezTo>
                <a:cubicBezTo>
                  <a:pt x="80322" y="8170"/>
                  <a:pt x="75645" y="0"/>
                  <a:pt x="64193" y="127"/>
                </a:cubicBezTo>
                <a:cubicBezTo>
                  <a:pt x="49838" y="765"/>
                  <a:pt x="48064" y="12765"/>
                  <a:pt x="48064" y="12765"/>
                </a:cubicBezTo>
                <a:cubicBezTo>
                  <a:pt x="40161" y="12382"/>
                  <a:pt x="38870" y="18638"/>
                  <a:pt x="38870" y="18638"/>
                </a:cubicBezTo>
                <a:cubicBezTo>
                  <a:pt x="24032" y="16340"/>
                  <a:pt x="22096" y="26808"/>
                  <a:pt x="22096" y="26808"/>
                </a:cubicBezTo>
                <a:cubicBezTo>
                  <a:pt x="16612" y="25659"/>
                  <a:pt x="0" y="33063"/>
                  <a:pt x="7580" y="44297"/>
                </a:cubicBezTo>
                <a:cubicBezTo>
                  <a:pt x="15161" y="55531"/>
                  <a:pt x="30967" y="52085"/>
                  <a:pt x="30967" y="52085"/>
                </a:cubicBezTo>
                <a:cubicBezTo>
                  <a:pt x="39193" y="65234"/>
                  <a:pt x="49516" y="57063"/>
                  <a:pt x="51935" y="58468"/>
                </a:cubicBezTo>
                <a:cubicBezTo>
                  <a:pt x="54354" y="59872"/>
                  <a:pt x="57580" y="59744"/>
                  <a:pt x="57580" y="59744"/>
                </a:cubicBezTo>
                <a:cubicBezTo>
                  <a:pt x="57580" y="59744"/>
                  <a:pt x="58387" y="68425"/>
                  <a:pt x="55806" y="75446"/>
                </a:cubicBezTo>
                <a:cubicBezTo>
                  <a:pt x="53225" y="82468"/>
                  <a:pt x="51451" y="92808"/>
                  <a:pt x="51451" y="92808"/>
                </a:cubicBezTo>
                <a:cubicBezTo>
                  <a:pt x="51451" y="92808"/>
                  <a:pt x="43870" y="90510"/>
                  <a:pt x="39838" y="88085"/>
                </a:cubicBezTo>
                <a:cubicBezTo>
                  <a:pt x="35806" y="85659"/>
                  <a:pt x="35806" y="80936"/>
                  <a:pt x="35806" y="80936"/>
                </a:cubicBezTo>
                <a:cubicBezTo>
                  <a:pt x="37580" y="80808"/>
                  <a:pt x="38870" y="78382"/>
                  <a:pt x="38870" y="78382"/>
                </a:cubicBezTo>
                <a:cubicBezTo>
                  <a:pt x="44516" y="81446"/>
                  <a:pt x="49193" y="77234"/>
                  <a:pt x="49032" y="72510"/>
                </a:cubicBezTo>
                <a:cubicBezTo>
                  <a:pt x="48709" y="67659"/>
                  <a:pt x="43225" y="67787"/>
                  <a:pt x="43225" y="67787"/>
                </a:cubicBezTo>
                <a:cubicBezTo>
                  <a:pt x="43225" y="67787"/>
                  <a:pt x="42741" y="65872"/>
                  <a:pt x="40000" y="65361"/>
                </a:cubicBezTo>
                <a:cubicBezTo>
                  <a:pt x="40645" y="61659"/>
                  <a:pt x="35645" y="61404"/>
                  <a:pt x="35645" y="61404"/>
                </a:cubicBezTo>
                <a:cubicBezTo>
                  <a:pt x="35645" y="61404"/>
                  <a:pt x="33387" y="58468"/>
                  <a:pt x="28387" y="58085"/>
                </a:cubicBezTo>
                <a:cubicBezTo>
                  <a:pt x="23225" y="57702"/>
                  <a:pt x="23064" y="63319"/>
                  <a:pt x="23064" y="63319"/>
                </a:cubicBezTo>
                <a:cubicBezTo>
                  <a:pt x="23064" y="63319"/>
                  <a:pt x="18870" y="63063"/>
                  <a:pt x="18548" y="65617"/>
                </a:cubicBezTo>
                <a:cubicBezTo>
                  <a:pt x="14032" y="64085"/>
                  <a:pt x="12258" y="68425"/>
                  <a:pt x="12258" y="68425"/>
                </a:cubicBezTo>
                <a:cubicBezTo>
                  <a:pt x="12258" y="68425"/>
                  <a:pt x="7258" y="68808"/>
                  <a:pt x="6129" y="72765"/>
                </a:cubicBezTo>
                <a:cubicBezTo>
                  <a:pt x="5322" y="77617"/>
                  <a:pt x="12903" y="79531"/>
                  <a:pt x="15000" y="78638"/>
                </a:cubicBezTo>
                <a:cubicBezTo>
                  <a:pt x="15000" y="81957"/>
                  <a:pt x="27258" y="82595"/>
                  <a:pt x="29193" y="82085"/>
                </a:cubicBezTo>
                <a:cubicBezTo>
                  <a:pt x="31935" y="87446"/>
                  <a:pt x="50483" y="96000"/>
                  <a:pt x="50483" y="96000"/>
                </a:cubicBezTo>
                <a:cubicBezTo>
                  <a:pt x="50483" y="96000"/>
                  <a:pt x="50806" y="103531"/>
                  <a:pt x="50000" y="108638"/>
                </a:cubicBezTo>
                <a:cubicBezTo>
                  <a:pt x="49193" y="113617"/>
                  <a:pt x="50483" y="115914"/>
                  <a:pt x="47741" y="117957"/>
                </a:cubicBezTo>
                <a:cubicBezTo>
                  <a:pt x="45483" y="119489"/>
                  <a:pt x="40322" y="119744"/>
                  <a:pt x="38225" y="119744"/>
                </a:cubicBezTo>
                <a:cubicBezTo>
                  <a:pt x="70322" y="119744"/>
                  <a:pt x="70322" y="119744"/>
                  <a:pt x="70322" y="119744"/>
                </a:cubicBezTo>
                <a:cubicBezTo>
                  <a:pt x="69193" y="118723"/>
                  <a:pt x="62903" y="112723"/>
                  <a:pt x="60806" y="101489"/>
                </a:cubicBezTo>
                <a:cubicBezTo>
                  <a:pt x="58709" y="89106"/>
                  <a:pt x="63709" y="79276"/>
                  <a:pt x="65161" y="77872"/>
                </a:cubicBezTo>
                <a:cubicBezTo>
                  <a:pt x="70483" y="70851"/>
                  <a:pt x="76935" y="59106"/>
                  <a:pt x="76935" y="59106"/>
                </a:cubicBezTo>
                <a:cubicBezTo>
                  <a:pt x="85161" y="57702"/>
                  <a:pt x="89838" y="51702"/>
                  <a:pt x="89838" y="51702"/>
                </a:cubicBezTo>
                <a:cubicBezTo>
                  <a:pt x="89838" y="51702"/>
                  <a:pt x="101451" y="56425"/>
                  <a:pt x="109677" y="51574"/>
                </a:cubicBezTo>
                <a:cubicBezTo>
                  <a:pt x="120000" y="44297"/>
                  <a:pt x="112741" y="34340"/>
                  <a:pt x="112741" y="34340"/>
                </a:cubicBezTo>
                <a:close/>
                <a:moveTo>
                  <a:pt x="30967" y="81702"/>
                </a:moveTo>
                <a:cubicBezTo>
                  <a:pt x="31935" y="81702"/>
                  <a:pt x="33870" y="81574"/>
                  <a:pt x="33870" y="81574"/>
                </a:cubicBezTo>
                <a:cubicBezTo>
                  <a:pt x="33548" y="83234"/>
                  <a:pt x="34838" y="85148"/>
                  <a:pt x="34838" y="85148"/>
                </a:cubicBezTo>
                <a:cubicBezTo>
                  <a:pt x="32903" y="83744"/>
                  <a:pt x="30967" y="81702"/>
                  <a:pt x="30967" y="81702"/>
                </a:cubicBezTo>
                <a:close/>
                <a:moveTo>
                  <a:pt x="62903" y="72510"/>
                </a:moveTo>
                <a:cubicBezTo>
                  <a:pt x="62903" y="72510"/>
                  <a:pt x="63870" y="65106"/>
                  <a:pt x="63387" y="60893"/>
                </a:cubicBezTo>
                <a:cubicBezTo>
                  <a:pt x="70806" y="61021"/>
                  <a:pt x="70806" y="61021"/>
                  <a:pt x="70806" y="61021"/>
                </a:cubicBezTo>
                <a:cubicBezTo>
                  <a:pt x="70806" y="61021"/>
                  <a:pt x="68709" y="67404"/>
                  <a:pt x="62903" y="72510"/>
                </a:cubicBezTo>
                <a:close/>
              </a:path>
            </a:pathLst>
          </a:custGeom>
          <a:solidFill>
            <a:srgbClr val="619014"/>
          </a:solid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2" name="îṣļîḑé-PA_形状 2778">
            <a:extLst>
              <a:ext uri="{FF2B5EF4-FFF2-40B4-BE49-F238E27FC236}">
                <a16:creationId xmlns="" xmlns:a16="http://schemas.microsoft.com/office/drawing/2014/main" id="{3F59413D-BDAA-47B5-840A-29BE16021121}"/>
              </a:ext>
            </a:extLst>
          </p:cNvPr>
          <p:cNvSpPr/>
          <p:nvPr/>
        </p:nvSpPr>
        <p:spPr>
          <a:xfrm>
            <a:off x="1763185" y="474239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9" name="îṣļîḑé-Shape 2931">
            <a:extLst>
              <a:ext uri="{FF2B5EF4-FFF2-40B4-BE49-F238E27FC236}">
                <a16:creationId xmlns="" xmlns:a16="http://schemas.microsoft.com/office/drawing/2014/main" id="{835F2041-B25A-477C-A837-B3D774DF07E2}"/>
              </a:ext>
            </a:extLst>
          </p:cNvPr>
          <p:cNvSpPr/>
          <p:nvPr/>
        </p:nvSpPr>
        <p:spPr>
          <a:xfrm>
            <a:off x="3418917" y="3565843"/>
            <a:ext cx="2624262" cy="3318423"/>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rgbClr val="619014"/>
          </a:solid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4" name="îṣļîḑé-PA_形状 2778">
            <a:extLst>
              <a:ext uri="{FF2B5EF4-FFF2-40B4-BE49-F238E27FC236}">
                <a16:creationId xmlns="" xmlns:a16="http://schemas.microsoft.com/office/drawing/2014/main" id="{56B1E8C6-9ECD-425D-98DC-62245783A400}"/>
              </a:ext>
            </a:extLst>
          </p:cNvPr>
          <p:cNvSpPr/>
          <p:nvPr/>
        </p:nvSpPr>
        <p:spPr>
          <a:xfrm>
            <a:off x="4507035" y="3884899"/>
            <a:ext cx="279328" cy="278906"/>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w="12700">
            <a:miter lim="400000"/>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5" name="îṣļîḑé-Shape 2932">
            <a:extLst>
              <a:ext uri="{FF2B5EF4-FFF2-40B4-BE49-F238E27FC236}">
                <a16:creationId xmlns="" xmlns:a16="http://schemas.microsoft.com/office/drawing/2014/main" id="{E9F2BE8F-4B55-468A-B2EC-765211BF78DB}"/>
              </a:ext>
            </a:extLst>
          </p:cNvPr>
          <p:cNvSpPr/>
          <p:nvPr/>
        </p:nvSpPr>
        <p:spPr>
          <a:xfrm>
            <a:off x="6603642" y="4431744"/>
            <a:ext cx="1921636" cy="2426256"/>
          </a:xfrm>
          <a:custGeom>
            <a:avLst/>
            <a:gdLst/>
            <a:ahLst/>
            <a:cxnLst/>
            <a:rect l="0" t="0" r="0" b="0"/>
            <a:pathLst>
              <a:path w="120000" h="120000" extrusionOk="0">
                <a:moveTo>
                  <a:pt x="38199" y="119847"/>
                </a:moveTo>
                <a:cubicBezTo>
                  <a:pt x="37234" y="119847"/>
                  <a:pt x="37234" y="119847"/>
                  <a:pt x="37234" y="119847"/>
                </a:cubicBezTo>
                <a:cubicBezTo>
                  <a:pt x="37234" y="119847"/>
                  <a:pt x="37620" y="119847"/>
                  <a:pt x="38199" y="119847"/>
                </a:cubicBezTo>
                <a:close/>
                <a:moveTo>
                  <a:pt x="70418" y="119847"/>
                </a:moveTo>
                <a:cubicBezTo>
                  <a:pt x="70225" y="119847"/>
                  <a:pt x="70225" y="119847"/>
                  <a:pt x="70225" y="119847"/>
                </a:cubicBezTo>
                <a:cubicBezTo>
                  <a:pt x="70418" y="119847"/>
                  <a:pt x="70418" y="120000"/>
                  <a:pt x="70418" y="120000"/>
                </a:cubicBezTo>
                <a:lnTo>
                  <a:pt x="70418" y="119847"/>
                </a:lnTo>
                <a:close/>
                <a:moveTo>
                  <a:pt x="112668" y="34351"/>
                </a:moveTo>
                <a:cubicBezTo>
                  <a:pt x="114790" y="24274"/>
                  <a:pt x="103408" y="25038"/>
                  <a:pt x="100900" y="23816"/>
                </a:cubicBezTo>
                <a:cubicBezTo>
                  <a:pt x="98585" y="19694"/>
                  <a:pt x="91639" y="18625"/>
                  <a:pt x="91639" y="18625"/>
                </a:cubicBezTo>
                <a:cubicBezTo>
                  <a:pt x="91639" y="7022"/>
                  <a:pt x="80257" y="8244"/>
                  <a:pt x="80257" y="8244"/>
                </a:cubicBezTo>
                <a:cubicBezTo>
                  <a:pt x="80257" y="8244"/>
                  <a:pt x="75627" y="0"/>
                  <a:pt x="64244" y="152"/>
                </a:cubicBezTo>
                <a:cubicBezTo>
                  <a:pt x="49774" y="763"/>
                  <a:pt x="48038" y="12824"/>
                  <a:pt x="48038" y="12824"/>
                </a:cubicBezTo>
                <a:cubicBezTo>
                  <a:pt x="40128" y="12519"/>
                  <a:pt x="38778" y="18625"/>
                  <a:pt x="38778" y="18625"/>
                </a:cubicBezTo>
                <a:cubicBezTo>
                  <a:pt x="23922" y="16335"/>
                  <a:pt x="22186" y="26870"/>
                  <a:pt x="22186" y="26870"/>
                </a:cubicBezTo>
                <a:cubicBezTo>
                  <a:pt x="16591" y="25648"/>
                  <a:pt x="0" y="33129"/>
                  <a:pt x="7524" y="44274"/>
                </a:cubicBezTo>
                <a:cubicBezTo>
                  <a:pt x="15241" y="55572"/>
                  <a:pt x="30868" y="52213"/>
                  <a:pt x="30868" y="52213"/>
                </a:cubicBezTo>
                <a:cubicBezTo>
                  <a:pt x="39163" y="65190"/>
                  <a:pt x="49389" y="57099"/>
                  <a:pt x="51897" y="58473"/>
                </a:cubicBezTo>
                <a:cubicBezTo>
                  <a:pt x="54405" y="60000"/>
                  <a:pt x="57491" y="59694"/>
                  <a:pt x="57491" y="59694"/>
                </a:cubicBezTo>
                <a:cubicBezTo>
                  <a:pt x="57491" y="59694"/>
                  <a:pt x="58456" y="68396"/>
                  <a:pt x="55755" y="75419"/>
                </a:cubicBezTo>
                <a:cubicBezTo>
                  <a:pt x="53247" y="82442"/>
                  <a:pt x="51318" y="92824"/>
                  <a:pt x="51318" y="92824"/>
                </a:cubicBezTo>
                <a:cubicBezTo>
                  <a:pt x="51318" y="92824"/>
                  <a:pt x="43794" y="90534"/>
                  <a:pt x="39742" y="88091"/>
                </a:cubicBezTo>
                <a:cubicBezTo>
                  <a:pt x="35691" y="85648"/>
                  <a:pt x="35884" y="81068"/>
                  <a:pt x="35884" y="81068"/>
                </a:cubicBezTo>
                <a:cubicBezTo>
                  <a:pt x="37620" y="80763"/>
                  <a:pt x="38778" y="78320"/>
                  <a:pt x="38778" y="78320"/>
                </a:cubicBezTo>
                <a:cubicBezTo>
                  <a:pt x="44372" y="81374"/>
                  <a:pt x="49196" y="77251"/>
                  <a:pt x="49003" y="72519"/>
                </a:cubicBezTo>
                <a:cubicBezTo>
                  <a:pt x="48617" y="67786"/>
                  <a:pt x="43022" y="67786"/>
                  <a:pt x="43022" y="67786"/>
                </a:cubicBezTo>
                <a:cubicBezTo>
                  <a:pt x="43022" y="67786"/>
                  <a:pt x="42636" y="65954"/>
                  <a:pt x="39935" y="65496"/>
                </a:cubicBezTo>
                <a:cubicBezTo>
                  <a:pt x="40514" y="61679"/>
                  <a:pt x="35691" y="61374"/>
                  <a:pt x="35691" y="61374"/>
                </a:cubicBezTo>
                <a:cubicBezTo>
                  <a:pt x="35691" y="61374"/>
                  <a:pt x="33183" y="58473"/>
                  <a:pt x="28167" y="58167"/>
                </a:cubicBezTo>
                <a:cubicBezTo>
                  <a:pt x="23151" y="57709"/>
                  <a:pt x="22958" y="63358"/>
                  <a:pt x="22958" y="63358"/>
                </a:cubicBezTo>
                <a:cubicBezTo>
                  <a:pt x="22958" y="63358"/>
                  <a:pt x="18906" y="63053"/>
                  <a:pt x="18327" y="65648"/>
                </a:cubicBezTo>
                <a:cubicBezTo>
                  <a:pt x="13890" y="64122"/>
                  <a:pt x="12347" y="68396"/>
                  <a:pt x="12347" y="68396"/>
                </a:cubicBezTo>
                <a:cubicBezTo>
                  <a:pt x="12347" y="68396"/>
                  <a:pt x="7331" y="68854"/>
                  <a:pt x="6173" y="72824"/>
                </a:cubicBezTo>
                <a:cubicBezTo>
                  <a:pt x="5209" y="77709"/>
                  <a:pt x="12733" y="79541"/>
                  <a:pt x="15048" y="78778"/>
                </a:cubicBezTo>
                <a:cubicBezTo>
                  <a:pt x="14855" y="81984"/>
                  <a:pt x="27202" y="82595"/>
                  <a:pt x="29131" y="82137"/>
                </a:cubicBezTo>
                <a:cubicBezTo>
                  <a:pt x="31832" y="87480"/>
                  <a:pt x="50546" y="96030"/>
                  <a:pt x="50546" y="96030"/>
                </a:cubicBezTo>
                <a:cubicBezTo>
                  <a:pt x="50546" y="96030"/>
                  <a:pt x="50739" y="103511"/>
                  <a:pt x="49967" y="108549"/>
                </a:cubicBezTo>
                <a:cubicBezTo>
                  <a:pt x="49196" y="113587"/>
                  <a:pt x="50353" y="115877"/>
                  <a:pt x="47652" y="118015"/>
                </a:cubicBezTo>
                <a:cubicBezTo>
                  <a:pt x="45530" y="119541"/>
                  <a:pt x="40321" y="119847"/>
                  <a:pt x="38199" y="119847"/>
                </a:cubicBezTo>
                <a:cubicBezTo>
                  <a:pt x="70225" y="119847"/>
                  <a:pt x="70225" y="119847"/>
                  <a:pt x="70225" y="119847"/>
                </a:cubicBezTo>
                <a:cubicBezTo>
                  <a:pt x="69067" y="118778"/>
                  <a:pt x="62893" y="112824"/>
                  <a:pt x="60771" y="101526"/>
                </a:cubicBezTo>
                <a:cubicBezTo>
                  <a:pt x="58649" y="89160"/>
                  <a:pt x="63665" y="79389"/>
                  <a:pt x="65016" y="77862"/>
                </a:cubicBezTo>
                <a:cubicBezTo>
                  <a:pt x="70418" y="70992"/>
                  <a:pt x="76784" y="59236"/>
                  <a:pt x="76784" y="59236"/>
                </a:cubicBezTo>
                <a:cubicBezTo>
                  <a:pt x="85080" y="57709"/>
                  <a:pt x="89710" y="51755"/>
                  <a:pt x="89710" y="51755"/>
                </a:cubicBezTo>
                <a:cubicBezTo>
                  <a:pt x="89710" y="51755"/>
                  <a:pt x="101286" y="56488"/>
                  <a:pt x="109581" y="51603"/>
                </a:cubicBezTo>
                <a:cubicBezTo>
                  <a:pt x="120000" y="44274"/>
                  <a:pt x="112668" y="34351"/>
                  <a:pt x="112668" y="34351"/>
                </a:cubicBezTo>
                <a:close/>
                <a:moveTo>
                  <a:pt x="31061" y="81832"/>
                </a:moveTo>
                <a:cubicBezTo>
                  <a:pt x="32025" y="81679"/>
                  <a:pt x="33762" y="81526"/>
                  <a:pt x="33762" y="81526"/>
                </a:cubicBezTo>
                <a:cubicBezTo>
                  <a:pt x="33376" y="83206"/>
                  <a:pt x="34726" y="85190"/>
                  <a:pt x="34726" y="85190"/>
                </a:cubicBezTo>
                <a:cubicBezTo>
                  <a:pt x="32797" y="83664"/>
                  <a:pt x="31061" y="81832"/>
                  <a:pt x="31061" y="81832"/>
                </a:cubicBezTo>
                <a:close/>
                <a:moveTo>
                  <a:pt x="62893" y="72519"/>
                </a:moveTo>
                <a:cubicBezTo>
                  <a:pt x="62893" y="72519"/>
                  <a:pt x="63858" y="65038"/>
                  <a:pt x="63279" y="60916"/>
                </a:cubicBezTo>
                <a:cubicBezTo>
                  <a:pt x="70803" y="61068"/>
                  <a:pt x="70803" y="61068"/>
                  <a:pt x="70803" y="61068"/>
                </a:cubicBezTo>
                <a:cubicBezTo>
                  <a:pt x="70803" y="61068"/>
                  <a:pt x="68488" y="67480"/>
                  <a:pt x="62893" y="72519"/>
                </a:cubicBezTo>
                <a:close/>
              </a:path>
            </a:pathLst>
          </a:custGeom>
          <a:solidFill>
            <a:srgbClr val="619014"/>
          </a:solid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2" name="îṣļîḑé-PA_形状 2778">
            <a:extLst>
              <a:ext uri="{FF2B5EF4-FFF2-40B4-BE49-F238E27FC236}">
                <a16:creationId xmlns="" xmlns:a16="http://schemas.microsoft.com/office/drawing/2014/main" id="{EDE68114-3365-4208-B3DC-871C239BF8F8}"/>
              </a:ext>
            </a:extLst>
          </p:cNvPr>
          <p:cNvSpPr/>
          <p:nvPr/>
        </p:nvSpPr>
        <p:spPr>
          <a:xfrm>
            <a:off x="7424796" y="4749485"/>
            <a:ext cx="279328" cy="279155"/>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chemeClr val="bg1"/>
          </a:solidFill>
          <a:ln w="12700">
            <a:miter lim="400000"/>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8" name="îṣļîḑé-Shape 2929">
            <a:extLst>
              <a:ext uri="{FF2B5EF4-FFF2-40B4-BE49-F238E27FC236}">
                <a16:creationId xmlns="" xmlns:a16="http://schemas.microsoft.com/office/drawing/2014/main" id="{832E841C-8DFD-471D-A61B-704741A8117F}"/>
              </a:ext>
            </a:extLst>
          </p:cNvPr>
          <p:cNvSpPr/>
          <p:nvPr/>
        </p:nvSpPr>
        <p:spPr>
          <a:xfrm>
            <a:off x="9085744" y="3979650"/>
            <a:ext cx="2298345" cy="2905734"/>
          </a:xfrm>
          <a:custGeom>
            <a:avLst/>
            <a:gdLst/>
            <a:ahLst/>
            <a:cxnLst/>
            <a:rect l="0" t="0" r="0" b="0"/>
            <a:pathLst>
              <a:path w="120000" h="120000" extrusionOk="0">
                <a:moveTo>
                  <a:pt x="49553" y="120000"/>
                </a:moveTo>
                <a:cubicBezTo>
                  <a:pt x="49553" y="120000"/>
                  <a:pt x="49553" y="119894"/>
                  <a:pt x="49687" y="119788"/>
                </a:cubicBezTo>
                <a:cubicBezTo>
                  <a:pt x="49553" y="119788"/>
                  <a:pt x="49553" y="119788"/>
                  <a:pt x="49553" y="119788"/>
                </a:cubicBezTo>
                <a:lnTo>
                  <a:pt x="49553" y="120000"/>
                </a:lnTo>
                <a:close/>
                <a:moveTo>
                  <a:pt x="82767" y="119788"/>
                </a:moveTo>
                <a:cubicBezTo>
                  <a:pt x="81830" y="119788"/>
                  <a:pt x="81830" y="119788"/>
                  <a:pt x="81830" y="119788"/>
                </a:cubicBezTo>
                <a:cubicBezTo>
                  <a:pt x="82499" y="119788"/>
                  <a:pt x="82767" y="119788"/>
                  <a:pt x="82767" y="119788"/>
                </a:cubicBezTo>
                <a:close/>
                <a:moveTo>
                  <a:pt x="107812" y="68420"/>
                </a:moveTo>
                <a:cubicBezTo>
                  <a:pt x="107812" y="68420"/>
                  <a:pt x="106071" y="64077"/>
                  <a:pt x="101651" y="65560"/>
                </a:cubicBezTo>
                <a:cubicBezTo>
                  <a:pt x="101249" y="63018"/>
                  <a:pt x="97098" y="63336"/>
                  <a:pt x="97098" y="63336"/>
                </a:cubicBezTo>
                <a:cubicBezTo>
                  <a:pt x="97098" y="63336"/>
                  <a:pt x="96830" y="57722"/>
                  <a:pt x="91741" y="58146"/>
                </a:cubicBezTo>
                <a:cubicBezTo>
                  <a:pt x="86785" y="58570"/>
                  <a:pt x="84374" y="61429"/>
                  <a:pt x="84374" y="61429"/>
                </a:cubicBezTo>
                <a:cubicBezTo>
                  <a:pt x="84374" y="61429"/>
                  <a:pt x="79419" y="61641"/>
                  <a:pt x="80089" y="65454"/>
                </a:cubicBezTo>
                <a:cubicBezTo>
                  <a:pt x="77410" y="65878"/>
                  <a:pt x="76875" y="67890"/>
                  <a:pt x="76875" y="67890"/>
                </a:cubicBezTo>
                <a:cubicBezTo>
                  <a:pt x="76875" y="67890"/>
                  <a:pt x="71383" y="67678"/>
                  <a:pt x="71116" y="72444"/>
                </a:cubicBezTo>
                <a:cubicBezTo>
                  <a:pt x="70848" y="77210"/>
                  <a:pt x="75669" y="81447"/>
                  <a:pt x="81160" y="78375"/>
                </a:cubicBezTo>
                <a:cubicBezTo>
                  <a:pt x="81160" y="78375"/>
                  <a:pt x="82499" y="80812"/>
                  <a:pt x="84241" y="81023"/>
                </a:cubicBezTo>
                <a:cubicBezTo>
                  <a:pt x="84241" y="81023"/>
                  <a:pt x="84374" y="85684"/>
                  <a:pt x="80357" y="88120"/>
                </a:cubicBezTo>
                <a:cubicBezTo>
                  <a:pt x="76205" y="90556"/>
                  <a:pt x="68571" y="92886"/>
                  <a:pt x="68571" y="92886"/>
                </a:cubicBezTo>
                <a:cubicBezTo>
                  <a:pt x="68571" y="92886"/>
                  <a:pt x="66830" y="82506"/>
                  <a:pt x="64285" y="75410"/>
                </a:cubicBezTo>
                <a:cubicBezTo>
                  <a:pt x="61607" y="68420"/>
                  <a:pt x="62410" y="59735"/>
                  <a:pt x="62410" y="59735"/>
                </a:cubicBezTo>
                <a:cubicBezTo>
                  <a:pt x="62410" y="59735"/>
                  <a:pt x="65625" y="59947"/>
                  <a:pt x="68169" y="58464"/>
                </a:cubicBezTo>
                <a:cubicBezTo>
                  <a:pt x="70580" y="56981"/>
                  <a:pt x="80892" y="65242"/>
                  <a:pt x="89196" y="52109"/>
                </a:cubicBezTo>
                <a:cubicBezTo>
                  <a:pt x="89196" y="52109"/>
                  <a:pt x="104866" y="55498"/>
                  <a:pt x="112499" y="44271"/>
                </a:cubicBezTo>
                <a:cubicBezTo>
                  <a:pt x="119999" y="33150"/>
                  <a:pt x="103526" y="25631"/>
                  <a:pt x="97901" y="26902"/>
                </a:cubicBezTo>
                <a:cubicBezTo>
                  <a:pt x="97901" y="26902"/>
                  <a:pt x="96160" y="16416"/>
                  <a:pt x="81294" y="18640"/>
                </a:cubicBezTo>
                <a:cubicBezTo>
                  <a:pt x="81294" y="18640"/>
                  <a:pt x="79955" y="12497"/>
                  <a:pt x="72053" y="12815"/>
                </a:cubicBezTo>
                <a:cubicBezTo>
                  <a:pt x="72053" y="12815"/>
                  <a:pt x="70178" y="847"/>
                  <a:pt x="55848" y="211"/>
                </a:cubicBezTo>
                <a:cubicBezTo>
                  <a:pt x="44464" y="0"/>
                  <a:pt x="39776" y="8261"/>
                  <a:pt x="39776" y="8261"/>
                </a:cubicBezTo>
                <a:cubicBezTo>
                  <a:pt x="39776" y="8261"/>
                  <a:pt x="28392" y="7096"/>
                  <a:pt x="28258" y="18534"/>
                </a:cubicBezTo>
                <a:cubicBezTo>
                  <a:pt x="28258" y="18534"/>
                  <a:pt x="21428" y="19699"/>
                  <a:pt x="19017" y="23724"/>
                </a:cubicBezTo>
                <a:cubicBezTo>
                  <a:pt x="16607" y="25101"/>
                  <a:pt x="5089" y="24254"/>
                  <a:pt x="7232" y="34315"/>
                </a:cubicBezTo>
                <a:cubicBezTo>
                  <a:pt x="7232" y="34315"/>
                  <a:pt x="0" y="44271"/>
                  <a:pt x="10446" y="51579"/>
                </a:cubicBezTo>
                <a:cubicBezTo>
                  <a:pt x="18616" y="56451"/>
                  <a:pt x="30267" y="51791"/>
                  <a:pt x="30267" y="51791"/>
                </a:cubicBezTo>
                <a:cubicBezTo>
                  <a:pt x="30267" y="51791"/>
                  <a:pt x="34955" y="57722"/>
                  <a:pt x="43258" y="59205"/>
                </a:cubicBezTo>
                <a:cubicBezTo>
                  <a:pt x="43258" y="59205"/>
                  <a:pt x="49553" y="70962"/>
                  <a:pt x="54910" y="77846"/>
                </a:cubicBezTo>
                <a:cubicBezTo>
                  <a:pt x="56249" y="79329"/>
                  <a:pt x="61339" y="89073"/>
                  <a:pt x="59330" y="101571"/>
                </a:cubicBezTo>
                <a:cubicBezTo>
                  <a:pt x="57053" y="112797"/>
                  <a:pt x="50892" y="118729"/>
                  <a:pt x="49687" y="119788"/>
                </a:cubicBezTo>
                <a:cubicBezTo>
                  <a:pt x="81830" y="119788"/>
                  <a:pt x="81830" y="119788"/>
                  <a:pt x="81830" y="119788"/>
                </a:cubicBezTo>
                <a:cubicBezTo>
                  <a:pt x="79821" y="119788"/>
                  <a:pt x="74598" y="119576"/>
                  <a:pt x="72321" y="117987"/>
                </a:cubicBezTo>
                <a:cubicBezTo>
                  <a:pt x="69642" y="115975"/>
                  <a:pt x="70848" y="113645"/>
                  <a:pt x="70178" y="108561"/>
                </a:cubicBezTo>
                <a:cubicBezTo>
                  <a:pt x="69375" y="103583"/>
                  <a:pt x="69508" y="96063"/>
                  <a:pt x="69508" y="96063"/>
                </a:cubicBezTo>
                <a:cubicBezTo>
                  <a:pt x="69508" y="96063"/>
                  <a:pt x="88124" y="87484"/>
                  <a:pt x="90803" y="82082"/>
                </a:cubicBezTo>
                <a:cubicBezTo>
                  <a:pt x="92812" y="82612"/>
                  <a:pt x="105133" y="81977"/>
                  <a:pt x="104999" y="78693"/>
                </a:cubicBezTo>
                <a:cubicBezTo>
                  <a:pt x="107276" y="79541"/>
                  <a:pt x="114776" y="77740"/>
                  <a:pt x="113973" y="72868"/>
                </a:cubicBezTo>
                <a:cubicBezTo>
                  <a:pt x="112767" y="68843"/>
                  <a:pt x="107812" y="68420"/>
                  <a:pt x="107812" y="68420"/>
                </a:cubicBezTo>
                <a:close/>
                <a:moveTo>
                  <a:pt x="49285" y="61006"/>
                </a:moveTo>
                <a:cubicBezTo>
                  <a:pt x="56651" y="60900"/>
                  <a:pt x="56651" y="60900"/>
                  <a:pt x="56651" y="60900"/>
                </a:cubicBezTo>
                <a:cubicBezTo>
                  <a:pt x="56116" y="65136"/>
                  <a:pt x="57187" y="72444"/>
                  <a:pt x="57187" y="72444"/>
                </a:cubicBezTo>
                <a:cubicBezTo>
                  <a:pt x="51428" y="67466"/>
                  <a:pt x="49285" y="61006"/>
                  <a:pt x="49285" y="61006"/>
                </a:cubicBezTo>
                <a:close/>
                <a:moveTo>
                  <a:pt x="85312" y="85154"/>
                </a:moveTo>
                <a:cubicBezTo>
                  <a:pt x="85312" y="85154"/>
                  <a:pt x="86517" y="83248"/>
                  <a:pt x="86249" y="81553"/>
                </a:cubicBezTo>
                <a:cubicBezTo>
                  <a:pt x="86249" y="81553"/>
                  <a:pt x="88124" y="81659"/>
                  <a:pt x="89062" y="81765"/>
                </a:cubicBezTo>
                <a:cubicBezTo>
                  <a:pt x="89062" y="81765"/>
                  <a:pt x="87187" y="83671"/>
                  <a:pt x="85312" y="85154"/>
                </a:cubicBezTo>
                <a:close/>
              </a:path>
            </a:pathLst>
          </a:custGeom>
          <a:solidFill>
            <a:srgbClr val="619014"/>
          </a:solidFill>
          <a:ln>
            <a:noFill/>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cxnSp>
        <p:nvCxnSpPr>
          <p:cNvPr id="50" name="îṣļîḑé-Straight Connector 14">
            <a:extLst>
              <a:ext uri="{FF2B5EF4-FFF2-40B4-BE49-F238E27FC236}">
                <a16:creationId xmlns="" xmlns:a16="http://schemas.microsoft.com/office/drawing/2014/main" id="{4658A7E5-7D25-40B8-9C45-3B687DBFF92C}"/>
              </a:ext>
            </a:extLst>
          </p:cNvPr>
          <p:cNvCxnSpPr/>
          <p:nvPr/>
        </p:nvCxnSpPr>
        <p:spPr>
          <a:xfrm>
            <a:off x="3215680" y="1268760"/>
            <a:ext cx="0" cy="2297083"/>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1" name="îṣļîḑé-Straight Connector 15">
            <a:extLst>
              <a:ext uri="{FF2B5EF4-FFF2-40B4-BE49-F238E27FC236}">
                <a16:creationId xmlns="" xmlns:a16="http://schemas.microsoft.com/office/drawing/2014/main" id="{0E9FE63E-3EE6-4253-AFF3-9E0FDEB8BB45}"/>
              </a:ext>
            </a:extLst>
          </p:cNvPr>
          <p:cNvCxnSpPr/>
          <p:nvPr/>
        </p:nvCxnSpPr>
        <p:spPr>
          <a:xfrm>
            <a:off x="6168007" y="1268760"/>
            <a:ext cx="0" cy="2297083"/>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2" name="îṣļîḑé-Straight Connector 16">
            <a:extLst>
              <a:ext uri="{FF2B5EF4-FFF2-40B4-BE49-F238E27FC236}">
                <a16:creationId xmlns="" xmlns:a16="http://schemas.microsoft.com/office/drawing/2014/main" id="{3325D3D1-B9B3-4E88-89B2-95661231278E}"/>
              </a:ext>
            </a:extLst>
          </p:cNvPr>
          <p:cNvCxnSpPr/>
          <p:nvPr/>
        </p:nvCxnSpPr>
        <p:spPr>
          <a:xfrm>
            <a:off x="8904311" y="1268760"/>
            <a:ext cx="0" cy="2297083"/>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4" name="îṣļîḑé-PA_形状 2778">
            <a:extLst>
              <a:ext uri="{FF2B5EF4-FFF2-40B4-BE49-F238E27FC236}">
                <a16:creationId xmlns="" xmlns:a16="http://schemas.microsoft.com/office/drawing/2014/main" id="{18AE5219-3878-4ACA-8F51-A10152C45EB7}"/>
              </a:ext>
            </a:extLst>
          </p:cNvPr>
          <p:cNvSpPr/>
          <p:nvPr/>
        </p:nvSpPr>
        <p:spPr>
          <a:xfrm>
            <a:off x="10047625" y="4441860"/>
            <a:ext cx="279328" cy="278899"/>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chemeClr val="bg1"/>
          </a:solidFill>
          <a:ln w="12700">
            <a:miter lim="400000"/>
          </a:ln>
        </p:spPr>
        <p:txBody>
          <a:bodyPr anchor="ctr"/>
          <a:lstStyle/>
          <a:p>
            <a:pPr algn="ctr"/>
            <a:endParaRPr>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6" name="组合 5">
            <a:extLst>
              <a:ext uri="{FF2B5EF4-FFF2-40B4-BE49-F238E27FC236}">
                <a16:creationId xmlns="" xmlns:a16="http://schemas.microsoft.com/office/drawing/2014/main" id="{96E7422D-5482-405A-9D00-650499EC78EC}"/>
              </a:ext>
            </a:extLst>
          </p:cNvPr>
          <p:cNvGrpSpPr/>
          <p:nvPr/>
        </p:nvGrpSpPr>
        <p:grpSpPr>
          <a:xfrm>
            <a:off x="0" y="5647303"/>
            <a:ext cx="12287250" cy="1210697"/>
            <a:chOff x="0" y="5647303"/>
            <a:chExt cx="12287250" cy="1210697"/>
          </a:xfrm>
        </p:grpSpPr>
        <p:pic>
          <p:nvPicPr>
            <p:cNvPr id="7" name="图片 6">
              <a:extLst>
                <a:ext uri="{FF2B5EF4-FFF2-40B4-BE49-F238E27FC236}">
                  <a16:creationId xmlns="" xmlns:a16="http://schemas.microsoft.com/office/drawing/2014/main" id="{A575BE1A-9439-447A-A815-34AF09B95C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210300"/>
              <a:ext cx="12192000" cy="647700"/>
            </a:xfrm>
            <a:prstGeom prst="rect">
              <a:avLst/>
            </a:prstGeom>
          </p:spPr>
        </p:pic>
        <p:pic>
          <p:nvPicPr>
            <p:cNvPr id="8" name="图片 7">
              <a:extLst>
                <a:ext uri="{FF2B5EF4-FFF2-40B4-BE49-F238E27FC236}">
                  <a16:creationId xmlns="" xmlns:a16="http://schemas.microsoft.com/office/drawing/2014/main" id="{57DB2C96-09CE-4B09-B2CA-0CEB9EFD4D6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5250" y="5647303"/>
              <a:ext cx="12192000" cy="1125989"/>
            </a:xfrm>
            <a:prstGeom prst="rect">
              <a:avLst/>
            </a:prstGeom>
          </p:spPr>
        </p:pic>
        <p:pic>
          <p:nvPicPr>
            <p:cNvPr id="9" name="图片 8">
              <a:extLst>
                <a:ext uri="{FF2B5EF4-FFF2-40B4-BE49-F238E27FC236}">
                  <a16:creationId xmlns="" xmlns:a16="http://schemas.microsoft.com/office/drawing/2014/main" id="{738F0685-FCEF-4F43-9BFA-87664BEB260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82650" y="5857874"/>
              <a:ext cx="804188" cy="704849"/>
            </a:xfrm>
            <a:custGeom>
              <a:avLst/>
              <a:gdLst>
                <a:gd name="connsiteX0" fmla="*/ 1173885 w 6343650"/>
                <a:gd name="connsiteY0" fmla="*/ 0 h 5560034"/>
                <a:gd name="connsiteX1" fmla="*/ 4407693 w 6343650"/>
                <a:gd name="connsiteY1" fmla="*/ 0 h 5560034"/>
                <a:gd name="connsiteX2" fmla="*/ 5283200 w 6343650"/>
                <a:gd name="connsiteY2" fmla="*/ 95848 h 5560034"/>
                <a:gd name="connsiteX3" fmla="*/ 6343650 w 6343650"/>
                <a:gd name="connsiteY3" fmla="*/ 2959698 h 5560034"/>
                <a:gd name="connsiteX4" fmla="*/ 3872451 w 6343650"/>
                <a:gd name="connsiteY4" fmla="*/ 5560034 h 5560034"/>
                <a:gd name="connsiteX5" fmla="*/ 2342965 w 6343650"/>
                <a:gd name="connsiteY5" fmla="*/ 5560034 h 5560034"/>
                <a:gd name="connsiteX6" fmla="*/ 698500 w 6343650"/>
                <a:gd name="connsiteY6" fmla="*/ 5296498 h 5560034"/>
                <a:gd name="connsiteX7" fmla="*/ 0 w 6343650"/>
                <a:gd name="connsiteY7" fmla="*/ 1734148 h 556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3650" h="5560034">
                  <a:moveTo>
                    <a:pt x="1173885" y="0"/>
                  </a:moveTo>
                  <a:lnTo>
                    <a:pt x="4407693" y="0"/>
                  </a:lnTo>
                  <a:lnTo>
                    <a:pt x="5283200" y="95848"/>
                  </a:lnTo>
                  <a:lnTo>
                    <a:pt x="6343650" y="2959698"/>
                  </a:lnTo>
                  <a:lnTo>
                    <a:pt x="3872451" y="5560034"/>
                  </a:lnTo>
                  <a:lnTo>
                    <a:pt x="2342965" y="5560034"/>
                  </a:lnTo>
                  <a:lnTo>
                    <a:pt x="698500" y="5296498"/>
                  </a:lnTo>
                  <a:lnTo>
                    <a:pt x="0" y="1734148"/>
                  </a:lnTo>
                  <a:close/>
                </a:path>
              </a:pathLst>
            </a:custGeom>
          </p:spPr>
        </p:pic>
      </p:grpSp>
      <p:grpSp>
        <p:nvGrpSpPr>
          <p:cNvPr id="133" name="组合 132">
            <a:extLst>
              <a:ext uri="{FF2B5EF4-FFF2-40B4-BE49-F238E27FC236}">
                <a16:creationId xmlns="" xmlns:a16="http://schemas.microsoft.com/office/drawing/2014/main" id="{2D18DC46-562F-4C11-AD0B-5312FD8B6868}"/>
              </a:ext>
            </a:extLst>
          </p:cNvPr>
          <p:cNvGrpSpPr/>
          <p:nvPr/>
        </p:nvGrpSpPr>
        <p:grpSpPr>
          <a:xfrm>
            <a:off x="806434" y="1837189"/>
            <a:ext cx="1988006" cy="990152"/>
            <a:chOff x="4239607" y="4074608"/>
            <a:chExt cx="1988006" cy="990152"/>
          </a:xfrm>
        </p:grpSpPr>
        <p:sp>
          <p:nvSpPr>
            <p:cNvPr id="134" name="Rectangle 107">
              <a:extLst>
                <a:ext uri="{FF2B5EF4-FFF2-40B4-BE49-F238E27FC236}">
                  <a16:creationId xmlns="" xmlns:a16="http://schemas.microsoft.com/office/drawing/2014/main" id="{B99155E9-9741-4F41-B9B2-F34CC8B01D8C}"/>
                </a:ext>
              </a:extLst>
            </p:cNvPr>
            <p:cNvSpPr/>
            <p:nvPr/>
          </p:nvSpPr>
          <p:spPr>
            <a:xfrm>
              <a:off x="4559390" y="4074608"/>
              <a:ext cx="1348446" cy="261610"/>
            </a:xfrm>
            <a:prstGeom prst="rect">
              <a:avLst/>
            </a:prstGeom>
          </p:spPr>
          <p:txBody>
            <a:bodyPr wrap="none">
              <a:spAutoFit/>
            </a:bodyPr>
            <a:lstStyle/>
            <a:p>
              <a:pPr algn="ctr" defTabSz="685800"/>
              <a:r>
                <a:rPr lang="en-US" sz="11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United Kingdom</a:t>
              </a:r>
              <a:endParaRPr lang="en-US" sz="12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5" name="7 CuadroTexto">
              <a:extLst>
                <a:ext uri="{FF2B5EF4-FFF2-40B4-BE49-F238E27FC236}">
                  <a16:creationId xmlns="" xmlns:a16="http://schemas.microsoft.com/office/drawing/2014/main" id="{68541CE6-48F9-4D59-9FC4-874E33B10E8C}"/>
                </a:ext>
              </a:extLst>
            </p:cNvPr>
            <p:cNvSpPr txBox="1"/>
            <p:nvPr/>
          </p:nvSpPr>
          <p:spPr>
            <a:xfrm>
              <a:off x="4239607" y="4373673"/>
              <a:ext cx="1988006" cy="691087"/>
            </a:xfrm>
            <a:prstGeom prst="rect">
              <a:avLst/>
            </a:prstGeom>
            <a:noFill/>
          </p:spPr>
          <p:txBody>
            <a:bodyPr wrap="square">
              <a:spAutoFit/>
            </a:bodyPr>
            <a:lstStyle/>
            <a:p>
              <a:pPr algn="ctr" defTabSz="685800">
                <a:lnSpc>
                  <a:spcPct val="150000"/>
                </a:lnSpc>
                <a:defRPr/>
              </a:pPr>
              <a:r>
                <a:rPr lang="en-US" sz="9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Simply dummy text of the printing typesetting industry when an unknown.</a:t>
              </a:r>
            </a:p>
          </p:txBody>
        </p:sp>
      </p:grpSp>
      <p:grpSp>
        <p:nvGrpSpPr>
          <p:cNvPr id="136" name="组合 135">
            <a:extLst>
              <a:ext uri="{FF2B5EF4-FFF2-40B4-BE49-F238E27FC236}">
                <a16:creationId xmlns="" xmlns:a16="http://schemas.microsoft.com/office/drawing/2014/main" id="{AC1EDB5B-CB17-43AE-9D21-D48EA4EB485F}"/>
              </a:ext>
            </a:extLst>
          </p:cNvPr>
          <p:cNvGrpSpPr/>
          <p:nvPr/>
        </p:nvGrpSpPr>
        <p:grpSpPr>
          <a:xfrm>
            <a:off x="3677668" y="1825103"/>
            <a:ext cx="1988006" cy="990152"/>
            <a:chOff x="4239607" y="4074608"/>
            <a:chExt cx="1988006" cy="990152"/>
          </a:xfrm>
        </p:grpSpPr>
        <p:sp>
          <p:nvSpPr>
            <p:cNvPr id="137" name="Rectangle 107">
              <a:extLst>
                <a:ext uri="{FF2B5EF4-FFF2-40B4-BE49-F238E27FC236}">
                  <a16:creationId xmlns="" xmlns:a16="http://schemas.microsoft.com/office/drawing/2014/main" id="{75C54432-346A-48C2-9FD1-91AA18F2B62E}"/>
                </a:ext>
              </a:extLst>
            </p:cNvPr>
            <p:cNvSpPr/>
            <p:nvPr/>
          </p:nvSpPr>
          <p:spPr>
            <a:xfrm>
              <a:off x="4559390" y="4074608"/>
              <a:ext cx="1348446" cy="261610"/>
            </a:xfrm>
            <a:prstGeom prst="rect">
              <a:avLst/>
            </a:prstGeom>
          </p:spPr>
          <p:txBody>
            <a:bodyPr wrap="none">
              <a:spAutoFit/>
            </a:bodyPr>
            <a:lstStyle/>
            <a:p>
              <a:pPr algn="ctr" defTabSz="685800"/>
              <a:r>
                <a:rPr lang="en-US" sz="11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United Kingdom</a:t>
              </a:r>
              <a:endParaRPr lang="en-US" sz="12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8" name="7 CuadroTexto">
              <a:extLst>
                <a:ext uri="{FF2B5EF4-FFF2-40B4-BE49-F238E27FC236}">
                  <a16:creationId xmlns="" xmlns:a16="http://schemas.microsoft.com/office/drawing/2014/main" id="{8E737F73-2A4B-43E6-BE1C-747AF988E176}"/>
                </a:ext>
              </a:extLst>
            </p:cNvPr>
            <p:cNvSpPr txBox="1"/>
            <p:nvPr/>
          </p:nvSpPr>
          <p:spPr>
            <a:xfrm>
              <a:off x="4239607" y="4373673"/>
              <a:ext cx="1988006" cy="691087"/>
            </a:xfrm>
            <a:prstGeom prst="rect">
              <a:avLst/>
            </a:prstGeom>
            <a:noFill/>
          </p:spPr>
          <p:txBody>
            <a:bodyPr wrap="square">
              <a:spAutoFit/>
            </a:bodyPr>
            <a:lstStyle/>
            <a:p>
              <a:pPr algn="ctr" defTabSz="685800">
                <a:lnSpc>
                  <a:spcPct val="150000"/>
                </a:lnSpc>
                <a:defRPr/>
              </a:pPr>
              <a:r>
                <a:rPr lang="en-US" sz="9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Simply dummy text of the printing typesetting industry when an unknown.</a:t>
              </a:r>
            </a:p>
          </p:txBody>
        </p:sp>
      </p:grpSp>
      <p:grpSp>
        <p:nvGrpSpPr>
          <p:cNvPr id="139" name="组合 138">
            <a:extLst>
              <a:ext uri="{FF2B5EF4-FFF2-40B4-BE49-F238E27FC236}">
                <a16:creationId xmlns="" xmlns:a16="http://schemas.microsoft.com/office/drawing/2014/main" id="{AB823046-D3F4-4C9D-B780-76BAE6D9697F}"/>
              </a:ext>
            </a:extLst>
          </p:cNvPr>
          <p:cNvGrpSpPr/>
          <p:nvPr/>
        </p:nvGrpSpPr>
        <p:grpSpPr>
          <a:xfrm>
            <a:off x="6506957" y="1795678"/>
            <a:ext cx="1988006" cy="990152"/>
            <a:chOff x="4239607" y="4074608"/>
            <a:chExt cx="1988006" cy="990152"/>
          </a:xfrm>
        </p:grpSpPr>
        <p:sp>
          <p:nvSpPr>
            <p:cNvPr id="140" name="Rectangle 107">
              <a:extLst>
                <a:ext uri="{FF2B5EF4-FFF2-40B4-BE49-F238E27FC236}">
                  <a16:creationId xmlns="" xmlns:a16="http://schemas.microsoft.com/office/drawing/2014/main" id="{D837CFA7-1834-4944-A63C-9737782E73B5}"/>
                </a:ext>
              </a:extLst>
            </p:cNvPr>
            <p:cNvSpPr/>
            <p:nvPr/>
          </p:nvSpPr>
          <p:spPr>
            <a:xfrm>
              <a:off x="4559390" y="4074608"/>
              <a:ext cx="1348446" cy="261610"/>
            </a:xfrm>
            <a:prstGeom prst="rect">
              <a:avLst/>
            </a:prstGeom>
          </p:spPr>
          <p:txBody>
            <a:bodyPr wrap="none">
              <a:spAutoFit/>
            </a:bodyPr>
            <a:lstStyle/>
            <a:p>
              <a:pPr algn="ctr" defTabSz="685800"/>
              <a:r>
                <a:rPr lang="en-US" sz="11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United Kingdom</a:t>
              </a:r>
              <a:endParaRPr lang="en-US" sz="12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1" name="7 CuadroTexto">
              <a:extLst>
                <a:ext uri="{FF2B5EF4-FFF2-40B4-BE49-F238E27FC236}">
                  <a16:creationId xmlns="" xmlns:a16="http://schemas.microsoft.com/office/drawing/2014/main" id="{D55950EF-AF04-47C4-9DD0-25E797DA9796}"/>
                </a:ext>
              </a:extLst>
            </p:cNvPr>
            <p:cNvSpPr txBox="1"/>
            <p:nvPr/>
          </p:nvSpPr>
          <p:spPr>
            <a:xfrm>
              <a:off x="4239607" y="4373673"/>
              <a:ext cx="1988006" cy="691087"/>
            </a:xfrm>
            <a:prstGeom prst="rect">
              <a:avLst/>
            </a:prstGeom>
            <a:noFill/>
          </p:spPr>
          <p:txBody>
            <a:bodyPr wrap="square">
              <a:spAutoFit/>
            </a:bodyPr>
            <a:lstStyle/>
            <a:p>
              <a:pPr algn="ctr" defTabSz="685800">
                <a:lnSpc>
                  <a:spcPct val="150000"/>
                </a:lnSpc>
                <a:defRPr/>
              </a:pPr>
              <a:r>
                <a:rPr lang="en-US" sz="9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Simply dummy text of the printing typesetting industry when an unknown.</a:t>
              </a:r>
            </a:p>
          </p:txBody>
        </p:sp>
      </p:grpSp>
      <p:grpSp>
        <p:nvGrpSpPr>
          <p:cNvPr id="142" name="组合 141">
            <a:extLst>
              <a:ext uri="{FF2B5EF4-FFF2-40B4-BE49-F238E27FC236}">
                <a16:creationId xmlns="" xmlns:a16="http://schemas.microsoft.com/office/drawing/2014/main" id="{24324D8A-0E8B-4B04-BE2C-F8EF607ED63C}"/>
              </a:ext>
            </a:extLst>
          </p:cNvPr>
          <p:cNvGrpSpPr/>
          <p:nvPr/>
        </p:nvGrpSpPr>
        <p:grpSpPr>
          <a:xfrm>
            <a:off x="9240913" y="1823780"/>
            <a:ext cx="1988006" cy="990152"/>
            <a:chOff x="4239607" y="4074608"/>
            <a:chExt cx="1988006" cy="990152"/>
          </a:xfrm>
        </p:grpSpPr>
        <p:sp>
          <p:nvSpPr>
            <p:cNvPr id="143" name="Rectangle 107">
              <a:extLst>
                <a:ext uri="{FF2B5EF4-FFF2-40B4-BE49-F238E27FC236}">
                  <a16:creationId xmlns="" xmlns:a16="http://schemas.microsoft.com/office/drawing/2014/main" id="{60F15544-FD1F-4B9E-97F0-18C6E41A86B2}"/>
                </a:ext>
              </a:extLst>
            </p:cNvPr>
            <p:cNvSpPr/>
            <p:nvPr/>
          </p:nvSpPr>
          <p:spPr>
            <a:xfrm>
              <a:off x="4559390" y="4074608"/>
              <a:ext cx="1348446" cy="261610"/>
            </a:xfrm>
            <a:prstGeom prst="rect">
              <a:avLst/>
            </a:prstGeom>
          </p:spPr>
          <p:txBody>
            <a:bodyPr wrap="none">
              <a:spAutoFit/>
            </a:bodyPr>
            <a:lstStyle/>
            <a:p>
              <a:pPr algn="ctr" defTabSz="685800"/>
              <a:r>
                <a:rPr lang="en-US" sz="11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United Kingdom</a:t>
              </a:r>
              <a:endParaRPr lang="en-US" sz="12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4" name="7 CuadroTexto">
              <a:extLst>
                <a:ext uri="{FF2B5EF4-FFF2-40B4-BE49-F238E27FC236}">
                  <a16:creationId xmlns="" xmlns:a16="http://schemas.microsoft.com/office/drawing/2014/main" id="{F00E5D6A-B462-407C-AE7F-4607257D9D27}"/>
                </a:ext>
              </a:extLst>
            </p:cNvPr>
            <p:cNvSpPr txBox="1"/>
            <p:nvPr/>
          </p:nvSpPr>
          <p:spPr>
            <a:xfrm>
              <a:off x="4239607" y="4373673"/>
              <a:ext cx="1988006" cy="691087"/>
            </a:xfrm>
            <a:prstGeom prst="rect">
              <a:avLst/>
            </a:prstGeom>
            <a:noFill/>
          </p:spPr>
          <p:txBody>
            <a:bodyPr wrap="square">
              <a:spAutoFit/>
            </a:bodyPr>
            <a:lstStyle/>
            <a:p>
              <a:pPr algn="ctr" defTabSz="685800">
                <a:lnSpc>
                  <a:spcPct val="150000"/>
                </a:lnSpc>
                <a:defRPr/>
              </a:pPr>
              <a:r>
                <a:rPr lang="en-US" sz="9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Simply dummy text of the printing typesetting industry when an unknown.</a:t>
              </a:r>
            </a:p>
          </p:txBody>
        </p:sp>
      </p:grpSp>
      <p:sp>
        <p:nvSpPr>
          <p:cNvPr id="145" name="Rectangle 110">
            <a:extLst>
              <a:ext uri="{FF2B5EF4-FFF2-40B4-BE49-F238E27FC236}">
                <a16:creationId xmlns="" xmlns:a16="http://schemas.microsoft.com/office/drawing/2014/main" id="{A5AFD7DF-E366-4D9C-A93F-E04418EC63B6}"/>
              </a:ext>
            </a:extLst>
          </p:cNvPr>
          <p:cNvSpPr/>
          <p:nvPr/>
        </p:nvSpPr>
        <p:spPr>
          <a:xfrm>
            <a:off x="1382021" y="5093094"/>
            <a:ext cx="1133644" cy="261610"/>
          </a:xfrm>
          <a:prstGeom prst="rect">
            <a:avLst/>
          </a:prstGeom>
        </p:spPr>
        <p:txBody>
          <a:bodyPr wrap="none">
            <a:spAutoFit/>
          </a:bodyPr>
          <a:lstStyle/>
          <a:p>
            <a:pPr algn="ctr" defTabSz="685800"/>
            <a:r>
              <a:rPr lang="en-US" sz="11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United States</a:t>
            </a:r>
            <a:endParaRPr lang="en-US" sz="12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6" name="Rectangle 110">
            <a:extLst>
              <a:ext uri="{FF2B5EF4-FFF2-40B4-BE49-F238E27FC236}">
                <a16:creationId xmlns="" xmlns:a16="http://schemas.microsoft.com/office/drawing/2014/main" id="{F03A515C-6F4C-46D4-BFAF-1805F27C05A8}"/>
              </a:ext>
            </a:extLst>
          </p:cNvPr>
          <p:cNvSpPr/>
          <p:nvPr/>
        </p:nvSpPr>
        <p:spPr>
          <a:xfrm>
            <a:off x="4092185" y="4319699"/>
            <a:ext cx="1133644" cy="261610"/>
          </a:xfrm>
          <a:prstGeom prst="rect">
            <a:avLst/>
          </a:prstGeom>
        </p:spPr>
        <p:txBody>
          <a:bodyPr wrap="none">
            <a:spAutoFit/>
          </a:bodyPr>
          <a:lstStyle/>
          <a:p>
            <a:pPr algn="ctr" defTabSz="685800"/>
            <a:r>
              <a:rPr lang="en-US" sz="11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United States</a:t>
            </a:r>
            <a:endParaRPr lang="en-US" sz="12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7" name="Rectangle 110">
            <a:extLst>
              <a:ext uri="{FF2B5EF4-FFF2-40B4-BE49-F238E27FC236}">
                <a16:creationId xmlns="" xmlns:a16="http://schemas.microsoft.com/office/drawing/2014/main" id="{1C1221EF-7B19-47BF-B595-7C2AF19D9C26}"/>
              </a:ext>
            </a:extLst>
          </p:cNvPr>
          <p:cNvSpPr/>
          <p:nvPr/>
        </p:nvSpPr>
        <p:spPr>
          <a:xfrm>
            <a:off x="7064070" y="5093094"/>
            <a:ext cx="1133644" cy="261610"/>
          </a:xfrm>
          <a:prstGeom prst="rect">
            <a:avLst/>
          </a:prstGeom>
        </p:spPr>
        <p:txBody>
          <a:bodyPr wrap="none">
            <a:spAutoFit/>
          </a:bodyPr>
          <a:lstStyle/>
          <a:p>
            <a:pPr algn="ctr" defTabSz="685800"/>
            <a:r>
              <a:rPr lang="en-US" sz="11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United States</a:t>
            </a:r>
            <a:endParaRPr lang="en-US" sz="12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8" name="Rectangle 110">
            <a:extLst>
              <a:ext uri="{FF2B5EF4-FFF2-40B4-BE49-F238E27FC236}">
                <a16:creationId xmlns="" xmlns:a16="http://schemas.microsoft.com/office/drawing/2014/main" id="{027DDC1F-6D14-428D-A297-F37A632A0110}"/>
              </a:ext>
            </a:extLst>
          </p:cNvPr>
          <p:cNvSpPr/>
          <p:nvPr/>
        </p:nvSpPr>
        <p:spPr>
          <a:xfrm>
            <a:off x="9607530" y="4797737"/>
            <a:ext cx="1133644" cy="261610"/>
          </a:xfrm>
          <a:prstGeom prst="rect">
            <a:avLst/>
          </a:prstGeom>
        </p:spPr>
        <p:txBody>
          <a:bodyPr wrap="none">
            <a:spAutoFit/>
          </a:bodyPr>
          <a:lstStyle/>
          <a:p>
            <a:pPr algn="ctr" defTabSz="685800"/>
            <a:r>
              <a:rPr lang="en-US" sz="11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United States</a:t>
            </a:r>
            <a:endParaRPr lang="en-US" sz="12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23365092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96E7422D-5482-405A-9D00-650499EC78EC}"/>
              </a:ext>
            </a:extLst>
          </p:cNvPr>
          <p:cNvGrpSpPr/>
          <p:nvPr/>
        </p:nvGrpSpPr>
        <p:grpSpPr>
          <a:xfrm>
            <a:off x="0" y="5647303"/>
            <a:ext cx="12287250" cy="1210697"/>
            <a:chOff x="0" y="5647303"/>
            <a:chExt cx="12287250" cy="1210697"/>
          </a:xfrm>
        </p:grpSpPr>
        <p:pic>
          <p:nvPicPr>
            <p:cNvPr id="7" name="图片 6">
              <a:extLst>
                <a:ext uri="{FF2B5EF4-FFF2-40B4-BE49-F238E27FC236}">
                  <a16:creationId xmlns="" xmlns:a16="http://schemas.microsoft.com/office/drawing/2014/main" id="{A575BE1A-9439-447A-A815-34AF09B95C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210300"/>
              <a:ext cx="12192000" cy="647700"/>
            </a:xfrm>
            <a:prstGeom prst="rect">
              <a:avLst/>
            </a:prstGeom>
          </p:spPr>
        </p:pic>
        <p:pic>
          <p:nvPicPr>
            <p:cNvPr id="8" name="图片 7">
              <a:extLst>
                <a:ext uri="{FF2B5EF4-FFF2-40B4-BE49-F238E27FC236}">
                  <a16:creationId xmlns="" xmlns:a16="http://schemas.microsoft.com/office/drawing/2014/main" id="{57DB2C96-09CE-4B09-B2CA-0CEB9EFD4D6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5250" y="5647303"/>
              <a:ext cx="12192000" cy="1125989"/>
            </a:xfrm>
            <a:prstGeom prst="rect">
              <a:avLst/>
            </a:prstGeom>
          </p:spPr>
        </p:pic>
        <p:pic>
          <p:nvPicPr>
            <p:cNvPr id="9" name="图片 8">
              <a:extLst>
                <a:ext uri="{FF2B5EF4-FFF2-40B4-BE49-F238E27FC236}">
                  <a16:creationId xmlns="" xmlns:a16="http://schemas.microsoft.com/office/drawing/2014/main" id="{738F0685-FCEF-4F43-9BFA-87664BEB260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82650" y="5857874"/>
              <a:ext cx="804188" cy="704849"/>
            </a:xfrm>
            <a:custGeom>
              <a:avLst/>
              <a:gdLst>
                <a:gd name="connsiteX0" fmla="*/ 1173885 w 6343650"/>
                <a:gd name="connsiteY0" fmla="*/ 0 h 5560034"/>
                <a:gd name="connsiteX1" fmla="*/ 4407693 w 6343650"/>
                <a:gd name="connsiteY1" fmla="*/ 0 h 5560034"/>
                <a:gd name="connsiteX2" fmla="*/ 5283200 w 6343650"/>
                <a:gd name="connsiteY2" fmla="*/ 95848 h 5560034"/>
                <a:gd name="connsiteX3" fmla="*/ 6343650 w 6343650"/>
                <a:gd name="connsiteY3" fmla="*/ 2959698 h 5560034"/>
                <a:gd name="connsiteX4" fmla="*/ 3872451 w 6343650"/>
                <a:gd name="connsiteY4" fmla="*/ 5560034 h 5560034"/>
                <a:gd name="connsiteX5" fmla="*/ 2342965 w 6343650"/>
                <a:gd name="connsiteY5" fmla="*/ 5560034 h 5560034"/>
                <a:gd name="connsiteX6" fmla="*/ 698500 w 6343650"/>
                <a:gd name="connsiteY6" fmla="*/ 5296498 h 5560034"/>
                <a:gd name="connsiteX7" fmla="*/ 0 w 6343650"/>
                <a:gd name="connsiteY7" fmla="*/ 1734148 h 556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3650" h="5560034">
                  <a:moveTo>
                    <a:pt x="1173885" y="0"/>
                  </a:moveTo>
                  <a:lnTo>
                    <a:pt x="4407693" y="0"/>
                  </a:lnTo>
                  <a:lnTo>
                    <a:pt x="5283200" y="95848"/>
                  </a:lnTo>
                  <a:lnTo>
                    <a:pt x="6343650" y="2959698"/>
                  </a:lnTo>
                  <a:lnTo>
                    <a:pt x="3872451" y="5560034"/>
                  </a:lnTo>
                  <a:lnTo>
                    <a:pt x="2342965" y="5560034"/>
                  </a:lnTo>
                  <a:lnTo>
                    <a:pt x="698500" y="5296498"/>
                  </a:lnTo>
                  <a:lnTo>
                    <a:pt x="0" y="1734148"/>
                  </a:lnTo>
                  <a:close/>
                </a:path>
              </a:pathLst>
            </a:custGeom>
          </p:spPr>
        </p:pic>
      </p:grpSp>
      <p:grpSp>
        <p:nvGrpSpPr>
          <p:cNvPr id="98" name="组合 97">
            <a:extLst>
              <a:ext uri="{FF2B5EF4-FFF2-40B4-BE49-F238E27FC236}">
                <a16:creationId xmlns="" xmlns:a16="http://schemas.microsoft.com/office/drawing/2014/main" id="{9354A0D5-529F-4049-A7FE-7C8EB372DBAA}"/>
              </a:ext>
            </a:extLst>
          </p:cNvPr>
          <p:cNvGrpSpPr/>
          <p:nvPr/>
        </p:nvGrpSpPr>
        <p:grpSpPr>
          <a:xfrm>
            <a:off x="4457699" y="569506"/>
            <a:ext cx="3276602" cy="583219"/>
            <a:chOff x="4457699" y="292101"/>
            <a:chExt cx="3276602" cy="583219"/>
          </a:xfrm>
        </p:grpSpPr>
        <p:sp>
          <p:nvSpPr>
            <p:cNvPr id="99" name="Text Placeholder 21">
              <a:extLst>
                <a:ext uri="{FF2B5EF4-FFF2-40B4-BE49-F238E27FC236}">
                  <a16:creationId xmlns="" xmlns:a16="http://schemas.microsoft.com/office/drawing/2014/main" id="{F41CB0D1-D90C-41B0-9351-5C25AE60DD7C}"/>
                </a:ext>
              </a:extLst>
            </p:cNvPr>
            <p:cNvSpPr txBox="1">
              <a:spLocks/>
            </p:cNvSpPr>
            <p:nvPr/>
          </p:nvSpPr>
          <p:spPr>
            <a:xfrm>
              <a:off x="4457699" y="292101"/>
              <a:ext cx="3276602" cy="425449"/>
            </a:xfrm>
            <a:prstGeom prst="rect">
              <a:avLst/>
            </a:prstGeom>
          </p:spPr>
          <p:txBody>
            <a:bodyPr/>
            <a:lstStyle>
              <a:lvl1pPr marL="0" indent="0" algn="ctr" defTabSz="914354" rtl="0" eaLnBrk="1" latinLnBrk="0" hangingPunct="1">
                <a:lnSpc>
                  <a:spcPct val="90000"/>
                </a:lnSpc>
                <a:spcBef>
                  <a:spcPts val="1000"/>
                </a:spcBef>
                <a:buFont typeface="Arial" panose="020B0604020202020204" pitchFamily="34" charset="0"/>
                <a:buNone/>
                <a:defRPr sz="4000" b="0" kern="1200">
                  <a:solidFill>
                    <a:schemeClr val="tx1">
                      <a:lumMod val="85000"/>
                      <a:lumOff val="15000"/>
                    </a:schemeClr>
                  </a:solidFill>
                  <a:latin typeface="Montserrat Light" panose="00000400000000000000" pitchFamily="50" charset="0"/>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619014"/>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PLANNING PROJECT</a:t>
              </a:r>
              <a:endParaRPr kumimoji="0" lang="id-ID" sz="2400" b="0" i="0" u="none" strike="noStrike" kern="1200" cap="none" spc="0" normalizeH="0" baseline="0" noProof="0" dirty="0">
                <a:ln>
                  <a:noFill/>
                </a:ln>
                <a:solidFill>
                  <a:srgbClr val="619014"/>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0" name="TextBox 60">
              <a:extLst>
                <a:ext uri="{FF2B5EF4-FFF2-40B4-BE49-F238E27FC236}">
                  <a16:creationId xmlns="" xmlns:a16="http://schemas.microsoft.com/office/drawing/2014/main" id="{C06068A0-D005-46C8-AF60-7A47AD06AE51}"/>
                </a:ext>
              </a:extLst>
            </p:cNvPr>
            <p:cNvSpPr txBox="1"/>
            <p:nvPr/>
          </p:nvSpPr>
          <p:spPr>
            <a:xfrm>
              <a:off x="4789393" y="644488"/>
              <a:ext cx="2613215" cy="230832"/>
            </a:xfrm>
            <a:prstGeom prst="rect">
              <a:avLst/>
            </a:prstGeom>
            <a:noFill/>
          </p:spPr>
          <p:txBody>
            <a:bodyPr wrap="none" rtlCol="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150" normalizeH="0" baseline="0" noProof="0" dirty="0">
                  <a:ln>
                    <a:noFill/>
                  </a:ln>
                  <a:solidFill>
                    <a:prstClr val="black">
                      <a:lumMod val="50000"/>
                      <a:lumOff val="50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WRITE A TITLE IN THIS SECTION</a:t>
              </a:r>
              <a:endParaRPr kumimoji="0" lang="en-US" sz="1000" b="1" i="0" u="none" strike="noStrike" kern="1200" cap="none" spc="150" normalizeH="0" baseline="0" noProof="0" dirty="0">
                <a:ln>
                  <a:noFill/>
                </a:ln>
                <a:solidFill>
                  <a:prstClr val="black">
                    <a:lumMod val="50000"/>
                    <a:lumOff val="50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5" name="组合 4">
            <a:extLst>
              <a:ext uri="{FF2B5EF4-FFF2-40B4-BE49-F238E27FC236}">
                <a16:creationId xmlns="" xmlns:a16="http://schemas.microsoft.com/office/drawing/2014/main" id="{B078B051-B33E-4D2B-A51F-05893DC457F1}"/>
              </a:ext>
            </a:extLst>
          </p:cNvPr>
          <p:cNvGrpSpPr/>
          <p:nvPr/>
        </p:nvGrpSpPr>
        <p:grpSpPr>
          <a:xfrm>
            <a:off x="3003888" y="4131697"/>
            <a:ext cx="1988006" cy="990152"/>
            <a:chOff x="984803" y="3634515"/>
            <a:chExt cx="1988006" cy="990152"/>
          </a:xfrm>
        </p:grpSpPr>
        <p:sp>
          <p:nvSpPr>
            <p:cNvPr id="61" name="Rectangle 107">
              <a:extLst>
                <a:ext uri="{FF2B5EF4-FFF2-40B4-BE49-F238E27FC236}">
                  <a16:creationId xmlns="" xmlns:a16="http://schemas.microsoft.com/office/drawing/2014/main" id="{28088D2F-603F-4B68-9880-6885EAFD18B2}"/>
                </a:ext>
              </a:extLst>
            </p:cNvPr>
            <p:cNvSpPr/>
            <p:nvPr/>
          </p:nvSpPr>
          <p:spPr>
            <a:xfrm>
              <a:off x="1304586" y="3634515"/>
              <a:ext cx="1348446" cy="261610"/>
            </a:xfrm>
            <a:prstGeom prst="rect">
              <a:avLst/>
            </a:prstGeom>
          </p:spPr>
          <p:txBody>
            <a:bodyPr wrap="none">
              <a:spAutoFit/>
            </a:bodyPr>
            <a:lstStyle/>
            <a:p>
              <a:pPr algn="ctr" defTabSz="685800"/>
              <a:r>
                <a:rPr lang="en-US" sz="11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United Kingdom</a:t>
              </a:r>
              <a:endParaRPr lang="en-US" sz="12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2" name="7 CuadroTexto">
              <a:extLst>
                <a:ext uri="{FF2B5EF4-FFF2-40B4-BE49-F238E27FC236}">
                  <a16:creationId xmlns="" xmlns:a16="http://schemas.microsoft.com/office/drawing/2014/main" id="{4F6F97DB-9E61-4EE4-B01E-DF0B47BC3868}"/>
                </a:ext>
              </a:extLst>
            </p:cNvPr>
            <p:cNvSpPr txBox="1"/>
            <p:nvPr/>
          </p:nvSpPr>
          <p:spPr>
            <a:xfrm>
              <a:off x="984803" y="3933580"/>
              <a:ext cx="1988006" cy="691087"/>
            </a:xfrm>
            <a:prstGeom prst="rect">
              <a:avLst/>
            </a:prstGeom>
            <a:noFill/>
          </p:spPr>
          <p:txBody>
            <a:bodyPr wrap="square">
              <a:spAutoFit/>
            </a:bodyPr>
            <a:lstStyle/>
            <a:p>
              <a:pPr algn="ctr" defTabSz="685800">
                <a:lnSpc>
                  <a:spcPct val="150000"/>
                </a:lnSpc>
                <a:defRPr/>
              </a:pPr>
              <a:r>
                <a:rPr lang="en-US" sz="9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Simply dummy text of the printing typesetting industry when an unknown.</a:t>
              </a:r>
            </a:p>
          </p:txBody>
        </p:sp>
      </p:grpSp>
      <p:grpSp>
        <p:nvGrpSpPr>
          <p:cNvPr id="67" name="组合 66">
            <a:extLst>
              <a:ext uri="{FF2B5EF4-FFF2-40B4-BE49-F238E27FC236}">
                <a16:creationId xmlns="" xmlns:a16="http://schemas.microsoft.com/office/drawing/2014/main" id="{7FE9AEAB-648A-4DFE-A2C3-763CE0C79EE5}"/>
              </a:ext>
            </a:extLst>
          </p:cNvPr>
          <p:cNvGrpSpPr/>
          <p:nvPr/>
        </p:nvGrpSpPr>
        <p:grpSpPr>
          <a:xfrm>
            <a:off x="7123054" y="4131697"/>
            <a:ext cx="1988006" cy="990152"/>
            <a:chOff x="984803" y="3634515"/>
            <a:chExt cx="1988006" cy="990152"/>
          </a:xfrm>
        </p:grpSpPr>
        <p:sp>
          <p:nvSpPr>
            <p:cNvPr id="68" name="Rectangle 107">
              <a:extLst>
                <a:ext uri="{FF2B5EF4-FFF2-40B4-BE49-F238E27FC236}">
                  <a16:creationId xmlns="" xmlns:a16="http://schemas.microsoft.com/office/drawing/2014/main" id="{8CC016C8-08E7-4D47-9A7B-0E253AE3F1F1}"/>
                </a:ext>
              </a:extLst>
            </p:cNvPr>
            <p:cNvSpPr/>
            <p:nvPr/>
          </p:nvSpPr>
          <p:spPr>
            <a:xfrm>
              <a:off x="1304586" y="3634515"/>
              <a:ext cx="1348446" cy="261610"/>
            </a:xfrm>
            <a:prstGeom prst="rect">
              <a:avLst/>
            </a:prstGeom>
          </p:spPr>
          <p:txBody>
            <a:bodyPr wrap="none">
              <a:spAutoFit/>
            </a:bodyPr>
            <a:lstStyle/>
            <a:p>
              <a:pPr algn="ctr" defTabSz="685800"/>
              <a:r>
                <a:rPr lang="en-US" sz="11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United Kingdom</a:t>
              </a:r>
              <a:endParaRPr lang="en-US" sz="12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9" name="7 CuadroTexto">
              <a:extLst>
                <a:ext uri="{FF2B5EF4-FFF2-40B4-BE49-F238E27FC236}">
                  <a16:creationId xmlns="" xmlns:a16="http://schemas.microsoft.com/office/drawing/2014/main" id="{813900D4-8CF7-413C-8D8F-5AFA67CE4561}"/>
                </a:ext>
              </a:extLst>
            </p:cNvPr>
            <p:cNvSpPr txBox="1"/>
            <p:nvPr/>
          </p:nvSpPr>
          <p:spPr>
            <a:xfrm>
              <a:off x="984803" y="3933580"/>
              <a:ext cx="1988006" cy="691087"/>
            </a:xfrm>
            <a:prstGeom prst="rect">
              <a:avLst/>
            </a:prstGeom>
            <a:noFill/>
          </p:spPr>
          <p:txBody>
            <a:bodyPr wrap="square">
              <a:spAutoFit/>
            </a:bodyPr>
            <a:lstStyle/>
            <a:p>
              <a:pPr algn="ctr" defTabSz="685800">
                <a:lnSpc>
                  <a:spcPct val="150000"/>
                </a:lnSpc>
                <a:defRPr/>
              </a:pPr>
              <a:r>
                <a:rPr lang="en-US" sz="9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Simply dummy text of the printing typesetting industry when an unknown.</a:t>
              </a:r>
            </a:p>
          </p:txBody>
        </p:sp>
      </p:grpSp>
      <p:grpSp>
        <p:nvGrpSpPr>
          <p:cNvPr id="2" name="组合 1">
            <a:extLst>
              <a:ext uri="{FF2B5EF4-FFF2-40B4-BE49-F238E27FC236}">
                <a16:creationId xmlns="" xmlns:a16="http://schemas.microsoft.com/office/drawing/2014/main" id="{11873B33-CFA1-4CCF-BB14-701CE44DF844}"/>
              </a:ext>
            </a:extLst>
          </p:cNvPr>
          <p:cNvGrpSpPr/>
          <p:nvPr/>
        </p:nvGrpSpPr>
        <p:grpSpPr>
          <a:xfrm>
            <a:off x="1213315" y="1877042"/>
            <a:ext cx="4789129" cy="1691658"/>
            <a:chOff x="1213315" y="1877042"/>
            <a:chExt cx="4789129" cy="1691658"/>
          </a:xfrm>
        </p:grpSpPr>
        <p:sp>
          <p:nvSpPr>
            <p:cNvPr id="37" name="íślíḋè-AutoShape 17">
              <a:extLst>
                <a:ext uri="{FF2B5EF4-FFF2-40B4-BE49-F238E27FC236}">
                  <a16:creationId xmlns="" xmlns:a16="http://schemas.microsoft.com/office/drawing/2014/main" id="{BB0F3EF4-0B97-47D8-A8A4-8136721ECAAD}"/>
                </a:ext>
              </a:extLst>
            </p:cNvPr>
            <p:cNvSpPr>
              <a:spLocks/>
            </p:cNvSpPr>
            <p:nvPr/>
          </p:nvSpPr>
          <p:spPr bwMode="auto">
            <a:xfrm>
              <a:off x="1213315" y="1877042"/>
              <a:ext cx="4789129" cy="1691658"/>
            </a:xfrm>
            <a:custGeom>
              <a:avLst/>
              <a:gdLst>
                <a:gd name="T0" fmla="*/ 4707732 w 21600"/>
                <a:gd name="T1" fmla="*/ 1662907 h 21600"/>
                <a:gd name="T2" fmla="*/ 4707732 w 21600"/>
                <a:gd name="T3" fmla="*/ 1662907 h 21600"/>
                <a:gd name="T4" fmla="*/ 4707732 w 21600"/>
                <a:gd name="T5" fmla="*/ 1662907 h 21600"/>
                <a:gd name="T6" fmla="*/ 4707732 w 21600"/>
                <a:gd name="T7" fmla="*/ 16629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3069"/>
                  </a:moveTo>
                  <a:lnTo>
                    <a:pt x="21599" y="0"/>
                  </a:lnTo>
                  <a:lnTo>
                    <a:pt x="21599" y="21599"/>
                  </a:lnTo>
                  <a:lnTo>
                    <a:pt x="0" y="21599"/>
                  </a:lnTo>
                  <a:lnTo>
                    <a:pt x="0" y="13069"/>
                  </a:lnTo>
                  <a:close/>
                </a:path>
              </a:pathLst>
            </a:custGeom>
            <a:noFill/>
            <a:ln>
              <a:solidFill>
                <a:schemeClr val="tx1">
                  <a:lumMod val="40000"/>
                  <a:lumOff val="60000"/>
                </a:schemeClr>
              </a:solidFill>
            </a:ln>
            <a:effectLst/>
            <a:extLst/>
          </p:spPr>
          <p:txBody>
            <a:bodyPr lIns="50800" tIns="50800" rIns="50800" bIns="50800" anchor="ctr"/>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8" name="íślíḋè-AutoShape 18">
              <a:extLst>
                <a:ext uri="{FF2B5EF4-FFF2-40B4-BE49-F238E27FC236}">
                  <a16:creationId xmlns="" xmlns:a16="http://schemas.microsoft.com/office/drawing/2014/main" id="{39DA0A7D-4822-49CD-B189-D75781BB3824}"/>
                </a:ext>
              </a:extLst>
            </p:cNvPr>
            <p:cNvSpPr>
              <a:spLocks/>
            </p:cNvSpPr>
            <p:nvPr/>
          </p:nvSpPr>
          <p:spPr bwMode="auto">
            <a:xfrm>
              <a:off x="2388997" y="2850049"/>
              <a:ext cx="222862" cy="581382"/>
            </a:xfrm>
            <a:custGeom>
              <a:avLst/>
              <a:gdLst>
                <a:gd name="T0" fmla="*/ 219075 w 21600"/>
                <a:gd name="T1" fmla="*/ 571500 h 21600"/>
                <a:gd name="T2" fmla="*/ 219075 w 21600"/>
                <a:gd name="T3" fmla="*/ 571500 h 21600"/>
                <a:gd name="T4" fmla="*/ 219075 w 21600"/>
                <a:gd name="T5" fmla="*/ 571500 h 21600"/>
                <a:gd name="T6" fmla="*/ 219075 w 21600"/>
                <a:gd name="T7" fmla="*/ 571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599" y="4781"/>
                    <a:pt x="19346" y="3994"/>
                    <a:pt x="16697" y="3994"/>
                  </a:cubicBezTo>
                  <a:cubicBezTo>
                    <a:pt x="16697" y="3994"/>
                    <a:pt x="16706" y="3994"/>
                    <a:pt x="4687" y="3994"/>
                  </a:cubicBezTo>
                  <a:close/>
                </a:path>
              </a:pathLst>
            </a:custGeom>
            <a:solidFill>
              <a:srgbClr val="619014"/>
            </a:solidFill>
            <a:ln>
              <a:noFill/>
            </a:ln>
            <a:effectLs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9" name="íślíḋè-AutoShape 22">
              <a:extLst>
                <a:ext uri="{FF2B5EF4-FFF2-40B4-BE49-F238E27FC236}">
                  <a16:creationId xmlns="" xmlns:a16="http://schemas.microsoft.com/office/drawing/2014/main" id="{98D20B1D-CD78-41AF-A874-50741C73891E}"/>
                </a:ext>
              </a:extLst>
            </p:cNvPr>
            <p:cNvSpPr>
              <a:spLocks/>
            </p:cNvSpPr>
            <p:nvPr/>
          </p:nvSpPr>
          <p:spPr bwMode="auto">
            <a:xfrm>
              <a:off x="2734596" y="2778990"/>
              <a:ext cx="251125" cy="652439"/>
            </a:xfrm>
            <a:custGeom>
              <a:avLst/>
              <a:gdLst>
                <a:gd name="T0" fmla="*/ 246856 w 21600"/>
                <a:gd name="T1" fmla="*/ 641350 h 21600"/>
                <a:gd name="T2" fmla="*/ 246856 w 21600"/>
                <a:gd name="T3" fmla="*/ 641350 h 21600"/>
                <a:gd name="T4" fmla="*/ 246856 w 21600"/>
                <a:gd name="T5" fmla="*/ 641350 h 21600"/>
                <a:gd name="T6" fmla="*/ 246856 w 21600"/>
                <a:gd name="T7" fmla="*/ 641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rgbClr val="619014"/>
            </a:solidFill>
            <a:ln>
              <a:noFill/>
            </a:ln>
            <a:effectLs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0" name="íślíḋè-AutoShape 23">
              <a:extLst>
                <a:ext uri="{FF2B5EF4-FFF2-40B4-BE49-F238E27FC236}">
                  <a16:creationId xmlns="" xmlns:a16="http://schemas.microsoft.com/office/drawing/2014/main" id="{ABAF9F38-AD97-4DCC-97AE-FD4EEC1043FB}"/>
                </a:ext>
              </a:extLst>
            </p:cNvPr>
            <p:cNvSpPr>
              <a:spLocks/>
            </p:cNvSpPr>
            <p:nvPr/>
          </p:nvSpPr>
          <p:spPr bwMode="auto">
            <a:xfrm>
              <a:off x="3080195" y="2722467"/>
              <a:ext cx="272119" cy="708962"/>
            </a:xfrm>
            <a:custGeom>
              <a:avLst/>
              <a:gdLst>
                <a:gd name="T0" fmla="*/ 267494 w 21600"/>
                <a:gd name="T1" fmla="*/ 696913 h 21600"/>
                <a:gd name="T2" fmla="*/ 267494 w 21600"/>
                <a:gd name="T3" fmla="*/ 696913 h 21600"/>
                <a:gd name="T4" fmla="*/ 267494 w 21600"/>
                <a:gd name="T5" fmla="*/ 696913 h 21600"/>
                <a:gd name="T6" fmla="*/ 267494 w 21600"/>
                <a:gd name="T7" fmla="*/ 6969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599" y="4781"/>
                    <a:pt x="19346" y="3994"/>
                    <a:pt x="16697" y="3994"/>
                  </a:cubicBezTo>
                  <a:cubicBezTo>
                    <a:pt x="16697" y="3994"/>
                    <a:pt x="16706" y="3994"/>
                    <a:pt x="4687" y="3994"/>
                  </a:cubicBezTo>
                  <a:close/>
                </a:path>
              </a:pathLst>
            </a:custGeom>
            <a:solidFill>
              <a:srgbClr val="619014"/>
            </a:solidFill>
            <a:ln>
              <a:noFill/>
            </a:ln>
            <a:effectLs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1" name="íślíḋè-AutoShape 24">
              <a:extLst>
                <a:ext uri="{FF2B5EF4-FFF2-40B4-BE49-F238E27FC236}">
                  <a16:creationId xmlns="" xmlns:a16="http://schemas.microsoft.com/office/drawing/2014/main" id="{539400E2-07D6-4550-864B-F41C463F6737}"/>
                </a:ext>
              </a:extLst>
            </p:cNvPr>
            <p:cNvSpPr>
              <a:spLocks/>
            </p:cNvSpPr>
            <p:nvPr/>
          </p:nvSpPr>
          <p:spPr bwMode="auto">
            <a:xfrm>
              <a:off x="3447597" y="2667559"/>
              <a:ext cx="293113" cy="763871"/>
            </a:xfrm>
            <a:custGeom>
              <a:avLst/>
              <a:gdLst>
                <a:gd name="T0" fmla="*/ 288131 w 21600"/>
                <a:gd name="T1" fmla="*/ 750888 h 21600"/>
                <a:gd name="T2" fmla="*/ 288131 w 21600"/>
                <a:gd name="T3" fmla="*/ 750888 h 21600"/>
                <a:gd name="T4" fmla="*/ 288131 w 21600"/>
                <a:gd name="T5" fmla="*/ 750888 h 21600"/>
                <a:gd name="T6" fmla="*/ 288131 w 21600"/>
                <a:gd name="T7" fmla="*/ 7508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rgbClr val="000000">
                <a:alpha val="20000"/>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2" name="íślíḋè-AutoShape 25">
              <a:extLst>
                <a:ext uri="{FF2B5EF4-FFF2-40B4-BE49-F238E27FC236}">
                  <a16:creationId xmlns="" xmlns:a16="http://schemas.microsoft.com/office/drawing/2014/main" id="{B9C74656-BC06-4328-A303-45D8348C58D7}"/>
                </a:ext>
              </a:extLst>
            </p:cNvPr>
            <p:cNvSpPr>
              <a:spLocks/>
            </p:cNvSpPr>
            <p:nvPr/>
          </p:nvSpPr>
          <p:spPr bwMode="auto">
            <a:xfrm>
              <a:off x="3835992" y="2589234"/>
              <a:ext cx="323798" cy="842196"/>
            </a:xfrm>
            <a:custGeom>
              <a:avLst/>
              <a:gdLst>
                <a:gd name="T0" fmla="*/ 318294 w 21600"/>
                <a:gd name="T1" fmla="*/ 827882 h 21600"/>
                <a:gd name="T2" fmla="*/ 318294 w 21600"/>
                <a:gd name="T3" fmla="*/ 827882 h 21600"/>
                <a:gd name="T4" fmla="*/ 318294 w 21600"/>
                <a:gd name="T5" fmla="*/ 827882 h 21600"/>
                <a:gd name="T6" fmla="*/ 318294 w 21600"/>
                <a:gd name="T7" fmla="*/ 8278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rgbClr val="000000">
                <a:alpha val="20000"/>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3" name="íślíḋè-AutoShape 26">
              <a:extLst>
                <a:ext uri="{FF2B5EF4-FFF2-40B4-BE49-F238E27FC236}">
                  <a16:creationId xmlns="" xmlns:a16="http://schemas.microsoft.com/office/drawing/2014/main" id="{9177F431-5863-4C36-8E4C-13D60DF75DBB}"/>
                </a:ext>
              </a:extLst>
            </p:cNvPr>
            <p:cNvSpPr>
              <a:spLocks/>
            </p:cNvSpPr>
            <p:nvPr/>
          </p:nvSpPr>
          <p:spPr bwMode="auto">
            <a:xfrm>
              <a:off x="4254263" y="2413204"/>
              <a:ext cx="391625" cy="1018225"/>
            </a:xfrm>
            <a:custGeom>
              <a:avLst/>
              <a:gdLst>
                <a:gd name="T0" fmla="*/ 384969 w 21600"/>
                <a:gd name="T1" fmla="*/ 1000919 h 21600"/>
                <a:gd name="T2" fmla="*/ 384969 w 21600"/>
                <a:gd name="T3" fmla="*/ 1000919 h 21600"/>
                <a:gd name="T4" fmla="*/ 384969 w 21600"/>
                <a:gd name="T5" fmla="*/ 1000919 h 21600"/>
                <a:gd name="T6" fmla="*/ 384969 w 21600"/>
                <a:gd name="T7" fmla="*/ 10009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rgbClr val="000000">
                <a:alpha val="19608"/>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4" name="íślíḋè-AutoShape 27">
              <a:extLst>
                <a:ext uri="{FF2B5EF4-FFF2-40B4-BE49-F238E27FC236}">
                  <a16:creationId xmlns="" xmlns:a16="http://schemas.microsoft.com/office/drawing/2014/main" id="{F3753881-A378-475F-A3EF-065F16F9EAE0}"/>
                </a:ext>
              </a:extLst>
            </p:cNvPr>
            <p:cNvSpPr>
              <a:spLocks/>
            </p:cNvSpPr>
            <p:nvPr/>
          </p:nvSpPr>
          <p:spPr bwMode="auto">
            <a:xfrm>
              <a:off x="4740362" y="2269474"/>
              <a:ext cx="446533" cy="1161955"/>
            </a:xfrm>
            <a:custGeom>
              <a:avLst/>
              <a:gdLst>
                <a:gd name="T0" fmla="*/ 438944 w 21600"/>
                <a:gd name="T1" fmla="*/ 1142207 h 21600"/>
                <a:gd name="T2" fmla="*/ 438944 w 21600"/>
                <a:gd name="T3" fmla="*/ 1142207 h 21600"/>
                <a:gd name="T4" fmla="*/ 438944 w 21600"/>
                <a:gd name="T5" fmla="*/ 1142207 h 21600"/>
                <a:gd name="T6" fmla="*/ 438944 w 21600"/>
                <a:gd name="T7" fmla="*/ 11422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rgbClr val="000000">
                <a:alpha val="19608"/>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5" name="íślíḋè-AutoShape 28">
              <a:extLst>
                <a:ext uri="{FF2B5EF4-FFF2-40B4-BE49-F238E27FC236}">
                  <a16:creationId xmlns="" xmlns:a16="http://schemas.microsoft.com/office/drawing/2014/main" id="{1EB33924-61C2-4AB8-8DE8-40E024835278}"/>
                </a:ext>
              </a:extLst>
            </p:cNvPr>
            <p:cNvSpPr>
              <a:spLocks/>
            </p:cNvSpPr>
            <p:nvPr/>
          </p:nvSpPr>
          <p:spPr bwMode="auto">
            <a:xfrm>
              <a:off x="5282178" y="2126552"/>
              <a:ext cx="501441" cy="1304878"/>
            </a:xfrm>
            <a:custGeom>
              <a:avLst/>
              <a:gdLst>
                <a:gd name="T0" fmla="*/ 492919 w 21600"/>
                <a:gd name="T1" fmla="*/ 1282700 h 21600"/>
                <a:gd name="T2" fmla="*/ 492919 w 21600"/>
                <a:gd name="T3" fmla="*/ 1282700 h 21600"/>
                <a:gd name="T4" fmla="*/ 492919 w 21600"/>
                <a:gd name="T5" fmla="*/ 1282700 h 21600"/>
                <a:gd name="T6" fmla="*/ 492919 w 21600"/>
                <a:gd name="T7" fmla="*/ 12827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599" y="4781"/>
                    <a:pt x="19346" y="3994"/>
                    <a:pt x="16697" y="3994"/>
                  </a:cubicBezTo>
                  <a:cubicBezTo>
                    <a:pt x="16697" y="3994"/>
                    <a:pt x="16706" y="3994"/>
                    <a:pt x="4687" y="3994"/>
                  </a:cubicBezTo>
                  <a:close/>
                </a:path>
              </a:pathLst>
            </a:custGeom>
            <a:solidFill>
              <a:srgbClr val="000000">
                <a:alpha val="19608"/>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cxnSp>
          <p:nvCxnSpPr>
            <p:cNvPr id="55" name="íślíḋè-Straight Arrow Connector 22">
              <a:extLst>
                <a:ext uri="{FF2B5EF4-FFF2-40B4-BE49-F238E27FC236}">
                  <a16:creationId xmlns="" xmlns:a16="http://schemas.microsoft.com/office/drawing/2014/main" id="{B34E1800-217B-4520-A1B6-72ECC4F29705}"/>
                </a:ext>
              </a:extLst>
            </p:cNvPr>
            <p:cNvCxnSpPr>
              <a:cxnSpLocks/>
            </p:cNvCxnSpPr>
            <p:nvPr/>
          </p:nvCxnSpPr>
          <p:spPr>
            <a:xfrm flipV="1">
              <a:off x="2671077" y="1894197"/>
              <a:ext cx="2464499" cy="523250"/>
            </a:xfrm>
            <a:prstGeom prst="straightConnector1">
              <a:avLst/>
            </a:prstGeom>
            <a:ln>
              <a:solidFill>
                <a:schemeClr val="tx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îṣļîḑé-Straight Connector 27">
              <a:extLst>
                <a:ext uri="{FF2B5EF4-FFF2-40B4-BE49-F238E27FC236}">
                  <a16:creationId xmlns="" xmlns:a16="http://schemas.microsoft.com/office/drawing/2014/main" id="{D2CDFC10-5EF5-445E-8B35-DB397D68A9A8}"/>
                </a:ext>
              </a:extLst>
            </p:cNvPr>
            <p:cNvCxnSpPr>
              <a:cxnSpLocks/>
            </p:cNvCxnSpPr>
            <p:nvPr/>
          </p:nvCxnSpPr>
          <p:spPr>
            <a:xfrm>
              <a:off x="2334155" y="2667559"/>
              <a:ext cx="0" cy="90114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3" name="TextBox 6148">
              <a:extLst>
                <a:ext uri="{FF2B5EF4-FFF2-40B4-BE49-F238E27FC236}">
                  <a16:creationId xmlns="" xmlns:a16="http://schemas.microsoft.com/office/drawing/2014/main" id="{588E6B6D-6D16-4660-9782-F3EDEB1AB0D8}"/>
                </a:ext>
              </a:extLst>
            </p:cNvPr>
            <p:cNvSpPr txBox="1"/>
            <p:nvPr/>
          </p:nvSpPr>
          <p:spPr>
            <a:xfrm>
              <a:off x="1443392" y="2983561"/>
              <a:ext cx="683200" cy="461665"/>
            </a:xfrm>
            <a:prstGeom prst="rect">
              <a:avLst/>
            </a:prstGeom>
            <a:noFill/>
          </p:spPr>
          <p:txBody>
            <a:bodyPr wrap="none" rtlCol="0">
              <a:spAutoFit/>
            </a:bodyPr>
            <a:lstStyle/>
            <a:p>
              <a:pPr algn="ctr"/>
              <a:r>
                <a:rPr lang="en-US" sz="2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38</a:t>
              </a:r>
              <a:r>
                <a:rPr lang="en-US" sz="12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a:t>
              </a:r>
              <a:endParaRPr lang="id-ID" sz="2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 name="组合 2">
            <a:extLst>
              <a:ext uri="{FF2B5EF4-FFF2-40B4-BE49-F238E27FC236}">
                <a16:creationId xmlns="" xmlns:a16="http://schemas.microsoft.com/office/drawing/2014/main" id="{1EC34BCB-62AC-4E59-A010-55F858B8232D}"/>
              </a:ext>
            </a:extLst>
          </p:cNvPr>
          <p:cNvGrpSpPr/>
          <p:nvPr/>
        </p:nvGrpSpPr>
        <p:grpSpPr>
          <a:xfrm>
            <a:off x="6189720" y="1876684"/>
            <a:ext cx="4788964" cy="1692016"/>
            <a:chOff x="6189720" y="1876684"/>
            <a:chExt cx="4788964" cy="1692016"/>
          </a:xfrm>
        </p:grpSpPr>
        <p:sp>
          <p:nvSpPr>
            <p:cNvPr id="46" name="íślíḋè-AutoShape 5">
              <a:extLst>
                <a:ext uri="{FF2B5EF4-FFF2-40B4-BE49-F238E27FC236}">
                  <a16:creationId xmlns="" xmlns:a16="http://schemas.microsoft.com/office/drawing/2014/main" id="{01C71204-3222-4E26-A24A-274A317F8EEC}"/>
                </a:ext>
              </a:extLst>
            </p:cNvPr>
            <p:cNvSpPr>
              <a:spLocks/>
            </p:cNvSpPr>
            <p:nvPr/>
          </p:nvSpPr>
          <p:spPr bwMode="auto">
            <a:xfrm flipH="1">
              <a:off x="6189720" y="1877100"/>
              <a:ext cx="4788964" cy="1691600"/>
            </a:xfrm>
            <a:custGeom>
              <a:avLst/>
              <a:gdLst>
                <a:gd name="T0" fmla="*/ 4707732 w 21600"/>
                <a:gd name="T1" fmla="*/ 1662907 h 21600"/>
                <a:gd name="T2" fmla="*/ 4707732 w 21600"/>
                <a:gd name="T3" fmla="*/ 1662907 h 21600"/>
                <a:gd name="T4" fmla="*/ 4707732 w 21600"/>
                <a:gd name="T5" fmla="*/ 1662907 h 21600"/>
                <a:gd name="T6" fmla="*/ 4707732 w 21600"/>
                <a:gd name="T7" fmla="*/ 16629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3069"/>
                  </a:moveTo>
                  <a:lnTo>
                    <a:pt x="21599" y="0"/>
                  </a:lnTo>
                  <a:lnTo>
                    <a:pt x="21599" y="21599"/>
                  </a:lnTo>
                  <a:lnTo>
                    <a:pt x="0" y="21599"/>
                  </a:lnTo>
                  <a:lnTo>
                    <a:pt x="0" y="13069"/>
                  </a:lnTo>
                  <a:close/>
                </a:path>
              </a:pathLst>
            </a:custGeom>
            <a:noFill/>
            <a:ln>
              <a:solidFill>
                <a:schemeClr val="tx1">
                  <a:lumMod val="40000"/>
                  <a:lumOff val="60000"/>
                </a:schemeClr>
              </a:solidFill>
            </a:ln>
            <a:effectLst/>
            <a:extLst/>
          </p:spPr>
          <p:txBody>
            <a:bodyPr lIns="50800" tIns="50800" rIns="50800" bIns="50800" anchor="ctr"/>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7" name="íślíḋè-AutoShape 6">
              <a:extLst>
                <a:ext uri="{FF2B5EF4-FFF2-40B4-BE49-F238E27FC236}">
                  <a16:creationId xmlns="" xmlns:a16="http://schemas.microsoft.com/office/drawing/2014/main" id="{80A724DB-A155-41C3-9083-E76A820509B9}"/>
                </a:ext>
              </a:extLst>
            </p:cNvPr>
            <p:cNvSpPr>
              <a:spLocks/>
            </p:cNvSpPr>
            <p:nvPr/>
          </p:nvSpPr>
          <p:spPr bwMode="auto">
            <a:xfrm flipH="1">
              <a:off x="9579379" y="2850073"/>
              <a:ext cx="223662" cy="581361"/>
            </a:xfrm>
            <a:custGeom>
              <a:avLst/>
              <a:gdLst>
                <a:gd name="T0" fmla="*/ 219869 w 21600"/>
                <a:gd name="T1" fmla="*/ 571500 h 21600"/>
                <a:gd name="T2" fmla="*/ 219869 w 21600"/>
                <a:gd name="T3" fmla="*/ 571500 h 21600"/>
                <a:gd name="T4" fmla="*/ 219869 w 21600"/>
                <a:gd name="T5" fmla="*/ 571500 h 21600"/>
                <a:gd name="T6" fmla="*/ 219869 w 21600"/>
                <a:gd name="T7" fmla="*/ 571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599" y="4781"/>
                    <a:pt x="19346" y="3994"/>
                    <a:pt x="16697" y="3994"/>
                  </a:cubicBezTo>
                  <a:cubicBezTo>
                    <a:pt x="16697" y="3994"/>
                    <a:pt x="16706" y="3994"/>
                    <a:pt x="4687" y="3994"/>
                  </a:cubicBezTo>
                  <a:close/>
                </a:path>
              </a:pathLst>
            </a:custGeom>
            <a:solidFill>
              <a:schemeClr val="tx1">
                <a:alpha val="20000"/>
              </a:schemeClr>
            </a:solidFill>
            <a:ln>
              <a:noFill/>
            </a:ln>
            <a:effectLs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8" name="íślíḋè-AutoShape 10">
              <a:extLst>
                <a:ext uri="{FF2B5EF4-FFF2-40B4-BE49-F238E27FC236}">
                  <a16:creationId xmlns="" xmlns:a16="http://schemas.microsoft.com/office/drawing/2014/main" id="{63EF9D93-40A5-4FE0-91DD-32EC436C882E}"/>
                </a:ext>
              </a:extLst>
            </p:cNvPr>
            <p:cNvSpPr>
              <a:spLocks/>
            </p:cNvSpPr>
            <p:nvPr/>
          </p:nvSpPr>
          <p:spPr bwMode="auto">
            <a:xfrm flipH="1">
              <a:off x="9206340" y="2779018"/>
              <a:ext cx="251116" cy="652416"/>
            </a:xfrm>
            <a:custGeom>
              <a:avLst/>
              <a:gdLst>
                <a:gd name="T0" fmla="*/ 246856 w 21600"/>
                <a:gd name="T1" fmla="*/ 641350 h 21600"/>
                <a:gd name="T2" fmla="*/ 246856 w 21600"/>
                <a:gd name="T3" fmla="*/ 641350 h 21600"/>
                <a:gd name="T4" fmla="*/ 246856 w 21600"/>
                <a:gd name="T5" fmla="*/ 641350 h 21600"/>
                <a:gd name="T6" fmla="*/ 246856 w 21600"/>
                <a:gd name="T7" fmla="*/ 641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chemeClr val="tx1">
                <a:alpha val="20000"/>
              </a:schemeClr>
            </a:solidFill>
            <a:ln>
              <a:noFill/>
            </a:ln>
            <a:effectLs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9" name="íślíḋè-AutoShape 11">
              <a:extLst>
                <a:ext uri="{FF2B5EF4-FFF2-40B4-BE49-F238E27FC236}">
                  <a16:creationId xmlns="" xmlns:a16="http://schemas.microsoft.com/office/drawing/2014/main" id="{DB768B65-F6F6-470B-8382-5B9399CD8BB0}"/>
                </a:ext>
              </a:extLst>
            </p:cNvPr>
            <p:cNvSpPr>
              <a:spLocks/>
            </p:cNvSpPr>
            <p:nvPr/>
          </p:nvSpPr>
          <p:spPr bwMode="auto">
            <a:xfrm flipH="1">
              <a:off x="8838951" y="2722496"/>
              <a:ext cx="272109" cy="708938"/>
            </a:xfrm>
            <a:custGeom>
              <a:avLst/>
              <a:gdLst>
                <a:gd name="T0" fmla="*/ 267494 w 21600"/>
                <a:gd name="T1" fmla="*/ 696913 h 21600"/>
                <a:gd name="T2" fmla="*/ 267494 w 21600"/>
                <a:gd name="T3" fmla="*/ 696913 h 21600"/>
                <a:gd name="T4" fmla="*/ 267494 w 21600"/>
                <a:gd name="T5" fmla="*/ 696913 h 21600"/>
                <a:gd name="T6" fmla="*/ 267494 w 21600"/>
                <a:gd name="T7" fmla="*/ 6969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599" y="4781"/>
                    <a:pt x="19346" y="3994"/>
                    <a:pt x="16697" y="3994"/>
                  </a:cubicBezTo>
                  <a:cubicBezTo>
                    <a:pt x="16697" y="3994"/>
                    <a:pt x="16706" y="3994"/>
                    <a:pt x="4687" y="3994"/>
                  </a:cubicBezTo>
                  <a:close/>
                </a:path>
              </a:pathLst>
            </a:custGeom>
            <a:solidFill>
              <a:schemeClr val="tx1">
                <a:alpha val="20000"/>
              </a:schemeClr>
            </a:solidFill>
            <a:ln>
              <a:noFill/>
            </a:ln>
            <a:effectLs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0" name="íślíḋè-AutoShape 12">
              <a:extLst>
                <a:ext uri="{FF2B5EF4-FFF2-40B4-BE49-F238E27FC236}">
                  <a16:creationId xmlns="" xmlns:a16="http://schemas.microsoft.com/office/drawing/2014/main" id="{0AB87C20-BF1E-4695-A126-40AE2CECDA8D}"/>
                </a:ext>
              </a:extLst>
            </p:cNvPr>
            <p:cNvSpPr>
              <a:spLocks/>
            </p:cNvSpPr>
            <p:nvPr/>
          </p:nvSpPr>
          <p:spPr bwMode="auto">
            <a:xfrm flipH="1">
              <a:off x="8450569" y="2667591"/>
              <a:ext cx="293910" cy="763844"/>
            </a:xfrm>
            <a:custGeom>
              <a:avLst/>
              <a:gdLst>
                <a:gd name="T0" fmla="*/ 288925 w 21600"/>
                <a:gd name="T1" fmla="*/ 750888 h 21600"/>
                <a:gd name="T2" fmla="*/ 288925 w 21600"/>
                <a:gd name="T3" fmla="*/ 750888 h 21600"/>
                <a:gd name="T4" fmla="*/ 288925 w 21600"/>
                <a:gd name="T5" fmla="*/ 750888 h 21600"/>
                <a:gd name="T6" fmla="*/ 288925 w 21600"/>
                <a:gd name="T7" fmla="*/ 7508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chemeClr val="tx1">
                <a:alpha val="20000"/>
              </a:schemeClr>
            </a:solidFill>
            <a:ln>
              <a:noFill/>
            </a:ln>
            <a:effectLs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1" name="íślíḋè-AutoShape 13">
              <a:extLst>
                <a:ext uri="{FF2B5EF4-FFF2-40B4-BE49-F238E27FC236}">
                  <a16:creationId xmlns="" xmlns:a16="http://schemas.microsoft.com/office/drawing/2014/main" id="{97F12CF2-6D51-4A3B-8DF5-A6FCC80A0903}"/>
                </a:ext>
              </a:extLst>
            </p:cNvPr>
            <p:cNvSpPr>
              <a:spLocks/>
            </p:cNvSpPr>
            <p:nvPr/>
          </p:nvSpPr>
          <p:spPr bwMode="auto">
            <a:xfrm flipH="1">
              <a:off x="8032312" y="2589267"/>
              <a:ext cx="323786" cy="842166"/>
            </a:xfrm>
            <a:custGeom>
              <a:avLst/>
              <a:gdLst>
                <a:gd name="T0" fmla="*/ 318294 w 21600"/>
                <a:gd name="T1" fmla="*/ 827882 h 21600"/>
                <a:gd name="T2" fmla="*/ 318294 w 21600"/>
                <a:gd name="T3" fmla="*/ 827882 h 21600"/>
                <a:gd name="T4" fmla="*/ 318294 w 21600"/>
                <a:gd name="T5" fmla="*/ 827882 h 21600"/>
                <a:gd name="T6" fmla="*/ 318294 w 21600"/>
                <a:gd name="T7" fmla="*/ 8278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chemeClr val="tx1">
                <a:alpha val="20000"/>
              </a:schemeClr>
            </a:solidFill>
            <a:ln>
              <a:noFill/>
            </a:ln>
            <a:effectLs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2" name="íślíḋè-AutoShape 14">
              <a:extLst>
                <a:ext uri="{FF2B5EF4-FFF2-40B4-BE49-F238E27FC236}">
                  <a16:creationId xmlns="" xmlns:a16="http://schemas.microsoft.com/office/drawing/2014/main" id="{3C7CE160-7FE7-475B-93C9-F47F8269BB2E}"/>
                </a:ext>
              </a:extLst>
            </p:cNvPr>
            <p:cNvSpPr>
              <a:spLocks/>
            </p:cNvSpPr>
            <p:nvPr/>
          </p:nvSpPr>
          <p:spPr bwMode="auto">
            <a:xfrm flipH="1">
              <a:off x="7546229" y="2413244"/>
              <a:ext cx="390804" cy="1018189"/>
            </a:xfrm>
            <a:custGeom>
              <a:avLst/>
              <a:gdLst>
                <a:gd name="T0" fmla="*/ 384175 w 21600"/>
                <a:gd name="T1" fmla="*/ 1000919 h 21600"/>
                <a:gd name="T2" fmla="*/ 384175 w 21600"/>
                <a:gd name="T3" fmla="*/ 1000919 h 21600"/>
                <a:gd name="T4" fmla="*/ 384175 w 21600"/>
                <a:gd name="T5" fmla="*/ 1000919 h 21600"/>
                <a:gd name="T6" fmla="*/ 384175 w 21600"/>
                <a:gd name="T7" fmla="*/ 10009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chemeClr val="tx1">
                <a:lumMod val="60000"/>
                <a:lumOff val="40000"/>
              </a:schemeClr>
            </a:solidFill>
            <a:ln>
              <a:noFill/>
            </a:ln>
            <a:effectLs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3" name="íślíḋè-AutoShape 15">
              <a:extLst>
                <a:ext uri="{FF2B5EF4-FFF2-40B4-BE49-F238E27FC236}">
                  <a16:creationId xmlns="" xmlns:a16="http://schemas.microsoft.com/office/drawing/2014/main" id="{8D06B9E5-3BB5-495F-9CF5-D73D428B47C8}"/>
                </a:ext>
              </a:extLst>
            </p:cNvPr>
            <p:cNvSpPr>
              <a:spLocks/>
            </p:cNvSpPr>
            <p:nvPr/>
          </p:nvSpPr>
          <p:spPr bwMode="auto">
            <a:xfrm flipH="1">
              <a:off x="7004433" y="2269519"/>
              <a:ext cx="446518" cy="1161916"/>
            </a:xfrm>
            <a:custGeom>
              <a:avLst/>
              <a:gdLst>
                <a:gd name="T0" fmla="*/ 438944 w 21600"/>
                <a:gd name="T1" fmla="*/ 1142207 h 21600"/>
                <a:gd name="T2" fmla="*/ 438944 w 21600"/>
                <a:gd name="T3" fmla="*/ 1142207 h 21600"/>
                <a:gd name="T4" fmla="*/ 438944 w 21600"/>
                <a:gd name="T5" fmla="*/ 1142207 h 21600"/>
                <a:gd name="T6" fmla="*/ 438944 w 21600"/>
                <a:gd name="T7" fmla="*/ 11422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chemeClr val="tx1">
                <a:lumMod val="60000"/>
                <a:lumOff val="40000"/>
              </a:schemeClr>
            </a:solidFill>
            <a:ln>
              <a:noFill/>
            </a:ln>
            <a:effectLs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4" name="íślíḋè-AutoShape 16">
              <a:extLst>
                <a:ext uri="{FF2B5EF4-FFF2-40B4-BE49-F238E27FC236}">
                  <a16:creationId xmlns="" xmlns:a16="http://schemas.microsoft.com/office/drawing/2014/main" id="{2AA4DAF7-4E93-4E5C-9716-CD6215D4C82A}"/>
                </a:ext>
              </a:extLst>
            </p:cNvPr>
            <p:cNvSpPr>
              <a:spLocks/>
            </p:cNvSpPr>
            <p:nvPr/>
          </p:nvSpPr>
          <p:spPr bwMode="auto">
            <a:xfrm flipH="1">
              <a:off x="6408539" y="2126601"/>
              <a:ext cx="501424" cy="1304834"/>
            </a:xfrm>
            <a:custGeom>
              <a:avLst/>
              <a:gdLst>
                <a:gd name="T0" fmla="*/ 492919 w 21600"/>
                <a:gd name="T1" fmla="*/ 1282700 h 21600"/>
                <a:gd name="T2" fmla="*/ 492919 w 21600"/>
                <a:gd name="T3" fmla="*/ 1282700 h 21600"/>
                <a:gd name="T4" fmla="*/ 492919 w 21600"/>
                <a:gd name="T5" fmla="*/ 1282700 h 21600"/>
                <a:gd name="T6" fmla="*/ 492919 w 21600"/>
                <a:gd name="T7" fmla="*/ 12827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599" y="4781"/>
                    <a:pt x="19346" y="3994"/>
                    <a:pt x="16697" y="3994"/>
                  </a:cubicBezTo>
                  <a:cubicBezTo>
                    <a:pt x="16697" y="3994"/>
                    <a:pt x="16706" y="3994"/>
                    <a:pt x="4687" y="3994"/>
                  </a:cubicBezTo>
                  <a:close/>
                </a:path>
              </a:pathLst>
            </a:custGeom>
            <a:solidFill>
              <a:schemeClr val="tx1">
                <a:lumMod val="60000"/>
                <a:lumOff val="40000"/>
              </a:schemeClr>
            </a:solidFill>
            <a:ln>
              <a:noFill/>
            </a:ln>
            <a:effectLst/>
            <a:extLst/>
          </p:spPr>
          <p:txBody>
            <a:bodyPr lIns="91439" tIns="91439" rIns="91439" bIns="91439"/>
            <a:lstStyle/>
            <a:p>
              <a:endParaRPr lang="id-ID"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cxnSp>
          <p:nvCxnSpPr>
            <p:cNvPr id="56" name="íślíḋè-Straight Arrow Connector 23">
              <a:extLst>
                <a:ext uri="{FF2B5EF4-FFF2-40B4-BE49-F238E27FC236}">
                  <a16:creationId xmlns="" xmlns:a16="http://schemas.microsoft.com/office/drawing/2014/main" id="{BA085683-5800-43AD-A01A-E41177CBEE10}"/>
                </a:ext>
              </a:extLst>
            </p:cNvPr>
            <p:cNvCxnSpPr>
              <a:cxnSpLocks/>
            </p:cNvCxnSpPr>
            <p:nvPr/>
          </p:nvCxnSpPr>
          <p:spPr>
            <a:xfrm rot="10800000" flipH="1" flipV="1">
              <a:off x="7056423" y="1876684"/>
              <a:ext cx="2464499" cy="523250"/>
            </a:xfrm>
            <a:prstGeom prst="straightConnector1">
              <a:avLst/>
            </a:prstGeom>
            <a:ln>
              <a:solidFill>
                <a:schemeClr val="tx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îṣļîḑé-Straight Connector 28">
              <a:extLst>
                <a:ext uri="{FF2B5EF4-FFF2-40B4-BE49-F238E27FC236}">
                  <a16:creationId xmlns="" xmlns:a16="http://schemas.microsoft.com/office/drawing/2014/main" id="{D646F40D-2EFE-4382-A450-62F9AD72C71E}"/>
                </a:ext>
              </a:extLst>
            </p:cNvPr>
            <p:cNvCxnSpPr>
              <a:cxnSpLocks/>
            </p:cNvCxnSpPr>
            <p:nvPr/>
          </p:nvCxnSpPr>
          <p:spPr>
            <a:xfrm>
              <a:off x="9871088" y="2667559"/>
              <a:ext cx="0" cy="90114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4" name="TextBox 6148">
              <a:extLst>
                <a:ext uri="{FF2B5EF4-FFF2-40B4-BE49-F238E27FC236}">
                  <a16:creationId xmlns="" xmlns:a16="http://schemas.microsoft.com/office/drawing/2014/main" id="{52C7DD15-5860-4EED-A237-CE596B73333B}"/>
                </a:ext>
              </a:extLst>
            </p:cNvPr>
            <p:cNvSpPr txBox="1"/>
            <p:nvPr/>
          </p:nvSpPr>
          <p:spPr>
            <a:xfrm>
              <a:off x="10102437" y="2967254"/>
              <a:ext cx="683200" cy="461665"/>
            </a:xfrm>
            <a:prstGeom prst="rect">
              <a:avLst/>
            </a:prstGeom>
            <a:noFill/>
          </p:spPr>
          <p:txBody>
            <a:bodyPr wrap="none" rtlCol="0">
              <a:spAutoFit/>
            </a:bodyPr>
            <a:lstStyle/>
            <a:p>
              <a:pPr algn="ctr"/>
              <a:r>
                <a:rPr lang="en-US" sz="24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78</a:t>
              </a:r>
              <a:r>
                <a:rPr lang="en-US" sz="12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a:t>
              </a:r>
              <a:endParaRPr lang="id-ID" sz="24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Tree>
    <p:extLst>
      <p:ext uri="{BB962C8B-B14F-4D97-AF65-F5344CB8AC3E}">
        <p14:creationId xmlns:p14="http://schemas.microsoft.com/office/powerpoint/2010/main" val="33608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500"/>
                            </p:stCondLst>
                            <p:childTnLst>
                              <p:par>
                                <p:cTn id="16" presetID="22"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up)">
                                      <p:cBhvr>
                                        <p:cTn id="2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C7E2AB"/>
            </a:gs>
            <a:gs pos="98842">
              <a:srgbClr val="C7E2AB"/>
            </a:gs>
            <a:gs pos="71000">
              <a:schemeClr val="bg1"/>
            </a:gs>
            <a:gs pos="28000">
              <a:schemeClr val="bg1"/>
            </a:gs>
          </a:gsLst>
          <a:lin ang="16200000" scaled="1"/>
          <a:tileRect/>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8889"/>
            <a:ext cx="12192000" cy="929111"/>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5647305"/>
            <a:ext cx="12192000" cy="1125989"/>
          </a:xfrm>
          <a:prstGeom prst="rect">
            <a:avLst/>
          </a:prstGeom>
        </p:spPr>
      </p:pic>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675" y="-1312184"/>
            <a:ext cx="12192000" cy="5729517"/>
          </a:xfrm>
          <a:prstGeom prst="rect">
            <a:avLst/>
          </a:prstGeom>
        </p:spPr>
      </p:pic>
      <p:grpSp>
        <p:nvGrpSpPr>
          <p:cNvPr id="3" name="组合 2">
            <a:extLst>
              <a:ext uri="{FF2B5EF4-FFF2-40B4-BE49-F238E27FC236}">
                <a16:creationId xmlns="" xmlns:a16="http://schemas.microsoft.com/office/drawing/2014/main" id="{C84D332F-14F5-462A-8367-369775543402}"/>
              </a:ext>
            </a:extLst>
          </p:cNvPr>
          <p:cNvGrpSpPr/>
          <p:nvPr/>
        </p:nvGrpSpPr>
        <p:grpSpPr>
          <a:xfrm>
            <a:off x="1519865" y="662368"/>
            <a:ext cx="4218043" cy="4177215"/>
            <a:chOff x="1354988" y="1125406"/>
            <a:chExt cx="4218043" cy="4177215"/>
          </a:xfrm>
        </p:grpSpPr>
        <p:sp>
          <p:nvSpPr>
            <p:cNvPr id="16" name="Oval 13">
              <a:extLst>
                <a:ext uri="{FF2B5EF4-FFF2-40B4-BE49-F238E27FC236}">
                  <a16:creationId xmlns="" xmlns:a16="http://schemas.microsoft.com/office/drawing/2014/main" id="{C891B2CF-DD2C-4BA9-9EF4-DCE717DE977C}"/>
                </a:ext>
              </a:extLst>
            </p:cNvPr>
            <p:cNvSpPr>
              <a:spLocks noChangeArrowheads="1"/>
            </p:cNvSpPr>
            <p:nvPr/>
          </p:nvSpPr>
          <p:spPr bwMode="auto">
            <a:xfrm>
              <a:off x="1354988" y="1125406"/>
              <a:ext cx="4177215" cy="4177215"/>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8" name="组合 17">
              <a:extLst>
                <a:ext uri="{FF2B5EF4-FFF2-40B4-BE49-F238E27FC236}">
                  <a16:creationId xmlns="" xmlns:a16="http://schemas.microsoft.com/office/drawing/2014/main" id="{1C8F90B9-9944-4307-ADD5-FAC5E81E235D}"/>
                </a:ext>
              </a:extLst>
            </p:cNvPr>
            <p:cNvGrpSpPr/>
            <p:nvPr/>
          </p:nvGrpSpPr>
          <p:grpSpPr>
            <a:xfrm>
              <a:off x="1700224" y="2098685"/>
              <a:ext cx="3872807" cy="1693036"/>
              <a:chOff x="1499293" y="2409444"/>
              <a:chExt cx="3872807" cy="1693036"/>
            </a:xfrm>
          </p:grpSpPr>
          <p:sp>
            <p:nvSpPr>
              <p:cNvPr id="19" name="文本框 18">
                <a:extLst>
                  <a:ext uri="{FF2B5EF4-FFF2-40B4-BE49-F238E27FC236}">
                    <a16:creationId xmlns="" xmlns:a16="http://schemas.microsoft.com/office/drawing/2014/main" id="{CD5B2570-F0F4-4D51-B183-2C7DE0A7BEB6}"/>
                  </a:ext>
                </a:extLst>
              </p:cNvPr>
              <p:cNvSpPr txBox="1"/>
              <p:nvPr/>
            </p:nvSpPr>
            <p:spPr>
              <a:xfrm>
                <a:off x="2163059" y="2409444"/>
                <a:ext cx="1990725" cy="1015663"/>
              </a:xfrm>
              <a:prstGeom prst="rect">
                <a:avLst/>
              </a:prstGeom>
              <a:noFill/>
            </p:spPr>
            <p:txBody>
              <a:bodyPr wrap="square" rtlCol="0">
                <a:spAutoFit/>
              </a:bodyPr>
              <a:lstStyle/>
              <a:p>
                <a:pPr algn="ctr"/>
                <a:r>
                  <a:rPr lang="zh-CN" altLang="en-US" sz="60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目 录</a:t>
                </a:r>
              </a:p>
            </p:txBody>
          </p:sp>
          <p:sp>
            <p:nvSpPr>
              <p:cNvPr id="20" name="矩形 19">
                <a:extLst>
                  <a:ext uri="{FF2B5EF4-FFF2-40B4-BE49-F238E27FC236}">
                    <a16:creationId xmlns="" xmlns:a16="http://schemas.microsoft.com/office/drawing/2014/main" id="{ADB642E8-32B5-4E6C-8DCD-39539A5F8BFD}"/>
                  </a:ext>
                </a:extLst>
              </p:cNvPr>
              <p:cNvSpPr/>
              <p:nvPr/>
            </p:nvSpPr>
            <p:spPr>
              <a:xfrm>
                <a:off x="1499293" y="3308608"/>
                <a:ext cx="3872807" cy="793872"/>
              </a:xfrm>
              <a:prstGeom prst="rect">
                <a:avLst/>
              </a:prstGeom>
            </p:spPr>
            <p:txBody>
              <a:bodyPr wrap="square">
                <a:spAutoFit/>
              </a:bodyPr>
              <a:lstStyle/>
              <a:p>
                <a:pPr algn="ctr">
                  <a:lnSpc>
                    <a:spcPct val="200000"/>
                  </a:lnSpc>
                  <a:buClr>
                    <a:srgbClr val="E7E6E6">
                      <a:lumMod val="10000"/>
                    </a:srgbClr>
                  </a:buClr>
                </a:pPr>
                <a:r>
                  <a:rPr lang="en-US" altLang="zh-CN" sz="800"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By faith I mean a vision of good one cherishes and the enthusiasm that pushes one to seek its fulfillment regardless of obstacles. By faith I By faith I mean</a:t>
                </a:r>
              </a:p>
            </p:txBody>
          </p:sp>
        </p:grpSp>
      </p:grpSp>
      <p:grpSp>
        <p:nvGrpSpPr>
          <p:cNvPr id="53" name="组合 52">
            <a:extLst>
              <a:ext uri="{FF2B5EF4-FFF2-40B4-BE49-F238E27FC236}">
                <a16:creationId xmlns="" xmlns:a16="http://schemas.microsoft.com/office/drawing/2014/main" id="{7933717C-DCF0-40D1-9FEA-000080EE93A7}"/>
              </a:ext>
            </a:extLst>
          </p:cNvPr>
          <p:cNvGrpSpPr/>
          <p:nvPr/>
        </p:nvGrpSpPr>
        <p:grpSpPr>
          <a:xfrm>
            <a:off x="7985077" y="1311144"/>
            <a:ext cx="2629798" cy="569386"/>
            <a:chOff x="7453802" y="1467652"/>
            <a:chExt cx="2629798" cy="569386"/>
          </a:xfrm>
        </p:grpSpPr>
        <p:sp>
          <p:nvSpPr>
            <p:cNvPr id="54" name="文本框 53">
              <a:extLst>
                <a:ext uri="{FF2B5EF4-FFF2-40B4-BE49-F238E27FC236}">
                  <a16:creationId xmlns="" xmlns:a16="http://schemas.microsoft.com/office/drawing/2014/main" id="{57D5C0D5-67DC-4092-A1B7-D07598BEEF4E}"/>
                </a:ext>
              </a:extLst>
            </p:cNvPr>
            <p:cNvSpPr txBox="1"/>
            <p:nvPr/>
          </p:nvSpPr>
          <p:spPr>
            <a:xfrm>
              <a:off x="7543558" y="1467652"/>
              <a:ext cx="2540042" cy="338554"/>
            </a:xfrm>
            <a:prstGeom prst="rect">
              <a:avLst/>
            </a:prstGeom>
            <a:noFill/>
          </p:spPr>
          <p:txBody>
            <a:bodyPr wrap="square" rtlCol="0">
              <a:spAutoFit/>
            </a:bodyPr>
            <a:lstStyle/>
            <a:p>
              <a:r>
                <a:rPr lang="zh-CN" altLang="en-US" sz="16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单击此处添加文字标题</a:t>
              </a:r>
            </a:p>
          </p:txBody>
        </p:sp>
        <p:sp>
          <p:nvSpPr>
            <p:cNvPr id="55" name="TextBox 60">
              <a:extLst>
                <a:ext uri="{FF2B5EF4-FFF2-40B4-BE49-F238E27FC236}">
                  <a16:creationId xmlns="" xmlns:a16="http://schemas.microsoft.com/office/drawing/2014/main" id="{74648C60-B9FE-41A9-8C26-45D81D106B5D}"/>
                </a:ext>
              </a:extLst>
            </p:cNvPr>
            <p:cNvSpPr txBox="1"/>
            <p:nvPr/>
          </p:nvSpPr>
          <p:spPr>
            <a:xfrm>
              <a:off x="7453802" y="1806206"/>
              <a:ext cx="2613215" cy="230832"/>
            </a:xfrm>
            <a:prstGeom prst="rect">
              <a:avLst/>
            </a:prstGeom>
            <a:noFill/>
          </p:spPr>
          <p:txBody>
            <a:bodyPr wrap="none" rtlCol="0">
              <a:spAutoFit/>
            </a:bodyPr>
            <a:lstStyle/>
            <a:p>
              <a:pPr algn="ctr" defTabSz="914217"/>
              <a:r>
                <a:rPr lang="en-US" sz="900" b="1" spc="150"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WRITE A TITLE IN THIS SECTION</a:t>
              </a:r>
              <a:endParaRPr lang="en-US" sz="1000" b="1" spc="150"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47" name="组合 46">
            <a:extLst>
              <a:ext uri="{FF2B5EF4-FFF2-40B4-BE49-F238E27FC236}">
                <a16:creationId xmlns="" xmlns:a16="http://schemas.microsoft.com/office/drawing/2014/main" id="{7F7F68B7-A0CE-4074-B2B4-A7705239C22A}"/>
              </a:ext>
            </a:extLst>
          </p:cNvPr>
          <p:cNvGrpSpPr/>
          <p:nvPr/>
        </p:nvGrpSpPr>
        <p:grpSpPr>
          <a:xfrm>
            <a:off x="7985077" y="2466283"/>
            <a:ext cx="2629798" cy="569386"/>
            <a:chOff x="7453802" y="1467652"/>
            <a:chExt cx="2629798" cy="569386"/>
          </a:xfrm>
        </p:grpSpPr>
        <p:sp>
          <p:nvSpPr>
            <p:cNvPr id="48" name="文本框 47">
              <a:extLst>
                <a:ext uri="{FF2B5EF4-FFF2-40B4-BE49-F238E27FC236}">
                  <a16:creationId xmlns="" xmlns:a16="http://schemas.microsoft.com/office/drawing/2014/main" id="{7C238DD7-959E-4FE1-8A15-59012ED27143}"/>
                </a:ext>
              </a:extLst>
            </p:cNvPr>
            <p:cNvSpPr txBox="1"/>
            <p:nvPr/>
          </p:nvSpPr>
          <p:spPr>
            <a:xfrm>
              <a:off x="7543558" y="1467652"/>
              <a:ext cx="2540042" cy="338554"/>
            </a:xfrm>
            <a:prstGeom prst="rect">
              <a:avLst/>
            </a:prstGeom>
            <a:noFill/>
          </p:spPr>
          <p:txBody>
            <a:bodyPr wrap="square" rtlCol="0">
              <a:spAutoFit/>
            </a:bodyPr>
            <a:lstStyle/>
            <a:p>
              <a:r>
                <a:rPr lang="zh-CN" altLang="en-US" sz="16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单击此处添加文字标题</a:t>
              </a:r>
            </a:p>
          </p:txBody>
        </p:sp>
        <p:sp>
          <p:nvSpPr>
            <p:cNvPr id="49" name="TextBox 60">
              <a:extLst>
                <a:ext uri="{FF2B5EF4-FFF2-40B4-BE49-F238E27FC236}">
                  <a16:creationId xmlns="" xmlns:a16="http://schemas.microsoft.com/office/drawing/2014/main" id="{45C03EB5-F272-40AD-906D-6D24E9D1B1D4}"/>
                </a:ext>
              </a:extLst>
            </p:cNvPr>
            <p:cNvSpPr txBox="1"/>
            <p:nvPr/>
          </p:nvSpPr>
          <p:spPr>
            <a:xfrm>
              <a:off x="7453802" y="1806206"/>
              <a:ext cx="2613215" cy="230832"/>
            </a:xfrm>
            <a:prstGeom prst="rect">
              <a:avLst/>
            </a:prstGeom>
            <a:noFill/>
          </p:spPr>
          <p:txBody>
            <a:bodyPr wrap="none" rtlCol="0">
              <a:spAutoFit/>
            </a:bodyPr>
            <a:lstStyle/>
            <a:p>
              <a:pPr algn="ctr" defTabSz="914217"/>
              <a:r>
                <a:rPr lang="en-US" sz="900" b="1" spc="150"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WRITE A TITLE IN THIS SECTION</a:t>
              </a:r>
              <a:endParaRPr lang="en-US" sz="1000" b="1" spc="150"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41" name="组合 40">
            <a:extLst>
              <a:ext uri="{FF2B5EF4-FFF2-40B4-BE49-F238E27FC236}">
                <a16:creationId xmlns="" xmlns:a16="http://schemas.microsoft.com/office/drawing/2014/main" id="{204BF7B0-848C-4F71-9E36-ADFAD0288DC1}"/>
              </a:ext>
            </a:extLst>
          </p:cNvPr>
          <p:cNvGrpSpPr/>
          <p:nvPr/>
        </p:nvGrpSpPr>
        <p:grpSpPr>
          <a:xfrm>
            <a:off x="7985077" y="3621422"/>
            <a:ext cx="2629798" cy="569386"/>
            <a:chOff x="7453802" y="1467652"/>
            <a:chExt cx="2629798" cy="569386"/>
          </a:xfrm>
        </p:grpSpPr>
        <p:sp>
          <p:nvSpPr>
            <p:cNvPr id="42" name="文本框 41">
              <a:extLst>
                <a:ext uri="{FF2B5EF4-FFF2-40B4-BE49-F238E27FC236}">
                  <a16:creationId xmlns="" xmlns:a16="http://schemas.microsoft.com/office/drawing/2014/main" id="{8064E8F5-F71F-431B-B78C-54A5B3E54D69}"/>
                </a:ext>
              </a:extLst>
            </p:cNvPr>
            <p:cNvSpPr txBox="1"/>
            <p:nvPr/>
          </p:nvSpPr>
          <p:spPr>
            <a:xfrm>
              <a:off x="7543558" y="1467652"/>
              <a:ext cx="2540042" cy="338554"/>
            </a:xfrm>
            <a:prstGeom prst="rect">
              <a:avLst/>
            </a:prstGeom>
            <a:noFill/>
          </p:spPr>
          <p:txBody>
            <a:bodyPr wrap="square" rtlCol="0">
              <a:spAutoFit/>
            </a:bodyPr>
            <a:lstStyle/>
            <a:p>
              <a:r>
                <a:rPr lang="zh-CN" altLang="en-US" sz="16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单击此处添加文字标题</a:t>
              </a:r>
            </a:p>
          </p:txBody>
        </p:sp>
        <p:sp>
          <p:nvSpPr>
            <p:cNvPr id="43" name="TextBox 60">
              <a:extLst>
                <a:ext uri="{FF2B5EF4-FFF2-40B4-BE49-F238E27FC236}">
                  <a16:creationId xmlns="" xmlns:a16="http://schemas.microsoft.com/office/drawing/2014/main" id="{3312B576-6CE5-4FE1-9C62-18484204FC74}"/>
                </a:ext>
              </a:extLst>
            </p:cNvPr>
            <p:cNvSpPr txBox="1"/>
            <p:nvPr/>
          </p:nvSpPr>
          <p:spPr>
            <a:xfrm>
              <a:off x="7453802" y="1806206"/>
              <a:ext cx="2613215" cy="230832"/>
            </a:xfrm>
            <a:prstGeom prst="rect">
              <a:avLst/>
            </a:prstGeom>
            <a:noFill/>
          </p:spPr>
          <p:txBody>
            <a:bodyPr wrap="none" rtlCol="0">
              <a:spAutoFit/>
            </a:bodyPr>
            <a:lstStyle/>
            <a:p>
              <a:pPr algn="ctr" defTabSz="914217"/>
              <a:r>
                <a:rPr lang="en-US" sz="900" b="1" spc="150"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WRITE A TITLE IN THIS SECTION</a:t>
              </a:r>
              <a:endParaRPr lang="en-US" sz="1000" b="1" spc="150"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35" name="组合 34">
            <a:extLst>
              <a:ext uri="{FF2B5EF4-FFF2-40B4-BE49-F238E27FC236}">
                <a16:creationId xmlns="" xmlns:a16="http://schemas.microsoft.com/office/drawing/2014/main" id="{F1DBC4FD-9B6C-4717-AB61-94AF7F6411C6}"/>
              </a:ext>
            </a:extLst>
          </p:cNvPr>
          <p:cNvGrpSpPr/>
          <p:nvPr/>
        </p:nvGrpSpPr>
        <p:grpSpPr>
          <a:xfrm>
            <a:off x="7985077" y="4776560"/>
            <a:ext cx="2629798" cy="569386"/>
            <a:chOff x="7453802" y="1467652"/>
            <a:chExt cx="2629798" cy="569386"/>
          </a:xfrm>
        </p:grpSpPr>
        <p:sp>
          <p:nvSpPr>
            <p:cNvPr id="36" name="文本框 35">
              <a:extLst>
                <a:ext uri="{FF2B5EF4-FFF2-40B4-BE49-F238E27FC236}">
                  <a16:creationId xmlns="" xmlns:a16="http://schemas.microsoft.com/office/drawing/2014/main" id="{0D460094-1C78-4D88-BB29-7819943412E9}"/>
                </a:ext>
              </a:extLst>
            </p:cNvPr>
            <p:cNvSpPr txBox="1"/>
            <p:nvPr/>
          </p:nvSpPr>
          <p:spPr>
            <a:xfrm>
              <a:off x="7543558" y="1467652"/>
              <a:ext cx="2540042" cy="338554"/>
            </a:xfrm>
            <a:prstGeom prst="rect">
              <a:avLst/>
            </a:prstGeom>
            <a:noFill/>
          </p:spPr>
          <p:txBody>
            <a:bodyPr wrap="square" rtlCol="0">
              <a:spAutoFit/>
            </a:bodyPr>
            <a:lstStyle/>
            <a:p>
              <a:r>
                <a:rPr lang="zh-CN" altLang="en-US" sz="16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单击此处添加文字标题</a:t>
              </a:r>
            </a:p>
          </p:txBody>
        </p:sp>
        <p:sp>
          <p:nvSpPr>
            <p:cNvPr id="37" name="TextBox 60">
              <a:extLst>
                <a:ext uri="{FF2B5EF4-FFF2-40B4-BE49-F238E27FC236}">
                  <a16:creationId xmlns="" xmlns:a16="http://schemas.microsoft.com/office/drawing/2014/main" id="{C6C98DFF-9FBF-4E24-96CA-ECB82CC94732}"/>
                </a:ext>
              </a:extLst>
            </p:cNvPr>
            <p:cNvSpPr txBox="1"/>
            <p:nvPr/>
          </p:nvSpPr>
          <p:spPr>
            <a:xfrm>
              <a:off x="7453802" y="1806206"/>
              <a:ext cx="2613215" cy="230832"/>
            </a:xfrm>
            <a:prstGeom prst="rect">
              <a:avLst/>
            </a:prstGeom>
            <a:noFill/>
          </p:spPr>
          <p:txBody>
            <a:bodyPr wrap="none" rtlCol="0">
              <a:spAutoFit/>
            </a:bodyPr>
            <a:lstStyle/>
            <a:p>
              <a:pPr algn="ctr" defTabSz="914217"/>
              <a:r>
                <a:rPr lang="en-US" sz="900" b="1" spc="150"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WRITE A TITLE IN THIS SECTION</a:t>
              </a:r>
              <a:endParaRPr lang="en-US" sz="1000" b="1" spc="150"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6" name="组合 5">
            <a:extLst>
              <a:ext uri="{FF2B5EF4-FFF2-40B4-BE49-F238E27FC236}">
                <a16:creationId xmlns="" xmlns:a16="http://schemas.microsoft.com/office/drawing/2014/main" id="{1214B18A-7DDA-44A0-863C-BD4A80685C46}"/>
              </a:ext>
            </a:extLst>
          </p:cNvPr>
          <p:cNvGrpSpPr/>
          <p:nvPr/>
        </p:nvGrpSpPr>
        <p:grpSpPr>
          <a:xfrm>
            <a:off x="7369937" y="2456654"/>
            <a:ext cx="588645" cy="588645"/>
            <a:chOff x="7369937" y="2456654"/>
            <a:chExt cx="588645" cy="588645"/>
          </a:xfrm>
        </p:grpSpPr>
        <p:grpSp>
          <p:nvGrpSpPr>
            <p:cNvPr id="46" name="组合 45">
              <a:extLst>
                <a:ext uri="{FF2B5EF4-FFF2-40B4-BE49-F238E27FC236}">
                  <a16:creationId xmlns="" xmlns:a16="http://schemas.microsoft.com/office/drawing/2014/main" id="{73A810F9-7B68-4F12-BBF4-3AF222251FC0}"/>
                </a:ext>
              </a:extLst>
            </p:cNvPr>
            <p:cNvGrpSpPr/>
            <p:nvPr/>
          </p:nvGrpSpPr>
          <p:grpSpPr>
            <a:xfrm>
              <a:off x="7369937" y="2456654"/>
              <a:ext cx="588645" cy="588645"/>
              <a:chOff x="7258050" y="1504950"/>
              <a:chExt cx="1038225" cy="1038225"/>
            </a:xfrm>
          </p:grpSpPr>
          <p:sp>
            <p:nvSpPr>
              <p:cNvPr id="50" name="椭圆 49">
                <a:extLst>
                  <a:ext uri="{FF2B5EF4-FFF2-40B4-BE49-F238E27FC236}">
                    <a16:creationId xmlns="" xmlns:a16="http://schemas.microsoft.com/office/drawing/2014/main" id="{56D443EF-61ED-460D-9E48-747D9EFA6B76}"/>
                  </a:ext>
                </a:extLst>
              </p:cNvPr>
              <p:cNvSpPr/>
              <p:nvPr/>
            </p:nvSpPr>
            <p:spPr>
              <a:xfrm>
                <a:off x="7258050" y="1504950"/>
                <a:ext cx="1038225" cy="1038225"/>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1" name="Oval 13">
                <a:extLst>
                  <a:ext uri="{FF2B5EF4-FFF2-40B4-BE49-F238E27FC236}">
                    <a16:creationId xmlns="" xmlns:a16="http://schemas.microsoft.com/office/drawing/2014/main" id="{10DACB2B-38D7-4999-B744-D82EA48C93B4}"/>
                  </a:ext>
                </a:extLst>
              </p:cNvPr>
              <p:cNvSpPr>
                <a:spLocks noChangeArrowheads="1"/>
              </p:cNvSpPr>
              <p:nvPr/>
            </p:nvSpPr>
            <p:spPr bwMode="auto">
              <a:xfrm>
                <a:off x="7431881" y="1678780"/>
                <a:ext cx="690562" cy="69056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pic>
          <p:nvPicPr>
            <p:cNvPr id="58" name="图形 57" descr="聊天">
              <a:extLst>
                <a:ext uri="{FF2B5EF4-FFF2-40B4-BE49-F238E27FC236}">
                  <a16:creationId xmlns="" xmlns:a16="http://schemas.microsoft.com/office/drawing/2014/main" id="{EF4DFF67-BE02-4AC4-8878-8ACEB0E1655F}"/>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7536520" y="2635560"/>
              <a:ext cx="259500" cy="259500"/>
            </a:xfrm>
            <a:prstGeom prst="rect">
              <a:avLst/>
            </a:prstGeom>
          </p:spPr>
        </p:pic>
      </p:grpSp>
      <p:grpSp>
        <p:nvGrpSpPr>
          <p:cNvPr id="5" name="组合 4">
            <a:extLst>
              <a:ext uri="{FF2B5EF4-FFF2-40B4-BE49-F238E27FC236}">
                <a16:creationId xmlns="" xmlns:a16="http://schemas.microsoft.com/office/drawing/2014/main" id="{B003A85E-5FD6-418E-8F93-35F2CD91FE9C}"/>
              </a:ext>
            </a:extLst>
          </p:cNvPr>
          <p:cNvGrpSpPr/>
          <p:nvPr/>
        </p:nvGrpSpPr>
        <p:grpSpPr>
          <a:xfrm>
            <a:off x="7369937" y="1301515"/>
            <a:ext cx="588645" cy="588645"/>
            <a:chOff x="7369937" y="1301515"/>
            <a:chExt cx="588645" cy="588645"/>
          </a:xfrm>
        </p:grpSpPr>
        <p:grpSp>
          <p:nvGrpSpPr>
            <p:cNvPr id="52" name="组合 51">
              <a:extLst>
                <a:ext uri="{FF2B5EF4-FFF2-40B4-BE49-F238E27FC236}">
                  <a16:creationId xmlns="" xmlns:a16="http://schemas.microsoft.com/office/drawing/2014/main" id="{BB3DEA7F-4490-4BE1-9AEF-85EF3B67EA7F}"/>
                </a:ext>
              </a:extLst>
            </p:cNvPr>
            <p:cNvGrpSpPr/>
            <p:nvPr/>
          </p:nvGrpSpPr>
          <p:grpSpPr>
            <a:xfrm>
              <a:off x="7369937" y="1301515"/>
              <a:ext cx="588645" cy="588645"/>
              <a:chOff x="7258050" y="1504950"/>
              <a:chExt cx="1038225" cy="1038225"/>
            </a:xfrm>
          </p:grpSpPr>
          <p:sp>
            <p:nvSpPr>
              <p:cNvPr id="56" name="椭圆 55">
                <a:extLst>
                  <a:ext uri="{FF2B5EF4-FFF2-40B4-BE49-F238E27FC236}">
                    <a16:creationId xmlns="" xmlns:a16="http://schemas.microsoft.com/office/drawing/2014/main" id="{742B033B-F43D-48A9-83C9-A97B4DDB5A17}"/>
                  </a:ext>
                </a:extLst>
              </p:cNvPr>
              <p:cNvSpPr/>
              <p:nvPr/>
            </p:nvSpPr>
            <p:spPr>
              <a:xfrm>
                <a:off x="7258050" y="1504950"/>
                <a:ext cx="1038225" cy="1038225"/>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7" name="Oval 13">
                <a:extLst>
                  <a:ext uri="{FF2B5EF4-FFF2-40B4-BE49-F238E27FC236}">
                    <a16:creationId xmlns="" xmlns:a16="http://schemas.microsoft.com/office/drawing/2014/main" id="{C97AC052-0620-44E2-8B66-0F3FDA2F009B}"/>
                  </a:ext>
                </a:extLst>
              </p:cNvPr>
              <p:cNvSpPr>
                <a:spLocks noChangeArrowheads="1"/>
              </p:cNvSpPr>
              <p:nvPr/>
            </p:nvSpPr>
            <p:spPr bwMode="auto">
              <a:xfrm>
                <a:off x="7431881" y="1678780"/>
                <a:ext cx="690562" cy="69056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pic>
          <p:nvPicPr>
            <p:cNvPr id="59" name="图形 58" descr="层次结构">
              <a:extLst>
                <a:ext uri="{FF2B5EF4-FFF2-40B4-BE49-F238E27FC236}">
                  <a16:creationId xmlns="" xmlns:a16="http://schemas.microsoft.com/office/drawing/2014/main" id="{A83632DE-5CC2-4561-9253-E9617F2F3B3E}"/>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 xmlns:asvg="http://schemas.microsoft.com/office/drawing/2016/SVG/main" r:embed="rId9"/>
                </a:ext>
              </a:extLst>
            </a:blip>
            <a:stretch>
              <a:fillRect/>
            </a:stretch>
          </p:blipFill>
          <p:spPr>
            <a:xfrm>
              <a:off x="7536520" y="1451631"/>
              <a:ext cx="259500" cy="259500"/>
            </a:xfrm>
            <a:prstGeom prst="rect">
              <a:avLst/>
            </a:prstGeom>
          </p:spPr>
        </p:pic>
      </p:grpSp>
      <p:grpSp>
        <p:nvGrpSpPr>
          <p:cNvPr id="8" name="组合 7">
            <a:extLst>
              <a:ext uri="{FF2B5EF4-FFF2-40B4-BE49-F238E27FC236}">
                <a16:creationId xmlns="" xmlns:a16="http://schemas.microsoft.com/office/drawing/2014/main" id="{96A0F81A-CB87-4113-BB8D-5E84D68EE870}"/>
              </a:ext>
            </a:extLst>
          </p:cNvPr>
          <p:cNvGrpSpPr/>
          <p:nvPr/>
        </p:nvGrpSpPr>
        <p:grpSpPr>
          <a:xfrm>
            <a:off x="7369937" y="3611793"/>
            <a:ext cx="588645" cy="588645"/>
            <a:chOff x="7369937" y="3611793"/>
            <a:chExt cx="588645" cy="588645"/>
          </a:xfrm>
        </p:grpSpPr>
        <p:grpSp>
          <p:nvGrpSpPr>
            <p:cNvPr id="40" name="组合 39">
              <a:extLst>
                <a:ext uri="{FF2B5EF4-FFF2-40B4-BE49-F238E27FC236}">
                  <a16:creationId xmlns="" xmlns:a16="http://schemas.microsoft.com/office/drawing/2014/main" id="{2690A9D8-2435-4643-B914-1E683EF338D1}"/>
                </a:ext>
              </a:extLst>
            </p:cNvPr>
            <p:cNvGrpSpPr/>
            <p:nvPr/>
          </p:nvGrpSpPr>
          <p:grpSpPr>
            <a:xfrm>
              <a:off x="7369937" y="3611793"/>
              <a:ext cx="588645" cy="588645"/>
              <a:chOff x="7258050" y="1504950"/>
              <a:chExt cx="1038225" cy="1038225"/>
            </a:xfrm>
          </p:grpSpPr>
          <p:sp>
            <p:nvSpPr>
              <p:cNvPr id="44" name="椭圆 43">
                <a:extLst>
                  <a:ext uri="{FF2B5EF4-FFF2-40B4-BE49-F238E27FC236}">
                    <a16:creationId xmlns="" xmlns:a16="http://schemas.microsoft.com/office/drawing/2014/main" id="{38EC0A19-E6F0-449E-A440-3E34FD41B5F2}"/>
                  </a:ext>
                </a:extLst>
              </p:cNvPr>
              <p:cNvSpPr/>
              <p:nvPr/>
            </p:nvSpPr>
            <p:spPr>
              <a:xfrm>
                <a:off x="7258050" y="1504950"/>
                <a:ext cx="1038225" cy="1038225"/>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5" name="Oval 13">
                <a:extLst>
                  <a:ext uri="{FF2B5EF4-FFF2-40B4-BE49-F238E27FC236}">
                    <a16:creationId xmlns="" xmlns:a16="http://schemas.microsoft.com/office/drawing/2014/main" id="{A8E06130-2AC3-4C67-ADCE-4B3D0D1A36CA}"/>
                  </a:ext>
                </a:extLst>
              </p:cNvPr>
              <p:cNvSpPr>
                <a:spLocks noChangeArrowheads="1"/>
              </p:cNvSpPr>
              <p:nvPr/>
            </p:nvSpPr>
            <p:spPr bwMode="auto">
              <a:xfrm>
                <a:off x="7431881" y="1678780"/>
                <a:ext cx="690562" cy="69056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pic>
          <p:nvPicPr>
            <p:cNvPr id="60" name="图形 59" descr="握手">
              <a:extLst>
                <a:ext uri="{FF2B5EF4-FFF2-40B4-BE49-F238E27FC236}">
                  <a16:creationId xmlns="" xmlns:a16="http://schemas.microsoft.com/office/drawing/2014/main" id="{A1996FE3-82B0-46D0-A4FD-4CD277DF5F48}"/>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7550214" y="3807230"/>
              <a:ext cx="259500" cy="259500"/>
            </a:xfrm>
            <a:prstGeom prst="rect">
              <a:avLst/>
            </a:prstGeom>
          </p:spPr>
        </p:pic>
      </p:grpSp>
      <p:grpSp>
        <p:nvGrpSpPr>
          <p:cNvPr id="10" name="组合 9">
            <a:extLst>
              <a:ext uri="{FF2B5EF4-FFF2-40B4-BE49-F238E27FC236}">
                <a16:creationId xmlns="" xmlns:a16="http://schemas.microsoft.com/office/drawing/2014/main" id="{72AF71F7-525F-43C6-9052-25978563652E}"/>
              </a:ext>
            </a:extLst>
          </p:cNvPr>
          <p:cNvGrpSpPr/>
          <p:nvPr/>
        </p:nvGrpSpPr>
        <p:grpSpPr>
          <a:xfrm>
            <a:off x="7369937" y="4766931"/>
            <a:ext cx="588645" cy="588645"/>
            <a:chOff x="7369937" y="4766931"/>
            <a:chExt cx="588645" cy="588645"/>
          </a:xfrm>
        </p:grpSpPr>
        <p:grpSp>
          <p:nvGrpSpPr>
            <p:cNvPr id="34" name="组合 33">
              <a:extLst>
                <a:ext uri="{FF2B5EF4-FFF2-40B4-BE49-F238E27FC236}">
                  <a16:creationId xmlns="" xmlns:a16="http://schemas.microsoft.com/office/drawing/2014/main" id="{41A2A325-06C4-4835-AA90-C213ABB391C6}"/>
                </a:ext>
              </a:extLst>
            </p:cNvPr>
            <p:cNvGrpSpPr/>
            <p:nvPr/>
          </p:nvGrpSpPr>
          <p:grpSpPr>
            <a:xfrm>
              <a:off x="7369937" y="4766931"/>
              <a:ext cx="588645" cy="588645"/>
              <a:chOff x="7258050" y="1504950"/>
              <a:chExt cx="1038225" cy="1038225"/>
            </a:xfrm>
          </p:grpSpPr>
          <p:sp>
            <p:nvSpPr>
              <p:cNvPr id="38" name="椭圆 37">
                <a:extLst>
                  <a:ext uri="{FF2B5EF4-FFF2-40B4-BE49-F238E27FC236}">
                    <a16:creationId xmlns="" xmlns:a16="http://schemas.microsoft.com/office/drawing/2014/main" id="{A59BC62D-9685-486D-BD49-BC9233D47328}"/>
                  </a:ext>
                </a:extLst>
              </p:cNvPr>
              <p:cNvSpPr/>
              <p:nvPr/>
            </p:nvSpPr>
            <p:spPr>
              <a:xfrm>
                <a:off x="7258050" y="1504950"/>
                <a:ext cx="1038225" cy="1038225"/>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9" name="Oval 13">
                <a:extLst>
                  <a:ext uri="{FF2B5EF4-FFF2-40B4-BE49-F238E27FC236}">
                    <a16:creationId xmlns="" xmlns:a16="http://schemas.microsoft.com/office/drawing/2014/main" id="{899E7FD7-636B-4AA2-8BF2-CF65875A4787}"/>
                  </a:ext>
                </a:extLst>
              </p:cNvPr>
              <p:cNvSpPr>
                <a:spLocks noChangeArrowheads="1"/>
              </p:cNvSpPr>
              <p:nvPr/>
            </p:nvSpPr>
            <p:spPr bwMode="auto">
              <a:xfrm>
                <a:off x="7431881" y="1678780"/>
                <a:ext cx="690562" cy="69056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pic>
          <p:nvPicPr>
            <p:cNvPr id="61" name="图形 60" descr="靶心">
              <a:extLst>
                <a:ext uri="{FF2B5EF4-FFF2-40B4-BE49-F238E27FC236}">
                  <a16:creationId xmlns="" xmlns:a16="http://schemas.microsoft.com/office/drawing/2014/main" id="{C69D6720-CDB4-4A5F-8A92-0233EE388ED1}"/>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 xmlns:asvg="http://schemas.microsoft.com/office/drawing/2016/SVG/main" r:embed="rId13"/>
                </a:ext>
              </a:extLst>
            </a:blip>
            <a:stretch>
              <a:fillRect/>
            </a:stretch>
          </p:blipFill>
          <p:spPr>
            <a:xfrm>
              <a:off x="7552390" y="4945837"/>
              <a:ext cx="259500" cy="259500"/>
            </a:xfrm>
            <a:prstGeom prst="rect">
              <a:avLst/>
            </a:prstGeom>
          </p:spPr>
        </p:pic>
      </p:grpSp>
      <p:grpSp>
        <p:nvGrpSpPr>
          <p:cNvPr id="4" name="组合 3">
            <a:extLst>
              <a:ext uri="{FF2B5EF4-FFF2-40B4-BE49-F238E27FC236}">
                <a16:creationId xmlns="" xmlns:a16="http://schemas.microsoft.com/office/drawing/2014/main" id="{E7EFAD85-6AA7-4001-8805-CBD52AF6A4F5}"/>
              </a:ext>
            </a:extLst>
          </p:cNvPr>
          <p:cNvGrpSpPr/>
          <p:nvPr/>
        </p:nvGrpSpPr>
        <p:grpSpPr>
          <a:xfrm>
            <a:off x="-39794" y="2461675"/>
            <a:ext cx="3116296" cy="2898610"/>
            <a:chOff x="-39794" y="2461675"/>
            <a:chExt cx="3116296" cy="2898610"/>
          </a:xfrm>
        </p:grpSpPr>
        <p:pic>
          <p:nvPicPr>
            <p:cNvPr id="17" name="图片 16"/>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9794" y="4242964"/>
              <a:ext cx="2358120" cy="1117321"/>
            </a:xfrm>
            <a:prstGeom prst="rect">
              <a:avLst/>
            </a:prstGeom>
          </p:spPr>
        </p:pic>
        <p:pic>
          <p:nvPicPr>
            <p:cNvPr id="23" name="图片 22"/>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94862" y="2461675"/>
              <a:ext cx="2281640" cy="2291641"/>
            </a:xfrm>
            <a:prstGeom prst="rect">
              <a:avLst/>
            </a:prstGeom>
          </p:spPr>
        </p:pic>
      </p:grpSp>
    </p:spTree>
    <p:extLst>
      <p:ext uri="{BB962C8B-B14F-4D97-AF65-F5344CB8AC3E}">
        <p14:creationId xmlns:p14="http://schemas.microsoft.com/office/powerpoint/2010/main" val="1398519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7000">
        <p15:prstTrans prst="pageCurlDouble"/>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up)">
                                      <p:cBhvr>
                                        <p:cTn id="24" dur="500"/>
                                        <p:tgtEl>
                                          <p:spTgt spid="5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wipe(up)">
                                      <p:cBhvr>
                                        <p:cTn id="34" dur="500"/>
                                        <p:tgtEl>
                                          <p:spTgt spid="47"/>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up)">
                                      <p:cBhvr>
                                        <p:cTn id="44" dur="500"/>
                                        <p:tgtEl>
                                          <p:spTgt spid="41"/>
                                        </p:tgtEl>
                                      </p:cBhvr>
                                    </p:animEffect>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childTnLst>
                          </p:cTn>
                        </p:par>
                        <p:par>
                          <p:cTn id="51" fill="hold">
                            <p:stCondLst>
                              <p:cond delay="4500"/>
                            </p:stCondLst>
                            <p:childTnLst>
                              <p:par>
                                <p:cTn id="52" presetID="22" presetClass="entr" presetSubtype="1" fill="hold"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up)">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C7E2AB"/>
            </a:gs>
            <a:gs pos="98842">
              <a:srgbClr val="C7E2AB"/>
            </a:gs>
            <a:gs pos="71000">
              <a:schemeClr val="bg1"/>
            </a:gs>
            <a:gs pos="28000">
              <a:schemeClr val="bg1"/>
            </a:gs>
          </a:gsLst>
          <a:lin ang="16200000" scaled="1"/>
          <a:tileRect/>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8889"/>
            <a:ext cx="12192000" cy="929111"/>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5647305"/>
            <a:ext cx="12192000" cy="1125989"/>
          </a:xfrm>
          <a:prstGeom prst="rect">
            <a:avLst/>
          </a:prstGeom>
        </p:spPr>
      </p:pic>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675" y="-1312184"/>
            <a:ext cx="12192000" cy="5729517"/>
          </a:xfrm>
          <a:prstGeom prst="rect">
            <a:avLst/>
          </a:prstGeom>
        </p:spPr>
      </p:pic>
      <p:pic>
        <p:nvPicPr>
          <p:cNvPr id="62" name="图片 61">
            <a:extLst>
              <a:ext uri="{FF2B5EF4-FFF2-40B4-BE49-F238E27FC236}">
                <a16:creationId xmlns="" xmlns:a16="http://schemas.microsoft.com/office/drawing/2014/main" id="{FA6BBE37-69A3-4EC1-A1C3-6D74313F823D}"/>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098800" y="650265"/>
            <a:ext cx="6343650" cy="5560034"/>
          </a:xfrm>
          <a:custGeom>
            <a:avLst/>
            <a:gdLst>
              <a:gd name="connsiteX0" fmla="*/ 1173885 w 6343650"/>
              <a:gd name="connsiteY0" fmla="*/ 0 h 5560034"/>
              <a:gd name="connsiteX1" fmla="*/ 4407693 w 6343650"/>
              <a:gd name="connsiteY1" fmla="*/ 0 h 5560034"/>
              <a:gd name="connsiteX2" fmla="*/ 5283200 w 6343650"/>
              <a:gd name="connsiteY2" fmla="*/ 95848 h 5560034"/>
              <a:gd name="connsiteX3" fmla="*/ 6343650 w 6343650"/>
              <a:gd name="connsiteY3" fmla="*/ 2959698 h 5560034"/>
              <a:gd name="connsiteX4" fmla="*/ 3872451 w 6343650"/>
              <a:gd name="connsiteY4" fmla="*/ 5560034 h 5560034"/>
              <a:gd name="connsiteX5" fmla="*/ 2342965 w 6343650"/>
              <a:gd name="connsiteY5" fmla="*/ 5560034 h 5560034"/>
              <a:gd name="connsiteX6" fmla="*/ 698500 w 6343650"/>
              <a:gd name="connsiteY6" fmla="*/ 5296498 h 5560034"/>
              <a:gd name="connsiteX7" fmla="*/ 0 w 6343650"/>
              <a:gd name="connsiteY7" fmla="*/ 1734148 h 556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3650" h="5560034">
                <a:moveTo>
                  <a:pt x="1173885" y="0"/>
                </a:moveTo>
                <a:lnTo>
                  <a:pt x="4407693" y="0"/>
                </a:lnTo>
                <a:lnTo>
                  <a:pt x="5283200" y="95848"/>
                </a:lnTo>
                <a:lnTo>
                  <a:pt x="6343650" y="2959698"/>
                </a:lnTo>
                <a:lnTo>
                  <a:pt x="3872451" y="5560034"/>
                </a:lnTo>
                <a:lnTo>
                  <a:pt x="2342965" y="5560034"/>
                </a:lnTo>
                <a:lnTo>
                  <a:pt x="698500" y="5296498"/>
                </a:lnTo>
                <a:lnTo>
                  <a:pt x="0" y="1734148"/>
                </a:lnTo>
                <a:close/>
              </a:path>
            </a:pathLst>
          </a:custGeom>
        </p:spPr>
      </p:pic>
      <p:sp>
        <p:nvSpPr>
          <p:cNvPr id="63" name="Oval 13">
            <a:extLst>
              <a:ext uri="{FF2B5EF4-FFF2-40B4-BE49-F238E27FC236}">
                <a16:creationId xmlns="" xmlns:a16="http://schemas.microsoft.com/office/drawing/2014/main" id="{11318B5F-5948-4E17-89FA-235C6D3F72F6}"/>
              </a:ext>
            </a:extLst>
          </p:cNvPr>
          <p:cNvSpPr>
            <a:spLocks noChangeArrowheads="1"/>
          </p:cNvSpPr>
          <p:nvPr/>
        </p:nvSpPr>
        <p:spPr bwMode="auto">
          <a:xfrm>
            <a:off x="3940717" y="1042856"/>
            <a:ext cx="4177215" cy="4177215"/>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4" name="文本框 63">
            <a:extLst>
              <a:ext uri="{FF2B5EF4-FFF2-40B4-BE49-F238E27FC236}">
                <a16:creationId xmlns="" xmlns:a16="http://schemas.microsoft.com/office/drawing/2014/main" id="{AB6DE710-0E76-4F0B-9CCE-2247AA00922E}"/>
              </a:ext>
            </a:extLst>
          </p:cNvPr>
          <p:cNvSpPr txBox="1"/>
          <p:nvPr/>
        </p:nvSpPr>
        <p:spPr>
          <a:xfrm>
            <a:off x="5000604" y="2879594"/>
            <a:ext cx="25400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619014"/>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单击此处添加文字标题</a:t>
            </a:r>
          </a:p>
        </p:txBody>
      </p:sp>
      <p:sp>
        <p:nvSpPr>
          <p:cNvPr id="4" name="文本框 3">
            <a:extLst>
              <a:ext uri="{FF2B5EF4-FFF2-40B4-BE49-F238E27FC236}">
                <a16:creationId xmlns="" xmlns:a16="http://schemas.microsoft.com/office/drawing/2014/main" id="{6A148C3F-C977-4D67-9346-FC9AB2AAF719}"/>
              </a:ext>
            </a:extLst>
          </p:cNvPr>
          <p:cNvSpPr txBox="1"/>
          <p:nvPr/>
        </p:nvSpPr>
        <p:spPr>
          <a:xfrm>
            <a:off x="5267323" y="2465922"/>
            <a:ext cx="152400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65000"/>
                    <a:lumOff val="35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PART  04</a:t>
            </a:r>
            <a:endParaRPr kumimoji="0" lang="zh-CN" altLang="en-US" sz="2000" b="0" i="0" u="none" strike="noStrike" kern="1200" cap="none" spc="0" normalizeH="0" baseline="0" noProof="0" dirty="0">
              <a:ln>
                <a:noFill/>
              </a:ln>
              <a:solidFill>
                <a:prstClr val="black">
                  <a:lumMod val="65000"/>
                  <a:lumOff val="35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5" name="矩形 64">
            <a:extLst>
              <a:ext uri="{FF2B5EF4-FFF2-40B4-BE49-F238E27FC236}">
                <a16:creationId xmlns="" xmlns:a16="http://schemas.microsoft.com/office/drawing/2014/main" id="{D23E24C4-AEE3-4765-BA60-EAA1D2DFAA78}"/>
              </a:ext>
            </a:extLst>
          </p:cNvPr>
          <p:cNvSpPr/>
          <p:nvPr/>
        </p:nvSpPr>
        <p:spPr>
          <a:xfrm>
            <a:off x="4092920" y="3207258"/>
            <a:ext cx="3872807" cy="793872"/>
          </a:xfrm>
          <a:prstGeom prst="rect">
            <a:avLst/>
          </a:prstGeom>
        </p:spPr>
        <p:txBody>
          <a:bodyPr wrap="square">
            <a:spAutoFit/>
          </a:bodyPr>
          <a:lstStyle/>
          <a:p>
            <a:pPr marL="0" marR="0" lvl="0" indent="0" algn="ctr" defTabSz="914400" rtl="0" eaLnBrk="1" fontAlgn="auto" latinLnBrk="0" hangingPunct="1">
              <a:lnSpc>
                <a:spcPct val="200000"/>
              </a:lnSpc>
              <a:spcBef>
                <a:spcPts val="0"/>
              </a:spcBef>
              <a:spcAft>
                <a:spcPts val="0"/>
              </a:spcAft>
              <a:buClr>
                <a:srgbClr val="E7E6E6">
                  <a:lumMod val="10000"/>
                </a:srgbClr>
              </a:buClr>
              <a:buSzTx/>
              <a:buFontTx/>
              <a:buNone/>
              <a:tabLst/>
              <a:defRPr/>
            </a:pPr>
            <a:r>
              <a:rPr kumimoji="0" lang="en-US" altLang="zh-CN" sz="800" b="0" i="0" u="none" strike="noStrike" kern="1200" cap="none" spc="0" normalizeH="0" baseline="0" noProof="0" dirty="0">
                <a:ln>
                  <a:noFill/>
                </a:ln>
                <a:solidFill>
                  <a:prstClr val="black">
                    <a:lumMod val="50000"/>
                    <a:lumOff val="50000"/>
                  </a:prstClr>
                </a:solidFill>
                <a:effectLst/>
                <a:uLnTx/>
                <a:uFillTx/>
                <a:latin typeface="Microsoft JhengHei UI" panose="020B0604030504040204" pitchFamily="34" charset="-120"/>
                <a:ea typeface="微软雅黑" panose="020B0503020204020204" pitchFamily="34" charset="-122"/>
                <a:cs typeface="+mn-ea"/>
                <a:sym typeface="Microsoft JhengHei UI" panose="020B0604030504040204" pitchFamily="34" charset="-120"/>
              </a:rPr>
              <a:t>By faith I mean a vision of good one cherishes and the enthusiasm that pushes one to seek its fulfillment regardless of obstacles. By faith I By faith I mean</a:t>
            </a:r>
          </a:p>
        </p:txBody>
      </p:sp>
    </p:spTree>
    <p:extLst>
      <p:ext uri="{BB962C8B-B14F-4D97-AF65-F5344CB8AC3E}">
        <p14:creationId xmlns:p14="http://schemas.microsoft.com/office/powerpoint/2010/main" val="34894274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 xmlns:a16="http://schemas.microsoft.com/office/drawing/2014/main" id="{5921FB58-FAE5-4982-BE0E-D95E0F3A179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1" name="Isosceles Triangle 4">
            <a:extLst>
              <a:ext uri="{FF2B5EF4-FFF2-40B4-BE49-F238E27FC236}">
                <a16:creationId xmlns="" xmlns:a16="http://schemas.microsoft.com/office/drawing/2014/main" id="{BDCC5215-08FD-4DBB-88F2-652F5BABD2E2}"/>
              </a:ext>
            </a:extLst>
          </p:cNvPr>
          <p:cNvSpPr/>
          <p:nvPr/>
        </p:nvSpPr>
        <p:spPr>
          <a:xfrm flipV="1">
            <a:off x="2757715" y="2"/>
            <a:ext cx="6676572" cy="3083940"/>
          </a:xfrm>
          <a:prstGeom prst="triangle">
            <a:avLst/>
          </a:prstGeom>
          <a:solidFill>
            <a:srgbClr val="619014">
              <a:alpha val="88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 name="Text Placeholder 4">
            <a:extLst>
              <a:ext uri="{FF2B5EF4-FFF2-40B4-BE49-F238E27FC236}">
                <a16:creationId xmlns="" xmlns:a16="http://schemas.microsoft.com/office/drawing/2014/main" id="{4587B8FA-9DFD-44FA-BE7D-8920C4BE43C1}"/>
              </a:ext>
            </a:extLst>
          </p:cNvPr>
          <p:cNvSpPr txBox="1">
            <a:spLocks/>
          </p:cNvSpPr>
          <p:nvPr/>
        </p:nvSpPr>
        <p:spPr>
          <a:xfrm>
            <a:off x="653353" y="4639348"/>
            <a:ext cx="3585332" cy="12318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b="1" dirty="0">
                <a:solidFill>
                  <a:prstClr val="black">
                    <a:lumMod val="65000"/>
                    <a:lumOff val="3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Ut wisi enim ad minim veniam, quis nostrud exerci. exerci tation ullamcorper nib</a:t>
            </a:r>
          </a:p>
        </p:txBody>
      </p:sp>
      <p:sp>
        <p:nvSpPr>
          <p:cNvPr id="13" name="Text Placeholder 4">
            <a:extLst>
              <a:ext uri="{FF2B5EF4-FFF2-40B4-BE49-F238E27FC236}">
                <a16:creationId xmlns="" xmlns:a16="http://schemas.microsoft.com/office/drawing/2014/main" id="{3E6DDB97-03E2-4E41-B3CF-C3C5FE6FCA70}"/>
              </a:ext>
            </a:extLst>
          </p:cNvPr>
          <p:cNvSpPr txBox="1">
            <a:spLocks/>
          </p:cNvSpPr>
          <p:nvPr/>
        </p:nvSpPr>
        <p:spPr>
          <a:xfrm>
            <a:off x="653354" y="4243509"/>
            <a:ext cx="2947095" cy="9061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600" dirty="0">
                <a:solidFill>
                  <a:prstClr val="black">
                    <a:lumMod val="65000"/>
                    <a:lumOff val="3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Ut wisi enim ad minim veniam</a:t>
            </a:r>
            <a:endParaRPr lang="en-US" sz="1600" dirty="0">
              <a:solidFill>
                <a:prstClr val="black">
                  <a:lumMod val="65000"/>
                  <a:lumOff val="3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endParaRPr>
          </a:p>
        </p:txBody>
      </p:sp>
      <p:sp>
        <p:nvSpPr>
          <p:cNvPr id="14" name="TextBox 13">
            <a:extLst>
              <a:ext uri="{FF2B5EF4-FFF2-40B4-BE49-F238E27FC236}">
                <a16:creationId xmlns="" xmlns:a16="http://schemas.microsoft.com/office/drawing/2014/main" id="{D2825B56-9E33-4098-804A-332B969903A8}"/>
              </a:ext>
            </a:extLst>
          </p:cNvPr>
          <p:cNvSpPr txBox="1"/>
          <p:nvPr/>
        </p:nvSpPr>
        <p:spPr>
          <a:xfrm>
            <a:off x="653355" y="3476399"/>
            <a:ext cx="1228221" cy="769441"/>
          </a:xfrm>
          <a:prstGeom prst="rect">
            <a:avLst/>
          </a:prstGeom>
          <a:noFill/>
        </p:spPr>
        <p:txBody>
          <a:bodyPr wrap="none" rtlCol="0">
            <a:spAutoFit/>
          </a:bodyPr>
          <a:lstStyle/>
          <a:p>
            <a:r>
              <a:rPr lang="en-US" sz="44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125</a:t>
            </a:r>
            <a:endParaRPr lang="id-ID" sz="44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5" name="Text Placeholder 4">
            <a:extLst>
              <a:ext uri="{FF2B5EF4-FFF2-40B4-BE49-F238E27FC236}">
                <a16:creationId xmlns="" xmlns:a16="http://schemas.microsoft.com/office/drawing/2014/main" id="{35E66BC0-5A28-4982-A4DF-F97F5F59079D}"/>
              </a:ext>
            </a:extLst>
          </p:cNvPr>
          <p:cNvSpPr txBox="1">
            <a:spLocks/>
          </p:cNvSpPr>
          <p:nvPr/>
        </p:nvSpPr>
        <p:spPr>
          <a:xfrm>
            <a:off x="7953315" y="4639348"/>
            <a:ext cx="3585332" cy="12318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14000"/>
              </a:lnSpc>
              <a:buFont typeface="Arial" panose="020B0604020202020204" pitchFamily="34" charset="0"/>
              <a:buNone/>
              <a:defRPr/>
            </a:pPr>
            <a:r>
              <a:rPr lang="id-ID" sz="1200" b="1" dirty="0">
                <a:solidFill>
                  <a:prstClr val="black">
                    <a:lumMod val="65000"/>
                    <a:lumOff val="3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Ut wisi enim ad minim veniam, quis nostrud exerci. exerci tation ullamcorper nib</a:t>
            </a:r>
          </a:p>
        </p:txBody>
      </p:sp>
      <p:sp>
        <p:nvSpPr>
          <p:cNvPr id="16" name="Text Placeholder 4">
            <a:extLst>
              <a:ext uri="{FF2B5EF4-FFF2-40B4-BE49-F238E27FC236}">
                <a16:creationId xmlns="" xmlns:a16="http://schemas.microsoft.com/office/drawing/2014/main" id="{D57E9908-886D-4349-AA03-57860D263711}"/>
              </a:ext>
            </a:extLst>
          </p:cNvPr>
          <p:cNvSpPr txBox="1">
            <a:spLocks/>
          </p:cNvSpPr>
          <p:nvPr/>
        </p:nvSpPr>
        <p:spPr>
          <a:xfrm>
            <a:off x="8743950" y="4243509"/>
            <a:ext cx="2794697" cy="9061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14000"/>
              </a:lnSpc>
              <a:buFont typeface="Arial" panose="020B0604020202020204" pitchFamily="34" charset="0"/>
              <a:buNone/>
              <a:defRPr/>
            </a:pPr>
            <a:r>
              <a:rPr lang="id-ID" sz="1600" dirty="0">
                <a:solidFill>
                  <a:prstClr val="black">
                    <a:lumMod val="65000"/>
                    <a:lumOff val="3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Ut wisi enim ad minim veniam</a:t>
            </a:r>
            <a:endParaRPr lang="en-US" sz="1600" dirty="0">
              <a:solidFill>
                <a:prstClr val="black">
                  <a:lumMod val="65000"/>
                  <a:lumOff val="3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endParaRPr>
          </a:p>
        </p:txBody>
      </p:sp>
      <p:sp>
        <p:nvSpPr>
          <p:cNvPr id="17" name="TextBox 18">
            <a:extLst>
              <a:ext uri="{FF2B5EF4-FFF2-40B4-BE49-F238E27FC236}">
                <a16:creationId xmlns="" xmlns:a16="http://schemas.microsoft.com/office/drawing/2014/main" id="{742909D0-FBDE-49EA-8499-140AB10D711A}"/>
              </a:ext>
            </a:extLst>
          </p:cNvPr>
          <p:cNvSpPr txBox="1"/>
          <p:nvPr/>
        </p:nvSpPr>
        <p:spPr>
          <a:xfrm>
            <a:off x="10310426" y="3476399"/>
            <a:ext cx="1228221" cy="769441"/>
          </a:xfrm>
          <a:prstGeom prst="rect">
            <a:avLst/>
          </a:prstGeom>
          <a:noFill/>
        </p:spPr>
        <p:txBody>
          <a:bodyPr wrap="none" rtlCol="0">
            <a:spAutoFit/>
          </a:bodyPr>
          <a:lstStyle/>
          <a:p>
            <a:pPr algn="r"/>
            <a:r>
              <a:rPr lang="en-US" sz="44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150</a:t>
            </a:r>
            <a:endParaRPr lang="id-ID" sz="44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8" name="TextBox 19">
            <a:extLst>
              <a:ext uri="{FF2B5EF4-FFF2-40B4-BE49-F238E27FC236}">
                <a16:creationId xmlns="" xmlns:a16="http://schemas.microsoft.com/office/drawing/2014/main" id="{2716D2B5-86E5-4265-B833-1B78D118663E}"/>
              </a:ext>
            </a:extLst>
          </p:cNvPr>
          <p:cNvSpPr txBox="1"/>
          <p:nvPr/>
        </p:nvSpPr>
        <p:spPr>
          <a:xfrm>
            <a:off x="3710155" y="304257"/>
            <a:ext cx="4771695" cy="1323439"/>
          </a:xfrm>
          <a:prstGeom prst="rect">
            <a:avLst/>
          </a:prstGeom>
          <a:noFill/>
        </p:spPr>
        <p:txBody>
          <a:bodyPr wrap="square" rtlCol="0">
            <a:spAutoFit/>
          </a:bodyPr>
          <a:lstStyle/>
          <a:p>
            <a:pPr algn="ctr"/>
            <a:r>
              <a:rPr lang="en-US" sz="40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CREATIVE IMAGE SLIDE</a:t>
            </a:r>
            <a:endParaRPr lang="id-ID" sz="40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9" name="Isosceles Triangle 1">
            <a:extLst>
              <a:ext uri="{FF2B5EF4-FFF2-40B4-BE49-F238E27FC236}">
                <a16:creationId xmlns="" xmlns:a16="http://schemas.microsoft.com/office/drawing/2014/main" id="{276D3CD5-B79B-49A5-A6D1-6648CD0A03FD}"/>
              </a:ext>
            </a:extLst>
          </p:cNvPr>
          <p:cNvSpPr/>
          <p:nvPr/>
        </p:nvSpPr>
        <p:spPr>
          <a:xfrm flipV="1">
            <a:off x="5911851" y="1743925"/>
            <a:ext cx="368300" cy="169129"/>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20" name="组合 19">
            <a:extLst>
              <a:ext uri="{FF2B5EF4-FFF2-40B4-BE49-F238E27FC236}">
                <a16:creationId xmlns="" xmlns:a16="http://schemas.microsoft.com/office/drawing/2014/main" id="{E3185370-6803-4913-A2A0-67B4B26436BA}"/>
              </a:ext>
            </a:extLst>
          </p:cNvPr>
          <p:cNvGrpSpPr/>
          <p:nvPr/>
        </p:nvGrpSpPr>
        <p:grpSpPr>
          <a:xfrm>
            <a:off x="0" y="5647303"/>
            <a:ext cx="12287250" cy="1210697"/>
            <a:chOff x="0" y="5647303"/>
            <a:chExt cx="12287250" cy="1210697"/>
          </a:xfrm>
        </p:grpSpPr>
        <p:pic>
          <p:nvPicPr>
            <p:cNvPr id="21" name="图片 20">
              <a:extLst>
                <a:ext uri="{FF2B5EF4-FFF2-40B4-BE49-F238E27FC236}">
                  <a16:creationId xmlns="" xmlns:a16="http://schemas.microsoft.com/office/drawing/2014/main" id="{EA3441B2-0F3B-4499-8539-88B6A63E32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210300"/>
              <a:ext cx="12192000" cy="647700"/>
            </a:xfrm>
            <a:prstGeom prst="rect">
              <a:avLst/>
            </a:prstGeom>
          </p:spPr>
        </p:pic>
        <p:pic>
          <p:nvPicPr>
            <p:cNvPr id="22" name="图片 21">
              <a:extLst>
                <a:ext uri="{FF2B5EF4-FFF2-40B4-BE49-F238E27FC236}">
                  <a16:creationId xmlns="" xmlns:a16="http://schemas.microsoft.com/office/drawing/2014/main" id="{12A68342-CC40-4AF3-A1D9-802CA92E784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5250" y="5647303"/>
              <a:ext cx="12192000" cy="1125989"/>
            </a:xfrm>
            <a:prstGeom prst="rect">
              <a:avLst/>
            </a:prstGeom>
          </p:spPr>
        </p:pic>
        <p:pic>
          <p:nvPicPr>
            <p:cNvPr id="23" name="图片 22">
              <a:extLst>
                <a:ext uri="{FF2B5EF4-FFF2-40B4-BE49-F238E27FC236}">
                  <a16:creationId xmlns="" xmlns:a16="http://schemas.microsoft.com/office/drawing/2014/main" id="{F7641349-3528-48CA-98D8-A5D753DD4B40}"/>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882650" y="5857874"/>
              <a:ext cx="804188" cy="704849"/>
            </a:xfrm>
            <a:custGeom>
              <a:avLst/>
              <a:gdLst>
                <a:gd name="connsiteX0" fmla="*/ 1173885 w 6343650"/>
                <a:gd name="connsiteY0" fmla="*/ 0 h 5560034"/>
                <a:gd name="connsiteX1" fmla="*/ 4407693 w 6343650"/>
                <a:gd name="connsiteY1" fmla="*/ 0 h 5560034"/>
                <a:gd name="connsiteX2" fmla="*/ 5283200 w 6343650"/>
                <a:gd name="connsiteY2" fmla="*/ 95848 h 5560034"/>
                <a:gd name="connsiteX3" fmla="*/ 6343650 w 6343650"/>
                <a:gd name="connsiteY3" fmla="*/ 2959698 h 5560034"/>
                <a:gd name="connsiteX4" fmla="*/ 3872451 w 6343650"/>
                <a:gd name="connsiteY4" fmla="*/ 5560034 h 5560034"/>
                <a:gd name="connsiteX5" fmla="*/ 2342965 w 6343650"/>
                <a:gd name="connsiteY5" fmla="*/ 5560034 h 5560034"/>
                <a:gd name="connsiteX6" fmla="*/ 698500 w 6343650"/>
                <a:gd name="connsiteY6" fmla="*/ 5296498 h 5560034"/>
                <a:gd name="connsiteX7" fmla="*/ 0 w 6343650"/>
                <a:gd name="connsiteY7" fmla="*/ 1734148 h 556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3650" h="5560034">
                  <a:moveTo>
                    <a:pt x="1173885" y="0"/>
                  </a:moveTo>
                  <a:lnTo>
                    <a:pt x="4407693" y="0"/>
                  </a:lnTo>
                  <a:lnTo>
                    <a:pt x="5283200" y="95848"/>
                  </a:lnTo>
                  <a:lnTo>
                    <a:pt x="6343650" y="2959698"/>
                  </a:lnTo>
                  <a:lnTo>
                    <a:pt x="3872451" y="5560034"/>
                  </a:lnTo>
                  <a:lnTo>
                    <a:pt x="2342965" y="5560034"/>
                  </a:lnTo>
                  <a:lnTo>
                    <a:pt x="698500" y="5296498"/>
                  </a:lnTo>
                  <a:lnTo>
                    <a:pt x="0" y="1734148"/>
                  </a:lnTo>
                  <a:close/>
                </a:path>
              </a:pathLst>
            </a:custGeom>
          </p:spPr>
        </p:pic>
      </p:grpSp>
    </p:spTree>
    <p:extLst>
      <p:ext uri="{BB962C8B-B14F-4D97-AF65-F5344CB8AC3E}">
        <p14:creationId xmlns:p14="http://schemas.microsoft.com/office/powerpoint/2010/main" val="32798531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5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7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25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0-#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5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2" presetClass="entr" presetSubtype="2"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1+#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25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1+#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5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1+#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P spid="15" grpId="0"/>
      <p:bldP spid="16" grpId="0"/>
      <p:bldP spid="17" grpId="0"/>
      <p:bldP spid="18" grpId="0"/>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 xmlns:a16="http://schemas.microsoft.com/office/drawing/2014/main" id="{AA843027-1A7E-4C2E-89B9-711CD6243FA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Freeform: Shape 28">
            <a:extLst>
              <a:ext uri="{FF2B5EF4-FFF2-40B4-BE49-F238E27FC236}">
                <a16:creationId xmlns="" xmlns:a16="http://schemas.microsoft.com/office/drawing/2014/main" id="{2E4E5288-3DFC-47C2-B279-25D5C3288C94}"/>
              </a:ext>
            </a:extLst>
          </p:cNvPr>
          <p:cNvSpPr/>
          <p:nvPr/>
        </p:nvSpPr>
        <p:spPr>
          <a:xfrm rot="16200000">
            <a:off x="5324699" y="1374779"/>
            <a:ext cx="6858000" cy="4108447"/>
          </a:xfrm>
          <a:custGeom>
            <a:avLst/>
            <a:gdLst>
              <a:gd name="connsiteX0" fmla="*/ 6858000 w 6858000"/>
              <a:gd name="connsiteY0" fmla="*/ 3427867 h 4108447"/>
              <a:gd name="connsiteX1" fmla="*/ 6858000 w 6858000"/>
              <a:gd name="connsiteY1" fmla="*/ 4108443 h 4108447"/>
              <a:gd name="connsiteX2" fmla="*/ 3429002 w 6858000"/>
              <a:gd name="connsiteY2" fmla="*/ 680576 h 4108447"/>
              <a:gd name="connsiteX3" fmla="*/ 0 w 6858000"/>
              <a:gd name="connsiteY3" fmla="*/ 4108447 h 4108447"/>
              <a:gd name="connsiteX4" fmla="*/ 0 w 6858000"/>
              <a:gd name="connsiteY4" fmla="*/ 3427871 h 4108447"/>
              <a:gd name="connsiteX5" fmla="*/ 3429002 w 6858000"/>
              <a:gd name="connsiteY5" fmla="*/ 0 h 410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58000" h="4108447">
                <a:moveTo>
                  <a:pt x="6858000" y="3427867"/>
                </a:moveTo>
                <a:lnTo>
                  <a:pt x="6858000" y="4108443"/>
                </a:lnTo>
                <a:lnTo>
                  <a:pt x="3429002" y="680576"/>
                </a:lnTo>
                <a:lnTo>
                  <a:pt x="0" y="4108447"/>
                </a:lnTo>
                <a:lnTo>
                  <a:pt x="0" y="3427871"/>
                </a:lnTo>
                <a:lnTo>
                  <a:pt x="3429002" y="0"/>
                </a:lnTo>
                <a:close/>
              </a:path>
            </a:pathLst>
          </a:custGeom>
          <a:solidFill>
            <a:srgbClr val="619014">
              <a:alpha val="86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 name="TextBox 30">
            <a:extLst>
              <a:ext uri="{FF2B5EF4-FFF2-40B4-BE49-F238E27FC236}">
                <a16:creationId xmlns="" xmlns:a16="http://schemas.microsoft.com/office/drawing/2014/main" id="{C4BE588F-DE64-4237-AB2A-85BF53DBB6E7}"/>
              </a:ext>
            </a:extLst>
          </p:cNvPr>
          <p:cNvSpPr txBox="1"/>
          <p:nvPr/>
        </p:nvSpPr>
        <p:spPr>
          <a:xfrm>
            <a:off x="856234" y="1110915"/>
            <a:ext cx="4772427" cy="1138773"/>
          </a:xfrm>
          <a:prstGeom prst="rect">
            <a:avLst/>
          </a:prstGeom>
          <a:noFill/>
        </p:spPr>
        <p:txBody>
          <a:bodyPr wrap="square" rtlCol="0">
            <a:spAutoFit/>
          </a:bodyPr>
          <a:lstStyle/>
          <a:p>
            <a:r>
              <a:rPr lang="en-US" sz="4000" b="1" dirty="0">
                <a:solidFill>
                  <a:srgbClr val="619014"/>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CREATIVE IMAGE </a:t>
            </a:r>
            <a:r>
              <a:rPr lang="en-US" sz="2800" dirty="0">
                <a:solidFill>
                  <a:prstClr val="white">
                    <a:lumMod val="6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PLACEHOLDER</a:t>
            </a:r>
            <a:endParaRPr lang="id-ID" sz="4000" dirty="0">
              <a:solidFill>
                <a:prstClr val="white">
                  <a:lumMod val="6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endParaRPr>
          </a:p>
        </p:txBody>
      </p:sp>
      <p:sp>
        <p:nvSpPr>
          <p:cNvPr id="8" name="Right Triangle 32">
            <a:extLst>
              <a:ext uri="{FF2B5EF4-FFF2-40B4-BE49-F238E27FC236}">
                <a16:creationId xmlns="" xmlns:a16="http://schemas.microsoft.com/office/drawing/2014/main" id="{345881BD-7FAD-41BD-8848-1C205949BD28}"/>
              </a:ext>
            </a:extLst>
          </p:cNvPr>
          <p:cNvSpPr/>
          <p:nvPr/>
        </p:nvSpPr>
        <p:spPr>
          <a:xfrm flipV="1">
            <a:off x="977421" y="2406551"/>
            <a:ext cx="220824" cy="220824"/>
          </a:xfrm>
          <a:prstGeom prst="rtTriangle">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 name="Rectangle: Rounded Corners 33">
            <a:extLst>
              <a:ext uri="{FF2B5EF4-FFF2-40B4-BE49-F238E27FC236}">
                <a16:creationId xmlns="" xmlns:a16="http://schemas.microsoft.com/office/drawing/2014/main" id="{E4CEA3A7-FA37-495E-B2AB-A8CCF0A518D8}"/>
              </a:ext>
            </a:extLst>
          </p:cNvPr>
          <p:cNvSpPr/>
          <p:nvPr/>
        </p:nvSpPr>
        <p:spPr>
          <a:xfrm>
            <a:off x="977422" y="5235409"/>
            <a:ext cx="968638" cy="292602"/>
          </a:xfrm>
          <a:prstGeom prst="roundRect">
            <a:avLst>
              <a:gd name="adj" fmla="val 50000"/>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Read More</a:t>
            </a:r>
            <a:endParaRPr kumimoji="0" lang="id-ID" sz="700" b="0" i="0" u="none" strike="noStrike" kern="0" cap="none" spc="0" normalizeH="0" baseline="0" noProof="0" dirty="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 name="Text Placeholder 4">
            <a:extLst>
              <a:ext uri="{FF2B5EF4-FFF2-40B4-BE49-F238E27FC236}">
                <a16:creationId xmlns="" xmlns:a16="http://schemas.microsoft.com/office/drawing/2014/main" id="{EA2205C4-2AC1-4FA2-AAC6-1CF1110D253F}"/>
              </a:ext>
            </a:extLst>
          </p:cNvPr>
          <p:cNvSpPr txBox="1">
            <a:spLocks/>
          </p:cNvSpPr>
          <p:nvPr/>
        </p:nvSpPr>
        <p:spPr>
          <a:xfrm>
            <a:off x="856234" y="3884881"/>
            <a:ext cx="4772427" cy="12008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b="1" dirty="0">
                <a:solidFill>
                  <a:prstClr val="black">
                    <a:lumMod val="65000"/>
                    <a:lumOff val="3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Ut wisi enim ad minim veniam, quis nostrud exerci. exerci tation ullamcorper nibh euismod tincidunt ut laoreet dolore magna aliquam erat volutpat. Ut wisi enim ad minim veniam, quis nostrud exerci. </a:t>
            </a:r>
          </a:p>
        </p:txBody>
      </p:sp>
      <p:sp>
        <p:nvSpPr>
          <p:cNvPr id="11" name="Rectangle 25">
            <a:extLst>
              <a:ext uri="{FF2B5EF4-FFF2-40B4-BE49-F238E27FC236}">
                <a16:creationId xmlns="" xmlns:a16="http://schemas.microsoft.com/office/drawing/2014/main" id="{4F196E93-F70C-4BBB-A165-72FFDC2776BF}"/>
              </a:ext>
            </a:extLst>
          </p:cNvPr>
          <p:cNvSpPr/>
          <p:nvPr/>
        </p:nvSpPr>
        <p:spPr>
          <a:xfrm>
            <a:off x="856234" y="3143243"/>
            <a:ext cx="3769536" cy="584775"/>
          </a:xfrm>
          <a:prstGeom prst="rect">
            <a:avLst/>
          </a:prstGeom>
        </p:spPr>
        <p:txBody>
          <a:bodyPr wrap="square">
            <a:spAutoFit/>
          </a:bodyPr>
          <a:lstStyle/>
          <a:p>
            <a:r>
              <a:rPr lang="id-ID" sz="1600" dirty="0">
                <a:solidFill>
                  <a:prstClr val="black">
                    <a:lumMod val="75000"/>
                    <a:lumOff val="2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ad minim veniam, quis nostrud exerci </a:t>
            </a:r>
            <a:endParaRPr lang="id-ID" sz="16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3292203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Doub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5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5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 xmlns:a16="http://schemas.microsoft.com/office/drawing/2014/main" id="{F206431B-C781-4BAC-8903-994F9874B23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Freeform: Shape 3">
            <a:extLst>
              <a:ext uri="{FF2B5EF4-FFF2-40B4-BE49-F238E27FC236}">
                <a16:creationId xmlns="" xmlns:a16="http://schemas.microsoft.com/office/drawing/2014/main" id="{2DCE7A7E-22B0-4601-A9AE-5633C39DA4DB}"/>
              </a:ext>
            </a:extLst>
          </p:cNvPr>
          <p:cNvSpPr/>
          <p:nvPr/>
        </p:nvSpPr>
        <p:spPr>
          <a:xfrm rot="5400000" flipH="1">
            <a:off x="-28968" y="1374777"/>
            <a:ext cx="6858000" cy="4108447"/>
          </a:xfrm>
          <a:custGeom>
            <a:avLst/>
            <a:gdLst>
              <a:gd name="connsiteX0" fmla="*/ 6858000 w 6858000"/>
              <a:gd name="connsiteY0" fmla="*/ 3427867 h 4108447"/>
              <a:gd name="connsiteX1" fmla="*/ 6858000 w 6858000"/>
              <a:gd name="connsiteY1" fmla="*/ 4108443 h 4108447"/>
              <a:gd name="connsiteX2" fmla="*/ 3429002 w 6858000"/>
              <a:gd name="connsiteY2" fmla="*/ 680576 h 4108447"/>
              <a:gd name="connsiteX3" fmla="*/ 0 w 6858000"/>
              <a:gd name="connsiteY3" fmla="*/ 4108447 h 4108447"/>
              <a:gd name="connsiteX4" fmla="*/ 0 w 6858000"/>
              <a:gd name="connsiteY4" fmla="*/ 3427871 h 4108447"/>
              <a:gd name="connsiteX5" fmla="*/ 3429002 w 6858000"/>
              <a:gd name="connsiteY5" fmla="*/ 0 h 410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58000" h="4108447">
                <a:moveTo>
                  <a:pt x="6858000" y="3427867"/>
                </a:moveTo>
                <a:lnTo>
                  <a:pt x="6858000" y="4108443"/>
                </a:lnTo>
                <a:lnTo>
                  <a:pt x="3429002" y="680576"/>
                </a:lnTo>
                <a:lnTo>
                  <a:pt x="0" y="4108447"/>
                </a:lnTo>
                <a:lnTo>
                  <a:pt x="0" y="3427871"/>
                </a:lnTo>
                <a:lnTo>
                  <a:pt x="3429002" y="0"/>
                </a:lnTo>
                <a:close/>
              </a:path>
            </a:pathLst>
          </a:custGeom>
          <a:solidFill>
            <a:srgbClr val="619014">
              <a:alpha val="86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 name="TextBox 7">
            <a:extLst>
              <a:ext uri="{FF2B5EF4-FFF2-40B4-BE49-F238E27FC236}">
                <a16:creationId xmlns="" xmlns:a16="http://schemas.microsoft.com/office/drawing/2014/main" id="{F12BE9A9-3ADC-4649-8A88-5E1E73E76199}"/>
              </a:ext>
            </a:extLst>
          </p:cNvPr>
          <p:cNvSpPr txBox="1"/>
          <p:nvPr/>
        </p:nvSpPr>
        <p:spPr>
          <a:xfrm flipH="1">
            <a:off x="6406849" y="912680"/>
            <a:ext cx="4772427" cy="1138773"/>
          </a:xfrm>
          <a:prstGeom prst="rect">
            <a:avLst/>
          </a:prstGeom>
          <a:noFill/>
        </p:spPr>
        <p:txBody>
          <a:bodyPr wrap="square" rtlCol="0">
            <a:spAutoFit/>
          </a:bodyPr>
          <a:lstStyle/>
          <a:p>
            <a:pPr algn="r"/>
            <a:r>
              <a:rPr lang="en-US" sz="4000" b="1" dirty="0">
                <a:solidFill>
                  <a:srgbClr val="619014"/>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CREATIVE IMAGE </a:t>
            </a:r>
            <a:r>
              <a:rPr lang="en-US" sz="2800" dirty="0">
                <a:solidFill>
                  <a:prstClr val="white">
                    <a:lumMod val="6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PLACEHOLDER</a:t>
            </a:r>
            <a:endParaRPr lang="id-ID" sz="4000" dirty="0">
              <a:solidFill>
                <a:prstClr val="white">
                  <a:lumMod val="6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endParaRPr>
          </a:p>
        </p:txBody>
      </p:sp>
      <p:sp>
        <p:nvSpPr>
          <p:cNvPr id="8" name="Right Triangle 8">
            <a:extLst>
              <a:ext uri="{FF2B5EF4-FFF2-40B4-BE49-F238E27FC236}">
                <a16:creationId xmlns="" xmlns:a16="http://schemas.microsoft.com/office/drawing/2014/main" id="{F8757C2B-6FDF-4C74-9693-3AAD68BA924F}"/>
              </a:ext>
            </a:extLst>
          </p:cNvPr>
          <p:cNvSpPr/>
          <p:nvPr/>
        </p:nvSpPr>
        <p:spPr>
          <a:xfrm flipH="1" flipV="1">
            <a:off x="10837265" y="2324193"/>
            <a:ext cx="220824" cy="220824"/>
          </a:xfrm>
          <a:prstGeom prst="rtTriangle">
            <a:avLst/>
          </a:prstGeom>
          <a:solidFill>
            <a:srgbClr val="619014"/>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 name="Text Placeholder 4">
            <a:extLst>
              <a:ext uri="{FF2B5EF4-FFF2-40B4-BE49-F238E27FC236}">
                <a16:creationId xmlns="" xmlns:a16="http://schemas.microsoft.com/office/drawing/2014/main" id="{04A7E466-2808-4050-9948-B1C7270F5D84}"/>
              </a:ext>
            </a:extLst>
          </p:cNvPr>
          <p:cNvSpPr txBox="1">
            <a:spLocks/>
          </p:cNvSpPr>
          <p:nvPr/>
        </p:nvSpPr>
        <p:spPr>
          <a:xfrm flipH="1">
            <a:off x="6800062" y="4118493"/>
            <a:ext cx="3548041" cy="5037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14000"/>
              </a:lnSpc>
              <a:buFont typeface="Arial" panose="020B0604020202020204" pitchFamily="34" charset="0"/>
              <a:buNone/>
              <a:defRPr/>
            </a:pPr>
            <a:r>
              <a:rPr lang="id-ID" sz="1200" b="1" dirty="0">
                <a:solidFill>
                  <a:prstClr val="black">
                    <a:lumMod val="65000"/>
                    <a:lumOff val="3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a:t>
            </a:r>
          </a:p>
        </p:txBody>
      </p:sp>
      <p:sp>
        <p:nvSpPr>
          <p:cNvPr id="10" name="TextBox 14">
            <a:extLst>
              <a:ext uri="{FF2B5EF4-FFF2-40B4-BE49-F238E27FC236}">
                <a16:creationId xmlns="" xmlns:a16="http://schemas.microsoft.com/office/drawing/2014/main" id="{48EA2F36-F755-4D5F-8E98-027951D5BBB6}"/>
              </a:ext>
            </a:extLst>
          </p:cNvPr>
          <p:cNvSpPr txBox="1"/>
          <p:nvPr/>
        </p:nvSpPr>
        <p:spPr>
          <a:xfrm flipH="1">
            <a:off x="8426167" y="3637797"/>
            <a:ext cx="1921936" cy="400110"/>
          </a:xfrm>
          <a:prstGeom prst="rect">
            <a:avLst/>
          </a:prstGeom>
          <a:noFill/>
        </p:spPr>
        <p:txBody>
          <a:bodyPr wrap="none" rtlCol="0">
            <a:spAutoFit/>
          </a:bodyPr>
          <a:lstStyle/>
          <a:p>
            <a:pPr algn="r"/>
            <a:r>
              <a:rPr lang="en-US" sz="2000" dirty="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sz="2000" dirty="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1" name="Group 15">
            <a:extLst>
              <a:ext uri="{FF2B5EF4-FFF2-40B4-BE49-F238E27FC236}">
                <a16:creationId xmlns="" xmlns:a16="http://schemas.microsoft.com/office/drawing/2014/main" id="{23B2BD2C-16C2-419F-AA7C-5992C4872B2E}"/>
              </a:ext>
            </a:extLst>
          </p:cNvPr>
          <p:cNvGrpSpPr/>
          <p:nvPr/>
        </p:nvGrpSpPr>
        <p:grpSpPr>
          <a:xfrm>
            <a:off x="10611765" y="3897431"/>
            <a:ext cx="319088" cy="465138"/>
            <a:chOff x="3582988" y="3510757"/>
            <a:chExt cx="319088" cy="465138"/>
          </a:xfrm>
          <a:solidFill>
            <a:sysClr val="windowText" lastClr="000000">
              <a:lumMod val="85000"/>
              <a:lumOff val="15000"/>
            </a:sysClr>
          </a:solidFill>
        </p:grpSpPr>
        <p:sp>
          <p:nvSpPr>
            <p:cNvPr id="12" name="AutoShape 113">
              <a:extLst>
                <a:ext uri="{FF2B5EF4-FFF2-40B4-BE49-F238E27FC236}">
                  <a16:creationId xmlns="" xmlns:a16="http://schemas.microsoft.com/office/drawing/2014/main" id="{0AA1AE91-E306-46ED-8CF9-B3B58F7FB650}"/>
                </a:ext>
              </a:extLst>
            </p:cNvPr>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r" defTabSz="228589"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 name="AutoShape 114">
              <a:extLst>
                <a:ext uri="{FF2B5EF4-FFF2-40B4-BE49-F238E27FC236}">
                  <a16:creationId xmlns="" xmlns:a16="http://schemas.microsoft.com/office/drawing/2014/main" id="{F3A86334-BE94-485C-B85D-C8D73C9835BC}"/>
                </a:ext>
              </a:extLst>
            </p:cNvPr>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r" defTabSz="228589"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4" name="Text Placeholder 4">
            <a:extLst>
              <a:ext uri="{FF2B5EF4-FFF2-40B4-BE49-F238E27FC236}">
                <a16:creationId xmlns="" xmlns:a16="http://schemas.microsoft.com/office/drawing/2014/main" id="{ECC8932F-F670-4449-B4F9-57BAC3DBCE73}"/>
              </a:ext>
            </a:extLst>
          </p:cNvPr>
          <p:cNvSpPr txBox="1">
            <a:spLocks/>
          </p:cNvSpPr>
          <p:nvPr/>
        </p:nvSpPr>
        <p:spPr>
          <a:xfrm flipH="1">
            <a:off x="5699897" y="5469227"/>
            <a:ext cx="4648206" cy="476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14000"/>
              </a:lnSpc>
              <a:buFont typeface="Arial" panose="020B0604020202020204" pitchFamily="34" charset="0"/>
              <a:buNone/>
              <a:defRPr/>
            </a:pPr>
            <a:r>
              <a:rPr lang="id-ID" sz="1200" b="1" dirty="0">
                <a:solidFill>
                  <a:prstClr val="black">
                    <a:lumMod val="65000"/>
                    <a:lumOff val="3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a:t>
            </a:r>
          </a:p>
        </p:txBody>
      </p:sp>
      <p:sp>
        <p:nvSpPr>
          <p:cNvPr id="15" name="TextBox 20">
            <a:extLst>
              <a:ext uri="{FF2B5EF4-FFF2-40B4-BE49-F238E27FC236}">
                <a16:creationId xmlns="" xmlns:a16="http://schemas.microsoft.com/office/drawing/2014/main" id="{2D698882-8002-4454-A03E-F5AA2B173E44}"/>
              </a:ext>
            </a:extLst>
          </p:cNvPr>
          <p:cNvSpPr txBox="1"/>
          <p:nvPr/>
        </p:nvSpPr>
        <p:spPr>
          <a:xfrm flipH="1">
            <a:off x="8426167" y="4988531"/>
            <a:ext cx="1921936" cy="400110"/>
          </a:xfrm>
          <a:prstGeom prst="rect">
            <a:avLst/>
          </a:prstGeom>
          <a:noFill/>
        </p:spPr>
        <p:txBody>
          <a:bodyPr wrap="none" rtlCol="0">
            <a:spAutoFit/>
          </a:bodyPr>
          <a:lstStyle/>
          <a:p>
            <a:pPr algn="r"/>
            <a:r>
              <a:rPr lang="en-US" sz="2000" dirty="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sz="2000" dirty="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6" name="Group 21">
            <a:extLst>
              <a:ext uri="{FF2B5EF4-FFF2-40B4-BE49-F238E27FC236}">
                <a16:creationId xmlns="" xmlns:a16="http://schemas.microsoft.com/office/drawing/2014/main" id="{7F38E7B4-318B-4E31-8C58-FBA0B11DD653}"/>
              </a:ext>
            </a:extLst>
          </p:cNvPr>
          <p:cNvGrpSpPr/>
          <p:nvPr/>
        </p:nvGrpSpPr>
        <p:grpSpPr>
          <a:xfrm>
            <a:off x="10593745" y="5225228"/>
            <a:ext cx="464344" cy="464344"/>
            <a:chOff x="4427654" y="3049909"/>
            <a:chExt cx="464344" cy="464344"/>
          </a:xfrm>
          <a:solidFill>
            <a:sysClr val="windowText" lastClr="000000">
              <a:lumMod val="85000"/>
              <a:lumOff val="15000"/>
            </a:sysClr>
          </a:solidFill>
        </p:grpSpPr>
        <p:sp>
          <p:nvSpPr>
            <p:cNvPr id="17" name="AutoShape 123">
              <a:extLst>
                <a:ext uri="{FF2B5EF4-FFF2-40B4-BE49-F238E27FC236}">
                  <a16:creationId xmlns="" xmlns:a16="http://schemas.microsoft.com/office/drawing/2014/main" id="{CD308A75-BD39-48FC-833F-778F79B45AA0}"/>
                </a:ext>
              </a:extLst>
            </p:cNvPr>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r" defTabSz="228589"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8" name="AutoShape 124">
              <a:extLst>
                <a:ext uri="{FF2B5EF4-FFF2-40B4-BE49-F238E27FC236}">
                  <a16:creationId xmlns="" xmlns:a16="http://schemas.microsoft.com/office/drawing/2014/main" id="{45EBD673-DACF-4EB5-8ED0-772F148E5CFD}"/>
                </a:ext>
              </a:extLst>
            </p:cNvPr>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r" defTabSz="228589"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9" name="AutoShape 125">
              <a:extLst>
                <a:ext uri="{FF2B5EF4-FFF2-40B4-BE49-F238E27FC236}">
                  <a16:creationId xmlns="" xmlns:a16="http://schemas.microsoft.com/office/drawing/2014/main" id="{1AF03FF7-9C90-4D37-80C1-544795C1B941}"/>
                </a:ext>
              </a:extLst>
            </p:cNvPr>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r" defTabSz="228589"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Tree>
    <p:extLst>
      <p:ext uri="{BB962C8B-B14F-4D97-AF65-F5344CB8AC3E}">
        <p14:creationId xmlns:p14="http://schemas.microsoft.com/office/powerpoint/2010/main" val="41009443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25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42" presetClass="entr" presetSubtype="0" fill="hold" grpId="0" nodeType="withEffect">
                                  <p:stCondLst>
                                    <p:cond delay="25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anim calcmode="lin" valueType="num">
                                      <p:cBhvr>
                                        <p:cTn id="27" dur="500" fill="hold"/>
                                        <p:tgtEl>
                                          <p:spTgt spid="10"/>
                                        </p:tgtEl>
                                        <p:attrNameLst>
                                          <p:attrName>ppt_x</p:attrName>
                                        </p:attrNameLst>
                                      </p:cBhvr>
                                      <p:tavLst>
                                        <p:tav tm="0">
                                          <p:val>
                                            <p:strVal val="#ppt_x"/>
                                          </p:val>
                                        </p:tav>
                                        <p:tav tm="100000">
                                          <p:val>
                                            <p:strVal val="#ppt_x"/>
                                          </p:val>
                                        </p:tav>
                                      </p:tavLst>
                                    </p:anim>
                                    <p:anim calcmode="lin" valueType="num">
                                      <p:cBhvr>
                                        <p:cTn id="28" dur="5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42" presetClass="entr" presetSubtype="0" fill="hold" grpId="0" nodeType="withEffect">
                                  <p:stCondLst>
                                    <p:cond delay="25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anim calcmode="lin" valueType="num">
                                      <p:cBhvr>
                                        <p:cTn id="43" dur="500" fill="hold"/>
                                        <p:tgtEl>
                                          <p:spTgt spid="15"/>
                                        </p:tgtEl>
                                        <p:attrNameLst>
                                          <p:attrName>ppt_x</p:attrName>
                                        </p:attrNameLst>
                                      </p:cBhvr>
                                      <p:tavLst>
                                        <p:tav tm="0">
                                          <p:val>
                                            <p:strVal val="#ppt_x"/>
                                          </p:val>
                                        </p:tav>
                                        <p:tav tm="100000">
                                          <p:val>
                                            <p:strVal val="#ppt_x"/>
                                          </p:val>
                                        </p:tav>
                                      </p:tavLst>
                                    </p:anim>
                                    <p:anim calcmode="lin" valueType="num">
                                      <p:cBhvr>
                                        <p:cTn id="44" dur="5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anim calcmode="lin" valueType="num">
                                      <p:cBhvr>
                                        <p:cTn id="48" dur="500" fill="hold"/>
                                        <p:tgtEl>
                                          <p:spTgt spid="14"/>
                                        </p:tgtEl>
                                        <p:attrNameLst>
                                          <p:attrName>ppt_x</p:attrName>
                                        </p:attrNameLst>
                                      </p:cBhvr>
                                      <p:tavLst>
                                        <p:tav tm="0">
                                          <p:val>
                                            <p:strVal val="#ppt_x"/>
                                          </p:val>
                                        </p:tav>
                                        <p:tav tm="100000">
                                          <p:val>
                                            <p:strVal val="#ppt_x"/>
                                          </p:val>
                                        </p:tav>
                                      </p:tavLst>
                                    </p:anim>
                                    <p:anim calcmode="lin" valueType="num">
                                      <p:cBhvr>
                                        <p:cTn id="4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 xmlns:a16="http://schemas.microsoft.com/office/drawing/2014/main" id="{C30E32ED-4219-40B7-BD9F-41DFCCAEDFB3}"/>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7" name="图片占位符 6">
            <a:extLst>
              <a:ext uri="{FF2B5EF4-FFF2-40B4-BE49-F238E27FC236}">
                <a16:creationId xmlns="" xmlns:a16="http://schemas.microsoft.com/office/drawing/2014/main" id="{87E81BA4-3DF3-4846-8891-D367E2F0D4D4}"/>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9" name="图片占位符 8">
            <a:extLst>
              <a:ext uri="{FF2B5EF4-FFF2-40B4-BE49-F238E27FC236}">
                <a16:creationId xmlns="" xmlns:a16="http://schemas.microsoft.com/office/drawing/2014/main" id="{04597E54-FC33-4AAB-9976-F39C4136DC17}"/>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
        <p:nvSpPr>
          <p:cNvPr id="12" name="Isosceles Triangle 1">
            <a:extLst>
              <a:ext uri="{FF2B5EF4-FFF2-40B4-BE49-F238E27FC236}">
                <a16:creationId xmlns="" xmlns:a16="http://schemas.microsoft.com/office/drawing/2014/main" id="{B124FBAB-40E1-4B44-9EF9-D4C519A11046}"/>
              </a:ext>
            </a:extLst>
          </p:cNvPr>
          <p:cNvSpPr/>
          <p:nvPr/>
        </p:nvSpPr>
        <p:spPr>
          <a:xfrm>
            <a:off x="2212106" y="2787445"/>
            <a:ext cx="7767791" cy="4070556"/>
          </a:xfrm>
          <a:prstGeom prst="triangle">
            <a:avLst/>
          </a:prstGeom>
          <a:solidFill>
            <a:sysClr val="windowText" lastClr="000000">
              <a:lumMod val="85000"/>
              <a:lumOff val="15000"/>
              <a:alpha val="51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 name="Isosceles Triangle 14">
            <a:extLst>
              <a:ext uri="{FF2B5EF4-FFF2-40B4-BE49-F238E27FC236}">
                <a16:creationId xmlns="" xmlns:a16="http://schemas.microsoft.com/office/drawing/2014/main" id="{8A1A62E7-76F3-467C-A5DE-F32E9065001F}"/>
              </a:ext>
            </a:extLst>
          </p:cNvPr>
          <p:cNvSpPr/>
          <p:nvPr/>
        </p:nvSpPr>
        <p:spPr>
          <a:xfrm flipV="1">
            <a:off x="1076326" y="1"/>
            <a:ext cx="10039351" cy="5054212"/>
          </a:xfrm>
          <a:prstGeom prst="triangle">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 name="TextBox 12">
            <a:extLst>
              <a:ext uri="{FF2B5EF4-FFF2-40B4-BE49-F238E27FC236}">
                <a16:creationId xmlns="" xmlns:a16="http://schemas.microsoft.com/office/drawing/2014/main" id="{E0803525-0F5B-4585-8E17-E6A6CD01DA17}"/>
              </a:ext>
            </a:extLst>
          </p:cNvPr>
          <p:cNvSpPr txBox="1"/>
          <p:nvPr/>
        </p:nvSpPr>
        <p:spPr>
          <a:xfrm>
            <a:off x="3515707" y="1403608"/>
            <a:ext cx="5160585" cy="952377"/>
          </a:xfrm>
          <a:prstGeom prst="rect">
            <a:avLst/>
          </a:prstGeom>
          <a:noFill/>
        </p:spPr>
        <p:txBody>
          <a:bodyPr wrap="square" lIns="91440" tIns="45720" rIns="91440" bIns="45720" rtlCol="0">
            <a:spAutoFit/>
          </a:bodyPr>
          <a:lstStyle/>
          <a:p>
            <a:pPr algn="ctr">
              <a:lnSpc>
                <a:spcPct val="150000"/>
              </a:lnSpc>
            </a:pPr>
            <a:r>
              <a:rPr lang="id-ID" sz="1467" b="1" dirty="0">
                <a:solidFill>
                  <a:schemeClr val="bg1"/>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Lorem ipsum </a:t>
            </a:r>
            <a:r>
              <a:rPr lang="id-ID" sz="1200" dirty="0">
                <a:solidFill>
                  <a:schemeClr val="bg1"/>
                </a:solidFill>
                <a:latin typeface="Microsoft JhengHei UI" panose="020B0604030504040204" pitchFamily="34" charset="-120"/>
                <a:ea typeface="微软雅黑" panose="020B0503020204020204" pitchFamily="34" charset="-122"/>
                <a:cs typeface="Calibri Light"/>
                <a:sym typeface="Microsoft JhengHei UI" panose="020B0604030504040204" pitchFamily="34" charset="-120"/>
              </a:rPr>
              <a:t>dolor sit amet consectetuer adipiscing elit, sed diam nonummy nibh euismod tincidunt ut laoreet dolore magna aliquam erat volutpat. Ut wisi enim ad minim veniam, ut laoreet</a:t>
            </a:r>
            <a:endParaRPr lang="en-US" sz="1200" dirty="0">
              <a:solidFill>
                <a:schemeClr val="bg1"/>
              </a:solidFill>
              <a:latin typeface="Microsoft JhengHei UI" panose="020B0604030504040204" pitchFamily="34" charset="-120"/>
              <a:ea typeface="微软雅黑" panose="020B0503020204020204" pitchFamily="34" charset="-122"/>
              <a:cs typeface="Calibri Light"/>
              <a:sym typeface="Microsoft JhengHei UI" panose="020B0604030504040204" pitchFamily="34" charset="-120"/>
            </a:endParaRPr>
          </a:p>
        </p:txBody>
      </p:sp>
      <p:sp>
        <p:nvSpPr>
          <p:cNvPr id="15" name="TextBox 13">
            <a:extLst>
              <a:ext uri="{FF2B5EF4-FFF2-40B4-BE49-F238E27FC236}">
                <a16:creationId xmlns="" xmlns:a16="http://schemas.microsoft.com/office/drawing/2014/main" id="{C3D364FD-64A7-4004-B881-06E8F8E2DDE0}"/>
              </a:ext>
            </a:extLst>
          </p:cNvPr>
          <p:cNvSpPr txBox="1"/>
          <p:nvPr/>
        </p:nvSpPr>
        <p:spPr>
          <a:xfrm>
            <a:off x="2212106" y="621626"/>
            <a:ext cx="7767791" cy="707886"/>
          </a:xfrm>
          <a:prstGeom prst="rect">
            <a:avLst/>
          </a:prstGeom>
          <a:noFill/>
        </p:spPr>
        <p:txBody>
          <a:bodyPr wrap="square" lIns="91440" tIns="45720" rIns="91440" bIns="45720" rtlCol="0">
            <a:spAutoFit/>
          </a:bodyPr>
          <a:lstStyle/>
          <a:p>
            <a:pPr algn="ctr"/>
            <a:r>
              <a:rPr lang="en-US" sz="4000" dirty="0">
                <a:solidFill>
                  <a:schemeClr val="bg1"/>
                </a:solidFill>
                <a:latin typeface="Microsoft JhengHei UI" panose="020B0604030504040204" pitchFamily="34" charset="-120"/>
                <a:ea typeface="微软雅黑" panose="020B0503020204020204" pitchFamily="34" charset="-122"/>
                <a:cs typeface="Lato" panose="020F0502020204030203" pitchFamily="34" charset="0"/>
                <a:sym typeface="Microsoft JhengHei UI" panose="020B0604030504040204" pitchFamily="34" charset="-120"/>
              </a:rPr>
              <a:t>CREATIVE TRIANGLE</a:t>
            </a:r>
          </a:p>
        </p:txBody>
      </p:sp>
      <p:sp>
        <p:nvSpPr>
          <p:cNvPr id="16" name="AutoShape 117">
            <a:extLst>
              <a:ext uri="{FF2B5EF4-FFF2-40B4-BE49-F238E27FC236}">
                <a16:creationId xmlns="" xmlns:a16="http://schemas.microsoft.com/office/drawing/2014/main" id="{D535921B-1B38-4705-B968-2331C03CEDC4}"/>
              </a:ext>
            </a:extLst>
          </p:cNvPr>
          <p:cNvSpPr>
            <a:spLocks/>
          </p:cNvSpPr>
          <p:nvPr/>
        </p:nvSpPr>
        <p:spPr bwMode="auto">
          <a:xfrm>
            <a:off x="5783580" y="4335747"/>
            <a:ext cx="624840" cy="46889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7" name="Text Placeholder 4">
            <a:extLst>
              <a:ext uri="{FF2B5EF4-FFF2-40B4-BE49-F238E27FC236}">
                <a16:creationId xmlns="" xmlns:a16="http://schemas.microsoft.com/office/drawing/2014/main" id="{811B170D-18A4-4E3C-A239-CEE05F31171A}"/>
              </a:ext>
            </a:extLst>
          </p:cNvPr>
          <p:cNvSpPr txBox="1">
            <a:spLocks/>
          </p:cNvSpPr>
          <p:nvPr/>
        </p:nvSpPr>
        <p:spPr>
          <a:xfrm>
            <a:off x="4089400" y="5615819"/>
            <a:ext cx="4013200" cy="5037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Font typeface="Arial" panose="020B0604020202020204" pitchFamily="34" charset="0"/>
              <a:buNone/>
              <a:defRPr/>
            </a:pPr>
            <a:r>
              <a:rPr lang="id-ID" sz="1200" b="1" dirty="0">
                <a:solidFill>
                  <a:prstClr val="white"/>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a:t>
            </a:r>
          </a:p>
        </p:txBody>
      </p:sp>
      <p:sp>
        <p:nvSpPr>
          <p:cNvPr id="18" name="TextBox 19">
            <a:extLst>
              <a:ext uri="{FF2B5EF4-FFF2-40B4-BE49-F238E27FC236}">
                <a16:creationId xmlns="" xmlns:a16="http://schemas.microsoft.com/office/drawing/2014/main" id="{76B6CD82-5E55-49A3-A6C5-5CB6388857AD}"/>
              </a:ext>
            </a:extLst>
          </p:cNvPr>
          <p:cNvSpPr txBox="1"/>
          <p:nvPr/>
        </p:nvSpPr>
        <p:spPr>
          <a:xfrm>
            <a:off x="5135033" y="5135121"/>
            <a:ext cx="1921936" cy="400110"/>
          </a:xfrm>
          <a:prstGeom prst="rect">
            <a:avLst/>
          </a:prstGeom>
          <a:noFill/>
        </p:spPr>
        <p:txBody>
          <a:bodyPr wrap="none" rtlCol="0">
            <a:spAutoFit/>
          </a:bodyPr>
          <a:lstStyle/>
          <a:p>
            <a:pPr algn="ctr"/>
            <a:r>
              <a:rPr lang="en-US" sz="20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sz="20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13238212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anim calcmode="lin" valueType="num">
                                      <p:cBhvr>
                                        <p:cTn id="17" dur="500" fill="hold"/>
                                        <p:tgtEl>
                                          <p:spTgt spid="15"/>
                                        </p:tgtEl>
                                        <p:attrNameLst>
                                          <p:attrName>ppt_x</p:attrName>
                                        </p:attrNameLst>
                                      </p:cBhvr>
                                      <p:tavLst>
                                        <p:tav tm="0">
                                          <p:val>
                                            <p:strVal val="#ppt_x"/>
                                          </p:val>
                                        </p:tav>
                                        <p:tav tm="100000">
                                          <p:val>
                                            <p:strVal val="#ppt_x"/>
                                          </p:val>
                                        </p:tav>
                                      </p:tavLst>
                                    </p:anim>
                                    <p:anim calcmode="lin" valueType="num">
                                      <p:cBhvr>
                                        <p:cTn id="18" dur="50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5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53" presetClass="entr" presetSubtype="16"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42" presetClass="entr" presetSubtype="0" fill="hold" grpId="0" nodeType="withEffect">
                                  <p:stCondLst>
                                    <p:cond delay="25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strVal val="#ppt_x"/>
                                          </p:val>
                                        </p:tav>
                                        <p:tav tm="100000">
                                          <p:val>
                                            <p:strVal val="#ppt_x"/>
                                          </p:val>
                                        </p:tav>
                                      </p:tavLst>
                                    </p:anim>
                                    <p:anim calcmode="lin" valueType="num">
                                      <p:cBhvr>
                                        <p:cTn id="34" dur="5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animBg="1"/>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C7E2AB"/>
            </a:gs>
            <a:gs pos="98842">
              <a:srgbClr val="C7E2AB"/>
            </a:gs>
            <a:gs pos="71000">
              <a:schemeClr val="bg1"/>
            </a:gs>
            <a:gs pos="28000">
              <a:schemeClr val="bg1"/>
            </a:gs>
          </a:gsLst>
          <a:lin ang="16200000" scaled="1"/>
          <a:tileRect/>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8889"/>
            <a:ext cx="12192000" cy="929111"/>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675" y="5557325"/>
            <a:ext cx="12192000" cy="1125989"/>
          </a:xfrm>
          <a:prstGeom prst="rect">
            <a:avLst/>
          </a:prstGeom>
        </p:spPr>
      </p:pic>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675" y="-1312184"/>
            <a:ext cx="12192000" cy="5729517"/>
          </a:xfrm>
          <a:prstGeom prst="rect">
            <a:avLst/>
          </a:prstGeom>
        </p:spPr>
      </p:pic>
      <p:grpSp>
        <p:nvGrpSpPr>
          <p:cNvPr id="5" name="组合 4">
            <a:extLst>
              <a:ext uri="{FF2B5EF4-FFF2-40B4-BE49-F238E27FC236}">
                <a16:creationId xmlns="" xmlns:a16="http://schemas.microsoft.com/office/drawing/2014/main" id="{FC8DAD3B-2538-4CAA-8795-CE271602267F}"/>
              </a:ext>
            </a:extLst>
          </p:cNvPr>
          <p:cNvGrpSpPr/>
          <p:nvPr/>
        </p:nvGrpSpPr>
        <p:grpSpPr>
          <a:xfrm>
            <a:off x="0" y="1201826"/>
            <a:ext cx="5308166" cy="4706684"/>
            <a:chOff x="0" y="1201826"/>
            <a:chExt cx="5308166" cy="4706684"/>
          </a:xfrm>
        </p:grpSpPr>
        <p:grpSp>
          <p:nvGrpSpPr>
            <p:cNvPr id="24" name="组合 23"/>
            <p:cNvGrpSpPr/>
            <p:nvPr/>
          </p:nvGrpSpPr>
          <p:grpSpPr>
            <a:xfrm>
              <a:off x="1355291" y="2276484"/>
              <a:ext cx="3952875" cy="2005756"/>
              <a:chOff x="7653337" y="-2000729"/>
              <a:chExt cx="3952875" cy="2005756"/>
            </a:xfrm>
          </p:grpSpPr>
          <p:pic>
            <p:nvPicPr>
              <p:cNvPr id="15" name="图片 1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653337" y="-1994599"/>
                <a:ext cx="3952875" cy="1743075"/>
              </a:xfrm>
              <a:prstGeom prst="rect">
                <a:avLst/>
              </a:prstGeom>
            </p:spPr>
          </p:pic>
          <p:pic>
            <p:nvPicPr>
              <p:cNvPr id="13" name="图片 1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53412" y="-2000729"/>
                <a:ext cx="1986670" cy="2005756"/>
              </a:xfrm>
              <a:prstGeom prst="rect">
                <a:avLst/>
              </a:prstGeom>
            </p:spPr>
          </p:pic>
        </p:grpSp>
        <p:grpSp>
          <p:nvGrpSpPr>
            <p:cNvPr id="25" name="组合 24"/>
            <p:cNvGrpSpPr/>
            <p:nvPr/>
          </p:nvGrpSpPr>
          <p:grpSpPr>
            <a:xfrm>
              <a:off x="0" y="1201826"/>
              <a:ext cx="5060156" cy="4706684"/>
              <a:chOff x="0" y="1201826"/>
              <a:chExt cx="5060156" cy="4706684"/>
            </a:xfrm>
          </p:grpSpPr>
          <p:pic>
            <p:nvPicPr>
              <p:cNvPr id="17" name="图片 1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4094235"/>
                <a:ext cx="3829050" cy="1814275"/>
              </a:xfrm>
              <a:prstGeom prst="rect">
                <a:avLst/>
              </a:prstGeom>
            </p:spPr>
          </p:pic>
          <p:pic>
            <p:nvPicPr>
              <p:cNvPr id="23" name="图片 2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355291" y="1201826"/>
                <a:ext cx="3704865" cy="3721105"/>
              </a:xfrm>
              <a:prstGeom prst="rect">
                <a:avLst/>
              </a:prstGeom>
            </p:spPr>
          </p:pic>
        </p:grpSp>
      </p:grpSp>
      <p:sp>
        <p:nvSpPr>
          <p:cNvPr id="26" name="文本框 25"/>
          <p:cNvSpPr txBox="1"/>
          <p:nvPr/>
        </p:nvSpPr>
        <p:spPr>
          <a:xfrm>
            <a:off x="5786653" y="2523042"/>
            <a:ext cx="5861267"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3200" b="1"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谢 谢 您 的 欣 赏</a:t>
            </a:r>
            <a:endParaRPr kumimoji="0" lang="zh-CN" altLang="en-US" sz="3200" b="1" i="0" u="none" strike="noStrike" kern="1200" cap="none" spc="0" normalizeH="0" baseline="0" noProof="0" dirty="0">
              <a:ln>
                <a:noFill/>
              </a:ln>
              <a:solidFill>
                <a:srgbClr val="619014"/>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7" name="矩形 26"/>
          <p:cNvSpPr/>
          <p:nvPr/>
        </p:nvSpPr>
        <p:spPr>
          <a:xfrm>
            <a:off x="5824753" y="3110522"/>
            <a:ext cx="5978959" cy="475836"/>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
                <a:srgbClr val="E7E6E6">
                  <a:lumMod val="10000"/>
                </a:srgbClr>
              </a:buClr>
              <a:buSzTx/>
              <a:buFontTx/>
              <a:buNone/>
              <a:tabLst/>
              <a:defRPr/>
            </a:pPr>
            <a:r>
              <a:rPr kumimoji="0" lang="en-US" altLang="zh-CN" sz="800" b="0" i="0" u="none" strike="noStrike" kern="1200" cap="none" spc="0" normalizeH="0" baseline="0" noProof="0" dirty="0">
                <a:ln>
                  <a:noFill/>
                </a:ln>
                <a:solidFill>
                  <a:prstClr val="black">
                    <a:lumMod val="50000"/>
                    <a:lumOff val="50000"/>
                  </a:prstClr>
                </a:solidFill>
                <a:effectLst/>
                <a:uLnTx/>
                <a:uFillTx/>
                <a:latin typeface="Microsoft JhengHei UI" panose="020B0604030504040204" pitchFamily="34" charset="-120"/>
                <a:ea typeface="微软雅黑" panose="020B0503020204020204" pitchFamily="34" charset="-122"/>
                <a:cs typeface="+mn-ea"/>
                <a:sym typeface="Microsoft JhengHei UI" panose="020B0604030504040204" pitchFamily="34" charset="-120"/>
              </a:rPr>
              <a:t>By faith I mean a vision of good one cherishes and the enthusiasm that pushes one to seek its fulfillment regardless of obstacles. By faith I By faith I mean a vision of good one cherishes and the enthusiasm that pushes one to seek its</a:t>
            </a:r>
          </a:p>
        </p:txBody>
      </p:sp>
      <p:sp>
        <p:nvSpPr>
          <p:cNvPr id="29" name="文本框 28"/>
          <p:cNvSpPr txBox="1"/>
          <p:nvPr/>
        </p:nvSpPr>
        <p:spPr>
          <a:xfrm>
            <a:off x="5824753" y="3727905"/>
            <a:ext cx="313372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50000"/>
                    <a:lumOff val="50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汇报人</a:t>
            </a:r>
            <a:r>
              <a:rPr kumimoji="0" lang="zh-CN" altLang="en-US" sz="1400" b="1" i="0" u="none" strike="noStrike" kern="1200" cap="none" spc="0" normalizeH="0" baseline="0" noProof="0" dirty="0" smtClean="0">
                <a:ln>
                  <a:noFill/>
                </a:ln>
                <a:solidFill>
                  <a:prstClr val="black">
                    <a:lumMod val="50000"/>
                    <a:lumOff val="50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：张三     </a:t>
            </a:r>
            <a:r>
              <a:rPr kumimoji="0" lang="zh-CN" altLang="en-US" sz="1400" b="1" i="0" u="none" strike="noStrike" kern="1200" cap="none" spc="0" normalizeH="0" baseline="0" noProof="0" dirty="0">
                <a:ln>
                  <a:noFill/>
                </a:ln>
                <a:solidFill>
                  <a:prstClr val="black">
                    <a:lumMod val="50000"/>
                    <a:lumOff val="50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部门</a:t>
            </a:r>
            <a:r>
              <a:rPr kumimoji="0" lang="zh-CN" altLang="en-US" sz="1400" b="1" i="0" u="none" strike="noStrike" kern="1200" cap="none" spc="0" normalizeH="0" baseline="0" noProof="0" dirty="0" smtClean="0">
                <a:ln>
                  <a:noFill/>
                </a:ln>
                <a:solidFill>
                  <a:prstClr val="black">
                    <a:lumMod val="50000"/>
                    <a:lumOff val="50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：营销部</a:t>
            </a:r>
            <a:endParaRPr kumimoji="0" lang="zh-CN" altLang="en-US" sz="1400" b="1" i="0" u="none" strike="noStrike" kern="1200" cap="none" spc="0" normalizeH="0" baseline="0" noProof="0" dirty="0">
              <a:ln>
                <a:noFill/>
              </a:ln>
              <a:solidFill>
                <a:prstClr val="black">
                  <a:lumMod val="50000"/>
                  <a:lumOff val="50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26880149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6000">
        <p15:prstTrans prst="pageCurlDoubl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50" presetClass="entr" presetSubtype="0" decel="100000" fill="hold" grpId="0" nodeType="afterEffect">
                                  <p:stCondLst>
                                    <p:cond delay="0"/>
                                  </p:stCondLst>
                                  <p:iterate type="lt">
                                    <p:tmPct val="10000"/>
                                  </p:iterate>
                                  <p:childTnLst>
                                    <p:set>
                                      <p:cBhvr>
                                        <p:cTn id="25" dur="1" fill="hold">
                                          <p:stCondLst>
                                            <p:cond delay="0"/>
                                          </p:stCondLst>
                                        </p:cTn>
                                        <p:tgtEl>
                                          <p:spTgt spid="26"/>
                                        </p:tgtEl>
                                        <p:attrNameLst>
                                          <p:attrName>style.visibility</p:attrName>
                                        </p:attrNameLst>
                                      </p:cBhvr>
                                      <p:to>
                                        <p:strVal val="visible"/>
                                      </p:to>
                                    </p:set>
                                    <p:anim calcmode="lin" valueType="num">
                                      <p:cBhvr>
                                        <p:cTn id="26" dur="1000" fill="hold"/>
                                        <p:tgtEl>
                                          <p:spTgt spid="26"/>
                                        </p:tgtEl>
                                        <p:attrNameLst>
                                          <p:attrName>ppt_w</p:attrName>
                                        </p:attrNameLst>
                                      </p:cBhvr>
                                      <p:tavLst>
                                        <p:tav tm="0">
                                          <p:val>
                                            <p:strVal val="#ppt_w+.3"/>
                                          </p:val>
                                        </p:tav>
                                        <p:tav tm="100000">
                                          <p:val>
                                            <p:strVal val="#ppt_w"/>
                                          </p:val>
                                        </p:tav>
                                      </p:tavLst>
                                    </p:anim>
                                    <p:anim calcmode="lin" valueType="num">
                                      <p:cBhvr>
                                        <p:cTn id="27" dur="1000" fill="hold"/>
                                        <p:tgtEl>
                                          <p:spTgt spid="26"/>
                                        </p:tgtEl>
                                        <p:attrNameLst>
                                          <p:attrName>ppt_h</p:attrName>
                                        </p:attrNameLst>
                                      </p:cBhvr>
                                      <p:tavLst>
                                        <p:tav tm="0">
                                          <p:val>
                                            <p:strVal val="#ppt_h"/>
                                          </p:val>
                                        </p:tav>
                                        <p:tav tm="100000">
                                          <p:val>
                                            <p:strVal val="#ppt_h"/>
                                          </p:val>
                                        </p:tav>
                                      </p:tavLst>
                                    </p:anim>
                                    <p:animEffect transition="in" filter="fade">
                                      <p:cBhvr>
                                        <p:cTn id="28" dur="1000"/>
                                        <p:tgtEl>
                                          <p:spTgt spid="26"/>
                                        </p:tgtEl>
                                      </p:cBhvr>
                                    </p:animEffect>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up)">
                                      <p:cBhvr>
                                        <p:cTn id="32" dur="500"/>
                                        <p:tgtEl>
                                          <p:spTgt spid="27"/>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图片占位符 2"/>
          <p:cNvSpPr>
            <a:spLocks noGrp="1"/>
          </p:cNvSpPr>
          <p:nvPr>
            <p:ph type="pic" sz="quarter" idx="11"/>
          </p:nvPr>
        </p:nvSpPr>
        <p:spPr/>
      </p:sp>
      <p:sp>
        <p:nvSpPr>
          <p:cNvPr id="4" name="图片占位符 3"/>
          <p:cNvSpPr>
            <a:spLocks noGrp="1"/>
          </p:cNvSpPr>
          <p:nvPr>
            <p:ph type="pic" sz="quarter" idx="12"/>
          </p:nvPr>
        </p:nvSpPr>
        <p:spPr/>
      </p:sp>
      <p:sp>
        <p:nvSpPr>
          <p:cNvPr id="5" name="图片占位符 4"/>
          <p:cNvSpPr>
            <a:spLocks noGrp="1"/>
          </p:cNvSpPr>
          <p:nvPr>
            <p:ph type="pic" sz="quarter" idx="13"/>
          </p:nvPr>
        </p:nvSpPr>
        <p:spPr/>
      </p:sp>
      <p:sp>
        <p:nvSpPr>
          <p:cNvPr id="6" name="图片占位符 5"/>
          <p:cNvSpPr>
            <a:spLocks noGrp="1"/>
          </p:cNvSpPr>
          <p:nvPr>
            <p:ph type="pic" sz="quarter" idx="14"/>
          </p:nvPr>
        </p:nvSpPr>
        <p:spPr/>
      </p:sp>
      <p:sp>
        <p:nvSpPr>
          <p:cNvPr id="7" name="图片占位符 6"/>
          <p:cNvSpPr>
            <a:spLocks noGrp="1"/>
          </p:cNvSpPr>
          <p:nvPr>
            <p:ph type="pic" sz="quarter" idx="15"/>
          </p:nvPr>
        </p:nvSpPr>
        <p:spPr/>
      </p:sp>
      <p:sp>
        <p:nvSpPr>
          <p:cNvPr id="8" name="文本框 7"/>
          <p:cNvSpPr txBox="1"/>
          <p:nvPr/>
        </p:nvSpPr>
        <p:spPr>
          <a:xfrm>
            <a:off x="2249714" y="3352800"/>
            <a:ext cx="503535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34879512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C7E2AB"/>
            </a:gs>
            <a:gs pos="98842">
              <a:srgbClr val="C7E2AB"/>
            </a:gs>
            <a:gs pos="71000">
              <a:schemeClr val="bg1"/>
            </a:gs>
            <a:gs pos="28000">
              <a:schemeClr val="bg1"/>
            </a:gs>
          </a:gsLst>
          <a:lin ang="16200000" scaled="1"/>
          <a:tileRect/>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8889"/>
            <a:ext cx="12192000" cy="929111"/>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5647305"/>
            <a:ext cx="12192000" cy="1125989"/>
          </a:xfrm>
          <a:prstGeom prst="rect">
            <a:avLst/>
          </a:prstGeom>
        </p:spPr>
      </p:pic>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675" y="-1312184"/>
            <a:ext cx="12192000" cy="5729517"/>
          </a:xfrm>
          <a:prstGeom prst="rect">
            <a:avLst/>
          </a:prstGeom>
        </p:spPr>
      </p:pic>
      <p:pic>
        <p:nvPicPr>
          <p:cNvPr id="62" name="图片 61">
            <a:extLst>
              <a:ext uri="{FF2B5EF4-FFF2-40B4-BE49-F238E27FC236}">
                <a16:creationId xmlns="" xmlns:a16="http://schemas.microsoft.com/office/drawing/2014/main" id="{FA6BBE37-69A3-4EC1-A1C3-6D74313F823D}"/>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098800" y="650265"/>
            <a:ext cx="6343650" cy="5560034"/>
          </a:xfrm>
          <a:custGeom>
            <a:avLst/>
            <a:gdLst>
              <a:gd name="connsiteX0" fmla="*/ 1173885 w 6343650"/>
              <a:gd name="connsiteY0" fmla="*/ 0 h 5560034"/>
              <a:gd name="connsiteX1" fmla="*/ 4407693 w 6343650"/>
              <a:gd name="connsiteY1" fmla="*/ 0 h 5560034"/>
              <a:gd name="connsiteX2" fmla="*/ 5283200 w 6343650"/>
              <a:gd name="connsiteY2" fmla="*/ 95848 h 5560034"/>
              <a:gd name="connsiteX3" fmla="*/ 6343650 w 6343650"/>
              <a:gd name="connsiteY3" fmla="*/ 2959698 h 5560034"/>
              <a:gd name="connsiteX4" fmla="*/ 3872451 w 6343650"/>
              <a:gd name="connsiteY4" fmla="*/ 5560034 h 5560034"/>
              <a:gd name="connsiteX5" fmla="*/ 2342965 w 6343650"/>
              <a:gd name="connsiteY5" fmla="*/ 5560034 h 5560034"/>
              <a:gd name="connsiteX6" fmla="*/ 698500 w 6343650"/>
              <a:gd name="connsiteY6" fmla="*/ 5296498 h 5560034"/>
              <a:gd name="connsiteX7" fmla="*/ 0 w 6343650"/>
              <a:gd name="connsiteY7" fmla="*/ 1734148 h 556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3650" h="5560034">
                <a:moveTo>
                  <a:pt x="1173885" y="0"/>
                </a:moveTo>
                <a:lnTo>
                  <a:pt x="4407693" y="0"/>
                </a:lnTo>
                <a:lnTo>
                  <a:pt x="5283200" y="95848"/>
                </a:lnTo>
                <a:lnTo>
                  <a:pt x="6343650" y="2959698"/>
                </a:lnTo>
                <a:lnTo>
                  <a:pt x="3872451" y="5560034"/>
                </a:lnTo>
                <a:lnTo>
                  <a:pt x="2342965" y="5560034"/>
                </a:lnTo>
                <a:lnTo>
                  <a:pt x="698500" y="5296498"/>
                </a:lnTo>
                <a:lnTo>
                  <a:pt x="0" y="1734148"/>
                </a:lnTo>
                <a:close/>
              </a:path>
            </a:pathLst>
          </a:custGeom>
        </p:spPr>
      </p:pic>
      <p:sp>
        <p:nvSpPr>
          <p:cNvPr id="63" name="Oval 13">
            <a:extLst>
              <a:ext uri="{FF2B5EF4-FFF2-40B4-BE49-F238E27FC236}">
                <a16:creationId xmlns="" xmlns:a16="http://schemas.microsoft.com/office/drawing/2014/main" id="{11318B5F-5948-4E17-89FA-235C6D3F72F6}"/>
              </a:ext>
            </a:extLst>
          </p:cNvPr>
          <p:cNvSpPr>
            <a:spLocks noChangeArrowheads="1"/>
          </p:cNvSpPr>
          <p:nvPr/>
        </p:nvSpPr>
        <p:spPr bwMode="auto">
          <a:xfrm>
            <a:off x="3940717" y="1042856"/>
            <a:ext cx="4177215" cy="4177215"/>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4" name="文本框 63">
            <a:extLst>
              <a:ext uri="{FF2B5EF4-FFF2-40B4-BE49-F238E27FC236}">
                <a16:creationId xmlns="" xmlns:a16="http://schemas.microsoft.com/office/drawing/2014/main" id="{AB6DE710-0E76-4F0B-9CCE-2247AA00922E}"/>
              </a:ext>
            </a:extLst>
          </p:cNvPr>
          <p:cNvSpPr txBox="1"/>
          <p:nvPr/>
        </p:nvSpPr>
        <p:spPr>
          <a:xfrm>
            <a:off x="5000604" y="2879594"/>
            <a:ext cx="2540042" cy="338554"/>
          </a:xfrm>
          <a:prstGeom prst="rect">
            <a:avLst/>
          </a:prstGeom>
          <a:noFill/>
        </p:spPr>
        <p:txBody>
          <a:bodyPr wrap="square" rtlCol="0">
            <a:spAutoFit/>
          </a:bodyPr>
          <a:lstStyle/>
          <a:p>
            <a:r>
              <a:rPr lang="zh-CN" altLang="en-US" sz="16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单击此处添加文字标题</a:t>
            </a:r>
          </a:p>
        </p:txBody>
      </p:sp>
      <p:sp>
        <p:nvSpPr>
          <p:cNvPr id="4" name="文本框 3">
            <a:extLst>
              <a:ext uri="{FF2B5EF4-FFF2-40B4-BE49-F238E27FC236}">
                <a16:creationId xmlns="" xmlns:a16="http://schemas.microsoft.com/office/drawing/2014/main" id="{6A148C3F-C977-4D67-9346-FC9AB2AAF719}"/>
              </a:ext>
            </a:extLst>
          </p:cNvPr>
          <p:cNvSpPr txBox="1"/>
          <p:nvPr/>
        </p:nvSpPr>
        <p:spPr>
          <a:xfrm>
            <a:off x="5499099" y="2502871"/>
            <a:ext cx="1433545" cy="400110"/>
          </a:xfrm>
          <a:prstGeom prst="rect">
            <a:avLst/>
          </a:prstGeom>
          <a:noFill/>
        </p:spPr>
        <p:txBody>
          <a:bodyPr wrap="square" rtlCol="0">
            <a:spAutoFit/>
          </a:bodyPr>
          <a:lstStyle/>
          <a:p>
            <a:r>
              <a:rPr lang="en-US" altLang="zh-CN" sz="20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PART  01</a:t>
            </a:r>
            <a:endParaRPr lang="zh-CN" altLang="en-US" sz="20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5" name="矩形 64">
            <a:extLst>
              <a:ext uri="{FF2B5EF4-FFF2-40B4-BE49-F238E27FC236}">
                <a16:creationId xmlns="" xmlns:a16="http://schemas.microsoft.com/office/drawing/2014/main" id="{D23E24C4-AEE3-4765-BA60-EAA1D2DFAA78}"/>
              </a:ext>
            </a:extLst>
          </p:cNvPr>
          <p:cNvSpPr/>
          <p:nvPr/>
        </p:nvSpPr>
        <p:spPr>
          <a:xfrm>
            <a:off x="4092920" y="3207258"/>
            <a:ext cx="3872807" cy="503023"/>
          </a:xfrm>
          <a:prstGeom prst="rect">
            <a:avLst/>
          </a:prstGeom>
        </p:spPr>
        <p:txBody>
          <a:bodyPr wrap="square">
            <a:spAutoFit/>
          </a:bodyPr>
          <a:lstStyle/>
          <a:p>
            <a:pPr algn="ctr">
              <a:lnSpc>
                <a:spcPct val="114000"/>
              </a:lnSpc>
              <a:defRPr/>
            </a:pPr>
            <a:r>
              <a:rPr lang="id-ID" altLang="zh-CN" sz="800" b="1" dirty="0">
                <a:solidFill>
                  <a:srgbClr val="619014"/>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altLang="zh-CN" sz="8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Ut wisi enim ad minim veniam, </a:t>
            </a:r>
            <a:r>
              <a:rPr lang="id-ID" altLang="zh-CN" sz="800" dirty="0" smtClean="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quis</a:t>
            </a:r>
            <a:endParaRPr lang="id-ID" altLang="zh-CN" sz="8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endParaRPr>
          </a:p>
        </p:txBody>
      </p:sp>
    </p:spTree>
    <p:extLst>
      <p:ext uri="{BB962C8B-B14F-4D97-AF65-F5344CB8AC3E}">
        <p14:creationId xmlns:p14="http://schemas.microsoft.com/office/powerpoint/2010/main" val="8837680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210300"/>
            <a:ext cx="12192000" cy="64770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5250" y="5647303"/>
            <a:ext cx="12192000" cy="1125989"/>
          </a:xfrm>
          <a:prstGeom prst="rect">
            <a:avLst/>
          </a:prstGeom>
        </p:spPr>
      </p:pic>
      <p:pic>
        <p:nvPicPr>
          <p:cNvPr id="62" name="图片 61">
            <a:extLst>
              <a:ext uri="{FF2B5EF4-FFF2-40B4-BE49-F238E27FC236}">
                <a16:creationId xmlns="" xmlns:a16="http://schemas.microsoft.com/office/drawing/2014/main" id="{FA6BBE37-69A3-4EC1-A1C3-6D74313F823D}"/>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82650" y="5857874"/>
            <a:ext cx="804188" cy="704849"/>
          </a:xfrm>
          <a:custGeom>
            <a:avLst/>
            <a:gdLst>
              <a:gd name="connsiteX0" fmla="*/ 1173885 w 6343650"/>
              <a:gd name="connsiteY0" fmla="*/ 0 h 5560034"/>
              <a:gd name="connsiteX1" fmla="*/ 4407693 w 6343650"/>
              <a:gd name="connsiteY1" fmla="*/ 0 h 5560034"/>
              <a:gd name="connsiteX2" fmla="*/ 5283200 w 6343650"/>
              <a:gd name="connsiteY2" fmla="*/ 95848 h 5560034"/>
              <a:gd name="connsiteX3" fmla="*/ 6343650 w 6343650"/>
              <a:gd name="connsiteY3" fmla="*/ 2959698 h 5560034"/>
              <a:gd name="connsiteX4" fmla="*/ 3872451 w 6343650"/>
              <a:gd name="connsiteY4" fmla="*/ 5560034 h 5560034"/>
              <a:gd name="connsiteX5" fmla="*/ 2342965 w 6343650"/>
              <a:gd name="connsiteY5" fmla="*/ 5560034 h 5560034"/>
              <a:gd name="connsiteX6" fmla="*/ 698500 w 6343650"/>
              <a:gd name="connsiteY6" fmla="*/ 5296498 h 5560034"/>
              <a:gd name="connsiteX7" fmla="*/ 0 w 6343650"/>
              <a:gd name="connsiteY7" fmla="*/ 1734148 h 556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3650" h="5560034">
                <a:moveTo>
                  <a:pt x="1173885" y="0"/>
                </a:moveTo>
                <a:lnTo>
                  <a:pt x="4407693" y="0"/>
                </a:lnTo>
                <a:lnTo>
                  <a:pt x="5283200" y="95848"/>
                </a:lnTo>
                <a:lnTo>
                  <a:pt x="6343650" y="2959698"/>
                </a:lnTo>
                <a:lnTo>
                  <a:pt x="3872451" y="5560034"/>
                </a:lnTo>
                <a:lnTo>
                  <a:pt x="2342965" y="5560034"/>
                </a:lnTo>
                <a:lnTo>
                  <a:pt x="698500" y="5296498"/>
                </a:lnTo>
                <a:lnTo>
                  <a:pt x="0" y="1734148"/>
                </a:lnTo>
                <a:close/>
              </a:path>
            </a:pathLst>
          </a:custGeom>
        </p:spPr>
      </p:pic>
      <p:grpSp>
        <p:nvGrpSpPr>
          <p:cNvPr id="2" name="组合 1">
            <a:extLst>
              <a:ext uri="{FF2B5EF4-FFF2-40B4-BE49-F238E27FC236}">
                <a16:creationId xmlns="" xmlns:a16="http://schemas.microsoft.com/office/drawing/2014/main" id="{8D158D48-7414-4262-9DA3-63D8F17EEAC9}"/>
              </a:ext>
            </a:extLst>
          </p:cNvPr>
          <p:cNvGrpSpPr/>
          <p:nvPr/>
        </p:nvGrpSpPr>
        <p:grpSpPr>
          <a:xfrm>
            <a:off x="4457699" y="292101"/>
            <a:ext cx="3276602" cy="583219"/>
            <a:chOff x="4457699" y="292101"/>
            <a:chExt cx="3276602" cy="583219"/>
          </a:xfrm>
        </p:grpSpPr>
        <p:sp>
          <p:nvSpPr>
            <p:cNvPr id="12" name="Text Placeholder 21">
              <a:extLst>
                <a:ext uri="{FF2B5EF4-FFF2-40B4-BE49-F238E27FC236}">
                  <a16:creationId xmlns="" xmlns:a16="http://schemas.microsoft.com/office/drawing/2014/main" id="{0B94A36A-7428-4223-9E37-C19D071E343B}"/>
                </a:ext>
              </a:extLst>
            </p:cNvPr>
            <p:cNvSpPr txBox="1">
              <a:spLocks/>
            </p:cNvSpPr>
            <p:nvPr/>
          </p:nvSpPr>
          <p:spPr>
            <a:xfrm>
              <a:off x="4457699" y="292101"/>
              <a:ext cx="3276602" cy="425449"/>
            </a:xfrm>
            <a:prstGeom prst="rect">
              <a:avLst/>
            </a:prstGeom>
          </p:spPr>
          <p:txBody>
            <a:bodyPr/>
            <a:lstStyle>
              <a:lvl1pPr marL="0" indent="0" algn="ctr" defTabSz="914354" rtl="0" eaLnBrk="1" latinLnBrk="0" hangingPunct="1">
                <a:lnSpc>
                  <a:spcPct val="90000"/>
                </a:lnSpc>
                <a:spcBef>
                  <a:spcPts val="1000"/>
                </a:spcBef>
                <a:buFont typeface="Arial" panose="020B0604020202020204" pitchFamily="34" charset="0"/>
                <a:buNone/>
                <a:defRPr sz="4000" b="0" kern="1200">
                  <a:solidFill>
                    <a:schemeClr val="tx1">
                      <a:lumMod val="85000"/>
                      <a:lumOff val="15000"/>
                    </a:schemeClr>
                  </a:solidFill>
                  <a:latin typeface="Montserrat Light" panose="00000400000000000000" pitchFamily="50" charset="0"/>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619014"/>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PLANNING PROJECT</a:t>
              </a:r>
              <a:endParaRPr kumimoji="0" lang="id-ID" sz="2400" b="0" i="0" u="none" strike="noStrike" kern="1200" cap="none" spc="0" normalizeH="0" baseline="0" noProof="0" dirty="0">
                <a:ln>
                  <a:noFill/>
                </a:ln>
                <a:solidFill>
                  <a:srgbClr val="619014"/>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 name="TextBox 60">
              <a:extLst>
                <a:ext uri="{FF2B5EF4-FFF2-40B4-BE49-F238E27FC236}">
                  <a16:creationId xmlns="" xmlns:a16="http://schemas.microsoft.com/office/drawing/2014/main" id="{B7F29054-0BDB-41EA-B667-52FDB98E1109}"/>
                </a:ext>
              </a:extLst>
            </p:cNvPr>
            <p:cNvSpPr txBox="1"/>
            <p:nvPr/>
          </p:nvSpPr>
          <p:spPr>
            <a:xfrm>
              <a:off x="4789393" y="644488"/>
              <a:ext cx="2613215" cy="230832"/>
            </a:xfrm>
            <a:prstGeom prst="rect">
              <a:avLst/>
            </a:prstGeom>
            <a:noFill/>
          </p:spPr>
          <p:txBody>
            <a:bodyPr wrap="none" rtlCol="0">
              <a:spAutoFit/>
            </a:bodyPr>
            <a:lstStyle/>
            <a:p>
              <a:pPr algn="ctr" defTabSz="914217"/>
              <a:r>
                <a:rPr lang="en-US" sz="900" b="1" spc="150"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WRITE A TITLE IN THIS SECTION</a:t>
              </a:r>
              <a:endParaRPr lang="en-US" sz="1000" b="1" spc="150"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3" name="组合 2">
            <a:extLst>
              <a:ext uri="{FF2B5EF4-FFF2-40B4-BE49-F238E27FC236}">
                <a16:creationId xmlns="" xmlns:a16="http://schemas.microsoft.com/office/drawing/2014/main" id="{C6FF405F-F35C-4E06-9DAF-DBDD6A85B0FA}"/>
              </a:ext>
            </a:extLst>
          </p:cNvPr>
          <p:cNvGrpSpPr/>
          <p:nvPr/>
        </p:nvGrpSpPr>
        <p:grpSpPr>
          <a:xfrm>
            <a:off x="1369472" y="1661424"/>
            <a:ext cx="2768786" cy="1578821"/>
            <a:chOff x="1369472" y="1661424"/>
            <a:chExt cx="2768786" cy="1578821"/>
          </a:xfrm>
        </p:grpSpPr>
        <p:grpSp>
          <p:nvGrpSpPr>
            <p:cNvPr id="14" name="Group 3">
              <a:extLst>
                <a:ext uri="{FF2B5EF4-FFF2-40B4-BE49-F238E27FC236}">
                  <a16:creationId xmlns="" xmlns:a16="http://schemas.microsoft.com/office/drawing/2014/main" id="{C2B8ECB6-425C-4A84-AB44-DC13DC58ABE2}"/>
                </a:ext>
              </a:extLst>
            </p:cNvPr>
            <p:cNvGrpSpPr/>
            <p:nvPr/>
          </p:nvGrpSpPr>
          <p:grpSpPr>
            <a:xfrm>
              <a:off x="1369472" y="1661424"/>
              <a:ext cx="2768786" cy="1578821"/>
              <a:chOff x="1135569" y="2033753"/>
              <a:chExt cx="3165232" cy="1804883"/>
            </a:xfrm>
          </p:grpSpPr>
          <p:sp>
            <p:nvSpPr>
              <p:cNvPr id="15" name="Freeform: Shape 6">
                <a:extLst>
                  <a:ext uri="{FF2B5EF4-FFF2-40B4-BE49-F238E27FC236}">
                    <a16:creationId xmlns="" xmlns:a16="http://schemas.microsoft.com/office/drawing/2014/main" id="{936A7D52-2E07-4D45-A38B-EE45E36966BF}"/>
                  </a:ext>
                </a:extLst>
              </p:cNvPr>
              <p:cNvSpPr/>
              <p:nvPr/>
            </p:nvSpPr>
            <p:spPr>
              <a:xfrm rot="16200000">
                <a:off x="1815743" y="1353579"/>
                <a:ext cx="1804883" cy="3165232"/>
              </a:xfrm>
              <a:custGeom>
                <a:avLst/>
                <a:gdLst>
                  <a:gd name="connsiteX0" fmla="*/ 1371600 w 1371600"/>
                  <a:gd name="connsiteY0" fmla="*/ 0 h 2405380"/>
                  <a:gd name="connsiteX1" fmla="*/ 1371600 w 1371600"/>
                  <a:gd name="connsiteY1" fmla="*/ 2405380 h 2405380"/>
                  <a:gd name="connsiteX2" fmla="*/ 0 w 1371600"/>
                  <a:gd name="connsiteY2" fmla="*/ 1033780 h 2405380"/>
                  <a:gd name="connsiteX3" fmla="*/ 0 w 1371600"/>
                  <a:gd name="connsiteY3" fmla="*/ 0 h 2405380"/>
                  <a:gd name="connsiteX4" fmla="*/ 1371600 w 1371600"/>
                  <a:gd name="connsiteY4" fmla="*/ 0 h 240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0" h="2405380">
                    <a:moveTo>
                      <a:pt x="1371600" y="0"/>
                    </a:moveTo>
                    <a:lnTo>
                      <a:pt x="1371600" y="2405380"/>
                    </a:lnTo>
                    <a:lnTo>
                      <a:pt x="0" y="1033780"/>
                    </a:lnTo>
                    <a:lnTo>
                      <a:pt x="0" y="0"/>
                    </a:lnTo>
                    <a:lnTo>
                      <a:pt x="1371600" y="0"/>
                    </a:lnTo>
                    <a:close/>
                  </a:path>
                </a:pathLst>
              </a:custGeom>
              <a:solidFill>
                <a:sysClr val="window" lastClr="FFFFFF">
                  <a:lumMod val="95000"/>
                </a:sysClr>
              </a:solidFill>
              <a:ln w="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chemeClr val="tx1">
                      <a:lumMod val="50000"/>
                      <a:lumOff val="50000"/>
                    </a:scheme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6" name="Right Triangle 4">
                <a:extLst>
                  <a:ext uri="{FF2B5EF4-FFF2-40B4-BE49-F238E27FC236}">
                    <a16:creationId xmlns="" xmlns:a16="http://schemas.microsoft.com/office/drawing/2014/main" id="{03D3A8A1-6F6C-4E07-B75E-4B3DEFE14BEC}"/>
                  </a:ext>
                </a:extLst>
              </p:cNvPr>
              <p:cNvSpPr/>
              <p:nvPr/>
            </p:nvSpPr>
            <p:spPr>
              <a:xfrm rot="16200000">
                <a:off x="2578613" y="2116449"/>
                <a:ext cx="1722187" cy="1722188"/>
              </a:xfrm>
              <a:prstGeom prst="rtTriangle">
                <a:avLst/>
              </a:prstGeom>
              <a:solidFill>
                <a:srgbClr val="619014"/>
              </a:solidFill>
              <a:ln w="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chemeClr val="tx1">
                      <a:lumMod val="50000"/>
                      <a:lumOff val="50000"/>
                    </a:scheme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7" name="Group 16">
              <a:extLst>
                <a:ext uri="{FF2B5EF4-FFF2-40B4-BE49-F238E27FC236}">
                  <a16:creationId xmlns="" xmlns:a16="http://schemas.microsoft.com/office/drawing/2014/main" id="{F255E0CD-5CC3-41D9-A44D-BEE3D26BA3C8}"/>
                </a:ext>
              </a:extLst>
            </p:cNvPr>
            <p:cNvGrpSpPr/>
            <p:nvPr/>
          </p:nvGrpSpPr>
          <p:grpSpPr>
            <a:xfrm>
              <a:off x="3637563" y="2630923"/>
              <a:ext cx="257967" cy="376040"/>
              <a:chOff x="3582988" y="3510757"/>
              <a:chExt cx="319088" cy="465138"/>
            </a:xfrm>
            <a:solidFill>
              <a:sysClr val="window" lastClr="FFFFFF"/>
            </a:solidFill>
          </p:grpSpPr>
          <p:sp>
            <p:nvSpPr>
              <p:cNvPr id="38" name="AutoShape 113">
                <a:extLst>
                  <a:ext uri="{FF2B5EF4-FFF2-40B4-BE49-F238E27FC236}">
                    <a16:creationId xmlns="" xmlns:a16="http://schemas.microsoft.com/office/drawing/2014/main" id="{7F29E5C0-E348-4B53-BE3C-DD537591D9A2}"/>
                  </a:ext>
                </a:extLst>
              </p:cNvPr>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chemeClr val="tx1">
                      <a:lumMod val="50000"/>
                      <a:lumOff val="50000"/>
                    </a:schemeClr>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9" name="AutoShape 114">
                <a:extLst>
                  <a:ext uri="{FF2B5EF4-FFF2-40B4-BE49-F238E27FC236}">
                    <a16:creationId xmlns="" xmlns:a16="http://schemas.microsoft.com/office/drawing/2014/main" id="{5BE22E88-E994-4B92-BDA3-DA6BFDF7840E}"/>
                  </a:ext>
                </a:extLst>
              </p:cNvPr>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chemeClr val="tx1">
                      <a:lumMod val="50000"/>
                      <a:lumOff val="50000"/>
                    </a:schemeClr>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4" name="TextBox 40">
              <a:extLst>
                <a:ext uri="{FF2B5EF4-FFF2-40B4-BE49-F238E27FC236}">
                  <a16:creationId xmlns="" xmlns:a16="http://schemas.microsoft.com/office/drawing/2014/main" id="{A8305930-64C3-48A7-8E22-C85256A7C116}"/>
                </a:ext>
              </a:extLst>
            </p:cNvPr>
            <p:cNvSpPr txBox="1"/>
            <p:nvPr/>
          </p:nvSpPr>
          <p:spPr>
            <a:xfrm>
              <a:off x="1536889" y="2104340"/>
              <a:ext cx="474810" cy="307777"/>
            </a:xfrm>
            <a:prstGeom prst="rect">
              <a:avLst/>
            </a:prstGeom>
            <a:noFill/>
          </p:spPr>
          <p:txBody>
            <a:bodyPr wrap="none" rtlCol="0">
              <a:spAutoFit/>
            </a:bodyPr>
            <a:lstStyle/>
            <a:p>
              <a:r>
                <a:rPr lang="en-US" sz="105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a:t>
              </a:r>
              <a:r>
                <a:rPr lang="en-US" sz="1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15</a:t>
              </a:r>
              <a:endParaRPr lang="id-ID" sz="1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5" name="TextBox 41">
              <a:extLst>
                <a:ext uri="{FF2B5EF4-FFF2-40B4-BE49-F238E27FC236}">
                  <a16:creationId xmlns="" xmlns:a16="http://schemas.microsoft.com/office/drawing/2014/main" id="{B8CD222E-54E1-4B2F-8733-26D0E39844F7}"/>
                </a:ext>
              </a:extLst>
            </p:cNvPr>
            <p:cNvSpPr txBox="1"/>
            <p:nvPr/>
          </p:nvSpPr>
          <p:spPr>
            <a:xfrm>
              <a:off x="1536889" y="1808190"/>
              <a:ext cx="1458797" cy="276999"/>
            </a:xfrm>
            <a:prstGeom prst="rect">
              <a:avLst/>
            </a:prstGeom>
            <a:noFill/>
          </p:spPr>
          <p:txBody>
            <a:bodyPr wrap="none" rtlCol="0">
              <a:spAutoFit/>
            </a:bodyPr>
            <a:lstStyle/>
            <a:p>
              <a:r>
                <a:rPr lang="en-US" sz="12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sz="12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6" name="Text Placeholder 4">
              <a:extLst>
                <a:ext uri="{FF2B5EF4-FFF2-40B4-BE49-F238E27FC236}">
                  <a16:creationId xmlns="" xmlns:a16="http://schemas.microsoft.com/office/drawing/2014/main" id="{720F42D3-D123-46A2-94DF-9C6D1B3A11E5}"/>
                </a:ext>
              </a:extLst>
            </p:cNvPr>
            <p:cNvSpPr txBox="1">
              <a:spLocks/>
            </p:cNvSpPr>
            <p:nvPr/>
          </p:nvSpPr>
          <p:spPr>
            <a:xfrm>
              <a:off x="1536889" y="2410237"/>
              <a:ext cx="1469706" cy="6832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050" dirty="0">
                  <a:solidFill>
                    <a:schemeClr val="tx1">
                      <a:lumMod val="50000"/>
                      <a:lumOff val="50000"/>
                    </a:scheme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ad minim veniam, quis nostrud exerci tation</a:t>
              </a:r>
            </a:p>
          </p:txBody>
        </p:sp>
      </p:grpSp>
      <p:grpSp>
        <p:nvGrpSpPr>
          <p:cNvPr id="64" name="组合 63">
            <a:extLst>
              <a:ext uri="{FF2B5EF4-FFF2-40B4-BE49-F238E27FC236}">
                <a16:creationId xmlns="" xmlns:a16="http://schemas.microsoft.com/office/drawing/2014/main" id="{724AE634-1E60-4720-BED3-8ECA1B426B0B}"/>
              </a:ext>
            </a:extLst>
          </p:cNvPr>
          <p:cNvGrpSpPr/>
          <p:nvPr/>
        </p:nvGrpSpPr>
        <p:grpSpPr>
          <a:xfrm>
            <a:off x="1369472" y="3393195"/>
            <a:ext cx="2768786" cy="1578822"/>
            <a:chOff x="1369472" y="3393195"/>
            <a:chExt cx="2768786" cy="1578822"/>
          </a:xfrm>
        </p:grpSpPr>
        <p:grpSp>
          <p:nvGrpSpPr>
            <p:cNvPr id="17" name="Group 7">
              <a:extLst>
                <a:ext uri="{FF2B5EF4-FFF2-40B4-BE49-F238E27FC236}">
                  <a16:creationId xmlns="" xmlns:a16="http://schemas.microsoft.com/office/drawing/2014/main" id="{8F5C4745-6817-43C9-9749-E7749A6BDE8F}"/>
                </a:ext>
              </a:extLst>
            </p:cNvPr>
            <p:cNvGrpSpPr/>
            <p:nvPr/>
          </p:nvGrpSpPr>
          <p:grpSpPr>
            <a:xfrm>
              <a:off x="1369472" y="3393195"/>
              <a:ext cx="2768786" cy="1578822"/>
              <a:chOff x="1135569" y="4013486"/>
              <a:chExt cx="3165232" cy="1804884"/>
            </a:xfrm>
          </p:grpSpPr>
          <p:sp>
            <p:nvSpPr>
              <p:cNvPr id="18" name="Freeform: Shape 25">
                <a:extLst>
                  <a:ext uri="{FF2B5EF4-FFF2-40B4-BE49-F238E27FC236}">
                    <a16:creationId xmlns="" xmlns:a16="http://schemas.microsoft.com/office/drawing/2014/main" id="{F71F6676-CBCC-4511-8EC9-5DEB93C48454}"/>
                  </a:ext>
                </a:extLst>
              </p:cNvPr>
              <p:cNvSpPr/>
              <p:nvPr/>
            </p:nvSpPr>
            <p:spPr>
              <a:xfrm rot="16200000">
                <a:off x="1815743" y="3333312"/>
                <a:ext cx="1804883" cy="3165232"/>
              </a:xfrm>
              <a:custGeom>
                <a:avLst/>
                <a:gdLst>
                  <a:gd name="connsiteX0" fmla="*/ 1371600 w 1371600"/>
                  <a:gd name="connsiteY0" fmla="*/ 0 h 2405380"/>
                  <a:gd name="connsiteX1" fmla="*/ 1371600 w 1371600"/>
                  <a:gd name="connsiteY1" fmla="*/ 2405380 h 2405380"/>
                  <a:gd name="connsiteX2" fmla="*/ 0 w 1371600"/>
                  <a:gd name="connsiteY2" fmla="*/ 1033780 h 2405380"/>
                  <a:gd name="connsiteX3" fmla="*/ 0 w 1371600"/>
                  <a:gd name="connsiteY3" fmla="*/ 0 h 2405380"/>
                  <a:gd name="connsiteX4" fmla="*/ 1371600 w 1371600"/>
                  <a:gd name="connsiteY4" fmla="*/ 0 h 240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0" h="2405380">
                    <a:moveTo>
                      <a:pt x="1371600" y="0"/>
                    </a:moveTo>
                    <a:lnTo>
                      <a:pt x="1371600" y="2405380"/>
                    </a:lnTo>
                    <a:lnTo>
                      <a:pt x="0" y="1033780"/>
                    </a:lnTo>
                    <a:lnTo>
                      <a:pt x="0" y="0"/>
                    </a:lnTo>
                    <a:lnTo>
                      <a:pt x="1371600" y="0"/>
                    </a:lnTo>
                    <a:close/>
                  </a:path>
                </a:pathLst>
              </a:custGeom>
              <a:solidFill>
                <a:sysClr val="window" lastClr="FFFFFF">
                  <a:lumMod val="95000"/>
                </a:sysClr>
              </a:solidFill>
              <a:ln w="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chemeClr val="tx1">
                      <a:lumMod val="50000"/>
                      <a:lumOff val="50000"/>
                    </a:scheme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9" name="Right Triangle 26">
                <a:extLst>
                  <a:ext uri="{FF2B5EF4-FFF2-40B4-BE49-F238E27FC236}">
                    <a16:creationId xmlns="" xmlns:a16="http://schemas.microsoft.com/office/drawing/2014/main" id="{9AD21B18-3D38-4A7B-B12E-6B7E8329546A}"/>
                  </a:ext>
                </a:extLst>
              </p:cNvPr>
              <p:cNvSpPr/>
              <p:nvPr/>
            </p:nvSpPr>
            <p:spPr>
              <a:xfrm rot="16200000">
                <a:off x="2578613" y="4096183"/>
                <a:ext cx="1722187" cy="1722188"/>
              </a:xfrm>
              <a:prstGeom prst="rtTriangle">
                <a:avLst/>
              </a:prstGeom>
              <a:solidFill>
                <a:srgbClr val="619014"/>
              </a:solidFill>
              <a:ln w="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chemeClr val="tx1">
                      <a:lumMod val="50000"/>
                      <a:lumOff val="50000"/>
                    </a:scheme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40" name="Group 19">
              <a:extLst>
                <a:ext uri="{FF2B5EF4-FFF2-40B4-BE49-F238E27FC236}">
                  <a16:creationId xmlns="" xmlns:a16="http://schemas.microsoft.com/office/drawing/2014/main" id="{C0F38CED-7738-4BD3-AA15-C7DD424A48CA}"/>
                </a:ext>
              </a:extLst>
            </p:cNvPr>
            <p:cNvGrpSpPr/>
            <p:nvPr/>
          </p:nvGrpSpPr>
          <p:grpSpPr>
            <a:xfrm>
              <a:off x="3659412" y="4312354"/>
              <a:ext cx="281711" cy="376044"/>
              <a:chOff x="2639219" y="3510757"/>
              <a:chExt cx="348456" cy="465138"/>
            </a:xfrm>
            <a:solidFill>
              <a:sysClr val="window" lastClr="FFFFFF"/>
            </a:solidFill>
          </p:grpSpPr>
          <p:sp>
            <p:nvSpPr>
              <p:cNvPr id="41" name="AutoShape 115">
                <a:extLst>
                  <a:ext uri="{FF2B5EF4-FFF2-40B4-BE49-F238E27FC236}">
                    <a16:creationId xmlns="" xmlns:a16="http://schemas.microsoft.com/office/drawing/2014/main" id="{079C46A3-F0D0-4588-96FF-82AD1F7CC191}"/>
                  </a:ext>
                </a:extLst>
              </p:cNvPr>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chemeClr val="tx1">
                      <a:lumMod val="50000"/>
                      <a:lumOff val="50000"/>
                    </a:schemeClr>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2" name="AutoShape 116">
                <a:extLst>
                  <a:ext uri="{FF2B5EF4-FFF2-40B4-BE49-F238E27FC236}">
                    <a16:creationId xmlns="" xmlns:a16="http://schemas.microsoft.com/office/drawing/2014/main" id="{0ED4AAF8-25A4-44B6-94D9-382B8463C3F8}"/>
                  </a:ext>
                </a:extLst>
              </p:cNvPr>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chemeClr val="tx1">
                      <a:lumMod val="50000"/>
                      <a:lumOff val="50000"/>
                    </a:schemeClr>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7" name="TextBox 46">
              <a:extLst>
                <a:ext uri="{FF2B5EF4-FFF2-40B4-BE49-F238E27FC236}">
                  <a16:creationId xmlns="" xmlns:a16="http://schemas.microsoft.com/office/drawing/2014/main" id="{B5A88E52-5124-40B5-A45E-FFA9638D5365}"/>
                </a:ext>
              </a:extLst>
            </p:cNvPr>
            <p:cNvSpPr txBox="1"/>
            <p:nvPr/>
          </p:nvSpPr>
          <p:spPr>
            <a:xfrm>
              <a:off x="1536889" y="3872280"/>
              <a:ext cx="474810" cy="307777"/>
            </a:xfrm>
            <a:prstGeom prst="rect">
              <a:avLst/>
            </a:prstGeom>
            <a:noFill/>
          </p:spPr>
          <p:txBody>
            <a:bodyPr wrap="none" rtlCol="0">
              <a:spAutoFit/>
            </a:bodyPr>
            <a:lstStyle/>
            <a:p>
              <a:r>
                <a:rPr lang="en-US" sz="105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a:t>
              </a:r>
              <a:r>
                <a:rPr lang="en-US" sz="1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23</a:t>
              </a:r>
              <a:endParaRPr lang="id-ID" sz="1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8" name="TextBox 47">
              <a:extLst>
                <a:ext uri="{FF2B5EF4-FFF2-40B4-BE49-F238E27FC236}">
                  <a16:creationId xmlns="" xmlns:a16="http://schemas.microsoft.com/office/drawing/2014/main" id="{DC8664F2-6421-4687-900D-419C1F64FABE}"/>
                </a:ext>
              </a:extLst>
            </p:cNvPr>
            <p:cNvSpPr txBox="1"/>
            <p:nvPr/>
          </p:nvSpPr>
          <p:spPr>
            <a:xfrm>
              <a:off x="1536889" y="3576129"/>
              <a:ext cx="1458797" cy="276999"/>
            </a:xfrm>
            <a:prstGeom prst="rect">
              <a:avLst/>
            </a:prstGeom>
            <a:noFill/>
          </p:spPr>
          <p:txBody>
            <a:bodyPr wrap="none" rtlCol="0">
              <a:spAutoFit/>
            </a:bodyPr>
            <a:lstStyle/>
            <a:p>
              <a:r>
                <a:rPr lang="en-US" sz="12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sz="12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9" name="Text Placeholder 4">
              <a:extLst>
                <a:ext uri="{FF2B5EF4-FFF2-40B4-BE49-F238E27FC236}">
                  <a16:creationId xmlns="" xmlns:a16="http://schemas.microsoft.com/office/drawing/2014/main" id="{D04BA757-07C2-40DE-B865-84FFEA180ED5}"/>
                </a:ext>
              </a:extLst>
            </p:cNvPr>
            <p:cNvSpPr txBox="1">
              <a:spLocks/>
            </p:cNvSpPr>
            <p:nvPr/>
          </p:nvSpPr>
          <p:spPr>
            <a:xfrm>
              <a:off x="1536889" y="4178176"/>
              <a:ext cx="1469706" cy="6832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050" dirty="0">
                  <a:solidFill>
                    <a:schemeClr val="tx1">
                      <a:lumMod val="50000"/>
                      <a:lumOff val="50000"/>
                    </a:scheme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ad minim veniam, quis nostrud exerci tation</a:t>
              </a:r>
            </a:p>
          </p:txBody>
        </p:sp>
      </p:grpSp>
      <p:grpSp>
        <p:nvGrpSpPr>
          <p:cNvPr id="4" name="组合 3">
            <a:extLst>
              <a:ext uri="{FF2B5EF4-FFF2-40B4-BE49-F238E27FC236}">
                <a16:creationId xmlns="" xmlns:a16="http://schemas.microsoft.com/office/drawing/2014/main" id="{C06F3486-6DE9-41AA-A376-89125B744845}"/>
              </a:ext>
            </a:extLst>
          </p:cNvPr>
          <p:cNvGrpSpPr/>
          <p:nvPr/>
        </p:nvGrpSpPr>
        <p:grpSpPr>
          <a:xfrm>
            <a:off x="4711606" y="1664278"/>
            <a:ext cx="2768786" cy="1578821"/>
            <a:chOff x="4711606" y="1664278"/>
            <a:chExt cx="2768786" cy="1578821"/>
          </a:xfrm>
        </p:grpSpPr>
        <p:grpSp>
          <p:nvGrpSpPr>
            <p:cNvPr id="20" name="Group 5">
              <a:extLst>
                <a:ext uri="{FF2B5EF4-FFF2-40B4-BE49-F238E27FC236}">
                  <a16:creationId xmlns="" xmlns:a16="http://schemas.microsoft.com/office/drawing/2014/main" id="{D3153E50-6C4F-4440-A224-60F48434EA6D}"/>
                </a:ext>
              </a:extLst>
            </p:cNvPr>
            <p:cNvGrpSpPr/>
            <p:nvPr/>
          </p:nvGrpSpPr>
          <p:grpSpPr>
            <a:xfrm>
              <a:off x="4711606" y="1664278"/>
              <a:ext cx="2768786" cy="1578821"/>
              <a:chOff x="4513385" y="2033753"/>
              <a:chExt cx="3165232" cy="1804883"/>
            </a:xfrm>
          </p:grpSpPr>
          <p:sp>
            <p:nvSpPr>
              <p:cNvPr id="21" name="Freeform: Shape 28">
                <a:extLst>
                  <a:ext uri="{FF2B5EF4-FFF2-40B4-BE49-F238E27FC236}">
                    <a16:creationId xmlns="" xmlns:a16="http://schemas.microsoft.com/office/drawing/2014/main" id="{278DABA7-0917-4147-BC35-CF5624F36963}"/>
                  </a:ext>
                </a:extLst>
              </p:cNvPr>
              <p:cNvSpPr/>
              <p:nvPr/>
            </p:nvSpPr>
            <p:spPr>
              <a:xfrm rot="16200000">
                <a:off x="5193559" y="1353579"/>
                <a:ext cx="1804883" cy="3165232"/>
              </a:xfrm>
              <a:custGeom>
                <a:avLst/>
                <a:gdLst>
                  <a:gd name="connsiteX0" fmla="*/ 1371600 w 1371600"/>
                  <a:gd name="connsiteY0" fmla="*/ 0 h 2405380"/>
                  <a:gd name="connsiteX1" fmla="*/ 1371600 w 1371600"/>
                  <a:gd name="connsiteY1" fmla="*/ 2405380 h 2405380"/>
                  <a:gd name="connsiteX2" fmla="*/ 0 w 1371600"/>
                  <a:gd name="connsiteY2" fmla="*/ 1033780 h 2405380"/>
                  <a:gd name="connsiteX3" fmla="*/ 0 w 1371600"/>
                  <a:gd name="connsiteY3" fmla="*/ 0 h 2405380"/>
                  <a:gd name="connsiteX4" fmla="*/ 1371600 w 1371600"/>
                  <a:gd name="connsiteY4" fmla="*/ 0 h 240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0" h="2405380">
                    <a:moveTo>
                      <a:pt x="1371600" y="0"/>
                    </a:moveTo>
                    <a:lnTo>
                      <a:pt x="1371600" y="2405380"/>
                    </a:lnTo>
                    <a:lnTo>
                      <a:pt x="0" y="1033780"/>
                    </a:lnTo>
                    <a:lnTo>
                      <a:pt x="0" y="0"/>
                    </a:lnTo>
                    <a:lnTo>
                      <a:pt x="1371600" y="0"/>
                    </a:lnTo>
                    <a:close/>
                  </a:path>
                </a:pathLst>
              </a:custGeom>
              <a:solidFill>
                <a:sysClr val="window" lastClr="FFFFFF">
                  <a:lumMod val="95000"/>
                </a:sysClr>
              </a:solidFill>
              <a:ln w="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chemeClr val="tx1">
                      <a:lumMod val="50000"/>
                      <a:lumOff val="50000"/>
                    </a:scheme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2" name="Right Triangle 29">
                <a:extLst>
                  <a:ext uri="{FF2B5EF4-FFF2-40B4-BE49-F238E27FC236}">
                    <a16:creationId xmlns="" xmlns:a16="http://schemas.microsoft.com/office/drawing/2014/main" id="{9FC027CA-EC61-49C0-994C-EC60C64E46C2}"/>
                  </a:ext>
                </a:extLst>
              </p:cNvPr>
              <p:cNvSpPr/>
              <p:nvPr/>
            </p:nvSpPr>
            <p:spPr>
              <a:xfrm rot="16200000">
                <a:off x="5956429" y="2116449"/>
                <a:ext cx="1722187" cy="1722188"/>
              </a:xfrm>
              <a:prstGeom prst="rtTriangle">
                <a:avLst/>
              </a:prstGeom>
              <a:solidFill>
                <a:srgbClr val="619014"/>
              </a:solidFill>
              <a:ln w="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chemeClr val="tx1">
                      <a:lumMod val="50000"/>
                      <a:lumOff val="50000"/>
                    </a:scheme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3" name="AutoShape 117">
              <a:extLst>
                <a:ext uri="{FF2B5EF4-FFF2-40B4-BE49-F238E27FC236}">
                  <a16:creationId xmlns="" xmlns:a16="http://schemas.microsoft.com/office/drawing/2014/main" id="{41EF0E8C-D03C-48B7-A028-1072001B8494}"/>
                </a:ext>
              </a:extLst>
            </p:cNvPr>
            <p:cNvSpPr>
              <a:spLocks/>
            </p:cNvSpPr>
            <p:nvPr/>
          </p:nvSpPr>
          <p:spPr bwMode="auto">
            <a:xfrm>
              <a:off x="6912046" y="2748619"/>
              <a:ext cx="375400" cy="281711"/>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chemeClr val="tx1">
                    <a:lumMod val="50000"/>
                    <a:lumOff val="50000"/>
                  </a:schemeClr>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0" name="TextBox 50">
              <a:extLst>
                <a:ext uri="{FF2B5EF4-FFF2-40B4-BE49-F238E27FC236}">
                  <a16:creationId xmlns="" xmlns:a16="http://schemas.microsoft.com/office/drawing/2014/main" id="{337A43C4-67D7-4DCB-BA2C-E7265575EB8E}"/>
                </a:ext>
              </a:extLst>
            </p:cNvPr>
            <p:cNvSpPr txBox="1"/>
            <p:nvPr/>
          </p:nvSpPr>
          <p:spPr>
            <a:xfrm>
              <a:off x="4850306" y="2107194"/>
              <a:ext cx="474810" cy="307777"/>
            </a:xfrm>
            <a:prstGeom prst="rect">
              <a:avLst/>
            </a:prstGeom>
            <a:noFill/>
          </p:spPr>
          <p:txBody>
            <a:bodyPr wrap="none" rtlCol="0">
              <a:spAutoFit/>
            </a:bodyPr>
            <a:lstStyle/>
            <a:p>
              <a:r>
                <a:rPr lang="en-US" sz="105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a:t>
              </a:r>
              <a:r>
                <a:rPr lang="en-US" sz="1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17</a:t>
              </a:r>
              <a:endParaRPr lang="id-ID" sz="1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1" name="TextBox 51">
              <a:extLst>
                <a:ext uri="{FF2B5EF4-FFF2-40B4-BE49-F238E27FC236}">
                  <a16:creationId xmlns="" xmlns:a16="http://schemas.microsoft.com/office/drawing/2014/main" id="{5A4E958F-EC27-4AA9-A102-B021E9C137A4}"/>
                </a:ext>
              </a:extLst>
            </p:cNvPr>
            <p:cNvSpPr txBox="1"/>
            <p:nvPr/>
          </p:nvSpPr>
          <p:spPr>
            <a:xfrm>
              <a:off x="4850306" y="1811044"/>
              <a:ext cx="1458797" cy="276999"/>
            </a:xfrm>
            <a:prstGeom prst="rect">
              <a:avLst/>
            </a:prstGeom>
            <a:noFill/>
          </p:spPr>
          <p:txBody>
            <a:bodyPr wrap="none" rtlCol="0">
              <a:spAutoFit/>
            </a:bodyPr>
            <a:lstStyle/>
            <a:p>
              <a:r>
                <a:rPr lang="en-US" sz="12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sz="12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2" name="Text Placeholder 4">
              <a:extLst>
                <a:ext uri="{FF2B5EF4-FFF2-40B4-BE49-F238E27FC236}">
                  <a16:creationId xmlns="" xmlns:a16="http://schemas.microsoft.com/office/drawing/2014/main" id="{F5067B7A-2DA7-4E4B-895D-216CFEFDC64C}"/>
                </a:ext>
              </a:extLst>
            </p:cNvPr>
            <p:cNvSpPr txBox="1">
              <a:spLocks/>
            </p:cNvSpPr>
            <p:nvPr/>
          </p:nvSpPr>
          <p:spPr>
            <a:xfrm>
              <a:off x="4850307" y="2413091"/>
              <a:ext cx="1469706" cy="6832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050" dirty="0">
                  <a:solidFill>
                    <a:schemeClr val="tx1">
                      <a:lumMod val="50000"/>
                      <a:lumOff val="50000"/>
                    </a:scheme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ad minim veniam, quis nostrud exerci tation</a:t>
              </a:r>
            </a:p>
          </p:txBody>
        </p:sp>
      </p:grpSp>
      <p:grpSp>
        <p:nvGrpSpPr>
          <p:cNvPr id="63" name="组合 62">
            <a:extLst>
              <a:ext uri="{FF2B5EF4-FFF2-40B4-BE49-F238E27FC236}">
                <a16:creationId xmlns="" xmlns:a16="http://schemas.microsoft.com/office/drawing/2014/main" id="{BF36666A-1399-4DC9-A13E-FC68C7392FA4}"/>
              </a:ext>
            </a:extLst>
          </p:cNvPr>
          <p:cNvGrpSpPr/>
          <p:nvPr/>
        </p:nvGrpSpPr>
        <p:grpSpPr>
          <a:xfrm>
            <a:off x="4711606" y="3396049"/>
            <a:ext cx="2768786" cy="1578822"/>
            <a:chOff x="4711606" y="3396049"/>
            <a:chExt cx="2768786" cy="1578822"/>
          </a:xfrm>
        </p:grpSpPr>
        <p:grpSp>
          <p:nvGrpSpPr>
            <p:cNvPr id="23" name="Group 8">
              <a:extLst>
                <a:ext uri="{FF2B5EF4-FFF2-40B4-BE49-F238E27FC236}">
                  <a16:creationId xmlns="" xmlns:a16="http://schemas.microsoft.com/office/drawing/2014/main" id="{928E5055-A5C1-4CD2-AA5C-8D73CAB38A47}"/>
                </a:ext>
              </a:extLst>
            </p:cNvPr>
            <p:cNvGrpSpPr/>
            <p:nvPr/>
          </p:nvGrpSpPr>
          <p:grpSpPr>
            <a:xfrm>
              <a:off x="4711606" y="3396049"/>
              <a:ext cx="2768786" cy="1578822"/>
              <a:chOff x="4513385" y="4013486"/>
              <a:chExt cx="3165232" cy="1804884"/>
            </a:xfrm>
          </p:grpSpPr>
          <p:sp>
            <p:nvSpPr>
              <p:cNvPr id="24" name="Freeform: Shape 31">
                <a:extLst>
                  <a:ext uri="{FF2B5EF4-FFF2-40B4-BE49-F238E27FC236}">
                    <a16:creationId xmlns="" xmlns:a16="http://schemas.microsoft.com/office/drawing/2014/main" id="{5AEECB11-88D8-43FB-9C53-DAF95D800D9D}"/>
                  </a:ext>
                </a:extLst>
              </p:cNvPr>
              <p:cNvSpPr/>
              <p:nvPr/>
            </p:nvSpPr>
            <p:spPr>
              <a:xfrm rot="16200000">
                <a:off x="5193559" y="3333312"/>
                <a:ext cx="1804883" cy="3165232"/>
              </a:xfrm>
              <a:custGeom>
                <a:avLst/>
                <a:gdLst>
                  <a:gd name="connsiteX0" fmla="*/ 1371600 w 1371600"/>
                  <a:gd name="connsiteY0" fmla="*/ 0 h 2405380"/>
                  <a:gd name="connsiteX1" fmla="*/ 1371600 w 1371600"/>
                  <a:gd name="connsiteY1" fmla="*/ 2405380 h 2405380"/>
                  <a:gd name="connsiteX2" fmla="*/ 0 w 1371600"/>
                  <a:gd name="connsiteY2" fmla="*/ 1033780 h 2405380"/>
                  <a:gd name="connsiteX3" fmla="*/ 0 w 1371600"/>
                  <a:gd name="connsiteY3" fmla="*/ 0 h 2405380"/>
                  <a:gd name="connsiteX4" fmla="*/ 1371600 w 1371600"/>
                  <a:gd name="connsiteY4" fmla="*/ 0 h 240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0" h="2405380">
                    <a:moveTo>
                      <a:pt x="1371600" y="0"/>
                    </a:moveTo>
                    <a:lnTo>
                      <a:pt x="1371600" y="2405380"/>
                    </a:lnTo>
                    <a:lnTo>
                      <a:pt x="0" y="1033780"/>
                    </a:lnTo>
                    <a:lnTo>
                      <a:pt x="0" y="0"/>
                    </a:lnTo>
                    <a:lnTo>
                      <a:pt x="1371600" y="0"/>
                    </a:lnTo>
                    <a:close/>
                  </a:path>
                </a:pathLst>
              </a:custGeom>
              <a:solidFill>
                <a:sysClr val="window" lastClr="FFFFFF">
                  <a:lumMod val="95000"/>
                </a:sysClr>
              </a:solidFill>
              <a:ln w="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chemeClr val="tx1">
                      <a:lumMod val="50000"/>
                      <a:lumOff val="50000"/>
                    </a:scheme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5" name="Right Triangle 32">
                <a:extLst>
                  <a:ext uri="{FF2B5EF4-FFF2-40B4-BE49-F238E27FC236}">
                    <a16:creationId xmlns="" xmlns:a16="http://schemas.microsoft.com/office/drawing/2014/main" id="{FE619EE3-2DE9-4DC7-8EC3-D744077C4480}"/>
                  </a:ext>
                </a:extLst>
              </p:cNvPr>
              <p:cNvSpPr/>
              <p:nvPr/>
            </p:nvSpPr>
            <p:spPr>
              <a:xfrm rot="16200000">
                <a:off x="5956429" y="4096183"/>
                <a:ext cx="1722187" cy="1722188"/>
              </a:xfrm>
              <a:prstGeom prst="rtTriangle">
                <a:avLst/>
              </a:prstGeom>
              <a:solidFill>
                <a:srgbClr val="619014"/>
              </a:solidFill>
              <a:ln w="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chemeClr val="tx1">
                      <a:lumMod val="50000"/>
                      <a:lumOff val="50000"/>
                    </a:scheme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36" name="AutoShape 112">
              <a:extLst>
                <a:ext uri="{FF2B5EF4-FFF2-40B4-BE49-F238E27FC236}">
                  <a16:creationId xmlns="" xmlns:a16="http://schemas.microsoft.com/office/drawing/2014/main" id="{AC51D8D8-4538-4D9B-AEC0-03AC78C6212A}"/>
                </a:ext>
              </a:extLst>
            </p:cNvPr>
            <p:cNvSpPr>
              <a:spLocks/>
            </p:cNvSpPr>
            <p:nvPr/>
          </p:nvSpPr>
          <p:spPr bwMode="auto">
            <a:xfrm>
              <a:off x="6903972" y="4385796"/>
              <a:ext cx="375401" cy="376044"/>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chemeClr val="tx1">
                    <a:lumMod val="50000"/>
                    <a:lumOff val="50000"/>
                  </a:schemeClr>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3" name="TextBox 54">
              <a:extLst>
                <a:ext uri="{FF2B5EF4-FFF2-40B4-BE49-F238E27FC236}">
                  <a16:creationId xmlns="" xmlns:a16="http://schemas.microsoft.com/office/drawing/2014/main" id="{14609C85-452A-43AC-BA3F-7CFD2A4331BE}"/>
                </a:ext>
              </a:extLst>
            </p:cNvPr>
            <p:cNvSpPr txBox="1"/>
            <p:nvPr/>
          </p:nvSpPr>
          <p:spPr>
            <a:xfrm>
              <a:off x="4850306" y="3875134"/>
              <a:ext cx="474810" cy="307777"/>
            </a:xfrm>
            <a:prstGeom prst="rect">
              <a:avLst/>
            </a:prstGeom>
            <a:noFill/>
          </p:spPr>
          <p:txBody>
            <a:bodyPr wrap="none" rtlCol="0">
              <a:spAutoFit/>
            </a:bodyPr>
            <a:lstStyle/>
            <a:p>
              <a:r>
                <a:rPr lang="en-US" sz="105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a:t>
              </a:r>
              <a:r>
                <a:rPr lang="en-US" sz="1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26</a:t>
              </a:r>
              <a:endParaRPr lang="id-ID" sz="1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4" name="TextBox 55">
              <a:extLst>
                <a:ext uri="{FF2B5EF4-FFF2-40B4-BE49-F238E27FC236}">
                  <a16:creationId xmlns="" xmlns:a16="http://schemas.microsoft.com/office/drawing/2014/main" id="{CE846241-F043-4E1D-BC2D-2B1EDF57C082}"/>
                </a:ext>
              </a:extLst>
            </p:cNvPr>
            <p:cNvSpPr txBox="1"/>
            <p:nvPr/>
          </p:nvSpPr>
          <p:spPr>
            <a:xfrm>
              <a:off x="4850306" y="3578983"/>
              <a:ext cx="1458797" cy="276999"/>
            </a:xfrm>
            <a:prstGeom prst="rect">
              <a:avLst/>
            </a:prstGeom>
            <a:noFill/>
          </p:spPr>
          <p:txBody>
            <a:bodyPr wrap="none" rtlCol="0">
              <a:spAutoFit/>
            </a:bodyPr>
            <a:lstStyle/>
            <a:p>
              <a:r>
                <a:rPr lang="en-US" sz="12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sz="12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5" name="Text Placeholder 4">
              <a:extLst>
                <a:ext uri="{FF2B5EF4-FFF2-40B4-BE49-F238E27FC236}">
                  <a16:creationId xmlns="" xmlns:a16="http://schemas.microsoft.com/office/drawing/2014/main" id="{CD51F2FF-16D6-4AAC-B8E8-2E9219FCF41B}"/>
                </a:ext>
              </a:extLst>
            </p:cNvPr>
            <p:cNvSpPr txBox="1">
              <a:spLocks/>
            </p:cNvSpPr>
            <p:nvPr/>
          </p:nvSpPr>
          <p:spPr>
            <a:xfrm>
              <a:off x="4850307" y="4181030"/>
              <a:ext cx="1469706" cy="6832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050" dirty="0">
                  <a:solidFill>
                    <a:schemeClr val="tx1">
                      <a:lumMod val="50000"/>
                      <a:lumOff val="50000"/>
                    </a:scheme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ad minim veniam, quis nostrud exerci tation</a:t>
              </a:r>
            </a:p>
          </p:txBody>
        </p:sp>
      </p:grpSp>
      <p:grpSp>
        <p:nvGrpSpPr>
          <p:cNvPr id="10" name="组合 9">
            <a:extLst>
              <a:ext uri="{FF2B5EF4-FFF2-40B4-BE49-F238E27FC236}">
                <a16:creationId xmlns="" xmlns:a16="http://schemas.microsoft.com/office/drawing/2014/main" id="{AD4DC112-E6C0-43FD-B6E1-8E66CC781033}"/>
              </a:ext>
            </a:extLst>
          </p:cNvPr>
          <p:cNvGrpSpPr/>
          <p:nvPr/>
        </p:nvGrpSpPr>
        <p:grpSpPr>
          <a:xfrm>
            <a:off x="8053741" y="1664278"/>
            <a:ext cx="2768787" cy="1578821"/>
            <a:chOff x="8053741" y="1664278"/>
            <a:chExt cx="2768787" cy="1578821"/>
          </a:xfrm>
        </p:grpSpPr>
        <p:grpSp>
          <p:nvGrpSpPr>
            <p:cNvPr id="26" name="Group 9">
              <a:extLst>
                <a:ext uri="{FF2B5EF4-FFF2-40B4-BE49-F238E27FC236}">
                  <a16:creationId xmlns="" xmlns:a16="http://schemas.microsoft.com/office/drawing/2014/main" id="{86002D1B-C91B-4016-A7E4-5A647AA615A0}"/>
                </a:ext>
              </a:extLst>
            </p:cNvPr>
            <p:cNvGrpSpPr/>
            <p:nvPr/>
          </p:nvGrpSpPr>
          <p:grpSpPr>
            <a:xfrm>
              <a:off x="8053741" y="1664278"/>
              <a:ext cx="2768787" cy="1578821"/>
              <a:chOff x="7867703" y="2033753"/>
              <a:chExt cx="3165233" cy="1804883"/>
            </a:xfrm>
          </p:grpSpPr>
          <p:sp>
            <p:nvSpPr>
              <p:cNvPr id="27" name="Freeform: Shape 34">
                <a:extLst>
                  <a:ext uri="{FF2B5EF4-FFF2-40B4-BE49-F238E27FC236}">
                    <a16:creationId xmlns="" xmlns:a16="http://schemas.microsoft.com/office/drawing/2014/main" id="{018C1660-88D5-4D70-8FF4-5096B13495C4}"/>
                  </a:ext>
                </a:extLst>
              </p:cNvPr>
              <p:cNvSpPr/>
              <p:nvPr/>
            </p:nvSpPr>
            <p:spPr>
              <a:xfrm rot="16200000">
                <a:off x="8547877" y="1353579"/>
                <a:ext cx="1804883" cy="3165232"/>
              </a:xfrm>
              <a:custGeom>
                <a:avLst/>
                <a:gdLst>
                  <a:gd name="connsiteX0" fmla="*/ 1371600 w 1371600"/>
                  <a:gd name="connsiteY0" fmla="*/ 0 h 2405380"/>
                  <a:gd name="connsiteX1" fmla="*/ 1371600 w 1371600"/>
                  <a:gd name="connsiteY1" fmla="*/ 2405380 h 2405380"/>
                  <a:gd name="connsiteX2" fmla="*/ 0 w 1371600"/>
                  <a:gd name="connsiteY2" fmla="*/ 1033780 h 2405380"/>
                  <a:gd name="connsiteX3" fmla="*/ 0 w 1371600"/>
                  <a:gd name="connsiteY3" fmla="*/ 0 h 2405380"/>
                  <a:gd name="connsiteX4" fmla="*/ 1371600 w 1371600"/>
                  <a:gd name="connsiteY4" fmla="*/ 0 h 240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0" h="2405380">
                    <a:moveTo>
                      <a:pt x="1371600" y="0"/>
                    </a:moveTo>
                    <a:lnTo>
                      <a:pt x="1371600" y="2405380"/>
                    </a:lnTo>
                    <a:lnTo>
                      <a:pt x="0" y="1033780"/>
                    </a:lnTo>
                    <a:lnTo>
                      <a:pt x="0" y="0"/>
                    </a:lnTo>
                    <a:lnTo>
                      <a:pt x="1371600" y="0"/>
                    </a:lnTo>
                    <a:close/>
                  </a:path>
                </a:pathLst>
              </a:custGeom>
              <a:solidFill>
                <a:sysClr val="window" lastClr="FFFFFF">
                  <a:lumMod val="95000"/>
                </a:sysClr>
              </a:solidFill>
              <a:ln w="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chemeClr val="tx1">
                      <a:lumMod val="50000"/>
                      <a:lumOff val="50000"/>
                    </a:scheme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8" name="Right Triangle 35">
                <a:extLst>
                  <a:ext uri="{FF2B5EF4-FFF2-40B4-BE49-F238E27FC236}">
                    <a16:creationId xmlns="" xmlns:a16="http://schemas.microsoft.com/office/drawing/2014/main" id="{21A1EC08-09E5-45DC-8603-0A7E1E78859E}"/>
                  </a:ext>
                </a:extLst>
              </p:cNvPr>
              <p:cNvSpPr/>
              <p:nvPr/>
            </p:nvSpPr>
            <p:spPr>
              <a:xfrm rot="16200000">
                <a:off x="9310748" y="2116449"/>
                <a:ext cx="1722187" cy="1722188"/>
              </a:xfrm>
              <a:prstGeom prst="rtTriangle">
                <a:avLst/>
              </a:prstGeom>
              <a:solidFill>
                <a:srgbClr val="619014"/>
              </a:solidFill>
              <a:ln w="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chemeClr val="tx1">
                      <a:lumMod val="50000"/>
                      <a:lumOff val="50000"/>
                    </a:scheme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3" name="Group 12">
              <a:extLst>
                <a:ext uri="{FF2B5EF4-FFF2-40B4-BE49-F238E27FC236}">
                  <a16:creationId xmlns="" xmlns:a16="http://schemas.microsoft.com/office/drawing/2014/main" id="{C2058115-62B7-4F2E-B58A-DBAD7AB8C721}"/>
                </a:ext>
              </a:extLst>
            </p:cNvPr>
            <p:cNvGrpSpPr/>
            <p:nvPr/>
          </p:nvGrpSpPr>
          <p:grpSpPr>
            <a:xfrm>
              <a:off x="10263207" y="2657520"/>
              <a:ext cx="376041" cy="352297"/>
              <a:chOff x="5368132" y="3540125"/>
              <a:chExt cx="465138" cy="435769"/>
            </a:xfrm>
            <a:solidFill>
              <a:sysClr val="window" lastClr="FFFFFF"/>
            </a:solidFill>
          </p:grpSpPr>
          <p:sp>
            <p:nvSpPr>
              <p:cNvPr id="34" name="AutoShape 110">
                <a:extLst>
                  <a:ext uri="{FF2B5EF4-FFF2-40B4-BE49-F238E27FC236}">
                    <a16:creationId xmlns="" xmlns:a16="http://schemas.microsoft.com/office/drawing/2014/main" id="{E93E68D3-121C-40E8-8009-36F83B1242C4}"/>
                  </a:ext>
                </a:extLst>
              </p:cNvPr>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chemeClr val="tx1">
                      <a:lumMod val="50000"/>
                      <a:lumOff val="50000"/>
                    </a:schemeClr>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5" name="AutoShape 111">
                <a:extLst>
                  <a:ext uri="{FF2B5EF4-FFF2-40B4-BE49-F238E27FC236}">
                    <a16:creationId xmlns="" xmlns:a16="http://schemas.microsoft.com/office/drawing/2014/main" id="{1D23437C-CF97-4D36-A76B-808624459A1B}"/>
                  </a:ext>
                </a:extLst>
              </p:cNvPr>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chemeClr val="tx1">
                      <a:lumMod val="50000"/>
                      <a:lumOff val="50000"/>
                    </a:schemeClr>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6" name="TextBox 58">
              <a:extLst>
                <a:ext uri="{FF2B5EF4-FFF2-40B4-BE49-F238E27FC236}">
                  <a16:creationId xmlns="" xmlns:a16="http://schemas.microsoft.com/office/drawing/2014/main" id="{7D484950-D399-441C-833E-8C17F3BE6A71}"/>
                </a:ext>
              </a:extLst>
            </p:cNvPr>
            <p:cNvSpPr txBox="1"/>
            <p:nvPr/>
          </p:nvSpPr>
          <p:spPr>
            <a:xfrm>
              <a:off x="8197232" y="2107194"/>
              <a:ext cx="474810" cy="307777"/>
            </a:xfrm>
            <a:prstGeom prst="rect">
              <a:avLst/>
            </a:prstGeom>
            <a:noFill/>
          </p:spPr>
          <p:txBody>
            <a:bodyPr wrap="none" rtlCol="0">
              <a:spAutoFit/>
            </a:bodyPr>
            <a:lstStyle/>
            <a:p>
              <a:r>
                <a:rPr lang="en-US" sz="105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a:t>
              </a:r>
              <a:r>
                <a:rPr lang="en-US" sz="1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20</a:t>
              </a:r>
              <a:endParaRPr lang="id-ID" sz="1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7" name="TextBox 59">
              <a:extLst>
                <a:ext uri="{FF2B5EF4-FFF2-40B4-BE49-F238E27FC236}">
                  <a16:creationId xmlns="" xmlns:a16="http://schemas.microsoft.com/office/drawing/2014/main" id="{5D8B5F71-77D3-4156-A637-E67FD1686506}"/>
                </a:ext>
              </a:extLst>
            </p:cNvPr>
            <p:cNvSpPr txBox="1"/>
            <p:nvPr/>
          </p:nvSpPr>
          <p:spPr>
            <a:xfrm>
              <a:off x="8197232" y="1811044"/>
              <a:ext cx="1458797" cy="276999"/>
            </a:xfrm>
            <a:prstGeom prst="rect">
              <a:avLst/>
            </a:prstGeom>
            <a:noFill/>
          </p:spPr>
          <p:txBody>
            <a:bodyPr wrap="none" rtlCol="0">
              <a:spAutoFit/>
            </a:bodyPr>
            <a:lstStyle/>
            <a:p>
              <a:r>
                <a:rPr lang="en-US" sz="12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sz="12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8" name="Text Placeholder 4">
              <a:extLst>
                <a:ext uri="{FF2B5EF4-FFF2-40B4-BE49-F238E27FC236}">
                  <a16:creationId xmlns="" xmlns:a16="http://schemas.microsoft.com/office/drawing/2014/main" id="{AD1C9BA5-3829-4DF8-92BF-863C75872CF9}"/>
                </a:ext>
              </a:extLst>
            </p:cNvPr>
            <p:cNvSpPr txBox="1">
              <a:spLocks/>
            </p:cNvSpPr>
            <p:nvPr/>
          </p:nvSpPr>
          <p:spPr>
            <a:xfrm>
              <a:off x="8197233" y="2413091"/>
              <a:ext cx="1469706" cy="6832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050" dirty="0">
                  <a:solidFill>
                    <a:schemeClr val="tx1">
                      <a:lumMod val="50000"/>
                      <a:lumOff val="50000"/>
                    </a:scheme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ad minim veniam, quis nostrud exerci tation</a:t>
              </a:r>
            </a:p>
          </p:txBody>
        </p:sp>
      </p:grpSp>
      <p:grpSp>
        <p:nvGrpSpPr>
          <p:cNvPr id="11" name="组合 10">
            <a:extLst>
              <a:ext uri="{FF2B5EF4-FFF2-40B4-BE49-F238E27FC236}">
                <a16:creationId xmlns="" xmlns:a16="http://schemas.microsoft.com/office/drawing/2014/main" id="{E471C13A-CDC8-44F5-8031-983C92BC9F63}"/>
              </a:ext>
            </a:extLst>
          </p:cNvPr>
          <p:cNvGrpSpPr/>
          <p:nvPr/>
        </p:nvGrpSpPr>
        <p:grpSpPr>
          <a:xfrm>
            <a:off x="8053741" y="3396049"/>
            <a:ext cx="2768787" cy="1578822"/>
            <a:chOff x="8053741" y="3396049"/>
            <a:chExt cx="2768787" cy="1578822"/>
          </a:xfrm>
        </p:grpSpPr>
        <p:grpSp>
          <p:nvGrpSpPr>
            <p:cNvPr id="29" name="Group 10">
              <a:extLst>
                <a:ext uri="{FF2B5EF4-FFF2-40B4-BE49-F238E27FC236}">
                  <a16:creationId xmlns="" xmlns:a16="http://schemas.microsoft.com/office/drawing/2014/main" id="{CB359183-4620-40B4-8D70-0821D39CFC22}"/>
                </a:ext>
              </a:extLst>
            </p:cNvPr>
            <p:cNvGrpSpPr/>
            <p:nvPr/>
          </p:nvGrpSpPr>
          <p:grpSpPr>
            <a:xfrm>
              <a:off x="8053741" y="3396049"/>
              <a:ext cx="2768787" cy="1578822"/>
              <a:chOff x="7867703" y="4013486"/>
              <a:chExt cx="3165233" cy="1804884"/>
            </a:xfrm>
          </p:grpSpPr>
          <p:sp>
            <p:nvSpPr>
              <p:cNvPr id="30" name="Freeform: Shape 37">
                <a:extLst>
                  <a:ext uri="{FF2B5EF4-FFF2-40B4-BE49-F238E27FC236}">
                    <a16:creationId xmlns="" xmlns:a16="http://schemas.microsoft.com/office/drawing/2014/main" id="{87F6DEF3-987D-4CCB-8CA3-289FD6338DDC}"/>
                  </a:ext>
                </a:extLst>
              </p:cNvPr>
              <p:cNvSpPr/>
              <p:nvPr/>
            </p:nvSpPr>
            <p:spPr>
              <a:xfrm rot="16200000">
                <a:off x="8547877" y="3333312"/>
                <a:ext cx="1804883" cy="3165232"/>
              </a:xfrm>
              <a:custGeom>
                <a:avLst/>
                <a:gdLst>
                  <a:gd name="connsiteX0" fmla="*/ 1371600 w 1371600"/>
                  <a:gd name="connsiteY0" fmla="*/ 0 h 2405380"/>
                  <a:gd name="connsiteX1" fmla="*/ 1371600 w 1371600"/>
                  <a:gd name="connsiteY1" fmla="*/ 2405380 h 2405380"/>
                  <a:gd name="connsiteX2" fmla="*/ 0 w 1371600"/>
                  <a:gd name="connsiteY2" fmla="*/ 1033780 h 2405380"/>
                  <a:gd name="connsiteX3" fmla="*/ 0 w 1371600"/>
                  <a:gd name="connsiteY3" fmla="*/ 0 h 2405380"/>
                  <a:gd name="connsiteX4" fmla="*/ 1371600 w 1371600"/>
                  <a:gd name="connsiteY4" fmla="*/ 0 h 240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0" h="2405380">
                    <a:moveTo>
                      <a:pt x="1371600" y="0"/>
                    </a:moveTo>
                    <a:lnTo>
                      <a:pt x="1371600" y="2405380"/>
                    </a:lnTo>
                    <a:lnTo>
                      <a:pt x="0" y="1033780"/>
                    </a:lnTo>
                    <a:lnTo>
                      <a:pt x="0" y="0"/>
                    </a:lnTo>
                    <a:lnTo>
                      <a:pt x="1371600" y="0"/>
                    </a:lnTo>
                    <a:close/>
                  </a:path>
                </a:pathLst>
              </a:custGeom>
              <a:solidFill>
                <a:sysClr val="window" lastClr="FFFFFF">
                  <a:lumMod val="95000"/>
                </a:sysClr>
              </a:solidFill>
              <a:ln w="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chemeClr val="tx1">
                      <a:lumMod val="50000"/>
                      <a:lumOff val="50000"/>
                    </a:scheme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1" name="Right Triangle 38">
                <a:extLst>
                  <a:ext uri="{FF2B5EF4-FFF2-40B4-BE49-F238E27FC236}">
                    <a16:creationId xmlns="" xmlns:a16="http://schemas.microsoft.com/office/drawing/2014/main" id="{5E01C607-BF37-48EB-A910-A9A8B6EC5337}"/>
                  </a:ext>
                </a:extLst>
              </p:cNvPr>
              <p:cNvSpPr/>
              <p:nvPr/>
            </p:nvSpPr>
            <p:spPr>
              <a:xfrm rot="16200000">
                <a:off x="9310748" y="4096183"/>
                <a:ext cx="1722187" cy="1722188"/>
              </a:xfrm>
              <a:prstGeom prst="rtTriangle">
                <a:avLst/>
              </a:prstGeom>
              <a:solidFill>
                <a:srgbClr val="619014"/>
              </a:solidFill>
              <a:ln w="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chemeClr val="tx1">
                      <a:lumMod val="50000"/>
                      <a:lumOff val="50000"/>
                    </a:scheme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32" name="AutoShape 59">
              <a:extLst>
                <a:ext uri="{FF2B5EF4-FFF2-40B4-BE49-F238E27FC236}">
                  <a16:creationId xmlns="" xmlns:a16="http://schemas.microsoft.com/office/drawing/2014/main" id="{3FE15898-3856-4017-816E-63D0E9EEA327}"/>
                </a:ext>
              </a:extLst>
            </p:cNvPr>
            <p:cNvSpPr>
              <a:spLocks/>
            </p:cNvSpPr>
            <p:nvPr/>
          </p:nvSpPr>
          <p:spPr bwMode="auto">
            <a:xfrm>
              <a:off x="10177301" y="4437840"/>
              <a:ext cx="376041" cy="37540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ysClr val="window" lastClr="FFFFFF"/>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chemeClr val="tx1">
                    <a:lumMod val="50000"/>
                    <a:lumOff val="50000"/>
                  </a:schemeClr>
                </a:solidFill>
                <a:effectLst>
                  <a:outerShdw blurRad="38100" dist="38100" dir="2700000" algn="tl">
                    <a:srgbClr val="000000"/>
                  </a:outerShdw>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9" name="TextBox 62">
              <a:extLst>
                <a:ext uri="{FF2B5EF4-FFF2-40B4-BE49-F238E27FC236}">
                  <a16:creationId xmlns="" xmlns:a16="http://schemas.microsoft.com/office/drawing/2014/main" id="{E1312B38-D971-4E75-B091-F057548BD283}"/>
                </a:ext>
              </a:extLst>
            </p:cNvPr>
            <p:cNvSpPr txBox="1"/>
            <p:nvPr/>
          </p:nvSpPr>
          <p:spPr>
            <a:xfrm>
              <a:off x="8197232" y="3875134"/>
              <a:ext cx="474810" cy="307777"/>
            </a:xfrm>
            <a:prstGeom prst="rect">
              <a:avLst/>
            </a:prstGeom>
            <a:noFill/>
          </p:spPr>
          <p:txBody>
            <a:bodyPr wrap="none" rtlCol="0">
              <a:spAutoFit/>
            </a:bodyPr>
            <a:lstStyle/>
            <a:p>
              <a:r>
                <a:rPr lang="en-US" sz="105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a:t>
              </a:r>
              <a:r>
                <a:rPr lang="en-US" sz="1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28</a:t>
              </a:r>
              <a:endParaRPr lang="id-ID" sz="14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0" name="TextBox 63">
              <a:extLst>
                <a:ext uri="{FF2B5EF4-FFF2-40B4-BE49-F238E27FC236}">
                  <a16:creationId xmlns="" xmlns:a16="http://schemas.microsoft.com/office/drawing/2014/main" id="{AFB6B7A9-F4B9-4407-8B9E-4929FDFFA9C9}"/>
                </a:ext>
              </a:extLst>
            </p:cNvPr>
            <p:cNvSpPr txBox="1"/>
            <p:nvPr/>
          </p:nvSpPr>
          <p:spPr>
            <a:xfrm>
              <a:off x="8197232" y="3578983"/>
              <a:ext cx="1458797" cy="276999"/>
            </a:xfrm>
            <a:prstGeom prst="rect">
              <a:avLst/>
            </a:prstGeom>
            <a:noFill/>
          </p:spPr>
          <p:txBody>
            <a:bodyPr wrap="none" rtlCol="0">
              <a:spAutoFit/>
            </a:bodyPr>
            <a:lstStyle/>
            <a:p>
              <a:r>
                <a:rPr lang="en-US" sz="12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YOUR TEXT HERE</a:t>
              </a:r>
              <a:endParaRPr lang="id-ID" sz="12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1" name="Text Placeholder 4">
              <a:extLst>
                <a:ext uri="{FF2B5EF4-FFF2-40B4-BE49-F238E27FC236}">
                  <a16:creationId xmlns="" xmlns:a16="http://schemas.microsoft.com/office/drawing/2014/main" id="{430B2A66-C108-4322-9619-85C6ECC79452}"/>
                </a:ext>
              </a:extLst>
            </p:cNvPr>
            <p:cNvSpPr txBox="1">
              <a:spLocks/>
            </p:cNvSpPr>
            <p:nvPr/>
          </p:nvSpPr>
          <p:spPr>
            <a:xfrm>
              <a:off x="8197233" y="4181030"/>
              <a:ext cx="1469706" cy="6832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050" dirty="0">
                  <a:solidFill>
                    <a:schemeClr val="tx1">
                      <a:lumMod val="50000"/>
                      <a:lumOff val="50000"/>
                    </a:scheme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ad minim veniam, quis nostrud exerci tation</a:t>
              </a:r>
            </a:p>
          </p:txBody>
        </p:sp>
      </p:grpSp>
    </p:spTree>
    <p:extLst>
      <p:ext uri="{BB962C8B-B14F-4D97-AF65-F5344CB8AC3E}">
        <p14:creationId xmlns:p14="http://schemas.microsoft.com/office/powerpoint/2010/main" val="4279034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Double"/>
      </p:transition>
    </mc:Choice>
    <mc:Fallback xmlns="">
      <p:transition spd="slow" advClick="0"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9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9000">
                                          <p:cBhvr additive="base">
                                            <p:cTn id="7" dur="1250" fill="hold"/>
                                            <p:tgtEl>
                                              <p:spTgt spid="3"/>
                                            </p:tgtEl>
                                            <p:attrNameLst>
                                              <p:attrName>ppt_x</p:attrName>
                                            </p:attrNameLst>
                                          </p:cBhvr>
                                          <p:tavLst>
                                            <p:tav tm="0">
                                              <p:val>
                                                <p:strVal val="#ppt_x"/>
                                              </p:val>
                                            </p:tav>
                                            <p:tav tm="100000">
                                              <p:val>
                                                <p:strVal val="#ppt_x"/>
                                              </p:val>
                                            </p:tav>
                                          </p:tavLst>
                                        </p:anim>
                                        <p:anim calcmode="lin" valueType="num" p14:bounceEnd="69000">
                                          <p:cBhvr additive="base">
                                            <p:cTn id="8" dur="12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9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9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9000">
                                          <p:cBhvr additive="base">
                                            <p:cTn id="12" dur="12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9000">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14:bounceEnd="69000">
                                          <p:cBhvr additive="base">
                                            <p:cTn id="15" dur="1250" fill="hold"/>
                                            <p:tgtEl>
                                              <p:spTgt spid="10"/>
                                            </p:tgtEl>
                                            <p:attrNameLst>
                                              <p:attrName>ppt_x</p:attrName>
                                            </p:attrNameLst>
                                          </p:cBhvr>
                                          <p:tavLst>
                                            <p:tav tm="0">
                                              <p:val>
                                                <p:strVal val="#ppt_x"/>
                                              </p:val>
                                            </p:tav>
                                            <p:tav tm="100000">
                                              <p:val>
                                                <p:strVal val="#ppt_x"/>
                                              </p:val>
                                            </p:tav>
                                          </p:tavLst>
                                        </p:anim>
                                        <p:anim calcmode="lin" valueType="num" p14:bounceEnd="69000">
                                          <p:cBhvr additive="base">
                                            <p:cTn id="16" dur="125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69000">
                                      <p:stCondLst>
                                        <p:cond delay="750"/>
                                      </p:stCondLst>
                                      <p:childTnLst>
                                        <p:set>
                                          <p:cBhvr>
                                            <p:cTn id="18" dur="1" fill="hold">
                                              <p:stCondLst>
                                                <p:cond delay="0"/>
                                              </p:stCondLst>
                                            </p:cTn>
                                            <p:tgtEl>
                                              <p:spTgt spid="64"/>
                                            </p:tgtEl>
                                            <p:attrNameLst>
                                              <p:attrName>style.visibility</p:attrName>
                                            </p:attrNameLst>
                                          </p:cBhvr>
                                          <p:to>
                                            <p:strVal val="visible"/>
                                          </p:to>
                                        </p:set>
                                        <p:anim calcmode="lin" valueType="num" p14:bounceEnd="69000">
                                          <p:cBhvr additive="base">
                                            <p:cTn id="19" dur="1250" fill="hold"/>
                                            <p:tgtEl>
                                              <p:spTgt spid="64"/>
                                            </p:tgtEl>
                                            <p:attrNameLst>
                                              <p:attrName>ppt_x</p:attrName>
                                            </p:attrNameLst>
                                          </p:cBhvr>
                                          <p:tavLst>
                                            <p:tav tm="0">
                                              <p:val>
                                                <p:strVal val="#ppt_x"/>
                                              </p:val>
                                            </p:tav>
                                            <p:tav tm="100000">
                                              <p:val>
                                                <p:strVal val="#ppt_x"/>
                                              </p:val>
                                            </p:tav>
                                          </p:tavLst>
                                        </p:anim>
                                        <p:anim calcmode="lin" valueType="num" p14:bounceEnd="69000">
                                          <p:cBhvr additive="base">
                                            <p:cTn id="20" dur="1250" fill="hold"/>
                                            <p:tgtEl>
                                              <p:spTgt spid="6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9000">
                                      <p:stCondLst>
                                        <p:cond delay="1000"/>
                                      </p:stCondLst>
                                      <p:childTnLst>
                                        <p:set>
                                          <p:cBhvr>
                                            <p:cTn id="22" dur="1" fill="hold">
                                              <p:stCondLst>
                                                <p:cond delay="0"/>
                                              </p:stCondLst>
                                            </p:cTn>
                                            <p:tgtEl>
                                              <p:spTgt spid="63"/>
                                            </p:tgtEl>
                                            <p:attrNameLst>
                                              <p:attrName>style.visibility</p:attrName>
                                            </p:attrNameLst>
                                          </p:cBhvr>
                                          <p:to>
                                            <p:strVal val="visible"/>
                                          </p:to>
                                        </p:set>
                                        <p:anim calcmode="lin" valueType="num" p14:bounceEnd="69000">
                                          <p:cBhvr additive="base">
                                            <p:cTn id="23" dur="1250" fill="hold"/>
                                            <p:tgtEl>
                                              <p:spTgt spid="63"/>
                                            </p:tgtEl>
                                            <p:attrNameLst>
                                              <p:attrName>ppt_x</p:attrName>
                                            </p:attrNameLst>
                                          </p:cBhvr>
                                          <p:tavLst>
                                            <p:tav tm="0">
                                              <p:val>
                                                <p:strVal val="#ppt_x"/>
                                              </p:val>
                                            </p:tav>
                                            <p:tav tm="100000">
                                              <p:val>
                                                <p:strVal val="#ppt_x"/>
                                              </p:val>
                                            </p:tav>
                                          </p:tavLst>
                                        </p:anim>
                                        <p:anim calcmode="lin" valueType="num" p14:bounceEnd="69000">
                                          <p:cBhvr additive="base">
                                            <p:cTn id="24" dur="1250" fill="hold"/>
                                            <p:tgtEl>
                                              <p:spTgt spid="6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69000">
                                      <p:stCondLst>
                                        <p:cond delay="1250"/>
                                      </p:stCondLst>
                                      <p:childTnLst>
                                        <p:set>
                                          <p:cBhvr>
                                            <p:cTn id="26" dur="1" fill="hold">
                                              <p:stCondLst>
                                                <p:cond delay="0"/>
                                              </p:stCondLst>
                                            </p:cTn>
                                            <p:tgtEl>
                                              <p:spTgt spid="11"/>
                                            </p:tgtEl>
                                            <p:attrNameLst>
                                              <p:attrName>style.visibility</p:attrName>
                                            </p:attrNameLst>
                                          </p:cBhvr>
                                          <p:to>
                                            <p:strVal val="visible"/>
                                          </p:to>
                                        </p:set>
                                        <p:anim calcmode="lin" valueType="num" p14:bounceEnd="69000">
                                          <p:cBhvr additive="base">
                                            <p:cTn id="27" dur="1250" fill="hold"/>
                                            <p:tgtEl>
                                              <p:spTgt spid="11"/>
                                            </p:tgtEl>
                                            <p:attrNameLst>
                                              <p:attrName>ppt_x</p:attrName>
                                            </p:attrNameLst>
                                          </p:cBhvr>
                                          <p:tavLst>
                                            <p:tav tm="0">
                                              <p:val>
                                                <p:strVal val="#ppt_x"/>
                                              </p:val>
                                            </p:tav>
                                            <p:tav tm="100000">
                                              <p:val>
                                                <p:strVal val="#ppt_x"/>
                                              </p:val>
                                            </p:tav>
                                          </p:tavLst>
                                        </p:anim>
                                        <p:anim calcmode="lin" valueType="num" p14:bounceEnd="69000">
                                          <p:cBhvr additive="base">
                                            <p:cTn id="28" dur="12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ppt_x"/>
                                              </p:val>
                                            </p:tav>
                                            <p:tav tm="100000">
                                              <p:val>
                                                <p:strVal val="#ppt_x"/>
                                              </p:val>
                                            </p:tav>
                                          </p:tavLst>
                                        </p:anim>
                                        <p:anim calcmode="lin" valueType="num">
                                          <p:cBhvr additive="base">
                                            <p:cTn id="8" dur="12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250" fill="hold"/>
                                            <p:tgtEl>
                                              <p:spTgt spid="10"/>
                                            </p:tgtEl>
                                            <p:attrNameLst>
                                              <p:attrName>ppt_x</p:attrName>
                                            </p:attrNameLst>
                                          </p:cBhvr>
                                          <p:tavLst>
                                            <p:tav tm="0">
                                              <p:val>
                                                <p:strVal val="#ppt_x"/>
                                              </p:val>
                                            </p:tav>
                                            <p:tav tm="100000">
                                              <p:val>
                                                <p:strVal val="#ppt_x"/>
                                              </p:val>
                                            </p:tav>
                                          </p:tavLst>
                                        </p:anim>
                                        <p:anim calcmode="lin" valueType="num">
                                          <p:cBhvr additive="base">
                                            <p:cTn id="16" dur="125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1250" fill="hold"/>
                                            <p:tgtEl>
                                              <p:spTgt spid="64"/>
                                            </p:tgtEl>
                                            <p:attrNameLst>
                                              <p:attrName>ppt_x</p:attrName>
                                            </p:attrNameLst>
                                          </p:cBhvr>
                                          <p:tavLst>
                                            <p:tav tm="0">
                                              <p:val>
                                                <p:strVal val="#ppt_x"/>
                                              </p:val>
                                            </p:tav>
                                            <p:tav tm="100000">
                                              <p:val>
                                                <p:strVal val="#ppt_x"/>
                                              </p:val>
                                            </p:tav>
                                          </p:tavLst>
                                        </p:anim>
                                        <p:anim calcmode="lin" valueType="num">
                                          <p:cBhvr additive="base">
                                            <p:cTn id="20" dur="1250" fill="hold"/>
                                            <p:tgtEl>
                                              <p:spTgt spid="6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1250" fill="hold"/>
                                            <p:tgtEl>
                                              <p:spTgt spid="63"/>
                                            </p:tgtEl>
                                            <p:attrNameLst>
                                              <p:attrName>ppt_x</p:attrName>
                                            </p:attrNameLst>
                                          </p:cBhvr>
                                          <p:tavLst>
                                            <p:tav tm="0">
                                              <p:val>
                                                <p:strVal val="#ppt_x"/>
                                              </p:val>
                                            </p:tav>
                                            <p:tav tm="100000">
                                              <p:val>
                                                <p:strVal val="#ppt_x"/>
                                              </p:val>
                                            </p:tav>
                                          </p:tavLst>
                                        </p:anim>
                                        <p:anim calcmode="lin" valueType="num">
                                          <p:cBhvr additive="base">
                                            <p:cTn id="24" dur="1250" fill="hold"/>
                                            <p:tgtEl>
                                              <p:spTgt spid="6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5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250" fill="hold"/>
                                            <p:tgtEl>
                                              <p:spTgt spid="11"/>
                                            </p:tgtEl>
                                            <p:attrNameLst>
                                              <p:attrName>ppt_x</p:attrName>
                                            </p:attrNameLst>
                                          </p:cBhvr>
                                          <p:tavLst>
                                            <p:tav tm="0">
                                              <p:val>
                                                <p:strVal val="#ppt_x"/>
                                              </p:val>
                                            </p:tav>
                                            <p:tav tm="100000">
                                              <p:val>
                                                <p:strVal val="#ppt_x"/>
                                              </p:val>
                                            </p:tav>
                                          </p:tavLst>
                                        </p:anim>
                                        <p:anim calcmode="lin" valueType="num">
                                          <p:cBhvr additive="base">
                                            <p:cTn id="28" dur="12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27">
            <a:extLst>
              <a:ext uri="{FF2B5EF4-FFF2-40B4-BE49-F238E27FC236}">
                <a16:creationId xmlns="" xmlns:a16="http://schemas.microsoft.com/office/drawing/2014/main" id="{BE2FFD5E-489A-4B74-B542-06AB94EA2F71}"/>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55563" y="1909128"/>
            <a:ext cx="2819400" cy="2819400"/>
          </a:xfrm>
        </p:spPr>
      </p:pic>
      <p:pic>
        <p:nvPicPr>
          <p:cNvPr id="30" name="图片占位符 29">
            <a:extLst>
              <a:ext uri="{FF2B5EF4-FFF2-40B4-BE49-F238E27FC236}">
                <a16:creationId xmlns="" xmlns:a16="http://schemas.microsoft.com/office/drawing/2014/main" id="{EC8F7F0B-4686-411C-B779-A18B75A0680C}"/>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a:xfrm>
            <a:off x="4686300" y="3456940"/>
            <a:ext cx="2819400" cy="2819400"/>
          </a:xfrm>
        </p:spPr>
      </p:pic>
      <p:pic>
        <p:nvPicPr>
          <p:cNvPr id="32" name="图片占位符 31">
            <a:extLst>
              <a:ext uri="{FF2B5EF4-FFF2-40B4-BE49-F238E27FC236}">
                <a16:creationId xmlns="" xmlns:a16="http://schemas.microsoft.com/office/drawing/2014/main" id="{B1D9CF17-320D-4B43-9EE5-4BF214192ACA}"/>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a:xfrm>
            <a:off x="7794625" y="359728"/>
            <a:ext cx="2819400" cy="2819400"/>
          </a:xfrm>
        </p:spPr>
      </p:pic>
      <p:pic>
        <p:nvPicPr>
          <p:cNvPr id="34" name="图片占位符 33">
            <a:extLst>
              <a:ext uri="{FF2B5EF4-FFF2-40B4-BE49-F238E27FC236}">
                <a16:creationId xmlns="" xmlns:a16="http://schemas.microsoft.com/office/drawing/2014/main" id="{B463ADC0-9196-4BB1-97EF-E5EC6569EE47}"/>
              </a:ext>
            </a:extLst>
          </p:cNvPr>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a:xfrm>
            <a:off x="9317038" y="1909128"/>
            <a:ext cx="2819400" cy="2819400"/>
          </a:xfrm>
        </p:spPr>
      </p:pic>
      <p:sp>
        <p:nvSpPr>
          <p:cNvPr id="8" name="Diamond 3">
            <a:extLst>
              <a:ext uri="{FF2B5EF4-FFF2-40B4-BE49-F238E27FC236}">
                <a16:creationId xmlns="" xmlns:a16="http://schemas.microsoft.com/office/drawing/2014/main" id="{5337A085-9AF2-419E-BDE3-CF8793EB97BE}"/>
              </a:ext>
            </a:extLst>
          </p:cNvPr>
          <p:cNvSpPr/>
          <p:nvPr/>
        </p:nvSpPr>
        <p:spPr>
          <a:xfrm>
            <a:off x="3142767" y="1908387"/>
            <a:ext cx="2819400" cy="2819400"/>
          </a:xfrm>
          <a:prstGeom prst="diamond">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 name="Diamond 4">
            <a:extLst>
              <a:ext uri="{FF2B5EF4-FFF2-40B4-BE49-F238E27FC236}">
                <a16:creationId xmlns="" xmlns:a16="http://schemas.microsoft.com/office/drawing/2014/main" id="{A7B27867-47AF-42AB-B7D9-1BF45FF0C14F}"/>
              </a:ext>
            </a:extLst>
          </p:cNvPr>
          <p:cNvSpPr/>
          <p:nvPr/>
        </p:nvSpPr>
        <p:spPr>
          <a:xfrm>
            <a:off x="6229833" y="1908387"/>
            <a:ext cx="2819400" cy="2819400"/>
          </a:xfrm>
          <a:prstGeom prst="diamond">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 name="Diamond 7">
            <a:extLst>
              <a:ext uri="{FF2B5EF4-FFF2-40B4-BE49-F238E27FC236}">
                <a16:creationId xmlns="" xmlns:a16="http://schemas.microsoft.com/office/drawing/2014/main" id="{B5BC21C4-D387-479F-8DFF-011398828313}"/>
              </a:ext>
            </a:extLst>
          </p:cNvPr>
          <p:cNvSpPr/>
          <p:nvPr/>
        </p:nvSpPr>
        <p:spPr>
          <a:xfrm>
            <a:off x="1599235" y="3456967"/>
            <a:ext cx="2819400" cy="2819400"/>
          </a:xfrm>
          <a:prstGeom prst="diamond">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 name="Diamond 9">
            <a:extLst>
              <a:ext uri="{FF2B5EF4-FFF2-40B4-BE49-F238E27FC236}">
                <a16:creationId xmlns="" xmlns:a16="http://schemas.microsoft.com/office/drawing/2014/main" id="{61121670-B56F-4F5B-93D1-BEAE56D8428B}"/>
              </a:ext>
            </a:extLst>
          </p:cNvPr>
          <p:cNvSpPr/>
          <p:nvPr/>
        </p:nvSpPr>
        <p:spPr>
          <a:xfrm>
            <a:off x="7773364" y="3456967"/>
            <a:ext cx="2819400" cy="2819400"/>
          </a:xfrm>
          <a:prstGeom prst="diamond">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 name="Diamond 10">
            <a:extLst>
              <a:ext uri="{FF2B5EF4-FFF2-40B4-BE49-F238E27FC236}">
                <a16:creationId xmlns="" xmlns:a16="http://schemas.microsoft.com/office/drawing/2014/main" id="{CAF06377-462C-47A8-BB71-2BFF0BAE9099}"/>
              </a:ext>
            </a:extLst>
          </p:cNvPr>
          <p:cNvSpPr/>
          <p:nvPr/>
        </p:nvSpPr>
        <p:spPr>
          <a:xfrm>
            <a:off x="10860429" y="3456967"/>
            <a:ext cx="2819400" cy="2819400"/>
          </a:xfrm>
          <a:prstGeom prst="diamond">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 name="Diamond 11">
            <a:extLst>
              <a:ext uri="{FF2B5EF4-FFF2-40B4-BE49-F238E27FC236}">
                <a16:creationId xmlns="" xmlns:a16="http://schemas.microsoft.com/office/drawing/2014/main" id="{840B1845-1124-442C-9F03-C9D18534E2CF}"/>
              </a:ext>
            </a:extLst>
          </p:cNvPr>
          <p:cNvSpPr/>
          <p:nvPr/>
        </p:nvSpPr>
        <p:spPr>
          <a:xfrm>
            <a:off x="10860429" y="359805"/>
            <a:ext cx="2819400" cy="2819400"/>
          </a:xfrm>
          <a:prstGeom prst="diamond">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 name="Diamond 13">
            <a:extLst>
              <a:ext uri="{FF2B5EF4-FFF2-40B4-BE49-F238E27FC236}">
                <a16:creationId xmlns="" xmlns:a16="http://schemas.microsoft.com/office/drawing/2014/main" id="{EE04D799-0280-4548-9B19-09D7EC3A0E0A}"/>
              </a:ext>
            </a:extLst>
          </p:cNvPr>
          <p:cNvSpPr/>
          <p:nvPr/>
        </p:nvSpPr>
        <p:spPr>
          <a:xfrm>
            <a:off x="-1509204" y="359805"/>
            <a:ext cx="2819400" cy="2819400"/>
          </a:xfrm>
          <a:prstGeom prst="diamond">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5" name="Diamond 14">
            <a:extLst>
              <a:ext uri="{FF2B5EF4-FFF2-40B4-BE49-F238E27FC236}">
                <a16:creationId xmlns="" xmlns:a16="http://schemas.microsoft.com/office/drawing/2014/main" id="{BBEC7B48-AF13-499A-A2A1-4A02F27E710F}"/>
              </a:ext>
            </a:extLst>
          </p:cNvPr>
          <p:cNvSpPr/>
          <p:nvPr/>
        </p:nvSpPr>
        <p:spPr>
          <a:xfrm>
            <a:off x="4688620" y="359805"/>
            <a:ext cx="2819400" cy="2819400"/>
          </a:xfrm>
          <a:prstGeom prst="diamond">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6" name="TextBox 2">
            <a:extLst>
              <a:ext uri="{FF2B5EF4-FFF2-40B4-BE49-F238E27FC236}">
                <a16:creationId xmlns="" xmlns:a16="http://schemas.microsoft.com/office/drawing/2014/main" id="{8948D7C2-904E-4A6C-B565-697228B6FF7C}"/>
              </a:ext>
            </a:extLst>
          </p:cNvPr>
          <p:cNvSpPr txBox="1"/>
          <p:nvPr/>
        </p:nvSpPr>
        <p:spPr>
          <a:xfrm rot="18875332">
            <a:off x="1971381" y="1466252"/>
            <a:ext cx="2094163" cy="523220"/>
          </a:xfrm>
          <a:prstGeom prst="rect">
            <a:avLst/>
          </a:prstGeom>
          <a:noFill/>
        </p:spPr>
        <p:txBody>
          <a:bodyPr wrap="none" rtlCol="0">
            <a:spAutoFit/>
          </a:bodyPr>
          <a:lstStyle/>
          <a:p>
            <a:r>
              <a:rPr lang="en-US" sz="28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OUR TEAM</a:t>
            </a:r>
            <a:endParaRPr lang="id-ID" sz="2800"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7" name="Text Placeholder 4">
            <a:extLst>
              <a:ext uri="{FF2B5EF4-FFF2-40B4-BE49-F238E27FC236}">
                <a16:creationId xmlns="" xmlns:a16="http://schemas.microsoft.com/office/drawing/2014/main" id="{C746F673-7DCE-48CC-ABF3-F25A81327FC4}"/>
              </a:ext>
            </a:extLst>
          </p:cNvPr>
          <p:cNvSpPr txBox="1">
            <a:spLocks/>
          </p:cNvSpPr>
          <p:nvPr/>
        </p:nvSpPr>
        <p:spPr>
          <a:xfrm rot="18875332">
            <a:off x="2253380" y="1332484"/>
            <a:ext cx="3537663" cy="54187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050" b="1" dirty="0">
                <a:solidFill>
                  <a:srgbClr val="619014"/>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05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a:t>
            </a:r>
          </a:p>
        </p:txBody>
      </p:sp>
      <p:sp>
        <p:nvSpPr>
          <p:cNvPr id="18" name="Diamond 23">
            <a:extLst>
              <a:ext uri="{FF2B5EF4-FFF2-40B4-BE49-F238E27FC236}">
                <a16:creationId xmlns="" xmlns:a16="http://schemas.microsoft.com/office/drawing/2014/main" id="{65A39AFB-998C-4D4A-887B-AE8C23DF2793}"/>
              </a:ext>
            </a:extLst>
          </p:cNvPr>
          <p:cNvSpPr/>
          <p:nvPr/>
        </p:nvSpPr>
        <p:spPr>
          <a:xfrm>
            <a:off x="-1509204" y="3456967"/>
            <a:ext cx="2819400" cy="2819400"/>
          </a:xfrm>
          <a:prstGeom prst="diamond">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9" name="TextBox 17">
            <a:extLst>
              <a:ext uri="{FF2B5EF4-FFF2-40B4-BE49-F238E27FC236}">
                <a16:creationId xmlns="" xmlns:a16="http://schemas.microsoft.com/office/drawing/2014/main" id="{B06CF806-83B1-4CC2-B6BC-797E3F2A44DD}"/>
              </a:ext>
            </a:extLst>
          </p:cNvPr>
          <p:cNvSpPr txBox="1"/>
          <p:nvPr/>
        </p:nvSpPr>
        <p:spPr>
          <a:xfrm>
            <a:off x="2328111" y="4563439"/>
            <a:ext cx="1361655" cy="369332"/>
          </a:xfrm>
          <a:prstGeom prst="rect">
            <a:avLst/>
          </a:prstGeom>
          <a:noFill/>
        </p:spPr>
        <p:txBody>
          <a:bodyPr wrap="none" rtlCol="0">
            <a:spAutoFit/>
          </a:bodyPr>
          <a:lstStyle/>
          <a:p>
            <a:pPr algn="ctr"/>
            <a:r>
              <a:rPr lang="en-US"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Harry Cole</a:t>
            </a:r>
            <a:endParaRPr lang="id-ID"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0" name="TextBox 19">
            <a:extLst>
              <a:ext uri="{FF2B5EF4-FFF2-40B4-BE49-F238E27FC236}">
                <a16:creationId xmlns="" xmlns:a16="http://schemas.microsoft.com/office/drawing/2014/main" id="{C26C37B5-8470-4662-BCB7-B04655455E72}"/>
              </a:ext>
            </a:extLst>
          </p:cNvPr>
          <p:cNvSpPr txBox="1"/>
          <p:nvPr/>
        </p:nvSpPr>
        <p:spPr>
          <a:xfrm>
            <a:off x="2616043" y="4908311"/>
            <a:ext cx="785792" cy="261610"/>
          </a:xfrm>
          <a:prstGeom prst="rect">
            <a:avLst/>
          </a:prstGeom>
          <a:noFill/>
        </p:spPr>
        <p:txBody>
          <a:bodyPr wrap="none" rtlCol="0">
            <a:spAutoFit/>
          </a:bodyPr>
          <a:lstStyle/>
          <a:p>
            <a:pPr algn="ctr"/>
            <a:r>
              <a:rPr lang="en-US" sz="11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Designer</a:t>
            </a:r>
            <a:endParaRPr lang="id-ID" sz="11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1" name="TextBox 22">
            <a:extLst>
              <a:ext uri="{FF2B5EF4-FFF2-40B4-BE49-F238E27FC236}">
                <a16:creationId xmlns="" xmlns:a16="http://schemas.microsoft.com/office/drawing/2014/main" id="{14485A17-EEE0-4632-8A0B-27D294B94E53}"/>
              </a:ext>
            </a:extLst>
          </p:cNvPr>
          <p:cNvSpPr txBox="1"/>
          <p:nvPr/>
        </p:nvSpPr>
        <p:spPr>
          <a:xfrm>
            <a:off x="8406861" y="4563439"/>
            <a:ext cx="1552412" cy="369332"/>
          </a:xfrm>
          <a:prstGeom prst="rect">
            <a:avLst/>
          </a:prstGeom>
          <a:noFill/>
        </p:spPr>
        <p:txBody>
          <a:bodyPr wrap="none" rtlCol="0">
            <a:spAutoFit/>
          </a:bodyPr>
          <a:lstStyle/>
          <a:p>
            <a:pPr algn="ctr"/>
            <a:r>
              <a:rPr lang="en-US"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Marry Diana</a:t>
            </a:r>
            <a:endParaRPr lang="id-ID"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2" name="TextBox 24">
            <a:extLst>
              <a:ext uri="{FF2B5EF4-FFF2-40B4-BE49-F238E27FC236}">
                <a16:creationId xmlns="" xmlns:a16="http://schemas.microsoft.com/office/drawing/2014/main" id="{2B5F5527-351D-4F91-95C2-E7A1CD11D3DF}"/>
              </a:ext>
            </a:extLst>
          </p:cNvPr>
          <p:cNvSpPr txBox="1"/>
          <p:nvPr/>
        </p:nvSpPr>
        <p:spPr>
          <a:xfrm>
            <a:off x="8790169" y="4908311"/>
            <a:ext cx="785792" cy="261610"/>
          </a:xfrm>
          <a:prstGeom prst="rect">
            <a:avLst/>
          </a:prstGeom>
          <a:noFill/>
        </p:spPr>
        <p:txBody>
          <a:bodyPr wrap="none" rtlCol="0">
            <a:spAutoFit/>
          </a:bodyPr>
          <a:lstStyle/>
          <a:p>
            <a:pPr algn="ctr"/>
            <a:r>
              <a:rPr lang="en-US" sz="11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Designer</a:t>
            </a:r>
            <a:endParaRPr lang="id-ID" sz="11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3" name="TextBox 26">
            <a:extLst>
              <a:ext uri="{FF2B5EF4-FFF2-40B4-BE49-F238E27FC236}">
                <a16:creationId xmlns="" xmlns:a16="http://schemas.microsoft.com/office/drawing/2014/main" id="{029FE1D4-EE88-49BF-BF9B-53F5FBF8A723}"/>
              </a:ext>
            </a:extLst>
          </p:cNvPr>
          <p:cNvSpPr txBox="1"/>
          <p:nvPr/>
        </p:nvSpPr>
        <p:spPr>
          <a:xfrm>
            <a:off x="6833071" y="3014858"/>
            <a:ext cx="1612941" cy="369332"/>
          </a:xfrm>
          <a:prstGeom prst="rect">
            <a:avLst/>
          </a:prstGeom>
          <a:noFill/>
        </p:spPr>
        <p:txBody>
          <a:bodyPr wrap="none" rtlCol="0">
            <a:spAutoFit/>
          </a:bodyPr>
          <a:lstStyle/>
          <a:p>
            <a:pPr algn="ctr"/>
            <a:r>
              <a:rPr lang="en-US"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Alice Sabrina</a:t>
            </a:r>
            <a:endParaRPr lang="id-ID"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4" name="TextBox 27">
            <a:extLst>
              <a:ext uri="{FF2B5EF4-FFF2-40B4-BE49-F238E27FC236}">
                <a16:creationId xmlns="" xmlns:a16="http://schemas.microsoft.com/office/drawing/2014/main" id="{451F31BD-DD87-484D-94E9-4BF8A3C6B856}"/>
              </a:ext>
            </a:extLst>
          </p:cNvPr>
          <p:cNvSpPr txBox="1"/>
          <p:nvPr/>
        </p:nvSpPr>
        <p:spPr>
          <a:xfrm>
            <a:off x="7246646" y="3359730"/>
            <a:ext cx="785792" cy="261610"/>
          </a:xfrm>
          <a:prstGeom prst="rect">
            <a:avLst/>
          </a:prstGeom>
          <a:noFill/>
        </p:spPr>
        <p:txBody>
          <a:bodyPr wrap="none" rtlCol="0">
            <a:spAutoFit/>
          </a:bodyPr>
          <a:lstStyle/>
          <a:p>
            <a:pPr algn="ctr"/>
            <a:r>
              <a:rPr lang="en-US" sz="11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Designer</a:t>
            </a:r>
            <a:endParaRPr lang="id-ID" sz="11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5" name="TextBox 29">
            <a:extLst>
              <a:ext uri="{FF2B5EF4-FFF2-40B4-BE49-F238E27FC236}">
                <a16:creationId xmlns="" xmlns:a16="http://schemas.microsoft.com/office/drawing/2014/main" id="{B0F205B6-1AF2-4B58-8634-F1AB013AE5BE}"/>
              </a:ext>
            </a:extLst>
          </p:cNvPr>
          <p:cNvSpPr txBox="1"/>
          <p:nvPr/>
        </p:nvSpPr>
        <p:spPr>
          <a:xfrm>
            <a:off x="3868627" y="3014858"/>
            <a:ext cx="1367682" cy="307777"/>
          </a:xfrm>
          <a:prstGeom prst="rect">
            <a:avLst/>
          </a:prstGeom>
          <a:noFill/>
        </p:spPr>
        <p:txBody>
          <a:bodyPr wrap="none" rtlCol="0">
            <a:spAutoFit/>
          </a:bodyPr>
          <a:lstStyle/>
          <a:p>
            <a:pPr algn="ctr"/>
            <a:r>
              <a:rPr lang="en-US" sz="14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Allena </a:t>
            </a:r>
            <a:r>
              <a:rPr lang="en-US" sz="1400" dirty="0" err="1">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Maulty</a:t>
            </a:r>
            <a:endParaRPr lang="id-ID" sz="14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6" name="TextBox 30">
            <a:extLst>
              <a:ext uri="{FF2B5EF4-FFF2-40B4-BE49-F238E27FC236}">
                <a16:creationId xmlns="" xmlns:a16="http://schemas.microsoft.com/office/drawing/2014/main" id="{3EB78750-F759-44B6-BA01-2DD5BA56511F}"/>
              </a:ext>
            </a:extLst>
          </p:cNvPr>
          <p:cNvSpPr txBox="1"/>
          <p:nvPr/>
        </p:nvSpPr>
        <p:spPr>
          <a:xfrm>
            <a:off x="4187625" y="3359730"/>
            <a:ext cx="729687" cy="246221"/>
          </a:xfrm>
          <a:prstGeom prst="rect">
            <a:avLst/>
          </a:prstGeom>
          <a:noFill/>
        </p:spPr>
        <p:txBody>
          <a:bodyPr wrap="none" rtlCol="0">
            <a:spAutoFit/>
          </a:bodyPr>
          <a:lstStyle/>
          <a:p>
            <a:pPr algn="ctr"/>
            <a:r>
              <a:rPr lang="en-US" sz="10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rPr>
              <a:t>Designer</a:t>
            </a:r>
            <a:endParaRPr lang="id-ID" sz="1000" dirty="0">
              <a:solidFill>
                <a:prstClr val="white"/>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41143254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8000">
        <p15:prstTrans prst="pageCurlDouble"/>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15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175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200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225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25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275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300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25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par>
                          <p:cTn id="57" fill="hold">
                            <p:stCondLst>
                              <p:cond delay="4250"/>
                            </p:stCondLst>
                            <p:childTnLst>
                              <p:par>
                                <p:cTn id="58" presetID="42"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anim calcmode="lin" valueType="num">
                                      <p:cBhvr>
                                        <p:cTn id="61" dur="500" fill="hold"/>
                                        <p:tgtEl>
                                          <p:spTgt spid="19"/>
                                        </p:tgtEl>
                                        <p:attrNameLst>
                                          <p:attrName>ppt_x</p:attrName>
                                        </p:attrNameLst>
                                      </p:cBhvr>
                                      <p:tavLst>
                                        <p:tav tm="0">
                                          <p:val>
                                            <p:strVal val="#ppt_x"/>
                                          </p:val>
                                        </p:tav>
                                        <p:tav tm="100000">
                                          <p:val>
                                            <p:strVal val="#ppt_x"/>
                                          </p:val>
                                        </p:tav>
                                      </p:tavLst>
                                    </p:anim>
                                    <p:anim calcmode="lin" valueType="num">
                                      <p:cBhvr>
                                        <p:cTn id="62" dur="500" fill="hold"/>
                                        <p:tgtEl>
                                          <p:spTgt spid="19"/>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50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anim calcmode="lin" valueType="num">
                                      <p:cBhvr>
                                        <p:cTn id="66" dur="500" fill="hold"/>
                                        <p:tgtEl>
                                          <p:spTgt spid="20"/>
                                        </p:tgtEl>
                                        <p:attrNameLst>
                                          <p:attrName>ppt_x</p:attrName>
                                        </p:attrNameLst>
                                      </p:cBhvr>
                                      <p:tavLst>
                                        <p:tav tm="0">
                                          <p:val>
                                            <p:strVal val="#ppt_x"/>
                                          </p:val>
                                        </p:tav>
                                        <p:tav tm="100000">
                                          <p:val>
                                            <p:strVal val="#ppt_x"/>
                                          </p:val>
                                        </p:tav>
                                      </p:tavLst>
                                    </p:anim>
                                    <p:anim calcmode="lin" valueType="num">
                                      <p:cBhvr>
                                        <p:cTn id="67" dur="500" fill="hold"/>
                                        <p:tgtEl>
                                          <p:spTgt spid="20"/>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50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anim calcmode="lin" valueType="num">
                                      <p:cBhvr>
                                        <p:cTn id="71" dur="500" fill="hold"/>
                                        <p:tgtEl>
                                          <p:spTgt spid="25"/>
                                        </p:tgtEl>
                                        <p:attrNameLst>
                                          <p:attrName>ppt_x</p:attrName>
                                        </p:attrNameLst>
                                      </p:cBhvr>
                                      <p:tavLst>
                                        <p:tav tm="0">
                                          <p:val>
                                            <p:strVal val="#ppt_x"/>
                                          </p:val>
                                        </p:tav>
                                        <p:tav tm="100000">
                                          <p:val>
                                            <p:strVal val="#ppt_x"/>
                                          </p:val>
                                        </p:tav>
                                      </p:tavLst>
                                    </p:anim>
                                    <p:anim calcmode="lin" valueType="num">
                                      <p:cBhvr>
                                        <p:cTn id="72" dur="500" fill="hold"/>
                                        <p:tgtEl>
                                          <p:spTgt spid="2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75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anim calcmode="lin" valueType="num">
                                      <p:cBhvr>
                                        <p:cTn id="76" dur="500" fill="hold"/>
                                        <p:tgtEl>
                                          <p:spTgt spid="26"/>
                                        </p:tgtEl>
                                        <p:attrNameLst>
                                          <p:attrName>ppt_x</p:attrName>
                                        </p:attrNameLst>
                                      </p:cBhvr>
                                      <p:tavLst>
                                        <p:tav tm="0">
                                          <p:val>
                                            <p:strVal val="#ppt_x"/>
                                          </p:val>
                                        </p:tav>
                                        <p:tav tm="100000">
                                          <p:val>
                                            <p:strVal val="#ppt_x"/>
                                          </p:val>
                                        </p:tav>
                                      </p:tavLst>
                                    </p:anim>
                                    <p:anim calcmode="lin" valueType="num">
                                      <p:cBhvr>
                                        <p:cTn id="77" dur="500" fill="hold"/>
                                        <p:tgtEl>
                                          <p:spTgt spid="2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100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anim calcmode="lin" valueType="num">
                                      <p:cBhvr>
                                        <p:cTn id="81" dur="500" fill="hold"/>
                                        <p:tgtEl>
                                          <p:spTgt spid="23"/>
                                        </p:tgtEl>
                                        <p:attrNameLst>
                                          <p:attrName>ppt_x</p:attrName>
                                        </p:attrNameLst>
                                      </p:cBhvr>
                                      <p:tavLst>
                                        <p:tav tm="0">
                                          <p:val>
                                            <p:strVal val="#ppt_x"/>
                                          </p:val>
                                        </p:tav>
                                        <p:tav tm="100000">
                                          <p:val>
                                            <p:strVal val="#ppt_x"/>
                                          </p:val>
                                        </p:tav>
                                      </p:tavLst>
                                    </p:anim>
                                    <p:anim calcmode="lin" valueType="num">
                                      <p:cBhvr>
                                        <p:cTn id="82" dur="500" fill="hold"/>
                                        <p:tgtEl>
                                          <p:spTgt spid="23"/>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125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500"/>
                                        <p:tgtEl>
                                          <p:spTgt spid="24"/>
                                        </p:tgtEl>
                                      </p:cBhvr>
                                    </p:animEffect>
                                    <p:anim calcmode="lin" valueType="num">
                                      <p:cBhvr>
                                        <p:cTn id="86" dur="500" fill="hold"/>
                                        <p:tgtEl>
                                          <p:spTgt spid="24"/>
                                        </p:tgtEl>
                                        <p:attrNameLst>
                                          <p:attrName>ppt_x</p:attrName>
                                        </p:attrNameLst>
                                      </p:cBhvr>
                                      <p:tavLst>
                                        <p:tav tm="0">
                                          <p:val>
                                            <p:strVal val="#ppt_x"/>
                                          </p:val>
                                        </p:tav>
                                        <p:tav tm="100000">
                                          <p:val>
                                            <p:strVal val="#ppt_x"/>
                                          </p:val>
                                        </p:tav>
                                      </p:tavLst>
                                    </p:anim>
                                    <p:anim calcmode="lin" valueType="num">
                                      <p:cBhvr>
                                        <p:cTn id="87" dur="500" fill="hold"/>
                                        <p:tgtEl>
                                          <p:spTgt spid="2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1500"/>
                                  </p:stCondLst>
                                  <p:childTnLst>
                                    <p:set>
                                      <p:cBhvr>
                                        <p:cTn id="89" dur="1" fill="hold">
                                          <p:stCondLst>
                                            <p:cond delay="0"/>
                                          </p:stCondLst>
                                        </p:cTn>
                                        <p:tgtEl>
                                          <p:spTgt spid="21"/>
                                        </p:tgtEl>
                                        <p:attrNameLst>
                                          <p:attrName>style.visibility</p:attrName>
                                        </p:attrNameLst>
                                      </p:cBhvr>
                                      <p:to>
                                        <p:strVal val="visible"/>
                                      </p:to>
                                    </p:set>
                                    <p:animEffect transition="in" filter="fade">
                                      <p:cBhvr>
                                        <p:cTn id="90" dur="500"/>
                                        <p:tgtEl>
                                          <p:spTgt spid="21"/>
                                        </p:tgtEl>
                                      </p:cBhvr>
                                    </p:animEffect>
                                    <p:anim calcmode="lin" valueType="num">
                                      <p:cBhvr>
                                        <p:cTn id="91" dur="500" fill="hold"/>
                                        <p:tgtEl>
                                          <p:spTgt spid="21"/>
                                        </p:tgtEl>
                                        <p:attrNameLst>
                                          <p:attrName>ppt_x</p:attrName>
                                        </p:attrNameLst>
                                      </p:cBhvr>
                                      <p:tavLst>
                                        <p:tav tm="0">
                                          <p:val>
                                            <p:strVal val="#ppt_x"/>
                                          </p:val>
                                        </p:tav>
                                        <p:tav tm="100000">
                                          <p:val>
                                            <p:strVal val="#ppt_x"/>
                                          </p:val>
                                        </p:tav>
                                      </p:tavLst>
                                    </p:anim>
                                    <p:anim calcmode="lin" valueType="num">
                                      <p:cBhvr>
                                        <p:cTn id="92" dur="500" fill="hold"/>
                                        <p:tgtEl>
                                          <p:spTgt spid="2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1750"/>
                                  </p:stCondLst>
                                  <p:childTnLst>
                                    <p:set>
                                      <p:cBhvr>
                                        <p:cTn id="94" dur="1" fill="hold">
                                          <p:stCondLst>
                                            <p:cond delay="0"/>
                                          </p:stCondLst>
                                        </p:cTn>
                                        <p:tgtEl>
                                          <p:spTgt spid="22"/>
                                        </p:tgtEl>
                                        <p:attrNameLst>
                                          <p:attrName>style.visibility</p:attrName>
                                        </p:attrNameLst>
                                      </p:cBhvr>
                                      <p:to>
                                        <p:strVal val="visible"/>
                                      </p:to>
                                    </p:set>
                                    <p:animEffect transition="in" filter="fade">
                                      <p:cBhvr>
                                        <p:cTn id="95" dur="500"/>
                                        <p:tgtEl>
                                          <p:spTgt spid="22"/>
                                        </p:tgtEl>
                                      </p:cBhvr>
                                    </p:animEffect>
                                    <p:anim calcmode="lin" valueType="num">
                                      <p:cBhvr>
                                        <p:cTn id="96" dur="500" fill="hold"/>
                                        <p:tgtEl>
                                          <p:spTgt spid="22"/>
                                        </p:tgtEl>
                                        <p:attrNameLst>
                                          <p:attrName>ppt_x</p:attrName>
                                        </p:attrNameLst>
                                      </p:cBhvr>
                                      <p:tavLst>
                                        <p:tav tm="0">
                                          <p:val>
                                            <p:strVal val="#ppt_x"/>
                                          </p:val>
                                        </p:tav>
                                        <p:tav tm="100000">
                                          <p:val>
                                            <p:strVal val="#ppt_x"/>
                                          </p:val>
                                        </p:tav>
                                      </p:tavLst>
                                    </p:anim>
                                    <p:anim calcmode="lin" valueType="num">
                                      <p:cBhvr>
                                        <p:cTn id="9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animBg="1"/>
      <p:bldP spid="19" grpId="0"/>
      <p:bldP spid="20" grpId="0"/>
      <p:bldP spid="21" grpId="0"/>
      <p:bldP spid="22" grpId="0"/>
      <p:bldP spid="23" grpId="0"/>
      <p:bldP spid="24"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 xmlns:a16="http://schemas.microsoft.com/office/drawing/2014/main" id="{EA236AE3-D79A-445A-9844-0FA59DBB3F92}"/>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3" name="图片占位符 12">
            <a:extLst>
              <a:ext uri="{FF2B5EF4-FFF2-40B4-BE49-F238E27FC236}">
                <a16:creationId xmlns="" xmlns:a16="http://schemas.microsoft.com/office/drawing/2014/main" id="{5ED77A87-15F6-4729-BBB8-E8CA64F26F23}"/>
              </a:ext>
            </a:extLst>
          </p:cNvPr>
          <p:cNvPicPr>
            <a:picLocks noGrp="1" noChangeAspect="1"/>
          </p:cNvPicPr>
          <p:nvPr>
            <p:ph type="pic" sz="quarter" idx="11"/>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15" name="图片占位符 14">
            <a:extLst>
              <a:ext uri="{FF2B5EF4-FFF2-40B4-BE49-F238E27FC236}">
                <a16:creationId xmlns="" xmlns:a16="http://schemas.microsoft.com/office/drawing/2014/main" id="{FB4ADD51-6251-4684-9CF2-D43F67EA1DE8}"/>
              </a:ext>
            </a:extLst>
          </p:cNvPr>
          <p:cNvPicPr>
            <a:picLocks noGrp="1" noChangeAspect="1"/>
          </p:cNvPicPr>
          <p:nvPr>
            <p:ph type="pic" sz="quarter" idx="12"/>
          </p:nvPr>
        </p:nvPicPr>
        <p:blipFill>
          <a:blip r:embed="rId6" cstate="screen">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17" name="图片占位符 16">
            <a:extLst>
              <a:ext uri="{FF2B5EF4-FFF2-40B4-BE49-F238E27FC236}">
                <a16:creationId xmlns="" xmlns:a16="http://schemas.microsoft.com/office/drawing/2014/main" id="{430ED76C-1D0C-4857-B2A1-1CC262D444F7}"/>
              </a:ext>
            </a:extLst>
          </p:cNvPr>
          <p:cNvPicPr>
            <a:picLocks noGrp="1" noChangeAspect="1"/>
          </p:cNvPicPr>
          <p:nvPr>
            <p:ph type="pic" sz="quarter" idx="13"/>
          </p:nvPr>
        </p:nvPicPr>
        <p:blipFill>
          <a:blip r:embed="rId8" cstate="screen">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19" name="图片占位符 18">
            <a:extLst>
              <a:ext uri="{FF2B5EF4-FFF2-40B4-BE49-F238E27FC236}">
                <a16:creationId xmlns="" xmlns:a16="http://schemas.microsoft.com/office/drawing/2014/main" id="{04FB9443-7A57-496E-811C-41667E129595}"/>
              </a:ext>
            </a:extLst>
          </p:cNvPr>
          <p:cNvPicPr>
            <a:picLocks noGrp="1" noChangeAspect="1"/>
          </p:cNvPicPr>
          <p:nvPr>
            <p:ph type="pic" sz="quarter" idx="14"/>
          </p:nvPr>
        </p:nvPicPr>
        <p:blipFill>
          <a:blip r:embed="rId10" cstate="screen">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21" name="图片占位符 20">
            <a:extLst>
              <a:ext uri="{FF2B5EF4-FFF2-40B4-BE49-F238E27FC236}">
                <a16:creationId xmlns="" xmlns:a16="http://schemas.microsoft.com/office/drawing/2014/main" id="{74E4A7A3-04CB-4F42-8153-0F7A00794387}"/>
              </a:ext>
            </a:extLst>
          </p:cNvPr>
          <p:cNvPicPr>
            <a:picLocks noGrp="1" noChangeAspect="1"/>
          </p:cNvPicPr>
          <p:nvPr>
            <p:ph type="pic" sz="quarter" idx="15"/>
          </p:nvPr>
        </p:nvPicPr>
        <p:blipFill>
          <a:blip r:embed="rId12" cstate="screen">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22" name="TextBox 20">
            <a:extLst>
              <a:ext uri="{FF2B5EF4-FFF2-40B4-BE49-F238E27FC236}">
                <a16:creationId xmlns="" xmlns:a16="http://schemas.microsoft.com/office/drawing/2014/main" id="{15EBCF30-29B4-4E65-9FB5-E72C76184156}"/>
              </a:ext>
            </a:extLst>
          </p:cNvPr>
          <p:cNvSpPr txBox="1"/>
          <p:nvPr/>
        </p:nvSpPr>
        <p:spPr>
          <a:xfrm>
            <a:off x="652264" y="2750533"/>
            <a:ext cx="4356896" cy="1077218"/>
          </a:xfrm>
          <a:prstGeom prst="rect">
            <a:avLst/>
          </a:prstGeom>
          <a:noFill/>
        </p:spPr>
        <p:txBody>
          <a:bodyPr wrap="square" rtlCol="0">
            <a:spAutoFit/>
          </a:bodyPr>
          <a:lstStyle/>
          <a:p>
            <a:pPr algn="r"/>
            <a:r>
              <a:rPr lang="en-US" sz="3600" dirty="0">
                <a:solidFill>
                  <a:srgbClr val="619014"/>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CREATIVE IMAGE </a:t>
            </a:r>
            <a:r>
              <a:rPr lang="en-US" sz="2800" dirty="0">
                <a:solidFill>
                  <a:prstClr val="white">
                    <a:lumMod val="6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PLACEHOLDER</a:t>
            </a:r>
            <a:endParaRPr lang="id-ID" sz="3600" dirty="0">
              <a:solidFill>
                <a:prstClr val="white">
                  <a:lumMod val="6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endParaRPr>
          </a:p>
        </p:txBody>
      </p:sp>
      <p:sp>
        <p:nvSpPr>
          <p:cNvPr id="23" name="Right Triangle 22">
            <a:extLst>
              <a:ext uri="{FF2B5EF4-FFF2-40B4-BE49-F238E27FC236}">
                <a16:creationId xmlns="" xmlns:a16="http://schemas.microsoft.com/office/drawing/2014/main" id="{F6923DB6-4A44-4D13-AF6E-3DA5A895D12D}"/>
              </a:ext>
            </a:extLst>
          </p:cNvPr>
          <p:cNvSpPr/>
          <p:nvPr/>
        </p:nvSpPr>
        <p:spPr>
          <a:xfrm flipH="1" flipV="1">
            <a:off x="4674036" y="3970471"/>
            <a:ext cx="220824" cy="220824"/>
          </a:xfrm>
          <a:prstGeom prst="rtTriangle">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4" name="Text Placeholder 4">
            <a:extLst>
              <a:ext uri="{FF2B5EF4-FFF2-40B4-BE49-F238E27FC236}">
                <a16:creationId xmlns="" xmlns:a16="http://schemas.microsoft.com/office/drawing/2014/main" id="{71131B0F-94C5-4748-B837-393EDD987B5A}"/>
              </a:ext>
            </a:extLst>
          </p:cNvPr>
          <p:cNvSpPr txBox="1">
            <a:spLocks/>
          </p:cNvSpPr>
          <p:nvPr/>
        </p:nvSpPr>
        <p:spPr>
          <a:xfrm>
            <a:off x="5634241" y="2832204"/>
            <a:ext cx="5905500" cy="9710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b="1" dirty="0">
                <a:solidFill>
                  <a:srgbClr val="619014"/>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Ut wisi enim ad minim veniam, quis nostrud exerci. exerci tation ullamcorper nibh euismod tincidunt ut laoreet dolore magna aliquam erat volutpat. Ut wisi enim ad minim veniam, </a:t>
            </a:r>
          </a:p>
        </p:txBody>
      </p:sp>
    </p:spTree>
    <p:extLst>
      <p:ext uri="{BB962C8B-B14F-4D97-AF65-F5344CB8AC3E}">
        <p14:creationId xmlns:p14="http://schemas.microsoft.com/office/powerpoint/2010/main" val="2239533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 xmlns:a16="http://schemas.microsoft.com/office/drawing/2014/main" id="{774E2058-235C-46C1-8207-646EFE8BDAD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5" name="图片占位符 14">
            <a:extLst>
              <a:ext uri="{FF2B5EF4-FFF2-40B4-BE49-F238E27FC236}">
                <a16:creationId xmlns="" xmlns:a16="http://schemas.microsoft.com/office/drawing/2014/main" id="{5BC00B5D-CBC5-42E9-B899-DC8EBD6660D8}"/>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17" name="图片占位符 16">
            <a:extLst>
              <a:ext uri="{FF2B5EF4-FFF2-40B4-BE49-F238E27FC236}">
                <a16:creationId xmlns="" xmlns:a16="http://schemas.microsoft.com/office/drawing/2014/main" id="{D4C26F44-E003-41CA-A19E-AF25FCE87070}"/>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sp>
        <p:nvSpPr>
          <p:cNvPr id="11" name="Rectangle 4">
            <a:extLst>
              <a:ext uri="{FF2B5EF4-FFF2-40B4-BE49-F238E27FC236}">
                <a16:creationId xmlns="" xmlns:a16="http://schemas.microsoft.com/office/drawing/2014/main" id="{69423835-7F25-4545-ACCD-FB15D41D2D6D}"/>
              </a:ext>
            </a:extLst>
          </p:cNvPr>
          <p:cNvSpPr/>
          <p:nvPr/>
        </p:nvSpPr>
        <p:spPr>
          <a:xfrm>
            <a:off x="0" y="0"/>
            <a:ext cx="3562350" cy="6858000"/>
          </a:xfrm>
          <a:prstGeom prst="rect">
            <a:avLst/>
          </a:prstGeom>
          <a:solidFill>
            <a:srgbClr val="679B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8" name="TextBox 8">
            <a:extLst>
              <a:ext uri="{FF2B5EF4-FFF2-40B4-BE49-F238E27FC236}">
                <a16:creationId xmlns="" xmlns:a16="http://schemas.microsoft.com/office/drawing/2014/main" id="{5FB2CB0A-4A9E-4CBE-AB55-448A0680A0C3}"/>
              </a:ext>
            </a:extLst>
          </p:cNvPr>
          <p:cNvSpPr txBox="1"/>
          <p:nvPr/>
        </p:nvSpPr>
        <p:spPr>
          <a:xfrm>
            <a:off x="470773" y="688875"/>
            <a:ext cx="2824535" cy="1938992"/>
          </a:xfrm>
          <a:prstGeom prst="rect">
            <a:avLst/>
          </a:prstGeom>
          <a:noFill/>
        </p:spPr>
        <p:txBody>
          <a:bodyPr wrap="square" rtlCol="0">
            <a:spAutoFit/>
          </a:bodyPr>
          <a:lstStyle/>
          <a:p>
            <a:pPr algn="r"/>
            <a:r>
              <a:rPr lang="en-US" sz="4000" dirty="0">
                <a:solidFill>
                  <a:prstClr val="white">
                    <a:lumMod val="9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MEET OUR BEST TEAM</a:t>
            </a:r>
            <a:endParaRPr lang="id-ID" sz="4000" dirty="0">
              <a:solidFill>
                <a:prstClr val="white">
                  <a:lumMod val="9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endParaRPr>
          </a:p>
        </p:txBody>
      </p:sp>
      <p:sp>
        <p:nvSpPr>
          <p:cNvPr id="19" name="Right Triangle 9">
            <a:extLst>
              <a:ext uri="{FF2B5EF4-FFF2-40B4-BE49-F238E27FC236}">
                <a16:creationId xmlns="" xmlns:a16="http://schemas.microsoft.com/office/drawing/2014/main" id="{BB77ABB5-D6A7-42B3-B552-3091DA5D4846}"/>
              </a:ext>
            </a:extLst>
          </p:cNvPr>
          <p:cNvSpPr/>
          <p:nvPr/>
        </p:nvSpPr>
        <p:spPr>
          <a:xfrm flipH="1" flipV="1">
            <a:off x="2961207" y="2774024"/>
            <a:ext cx="220824" cy="220824"/>
          </a:xfrm>
          <a:prstGeom prst="rtTriangle">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lumMod val="95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0" name="Rectangle: Rounded Corners 10">
            <a:extLst>
              <a:ext uri="{FF2B5EF4-FFF2-40B4-BE49-F238E27FC236}">
                <a16:creationId xmlns="" xmlns:a16="http://schemas.microsoft.com/office/drawing/2014/main" id="{99ABDD74-3EDF-4150-8482-5F9BF5D485DD}"/>
              </a:ext>
            </a:extLst>
          </p:cNvPr>
          <p:cNvSpPr/>
          <p:nvPr/>
        </p:nvSpPr>
        <p:spPr>
          <a:xfrm>
            <a:off x="2213394" y="5680901"/>
            <a:ext cx="968639" cy="292603"/>
          </a:xfrm>
          <a:prstGeom prst="roundRect">
            <a:avLst>
              <a:gd name="adj" fmla="val 50000"/>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Read More</a:t>
            </a:r>
            <a:endParaRPr kumimoji="0" lang="id-ID" sz="700" b="0" i="0" u="none" strike="noStrike" kern="0" cap="none" spc="0" normalizeH="0" baseline="0" noProof="0" dirty="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1" name="Text Placeholder 4">
            <a:extLst>
              <a:ext uri="{FF2B5EF4-FFF2-40B4-BE49-F238E27FC236}">
                <a16:creationId xmlns="" xmlns:a16="http://schemas.microsoft.com/office/drawing/2014/main" id="{F60200AE-80C6-4DBC-9776-588705124A3D}"/>
              </a:ext>
            </a:extLst>
          </p:cNvPr>
          <p:cNvSpPr txBox="1">
            <a:spLocks/>
          </p:cNvSpPr>
          <p:nvPr/>
        </p:nvSpPr>
        <p:spPr>
          <a:xfrm>
            <a:off x="470771" y="4781276"/>
            <a:ext cx="2824535" cy="7606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14000"/>
              </a:lnSpc>
              <a:buFont typeface="Arial" panose="020B0604020202020204" pitchFamily="34" charset="0"/>
              <a:buNone/>
              <a:defRPr/>
            </a:pPr>
            <a:r>
              <a:rPr lang="id-ID" sz="1200" b="1" dirty="0">
                <a:solidFill>
                  <a:schemeClr val="bg1"/>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schemeClr val="bg1"/>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a:t>
            </a:r>
          </a:p>
        </p:txBody>
      </p:sp>
      <p:sp>
        <p:nvSpPr>
          <p:cNvPr id="22" name="Text Placeholder 4">
            <a:extLst>
              <a:ext uri="{FF2B5EF4-FFF2-40B4-BE49-F238E27FC236}">
                <a16:creationId xmlns="" xmlns:a16="http://schemas.microsoft.com/office/drawing/2014/main" id="{B7AFA721-A8BC-4F5E-B590-E2F4A6073D34}"/>
              </a:ext>
            </a:extLst>
          </p:cNvPr>
          <p:cNvSpPr txBox="1">
            <a:spLocks/>
          </p:cNvSpPr>
          <p:nvPr/>
        </p:nvSpPr>
        <p:spPr>
          <a:xfrm>
            <a:off x="4223658" y="4363249"/>
            <a:ext cx="2177143" cy="9884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b="1" dirty="0">
                <a:solidFill>
                  <a:srgbClr val="619014"/>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a:t>
            </a:r>
          </a:p>
        </p:txBody>
      </p:sp>
      <p:grpSp>
        <p:nvGrpSpPr>
          <p:cNvPr id="23" name="Group 22">
            <a:extLst>
              <a:ext uri="{FF2B5EF4-FFF2-40B4-BE49-F238E27FC236}">
                <a16:creationId xmlns="" xmlns:a16="http://schemas.microsoft.com/office/drawing/2014/main" id="{AE3FE74D-935D-413D-BF82-0CE74E50CFE9}"/>
              </a:ext>
            </a:extLst>
          </p:cNvPr>
          <p:cNvGrpSpPr/>
          <p:nvPr/>
        </p:nvGrpSpPr>
        <p:grpSpPr>
          <a:xfrm>
            <a:off x="4770056" y="5427655"/>
            <a:ext cx="1084347" cy="230328"/>
            <a:chOff x="3608667" y="5891214"/>
            <a:chExt cx="1084346" cy="230328"/>
          </a:xfrm>
          <a:solidFill>
            <a:sysClr val="windowText" lastClr="000000">
              <a:lumMod val="85000"/>
              <a:lumOff val="15000"/>
            </a:sysClr>
          </a:solidFill>
        </p:grpSpPr>
        <p:sp>
          <p:nvSpPr>
            <p:cNvPr id="24" name="Freeform 78">
              <a:extLst>
                <a:ext uri="{FF2B5EF4-FFF2-40B4-BE49-F238E27FC236}">
                  <a16:creationId xmlns="" xmlns:a16="http://schemas.microsoft.com/office/drawing/2014/main" id="{13CB0831-C34C-4C95-967A-94E73DD0BFF8}"/>
                </a:ext>
              </a:extLst>
            </p:cNvPr>
            <p:cNvSpPr>
              <a:spLocks noChangeArrowheads="1"/>
            </p:cNvSpPr>
            <p:nvPr/>
          </p:nvSpPr>
          <p:spPr bwMode="auto">
            <a:xfrm>
              <a:off x="4459841" y="5891214"/>
              <a:ext cx="233172" cy="230328"/>
            </a:xfrm>
            <a:custGeom>
              <a:avLst/>
              <a:gdLst>
                <a:gd name="T0" fmla="*/ 115228 w 479"/>
                <a:gd name="T1" fmla="*/ 92277 h 471"/>
                <a:gd name="T2" fmla="*/ 115228 w 479"/>
                <a:gd name="T3" fmla="*/ 92277 h 471"/>
                <a:gd name="T4" fmla="*/ 100553 w 479"/>
                <a:gd name="T5" fmla="*/ 77535 h 471"/>
                <a:gd name="T6" fmla="*/ 96204 w 479"/>
                <a:gd name="T7" fmla="*/ 77535 h 471"/>
                <a:gd name="T8" fmla="*/ 91313 w 479"/>
                <a:gd name="T9" fmla="*/ 87363 h 471"/>
                <a:gd name="T10" fmla="*/ 91313 w 479"/>
                <a:gd name="T11" fmla="*/ 102106 h 471"/>
                <a:gd name="T12" fmla="*/ 105444 w 479"/>
                <a:gd name="T13" fmla="*/ 116302 h 471"/>
                <a:gd name="T14" fmla="*/ 110336 w 479"/>
                <a:gd name="T15" fmla="*/ 116302 h 471"/>
                <a:gd name="T16" fmla="*/ 115228 w 479"/>
                <a:gd name="T17" fmla="*/ 92277 h 471"/>
                <a:gd name="T18" fmla="*/ 129360 w 479"/>
                <a:gd name="T19" fmla="*/ 0 h 471"/>
                <a:gd name="T20" fmla="*/ 129360 w 479"/>
                <a:gd name="T21" fmla="*/ 0 h 471"/>
                <a:gd name="T22" fmla="*/ 0 w 479"/>
                <a:gd name="T23" fmla="*/ 126130 h 471"/>
                <a:gd name="T24" fmla="*/ 129360 w 479"/>
                <a:gd name="T25" fmla="*/ 256629 h 471"/>
                <a:gd name="T26" fmla="*/ 259806 w 479"/>
                <a:gd name="T27" fmla="*/ 126130 h 471"/>
                <a:gd name="T28" fmla="*/ 129360 w 479"/>
                <a:gd name="T29" fmla="*/ 0 h 471"/>
                <a:gd name="T30" fmla="*/ 120120 w 479"/>
                <a:gd name="T31" fmla="*/ 184554 h 471"/>
                <a:gd name="T32" fmla="*/ 120120 w 479"/>
                <a:gd name="T33" fmla="*/ 184554 h 471"/>
                <a:gd name="T34" fmla="*/ 100553 w 479"/>
                <a:gd name="T35" fmla="*/ 188923 h 471"/>
                <a:gd name="T36" fmla="*/ 100553 w 479"/>
                <a:gd name="T37" fmla="*/ 188923 h 471"/>
                <a:gd name="T38" fmla="*/ 100553 w 479"/>
                <a:gd name="T39" fmla="*/ 188923 h 471"/>
                <a:gd name="T40" fmla="*/ 67397 w 479"/>
                <a:gd name="T41" fmla="*/ 164352 h 471"/>
                <a:gd name="T42" fmla="*/ 105444 w 479"/>
                <a:gd name="T43" fmla="*/ 135413 h 471"/>
                <a:gd name="T44" fmla="*/ 105444 w 479"/>
                <a:gd name="T45" fmla="*/ 135413 h 471"/>
                <a:gd name="T46" fmla="*/ 100553 w 479"/>
                <a:gd name="T47" fmla="*/ 126130 h 471"/>
                <a:gd name="T48" fmla="*/ 100553 w 479"/>
                <a:gd name="T49" fmla="*/ 126130 h 471"/>
                <a:gd name="T50" fmla="*/ 86421 w 479"/>
                <a:gd name="T51" fmla="*/ 121216 h 471"/>
                <a:gd name="T52" fmla="*/ 76637 w 479"/>
                <a:gd name="T53" fmla="*/ 97191 h 471"/>
                <a:gd name="T54" fmla="*/ 105444 w 479"/>
                <a:gd name="T55" fmla="*/ 68252 h 471"/>
                <a:gd name="T56" fmla="*/ 139143 w 479"/>
                <a:gd name="T57" fmla="*/ 68252 h 471"/>
                <a:gd name="T58" fmla="*/ 139143 w 479"/>
                <a:gd name="T59" fmla="*/ 68252 h 471"/>
                <a:gd name="T60" fmla="*/ 129360 w 479"/>
                <a:gd name="T61" fmla="*/ 73167 h 471"/>
                <a:gd name="T62" fmla="*/ 120120 w 479"/>
                <a:gd name="T63" fmla="*/ 73167 h 471"/>
                <a:gd name="T64" fmla="*/ 129360 w 479"/>
                <a:gd name="T65" fmla="*/ 97191 h 471"/>
                <a:gd name="T66" fmla="*/ 125011 w 479"/>
                <a:gd name="T67" fmla="*/ 116302 h 471"/>
                <a:gd name="T68" fmla="*/ 115228 w 479"/>
                <a:gd name="T69" fmla="*/ 126130 h 471"/>
                <a:gd name="T70" fmla="*/ 125011 w 479"/>
                <a:gd name="T71" fmla="*/ 131045 h 471"/>
                <a:gd name="T72" fmla="*/ 139143 w 479"/>
                <a:gd name="T73" fmla="*/ 155069 h 471"/>
                <a:gd name="T74" fmla="*/ 120120 w 479"/>
                <a:gd name="T75" fmla="*/ 184554 h 471"/>
                <a:gd name="T76" fmla="*/ 192409 w 479"/>
                <a:gd name="T77" fmla="*/ 126130 h 471"/>
                <a:gd name="T78" fmla="*/ 192409 w 479"/>
                <a:gd name="T79" fmla="*/ 126130 h 471"/>
                <a:gd name="T80" fmla="*/ 168494 w 479"/>
                <a:gd name="T81" fmla="*/ 126130 h 471"/>
                <a:gd name="T82" fmla="*/ 168494 w 479"/>
                <a:gd name="T83" fmla="*/ 150155 h 471"/>
                <a:gd name="T84" fmla="*/ 158167 w 479"/>
                <a:gd name="T85" fmla="*/ 150155 h 471"/>
                <a:gd name="T86" fmla="*/ 158167 w 479"/>
                <a:gd name="T87" fmla="*/ 126130 h 471"/>
                <a:gd name="T88" fmla="*/ 139143 w 479"/>
                <a:gd name="T89" fmla="*/ 126130 h 471"/>
                <a:gd name="T90" fmla="*/ 139143 w 479"/>
                <a:gd name="T91" fmla="*/ 116302 h 471"/>
                <a:gd name="T92" fmla="*/ 158167 w 479"/>
                <a:gd name="T93" fmla="*/ 116302 h 471"/>
                <a:gd name="T94" fmla="*/ 158167 w 479"/>
                <a:gd name="T95" fmla="*/ 92277 h 471"/>
                <a:gd name="T96" fmla="*/ 168494 w 479"/>
                <a:gd name="T97" fmla="*/ 92277 h 471"/>
                <a:gd name="T98" fmla="*/ 168494 w 479"/>
                <a:gd name="T99" fmla="*/ 116302 h 471"/>
                <a:gd name="T100" fmla="*/ 192409 w 479"/>
                <a:gd name="T101" fmla="*/ 116302 h 471"/>
                <a:gd name="T102" fmla="*/ 192409 w 479"/>
                <a:gd name="T103" fmla="*/ 126130 h 471"/>
                <a:gd name="T104" fmla="*/ 105444 w 479"/>
                <a:gd name="T105" fmla="*/ 145241 h 471"/>
                <a:gd name="T106" fmla="*/ 105444 w 479"/>
                <a:gd name="T107" fmla="*/ 145241 h 471"/>
                <a:gd name="T108" fmla="*/ 105444 w 479"/>
                <a:gd name="T109" fmla="*/ 145241 h 471"/>
                <a:gd name="T110" fmla="*/ 86421 w 479"/>
                <a:gd name="T111" fmla="*/ 150155 h 471"/>
                <a:gd name="T112" fmla="*/ 81529 w 479"/>
                <a:gd name="T113" fmla="*/ 164352 h 471"/>
                <a:gd name="T114" fmla="*/ 105444 w 479"/>
                <a:gd name="T115" fmla="*/ 179094 h 471"/>
                <a:gd name="T116" fmla="*/ 125011 w 479"/>
                <a:gd name="T117" fmla="*/ 159984 h 471"/>
                <a:gd name="T118" fmla="*/ 105444 w 479"/>
                <a:gd name="T119" fmla="*/ 145241 h 4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cubicBezTo>
                    <a:pt x="177" y="346"/>
                    <a:pt x="124" y="346"/>
                    <a:pt x="124" y="301"/>
                  </a:cubicBezTo>
                  <a:cubicBezTo>
                    <a:pt x="124" y="257"/>
                    <a:pt x="177" y="248"/>
                    <a:pt x="194" y="248"/>
                  </a:cubicBezTo>
                  <a:cubicBezTo>
                    <a:pt x="185" y="240"/>
                    <a:pt x="185" y="231"/>
                    <a:pt x="185" y="231"/>
                  </a:cubicBezTo>
                  <a:cubicBezTo>
                    <a:pt x="177" y="231"/>
                    <a:pt x="168" y="222"/>
                    <a:pt x="159" y="222"/>
                  </a:cubicBezTo>
                  <a:cubicBezTo>
                    <a:pt x="141" y="213"/>
                    <a:pt x="141" y="195"/>
                    <a:pt x="141" y="178"/>
                  </a:cubicBezTo>
                  <a:cubicBezTo>
                    <a:pt x="141" y="125"/>
                    <a:pt x="194" y="125"/>
                    <a:pt x="194" y="125"/>
                  </a:cubicBezTo>
                  <a:cubicBezTo>
                    <a:pt x="256" y="125"/>
                    <a:pt x="256" y="125"/>
                    <a:pt x="256" y="125"/>
                  </a:cubicBez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grpFill/>
            <a:ln>
              <a:noFill/>
            </a:ln>
            <a:effectLst/>
          </p:spPr>
          <p:txBody>
            <a:bodyPr wrap="none" lIns="34291" tIns="17145" rIns="34291" bIns="1714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5" name="Freeform 79">
              <a:extLst>
                <a:ext uri="{FF2B5EF4-FFF2-40B4-BE49-F238E27FC236}">
                  <a16:creationId xmlns="" xmlns:a16="http://schemas.microsoft.com/office/drawing/2014/main" id="{D2719E8F-3120-452A-8E27-1D8E9118CD2A}"/>
                </a:ext>
              </a:extLst>
            </p:cNvPr>
            <p:cNvSpPr>
              <a:spLocks noChangeArrowheads="1"/>
            </p:cNvSpPr>
            <p:nvPr/>
          </p:nvSpPr>
          <p:spPr bwMode="auto">
            <a:xfrm>
              <a:off x="4034965" y="5891214"/>
              <a:ext cx="233172" cy="230328"/>
            </a:xfrm>
            <a:custGeom>
              <a:avLst/>
              <a:gdLst>
                <a:gd name="T0" fmla="*/ 130447 w 479"/>
                <a:gd name="T1" fmla="*/ 0 h 471"/>
                <a:gd name="T2" fmla="*/ 130447 w 479"/>
                <a:gd name="T3" fmla="*/ 0 h 471"/>
                <a:gd name="T4" fmla="*/ 0 w 479"/>
                <a:gd name="T5" fmla="*/ 126130 h 471"/>
                <a:gd name="T6" fmla="*/ 130447 w 479"/>
                <a:gd name="T7" fmla="*/ 256629 h 471"/>
                <a:gd name="T8" fmla="*/ 259806 w 479"/>
                <a:gd name="T9" fmla="*/ 126130 h 471"/>
                <a:gd name="T10" fmla="*/ 130447 w 479"/>
                <a:gd name="T11" fmla="*/ 0 h 471"/>
                <a:gd name="T12" fmla="*/ 159254 w 479"/>
                <a:gd name="T13" fmla="*/ 87363 h 471"/>
                <a:gd name="T14" fmla="*/ 159254 w 479"/>
                <a:gd name="T15" fmla="*/ 87363 h 471"/>
                <a:gd name="T16" fmla="*/ 139687 w 479"/>
                <a:gd name="T17" fmla="*/ 87363 h 471"/>
                <a:gd name="T18" fmla="*/ 135339 w 479"/>
                <a:gd name="T19" fmla="*/ 97191 h 471"/>
                <a:gd name="T20" fmla="*/ 135339 w 479"/>
                <a:gd name="T21" fmla="*/ 106474 h 471"/>
                <a:gd name="T22" fmla="*/ 159254 w 479"/>
                <a:gd name="T23" fmla="*/ 106474 h 471"/>
                <a:gd name="T24" fmla="*/ 159254 w 479"/>
                <a:gd name="T25" fmla="*/ 131045 h 471"/>
                <a:gd name="T26" fmla="*/ 135339 w 479"/>
                <a:gd name="T27" fmla="*/ 131045 h 471"/>
                <a:gd name="T28" fmla="*/ 135339 w 479"/>
                <a:gd name="T29" fmla="*/ 188923 h 471"/>
                <a:gd name="T30" fmla="*/ 115772 w 479"/>
                <a:gd name="T31" fmla="*/ 188923 h 471"/>
                <a:gd name="T32" fmla="*/ 115772 w 479"/>
                <a:gd name="T33" fmla="*/ 131045 h 471"/>
                <a:gd name="T34" fmla="*/ 91856 w 479"/>
                <a:gd name="T35" fmla="*/ 131045 h 471"/>
                <a:gd name="T36" fmla="*/ 91856 w 479"/>
                <a:gd name="T37" fmla="*/ 106474 h 471"/>
                <a:gd name="T38" fmla="*/ 115772 w 479"/>
                <a:gd name="T39" fmla="*/ 106474 h 471"/>
                <a:gd name="T40" fmla="*/ 115772 w 479"/>
                <a:gd name="T41" fmla="*/ 97191 h 471"/>
                <a:gd name="T42" fmla="*/ 139687 w 479"/>
                <a:gd name="T43" fmla="*/ 68252 h 471"/>
                <a:gd name="T44" fmla="*/ 159254 w 479"/>
                <a:gd name="T45" fmla="*/ 68252 h 471"/>
                <a:gd name="T46" fmla="*/ 159254 w 479"/>
                <a:gd name="T47" fmla="*/ 87363 h 4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grpFill/>
            <a:ln>
              <a:noFill/>
            </a:ln>
            <a:effectLst/>
          </p:spPr>
          <p:txBody>
            <a:bodyPr wrap="none" lIns="34291" tIns="17145" rIns="34291" bIns="1714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6" name="Freeform 86">
              <a:extLst>
                <a:ext uri="{FF2B5EF4-FFF2-40B4-BE49-F238E27FC236}">
                  <a16:creationId xmlns="" xmlns:a16="http://schemas.microsoft.com/office/drawing/2014/main" id="{F695A529-D7C8-4693-8F27-63DE782670E6}"/>
                </a:ext>
              </a:extLst>
            </p:cNvPr>
            <p:cNvSpPr>
              <a:spLocks noChangeArrowheads="1"/>
            </p:cNvSpPr>
            <p:nvPr/>
          </p:nvSpPr>
          <p:spPr bwMode="auto">
            <a:xfrm>
              <a:off x="3608667" y="5891214"/>
              <a:ext cx="234594" cy="230328"/>
            </a:xfrm>
            <a:custGeom>
              <a:avLst/>
              <a:gdLst>
                <a:gd name="T0" fmla="*/ 130423 w 480"/>
                <a:gd name="T1" fmla="*/ 0 h 471"/>
                <a:gd name="T2" fmla="*/ 130423 w 480"/>
                <a:gd name="T3" fmla="*/ 0 h 471"/>
                <a:gd name="T4" fmla="*/ 0 w 480"/>
                <a:gd name="T5" fmla="*/ 126130 h 471"/>
                <a:gd name="T6" fmla="*/ 130423 w 480"/>
                <a:gd name="T7" fmla="*/ 256629 h 471"/>
                <a:gd name="T8" fmla="*/ 261391 w 480"/>
                <a:gd name="T9" fmla="*/ 126130 h 471"/>
                <a:gd name="T10" fmla="*/ 130423 w 480"/>
                <a:gd name="T11" fmla="*/ 0 h 471"/>
                <a:gd name="T12" fmla="*/ 183902 w 480"/>
                <a:gd name="T13" fmla="*/ 106474 h 471"/>
                <a:gd name="T14" fmla="*/ 183902 w 480"/>
                <a:gd name="T15" fmla="*/ 106474 h 471"/>
                <a:gd name="T16" fmla="*/ 183902 w 480"/>
                <a:gd name="T17" fmla="*/ 106474 h 471"/>
                <a:gd name="T18" fmla="*/ 111323 w 480"/>
                <a:gd name="T19" fmla="*/ 179094 h 471"/>
                <a:gd name="T20" fmla="*/ 72578 w 480"/>
                <a:gd name="T21" fmla="*/ 169266 h 471"/>
                <a:gd name="T22" fmla="*/ 77490 w 480"/>
                <a:gd name="T23" fmla="*/ 169266 h 471"/>
                <a:gd name="T24" fmla="*/ 111323 w 480"/>
                <a:gd name="T25" fmla="*/ 159984 h 471"/>
                <a:gd name="T26" fmla="*/ 87312 w 480"/>
                <a:gd name="T27" fmla="*/ 140327 h 471"/>
                <a:gd name="T28" fmla="*/ 92224 w 480"/>
                <a:gd name="T29" fmla="*/ 140327 h 471"/>
                <a:gd name="T30" fmla="*/ 97135 w 480"/>
                <a:gd name="T31" fmla="*/ 140327 h 471"/>
                <a:gd name="T32" fmla="*/ 77490 w 480"/>
                <a:gd name="T33" fmla="*/ 116302 h 471"/>
                <a:gd name="T34" fmla="*/ 77490 w 480"/>
                <a:gd name="T35" fmla="*/ 116302 h 471"/>
                <a:gd name="T36" fmla="*/ 87312 w 480"/>
                <a:gd name="T37" fmla="*/ 116302 h 471"/>
                <a:gd name="T38" fmla="*/ 77490 w 480"/>
                <a:gd name="T39" fmla="*/ 97191 h 471"/>
                <a:gd name="T40" fmla="*/ 82401 w 480"/>
                <a:gd name="T41" fmla="*/ 82449 h 471"/>
                <a:gd name="T42" fmla="*/ 130423 w 480"/>
                <a:gd name="T43" fmla="*/ 111388 h 471"/>
                <a:gd name="T44" fmla="*/ 130423 w 480"/>
                <a:gd name="T45" fmla="*/ 106474 h 471"/>
                <a:gd name="T46" fmla="*/ 159345 w 480"/>
                <a:gd name="T47" fmla="*/ 77535 h 471"/>
                <a:gd name="T48" fmla="*/ 174079 w 480"/>
                <a:gd name="T49" fmla="*/ 87363 h 471"/>
                <a:gd name="T50" fmla="*/ 193724 w 480"/>
                <a:gd name="T51" fmla="*/ 82449 h 471"/>
                <a:gd name="T52" fmla="*/ 183902 w 480"/>
                <a:gd name="T53" fmla="*/ 97191 h 471"/>
                <a:gd name="T54" fmla="*/ 198636 w 480"/>
                <a:gd name="T55" fmla="*/ 92277 h 471"/>
                <a:gd name="T56" fmla="*/ 183902 w 480"/>
                <a:gd name="T57" fmla="*/ 106474 h 4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grpFill/>
            <a:ln>
              <a:noFill/>
            </a:ln>
            <a:effectLst/>
          </p:spPr>
          <p:txBody>
            <a:bodyPr wrap="none" lIns="34291" tIns="17145" rIns="34291" bIns="1714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27" name="TextBox 30">
            <a:extLst>
              <a:ext uri="{FF2B5EF4-FFF2-40B4-BE49-F238E27FC236}">
                <a16:creationId xmlns="" xmlns:a16="http://schemas.microsoft.com/office/drawing/2014/main" id="{C91EE817-95C3-4FF4-9D84-8E91D9CA519B}"/>
              </a:ext>
            </a:extLst>
          </p:cNvPr>
          <p:cNvSpPr txBox="1"/>
          <p:nvPr/>
        </p:nvSpPr>
        <p:spPr>
          <a:xfrm>
            <a:off x="4504960" y="3371856"/>
            <a:ext cx="1614545" cy="369332"/>
          </a:xfrm>
          <a:prstGeom prst="rect">
            <a:avLst/>
          </a:prstGeom>
          <a:noFill/>
        </p:spPr>
        <p:txBody>
          <a:bodyPr wrap="none" rtlCol="0">
            <a:spAutoFit/>
          </a:bodyPr>
          <a:lstStyle/>
          <a:p>
            <a:pPr algn="ctr"/>
            <a:r>
              <a:rPr lang="en-US" dirty="0" err="1">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Gracia</a:t>
            </a:r>
            <a:r>
              <a:rPr lang="en-US"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 Leona</a:t>
            </a:r>
            <a:endParaRPr lang="id-ID"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8" name="TextBox 31">
            <a:extLst>
              <a:ext uri="{FF2B5EF4-FFF2-40B4-BE49-F238E27FC236}">
                <a16:creationId xmlns="" xmlns:a16="http://schemas.microsoft.com/office/drawing/2014/main" id="{22A156CF-5268-4C10-88AA-64FF458939D5}"/>
              </a:ext>
            </a:extLst>
          </p:cNvPr>
          <p:cNvSpPr txBox="1"/>
          <p:nvPr/>
        </p:nvSpPr>
        <p:spPr>
          <a:xfrm>
            <a:off x="4919338" y="3716728"/>
            <a:ext cx="785792" cy="261610"/>
          </a:xfrm>
          <a:prstGeom prst="rect">
            <a:avLst/>
          </a:prstGeom>
          <a:noFill/>
        </p:spPr>
        <p:txBody>
          <a:bodyPr wrap="none" rtlCol="0">
            <a:spAutoFit/>
          </a:bodyPr>
          <a:lstStyle/>
          <a:p>
            <a:pPr algn="ctr"/>
            <a:r>
              <a:rPr lang="en-US" sz="1100" dirty="0">
                <a:solidFill>
                  <a:prstClr val="black">
                    <a:lumMod val="85000"/>
                    <a:lumOff val="1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Designer</a:t>
            </a:r>
            <a:endParaRPr lang="id-ID" sz="1100" dirty="0">
              <a:solidFill>
                <a:prstClr val="black">
                  <a:lumMod val="85000"/>
                  <a:lumOff val="1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9" name="Text Placeholder 4">
            <a:extLst>
              <a:ext uri="{FF2B5EF4-FFF2-40B4-BE49-F238E27FC236}">
                <a16:creationId xmlns="" xmlns:a16="http://schemas.microsoft.com/office/drawing/2014/main" id="{C17B7C23-373A-4084-88D4-369222EF0D78}"/>
              </a:ext>
            </a:extLst>
          </p:cNvPr>
          <p:cNvSpPr txBox="1">
            <a:spLocks/>
          </p:cNvSpPr>
          <p:nvPr/>
        </p:nvSpPr>
        <p:spPr>
          <a:xfrm>
            <a:off x="6682568" y="4363250"/>
            <a:ext cx="2177143" cy="9884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b="1" dirty="0">
                <a:solidFill>
                  <a:srgbClr val="619014"/>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a:t>
            </a:r>
          </a:p>
        </p:txBody>
      </p:sp>
      <p:grpSp>
        <p:nvGrpSpPr>
          <p:cNvPr id="30" name="Group 33">
            <a:extLst>
              <a:ext uri="{FF2B5EF4-FFF2-40B4-BE49-F238E27FC236}">
                <a16:creationId xmlns="" xmlns:a16="http://schemas.microsoft.com/office/drawing/2014/main" id="{97CBCE2B-8794-479F-A752-AEA9ABA4830A}"/>
              </a:ext>
            </a:extLst>
          </p:cNvPr>
          <p:cNvGrpSpPr/>
          <p:nvPr/>
        </p:nvGrpSpPr>
        <p:grpSpPr>
          <a:xfrm>
            <a:off x="7228966" y="5427656"/>
            <a:ext cx="1084346" cy="230328"/>
            <a:chOff x="3608667" y="5891214"/>
            <a:chExt cx="1084346" cy="230328"/>
          </a:xfrm>
          <a:solidFill>
            <a:sysClr val="windowText" lastClr="000000">
              <a:lumMod val="85000"/>
              <a:lumOff val="15000"/>
            </a:sysClr>
          </a:solidFill>
        </p:grpSpPr>
        <p:sp>
          <p:nvSpPr>
            <p:cNvPr id="31" name="Freeform 78">
              <a:extLst>
                <a:ext uri="{FF2B5EF4-FFF2-40B4-BE49-F238E27FC236}">
                  <a16:creationId xmlns="" xmlns:a16="http://schemas.microsoft.com/office/drawing/2014/main" id="{530ECC21-47B0-442D-92AD-A222A9978531}"/>
                </a:ext>
              </a:extLst>
            </p:cNvPr>
            <p:cNvSpPr>
              <a:spLocks noChangeArrowheads="1"/>
            </p:cNvSpPr>
            <p:nvPr/>
          </p:nvSpPr>
          <p:spPr bwMode="auto">
            <a:xfrm>
              <a:off x="4459841" y="5891214"/>
              <a:ext cx="233172" cy="230328"/>
            </a:xfrm>
            <a:custGeom>
              <a:avLst/>
              <a:gdLst>
                <a:gd name="T0" fmla="*/ 115228 w 479"/>
                <a:gd name="T1" fmla="*/ 92277 h 471"/>
                <a:gd name="T2" fmla="*/ 115228 w 479"/>
                <a:gd name="T3" fmla="*/ 92277 h 471"/>
                <a:gd name="T4" fmla="*/ 100553 w 479"/>
                <a:gd name="T5" fmla="*/ 77535 h 471"/>
                <a:gd name="T6" fmla="*/ 96204 w 479"/>
                <a:gd name="T7" fmla="*/ 77535 h 471"/>
                <a:gd name="T8" fmla="*/ 91313 w 479"/>
                <a:gd name="T9" fmla="*/ 87363 h 471"/>
                <a:gd name="T10" fmla="*/ 91313 w 479"/>
                <a:gd name="T11" fmla="*/ 102106 h 471"/>
                <a:gd name="T12" fmla="*/ 105444 w 479"/>
                <a:gd name="T13" fmla="*/ 116302 h 471"/>
                <a:gd name="T14" fmla="*/ 110336 w 479"/>
                <a:gd name="T15" fmla="*/ 116302 h 471"/>
                <a:gd name="T16" fmla="*/ 115228 w 479"/>
                <a:gd name="T17" fmla="*/ 92277 h 471"/>
                <a:gd name="T18" fmla="*/ 129360 w 479"/>
                <a:gd name="T19" fmla="*/ 0 h 471"/>
                <a:gd name="T20" fmla="*/ 129360 w 479"/>
                <a:gd name="T21" fmla="*/ 0 h 471"/>
                <a:gd name="T22" fmla="*/ 0 w 479"/>
                <a:gd name="T23" fmla="*/ 126130 h 471"/>
                <a:gd name="T24" fmla="*/ 129360 w 479"/>
                <a:gd name="T25" fmla="*/ 256629 h 471"/>
                <a:gd name="T26" fmla="*/ 259806 w 479"/>
                <a:gd name="T27" fmla="*/ 126130 h 471"/>
                <a:gd name="T28" fmla="*/ 129360 w 479"/>
                <a:gd name="T29" fmla="*/ 0 h 471"/>
                <a:gd name="T30" fmla="*/ 120120 w 479"/>
                <a:gd name="T31" fmla="*/ 184554 h 471"/>
                <a:gd name="T32" fmla="*/ 120120 w 479"/>
                <a:gd name="T33" fmla="*/ 184554 h 471"/>
                <a:gd name="T34" fmla="*/ 100553 w 479"/>
                <a:gd name="T35" fmla="*/ 188923 h 471"/>
                <a:gd name="T36" fmla="*/ 100553 w 479"/>
                <a:gd name="T37" fmla="*/ 188923 h 471"/>
                <a:gd name="T38" fmla="*/ 100553 w 479"/>
                <a:gd name="T39" fmla="*/ 188923 h 471"/>
                <a:gd name="T40" fmla="*/ 67397 w 479"/>
                <a:gd name="T41" fmla="*/ 164352 h 471"/>
                <a:gd name="T42" fmla="*/ 105444 w 479"/>
                <a:gd name="T43" fmla="*/ 135413 h 471"/>
                <a:gd name="T44" fmla="*/ 105444 w 479"/>
                <a:gd name="T45" fmla="*/ 135413 h 471"/>
                <a:gd name="T46" fmla="*/ 100553 w 479"/>
                <a:gd name="T47" fmla="*/ 126130 h 471"/>
                <a:gd name="T48" fmla="*/ 100553 w 479"/>
                <a:gd name="T49" fmla="*/ 126130 h 471"/>
                <a:gd name="T50" fmla="*/ 86421 w 479"/>
                <a:gd name="T51" fmla="*/ 121216 h 471"/>
                <a:gd name="T52" fmla="*/ 76637 w 479"/>
                <a:gd name="T53" fmla="*/ 97191 h 471"/>
                <a:gd name="T54" fmla="*/ 105444 w 479"/>
                <a:gd name="T55" fmla="*/ 68252 h 471"/>
                <a:gd name="T56" fmla="*/ 139143 w 479"/>
                <a:gd name="T57" fmla="*/ 68252 h 471"/>
                <a:gd name="T58" fmla="*/ 139143 w 479"/>
                <a:gd name="T59" fmla="*/ 68252 h 471"/>
                <a:gd name="T60" fmla="*/ 129360 w 479"/>
                <a:gd name="T61" fmla="*/ 73167 h 471"/>
                <a:gd name="T62" fmla="*/ 120120 w 479"/>
                <a:gd name="T63" fmla="*/ 73167 h 471"/>
                <a:gd name="T64" fmla="*/ 129360 w 479"/>
                <a:gd name="T65" fmla="*/ 97191 h 471"/>
                <a:gd name="T66" fmla="*/ 125011 w 479"/>
                <a:gd name="T67" fmla="*/ 116302 h 471"/>
                <a:gd name="T68" fmla="*/ 115228 w 479"/>
                <a:gd name="T69" fmla="*/ 126130 h 471"/>
                <a:gd name="T70" fmla="*/ 125011 w 479"/>
                <a:gd name="T71" fmla="*/ 131045 h 471"/>
                <a:gd name="T72" fmla="*/ 139143 w 479"/>
                <a:gd name="T73" fmla="*/ 155069 h 471"/>
                <a:gd name="T74" fmla="*/ 120120 w 479"/>
                <a:gd name="T75" fmla="*/ 184554 h 471"/>
                <a:gd name="T76" fmla="*/ 192409 w 479"/>
                <a:gd name="T77" fmla="*/ 126130 h 471"/>
                <a:gd name="T78" fmla="*/ 192409 w 479"/>
                <a:gd name="T79" fmla="*/ 126130 h 471"/>
                <a:gd name="T80" fmla="*/ 168494 w 479"/>
                <a:gd name="T81" fmla="*/ 126130 h 471"/>
                <a:gd name="T82" fmla="*/ 168494 w 479"/>
                <a:gd name="T83" fmla="*/ 150155 h 471"/>
                <a:gd name="T84" fmla="*/ 158167 w 479"/>
                <a:gd name="T85" fmla="*/ 150155 h 471"/>
                <a:gd name="T86" fmla="*/ 158167 w 479"/>
                <a:gd name="T87" fmla="*/ 126130 h 471"/>
                <a:gd name="T88" fmla="*/ 139143 w 479"/>
                <a:gd name="T89" fmla="*/ 126130 h 471"/>
                <a:gd name="T90" fmla="*/ 139143 w 479"/>
                <a:gd name="T91" fmla="*/ 116302 h 471"/>
                <a:gd name="T92" fmla="*/ 158167 w 479"/>
                <a:gd name="T93" fmla="*/ 116302 h 471"/>
                <a:gd name="T94" fmla="*/ 158167 w 479"/>
                <a:gd name="T95" fmla="*/ 92277 h 471"/>
                <a:gd name="T96" fmla="*/ 168494 w 479"/>
                <a:gd name="T97" fmla="*/ 92277 h 471"/>
                <a:gd name="T98" fmla="*/ 168494 w 479"/>
                <a:gd name="T99" fmla="*/ 116302 h 471"/>
                <a:gd name="T100" fmla="*/ 192409 w 479"/>
                <a:gd name="T101" fmla="*/ 116302 h 471"/>
                <a:gd name="T102" fmla="*/ 192409 w 479"/>
                <a:gd name="T103" fmla="*/ 126130 h 471"/>
                <a:gd name="T104" fmla="*/ 105444 w 479"/>
                <a:gd name="T105" fmla="*/ 145241 h 471"/>
                <a:gd name="T106" fmla="*/ 105444 w 479"/>
                <a:gd name="T107" fmla="*/ 145241 h 471"/>
                <a:gd name="T108" fmla="*/ 105444 w 479"/>
                <a:gd name="T109" fmla="*/ 145241 h 471"/>
                <a:gd name="T110" fmla="*/ 86421 w 479"/>
                <a:gd name="T111" fmla="*/ 150155 h 471"/>
                <a:gd name="T112" fmla="*/ 81529 w 479"/>
                <a:gd name="T113" fmla="*/ 164352 h 471"/>
                <a:gd name="T114" fmla="*/ 105444 w 479"/>
                <a:gd name="T115" fmla="*/ 179094 h 471"/>
                <a:gd name="T116" fmla="*/ 125011 w 479"/>
                <a:gd name="T117" fmla="*/ 159984 h 471"/>
                <a:gd name="T118" fmla="*/ 105444 w 479"/>
                <a:gd name="T119" fmla="*/ 145241 h 4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cubicBezTo>
                    <a:pt x="177" y="346"/>
                    <a:pt x="124" y="346"/>
                    <a:pt x="124" y="301"/>
                  </a:cubicBezTo>
                  <a:cubicBezTo>
                    <a:pt x="124" y="257"/>
                    <a:pt x="177" y="248"/>
                    <a:pt x="194" y="248"/>
                  </a:cubicBezTo>
                  <a:cubicBezTo>
                    <a:pt x="185" y="240"/>
                    <a:pt x="185" y="231"/>
                    <a:pt x="185" y="231"/>
                  </a:cubicBezTo>
                  <a:cubicBezTo>
                    <a:pt x="177" y="231"/>
                    <a:pt x="168" y="222"/>
                    <a:pt x="159" y="222"/>
                  </a:cubicBezTo>
                  <a:cubicBezTo>
                    <a:pt x="141" y="213"/>
                    <a:pt x="141" y="195"/>
                    <a:pt x="141" y="178"/>
                  </a:cubicBezTo>
                  <a:cubicBezTo>
                    <a:pt x="141" y="125"/>
                    <a:pt x="194" y="125"/>
                    <a:pt x="194" y="125"/>
                  </a:cubicBezTo>
                  <a:cubicBezTo>
                    <a:pt x="256" y="125"/>
                    <a:pt x="256" y="125"/>
                    <a:pt x="256" y="125"/>
                  </a:cubicBez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grpFill/>
            <a:ln>
              <a:noFill/>
            </a:ln>
            <a:effectLst/>
          </p:spPr>
          <p:txBody>
            <a:bodyPr wrap="none" lIns="34291" tIns="17145" rIns="34291" bIns="1714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2" name="Freeform 79">
              <a:extLst>
                <a:ext uri="{FF2B5EF4-FFF2-40B4-BE49-F238E27FC236}">
                  <a16:creationId xmlns="" xmlns:a16="http://schemas.microsoft.com/office/drawing/2014/main" id="{0F50EBBB-AAA9-4126-92B3-F42ABE3BA7F6}"/>
                </a:ext>
              </a:extLst>
            </p:cNvPr>
            <p:cNvSpPr>
              <a:spLocks noChangeArrowheads="1"/>
            </p:cNvSpPr>
            <p:nvPr/>
          </p:nvSpPr>
          <p:spPr bwMode="auto">
            <a:xfrm>
              <a:off x="4034965" y="5891214"/>
              <a:ext cx="233172" cy="230328"/>
            </a:xfrm>
            <a:custGeom>
              <a:avLst/>
              <a:gdLst>
                <a:gd name="T0" fmla="*/ 130447 w 479"/>
                <a:gd name="T1" fmla="*/ 0 h 471"/>
                <a:gd name="T2" fmla="*/ 130447 w 479"/>
                <a:gd name="T3" fmla="*/ 0 h 471"/>
                <a:gd name="T4" fmla="*/ 0 w 479"/>
                <a:gd name="T5" fmla="*/ 126130 h 471"/>
                <a:gd name="T6" fmla="*/ 130447 w 479"/>
                <a:gd name="T7" fmla="*/ 256629 h 471"/>
                <a:gd name="T8" fmla="*/ 259806 w 479"/>
                <a:gd name="T9" fmla="*/ 126130 h 471"/>
                <a:gd name="T10" fmla="*/ 130447 w 479"/>
                <a:gd name="T11" fmla="*/ 0 h 471"/>
                <a:gd name="T12" fmla="*/ 159254 w 479"/>
                <a:gd name="T13" fmla="*/ 87363 h 471"/>
                <a:gd name="T14" fmla="*/ 159254 w 479"/>
                <a:gd name="T15" fmla="*/ 87363 h 471"/>
                <a:gd name="T16" fmla="*/ 139687 w 479"/>
                <a:gd name="T17" fmla="*/ 87363 h 471"/>
                <a:gd name="T18" fmla="*/ 135339 w 479"/>
                <a:gd name="T19" fmla="*/ 97191 h 471"/>
                <a:gd name="T20" fmla="*/ 135339 w 479"/>
                <a:gd name="T21" fmla="*/ 106474 h 471"/>
                <a:gd name="T22" fmla="*/ 159254 w 479"/>
                <a:gd name="T23" fmla="*/ 106474 h 471"/>
                <a:gd name="T24" fmla="*/ 159254 w 479"/>
                <a:gd name="T25" fmla="*/ 131045 h 471"/>
                <a:gd name="T26" fmla="*/ 135339 w 479"/>
                <a:gd name="T27" fmla="*/ 131045 h 471"/>
                <a:gd name="T28" fmla="*/ 135339 w 479"/>
                <a:gd name="T29" fmla="*/ 188923 h 471"/>
                <a:gd name="T30" fmla="*/ 115772 w 479"/>
                <a:gd name="T31" fmla="*/ 188923 h 471"/>
                <a:gd name="T32" fmla="*/ 115772 w 479"/>
                <a:gd name="T33" fmla="*/ 131045 h 471"/>
                <a:gd name="T34" fmla="*/ 91856 w 479"/>
                <a:gd name="T35" fmla="*/ 131045 h 471"/>
                <a:gd name="T36" fmla="*/ 91856 w 479"/>
                <a:gd name="T37" fmla="*/ 106474 h 471"/>
                <a:gd name="T38" fmla="*/ 115772 w 479"/>
                <a:gd name="T39" fmla="*/ 106474 h 471"/>
                <a:gd name="T40" fmla="*/ 115772 w 479"/>
                <a:gd name="T41" fmla="*/ 97191 h 471"/>
                <a:gd name="T42" fmla="*/ 139687 w 479"/>
                <a:gd name="T43" fmla="*/ 68252 h 471"/>
                <a:gd name="T44" fmla="*/ 159254 w 479"/>
                <a:gd name="T45" fmla="*/ 68252 h 471"/>
                <a:gd name="T46" fmla="*/ 159254 w 479"/>
                <a:gd name="T47" fmla="*/ 87363 h 4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grpFill/>
            <a:ln>
              <a:noFill/>
            </a:ln>
            <a:effectLst/>
          </p:spPr>
          <p:txBody>
            <a:bodyPr wrap="none" lIns="34291" tIns="17145" rIns="34291" bIns="1714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3" name="Freeform 86">
              <a:extLst>
                <a:ext uri="{FF2B5EF4-FFF2-40B4-BE49-F238E27FC236}">
                  <a16:creationId xmlns="" xmlns:a16="http://schemas.microsoft.com/office/drawing/2014/main" id="{D9B0342E-4B22-4821-A5D9-C81D1C0FDDB2}"/>
                </a:ext>
              </a:extLst>
            </p:cNvPr>
            <p:cNvSpPr>
              <a:spLocks noChangeArrowheads="1"/>
            </p:cNvSpPr>
            <p:nvPr/>
          </p:nvSpPr>
          <p:spPr bwMode="auto">
            <a:xfrm>
              <a:off x="3608667" y="5891214"/>
              <a:ext cx="234594" cy="230328"/>
            </a:xfrm>
            <a:custGeom>
              <a:avLst/>
              <a:gdLst>
                <a:gd name="T0" fmla="*/ 130423 w 480"/>
                <a:gd name="T1" fmla="*/ 0 h 471"/>
                <a:gd name="T2" fmla="*/ 130423 w 480"/>
                <a:gd name="T3" fmla="*/ 0 h 471"/>
                <a:gd name="T4" fmla="*/ 0 w 480"/>
                <a:gd name="T5" fmla="*/ 126130 h 471"/>
                <a:gd name="T6" fmla="*/ 130423 w 480"/>
                <a:gd name="T7" fmla="*/ 256629 h 471"/>
                <a:gd name="T8" fmla="*/ 261391 w 480"/>
                <a:gd name="T9" fmla="*/ 126130 h 471"/>
                <a:gd name="T10" fmla="*/ 130423 w 480"/>
                <a:gd name="T11" fmla="*/ 0 h 471"/>
                <a:gd name="T12" fmla="*/ 183902 w 480"/>
                <a:gd name="T13" fmla="*/ 106474 h 471"/>
                <a:gd name="T14" fmla="*/ 183902 w 480"/>
                <a:gd name="T15" fmla="*/ 106474 h 471"/>
                <a:gd name="T16" fmla="*/ 183902 w 480"/>
                <a:gd name="T17" fmla="*/ 106474 h 471"/>
                <a:gd name="T18" fmla="*/ 111323 w 480"/>
                <a:gd name="T19" fmla="*/ 179094 h 471"/>
                <a:gd name="T20" fmla="*/ 72578 w 480"/>
                <a:gd name="T21" fmla="*/ 169266 h 471"/>
                <a:gd name="T22" fmla="*/ 77490 w 480"/>
                <a:gd name="T23" fmla="*/ 169266 h 471"/>
                <a:gd name="T24" fmla="*/ 111323 w 480"/>
                <a:gd name="T25" fmla="*/ 159984 h 471"/>
                <a:gd name="T26" fmla="*/ 87312 w 480"/>
                <a:gd name="T27" fmla="*/ 140327 h 471"/>
                <a:gd name="T28" fmla="*/ 92224 w 480"/>
                <a:gd name="T29" fmla="*/ 140327 h 471"/>
                <a:gd name="T30" fmla="*/ 97135 w 480"/>
                <a:gd name="T31" fmla="*/ 140327 h 471"/>
                <a:gd name="T32" fmla="*/ 77490 w 480"/>
                <a:gd name="T33" fmla="*/ 116302 h 471"/>
                <a:gd name="T34" fmla="*/ 77490 w 480"/>
                <a:gd name="T35" fmla="*/ 116302 h 471"/>
                <a:gd name="T36" fmla="*/ 87312 w 480"/>
                <a:gd name="T37" fmla="*/ 116302 h 471"/>
                <a:gd name="T38" fmla="*/ 77490 w 480"/>
                <a:gd name="T39" fmla="*/ 97191 h 471"/>
                <a:gd name="T40" fmla="*/ 82401 w 480"/>
                <a:gd name="T41" fmla="*/ 82449 h 471"/>
                <a:gd name="T42" fmla="*/ 130423 w 480"/>
                <a:gd name="T43" fmla="*/ 111388 h 471"/>
                <a:gd name="T44" fmla="*/ 130423 w 480"/>
                <a:gd name="T45" fmla="*/ 106474 h 471"/>
                <a:gd name="T46" fmla="*/ 159345 w 480"/>
                <a:gd name="T47" fmla="*/ 77535 h 471"/>
                <a:gd name="T48" fmla="*/ 174079 w 480"/>
                <a:gd name="T49" fmla="*/ 87363 h 471"/>
                <a:gd name="T50" fmla="*/ 193724 w 480"/>
                <a:gd name="T51" fmla="*/ 82449 h 471"/>
                <a:gd name="T52" fmla="*/ 183902 w 480"/>
                <a:gd name="T53" fmla="*/ 97191 h 471"/>
                <a:gd name="T54" fmla="*/ 198636 w 480"/>
                <a:gd name="T55" fmla="*/ 92277 h 471"/>
                <a:gd name="T56" fmla="*/ 183902 w 480"/>
                <a:gd name="T57" fmla="*/ 106474 h 4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grpFill/>
            <a:ln>
              <a:noFill/>
            </a:ln>
            <a:effectLst/>
          </p:spPr>
          <p:txBody>
            <a:bodyPr wrap="none" lIns="34291" tIns="17145" rIns="34291" bIns="1714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34" name="TextBox 38">
            <a:extLst>
              <a:ext uri="{FF2B5EF4-FFF2-40B4-BE49-F238E27FC236}">
                <a16:creationId xmlns="" xmlns:a16="http://schemas.microsoft.com/office/drawing/2014/main" id="{9EBB1E8D-8963-4CCF-AFED-3877B959BA30}"/>
              </a:ext>
            </a:extLst>
          </p:cNvPr>
          <p:cNvSpPr txBox="1"/>
          <p:nvPr/>
        </p:nvSpPr>
        <p:spPr>
          <a:xfrm>
            <a:off x="6958964" y="3371851"/>
            <a:ext cx="1624354" cy="369332"/>
          </a:xfrm>
          <a:prstGeom prst="rect">
            <a:avLst/>
          </a:prstGeom>
          <a:noFill/>
        </p:spPr>
        <p:txBody>
          <a:bodyPr wrap="none" rtlCol="0">
            <a:spAutoFit/>
          </a:bodyPr>
          <a:lstStyle/>
          <a:p>
            <a:pPr algn="ctr"/>
            <a:r>
              <a:rPr lang="en-US"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Verona </a:t>
            </a:r>
            <a:r>
              <a:rPr lang="en-US" dirty="0" err="1">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Alkey</a:t>
            </a:r>
            <a:endParaRPr lang="id-ID"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5" name="TextBox 39">
            <a:extLst>
              <a:ext uri="{FF2B5EF4-FFF2-40B4-BE49-F238E27FC236}">
                <a16:creationId xmlns="" xmlns:a16="http://schemas.microsoft.com/office/drawing/2014/main" id="{B6901042-081A-4B0F-8313-1B8EE97AE66F}"/>
              </a:ext>
            </a:extLst>
          </p:cNvPr>
          <p:cNvSpPr txBox="1"/>
          <p:nvPr/>
        </p:nvSpPr>
        <p:spPr>
          <a:xfrm>
            <a:off x="7378241" y="3716723"/>
            <a:ext cx="785792" cy="261610"/>
          </a:xfrm>
          <a:prstGeom prst="rect">
            <a:avLst/>
          </a:prstGeom>
          <a:noFill/>
        </p:spPr>
        <p:txBody>
          <a:bodyPr wrap="none" rtlCol="0">
            <a:spAutoFit/>
          </a:bodyPr>
          <a:lstStyle/>
          <a:p>
            <a:pPr algn="ctr"/>
            <a:r>
              <a:rPr lang="en-US" sz="1100" dirty="0">
                <a:solidFill>
                  <a:prstClr val="black">
                    <a:lumMod val="85000"/>
                    <a:lumOff val="1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Designer</a:t>
            </a:r>
            <a:endParaRPr lang="id-ID" sz="1100" dirty="0">
              <a:solidFill>
                <a:prstClr val="black">
                  <a:lumMod val="85000"/>
                  <a:lumOff val="1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6" name="Text Placeholder 4">
            <a:extLst>
              <a:ext uri="{FF2B5EF4-FFF2-40B4-BE49-F238E27FC236}">
                <a16:creationId xmlns="" xmlns:a16="http://schemas.microsoft.com/office/drawing/2014/main" id="{7103595D-A4F3-43FD-B3EC-9687DDDA8BD2}"/>
              </a:ext>
            </a:extLst>
          </p:cNvPr>
          <p:cNvSpPr txBox="1">
            <a:spLocks/>
          </p:cNvSpPr>
          <p:nvPr/>
        </p:nvSpPr>
        <p:spPr>
          <a:xfrm>
            <a:off x="9164337" y="4363250"/>
            <a:ext cx="2177143" cy="9884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b="1" dirty="0">
                <a:solidFill>
                  <a:srgbClr val="619014"/>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a:t>
            </a:r>
          </a:p>
        </p:txBody>
      </p:sp>
      <p:grpSp>
        <p:nvGrpSpPr>
          <p:cNvPr id="37" name="Group 41">
            <a:extLst>
              <a:ext uri="{FF2B5EF4-FFF2-40B4-BE49-F238E27FC236}">
                <a16:creationId xmlns="" xmlns:a16="http://schemas.microsoft.com/office/drawing/2014/main" id="{60DF9858-3A47-4E2A-A5EC-8A36A12CDBA0}"/>
              </a:ext>
            </a:extLst>
          </p:cNvPr>
          <p:cNvGrpSpPr/>
          <p:nvPr/>
        </p:nvGrpSpPr>
        <p:grpSpPr>
          <a:xfrm>
            <a:off x="9710735" y="5427656"/>
            <a:ext cx="1084346" cy="230328"/>
            <a:chOff x="3608667" y="5891214"/>
            <a:chExt cx="1084346" cy="230328"/>
          </a:xfrm>
          <a:solidFill>
            <a:sysClr val="windowText" lastClr="000000">
              <a:lumMod val="85000"/>
              <a:lumOff val="15000"/>
            </a:sysClr>
          </a:solidFill>
        </p:grpSpPr>
        <p:sp>
          <p:nvSpPr>
            <p:cNvPr id="38" name="Freeform 78">
              <a:extLst>
                <a:ext uri="{FF2B5EF4-FFF2-40B4-BE49-F238E27FC236}">
                  <a16:creationId xmlns="" xmlns:a16="http://schemas.microsoft.com/office/drawing/2014/main" id="{D317C669-E30C-4872-B8A6-D1F70E31C26D}"/>
                </a:ext>
              </a:extLst>
            </p:cNvPr>
            <p:cNvSpPr>
              <a:spLocks noChangeArrowheads="1"/>
            </p:cNvSpPr>
            <p:nvPr/>
          </p:nvSpPr>
          <p:spPr bwMode="auto">
            <a:xfrm>
              <a:off x="4459841" y="5891214"/>
              <a:ext cx="233172" cy="230328"/>
            </a:xfrm>
            <a:custGeom>
              <a:avLst/>
              <a:gdLst>
                <a:gd name="T0" fmla="*/ 115228 w 479"/>
                <a:gd name="T1" fmla="*/ 92277 h 471"/>
                <a:gd name="T2" fmla="*/ 115228 w 479"/>
                <a:gd name="T3" fmla="*/ 92277 h 471"/>
                <a:gd name="T4" fmla="*/ 100553 w 479"/>
                <a:gd name="T5" fmla="*/ 77535 h 471"/>
                <a:gd name="T6" fmla="*/ 96204 w 479"/>
                <a:gd name="T7" fmla="*/ 77535 h 471"/>
                <a:gd name="T8" fmla="*/ 91313 w 479"/>
                <a:gd name="T9" fmla="*/ 87363 h 471"/>
                <a:gd name="T10" fmla="*/ 91313 w 479"/>
                <a:gd name="T11" fmla="*/ 102106 h 471"/>
                <a:gd name="T12" fmla="*/ 105444 w 479"/>
                <a:gd name="T13" fmla="*/ 116302 h 471"/>
                <a:gd name="T14" fmla="*/ 110336 w 479"/>
                <a:gd name="T15" fmla="*/ 116302 h 471"/>
                <a:gd name="T16" fmla="*/ 115228 w 479"/>
                <a:gd name="T17" fmla="*/ 92277 h 471"/>
                <a:gd name="T18" fmla="*/ 129360 w 479"/>
                <a:gd name="T19" fmla="*/ 0 h 471"/>
                <a:gd name="T20" fmla="*/ 129360 w 479"/>
                <a:gd name="T21" fmla="*/ 0 h 471"/>
                <a:gd name="T22" fmla="*/ 0 w 479"/>
                <a:gd name="T23" fmla="*/ 126130 h 471"/>
                <a:gd name="T24" fmla="*/ 129360 w 479"/>
                <a:gd name="T25" fmla="*/ 256629 h 471"/>
                <a:gd name="T26" fmla="*/ 259806 w 479"/>
                <a:gd name="T27" fmla="*/ 126130 h 471"/>
                <a:gd name="T28" fmla="*/ 129360 w 479"/>
                <a:gd name="T29" fmla="*/ 0 h 471"/>
                <a:gd name="T30" fmla="*/ 120120 w 479"/>
                <a:gd name="T31" fmla="*/ 184554 h 471"/>
                <a:gd name="T32" fmla="*/ 120120 w 479"/>
                <a:gd name="T33" fmla="*/ 184554 h 471"/>
                <a:gd name="T34" fmla="*/ 100553 w 479"/>
                <a:gd name="T35" fmla="*/ 188923 h 471"/>
                <a:gd name="T36" fmla="*/ 100553 w 479"/>
                <a:gd name="T37" fmla="*/ 188923 h 471"/>
                <a:gd name="T38" fmla="*/ 100553 w 479"/>
                <a:gd name="T39" fmla="*/ 188923 h 471"/>
                <a:gd name="T40" fmla="*/ 67397 w 479"/>
                <a:gd name="T41" fmla="*/ 164352 h 471"/>
                <a:gd name="T42" fmla="*/ 105444 w 479"/>
                <a:gd name="T43" fmla="*/ 135413 h 471"/>
                <a:gd name="T44" fmla="*/ 105444 w 479"/>
                <a:gd name="T45" fmla="*/ 135413 h 471"/>
                <a:gd name="T46" fmla="*/ 100553 w 479"/>
                <a:gd name="T47" fmla="*/ 126130 h 471"/>
                <a:gd name="T48" fmla="*/ 100553 w 479"/>
                <a:gd name="T49" fmla="*/ 126130 h 471"/>
                <a:gd name="T50" fmla="*/ 86421 w 479"/>
                <a:gd name="T51" fmla="*/ 121216 h 471"/>
                <a:gd name="T52" fmla="*/ 76637 w 479"/>
                <a:gd name="T53" fmla="*/ 97191 h 471"/>
                <a:gd name="T54" fmla="*/ 105444 w 479"/>
                <a:gd name="T55" fmla="*/ 68252 h 471"/>
                <a:gd name="T56" fmla="*/ 139143 w 479"/>
                <a:gd name="T57" fmla="*/ 68252 h 471"/>
                <a:gd name="T58" fmla="*/ 139143 w 479"/>
                <a:gd name="T59" fmla="*/ 68252 h 471"/>
                <a:gd name="T60" fmla="*/ 129360 w 479"/>
                <a:gd name="T61" fmla="*/ 73167 h 471"/>
                <a:gd name="T62" fmla="*/ 120120 w 479"/>
                <a:gd name="T63" fmla="*/ 73167 h 471"/>
                <a:gd name="T64" fmla="*/ 129360 w 479"/>
                <a:gd name="T65" fmla="*/ 97191 h 471"/>
                <a:gd name="T66" fmla="*/ 125011 w 479"/>
                <a:gd name="T67" fmla="*/ 116302 h 471"/>
                <a:gd name="T68" fmla="*/ 115228 w 479"/>
                <a:gd name="T69" fmla="*/ 126130 h 471"/>
                <a:gd name="T70" fmla="*/ 125011 w 479"/>
                <a:gd name="T71" fmla="*/ 131045 h 471"/>
                <a:gd name="T72" fmla="*/ 139143 w 479"/>
                <a:gd name="T73" fmla="*/ 155069 h 471"/>
                <a:gd name="T74" fmla="*/ 120120 w 479"/>
                <a:gd name="T75" fmla="*/ 184554 h 471"/>
                <a:gd name="T76" fmla="*/ 192409 w 479"/>
                <a:gd name="T77" fmla="*/ 126130 h 471"/>
                <a:gd name="T78" fmla="*/ 192409 w 479"/>
                <a:gd name="T79" fmla="*/ 126130 h 471"/>
                <a:gd name="T80" fmla="*/ 168494 w 479"/>
                <a:gd name="T81" fmla="*/ 126130 h 471"/>
                <a:gd name="T82" fmla="*/ 168494 w 479"/>
                <a:gd name="T83" fmla="*/ 150155 h 471"/>
                <a:gd name="T84" fmla="*/ 158167 w 479"/>
                <a:gd name="T85" fmla="*/ 150155 h 471"/>
                <a:gd name="T86" fmla="*/ 158167 w 479"/>
                <a:gd name="T87" fmla="*/ 126130 h 471"/>
                <a:gd name="T88" fmla="*/ 139143 w 479"/>
                <a:gd name="T89" fmla="*/ 126130 h 471"/>
                <a:gd name="T90" fmla="*/ 139143 w 479"/>
                <a:gd name="T91" fmla="*/ 116302 h 471"/>
                <a:gd name="T92" fmla="*/ 158167 w 479"/>
                <a:gd name="T93" fmla="*/ 116302 h 471"/>
                <a:gd name="T94" fmla="*/ 158167 w 479"/>
                <a:gd name="T95" fmla="*/ 92277 h 471"/>
                <a:gd name="T96" fmla="*/ 168494 w 479"/>
                <a:gd name="T97" fmla="*/ 92277 h 471"/>
                <a:gd name="T98" fmla="*/ 168494 w 479"/>
                <a:gd name="T99" fmla="*/ 116302 h 471"/>
                <a:gd name="T100" fmla="*/ 192409 w 479"/>
                <a:gd name="T101" fmla="*/ 116302 h 471"/>
                <a:gd name="T102" fmla="*/ 192409 w 479"/>
                <a:gd name="T103" fmla="*/ 126130 h 471"/>
                <a:gd name="T104" fmla="*/ 105444 w 479"/>
                <a:gd name="T105" fmla="*/ 145241 h 471"/>
                <a:gd name="T106" fmla="*/ 105444 w 479"/>
                <a:gd name="T107" fmla="*/ 145241 h 471"/>
                <a:gd name="T108" fmla="*/ 105444 w 479"/>
                <a:gd name="T109" fmla="*/ 145241 h 471"/>
                <a:gd name="T110" fmla="*/ 86421 w 479"/>
                <a:gd name="T111" fmla="*/ 150155 h 471"/>
                <a:gd name="T112" fmla="*/ 81529 w 479"/>
                <a:gd name="T113" fmla="*/ 164352 h 471"/>
                <a:gd name="T114" fmla="*/ 105444 w 479"/>
                <a:gd name="T115" fmla="*/ 179094 h 471"/>
                <a:gd name="T116" fmla="*/ 125011 w 479"/>
                <a:gd name="T117" fmla="*/ 159984 h 471"/>
                <a:gd name="T118" fmla="*/ 105444 w 479"/>
                <a:gd name="T119" fmla="*/ 145241 h 4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cubicBezTo>
                    <a:pt x="177" y="346"/>
                    <a:pt x="124" y="346"/>
                    <a:pt x="124" y="301"/>
                  </a:cubicBezTo>
                  <a:cubicBezTo>
                    <a:pt x="124" y="257"/>
                    <a:pt x="177" y="248"/>
                    <a:pt x="194" y="248"/>
                  </a:cubicBezTo>
                  <a:cubicBezTo>
                    <a:pt x="185" y="240"/>
                    <a:pt x="185" y="231"/>
                    <a:pt x="185" y="231"/>
                  </a:cubicBezTo>
                  <a:cubicBezTo>
                    <a:pt x="177" y="231"/>
                    <a:pt x="168" y="222"/>
                    <a:pt x="159" y="222"/>
                  </a:cubicBezTo>
                  <a:cubicBezTo>
                    <a:pt x="141" y="213"/>
                    <a:pt x="141" y="195"/>
                    <a:pt x="141" y="178"/>
                  </a:cubicBezTo>
                  <a:cubicBezTo>
                    <a:pt x="141" y="125"/>
                    <a:pt x="194" y="125"/>
                    <a:pt x="194" y="125"/>
                  </a:cubicBezTo>
                  <a:cubicBezTo>
                    <a:pt x="256" y="125"/>
                    <a:pt x="256" y="125"/>
                    <a:pt x="256" y="125"/>
                  </a:cubicBez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grpFill/>
            <a:ln>
              <a:noFill/>
            </a:ln>
            <a:effectLst/>
          </p:spPr>
          <p:txBody>
            <a:bodyPr wrap="none" lIns="34291" tIns="17145" rIns="34291" bIns="1714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9" name="Freeform 79">
              <a:extLst>
                <a:ext uri="{FF2B5EF4-FFF2-40B4-BE49-F238E27FC236}">
                  <a16:creationId xmlns="" xmlns:a16="http://schemas.microsoft.com/office/drawing/2014/main" id="{2EBC06CA-7EC2-43A0-BA51-AB683D2627F5}"/>
                </a:ext>
              </a:extLst>
            </p:cNvPr>
            <p:cNvSpPr>
              <a:spLocks noChangeArrowheads="1"/>
            </p:cNvSpPr>
            <p:nvPr/>
          </p:nvSpPr>
          <p:spPr bwMode="auto">
            <a:xfrm>
              <a:off x="4034965" y="5891214"/>
              <a:ext cx="233172" cy="230328"/>
            </a:xfrm>
            <a:custGeom>
              <a:avLst/>
              <a:gdLst>
                <a:gd name="T0" fmla="*/ 130447 w 479"/>
                <a:gd name="T1" fmla="*/ 0 h 471"/>
                <a:gd name="T2" fmla="*/ 130447 w 479"/>
                <a:gd name="T3" fmla="*/ 0 h 471"/>
                <a:gd name="T4" fmla="*/ 0 w 479"/>
                <a:gd name="T5" fmla="*/ 126130 h 471"/>
                <a:gd name="T6" fmla="*/ 130447 w 479"/>
                <a:gd name="T7" fmla="*/ 256629 h 471"/>
                <a:gd name="T8" fmla="*/ 259806 w 479"/>
                <a:gd name="T9" fmla="*/ 126130 h 471"/>
                <a:gd name="T10" fmla="*/ 130447 w 479"/>
                <a:gd name="T11" fmla="*/ 0 h 471"/>
                <a:gd name="T12" fmla="*/ 159254 w 479"/>
                <a:gd name="T13" fmla="*/ 87363 h 471"/>
                <a:gd name="T14" fmla="*/ 159254 w 479"/>
                <a:gd name="T15" fmla="*/ 87363 h 471"/>
                <a:gd name="T16" fmla="*/ 139687 w 479"/>
                <a:gd name="T17" fmla="*/ 87363 h 471"/>
                <a:gd name="T18" fmla="*/ 135339 w 479"/>
                <a:gd name="T19" fmla="*/ 97191 h 471"/>
                <a:gd name="T20" fmla="*/ 135339 w 479"/>
                <a:gd name="T21" fmla="*/ 106474 h 471"/>
                <a:gd name="T22" fmla="*/ 159254 w 479"/>
                <a:gd name="T23" fmla="*/ 106474 h 471"/>
                <a:gd name="T24" fmla="*/ 159254 w 479"/>
                <a:gd name="T25" fmla="*/ 131045 h 471"/>
                <a:gd name="T26" fmla="*/ 135339 w 479"/>
                <a:gd name="T27" fmla="*/ 131045 h 471"/>
                <a:gd name="T28" fmla="*/ 135339 w 479"/>
                <a:gd name="T29" fmla="*/ 188923 h 471"/>
                <a:gd name="T30" fmla="*/ 115772 w 479"/>
                <a:gd name="T31" fmla="*/ 188923 h 471"/>
                <a:gd name="T32" fmla="*/ 115772 w 479"/>
                <a:gd name="T33" fmla="*/ 131045 h 471"/>
                <a:gd name="T34" fmla="*/ 91856 w 479"/>
                <a:gd name="T35" fmla="*/ 131045 h 471"/>
                <a:gd name="T36" fmla="*/ 91856 w 479"/>
                <a:gd name="T37" fmla="*/ 106474 h 471"/>
                <a:gd name="T38" fmla="*/ 115772 w 479"/>
                <a:gd name="T39" fmla="*/ 106474 h 471"/>
                <a:gd name="T40" fmla="*/ 115772 w 479"/>
                <a:gd name="T41" fmla="*/ 97191 h 471"/>
                <a:gd name="T42" fmla="*/ 139687 w 479"/>
                <a:gd name="T43" fmla="*/ 68252 h 471"/>
                <a:gd name="T44" fmla="*/ 159254 w 479"/>
                <a:gd name="T45" fmla="*/ 68252 h 471"/>
                <a:gd name="T46" fmla="*/ 159254 w 479"/>
                <a:gd name="T47" fmla="*/ 87363 h 4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grpFill/>
            <a:ln>
              <a:noFill/>
            </a:ln>
            <a:effectLst/>
          </p:spPr>
          <p:txBody>
            <a:bodyPr wrap="none" lIns="34291" tIns="17145" rIns="34291" bIns="1714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0" name="Freeform 86">
              <a:extLst>
                <a:ext uri="{FF2B5EF4-FFF2-40B4-BE49-F238E27FC236}">
                  <a16:creationId xmlns="" xmlns:a16="http://schemas.microsoft.com/office/drawing/2014/main" id="{9A83F39D-215A-4B76-8BDF-1EC6E858A43D}"/>
                </a:ext>
              </a:extLst>
            </p:cNvPr>
            <p:cNvSpPr>
              <a:spLocks noChangeArrowheads="1"/>
            </p:cNvSpPr>
            <p:nvPr/>
          </p:nvSpPr>
          <p:spPr bwMode="auto">
            <a:xfrm>
              <a:off x="3608667" y="5891214"/>
              <a:ext cx="234594" cy="230328"/>
            </a:xfrm>
            <a:custGeom>
              <a:avLst/>
              <a:gdLst>
                <a:gd name="T0" fmla="*/ 130423 w 480"/>
                <a:gd name="T1" fmla="*/ 0 h 471"/>
                <a:gd name="T2" fmla="*/ 130423 w 480"/>
                <a:gd name="T3" fmla="*/ 0 h 471"/>
                <a:gd name="T4" fmla="*/ 0 w 480"/>
                <a:gd name="T5" fmla="*/ 126130 h 471"/>
                <a:gd name="T6" fmla="*/ 130423 w 480"/>
                <a:gd name="T7" fmla="*/ 256629 h 471"/>
                <a:gd name="T8" fmla="*/ 261391 w 480"/>
                <a:gd name="T9" fmla="*/ 126130 h 471"/>
                <a:gd name="T10" fmla="*/ 130423 w 480"/>
                <a:gd name="T11" fmla="*/ 0 h 471"/>
                <a:gd name="T12" fmla="*/ 183902 w 480"/>
                <a:gd name="T13" fmla="*/ 106474 h 471"/>
                <a:gd name="T14" fmla="*/ 183902 w 480"/>
                <a:gd name="T15" fmla="*/ 106474 h 471"/>
                <a:gd name="T16" fmla="*/ 183902 w 480"/>
                <a:gd name="T17" fmla="*/ 106474 h 471"/>
                <a:gd name="T18" fmla="*/ 111323 w 480"/>
                <a:gd name="T19" fmla="*/ 179094 h 471"/>
                <a:gd name="T20" fmla="*/ 72578 w 480"/>
                <a:gd name="T21" fmla="*/ 169266 h 471"/>
                <a:gd name="T22" fmla="*/ 77490 w 480"/>
                <a:gd name="T23" fmla="*/ 169266 h 471"/>
                <a:gd name="T24" fmla="*/ 111323 w 480"/>
                <a:gd name="T25" fmla="*/ 159984 h 471"/>
                <a:gd name="T26" fmla="*/ 87312 w 480"/>
                <a:gd name="T27" fmla="*/ 140327 h 471"/>
                <a:gd name="T28" fmla="*/ 92224 w 480"/>
                <a:gd name="T29" fmla="*/ 140327 h 471"/>
                <a:gd name="T30" fmla="*/ 97135 w 480"/>
                <a:gd name="T31" fmla="*/ 140327 h 471"/>
                <a:gd name="T32" fmla="*/ 77490 w 480"/>
                <a:gd name="T33" fmla="*/ 116302 h 471"/>
                <a:gd name="T34" fmla="*/ 77490 w 480"/>
                <a:gd name="T35" fmla="*/ 116302 h 471"/>
                <a:gd name="T36" fmla="*/ 87312 w 480"/>
                <a:gd name="T37" fmla="*/ 116302 h 471"/>
                <a:gd name="T38" fmla="*/ 77490 w 480"/>
                <a:gd name="T39" fmla="*/ 97191 h 471"/>
                <a:gd name="T40" fmla="*/ 82401 w 480"/>
                <a:gd name="T41" fmla="*/ 82449 h 471"/>
                <a:gd name="T42" fmla="*/ 130423 w 480"/>
                <a:gd name="T43" fmla="*/ 111388 h 471"/>
                <a:gd name="T44" fmla="*/ 130423 w 480"/>
                <a:gd name="T45" fmla="*/ 106474 h 471"/>
                <a:gd name="T46" fmla="*/ 159345 w 480"/>
                <a:gd name="T47" fmla="*/ 77535 h 471"/>
                <a:gd name="T48" fmla="*/ 174079 w 480"/>
                <a:gd name="T49" fmla="*/ 87363 h 471"/>
                <a:gd name="T50" fmla="*/ 193724 w 480"/>
                <a:gd name="T51" fmla="*/ 82449 h 471"/>
                <a:gd name="T52" fmla="*/ 183902 w 480"/>
                <a:gd name="T53" fmla="*/ 97191 h 471"/>
                <a:gd name="T54" fmla="*/ 198636 w 480"/>
                <a:gd name="T55" fmla="*/ 92277 h 471"/>
                <a:gd name="T56" fmla="*/ 183902 w 480"/>
                <a:gd name="T57" fmla="*/ 106474 h 4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grpFill/>
            <a:ln>
              <a:noFill/>
            </a:ln>
            <a:effectLst/>
          </p:spPr>
          <p:txBody>
            <a:bodyPr wrap="none" lIns="34291" tIns="17145" rIns="34291" bIns="1714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1" name="TextBox 46">
            <a:extLst>
              <a:ext uri="{FF2B5EF4-FFF2-40B4-BE49-F238E27FC236}">
                <a16:creationId xmlns="" xmlns:a16="http://schemas.microsoft.com/office/drawing/2014/main" id="{75C77FA1-4BA8-4BA3-B5C7-904F43311907}"/>
              </a:ext>
            </a:extLst>
          </p:cNvPr>
          <p:cNvSpPr txBox="1"/>
          <p:nvPr/>
        </p:nvSpPr>
        <p:spPr>
          <a:xfrm>
            <a:off x="9403223" y="3371851"/>
            <a:ext cx="1699375" cy="369332"/>
          </a:xfrm>
          <a:prstGeom prst="rect">
            <a:avLst/>
          </a:prstGeom>
          <a:noFill/>
        </p:spPr>
        <p:txBody>
          <a:bodyPr wrap="none" rtlCol="0">
            <a:spAutoFit/>
          </a:bodyPr>
          <a:lstStyle/>
          <a:p>
            <a:pPr algn="ctr"/>
            <a:r>
              <a:rPr lang="en-US"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rPr>
              <a:t>Freddy Garcia</a:t>
            </a:r>
            <a:endParaRPr lang="id-ID" dirty="0">
              <a:solidFill>
                <a:srgbClr val="619014"/>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2" name="TextBox 47">
            <a:extLst>
              <a:ext uri="{FF2B5EF4-FFF2-40B4-BE49-F238E27FC236}">
                <a16:creationId xmlns="" xmlns:a16="http://schemas.microsoft.com/office/drawing/2014/main" id="{CF50ABA1-21C7-467D-AEB8-67705C993B79}"/>
              </a:ext>
            </a:extLst>
          </p:cNvPr>
          <p:cNvSpPr txBox="1"/>
          <p:nvPr/>
        </p:nvSpPr>
        <p:spPr>
          <a:xfrm>
            <a:off x="9860010" y="3716723"/>
            <a:ext cx="785792" cy="261610"/>
          </a:xfrm>
          <a:prstGeom prst="rect">
            <a:avLst/>
          </a:prstGeom>
          <a:noFill/>
        </p:spPr>
        <p:txBody>
          <a:bodyPr wrap="none" rtlCol="0">
            <a:spAutoFit/>
          </a:bodyPr>
          <a:lstStyle/>
          <a:p>
            <a:pPr algn="ctr"/>
            <a:r>
              <a:rPr lang="en-US" sz="1100" dirty="0">
                <a:solidFill>
                  <a:prstClr val="black">
                    <a:lumMod val="85000"/>
                    <a:lumOff val="1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Designer</a:t>
            </a:r>
            <a:endParaRPr lang="id-ID" sz="1100" dirty="0">
              <a:solidFill>
                <a:prstClr val="black">
                  <a:lumMod val="85000"/>
                  <a:lumOff val="1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23696163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7000">
        <p15:prstTrans prst="pageCurlDouble"/>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0-#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75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0-#ppt_w/2"/>
                                          </p:val>
                                        </p:tav>
                                        <p:tav tm="100000">
                                          <p:val>
                                            <p:strVal val="#ppt_x"/>
                                          </p:val>
                                        </p:tav>
                                      </p:tavLst>
                                    </p:anim>
                                    <p:anim calcmode="lin" valueType="num">
                                      <p:cBhvr additive="base">
                                        <p:cTn id="25" dur="500" fill="hold"/>
                                        <p:tgtEl>
                                          <p:spTgt spid="20"/>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strVal val="#ppt_x"/>
                                          </p:val>
                                        </p:tav>
                                        <p:tav tm="100000">
                                          <p:val>
                                            <p:strVal val="#ppt_x"/>
                                          </p:val>
                                        </p:tav>
                                      </p:tavLst>
                                    </p:anim>
                                    <p:anim calcmode="lin" valueType="num">
                                      <p:cBhvr>
                                        <p:cTn id="31" dur="500" fill="hold"/>
                                        <p:tgtEl>
                                          <p:spTgt spid="2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5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anim calcmode="lin" valueType="num">
                                      <p:cBhvr>
                                        <p:cTn id="35" dur="500" fill="hold"/>
                                        <p:tgtEl>
                                          <p:spTgt spid="28"/>
                                        </p:tgtEl>
                                        <p:attrNameLst>
                                          <p:attrName>ppt_x</p:attrName>
                                        </p:attrNameLst>
                                      </p:cBhvr>
                                      <p:tavLst>
                                        <p:tav tm="0">
                                          <p:val>
                                            <p:strVal val="#ppt_x"/>
                                          </p:val>
                                        </p:tav>
                                        <p:tav tm="100000">
                                          <p:val>
                                            <p:strVal val="#ppt_x"/>
                                          </p:val>
                                        </p:tav>
                                      </p:tavLst>
                                    </p:anim>
                                    <p:anim calcmode="lin" valueType="num">
                                      <p:cBhvr>
                                        <p:cTn id="36" dur="500" fill="hold"/>
                                        <p:tgtEl>
                                          <p:spTgt spid="2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anim calcmode="lin" valueType="num">
                                      <p:cBhvr>
                                        <p:cTn id="40" dur="500" fill="hold"/>
                                        <p:tgtEl>
                                          <p:spTgt spid="22"/>
                                        </p:tgtEl>
                                        <p:attrNameLst>
                                          <p:attrName>ppt_x</p:attrName>
                                        </p:attrNameLst>
                                      </p:cBhvr>
                                      <p:tavLst>
                                        <p:tav tm="0">
                                          <p:val>
                                            <p:strVal val="#ppt_x"/>
                                          </p:val>
                                        </p:tav>
                                        <p:tav tm="100000">
                                          <p:val>
                                            <p:strVal val="#ppt_x"/>
                                          </p:val>
                                        </p:tav>
                                      </p:tavLst>
                                    </p:anim>
                                    <p:anim calcmode="lin" valueType="num">
                                      <p:cBhvr>
                                        <p:cTn id="41" dur="500" fill="hold"/>
                                        <p:tgtEl>
                                          <p:spTgt spid="2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75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anim calcmode="lin" valueType="num">
                                      <p:cBhvr>
                                        <p:cTn id="45" dur="500" fill="hold"/>
                                        <p:tgtEl>
                                          <p:spTgt spid="23"/>
                                        </p:tgtEl>
                                        <p:attrNameLst>
                                          <p:attrName>ppt_x</p:attrName>
                                        </p:attrNameLst>
                                      </p:cBhvr>
                                      <p:tavLst>
                                        <p:tav tm="0">
                                          <p:val>
                                            <p:strVal val="#ppt_x"/>
                                          </p:val>
                                        </p:tav>
                                        <p:tav tm="100000">
                                          <p:val>
                                            <p:strVal val="#ppt_x"/>
                                          </p:val>
                                        </p:tav>
                                      </p:tavLst>
                                    </p:anim>
                                    <p:anim calcmode="lin" valueType="num">
                                      <p:cBhvr>
                                        <p:cTn id="46" dur="500" fill="hold"/>
                                        <p:tgtEl>
                                          <p:spTgt spid="2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00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anim calcmode="lin" valueType="num">
                                      <p:cBhvr>
                                        <p:cTn id="50" dur="500" fill="hold"/>
                                        <p:tgtEl>
                                          <p:spTgt spid="34"/>
                                        </p:tgtEl>
                                        <p:attrNameLst>
                                          <p:attrName>ppt_x</p:attrName>
                                        </p:attrNameLst>
                                      </p:cBhvr>
                                      <p:tavLst>
                                        <p:tav tm="0">
                                          <p:val>
                                            <p:strVal val="#ppt_x"/>
                                          </p:val>
                                        </p:tav>
                                        <p:tav tm="100000">
                                          <p:val>
                                            <p:strVal val="#ppt_x"/>
                                          </p:val>
                                        </p:tav>
                                      </p:tavLst>
                                    </p:anim>
                                    <p:anim calcmode="lin" valueType="num">
                                      <p:cBhvr>
                                        <p:cTn id="51" dur="500" fill="hold"/>
                                        <p:tgtEl>
                                          <p:spTgt spid="3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25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anim calcmode="lin" valueType="num">
                                      <p:cBhvr>
                                        <p:cTn id="55" dur="500" fill="hold"/>
                                        <p:tgtEl>
                                          <p:spTgt spid="35"/>
                                        </p:tgtEl>
                                        <p:attrNameLst>
                                          <p:attrName>ppt_x</p:attrName>
                                        </p:attrNameLst>
                                      </p:cBhvr>
                                      <p:tavLst>
                                        <p:tav tm="0">
                                          <p:val>
                                            <p:strVal val="#ppt_x"/>
                                          </p:val>
                                        </p:tav>
                                        <p:tav tm="100000">
                                          <p:val>
                                            <p:strVal val="#ppt_x"/>
                                          </p:val>
                                        </p:tav>
                                      </p:tavLst>
                                    </p:anim>
                                    <p:anim calcmode="lin" valueType="num">
                                      <p:cBhvr>
                                        <p:cTn id="56" dur="500" fill="hold"/>
                                        <p:tgtEl>
                                          <p:spTgt spid="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150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anim calcmode="lin" valueType="num">
                                      <p:cBhvr>
                                        <p:cTn id="60" dur="500" fill="hold"/>
                                        <p:tgtEl>
                                          <p:spTgt spid="29"/>
                                        </p:tgtEl>
                                        <p:attrNameLst>
                                          <p:attrName>ppt_x</p:attrName>
                                        </p:attrNameLst>
                                      </p:cBhvr>
                                      <p:tavLst>
                                        <p:tav tm="0">
                                          <p:val>
                                            <p:strVal val="#ppt_x"/>
                                          </p:val>
                                        </p:tav>
                                        <p:tav tm="100000">
                                          <p:val>
                                            <p:strVal val="#ppt_x"/>
                                          </p:val>
                                        </p:tav>
                                      </p:tavLst>
                                    </p:anim>
                                    <p:anim calcmode="lin" valueType="num">
                                      <p:cBhvr>
                                        <p:cTn id="61" dur="500" fill="hold"/>
                                        <p:tgtEl>
                                          <p:spTgt spid="2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75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anim calcmode="lin" valueType="num">
                                      <p:cBhvr>
                                        <p:cTn id="65" dur="500" fill="hold"/>
                                        <p:tgtEl>
                                          <p:spTgt spid="30"/>
                                        </p:tgtEl>
                                        <p:attrNameLst>
                                          <p:attrName>ppt_x</p:attrName>
                                        </p:attrNameLst>
                                      </p:cBhvr>
                                      <p:tavLst>
                                        <p:tav tm="0">
                                          <p:val>
                                            <p:strVal val="#ppt_x"/>
                                          </p:val>
                                        </p:tav>
                                        <p:tav tm="100000">
                                          <p:val>
                                            <p:strVal val="#ppt_x"/>
                                          </p:val>
                                        </p:tav>
                                      </p:tavLst>
                                    </p:anim>
                                    <p:anim calcmode="lin" valueType="num">
                                      <p:cBhvr>
                                        <p:cTn id="66" dur="500" fill="hold"/>
                                        <p:tgtEl>
                                          <p:spTgt spid="3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0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anim calcmode="lin" valueType="num">
                                      <p:cBhvr>
                                        <p:cTn id="70" dur="500" fill="hold"/>
                                        <p:tgtEl>
                                          <p:spTgt spid="41"/>
                                        </p:tgtEl>
                                        <p:attrNameLst>
                                          <p:attrName>ppt_x</p:attrName>
                                        </p:attrNameLst>
                                      </p:cBhvr>
                                      <p:tavLst>
                                        <p:tav tm="0">
                                          <p:val>
                                            <p:strVal val="#ppt_x"/>
                                          </p:val>
                                        </p:tav>
                                        <p:tav tm="100000">
                                          <p:val>
                                            <p:strVal val="#ppt_x"/>
                                          </p:val>
                                        </p:tav>
                                      </p:tavLst>
                                    </p:anim>
                                    <p:anim calcmode="lin" valueType="num">
                                      <p:cBhvr>
                                        <p:cTn id="71" dur="500" fill="hold"/>
                                        <p:tgtEl>
                                          <p:spTgt spid="4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250"/>
                                  </p:stCondLst>
                                  <p:childTnLst>
                                    <p:set>
                                      <p:cBhvr>
                                        <p:cTn id="73" dur="1" fill="hold">
                                          <p:stCondLst>
                                            <p:cond delay="0"/>
                                          </p:stCondLst>
                                        </p:cTn>
                                        <p:tgtEl>
                                          <p:spTgt spid="42"/>
                                        </p:tgtEl>
                                        <p:attrNameLst>
                                          <p:attrName>style.visibility</p:attrName>
                                        </p:attrNameLst>
                                      </p:cBhvr>
                                      <p:to>
                                        <p:strVal val="visible"/>
                                      </p:to>
                                    </p:set>
                                    <p:animEffect transition="in" filter="fade">
                                      <p:cBhvr>
                                        <p:cTn id="74" dur="500"/>
                                        <p:tgtEl>
                                          <p:spTgt spid="42"/>
                                        </p:tgtEl>
                                      </p:cBhvr>
                                    </p:animEffect>
                                    <p:anim calcmode="lin" valueType="num">
                                      <p:cBhvr>
                                        <p:cTn id="75" dur="500" fill="hold"/>
                                        <p:tgtEl>
                                          <p:spTgt spid="42"/>
                                        </p:tgtEl>
                                        <p:attrNameLst>
                                          <p:attrName>ppt_x</p:attrName>
                                        </p:attrNameLst>
                                      </p:cBhvr>
                                      <p:tavLst>
                                        <p:tav tm="0">
                                          <p:val>
                                            <p:strVal val="#ppt_x"/>
                                          </p:val>
                                        </p:tav>
                                        <p:tav tm="100000">
                                          <p:val>
                                            <p:strVal val="#ppt_x"/>
                                          </p:val>
                                        </p:tav>
                                      </p:tavLst>
                                    </p:anim>
                                    <p:anim calcmode="lin" valueType="num">
                                      <p:cBhvr>
                                        <p:cTn id="76" dur="500" fill="hold"/>
                                        <p:tgtEl>
                                          <p:spTgt spid="42"/>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250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500"/>
                                        <p:tgtEl>
                                          <p:spTgt spid="36"/>
                                        </p:tgtEl>
                                      </p:cBhvr>
                                    </p:animEffect>
                                    <p:anim calcmode="lin" valueType="num">
                                      <p:cBhvr>
                                        <p:cTn id="80" dur="500" fill="hold"/>
                                        <p:tgtEl>
                                          <p:spTgt spid="36"/>
                                        </p:tgtEl>
                                        <p:attrNameLst>
                                          <p:attrName>ppt_x</p:attrName>
                                        </p:attrNameLst>
                                      </p:cBhvr>
                                      <p:tavLst>
                                        <p:tav tm="0">
                                          <p:val>
                                            <p:strVal val="#ppt_x"/>
                                          </p:val>
                                        </p:tav>
                                        <p:tav tm="100000">
                                          <p:val>
                                            <p:strVal val="#ppt_x"/>
                                          </p:val>
                                        </p:tav>
                                      </p:tavLst>
                                    </p:anim>
                                    <p:anim calcmode="lin" valueType="num">
                                      <p:cBhvr>
                                        <p:cTn id="81" dur="500" fill="hold"/>
                                        <p:tgtEl>
                                          <p:spTgt spid="36"/>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275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anim calcmode="lin" valueType="num">
                                      <p:cBhvr>
                                        <p:cTn id="85" dur="500" fill="hold"/>
                                        <p:tgtEl>
                                          <p:spTgt spid="37"/>
                                        </p:tgtEl>
                                        <p:attrNameLst>
                                          <p:attrName>ppt_x</p:attrName>
                                        </p:attrNameLst>
                                      </p:cBhvr>
                                      <p:tavLst>
                                        <p:tav tm="0">
                                          <p:val>
                                            <p:strVal val="#ppt_x"/>
                                          </p:val>
                                        </p:tav>
                                        <p:tav tm="100000">
                                          <p:val>
                                            <p:strVal val="#ppt_x"/>
                                          </p:val>
                                        </p:tav>
                                      </p:tavLst>
                                    </p:anim>
                                    <p:anim calcmode="lin" valueType="num">
                                      <p:cBhvr>
                                        <p:cTn id="86"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p:bldP spid="19" grpId="0" animBg="1"/>
      <p:bldP spid="20" grpId="0" animBg="1"/>
      <p:bldP spid="21" grpId="0"/>
      <p:bldP spid="22" grpId="0"/>
      <p:bldP spid="27" grpId="0"/>
      <p:bldP spid="28" grpId="0"/>
      <p:bldP spid="29" grpId="0"/>
      <p:bldP spid="34" grpId="0"/>
      <p:bldP spid="35" grpId="0"/>
      <p:bldP spid="36"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C7E2AB"/>
            </a:gs>
            <a:gs pos="98842">
              <a:srgbClr val="C7E2AB"/>
            </a:gs>
            <a:gs pos="71000">
              <a:schemeClr val="bg1"/>
            </a:gs>
            <a:gs pos="28000">
              <a:schemeClr val="bg1"/>
            </a:gs>
          </a:gsLst>
          <a:lin ang="16200000" scaled="1"/>
          <a:tileRect/>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8889"/>
            <a:ext cx="12192000" cy="929111"/>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5647305"/>
            <a:ext cx="12192000" cy="1125989"/>
          </a:xfrm>
          <a:prstGeom prst="rect">
            <a:avLst/>
          </a:prstGeom>
        </p:spPr>
      </p:pic>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675" y="-1312184"/>
            <a:ext cx="12192000" cy="5729517"/>
          </a:xfrm>
          <a:prstGeom prst="rect">
            <a:avLst/>
          </a:prstGeom>
        </p:spPr>
      </p:pic>
      <p:pic>
        <p:nvPicPr>
          <p:cNvPr id="62" name="图片 61">
            <a:extLst>
              <a:ext uri="{FF2B5EF4-FFF2-40B4-BE49-F238E27FC236}">
                <a16:creationId xmlns="" xmlns:a16="http://schemas.microsoft.com/office/drawing/2014/main" id="{FA6BBE37-69A3-4EC1-A1C3-6D74313F823D}"/>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098800" y="650265"/>
            <a:ext cx="6343650" cy="5560034"/>
          </a:xfrm>
          <a:custGeom>
            <a:avLst/>
            <a:gdLst>
              <a:gd name="connsiteX0" fmla="*/ 1173885 w 6343650"/>
              <a:gd name="connsiteY0" fmla="*/ 0 h 5560034"/>
              <a:gd name="connsiteX1" fmla="*/ 4407693 w 6343650"/>
              <a:gd name="connsiteY1" fmla="*/ 0 h 5560034"/>
              <a:gd name="connsiteX2" fmla="*/ 5283200 w 6343650"/>
              <a:gd name="connsiteY2" fmla="*/ 95848 h 5560034"/>
              <a:gd name="connsiteX3" fmla="*/ 6343650 w 6343650"/>
              <a:gd name="connsiteY3" fmla="*/ 2959698 h 5560034"/>
              <a:gd name="connsiteX4" fmla="*/ 3872451 w 6343650"/>
              <a:gd name="connsiteY4" fmla="*/ 5560034 h 5560034"/>
              <a:gd name="connsiteX5" fmla="*/ 2342965 w 6343650"/>
              <a:gd name="connsiteY5" fmla="*/ 5560034 h 5560034"/>
              <a:gd name="connsiteX6" fmla="*/ 698500 w 6343650"/>
              <a:gd name="connsiteY6" fmla="*/ 5296498 h 5560034"/>
              <a:gd name="connsiteX7" fmla="*/ 0 w 6343650"/>
              <a:gd name="connsiteY7" fmla="*/ 1734148 h 556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3650" h="5560034">
                <a:moveTo>
                  <a:pt x="1173885" y="0"/>
                </a:moveTo>
                <a:lnTo>
                  <a:pt x="4407693" y="0"/>
                </a:lnTo>
                <a:lnTo>
                  <a:pt x="5283200" y="95848"/>
                </a:lnTo>
                <a:lnTo>
                  <a:pt x="6343650" y="2959698"/>
                </a:lnTo>
                <a:lnTo>
                  <a:pt x="3872451" y="5560034"/>
                </a:lnTo>
                <a:lnTo>
                  <a:pt x="2342965" y="5560034"/>
                </a:lnTo>
                <a:lnTo>
                  <a:pt x="698500" y="5296498"/>
                </a:lnTo>
                <a:lnTo>
                  <a:pt x="0" y="1734148"/>
                </a:lnTo>
                <a:close/>
              </a:path>
            </a:pathLst>
          </a:custGeom>
        </p:spPr>
      </p:pic>
      <p:sp>
        <p:nvSpPr>
          <p:cNvPr id="63" name="Oval 13">
            <a:extLst>
              <a:ext uri="{FF2B5EF4-FFF2-40B4-BE49-F238E27FC236}">
                <a16:creationId xmlns="" xmlns:a16="http://schemas.microsoft.com/office/drawing/2014/main" id="{11318B5F-5948-4E17-89FA-235C6D3F72F6}"/>
              </a:ext>
            </a:extLst>
          </p:cNvPr>
          <p:cNvSpPr>
            <a:spLocks noChangeArrowheads="1"/>
          </p:cNvSpPr>
          <p:nvPr/>
        </p:nvSpPr>
        <p:spPr bwMode="auto">
          <a:xfrm>
            <a:off x="3940717" y="1042856"/>
            <a:ext cx="4177215" cy="4177215"/>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4" name="文本框 63">
            <a:extLst>
              <a:ext uri="{FF2B5EF4-FFF2-40B4-BE49-F238E27FC236}">
                <a16:creationId xmlns="" xmlns:a16="http://schemas.microsoft.com/office/drawing/2014/main" id="{AB6DE710-0E76-4F0B-9CCE-2247AA00922E}"/>
              </a:ext>
            </a:extLst>
          </p:cNvPr>
          <p:cNvSpPr txBox="1"/>
          <p:nvPr/>
        </p:nvSpPr>
        <p:spPr>
          <a:xfrm>
            <a:off x="5000604" y="2879594"/>
            <a:ext cx="25400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619014"/>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单击此处添加文字标题</a:t>
            </a:r>
          </a:p>
        </p:txBody>
      </p:sp>
      <p:sp>
        <p:nvSpPr>
          <p:cNvPr id="4" name="文本框 3">
            <a:extLst>
              <a:ext uri="{FF2B5EF4-FFF2-40B4-BE49-F238E27FC236}">
                <a16:creationId xmlns="" xmlns:a16="http://schemas.microsoft.com/office/drawing/2014/main" id="{6A148C3F-C977-4D67-9346-FC9AB2AAF719}"/>
              </a:ext>
            </a:extLst>
          </p:cNvPr>
          <p:cNvSpPr txBox="1"/>
          <p:nvPr/>
        </p:nvSpPr>
        <p:spPr>
          <a:xfrm>
            <a:off x="5499100" y="2502871"/>
            <a:ext cx="11938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65000"/>
                    <a:lumOff val="35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PART  02</a:t>
            </a:r>
            <a:endParaRPr kumimoji="0" lang="zh-CN" altLang="en-US" sz="2000" b="0" i="0" u="none" strike="noStrike" kern="1200" cap="none" spc="0" normalizeH="0" baseline="0" noProof="0" dirty="0">
              <a:ln>
                <a:noFill/>
              </a:ln>
              <a:solidFill>
                <a:prstClr val="black">
                  <a:lumMod val="65000"/>
                  <a:lumOff val="35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5" name="矩形 64">
            <a:extLst>
              <a:ext uri="{FF2B5EF4-FFF2-40B4-BE49-F238E27FC236}">
                <a16:creationId xmlns="" xmlns:a16="http://schemas.microsoft.com/office/drawing/2014/main" id="{D23E24C4-AEE3-4765-BA60-EAA1D2DFAA78}"/>
              </a:ext>
            </a:extLst>
          </p:cNvPr>
          <p:cNvSpPr/>
          <p:nvPr/>
        </p:nvSpPr>
        <p:spPr>
          <a:xfrm>
            <a:off x="4092920" y="3207258"/>
            <a:ext cx="3872807" cy="793872"/>
          </a:xfrm>
          <a:prstGeom prst="rect">
            <a:avLst/>
          </a:prstGeom>
        </p:spPr>
        <p:txBody>
          <a:bodyPr wrap="square">
            <a:spAutoFit/>
          </a:bodyPr>
          <a:lstStyle/>
          <a:p>
            <a:pPr marL="0" marR="0" lvl="0" indent="0" algn="ctr" defTabSz="914400" rtl="0" eaLnBrk="1" fontAlgn="auto" latinLnBrk="0" hangingPunct="1">
              <a:lnSpc>
                <a:spcPct val="200000"/>
              </a:lnSpc>
              <a:spcBef>
                <a:spcPts val="0"/>
              </a:spcBef>
              <a:spcAft>
                <a:spcPts val="0"/>
              </a:spcAft>
              <a:buClr>
                <a:srgbClr val="E7E6E6">
                  <a:lumMod val="10000"/>
                </a:srgbClr>
              </a:buClr>
              <a:buSzTx/>
              <a:buFontTx/>
              <a:buNone/>
              <a:tabLst/>
              <a:defRPr/>
            </a:pPr>
            <a:r>
              <a:rPr kumimoji="0" lang="en-US" altLang="zh-CN" sz="800" b="0" i="0" u="none" strike="noStrike" kern="1200" cap="none" spc="0" normalizeH="0" baseline="0" noProof="0" dirty="0">
                <a:ln>
                  <a:noFill/>
                </a:ln>
                <a:solidFill>
                  <a:prstClr val="black">
                    <a:lumMod val="50000"/>
                    <a:lumOff val="50000"/>
                  </a:prstClr>
                </a:solidFill>
                <a:effectLst/>
                <a:uLnTx/>
                <a:uFillTx/>
                <a:latin typeface="Microsoft JhengHei UI" panose="020B0604030504040204" pitchFamily="34" charset="-120"/>
                <a:ea typeface="微软雅黑" panose="020B0503020204020204" pitchFamily="34" charset="-122"/>
                <a:cs typeface="+mn-ea"/>
                <a:sym typeface="Microsoft JhengHei UI" panose="020B0604030504040204" pitchFamily="34" charset="-120"/>
              </a:rPr>
              <a:t>By faith I mean a vision of good one cherishes and the enthusiasm that pushes one to seek its fulfillment regardless of obstacles. By faith I By faith I mean</a:t>
            </a:r>
          </a:p>
        </p:txBody>
      </p:sp>
    </p:spTree>
    <p:extLst>
      <p:ext uri="{BB962C8B-B14F-4D97-AF65-F5344CB8AC3E}">
        <p14:creationId xmlns:p14="http://schemas.microsoft.com/office/powerpoint/2010/main" val="31896055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占位符 36">
            <a:extLst>
              <a:ext uri="{FF2B5EF4-FFF2-40B4-BE49-F238E27FC236}">
                <a16:creationId xmlns="" xmlns:a16="http://schemas.microsoft.com/office/drawing/2014/main" id="{AB35F1D3-783C-4846-916F-89B83F82BD01}"/>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5002110" y="2128888"/>
            <a:ext cx="2774951" cy="1547762"/>
          </a:xfrm>
        </p:spPr>
      </p:pic>
      <p:pic>
        <p:nvPicPr>
          <p:cNvPr id="39" name="图片占位符 38">
            <a:extLst>
              <a:ext uri="{FF2B5EF4-FFF2-40B4-BE49-F238E27FC236}">
                <a16:creationId xmlns="" xmlns:a16="http://schemas.microsoft.com/office/drawing/2014/main" id="{7B2E050A-4F95-4189-8DFB-D9C7A1457504}"/>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a:xfrm>
            <a:off x="8218610" y="2128888"/>
            <a:ext cx="2774951" cy="1547762"/>
          </a:xfrm>
        </p:spPr>
      </p:pic>
      <p:sp>
        <p:nvSpPr>
          <p:cNvPr id="10" name="TextBox 4">
            <a:extLst>
              <a:ext uri="{FF2B5EF4-FFF2-40B4-BE49-F238E27FC236}">
                <a16:creationId xmlns="" xmlns:a16="http://schemas.microsoft.com/office/drawing/2014/main" id="{8F3E1F56-1F24-4414-83E8-AE4F1ABA6501}"/>
              </a:ext>
            </a:extLst>
          </p:cNvPr>
          <p:cNvSpPr txBox="1"/>
          <p:nvPr/>
        </p:nvSpPr>
        <p:spPr>
          <a:xfrm>
            <a:off x="1193878" y="510461"/>
            <a:ext cx="2824535" cy="1938992"/>
          </a:xfrm>
          <a:prstGeom prst="rect">
            <a:avLst/>
          </a:prstGeom>
          <a:noFill/>
        </p:spPr>
        <p:txBody>
          <a:bodyPr wrap="square" rtlCol="0">
            <a:spAutoFit/>
          </a:bodyPr>
          <a:lstStyle/>
          <a:p>
            <a:pPr algn="r"/>
            <a:r>
              <a:rPr lang="en-US" sz="4000" dirty="0">
                <a:solidFill>
                  <a:prstClr val="black">
                    <a:lumMod val="85000"/>
                    <a:lumOff val="1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WE ARE </a:t>
            </a:r>
            <a:r>
              <a:rPr lang="en-US" sz="4000" dirty="0">
                <a:solidFill>
                  <a:srgbClr val="619014"/>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CREATIVE </a:t>
            </a:r>
            <a:r>
              <a:rPr lang="en-US" sz="4000" dirty="0">
                <a:solidFill>
                  <a:prstClr val="black">
                    <a:lumMod val="85000"/>
                    <a:lumOff val="1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rPr>
              <a:t>TEAM</a:t>
            </a:r>
            <a:endParaRPr lang="id-ID" sz="4000" dirty="0">
              <a:solidFill>
                <a:prstClr val="black">
                  <a:lumMod val="85000"/>
                  <a:lumOff val="15000"/>
                </a:prstClr>
              </a:solidFill>
              <a:latin typeface="Microsoft JhengHei UI" panose="020B0604030504040204" pitchFamily="34" charset="-120"/>
              <a:ea typeface="微软雅黑" panose="020B0503020204020204" pitchFamily="34" charset="-122"/>
              <a:cs typeface="Liberation Sans" panose="020B0604020202020204" pitchFamily="34" charset="0"/>
              <a:sym typeface="Microsoft JhengHei UI" panose="020B0604030504040204" pitchFamily="34" charset="-120"/>
            </a:endParaRPr>
          </a:p>
        </p:txBody>
      </p:sp>
      <p:sp>
        <p:nvSpPr>
          <p:cNvPr id="11" name="Right Triangle 5">
            <a:extLst>
              <a:ext uri="{FF2B5EF4-FFF2-40B4-BE49-F238E27FC236}">
                <a16:creationId xmlns="" xmlns:a16="http://schemas.microsoft.com/office/drawing/2014/main" id="{00560E39-5CA4-4745-9C8F-BEC9AB723E87}"/>
              </a:ext>
            </a:extLst>
          </p:cNvPr>
          <p:cNvSpPr/>
          <p:nvPr/>
        </p:nvSpPr>
        <p:spPr>
          <a:xfrm flipH="1" flipV="1">
            <a:off x="3648935" y="2595610"/>
            <a:ext cx="220824" cy="220824"/>
          </a:xfrm>
          <a:prstGeom prst="rtTriangle">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lumMod val="95000"/>
                </a:prstClr>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 name="Rectangle: Rounded Corners 6">
            <a:extLst>
              <a:ext uri="{FF2B5EF4-FFF2-40B4-BE49-F238E27FC236}">
                <a16:creationId xmlns="" xmlns:a16="http://schemas.microsoft.com/office/drawing/2014/main" id="{390D1CE7-AA33-458D-9F77-C8B7F1DB2B51}"/>
              </a:ext>
            </a:extLst>
          </p:cNvPr>
          <p:cNvSpPr/>
          <p:nvPr/>
        </p:nvSpPr>
        <p:spPr>
          <a:xfrm>
            <a:off x="2936499" y="5483438"/>
            <a:ext cx="968639" cy="292603"/>
          </a:xfrm>
          <a:prstGeom prst="roundRect">
            <a:avLst>
              <a:gd name="adj" fmla="val 50000"/>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rPr>
              <a:t>Read More</a:t>
            </a:r>
            <a:endParaRPr kumimoji="0" lang="id-ID" sz="700" b="0" i="0" u="none" strike="noStrike" kern="0" cap="none" spc="0" normalizeH="0" baseline="0" noProof="0" dirty="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 name="Text Placeholder 4">
            <a:extLst>
              <a:ext uri="{FF2B5EF4-FFF2-40B4-BE49-F238E27FC236}">
                <a16:creationId xmlns="" xmlns:a16="http://schemas.microsoft.com/office/drawing/2014/main" id="{0A650892-7668-44F2-9A66-1E90B1D2A962}"/>
              </a:ext>
            </a:extLst>
          </p:cNvPr>
          <p:cNvSpPr txBox="1">
            <a:spLocks/>
          </p:cNvSpPr>
          <p:nvPr/>
        </p:nvSpPr>
        <p:spPr>
          <a:xfrm>
            <a:off x="1043740" y="4152383"/>
            <a:ext cx="2974672" cy="12008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14000"/>
              </a:lnSpc>
              <a:buFont typeface="Arial" panose="020B0604020202020204" pitchFamily="34" charset="0"/>
              <a:buNone/>
              <a:defRPr/>
            </a:pPr>
            <a:r>
              <a:rPr lang="id-ID" sz="1200" b="1" dirty="0">
                <a:solidFill>
                  <a:prstClr val="black">
                    <a:lumMod val="65000"/>
                    <a:lumOff val="3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Ut wisi enim ad minim veniam, quis nostrud exerci. exerci</a:t>
            </a:r>
          </a:p>
        </p:txBody>
      </p:sp>
      <p:sp>
        <p:nvSpPr>
          <p:cNvPr id="14" name="TextBox 12">
            <a:extLst>
              <a:ext uri="{FF2B5EF4-FFF2-40B4-BE49-F238E27FC236}">
                <a16:creationId xmlns="" xmlns:a16="http://schemas.microsoft.com/office/drawing/2014/main" id="{E9A0919D-ABAE-409D-A735-6CE4ED8CE371}"/>
              </a:ext>
            </a:extLst>
          </p:cNvPr>
          <p:cNvSpPr txBox="1"/>
          <p:nvPr/>
        </p:nvSpPr>
        <p:spPr>
          <a:xfrm>
            <a:off x="7210609" y="4601390"/>
            <a:ext cx="500457" cy="276999"/>
          </a:xfrm>
          <a:prstGeom prst="rect">
            <a:avLst/>
          </a:prstGeom>
          <a:noFill/>
        </p:spPr>
        <p:txBody>
          <a:bodyPr wrap="none" rtlCol="0">
            <a:spAutoFit/>
          </a:bodyPr>
          <a:lstStyle/>
          <a:p>
            <a:pPr algn="r"/>
            <a:r>
              <a:rPr lang="en-US"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80%</a:t>
            </a:r>
            <a:endParaRPr lang="id-ID"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5" name="TextBox 13">
            <a:extLst>
              <a:ext uri="{FF2B5EF4-FFF2-40B4-BE49-F238E27FC236}">
                <a16:creationId xmlns="" xmlns:a16="http://schemas.microsoft.com/office/drawing/2014/main" id="{4651C6F2-2C17-4650-BB95-14984DE38111}"/>
              </a:ext>
            </a:extLst>
          </p:cNvPr>
          <p:cNvSpPr txBox="1"/>
          <p:nvPr/>
        </p:nvSpPr>
        <p:spPr>
          <a:xfrm>
            <a:off x="4905724" y="4651213"/>
            <a:ext cx="986489" cy="276999"/>
          </a:xfrm>
          <a:prstGeom prst="rect">
            <a:avLst/>
          </a:prstGeom>
          <a:noFill/>
        </p:spPr>
        <p:txBody>
          <a:bodyPr wrap="none" rtlCol="0">
            <a:spAutoFit/>
          </a:bodyPr>
          <a:lstStyle/>
          <a:p>
            <a:r>
              <a:rPr lang="en-US"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Photoshop</a:t>
            </a:r>
            <a:endParaRPr lang="id-ID"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6" name="Rectangle: Rounded Corners 10">
            <a:extLst>
              <a:ext uri="{FF2B5EF4-FFF2-40B4-BE49-F238E27FC236}">
                <a16:creationId xmlns="" xmlns:a16="http://schemas.microsoft.com/office/drawing/2014/main" id="{7A1FDD2C-4C48-4F6F-A2C3-D1AC807F7B71}"/>
              </a:ext>
            </a:extLst>
          </p:cNvPr>
          <p:cNvSpPr/>
          <p:nvPr/>
        </p:nvSpPr>
        <p:spPr>
          <a:xfrm>
            <a:off x="5001881" y="4978034"/>
            <a:ext cx="2601687" cy="45719"/>
          </a:xfrm>
          <a:prstGeom prst="round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7" name="Rectangle: Rounded Corners 11">
            <a:extLst>
              <a:ext uri="{FF2B5EF4-FFF2-40B4-BE49-F238E27FC236}">
                <a16:creationId xmlns="" xmlns:a16="http://schemas.microsoft.com/office/drawing/2014/main" id="{D892DDF1-C43A-4142-8221-8883FDBCF44F}"/>
              </a:ext>
            </a:extLst>
          </p:cNvPr>
          <p:cNvSpPr/>
          <p:nvPr/>
        </p:nvSpPr>
        <p:spPr>
          <a:xfrm>
            <a:off x="5001882" y="4978034"/>
            <a:ext cx="2070509" cy="45719"/>
          </a:xfrm>
          <a:prstGeom prst="roundRect">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8" name="Rectangle: Rounded Corners 14">
            <a:extLst>
              <a:ext uri="{FF2B5EF4-FFF2-40B4-BE49-F238E27FC236}">
                <a16:creationId xmlns="" xmlns:a16="http://schemas.microsoft.com/office/drawing/2014/main" id="{B2A02679-844E-4198-BA05-F5E6493666B0}"/>
              </a:ext>
            </a:extLst>
          </p:cNvPr>
          <p:cNvSpPr/>
          <p:nvPr/>
        </p:nvSpPr>
        <p:spPr>
          <a:xfrm>
            <a:off x="5001881" y="5516100"/>
            <a:ext cx="2601687" cy="45719"/>
          </a:xfrm>
          <a:prstGeom prst="round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9" name="Rectangle: Rounded Corners 15">
            <a:extLst>
              <a:ext uri="{FF2B5EF4-FFF2-40B4-BE49-F238E27FC236}">
                <a16:creationId xmlns="" xmlns:a16="http://schemas.microsoft.com/office/drawing/2014/main" id="{76AC2F26-4F39-4E1C-AFE3-1A265CAE1FDF}"/>
              </a:ext>
            </a:extLst>
          </p:cNvPr>
          <p:cNvSpPr/>
          <p:nvPr/>
        </p:nvSpPr>
        <p:spPr>
          <a:xfrm>
            <a:off x="5001882" y="5516100"/>
            <a:ext cx="2202600" cy="45719"/>
          </a:xfrm>
          <a:prstGeom prst="roundRect">
            <a:avLst/>
          </a:prstGeom>
          <a:solidFill>
            <a:sysClr val="window" lastClr="FFFFFF">
              <a:lumMod val="6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0" name="TextBox 16">
            <a:extLst>
              <a:ext uri="{FF2B5EF4-FFF2-40B4-BE49-F238E27FC236}">
                <a16:creationId xmlns="" xmlns:a16="http://schemas.microsoft.com/office/drawing/2014/main" id="{A7204F48-B1EF-4DA3-B99A-2A560396C141}"/>
              </a:ext>
            </a:extLst>
          </p:cNvPr>
          <p:cNvSpPr txBox="1"/>
          <p:nvPr/>
        </p:nvSpPr>
        <p:spPr>
          <a:xfrm>
            <a:off x="7210608" y="5139456"/>
            <a:ext cx="500457" cy="276999"/>
          </a:xfrm>
          <a:prstGeom prst="rect">
            <a:avLst/>
          </a:prstGeom>
          <a:noFill/>
        </p:spPr>
        <p:txBody>
          <a:bodyPr wrap="none" rtlCol="0">
            <a:spAutoFit/>
          </a:bodyPr>
          <a:lstStyle/>
          <a:p>
            <a:pPr algn="r"/>
            <a:r>
              <a:rPr lang="en-US"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85%</a:t>
            </a:r>
            <a:endParaRPr lang="id-ID"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1" name="TextBox 17">
            <a:extLst>
              <a:ext uri="{FF2B5EF4-FFF2-40B4-BE49-F238E27FC236}">
                <a16:creationId xmlns="" xmlns:a16="http://schemas.microsoft.com/office/drawing/2014/main" id="{4C32ABA1-809C-4787-9A80-8E0E55408F42}"/>
              </a:ext>
            </a:extLst>
          </p:cNvPr>
          <p:cNvSpPr txBox="1"/>
          <p:nvPr/>
        </p:nvSpPr>
        <p:spPr>
          <a:xfrm>
            <a:off x="4905724" y="5189278"/>
            <a:ext cx="998415" cy="276999"/>
          </a:xfrm>
          <a:prstGeom prst="rect">
            <a:avLst/>
          </a:prstGeom>
          <a:noFill/>
        </p:spPr>
        <p:txBody>
          <a:bodyPr wrap="none" rtlCol="0">
            <a:spAutoFit/>
          </a:bodyPr>
          <a:lstStyle/>
          <a:p>
            <a:r>
              <a:rPr lang="en-US"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Corel Draw</a:t>
            </a:r>
            <a:endParaRPr lang="id-ID"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2" name="TextBox 19">
            <a:extLst>
              <a:ext uri="{FF2B5EF4-FFF2-40B4-BE49-F238E27FC236}">
                <a16:creationId xmlns="" xmlns:a16="http://schemas.microsoft.com/office/drawing/2014/main" id="{2C6C200B-0F36-4A9F-BB0C-A7B16C314BD2}"/>
              </a:ext>
            </a:extLst>
          </p:cNvPr>
          <p:cNvSpPr txBox="1"/>
          <p:nvPr/>
        </p:nvSpPr>
        <p:spPr>
          <a:xfrm>
            <a:off x="10523494" y="4601390"/>
            <a:ext cx="500457" cy="276999"/>
          </a:xfrm>
          <a:prstGeom prst="rect">
            <a:avLst/>
          </a:prstGeom>
          <a:noFill/>
        </p:spPr>
        <p:txBody>
          <a:bodyPr wrap="none" rtlCol="0">
            <a:spAutoFit/>
          </a:bodyPr>
          <a:lstStyle/>
          <a:p>
            <a:pPr algn="r"/>
            <a:r>
              <a:rPr lang="en-US"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80%</a:t>
            </a:r>
            <a:endParaRPr lang="id-ID"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3" name="TextBox 20">
            <a:extLst>
              <a:ext uri="{FF2B5EF4-FFF2-40B4-BE49-F238E27FC236}">
                <a16:creationId xmlns="" xmlns:a16="http://schemas.microsoft.com/office/drawing/2014/main" id="{3895A2C0-7FEA-4A68-A2E8-6EC5D0A37061}"/>
              </a:ext>
            </a:extLst>
          </p:cNvPr>
          <p:cNvSpPr txBox="1"/>
          <p:nvPr/>
        </p:nvSpPr>
        <p:spPr>
          <a:xfrm>
            <a:off x="8218610" y="4651213"/>
            <a:ext cx="986489" cy="276999"/>
          </a:xfrm>
          <a:prstGeom prst="rect">
            <a:avLst/>
          </a:prstGeom>
          <a:noFill/>
        </p:spPr>
        <p:txBody>
          <a:bodyPr wrap="none" rtlCol="0">
            <a:spAutoFit/>
          </a:bodyPr>
          <a:lstStyle/>
          <a:p>
            <a:r>
              <a:rPr lang="en-US"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Photoshop</a:t>
            </a:r>
            <a:endParaRPr lang="id-ID"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4" name="Rectangle: Rounded Corners 21">
            <a:extLst>
              <a:ext uri="{FF2B5EF4-FFF2-40B4-BE49-F238E27FC236}">
                <a16:creationId xmlns="" xmlns:a16="http://schemas.microsoft.com/office/drawing/2014/main" id="{0B0762D9-B5FB-40FA-AF60-D6C3A2663D9A}"/>
              </a:ext>
            </a:extLst>
          </p:cNvPr>
          <p:cNvSpPr/>
          <p:nvPr/>
        </p:nvSpPr>
        <p:spPr>
          <a:xfrm>
            <a:off x="8314767" y="4978034"/>
            <a:ext cx="2601687" cy="45719"/>
          </a:xfrm>
          <a:prstGeom prst="round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5" name="Rectangle: Rounded Corners 22">
            <a:extLst>
              <a:ext uri="{FF2B5EF4-FFF2-40B4-BE49-F238E27FC236}">
                <a16:creationId xmlns="" xmlns:a16="http://schemas.microsoft.com/office/drawing/2014/main" id="{FADD5E52-63A5-4B9E-B2FC-3CF104256344}"/>
              </a:ext>
            </a:extLst>
          </p:cNvPr>
          <p:cNvSpPr/>
          <p:nvPr/>
        </p:nvSpPr>
        <p:spPr>
          <a:xfrm>
            <a:off x="8314768" y="4978034"/>
            <a:ext cx="2070509" cy="45719"/>
          </a:xfrm>
          <a:prstGeom prst="roundRect">
            <a:avLst/>
          </a:prstGeom>
          <a:solidFill>
            <a:srgbClr val="6190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6" name="Rectangle: Rounded Corners 23">
            <a:extLst>
              <a:ext uri="{FF2B5EF4-FFF2-40B4-BE49-F238E27FC236}">
                <a16:creationId xmlns="" xmlns:a16="http://schemas.microsoft.com/office/drawing/2014/main" id="{E6A3209E-E7B0-4944-95AD-BE32A9688EA2}"/>
              </a:ext>
            </a:extLst>
          </p:cNvPr>
          <p:cNvSpPr/>
          <p:nvPr/>
        </p:nvSpPr>
        <p:spPr>
          <a:xfrm>
            <a:off x="8314767" y="5516100"/>
            <a:ext cx="2601687" cy="45719"/>
          </a:xfrm>
          <a:prstGeom prst="round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7" name="Rectangle: Rounded Corners 24">
            <a:extLst>
              <a:ext uri="{FF2B5EF4-FFF2-40B4-BE49-F238E27FC236}">
                <a16:creationId xmlns="" xmlns:a16="http://schemas.microsoft.com/office/drawing/2014/main" id="{83A29630-DCEE-4767-ACE0-621B18B2B349}"/>
              </a:ext>
            </a:extLst>
          </p:cNvPr>
          <p:cNvSpPr/>
          <p:nvPr/>
        </p:nvSpPr>
        <p:spPr>
          <a:xfrm>
            <a:off x="8314768" y="5516100"/>
            <a:ext cx="1692000" cy="45719"/>
          </a:xfrm>
          <a:prstGeom prst="roundRect">
            <a:avLst/>
          </a:prstGeom>
          <a:solidFill>
            <a:sysClr val="window" lastClr="FFFFFF">
              <a:lumMod val="6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8" name="TextBox 25">
            <a:extLst>
              <a:ext uri="{FF2B5EF4-FFF2-40B4-BE49-F238E27FC236}">
                <a16:creationId xmlns="" xmlns:a16="http://schemas.microsoft.com/office/drawing/2014/main" id="{1F933A02-EF89-4BA0-B938-0F5FCE16382F}"/>
              </a:ext>
            </a:extLst>
          </p:cNvPr>
          <p:cNvSpPr txBox="1"/>
          <p:nvPr/>
        </p:nvSpPr>
        <p:spPr>
          <a:xfrm>
            <a:off x="10523493" y="5139456"/>
            <a:ext cx="500458" cy="276999"/>
          </a:xfrm>
          <a:prstGeom prst="rect">
            <a:avLst/>
          </a:prstGeom>
          <a:noFill/>
        </p:spPr>
        <p:txBody>
          <a:bodyPr wrap="none" rtlCol="0">
            <a:spAutoFit/>
          </a:bodyPr>
          <a:lstStyle/>
          <a:p>
            <a:pPr algn="r"/>
            <a:r>
              <a:rPr lang="en-US"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70%</a:t>
            </a:r>
            <a:endParaRPr lang="id-ID"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9" name="TextBox 26">
            <a:extLst>
              <a:ext uri="{FF2B5EF4-FFF2-40B4-BE49-F238E27FC236}">
                <a16:creationId xmlns="" xmlns:a16="http://schemas.microsoft.com/office/drawing/2014/main" id="{86EF06F8-322E-4825-B407-D8D6C016CC2C}"/>
              </a:ext>
            </a:extLst>
          </p:cNvPr>
          <p:cNvSpPr txBox="1"/>
          <p:nvPr/>
        </p:nvSpPr>
        <p:spPr>
          <a:xfrm>
            <a:off x="8218610" y="5189278"/>
            <a:ext cx="998415" cy="276999"/>
          </a:xfrm>
          <a:prstGeom prst="rect">
            <a:avLst/>
          </a:prstGeom>
          <a:noFill/>
        </p:spPr>
        <p:txBody>
          <a:bodyPr wrap="none" rtlCol="0">
            <a:spAutoFit/>
          </a:bodyPr>
          <a:lstStyle/>
          <a:p>
            <a:r>
              <a:rPr lang="en-US"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Corel Draw</a:t>
            </a:r>
            <a:endParaRPr lang="id-ID" sz="12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0" name="Text Placeholder 4">
            <a:extLst>
              <a:ext uri="{FF2B5EF4-FFF2-40B4-BE49-F238E27FC236}">
                <a16:creationId xmlns="" xmlns:a16="http://schemas.microsoft.com/office/drawing/2014/main" id="{63AB3753-FF40-4EED-A794-CAD59A6F1B75}"/>
              </a:ext>
            </a:extLst>
          </p:cNvPr>
          <p:cNvSpPr txBox="1">
            <a:spLocks/>
          </p:cNvSpPr>
          <p:nvPr/>
        </p:nvSpPr>
        <p:spPr>
          <a:xfrm>
            <a:off x="5001880" y="1277584"/>
            <a:ext cx="5914573" cy="7103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b="1" dirty="0">
                <a:solidFill>
                  <a:prstClr val="black">
                    <a:lumMod val="65000"/>
                    <a:lumOff val="3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t>
            </a:r>
            <a:r>
              <a:rPr lang="id-ID" sz="1200" dirty="0">
                <a:solidFill>
                  <a:prstClr val="white">
                    <a:lumMod val="6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ad minim veniam, quis nostrud exerci tation ullamcorper nibh euismod tincidunt ut laoreet dolore magna aliquam erat volutpat. Ut wisi enim ad minim veniam, quis nostrud exerci. exerci</a:t>
            </a:r>
          </a:p>
        </p:txBody>
      </p:sp>
      <p:sp>
        <p:nvSpPr>
          <p:cNvPr id="31" name="Rectangle 28">
            <a:extLst>
              <a:ext uri="{FF2B5EF4-FFF2-40B4-BE49-F238E27FC236}">
                <a16:creationId xmlns="" xmlns:a16="http://schemas.microsoft.com/office/drawing/2014/main" id="{8C0673ED-5FA6-4C65-94E8-8F46882B2714}"/>
              </a:ext>
            </a:extLst>
          </p:cNvPr>
          <p:cNvSpPr/>
          <p:nvPr/>
        </p:nvSpPr>
        <p:spPr>
          <a:xfrm>
            <a:off x="5001880" y="724683"/>
            <a:ext cx="5473522" cy="338554"/>
          </a:xfrm>
          <a:prstGeom prst="rect">
            <a:avLst/>
          </a:prstGeom>
        </p:spPr>
        <p:txBody>
          <a:bodyPr wrap="square">
            <a:spAutoFit/>
          </a:bodyPr>
          <a:lstStyle/>
          <a:p>
            <a:r>
              <a:rPr lang="id-ID" sz="1600" dirty="0">
                <a:solidFill>
                  <a:prstClr val="black">
                    <a:lumMod val="75000"/>
                    <a:lumOff val="25000"/>
                  </a:prstClr>
                </a:solidFill>
                <a:latin typeface="Microsoft JhengHei UI" panose="020B0604030504040204" pitchFamily="34" charset="-120"/>
                <a:ea typeface="微软雅黑" panose="020B0503020204020204" pitchFamily="34" charset="-122"/>
                <a:cs typeface="Calibri"/>
                <a:sym typeface="Microsoft JhengHei UI" panose="020B0604030504040204" pitchFamily="34" charset="-120"/>
              </a:rPr>
              <a:t>Ut wisi enim ad minim veniam, quis nostrud exerci </a:t>
            </a:r>
            <a:endParaRPr lang="id-ID" sz="1600" dirty="0">
              <a:solidFill>
                <a:prstClr val="black">
                  <a:lumMod val="75000"/>
                  <a:lumOff val="2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2" name="TextBox 41">
            <a:extLst>
              <a:ext uri="{FF2B5EF4-FFF2-40B4-BE49-F238E27FC236}">
                <a16:creationId xmlns="" xmlns:a16="http://schemas.microsoft.com/office/drawing/2014/main" id="{7F90C5CE-8BCD-43E7-A4BB-0436B61917D3}"/>
              </a:ext>
            </a:extLst>
          </p:cNvPr>
          <p:cNvSpPr txBox="1"/>
          <p:nvPr/>
        </p:nvSpPr>
        <p:spPr>
          <a:xfrm>
            <a:off x="4933439" y="3776294"/>
            <a:ext cx="1284967" cy="307777"/>
          </a:xfrm>
          <a:prstGeom prst="rect">
            <a:avLst/>
          </a:prstGeom>
          <a:noFill/>
        </p:spPr>
        <p:txBody>
          <a:bodyPr wrap="none" rtlCol="0">
            <a:spAutoFit/>
          </a:bodyPr>
          <a:lstStyle/>
          <a:p>
            <a:r>
              <a:rPr lang="en-US" sz="1400" dirty="0">
                <a:solidFill>
                  <a:prstClr val="black">
                    <a:lumMod val="85000"/>
                    <a:lumOff val="1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Andrea Kane</a:t>
            </a:r>
            <a:endParaRPr lang="id-ID" sz="1400" dirty="0">
              <a:solidFill>
                <a:prstClr val="black">
                  <a:lumMod val="85000"/>
                  <a:lumOff val="1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3" name="TextBox 42">
            <a:extLst>
              <a:ext uri="{FF2B5EF4-FFF2-40B4-BE49-F238E27FC236}">
                <a16:creationId xmlns="" xmlns:a16="http://schemas.microsoft.com/office/drawing/2014/main" id="{643D2680-8127-4A5D-846D-81C355E43F09}"/>
              </a:ext>
            </a:extLst>
          </p:cNvPr>
          <p:cNvSpPr txBox="1"/>
          <p:nvPr/>
        </p:nvSpPr>
        <p:spPr>
          <a:xfrm>
            <a:off x="4933439" y="4011118"/>
            <a:ext cx="760144" cy="254044"/>
          </a:xfrm>
          <a:prstGeom prst="rect">
            <a:avLst/>
          </a:prstGeom>
          <a:noFill/>
        </p:spPr>
        <p:txBody>
          <a:bodyPr wrap="none" rtlCol="0">
            <a:spAutoFit/>
          </a:bodyPr>
          <a:lstStyle/>
          <a:p>
            <a:r>
              <a:rPr lang="en-US" sz="1051" dirty="0">
                <a:solidFill>
                  <a:prstClr val="white">
                    <a:lumMod val="6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Designer</a:t>
            </a:r>
            <a:endParaRPr lang="id-ID" sz="1051" dirty="0">
              <a:solidFill>
                <a:prstClr val="white">
                  <a:lumMod val="6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4" name="TextBox 44">
            <a:extLst>
              <a:ext uri="{FF2B5EF4-FFF2-40B4-BE49-F238E27FC236}">
                <a16:creationId xmlns="" xmlns:a16="http://schemas.microsoft.com/office/drawing/2014/main" id="{55A56F71-C010-44E3-9B8C-70AE95397FCD}"/>
              </a:ext>
            </a:extLst>
          </p:cNvPr>
          <p:cNvSpPr txBox="1"/>
          <p:nvPr/>
        </p:nvSpPr>
        <p:spPr>
          <a:xfrm>
            <a:off x="8214515" y="3776294"/>
            <a:ext cx="1276440" cy="307777"/>
          </a:xfrm>
          <a:prstGeom prst="rect">
            <a:avLst/>
          </a:prstGeom>
          <a:noFill/>
        </p:spPr>
        <p:txBody>
          <a:bodyPr wrap="none" rtlCol="0">
            <a:spAutoFit/>
          </a:bodyPr>
          <a:lstStyle/>
          <a:p>
            <a:r>
              <a:rPr lang="en-US" sz="1400" dirty="0">
                <a:solidFill>
                  <a:prstClr val="black">
                    <a:lumMod val="85000"/>
                    <a:lumOff val="1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Harry Stoner</a:t>
            </a:r>
            <a:endParaRPr lang="id-ID" sz="1400" dirty="0">
              <a:solidFill>
                <a:prstClr val="black">
                  <a:lumMod val="85000"/>
                  <a:lumOff val="1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5" name="TextBox 45">
            <a:extLst>
              <a:ext uri="{FF2B5EF4-FFF2-40B4-BE49-F238E27FC236}">
                <a16:creationId xmlns="" xmlns:a16="http://schemas.microsoft.com/office/drawing/2014/main" id="{F598640C-AFD4-4F06-B0FE-5BF6FCF03AE6}"/>
              </a:ext>
            </a:extLst>
          </p:cNvPr>
          <p:cNvSpPr txBox="1"/>
          <p:nvPr/>
        </p:nvSpPr>
        <p:spPr>
          <a:xfrm>
            <a:off x="8214515" y="4011118"/>
            <a:ext cx="760144" cy="254044"/>
          </a:xfrm>
          <a:prstGeom prst="rect">
            <a:avLst/>
          </a:prstGeom>
          <a:noFill/>
        </p:spPr>
        <p:txBody>
          <a:bodyPr wrap="none" rtlCol="0">
            <a:spAutoFit/>
          </a:bodyPr>
          <a:lstStyle/>
          <a:p>
            <a:r>
              <a:rPr lang="en-US" sz="1051" dirty="0">
                <a:solidFill>
                  <a:prstClr val="white">
                    <a:lumMod val="65000"/>
                  </a:prstClr>
                </a:solidFill>
                <a:latin typeface="Microsoft JhengHei UI" panose="020B0604030504040204" pitchFamily="34" charset="-120"/>
                <a:ea typeface="微软雅黑" panose="020B0503020204020204" pitchFamily="34" charset="-122"/>
                <a:sym typeface="Microsoft JhengHei UI" panose="020B0604030504040204" pitchFamily="34" charset="-120"/>
              </a:rPr>
              <a:t>Designer</a:t>
            </a:r>
            <a:endParaRPr lang="id-ID" sz="1051" dirty="0">
              <a:solidFill>
                <a:prstClr val="white">
                  <a:lumMod val="65000"/>
                </a:prst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43" name="组合 42">
            <a:extLst>
              <a:ext uri="{FF2B5EF4-FFF2-40B4-BE49-F238E27FC236}">
                <a16:creationId xmlns="" xmlns:a16="http://schemas.microsoft.com/office/drawing/2014/main" id="{D239A2BC-6FFB-4D57-8ECE-F04643FA24DA}"/>
              </a:ext>
            </a:extLst>
          </p:cNvPr>
          <p:cNvGrpSpPr/>
          <p:nvPr/>
        </p:nvGrpSpPr>
        <p:grpSpPr>
          <a:xfrm>
            <a:off x="0" y="5647303"/>
            <a:ext cx="12287250" cy="1210697"/>
            <a:chOff x="0" y="5647303"/>
            <a:chExt cx="12287250" cy="1210697"/>
          </a:xfrm>
        </p:grpSpPr>
        <p:pic>
          <p:nvPicPr>
            <p:cNvPr id="40" name="图片 39">
              <a:extLst>
                <a:ext uri="{FF2B5EF4-FFF2-40B4-BE49-F238E27FC236}">
                  <a16:creationId xmlns="" xmlns:a16="http://schemas.microsoft.com/office/drawing/2014/main" id="{C737C0F7-A2B1-4676-9607-C0AE86E733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6210300"/>
              <a:ext cx="12192000" cy="647700"/>
            </a:xfrm>
            <a:prstGeom prst="rect">
              <a:avLst/>
            </a:prstGeom>
          </p:spPr>
        </p:pic>
        <p:pic>
          <p:nvPicPr>
            <p:cNvPr id="41" name="图片 40">
              <a:extLst>
                <a:ext uri="{FF2B5EF4-FFF2-40B4-BE49-F238E27FC236}">
                  <a16:creationId xmlns="" xmlns:a16="http://schemas.microsoft.com/office/drawing/2014/main" id="{1871BAA5-AEA1-433B-8C97-E6F340777CF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5250" y="5647303"/>
              <a:ext cx="12192000" cy="1125989"/>
            </a:xfrm>
            <a:prstGeom prst="rect">
              <a:avLst/>
            </a:prstGeom>
          </p:spPr>
        </p:pic>
        <p:pic>
          <p:nvPicPr>
            <p:cNvPr id="42" name="图片 41">
              <a:extLst>
                <a:ext uri="{FF2B5EF4-FFF2-40B4-BE49-F238E27FC236}">
                  <a16:creationId xmlns="" xmlns:a16="http://schemas.microsoft.com/office/drawing/2014/main" id="{F61E770A-BF25-48BA-ADE3-13B6DC6392BE}"/>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882650" y="5857874"/>
              <a:ext cx="804188" cy="704849"/>
            </a:xfrm>
            <a:custGeom>
              <a:avLst/>
              <a:gdLst>
                <a:gd name="connsiteX0" fmla="*/ 1173885 w 6343650"/>
                <a:gd name="connsiteY0" fmla="*/ 0 h 5560034"/>
                <a:gd name="connsiteX1" fmla="*/ 4407693 w 6343650"/>
                <a:gd name="connsiteY1" fmla="*/ 0 h 5560034"/>
                <a:gd name="connsiteX2" fmla="*/ 5283200 w 6343650"/>
                <a:gd name="connsiteY2" fmla="*/ 95848 h 5560034"/>
                <a:gd name="connsiteX3" fmla="*/ 6343650 w 6343650"/>
                <a:gd name="connsiteY3" fmla="*/ 2959698 h 5560034"/>
                <a:gd name="connsiteX4" fmla="*/ 3872451 w 6343650"/>
                <a:gd name="connsiteY4" fmla="*/ 5560034 h 5560034"/>
                <a:gd name="connsiteX5" fmla="*/ 2342965 w 6343650"/>
                <a:gd name="connsiteY5" fmla="*/ 5560034 h 5560034"/>
                <a:gd name="connsiteX6" fmla="*/ 698500 w 6343650"/>
                <a:gd name="connsiteY6" fmla="*/ 5296498 h 5560034"/>
                <a:gd name="connsiteX7" fmla="*/ 0 w 6343650"/>
                <a:gd name="connsiteY7" fmla="*/ 1734148 h 556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3650" h="5560034">
                  <a:moveTo>
                    <a:pt x="1173885" y="0"/>
                  </a:moveTo>
                  <a:lnTo>
                    <a:pt x="4407693" y="0"/>
                  </a:lnTo>
                  <a:lnTo>
                    <a:pt x="5283200" y="95848"/>
                  </a:lnTo>
                  <a:lnTo>
                    <a:pt x="6343650" y="2959698"/>
                  </a:lnTo>
                  <a:lnTo>
                    <a:pt x="3872451" y="5560034"/>
                  </a:lnTo>
                  <a:lnTo>
                    <a:pt x="2342965" y="5560034"/>
                  </a:lnTo>
                  <a:lnTo>
                    <a:pt x="698500" y="5296498"/>
                  </a:lnTo>
                  <a:lnTo>
                    <a:pt x="0" y="1734148"/>
                  </a:lnTo>
                  <a:close/>
                </a:path>
              </a:pathLst>
            </a:custGeom>
          </p:spPr>
        </p:pic>
      </p:grpSp>
    </p:spTree>
    <p:extLst>
      <p:ext uri="{BB962C8B-B14F-4D97-AF65-F5344CB8AC3E}">
        <p14:creationId xmlns:p14="http://schemas.microsoft.com/office/powerpoint/2010/main" val="9971875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0">
        <p15:prstTrans prst="pageCurlDoubl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 presetClass="entr" presetSubtype="2"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1+#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5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1+#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anim calcmode="lin" valueType="num">
                                      <p:cBhvr>
                                        <p:cTn id="34" dur="500" fill="hold"/>
                                        <p:tgtEl>
                                          <p:spTgt spid="32"/>
                                        </p:tgtEl>
                                        <p:attrNameLst>
                                          <p:attrName>ppt_x</p:attrName>
                                        </p:attrNameLst>
                                      </p:cBhvr>
                                      <p:tavLst>
                                        <p:tav tm="0">
                                          <p:val>
                                            <p:strVal val="#ppt_x"/>
                                          </p:val>
                                        </p:tav>
                                        <p:tav tm="100000">
                                          <p:val>
                                            <p:strVal val="#ppt_x"/>
                                          </p:val>
                                        </p:tav>
                                      </p:tavLst>
                                    </p:anim>
                                    <p:anim calcmode="lin" valueType="num">
                                      <p:cBhvr>
                                        <p:cTn id="35" dur="500" fill="hold"/>
                                        <p:tgtEl>
                                          <p:spTgt spid="3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25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anim calcmode="lin" valueType="num">
                                      <p:cBhvr>
                                        <p:cTn id="39" dur="500" fill="hold"/>
                                        <p:tgtEl>
                                          <p:spTgt spid="33"/>
                                        </p:tgtEl>
                                        <p:attrNameLst>
                                          <p:attrName>ppt_x</p:attrName>
                                        </p:attrNameLst>
                                      </p:cBhvr>
                                      <p:tavLst>
                                        <p:tav tm="0">
                                          <p:val>
                                            <p:strVal val="#ppt_x"/>
                                          </p:val>
                                        </p:tav>
                                        <p:tav tm="100000">
                                          <p:val>
                                            <p:strVal val="#ppt_x"/>
                                          </p:val>
                                        </p:tav>
                                      </p:tavLst>
                                    </p:anim>
                                    <p:anim calcmode="lin" valueType="num">
                                      <p:cBhvr>
                                        <p:cTn id="40" dur="500" fill="hold"/>
                                        <p:tgtEl>
                                          <p:spTgt spid="33"/>
                                        </p:tgtEl>
                                        <p:attrNameLst>
                                          <p:attrName>ppt_y</p:attrName>
                                        </p:attrNameLst>
                                      </p:cBhvr>
                                      <p:tavLst>
                                        <p:tav tm="0">
                                          <p:val>
                                            <p:strVal val="#ppt_y+.1"/>
                                          </p:val>
                                        </p:tav>
                                        <p:tav tm="100000">
                                          <p:val>
                                            <p:strVal val="#ppt_y"/>
                                          </p:val>
                                        </p:tav>
                                      </p:tavLst>
                                    </p:anim>
                                  </p:childTnLst>
                                </p:cTn>
                              </p:par>
                            </p:childTnLst>
                          </p:cTn>
                        </p:par>
                        <p:par>
                          <p:cTn id="41" fill="hold">
                            <p:stCondLst>
                              <p:cond delay="2750"/>
                            </p:stCondLst>
                            <p:childTnLst>
                              <p:par>
                                <p:cTn id="42" presetID="42"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anim calcmode="lin" valueType="num">
                                      <p:cBhvr>
                                        <p:cTn id="45" dur="500" fill="hold"/>
                                        <p:tgtEl>
                                          <p:spTgt spid="15"/>
                                        </p:tgtEl>
                                        <p:attrNameLst>
                                          <p:attrName>ppt_x</p:attrName>
                                        </p:attrNameLst>
                                      </p:cBhvr>
                                      <p:tavLst>
                                        <p:tav tm="0">
                                          <p:val>
                                            <p:strVal val="#ppt_x"/>
                                          </p:val>
                                        </p:tav>
                                        <p:tav tm="100000">
                                          <p:val>
                                            <p:strVal val="#ppt_x"/>
                                          </p:val>
                                        </p:tav>
                                      </p:tavLst>
                                    </p:anim>
                                    <p:anim calcmode="lin" valueType="num">
                                      <p:cBhvr>
                                        <p:cTn id="46" dur="500" fill="hold"/>
                                        <p:tgtEl>
                                          <p:spTgt spid="15"/>
                                        </p:tgtEl>
                                        <p:attrNameLst>
                                          <p:attrName>ppt_y</p:attrName>
                                        </p:attrNameLst>
                                      </p:cBhvr>
                                      <p:tavLst>
                                        <p:tav tm="0">
                                          <p:val>
                                            <p:strVal val="#ppt_y+.1"/>
                                          </p:val>
                                        </p:tav>
                                        <p:tav tm="100000">
                                          <p:val>
                                            <p:strVal val="#ppt_y"/>
                                          </p:val>
                                        </p:tav>
                                      </p:tavLst>
                                    </p:anim>
                                  </p:childTnLst>
                                </p:cTn>
                              </p:par>
                              <p:par>
                                <p:cTn id="47" presetID="10" presetClass="entr" presetSubtype="0" fill="hold" grpId="0" nodeType="withEffect">
                                  <p:stCondLst>
                                    <p:cond delay="25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22" presetClass="entr" presetSubtype="8" fill="hold" grpId="0" nodeType="withEffect">
                                  <p:stCondLst>
                                    <p:cond delay="50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par>
                                <p:cTn id="53" presetID="53" presetClass="entr" presetSubtype="16" fill="hold" grpId="0" nodeType="withEffect">
                                  <p:stCondLst>
                                    <p:cond delay="75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par>
                          <p:cTn id="58" fill="hold">
                            <p:stCondLst>
                              <p:cond delay="4000"/>
                            </p:stCondLst>
                            <p:childTnLst>
                              <p:par>
                                <p:cTn id="59" presetID="42"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anim calcmode="lin" valueType="num">
                                      <p:cBhvr>
                                        <p:cTn id="62" dur="500" fill="hold"/>
                                        <p:tgtEl>
                                          <p:spTgt spid="21"/>
                                        </p:tgtEl>
                                        <p:attrNameLst>
                                          <p:attrName>ppt_x</p:attrName>
                                        </p:attrNameLst>
                                      </p:cBhvr>
                                      <p:tavLst>
                                        <p:tav tm="0">
                                          <p:val>
                                            <p:strVal val="#ppt_x"/>
                                          </p:val>
                                        </p:tav>
                                        <p:tav tm="100000">
                                          <p:val>
                                            <p:strVal val="#ppt_x"/>
                                          </p:val>
                                        </p:tav>
                                      </p:tavLst>
                                    </p:anim>
                                    <p:anim calcmode="lin" valueType="num">
                                      <p:cBhvr>
                                        <p:cTn id="63" dur="500" fill="hold"/>
                                        <p:tgtEl>
                                          <p:spTgt spid="21"/>
                                        </p:tgtEl>
                                        <p:attrNameLst>
                                          <p:attrName>ppt_y</p:attrName>
                                        </p:attrNameLst>
                                      </p:cBhvr>
                                      <p:tavLst>
                                        <p:tav tm="0">
                                          <p:val>
                                            <p:strVal val="#ppt_y+.1"/>
                                          </p:val>
                                        </p:tav>
                                        <p:tav tm="100000">
                                          <p:val>
                                            <p:strVal val="#ppt_y"/>
                                          </p:val>
                                        </p:tav>
                                      </p:tavLst>
                                    </p:anim>
                                  </p:childTnLst>
                                </p:cTn>
                              </p:par>
                              <p:par>
                                <p:cTn id="64" presetID="10" presetClass="entr" presetSubtype="0" fill="hold" grpId="0" nodeType="withEffect">
                                  <p:stCondLst>
                                    <p:cond delay="25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childTnLst>
                                </p:cTn>
                              </p:par>
                              <p:par>
                                <p:cTn id="67" presetID="22" presetClass="entr" presetSubtype="8" fill="hold" grpId="0" nodeType="withEffect">
                                  <p:stCondLst>
                                    <p:cond delay="50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par>
                                <p:cTn id="70" presetID="53" presetClass="entr" presetSubtype="16" fill="hold" grpId="0" nodeType="withEffect">
                                  <p:stCondLst>
                                    <p:cond delay="750"/>
                                  </p:stCondLst>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ppt_w</p:attrName>
                                        </p:attrNameLst>
                                      </p:cBhvr>
                                      <p:tavLst>
                                        <p:tav tm="0">
                                          <p:val>
                                            <p:fltVal val="0"/>
                                          </p:val>
                                        </p:tav>
                                        <p:tav tm="100000">
                                          <p:val>
                                            <p:strVal val="#ppt_w"/>
                                          </p:val>
                                        </p:tav>
                                      </p:tavLst>
                                    </p:anim>
                                    <p:anim calcmode="lin" valueType="num">
                                      <p:cBhvr>
                                        <p:cTn id="73" dur="500" fill="hold"/>
                                        <p:tgtEl>
                                          <p:spTgt spid="20"/>
                                        </p:tgtEl>
                                        <p:attrNameLst>
                                          <p:attrName>ppt_h</p:attrName>
                                        </p:attrNameLst>
                                      </p:cBhvr>
                                      <p:tavLst>
                                        <p:tav tm="0">
                                          <p:val>
                                            <p:fltVal val="0"/>
                                          </p:val>
                                        </p:tav>
                                        <p:tav tm="100000">
                                          <p:val>
                                            <p:strVal val="#ppt_h"/>
                                          </p:val>
                                        </p:tav>
                                      </p:tavLst>
                                    </p:anim>
                                    <p:animEffect transition="in" filter="fade">
                                      <p:cBhvr>
                                        <p:cTn id="74" dur="500"/>
                                        <p:tgtEl>
                                          <p:spTgt spid="20"/>
                                        </p:tgtEl>
                                      </p:cBhvr>
                                    </p:animEffect>
                                  </p:childTnLst>
                                </p:cTn>
                              </p:par>
                            </p:childTnLst>
                          </p:cTn>
                        </p:par>
                        <p:par>
                          <p:cTn id="75" fill="hold">
                            <p:stCondLst>
                              <p:cond delay="5250"/>
                            </p:stCondLst>
                            <p:childTnLst>
                              <p:par>
                                <p:cTn id="76" presetID="42" presetClass="entr" presetSubtype="0" fill="hold" grpId="0" nodeType="after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fade">
                                      <p:cBhvr>
                                        <p:cTn id="78" dur="500"/>
                                        <p:tgtEl>
                                          <p:spTgt spid="34"/>
                                        </p:tgtEl>
                                      </p:cBhvr>
                                    </p:animEffect>
                                    <p:anim calcmode="lin" valueType="num">
                                      <p:cBhvr>
                                        <p:cTn id="79" dur="500" fill="hold"/>
                                        <p:tgtEl>
                                          <p:spTgt spid="34"/>
                                        </p:tgtEl>
                                        <p:attrNameLst>
                                          <p:attrName>ppt_x</p:attrName>
                                        </p:attrNameLst>
                                      </p:cBhvr>
                                      <p:tavLst>
                                        <p:tav tm="0">
                                          <p:val>
                                            <p:strVal val="#ppt_x"/>
                                          </p:val>
                                        </p:tav>
                                        <p:tav tm="100000">
                                          <p:val>
                                            <p:strVal val="#ppt_x"/>
                                          </p:val>
                                        </p:tav>
                                      </p:tavLst>
                                    </p:anim>
                                    <p:anim calcmode="lin" valueType="num">
                                      <p:cBhvr>
                                        <p:cTn id="80" dur="500" fill="hold"/>
                                        <p:tgtEl>
                                          <p:spTgt spid="3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25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anim calcmode="lin" valueType="num">
                                      <p:cBhvr>
                                        <p:cTn id="84" dur="500" fill="hold"/>
                                        <p:tgtEl>
                                          <p:spTgt spid="35"/>
                                        </p:tgtEl>
                                        <p:attrNameLst>
                                          <p:attrName>ppt_x</p:attrName>
                                        </p:attrNameLst>
                                      </p:cBhvr>
                                      <p:tavLst>
                                        <p:tav tm="0">
                                          <p:val>
                                            <p:strVal val="#ppt_x"/>
                                          </p:val>
                                        </p:tav>
                                        <p:tav tm="100000">
                                          <p:val>
                                            <p:strVal val="#ppt_x"/>
                                          </p:val>
                                        </p:tav>
                                      </p:tavLst>
                                    </p:anim>
                                    <p:anim calcmode="lin" valueType="num">
                                      <p:cBhvr>
                                        <p:cTn id="85" dur="500" fill="hold"/>
                                        <p:tgtEl>
                                          <p:spTgt spid="35"/>
                                        </p:tgtEl>
                                        <p:attrNameLst>
                                          <p:attrName>ppt_y</p:attrName>
                                        </p:attrNameLst>
                                      </p:cBhvr>
                                      <p:tavLst>
                                        <p:tav tm="0">
                                          <p:val>
                                            <p:strVal val="#ppt_y+.1"/>
                                          </p:val>
                                        </p:tav>
                                        <p:tav tm="100000">
                                          <p:val>
                                            <p:strVal val="#ppt_y"/>
                                          </p:val>
                                        </p:tav>
                                      </p:tavLst>
                                    </p:anim>
                                  </p:childTnLst>
                                </p:cTn>
                              </p:par>
                            </p:childTnLst>
                          </p:cTn>
                        </p:par>
                        <p:par>
                          <p:cTn id="86" fill="hold">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500"/>
                                        <p:tgtEl>
                                          <p:spTgt spid="23"/>
                                        </p:tgtEl>
                                      </p:cBhvr>
                                    </p:animEffect>
                                    <p:anim calcmode="lin" valueType="num">
                                      <p:cBhvr>
                                        <p:cTn id="90" dur="500" fill="hold"/>
                                        <p:tgtEl>
                                          <p:spTgt spid="23"/>
                                        </p:tgtEl>
                                        <p:attrNameLst>
                                          <p:attrName>ppt_x</p:attrName>
                                        </p:attrNameLst>
                                      </p:cBhvr>
                                      <p:tavLst>
                                        <p:tav tm="0">
                                          <p:val>
                                            <p:strVal val="#ppt_x"/>
                                          </p:val>
                                        </p:tav>
                                        <p:tav tm="100000">
                                          <p:val>
                                            <p:strVal val="#ppt_x"/>
                                          </p:val>
                                        </p:tav>
                                      </p:tavLst>
                                    </p:anim>
                                    <p:anim calcmode="lin" valueType="num">
                                      <p:cBhvr>
                                        <p:cTn id="91" dur="500" fill="hold"/>
                                        <p:tgtEl>
                                          <p:spTgt spid="23"/>
                                        </p:tgtEl>
                                        <p:attrNameLst>
                                          <p:attrName>ppt_y</p:attrName>
                                        </p:attrNameLst>
                                      </p:cBhvr>
                                      <p:tavLst>
                                        <p:tav tm="0">
                                          <p:val>
                                            <p:strVal val="#ppt_y+.1"/>
                                          </p:val>
                                        </p:tav>
                                        <p:tav tm="100000">
                                          <p:val>
                                            <p:strVal val="#ppt_y"/>
                                          </p:val>
                                        </p:tav>
                                      </p:tavLst>
                                    </p:anim>
                                  </p:childTnLst>
                                </p:cTn>
                              </p:par>
                              <p:par>
                                <p:cTn id="92" presetID="10" presetClass="entr" presetSubtype="0" fill="hold" grpId="0" nodeType="withEffect">
                                  <p:stCondLst>
                                    <p:cond delay="25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par>
                                <p:cTn id="95" presetID="22" presetClass="entr" presetSubtype="8" fill="hold" grpId="0" nodeType="withEffect">
                                  <p:stCondLst>
                                    <p:cond delay="50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53" presetClass="entr" presetSubtype="16" fill="hold" grpId="0" nodeType="withEffect">
                                  <p:stCondLst>
                                    <p:cond delay="75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500" fill="hold"/>
                                        <p:tgtEl>
                                          <p:spTgt spid="22"/>
                                        </p:tgtEl>
                                        <p:attrNameLst>
                                          <p:attrName>ppt_w</p:attrName>
                                        </p:attrNameLst>
                                      </p:cBhvr>
                                      <p:tavLst>
                                        <p:tav tm="0">
                                          <p:val>
                                            <p:fltVal val="0"/>
                                          </p:val>
                                        </p:tav>
                                        <p:tav tm="100000">
                                          <p:val>
                                            <p:strVal val="#ppt_w"/>
                                          </p:val>
                                        </p:tav>
                                      </p:tavLst>
                                    </p:anim>
                                    <p:anim calcmode="lin" valueType="num">
                                      <p:cBhvr>
                                        <p:cTn id="101" dur="500" fill="hold"/>
                                        <p:tgtEl>
                                          <p:spTgt spid="22"/>
                                        </p:tgtEl>
                                        <p:attrNameLst>
                                          <p:attrName>ppt_h</p:attrName>
                                        </p:attrNameLst>
                                      </p:cBhvr>
                                      <p:tavLst>
                                        <p:tav tm="0">
                                          <p:val>
                                            <p:fltVal val="0"/>
                                          </p:val>
                                        </p:tav>
                                        <p:tav tm="100000">
                                          <p:val>
                                            <p:strVal val="#ppt_h"/>
                                          </p:val>
                                        </p:tav>
                                      </p:tavLst>
                                    </p:anim>
                                    <p:animEffect transition="in" filter="fade">
                                      <p:cBhvr>
                                        <p:cTn id="102" dur="500"/>
                                        <p:tgtEl>
                                          <p:spTgt spid="22"/>
                                        </p:tgtEl>
                                      </p:cBhvr>
                                    </p:animEffect>
                                  </p:childTnLst>
                                </p:cTn>
                              </p:par>
                            </p:childTnLst>
                          </p:cTn>
                        </p:par>
                        <p:par>
                          <p:cTn id="103" fill="hold">
                            <p:stCondLst>
                              <p:cond delay="7250"/>
                            </p:stCondLst>
                            <p:childTnLst>
                              <p:par>
                                <p:cTn id="104" presetID="42" presetClass="entr" presetSubtype="0" fill="hold" grpId="0" nodeType="after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500"/>
                                        <p:tgtEl>
                                          <p:spTgt spid="29"/>
                                        </p:tgtEl>
                                      </p:cBhvr>
                                    </p:animEffect>
                                    <p:anim calcmode="lin" valueType="num">
                                      <p:cBhvr>
                                        <p:cTn id="107" dur="500" fill="hold"/>
                                        <p:tgtEl>
                                          <p:spTgt spid="29"/>
                                        </p:tgtEl>
                                        <p:attrNameLst>
                                          <p:attrName>ppt_x</p:attrName>
                                        </p:attrNameLst>
                                      </p:cBhvr>
                                      <p:tavLst>
                                        <p:tav tm="0">
                                          <p:val>
                                            <p:strVal val="#ppt_x"/>
                                          </p:val>
                                        </p:tav>
                                        <p:tav tm="100000">
                                          <p:val>
                                            <p:strVal val="#ppt_x"/>
                                          </p:val>
                                        </p:tav>
                                      </p:tavLst>
                                    </p:anim>
                                    <p:anim calcmode="lin" valueType="num">
                                      <p:cBhvr>
                                        <p:cTn id="108" dur="500" fill="hold"/>
                                        <p:tgtEl>
                                          <p:spTgt spid="29"/>
                                        </p:tgtEl>
                                        <p:attrNameLst>
                                          <p:attrName>ppt_y</p:attrName>
                                        </p:attrNameLst>
                                      </p:cBhvr>
                                      <p:tavLst>
                                        <p:tav tm="0">
                                          <p:val>
                                            <p:strVal val="#ppt_y+.1"/>
                                          </p:val>
                                        </p:tav>
                                        <p:tav tm="100000">
                                          <p:val>
                                            <p:strVal val="#ppt_y"/>
                                          </p:val>
                                        </p:tav>
                                      </p:tavLst>
                                    </p:anim>
                                  </p:childTnLst>
                                </p:cTn>
                              </p:par>
                              <p:par>
                                <p:cTn id="109" presetID="10" presetClass="entr" presetSubtype="0" fill="hold" grpId="0" nodeType="withEffect">
                                  <p:stCondLst>
                                    <p:cond delay="25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par>
                                <p:cTn id="112" presetID="22" presetClass="entr" presetSubtype="8" fill="hold" grpId="0" nodeType="withEffect">
                                  <p:stCondLst>
                                    <p:cond delay="500"/>
                                  </p:stCondLst>
                                  <p:childTnLst>
                                    <p:set>
                                      <p:cBhvr>
                                        <p:cTn id="113" dur="1" fill="hold">
                                          <p:stCondLst>
                                            <p:cond delay="0"/>
                                          </p:stCondLst>
                                        </p:cTn>
                                        <p:tgtEl>
                                          <p:spTgt spid="27"/>
                                        </p:tgtEl>
                                        <p:attrNameLst>
                                          <p:attrName>style.visibility</p:attrName>
                                        </p:attrNameLst>
                                      </p:cBhvr>
                                      <p:to>
                                        <p:strVal val="visible"/>
                                      </p:to>
                                    </p:set>
                                    <p:animEffect transition="in" filter="wipe(left)">
                                      <p:cBhvr>
                                        <p:cTn id="114" dur="500"/>
                                        <p:tgtEl>
                                          <p:spTgt spid="27"/>
                                        </p:tgtEl>
                                      </p:cBhvr>
                                    </p:animEffect>
                                  </p:childTnLst>
                                </p:cTn>
                              </p:par>
                              <p:par>
                                <p:cTn id="115" presetID="53" presetClass="entr" presetSubtype="16" fill="hold" grpId="0" nodeType="withEffect">
                                  <p:stCondLst>
                                    <p:cond delay="750"/>
                                  </p:stCondLst>
                                  <p:childTnLst>
                                    <p:set>
                                      <p:cBhvr>
                                        <p:cTn id="116" dur="1" fill="hold">
                                          <p:stCondLst>
                                            <p:cond delay="0"/>
                                          </p:stCondLst>
                                        </p:cTn>
                                        <p:tgtEl>
                                          <p:spTgt spid="28"/>
                                        </p:tgtEl>
                                        <p:attrNameLst>
                                          <p:attrName>style.visibility</p:attrName>
                                        </p:attrNameLst>
                                      </p:cBhvr>
                                      <p:to>
                                        <p:strVal val="visible"/>
                                      </p:to>
                                    </p:set>
                                    <p:anim calcmode="lin" valueType="num">
                                      <p:cBhvr>
                                        <p:cTn id="117" dur="500" fill="hold"/>
                                        <p:tgtEl>
                                          <p:spTgt spid="28"/>
                                        </p:tgtEl>
                                        <p:attrNameLst>
                                          <p:attrName>ppt_w</p:attrName>
                                        </p:attrNameLst>
                                      </p:cBhvr>
                                      <p:tavLst>
                                        <p:tav tm="0">
                                          <p:val>
                                            <p:fltVal val="0"/>
                                          </p:val>
                                        </p:tav>
                                        <p:tav tm="100000">
                                          <p:val>
                                            <p:strVal val="#ppt_w"/>
                                          </p:val>
                                        </p:tav>
                                      </p:tavLst>
                                    </p:anim>
                                    <p:anim calcmode="lin" valueType="num">
                                      <p:cBhvr>
                                        <p:cTn id="118" dur="500" fill="hold"/>
                                        <p:tgtEl>
                                          <p:spTgt spid="28"/>
                                        </p:tgtEl>
                                        <p:attrNameLst>
                                          <p:attrName>ppt_h</p:attrName>
                                        </p:attrNameLst>
                                      </p:cBhvr>
                                      <p:tavLst>
                                        <p:tav tm="0">
                                          <p:val>
                                            <p:fltVal val="0"/>
                                          </p:val>
                                        </p:tav>
                                        <p:tav tm="100000">
                                          <p:val>
                                            <p:strVal val="#ppt_h"/>
                                          </p:val>
                                        </p:tav>
                                      </p:tavLst>
                                    </p:anim>
                                    <p:animEffect transition="in" filter="fade">
                                      <p:cBhvr>
                                        <p:cTn id="1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p:bldP spid="14" grpId="0"/>
      <p:bldP spid="15" grpId="0"/>
      <p:bldP spid="16" grpId="0" animBg="1"/>
      <p:bldP spid="17" grpId="0" animBg="1"/>
      <p:bldP spid="18" grpId="0" animBg="1"/>
      <p:bldP spid="19" grpId="0" animBg="1"/>
      <p:bldP spid="20" grpId="0"/>
      <p:bldP spid="21" grpId="0"/>
      <p:bldP spid="22" grpId="0"/>
      <p:bldP spid="23" grpId="0"/>
      <p:bldP spid="24" grpId="0" animBg="1"/>
      <p:bldP spid="25" grpId="0" animBg="1"/>
      <p:bldP spid="26" grpId="0" animBg="1"/>
      <p:bldP spid="27" grpId="0" animBg="1"/>
      <p:bldP spid="28" grpId="0"/>
      <p:bldP spid="29" grpId="0"/>
      <p:bldP spid="30" grpId="0"/>
      <p:bldP spid="31" grpId="0"/>
      <p:bldP spid="32" grpId="0"/>
      <p:bldP spid="33" grpId="0"/>
      <p:bldP spid="34"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TotalTime>
  <Words>1625</Words>
  <Application>Microsoft Office PowerPoint</Application>
  <PresentationFormat>宽屏</PresentationFormat>
  <Paragraphs>212</Paragraphs>
  <Slides>26</Slides>
  <Notes>25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Lato</vt:lpstr>
      <vt:lpstr>Liberation Sans</vt:lpstr>
      <vt:lpstr>Microsoft JhengHei UI</vt:lpstr>
      <vt:lpstr>等线</vt:lpstr>
      <vt:lpstr>等线 Light</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30</cp:revision>
  <dcterms:created xsi:type="dcterms:W3CDTF">2017-03-23T19:51:54Z</dcterms:created>
  <dcterms:modified xsi:type="dcterms:W3CDTF">2020-06-27T14:44:25Z</dcterms:modified>
</cp:coreProperties>
</file>