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95" r:id="rId3"/>
    <p:sldId id="297" r:id="rId4"/>
    <p:sldId id="308" r:id="rId5"/>
    <p:sldId id="312" r:id="rId6"/>
    <p:sldId id="300" r:id="rId7"/>
    <p:sldId id="306" r:id="rId8"/>
    <p:sldId id="299" r:id="rId9"/>
    <p:sldId id="309" r:id="rId10"/>
    <p:sldId id="304" r:id="rId11"/>
    <p:sldId id="305" r:id="rId12"/>
    <p:sldId id="301" r:id="rId13"/>
    <p:sldId id="302" r:id="rId14"/>
    <p:sldId id="310" r:id="rId15"/>
    <p:sldId id="298" r:id="rId16"/>
    <p:sldId id="265" r:id="rId17"/>
    <p:sldId id="264" r:id="rId18"/>
    <p:sldId id="311" r:id="rId19"/>
    <p:sldId id="266" r:id="rId20"/>
    <p:sldId id="272" r:id="rId21"/>
    <p:sldId id="293" r:id="rId22"/>
    <p:sldId id="313" r:id="rId23"/>
    <p:sldId id="314" r:id="rId24"/>
  </p:sldIdLst>
  <p:sldSz cx="12192000" cy="6858000"/>
  <p:notesSz cx="6858000" cy="9144000"/>
  <p:embeddedFontLst>
    <p:embeddedFont>
      <p:font typeface="Century Gothic" panose="020B0604020202020204" charset="0"/>
      <p:regular r:id="rId25"/>
      <p:bold r:id="rId26"/>
      <p:italic r:id="rId27"/>
      <p:boldItalic r:id="rId28"/>
    </p:embeddedFont>
    <p:embeddedFont>
      <p:font typeface="맑은 고딕" panose="020B0503020000020004" pitchFamily="34" charset="-127"/>
      <p:regular r:id="rId29"/>
      <p:bold r:id="rId30"/>
    </p:embeddedFont>
    <p:embeddedFont>
      <p:font typeface="Meiryo" panose="020B0604020202020204" charset="-128"/>
      <p:regular r:id="rId31"/>
      <p:bold r:id="rId32"/>
      <p:italic r:id="rId33"/>
      <p:boldItalic r:id="rId34"/>
    </p:embeddedFont>
    <p:embeddedFont>
      <p:font typeface="HelveNueThin" panose="02010600030101010101"/>
      <p:regular r:id="rId35"/>
    </p:embeddedFont>
    <p:embeddedFont>
      <p:font typeface="Calibri" panose="020F0502020204030204" pitchFamily="34" charset="0"/>
      <p:regular r:id="rId36"/>
      <p:bold r:id="rId37"/>
      <p:italic r:id="rId38"/>
      <p:boldItalic r:id="rId39"/>
    </p:embeddedFont>
    <p:embeddedFont>
      <p:font typeface="Calibri Light" panose="020F0302020204030204" pitchFamily="34" charset="0"/>
      <p:regular r:id="rId40"/>
      <p:italic r:id="rId41"/>
    </p:embeddedFont>
    <p:embeddedFont>
      <p:font typeface="微软雅黑" panose="020B0503020204020204" pitchFamily="34" charset="-122"/>
      <p:regular r:id="rId42"/>
      <p:bold r:id="rId43"/>
    </p:embeddedFont>
    <p:embeddedFont>
      <p:font typeface="Impact" panose="020B0806030902050204" pitchFamily="34" charset="0"/>
      <p:regular r:id="rId44"/>
    </p:embeddedFont>
    <p:embeddedFont>
      <p:font typeface="张海山锐谐体" panose="02000000000000000000" charset="-122"/>
      <p:regular r:id="rId45"/>
    </p:embeddedFont>
    <p:embeddedFont>
      <p:font typeface="Agency FB" panose="020B0503020202020204" pitchFamily="34" charset="0"/>
      <p:regular r:id="rId46"/>
      <p:bold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81B5"/>
    <a:srgbClr val="F86A62"/>
    <a:srgbClr val="FFC425"/>
    <a:srgbClr val="91D5D2"/>
    <a:srgbClr val="FAB900"/>
    <a:srgbClr val="C89400"/>
    <a:srgbClr val="E6A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240" y="108"/>
      </p:cViewPr>
      <p:guideLst>
        <p:guide orient="horz" pos="2160"/>
        <p:guide pos="3840"/>
      </p:guideLst>
    </p:cSldViewPr>
  </p:slideViewPr>
  <p:notesTextViewPr>
    <p:cViewPr>
      <p:scale>
        <a:sx n="1" d="1"/>
        <a:sy n="1" d="1"/>
      </p:scale>
      <p:origin x="0" y="0"/>
    </p:cViewPr>
  </p:notesTextViewPr>
  <p:sorterViewPr>
    <p:cViewPr>
      <p:scale>
        <a:sx n="44" d="100"/>
        <a:sy n="4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font" Target="fonts/font23.fntdata"/><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5.fntdata"/><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font" Target="fonts/font2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font" Target="fonts/font2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font" Target="fonts/font22.fntdata"/><Relationship Id="rId20" Type="http://schemas.openxmlformats.org/officeDocument/2006/relationships/slide" Target="slides/slide18.xml"/><Relationship Id="rId4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列1</c:v>
                </c:pt>
              </c:strCache>
            </c:strRef>
          </c:tx>
          <c:spPr>
            <a:solidFill>
              <a:srgbClr val="3C81B5"/>
            </a:solidFill>
          </c:spPr>
          <c:invertIfNegative val="0"/>
          <c:cat>
            <c:numRef>
              <c:f>Sheet1!$A$2:$A$4</c:f>
              <c:numCache>
                <c:formatCode>General</c:formatCode>
                <c:ptCount val="3"/>
                <c:pt idx="0">
                  <c:v>2014</c:v>
                </c:pt>
                <c:pt idx="1">
                  <c:v>2015</c:v>
                </c:pt>
                <c:pt idx="2">
                  <c:v>2016</c:v>
                </c:pt>
              </c:numCache>
            </c:numRef>
          </c:cat>
          <c:val>
            <c:numRef>
              <c:f>Sheet1!$B$2:$B$4</c:f>
              <c:numCache>
                <c:formatCode>General</c:formatCode>
                <c:ptCount val="3"/>
                <c:pt idx="0">
                  <c:v>5.0999999999999996</c:v>
                </c:pt>
                <c:pt idx="1">
                  <c:v>4.5</c:v>
                </c:pt>
                <c:pt idx="2">
                  <c:v>4.0999999999999996</c:v>
                </c:pt>
              </c:numCache>
            </c:numRef>
          </c:val>
        </c:ser>
        <c:ser>
          <c:idx val="1"/>
          <c:order val="1"/>
          <c:tx>
            <c:strRef>
              <c:f>Sheet1!$C$1</c:f>
              <c:strCache>
                <c:ptCount val="1"/>
                <c:pt idx="0">
                  <c:v>列2</c:v>
                </c:pt>
              </c:strCache>
            </c:strRef>
          </c:tx>
          <c:spPr>
            <a:solidFill>
              <a:srgbClr val="F86A62"/>
            </a:solidFill>
          </c:spPr>
          <c:invertIfNegative val="0"/>
          <c:cat>
            <c:numRef>
              <c:f>Sheet1!$A$2:$A$4</c:f>
              <c:numCache>
                <c:formatCode>General</c:formatCode>
                <c:ptCount val="3"/>
                <c:pt idx="0">
                  <c:v>2014</c:v>
                </c:pt>
                <c:pt idx="1">
                  <c:v>2015</c:v>
                </c:pt>
                <c:pt idx="2">
                  <c:v>2016</c:v>
                </c:pt>
              </c:numCache>
            </c:numRef>
          </c:cat>
          <c:val>
            <c:numRef>
              <c:f>Sheet1!$C$2:$C$4</c:f>
              <c:numCache>
                <c:formatCode>General</c:formatCode>
                <c:ptCount val="3"/>
                <c:pt idx="0">
                  <c:v>5</c:v>
                </c:pt>
                <c:pt idx="1">
                  <c:v>5</c:v>
                </c:pt>
                <c:pt idx="2">
                  <c:v>4</c:v>
                </c:pt>
              </c:numCache>
            </c:numRef>
          </c:val>
        </c:ser>
        <c:ser>
          <c:idx val="2"/>
          <c:order val="2"/>
          <c:tx>
            <c:strRef>
              <c:f>Sheet1!$D$1</c:f>
              <c:strCache>
                <c:ptCount val="1"/>
                <c:pt idx="0">
                  <c:v>列3</c:v>
                </c:pt>
              </c:strCache>
            </c:strRef>
          </c:tx>
          <c:spPr>
            <a:solidFill>
              <a:srgbClr val="FFC425"/>
            </a:solidFill>
          </c:spPr>
          <c:invertIfNegative val="0"/>
          <c:cat>
            <c:numRef>
              <c:f>Sheet1!$A$2:$A$4</c:f>
              <c:numCache>
                <c:formatCode>General</c:formatCode>
                <c:ptCount val="3"/>
                <c:pt idx="0">
                  <c:v>2014</c:v>
                </c:pt>
                <c:pt idx="1">
                  <c:v>2015</c:v>
                </c:pt>
                <c:pt idx="2">
                  <c:v>2016</c:v>
                </c:pt>
              </c:numCache>
            </c:numRef>
          </c:cat>
          <c:val>
            <c:numRef>
              <c:f>Sheet1!$D$2:$D$4</c:f>
              <c:numCache>
                <c:formatCode>General</c:formatCode>
                <c:ptCount val="3"/>
                <c:pt idx="0">
                  <c:v>4</c:v>
                </c:pt>
                <c:pt idx="1">
                  <c:v>3</c:v>
                </c:pt>
                <c:pt idx="2">
                  <c:v>3.5</c:v>
                </c:pt>
              </c:numCache>
            </c:numRef>
          </c:val>
        </c:ser>
        <c:ser>
          <c:idx val="3"/>
          <c:order val="3"/>
          <c:tx>
            <c:strRef>
              <c:f>Sheet1!$E$1</c:f>
              <c:strCache>
                <c:ptCount val="1"/>
                <c:pt idx="0">
                  <c:v>列4</c:v>
                </c:pt>
              </c:strCache>
            </c:strRef>
          </c:tx>
          <c:spPr>
            <a:solidFill>
              <a:srgbClr val="91D5D2"/>
            </a:solidFill>
          </c:spPr>
          <c:invertIfNegative val="0"/>
          <c:cat>
            <c:numRef>
              <c:f>Sheet1!$A$2:$A$4</c:f>
              <c:numCache>
                <c:formatCode>General</c:formatCode>
                <c:ptCount val="3"/>
                <c:pt idx="0">
                  <c:v>2014</c:v>
                </c:pt>
                <c:pt idx="1">
                  <c:v>2015</c:v>
                </c:pt>
                <c:pt idx="2">
                  <c:v>2016</c:v>
                </c:pt>
              </c:numCache>
            </c:numRef>
          </c:cat>
          <c:val>
            <c:numRef>
              <c:f>Sheet1!$E$2:$E$4</c:f>
              <c:numCache>
                <c:formatCode>General</c:formatCode>
                <c:ptCount val="3"/>
                <c:pt idx="0">
                  <c:v>5</c:v>
                </c:pt>
                <c:pt idx="1">
                  <c:v>6</c:v>
                </c:pt>
                <c:pt idx="2">
                  <c:v>7</c:v>
                </c:pt>
              </c:numCache>
            </c:numRef>
          </c:val>
        </c:ser>
        <c:dLbls>
          <c:showLegendKey val="0"/>
          <c:showVal val="0"/>
          <c:showCatName val="0"/>
          <c:showSerName val="0"/>
          <c:showPercent val="0"/>
          <c:showBubbleSize val="0"/>
        </c:dLbls>
        <c:gapWidth val="75"/>
        <c:overlap val="-25"/>
        <c:axId val="1751696896"/>
        <c:axId val="1751697440"/>
      </c:barChart>
      <c:catAx>
        <c:axId val="1751696896"/>
        <c:scaling>
          <c:orientation val="minMax"/>
        </c:scaling>
        <c:delete val="0"/>
        <c:axPos val="b"/>
        <c:numFmt formatCode="General" sourceLinked="0"/>
        <c:majorTickMark val="none"/>
        <c:minorTickMark val="none"/>
        <c:tickLblPos val="nextTo"/>
        <c:txPr>
          <a:bodyPr/>
          <a:lstStyle/>
          <a:p>
            <a:pPr>
              <a:defRPr sz="2400" b="1">
                <a:solidFill>
                  <a:schemeClr val="bg1">
                    <a:lumMod val="50000"/>
                  </a:schemeClr>
                </a:solidFill>
                <a:latin typeface="Source Sans Pro" pitchFamily="34" charset="0"/>
              </a:defRPr>
            </a:pPr>
            <a:endParaRPr lang="zh-CN"/>
          </a:p>
        </c:txPr>
        <c:crossAx val="1751697440"/>
        <c:crosses val="autoZero"/>
        <c:auto val="1"/>
        <c:lblAlgn val="ctr"/>
        <c:lblOffset val="100"/>
        <c:noMultiLvlLbl val="0"/>
      </c:catAx>
      <c:valAx>
        <c:axId val="1751697440"/>
        <c:scaling>
          <c:orientation val="minMax"/>
        </c:scaling>
        <c:delete val="1"/>
        <c:axPos val="l"/>
        <c:majorGridlines>
          <c:spPr>
            <a:ln>
              <a:noFill/>
            </a:ln>
          </c:spPr>
        </c:majorGridlines>
        <c:numFmt formatCode="General" sourceLinked="1"/>
        <c:majorTickMark val="none"/>
        <c:minorTickMark val="none"/>
        <c:tickLblPos val="nextTo"/>
        <c:crossAx val="1751696896"/>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829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178564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3919263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963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3359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957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485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4623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98562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12677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8398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861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5132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0333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1725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3937559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4143625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4109321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1513865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352888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87132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17233F9-16C7-4476-98E8-4F6D247192F8}" type="datetimeFigureOut">
              <a:rPr lang="zh-CN" altLang="en-US" smtClean="0"/>
              <a:t>2020/6/27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2664570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7233F9-16C7-4476-98E8-4F6D247192F8}" type="datetimeFigureOut">
              <a:rPr lang="zh-CN" altLang="en-US" smtClean="0"/>
              <a:t>2020/6/27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FB08D-CAC9-4277-906C-CC717E522CD7}" type="slidenum">
              <a:rPr lang="zh-CN" altLang="en-US" smtClean="0"/>
              <a:t>‹#›</a:t>
            </a:fld>
            <a:endParaRPr lang="zh-CN" altLang="en-US"/>
          </a:p>
        </p:txBody>
      </p:sp>
    </p:spTree>
    <p:extLst>
      <p:ext uri="{BB962C8B-B14F-4D97-AF65-F5344CB8AC3E}">
        <p14:creationId xmlns:p14="http://schemas.microsoft.com/office/powerpoint/2010/main" val="37930663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F201D9-9B81-4168-B5C0-DD97575FFB59}" type="datetimeFigureOut">
              <a:rPr lang="zh-CN" altLang="en-US" smtClean="0">
                <a:solidFill>
                  <a:prstClr val="black">
                    <a:tint val="75000"/>
                  </a:prstClr>
                </a:solidFill>
              </a:rPr>
              <a:pPr/>
              <a:t>2020/6/27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9388AA-EB59-41D2-B785-51B06D1E418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1504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4">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rgbClr val="3C81B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t>LOGO</a:t>
            </a:r>
            <a:endParaRPr lang="zh-CN" altLang="en-US" sz="4000" dirty="0"/>
          </a:p>
        </p:txBody>
      </p:sp>
      <p:sp>
        <p:nvSpPr>
          <p:cNvPr id="18" name="矩形 17"/>
          <p:cNvSpPr/>
          <p:nvPr/>
        </p:nvSpPr>
        <p:spPr>
          <a:xfrm>
            <a:off x="3360382" y="2655752"/>
            <a:ext cx="8795042" cy="1323439"/>
          </a:xfrm>
          <a:prstGeom prst="rect">
            <a:avLst/>
          </a:prstGeom>
        </p:spPr>
        <p:txBody>
          <a:bodyPr wrap="square">
            <a:spAutoFit/>
          </a:bodyPr>
          <a:lstStyle/>
          <a:p>
            <a:r>
              <a:rPr lang="en-US" altLang="zh-CN" sz="8000" b="1" dirty="0" smtClean="0">
                <a:solidFill>
                  <a:srgbClr val="FFC425"/>
                </a:solidFill>
                <a:latin typeface="Agency FB" pitchFamily="34" charset="0"/>
              </a:rPr>
              <a:t>TITLE OF</a:t>
            </a:r>
            <a:r>
              <a:rPr lang="en-US" altLang="zh-CN" sz="8000" b="1" dirty="0">
                <a:solidFill>
                  <a:srgbClr val="FFC425"/>
                </a:solidFill>
                <a:latin typeface="Agency FB" pitchFamily="34" charset="0"/>
              </a:rPr>
              <a:t> </a:t>
            </a:r>
            <a:r>
              <a:rPr lang="en-US" altLang="zh-CN" sz="8000" b="1" dirty="0" smtClean="0">
                <a:solidFill>
                  <a:srgbClr val="FFC425"/>
                </a:solidFill>
                <a:latin typeface="Agency FB" pitchFamily="34" charset="0"/>
              </a:rPr>
              <a:t>PRESENTATION</a:t>
            </a:r>
            <a:endParaRPr lang="zh-CN" altLang="en-US" sz="8000" b="1" dirty="0">
              <a:solidFill>
                <a:srgbClr val="FFC425"/>
              </a:solidFill>
              <a:latin typeface="Agency FB" pitchFamily="34" charset="0"/>
            </a:endParaRPr>
          </a:p>
        </p:txBody>
      </p:sp>
      <p:sp>
        <p:nvSpPr>
          <p:cNvPr id="19" name="TextBox 6"/>
          <p:cNvSpPr txBox="1"/>
          <p:nvPr/>
        </p:nvSpPr>
        <p:spPr>
          <a:xfrm>
            <a:off x="3360382" y="3847699"/>
            <a:ext cx="5048427" cy="387798"/>
          </a:xfrm>
          <a:prstGeom prst="rect">
            <a:avLst/>
          </a:prstGeom>
          <a:noFill/>
        </p:spPr>
        <p:txBody>
          <a:bodyPr wrap="square" rtlCol="0">
            <a:spAutoFit/>
          </a:bodyPr>
          <a:lstStyle/>
          <a:p>
            <a:pPr>
              <a:lnSpc>
                <a:spcPct val="80000"/>
              </a:lnSpc>
            </a:pPr>
            <a:r>
              <a:rPr lang="en-US" altLang="zh-CN" sz="2400" dirty="0" smtClean="0">
                <a:solidFill>
                  <a:srgbClr val="C89400"/>
                </a:solidFill>
                <a:latin typeface="Century Gothic" panose="020B0502020202020204" pitchFamily="34" charset="0"/>
              </a:rPr>
              <a:t>PRESENTATION   SUBTITLE</a:t>
            </a:r>
            <a:endParaRPr lang="zh-CN" altLang="en-US" sz="2400" dirty="0">
              <a:solidFill>
                <a:srgbClr val="C89400"/>
              </a:solidFill>
              <a:latin typeface="Century Gothic" panose="020B0502020202020204" pitchFamily="34" charset="0"/>
            </a:endParaRPr>
          </a:p>
        </p:txBody>
      </p:sp>
      <p:pic>
        <p:nvPicPr>
          <p:cNvPr id="2" name="天空之城 - 水晶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82779" y="-767461"/>
            <a:ext cx="609600" cy="609600"/>
          </a:xfrm>
          <a:prstGeom prst="rect">
            <a:avLst/>
          </a:prstGeom>
        </p:spPr>
      </p:pic>
    </p:spTree>
    <p:extLst>
      <p:ext uri="{BB962C8B-B14F-4D97-AF65-F5344CB8AC3E}">
        <p14:creationId xmlns:p14="http://schemas.microsoft.com/office/powerpoint/2010/main" val="3152205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8" presetClass="entr" presetSubtype="6" fill="hold" nodeType="after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strips(downRight)">
                                      <p:cBhvr>
                                        <p:cTn id="10" dur="750"/>
                                        <p:tgtEl>
                                          <p:spTgt spid="2050"/>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750"/>
                            </p:stCondLst>
                            <p:childTnLst>
                              <p:par>
                                <p:cTn id="22" presetID="45" presetClass="entr" presetSubtype="0" fill="hold" grpId="0" nodeType="afterEffect">
                                  <p:stCondLst>
                                    <p:cond delay="0"/>
                                  </p:stCondLst>
                                  <p:iterate type="lt">
                                    <p:tmPct val="6000"/>
                                  </p:iterate>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anim calcmode="lin" valueType="num">
                                      <p:cBhvr>
                                        <p:cTn id="25" dur="750" fill="hold"/>
                                        <p:tgtEl>
                                          <p:spTgt spid="18"/>
                                        </p:tgtEl>
                                        <p:attrNameLst>
                                          <p:attrName>ppt_w</p:attrName>
                                        </p:attrNameLst>
                                      </p:cBhvr>
                                      <p:tavLst>
                                        <p:tav tm="0" fmla="#ppt_w*sin(2.5*pi*$)">
                                          <p:val>
                                            <p:fltVal val="0"/>
                                          </p:val>
                                        </p:tav>
                                        <p:tav tm="100000">
                                          <p:val>
                                            <p:fltVal val="1"/>
                                          </p:val>
                                        </p:tav>
                                      </p:tavLst>
                                    </p:anim>
                                    <p:anim calcmode="lin" valueType="num">
                                      <p:cBhvr>
                                        <p:cTn id="26" dur="750" fill="hold"/>
                                        <p:tgtEl>
                                          <p:spTgt spid="18"/>
                                        </p:tgtEl>
                                        <p:attrNameLst>
                                          <p:attrName>ppt_h</p:attrName>
                                        </p:attrNameLst>
                                      </p:cBhvr>
                                      <p:tavLst>
                                        <p:tav tm="0">
                                          <p:val>
                                            <p:strVal val="#ppt_h"/>
                                          </p:val>
                                        </p:tav>
                                        <p:tav tm="100000">
                                          <p:val>
                                            <p:strVal val="#ppt_h"/>
                                          </p:val>
                                        </p:tav>
                                      </p:tavLst>
                                    </p:anim>
                                  </p:childTnLst>
                                </p:cTn>
                              </p:par>
                            </p:childTnLst>
                          </p:cTn>
                        </p:par>
                        <p:par>
                          <p:cTn id="27" fill="hold">
                            <p:stCondLst>
                              <p:cond delay="3310"/>
                            </p:stCondLst>
                            <p:childTnLst>
                              <p:par>
                                <p:cTn id="28" presetID="45" presetClass="entr" presetSubtype="0" fill="hold" grpId="0" nodeType="afterEffect">
                                  <p:stCondLst>
                                    <p:cond delay="0"/>
                                  </p:stCondLst>
                                  <p:iterate type="lt">
                                    <p:tmPct val="6000"/>
                                  </p:iterate>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anim calcmode="lin" valueType="num">
                                      <p:cBhvr>
                                        <p:cTn id="31" dur="500" fill="hold"/>
                                        <p:tgtEl>
                                          <p:spTgt spid="19"/>
                                        </p:tgtEl>
                                        <p:attrNameLst>
                                          <p:attrName>ppt_w</p:attrName>
                                        </p:attrNameLst>
                                      </p:cBhvr>
                                      <p:tavLst>
                                        <p:tav tm="0" fmla="#ppt_w*sin(2.5*pi*$)">
                                          <p:val>
                                            <p:fltVal val="0"/>
                                          </p:val>
                                        </p:tav>
                                        <p:tav tm="100000">
                                          <p:val>
                                            <p:fltVal val="1"/>
                                          </p:val>
                                        </p:tav>
                                      </p:tavLst>
                                    </p:anim>
                                    <p:anim calcmode="lin" valueType="num">
                                      <p:cBhvr>
                                        <p:cTn id="32"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33" fill="hold" display="0">
                  <p:stCondLst>
                    <p:cond delay="indefinite"/>
                  </p:stCondLst>
                  <p:endCondLst>
                    <p:cond evt="onStopAudio" delay="0">
                      <p:tgtEl>
                        <p:sldTgt/>
                      </p:tgtEl>
                    </p:cond>
                  </p:endCondLst>
                </p:cTn>
                <p:tgtEl>
                  <p:spTgt spid="2"/>
                </p:tgtEl>
              </p:cMediaNode>
            </p:audio>
          </p:childTnLst>
        </p:cTn>
      </p:par>
    </p:tnLst>
    <p:bldLst>
      <p:bldP spid="6" grpId="0" animBg="1"/>
      <p:bldP spid="9" grpId="0" animBg="1"/>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70247"/>
            <a:ext cx="1080000" cy="524950"/>
            <a:chOff x="0" y="228650"/>
            <a:chExt cx="1080000" cy="524950"/>
          </a:xfrm>
        </p:grpSpPr>
        <p:sp>
          <p:nvSpPr>
            <p:cNvPr id="3" name="矩形 2"/>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8" name="矩形 7"/>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pic>
        <p:nvPicPr>
          <p:cNvPr id="2050" name="Picture 2" descr="D:\Users\zyf\Desktop\常用\背景 花纹 图片\锐普提供 商务图片3.26\商务326 (5).png"/>
          <p:cNvPicPr>
            <a:picLocks noChangeAspect="1" noChangeArrowheads="1"/>
          </p:cNvPicPr>
          <p:nvPr/>
        </p:nvPicPr>
        <p:blipFill rotWithShape="1">
          <a:blip r:embed="rId2">
            <a:extLst>
              <a:ext uri="{28A0092B-C50C-407E-A947-70E740481C1C}">
                <a14:useLocalDpi xmlns:a14="http://schemas.microsoft.com/office/drawing/2010/main" val="0"/>
              </a:ext>
            </a:extLst>
          </a:blip>
          <a:srcRect l="1962" t="1278" r="1962" b="5102"/>
          <a:stretch/>
        </p:blipFill>
        <p:spPr bwMode="auto">
          <a:xfrm>
            <a:off x="710157" y="1530527"/>
            <a:ext cx="4525254" cy="4525254"/>
          </a:xfrm>
          <a:prstGeom prst="ellipse">
            <a:avLst/>
          </a:prstGeom>
          <a:noFill/>
          <a:ln w="76200">
            <a:solidFill>
              <a:srgbClr val="3C81B5"/>
            </a:solidFill>
          </a:ln>
          <a:extLst>
            <a:ext uri="{909E8E84-426E-40DD-AFC4-6F175D3DCCD1}">
              <a14:hiddenFill xmlns:a14="http://schemas.microsoft.com/office/drawing/2010/main">
                <a:solidFill>
                  <a:srgbClr val="FFFFFF"/>
                </a:solidFill>
              </a14:hiddenFill>
            </a:ext>
          </a:extLst>
        </p:spPr>
      </p:pic>
      <p:sp>
        <p:nvSpPr>
          <p:cNvPr id="13" name="文本框 55"/>
          <p:cNvSpPr txBox="1"/>
          <p:nvPr/>
        </p:nvSpPr>
        <p:spPr>
          <a:xfrm>
            <a:off x="6020637" y="1940981"/>
            <a:ext cx="5137945" cy="170816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i="1" dirty="0" smtClean="0">
                <a:solidFill>
                  <a:srgbClr val="3C81B5"/>
                </a:solidFill>
                <a:latin typeface="Century Gothic" pitchFamily="34" charset="0"/>
              </a:rPr>
              <a:t>Add Your Title</a:t>
            </a:r>
          </a:p>
          <a:p>
            <a:pPr algn="l">
              <a:lnSpc>
                <a:spcPct val="100000"/>
              </a:lnSpc>
            </a:pPr>
            <a:endParaRPr lang="en-US" altLang="zh-CN" sz="300" b="1" i="1" dirty="0">
              <a:solidFill>
                <a:schemeClr val="bg1">
                  <a:lumMod val="50000"/>
                </a:schemeClr>
              </a:solidFill>
              <a:latin typeface="Century Gothic" pitchFamily="34" charset="0"/>
            </a:endParaRPr>
          </a:p>
          <a:p>
            <a:pPr algn="l">
              <a:lnSpc>
                <a:spcPct val="100000"/>
              </a:lnSpc>
            </a:pPr>
            <a:r>
              <a:rPr lang="en-US" altLang="zh-CN" i="1" dirty="0" smtClean="0">
                <a:solidFill>
                  <a:schemeClr val="bg1">
                    <a:lumMod val="50000"/>
                  </a:schemeClr>
                </a:solidFill>
                <a:latin typeface="Century Gothic" pitchFamily="34" charset="0"/>
              </a:rPr>
              <a:t>click </a:t>
            </a:r>
            <a:r>
              <a:rPr lang="en-US" altLang="zh-CN" i="1" dirty="0">
                <a:solidFill>
                  <a:schemeClr val="bg1">
                    <a:lumMod val="50000"/>
                  </a:schemeClr>
                </a:solidFill>
                <a:latin typeface="Century Gothic" pitchFamily="34" charset="0"/>
              </a:rPr>
              <a:t>to add subtitle click to add subtitle click to add subtitle click to add subtitle click to add subtitle click to add subtitle click to add subtitle click to add subtitle click to add subtitle click to add </a:t>
            </a:r>
            <a:r>
              <a:rPr lang="en-US" altLang="zh-CN" i="1" dirty="0" smtClean="0">
                <a:solidFill>
                  <a:schemeClr val="bg1">
                    <a:lumMod val="50000"/>
                  </a:schemeClr>
                </a:solidFill>
                <a:latin typeface="Century Gothic" pitchFamily="34" charset="0"/>
              </a:rPr>
              <a:t>subtitle</a:t>
            </a:r>
            <a:r>
              <a:rPr lang="zh-CN" altLang="en-US" i="1" dirty="0">
                <a:solidFill>
                  <a:schemeClr val="bg1">
                    <a:lumMod val="50000"/>
                  </a:schemeClr>
                </a:solidFill>
                <a:latin typeface="Century Gothic" pitchFamily="34" charset="0"/>
              </a:rPr>
              <a:t> </a:t>
            </a:r>
            <a:r>
              <a:rPr lang="en-US" altLang="zh-CN" i="1" dirty="0">
                <a:solidFill>
                  <a:schemeClr val="bg1">
                    <a:lumMod val="50000"/>
                  </a:schemeClr>
                </a:solidFill>
                <a:latin typeface="Century Gothic" pitchFamily="34" charset="0"/>
              </a:rPr>
              <a:t>click to add subtitle click to add subtitle click to add subtitle click to add subtitle click to add </a:t>
            </a:r>
            <a:r>
              <a:rPr lang="en-US" altLang="zh-CN" i="1" dirty="0" smtClean="0">
                <a:solidFill>
                  <a:schemeClr val="bg1">
                    <a:lumMod val="50000"/>
                  </a:schemeClr>
                </a:solidFill>
                <a:latin typeface="Century Gothic" pitchFamily="34" charset="0"/>
              </a:rPr>
              <a:t>subtitle</a:t>
            </a:r>
            <a:r>
              <a:rPr lang="zh-CN" altLang="en-US" i="1" dirty="0" smtClean="0">
                <a:solidFill>
                  <a:schemeClr val="bg1">
                    <a:lumMod val="50000"/>
                  </a:schemeClr>
                </a:solidFill>
                <a:latin typeface="Century Gothic" pitchFamily="34" charset="0"/>
              </a:rPr>
              <a:t> </a:t>
            </a:r>
            <a:r>
              <a:rPr lang="en-US" altLang="zh-CN" i="1" dirty="0">
                <a:solidFill>
                  <a:schemeClr val="bg1">
                    <a:lumMod val="50000"/>
                  </a:schemeClr>
                </a:solidFill>
                <a:latin typeface="Century Gothic" pitchFamily="34" charset="0"/>
              </a:rPr>
              <a:t>click to add </a:t>
            </a:r>
            <a:r>
              <a:rPr lang="en-US" altLang="zh-CN" i="1" dirty="0" smtClean="0">
                <a:solidFill>
                  <a:schemeClr val="bg1">
                    <a:lumMod val="50000"/>
                  </a:schemeClr>
                </a:solidFill>
                <a:latin typeface="Century Gothic" pitchFamily="34" charset="0"/>
              </a:rPr>
              <a:t>subtitle</a:t>
            </a:r>
            <a:endParaRPr lang="zh-CN" altLang="en-US" i="1" dirty="0">
              <a:solidFill>
                <a:schemeClr val="bg1">
                  <a:lumMod val="50000"/>
                </a:schemeClr>
              </a:solidFill>
              <a:latin typeface="Century Gothic" pitchFamily="34" charset="0"/>
            </a:endParaRPr>
          </a:p>
        </p:txBody>
      </p:sp>
      <p:sp>
        <p:nvSpPr>
          <p:cNvPr id="14" name="文本框 55"/>
          <p:cNvSpPr txBox="1"/>
          <p:nvPr/>
        </p:nvSpPr>
        <p:spPr>
          <a:xfrm>
            <a:off x="6020638" y="3959953"/>
            <a:ext cx="5137945" cy="170816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i="1" dirty="0" smtClean="0">
                <a:solidFill>
                  <a:srgbClr val="3C81B5"/>
                </a:solidFill>
                <a:latin typeface="Century Gothic" pitchFamily="34" charset="0"/>
              </a:rPr>
              <a:t>Add Your Title</a:t>
            </a:r>
          </a:p>
          <a:p>
            <a:pPr algn="l">
              <a:lnSpc>
                <a:spcPct val="100000"/>
              </a:lnSpc>
            </a:pPr>
            <a:endParaRPr lang="en-US" altLang="zh-CN" sz="300" b="1" i="1" dirty="0">
              <a:solidFill>
                <a:schemeClr val="bg1">
                  <a:lumMod val="50000"/>
                </a:schemeClr>
              </a:solidFill>
              <a:latin typeface="Century Gothic" pitchFamily="34" charset="0"/>
            </a:endParaRPr>
          </a:p>
          <a:p>
            <a:pPr algn="l">
              <a:lnSpc>
                <a:spcPct val="100000"/>
              </a:lnSpc>
            </a:pPr>
            <a:r>
              <a:rPr lang="en-US" altLang="zh-CN" i="1" dirty="0" smtClean="0">
                <a:solidFill>
                  <a:schemeClr val="bg1">
                    <a:lumMod val="50000"/>
                  </a:schemeClr>
                </a:solidFill>
                <a:latin typeface="Century Gothic" pitchFamily="34" charset="0"/>
              </a:rPr>
              <a:t>click </a:t>
            </a:r>
            <a:r>
              <a:rPr lang="en-US" altLang="zh-CN" i="1" dirty="0">
                <a:solidFill>
                  <a:schemeClr val="bg1">
                    <a:lumMod val="50000"/>
                  </a:schemeClr>
                </a:solidFill>
                <a:latin typeface="Century Gothic" pitchFamily="34" charset="0"/>
              </a:rPr>
              <a:t>to add subtitle click to add subtitle click to add subtitle click to add subtitle click to add subtitle click to add subtitle click to add subtitle click to add subtitle click to add subtitle click to add </a:t>
            </a:r>
            <a:r>
              <a:rPr lang="en-US" altLang="zh-CN" i="1" dirty="0" smtClean="0">
                <a:solidFill>
                  <a:schemeClr val="bg1">
                    <a:lumMod val="50000"/>
                  </a:schemeClr>
                </a:solidFill>
                <a:latin typeface="Century Gothic" pitchFamily="34" charset="0"/>
              </a:rPr>
              <a:t>subtitle</a:t>
            </a:r>
            <a:r>
              <a:rPr lang="zh-CN" altLang="en-US" i="1" dirty="0">
                <a:solidFill>
                  <a:schemeClr val="bg1">
                    <a:lumMod val="50000"/>
                  </a:schemeClr>
                </a:solidFill>
                <a:latin typeface="Century Gothic" pitchFamily="34" charset="0"/>
              </a:rPr>
              <a:t> </a:t>
            </a:r>
            <a:r>
              <a:rPr lang="en-US" altLang="zh-CN" i="1" dirty="0">
                <a:solidFill>
                  <a:schemeClr val="bg1">
                    <a:lumMod val="50000"/>
                  </a:schemeClr>
                </a:solidFill>
                <a:latin typeface="Century Gothic" pitchFamily="34" charset="0"/>
              </a:rPr>
              <a:t>click to add subtitle click to add subtitle click to add subtitle click to add subtitle click to add </a:t>
            </a:r>
            <a:r>
              <a:rPr lang="en-US" altLang="zh-CN" i="1" dirty="0" smtClean="0">
                <a:solidFill>
                  <a:schemeClr val="bg1">
                    <a:lumMod val="50000"/>
                  </a:schemeClr>
                </a:solidFill>
                <a:latin typeface="Century Gothic" pitchFamily="34" charset="0"/>
              </a:rPr>
              <a:t>subtitle</a:t>
            </a:r>
            <a:r>
              <a:rPr lang="zh-CN" altLang="en-US" i="1" dirty="0" smtClean="0">
                <a:solidFill>
                  <a:schemeClr val="bg1">
                    <a:lumMod val="50000"/>
                  </a:schemeClr>
                </a:solidFill>
                <a:latin typeface="Century Gothic" pitchFamily="34" charset="0"/>
              </a:rPr>
              <a:t> </a:t>
            </a:r>
            <a:r>
              <a:rPr lang="en-US" altLang="zh-CN" i="1" dirty="0">
                <a:solidFill>
                  <a:schemeClr val="bg1">
                    <a:lumMod val="50000"/>
                  </a:schemeClr>
                </a:solidFill>
                <a:latin typeface="Century Gothic" pitchFamily="34" charset="0"/>
              </a:rPr>
              <a:t>click to add </a:t>
            </a:r>
            <a:r>
              <a:rPr lang="en-US" altLang="zh-CN" i="1" dirty="0" smtClean="0">
                <a:solidFill>
                  <a:schemeClr val="bg1">
                    <a:lumMod val="50000"/>
                  </a:schemeClr>
                </a:solidFill>
                <a:latin typeface="Century Gothic" pitchFamily="34" charset="0"/>
              </a:rPr>
              <a:t>subtitle</a:t>
            </a:r>
            <a:endParaRPr lang="zh-CN" altLang="en-US" i="1" dirty="0">
              <a:solidFill>
                <a:schemeClr val="bg1">
                  <a:lumMod val="50000"/>
                </a:schemeClr>
              </a:solidFill>
              <a:latin typeface="Century Gothic" pitchFamily="34" charset="0"/>
            </a:endParaRPr>
          </a:p>
        </p:txBody>
      </p:sp>
      <p:sp>
        <p:nvSpPr>
          <p:cNvPr id="9" name="椭圆 8"/>
          <p:cNvSpPr/>
          <p:nvPr/>
        </p:nvSpPr>
        <p:spPr>
          <a:xfrm>
            <a:off x="672530" y="1492900"/>
            <a:ext cx="4610326" cy="4610326"/>
          </a:xfrm>
          <a:prstGeom prst="ellipse">
            <a:avLst/>
          </a:prstGeom>
          <a:solidFill>
            <a:srgbClr val="3C81B5">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3889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500"/>
                                        <p:tgtEl>
                                          <p:spTgt spid="20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500"/>
                            </p:stCondLst>
                            <p:childTnLst>
                              <p:par>
                                <p:cTn id="23" presetID="10" presetClass="exit" presetSubtype="0" fill="hold" grpId="1" nodeType="after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18"/>
          <p:cNvSpPr/>
          <p:nvPr/>
        </p:nvSpPr>
        <p:spPr>
          <a:xfrm rot="16200000">
            <a:off x="1695961" y="-509642"/>
            <a:ext cx="120770" cy="226800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等腰三角形 19"/>
          <p:cNvSpPr/>
          <p:nvPr/>
        </p:nvSpPr>
        <p:spPr>
          <a:xfrm rot="5400000" flipH="1">
            <a:off x="10350151" y="-509643"/>
            <a:ext cx="120770" cy="2268000"/>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直角三角形 8"/>
          <p:cNvSpPr/>
          <p:nvPr/>
        </p:nvSpPr>
        <p:spPr>
          <a:xfrm rot="13500000">
            <a:off x="6526777" y="3600450"/>
            <a:ext cx="331788" cy="331788"/>
          </a:xfrm>
          <a:prstGeom prst="rtTriangle">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7" name="直角三角形 6"/>
          <p:cNvSpPr/>
          <p:nvPr/>
        </p:nvSpPr>
        <p:spPr>
          <a:xfrm rot="2719133">
            <a:off x="5326628" y="2794001"/>
            <a:ext cx="301625" cy="301625"/>
          </a:xfrm>
          <a:prstGeom prst="rtTriangle">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8" name="直角三角形 7"/>
          <p:cNvSpPr/>
          <p:nvPr/>
        </p:nvSpPr>
        <p:spPr>
          <a:xfrm rot="2719133">
            <a:off x="5327422" y="4436270"/>
            <a:ext cx="300037" cy="301625"/>
          </a:xfrm>
          <a:prstGeom prst="rtTriangl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14" name="直角三角形 13"/>
          <p:cNvSpPr/>
          <p:nvPr/>
        </p:nvSpPr>
        <p:spPr>
          <a:xfrm rot="13500000">
            <a:off x="6525984" y="5242719"/>
            <a:ext cx="333375" cy="331788"/>
          </a:xfrm>
          <a:prstGeom prst="rtTriangle">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21" name="Freeform 630"/>
          <p:cNvSpPr>
            <a:spLocks noChangeAspect="1" noEditPoints="1"/>
          </p:cNvSpPr>
          <p:nvPr/>
        </p:nvSpPr>
        <p:spPr bwMode="auto">
          <a:xfrm>
            <a:off x="5706492" y="1496727"/>
            <a:ext cx="751570" cy="824894"/>
          </a:xfrm>
          <a:custGeom>
            <a:avLst/>
            <a:gdLst>
              <a:gd name="T0" fmla="*/ 207 w 417"/>
              <a:gd name="T1" fmla="*/ 434 h 458"/>
              <a:gd name="T2" fmla="*/ 110 w 417"/>
              <a:gd name="T3" fmla="*/ 416 h 458"/>
              <a:gd name="T4" fmla="*/ 173 w 417"/>
              <a:gd name="T5" fmla="*/ 289 h 458"/>
              <a:gd name="T6" fmla="*/ 240 w 417"/>
              <a:gd name="T7" fmla="*/ 280 h 458"/>
              <a:gd name="T8" fmla="*/ 240 w 417"/>
              <a:gd name="T9" fmla="*/ 297 h 458"/>
              <a:gd name="T10" fmla="*/ 314 w 417"/>
              <a:gd name="T11" fmla="*/ 416 h 458"/>
              <a:gd name="T12" fmla="*/ 217 w 417"/>
              <a:gd name="T13" fmla="*/ 434 h 458"/>
              <a:gd name="T14" fmla="*/ 158 w 417"/>
              <a:gd name="T15" fmla="*/ 123 h 458"/>
              <a:gd name="T16" fmla="*/ 144 w 417"/>
              <a:gd name="T17" fmla="*/ 203 h 458"/>
              <a:gd name="T18" fmla="*/ 157 w 417"/>
              <a:gd name="T19" fmla="*/ 234 h 458"/>
              <a:gd name="T20" fmla="*/ 115 w 417"/>
              <a:gd name="T21" fmla="*/ 197 h 458"/>
              <a:gd name="T22" fmla="*/ 116 w 417"/>
              <a:gd name="T23" fmla="*/ 191 h 458"/>
              <a:gd name="T24" fmla="*/ 146 w 417"/>
              <a:gd name="T25" fmla="*/ 39 h 458"/>
              <a:gd name="T26" fmla="*/ 106 w 417"/>
              <a:gd name="T27" fmla="*/ 69 h 458"/>
              <a:gd name="T28" fmla="*/ 85 w 417"/>
              <a:gd name="T29" fmla="*/ 47 h 458"/>
              <a:gd name="T30" fmla="*/ 59 w 417"/>
              <a:gd name="T31" fmla="*/ 116 h 458"/>
              <a:gd name="T32" fmla="*/ 119 w 417"/>
              <a:gd name="T33" fmla="*/ 44 h 458"/>
              <a:gd name="T34" fmla="*/ 106 w 417"/>
              <a:gd name="T35" fmla="*/ 69 h 458"/>
              <a:gd name="T36" fmla="*/ 15 w 417"/>
              <a:gd name="T37" fmla="*/ 21 h 458"/>
              <a:gd name="T38" fmla="*/ 2 w 417"/>
              <a:gd name="T39" fmla="*/ 36 h 458"/>
              <a:gd name="T40" fmla="*/ 94 w 417"/>
              <a:gd name="T41" fmla="*/ 187 h 458"/>
              <a:gd name="T42" fmla="*/ 330 w 417"/>
              <a:gd name="T43" fmla="*/ 205 h 458"/>
              <a:gd name="T44" fmla="*/ 380 w 417"/>
              <a:gd name="T45" fmla="*/ 131 h 458"/>
              <a:gd name="T46" fmla="*/ 417 w 417"/>
              <a:gd name="T47" fmla="*/ 21 h 458"/>
              <a:gd name="T48" fmla="*/ 335 w 417"/>
              <a:gd name="T49" fmla="*/ 21 h 458"/>
              <a:gd name="T50" fmla="*/ 278 w 417"/>
              <a:gd name="T51" fmla="*/ 0 h 458"/>
              <a:gd name="T52" fmla="*/ 69 w 417"/>
              <a:gd name="T53" fmla="*/ 0 h 458"/>
              <a:gd name="T54" fmla="*/ 303 w 417"/>
              <a:gd name="T55" fmla="*/ 42 h 458"/>
              <a:gd name="T56" fmla="*/ 336 w 417"/>
              <a:gd name="T57" fmla="*/ 62 h 458"/>
              <a:gd name="T58" fmla="*/ 386 w 417"/>
              <a:gd name="T59" fmla="*/ 47 h 458"/>
              <a:gd name="T60" fmla="*/ 315 w 417"/>
              <a:gd name="T61" fmla="*/ 161 h 458"/>
              <a:gd name="T62" fmla="*/ 303 w 417"/>
              <a:gd name="T63" fmla="*/ 42 h 458"/>
              <a:gd name="T64" fmla="*/ 331 w 417"/>
              <a:gd name="T65" fmla="*/ 439 h 458"/>
              <a:gd name="T66" fmla="*/ 331 w 417"/>
              <a:gd name="T67" fmla="*/ 458 h 458"/>
              <a:gd name="T68" fmla="*/ 78 w 417"/>
              <a:gd name="T69" fmla="*/ 44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7" h="458">
                <a:moveTo>
                  <a:pt x="217" y="434"/>
                </a:moveTo>
                <a:cubicBezTo>
                  <a:pt x="207" y="434"/>
                  <a:pt x="207" y="434"/>
                  <a:pt x="207" y="434"/>
                </a:cubicBezTo>
                <a:cubicBezTo>
                  <a:pt x="110" y="434"/>
                  <a:pt x="110" y="434"/>
                  <a:pt x="110" y="434"/>
                </a:cubicBezTo>
                <a:cubicBezTo>
                  <a:pt x="110" y="416"/>
                  <a:pt x="110" y="416"/>
                  <a:pt x="110" y="416"/>
                </a:cubicBezTo>
                <a:cubicBezTo>
                  <a:pt x="151" y="384"/>
                  <a:pt x="183" y="344"/>
                  <a:pt x="185" y="297"/>
                </a:cubicBezTo>
                <a:cubicBezTo>
                  <a:pt x="178" y="297"/>
                  <a:pt x="173" y="293"/>
                  <a:pt x="173" y="289"/>
                </a:cubicBezTo>
                <a:cubicBezTo>
                  <a:pt x="173" y="284"/>
                  <a:pt x="178" y="280"/>
                  <a:pt x="185" y="280"/>
                </a:cubicBezTo>
                <a:cubicBezTo>
                  <a:pt x="240" y="280"/>
                  <a:pt x="240" y="280"/>
                  <a:pt x="240" y="280"/>
                </a:cubicBezTo>
                <a:cubicBezTo>
                  <a:pt x="247" y="280"/>
                  <a:pt x="252" y="284"/>
                  <a:pt x="252" y="289"/>
                </a:cubicBezTo>
                <a:cubicBezTo>
                  <a:pt x="252" y="293"/>
                  <a:pt x="247" y="297"/>
                  <a:pt x="240" y="297"/>
                </a:cubicBezTo>
                <a:cubicBezTo>
                  <a:pt x="239" y="297"/>
                  <a:pt x="239" y="297"/>
                  <a:pt x="239" y="297"/>
                </a:cubicBezTo>
                <a:cubicBezTo>
                  <a:pt x="241" y="344"/>
                  <a:pt x="273" y="384"/>
                  <a:pt x="314" y="416"/>
                </a:cubicBezTo>
                <a:cubicBezTo>
                  <a:pt x="314" y="434"/>
                  <a:pt x="314" y="434"/>
                  <a:pt x="314" y="434"/>
                </a:cubicBezTo>
                <a:lnTo>
                  <a:pt x="217" y="434"/>
                </a:lnTo>
                <a:close/>
                <a:moveTo>
                  <a:pt x="167" y="40"/>
                </a:moveTo>
                <a:cubicBezTo>
                  <a:pt x="166" y="69"/>
                  <a:pt x="163" y="96"/>
                  <a:pt x="158" y="123"/>
                </a:cubicBezTo>
                <a:cubicBezTo>
                  <a:pt x="153" y="148"/>
                  <a:pt x="146" y="172"/>
                  <a:pt x="137" y="195"/>
                </a:cubicBezTo>
                <a:cubicBezTo>
                  <a:pt x="138" y="198"/>
                  <a:pt x="141" y="201"/>
                  <a:pt x="144" y="203"/>
                </a:cubicBezTo>
                <a:cubicBezTo>
                  <a:pt x="150" y="208"/>
                  <a:pt x="157" y="212"/>
                  <a:pt x="163" y="214"/>
                </a:cubicBezTo>
                <a:cubicBezTo>
                  <a:pt x="157" y="234"/>
                  <a:pt x="157" y="234"/>
                  <a:pt x="157" y="234"/>
                </a:cubicBezTo>
                <a:cubicBezTo>
                  <a:pt x="149" y="231"/>
                  <a:pt x="139" y="227"/>
                  <a:pt x="130" y="220"/>
                </a:cubicBezTo>
                <a:cubicBezTo>
                  <a:pt x="124" y="214"/>
                  <a:pt x="118" y="207"/>
                  <a:pt x="115" y="197"/>
                </a:cubicBezTo>
                <a:cubicBezTo>
                  <a:pt x="114" y="194"/>
                  <a:pt x="114" y="194"/>
                  <a:pt x="114" y="194"/>
                </a:cubicBezTo>
                <a:cubicBezTo>
                  <a:pt x="116" y="191"/>
                  <a:pt x="116" y="191"/>
                  <a:pt x="116" y="191"/>
                </a:cubicBezTo>
                <a:cubicBezTo>
                  <a:pt x="125" y="168"/>
                  <a:pt x="132" y="144"/>
                  <a:pt x="137" y="119"/>
                </a:cubicBezTo>
                <a:cubicBezTo>
                  <a:pt x="142" y="93"/>
                  <a:pt x="145" y="67"/>
                  <a:pt x="146" y="39"/>
                </a:cubicBezTo>
                <a:lnTo>
                  <a:pt x="167" y="40"/>
                </a:lnTo>
                <a:close/>
                <a:moveTo>
                  <a:pt x="106" y="69"/>
                </a:moveTo>
                <a:cubicBezTo>
                  <a:pt x="81" y="62"/>
                  <a:pt x="81" y="62"/>
                  <a:pt x="81" y="62"/>
                </a:cubicBezTo>
                <a:cubicBezTo>
                  <a:pt x="85" y="47"/>
                  <a:pt x="85" y="47"/>
                  <a:pt x="85" y="47"/>
                </a:cubicBezTo>
                <a:cubicBezTo>
                  <a:pt x="30" y="47"/>
                  <a:pt x="30" y="47"/>
                  <a:pt x="30" y="47"/>
                </a:cubicBezTo>
                <a:cubicBezTo>
                  <a:pt x="36" y="73"/>
                  <a:pt x="45" y="96"/>
                  <a:pt x="59" y="116"/>
                </a:cubicBezTo>
                <a:cubicBezTo>
                  <a:pt x="70" y="133"/>
                  <a:pt x="85" y="148"/>
                  <a:pt x="102" y="161"/>
                </a:cubicBezTo>
                <a:cubicBezTo>
                  <a:pt x="112" y="128"/>
                  <a:pt x="118" y="90"/>
                  <a:pt x="119" y="44"/>
                </a:cubicBezTo>
                <a:cubicBezTo>
                  <a:pt x="117" y="43"/>
                  <a:pt x="115" y="43"/>
                  <a:pt x="114" y="42"/>
                </a:cubicBezTo>
                <a:lnTo>
                  <a:pt x="106" y="69"/>
                </a:lnTo>
                <a:close/>
                <a:moveTo>
                  <a:pt x="81" y="21"/>
                </a:moveTo>
                <a:cubicBezTo>
                  <a:pt x="15" y="21"/>
                  <a:pt x="15" y="21"/>
                  <a:pt x="15" y="21"/>
                </a:cubicBezTo>
                <a:cubicBezTo>
                  <a:pt x="0" y="21"/>
                  <a:pt x="0" y="21"/>
                  <a:pt x="0" y="21"/>
                </a:cubicBezTo>
                <a:cubicBezTo>
                  <a:pt x="2" y="36"/>
                  <a:pt x="2" y="36"/>
                  <a:pt x="2" y="36"/>
                </a:cubicBezTo>
                <a:cubicBezTo>
                  <a:pt x="7" y="72"/>
                  <a:pt x="19" y="104"/>
                  <a:pt x="37" y="131"/>
                </a:cubicBezTo>
                <a:cubicBezTo>
                  <a:pt x="52" y="153"/>
                  <a:pt x="71" y="171"/>
                  <a:pt x="94" y="187"/>
                </a:cubicBezTo>
                <a:cubicBezTo>
                  <a:pt x="91" y="193"/>
                  <a:pt x="89" y="199"/>
                  <a:pt x="86" y="205"/>
                </a:cubicBezTo>
                <a:cubicBezTo>
                  <a:pt x="133" y="294"/>
                  <a:pt x="284" y="294"/>
                  <a:pt x="330" y="205"/>
                </a:cubicBezTo>
                <a:cubicBezTo>
                  <a:pt x="328" y="199"/>
                  <a:pt x="326" y="193"/>
                  <a:pt x="323" y="187"/>
                </a:cubicBezTo>
                <a:cubicBezTo>
                  <a:pt x="346" y="172"/>
                  <a:pt x="365" y="153"/>
                  <a:pt x="380" y="131"/>
                </a:cubicBezTo>
                <a:cubicBezTo>
                  <a:pt x="398" y="104"/>
                  <a:pt x="410" y="72"/>
                  <a:pt x="415" y="36"/>
                </a:cubicBezTo>
                <a:cubicBezTo>
                  <a:pt x="417" y="21"/>
                  <a:pt x="417" y="21"/>
                  <a:pt x="417" y="21"/>
                </a:cubicBezTo>
                <a:cubicBezTo>
                  <a:pt x="402" y="21"/>
                  <a:pt x="402" y="21"/>
                  <a:pt x="402" y="21"/>
                </a:cubicBezTo>
                <a:cubicBezTo>
                  <a:pt x="335" y="21"/>
                  <a:pt x="335" y="21"/>
                  <a:pt x="335" y="21"/>
                </a:cubicBezTo>
                <a:cubicBezTo>
                  <a:pt x="340" y="15"/>
                  <a:pt x="345" y="8"/>
                  <a:pt x="348" y="0"/>
                </a:cubicBezTo>
                <a:cubicBezTo>
                  <a:pt x="278" y="0"/>
                  <a:pt x="278" y="0"/>
                  <a:pt x="278" y="0"/>
                </a:cubicBezTo>
                <a:cubicBezTo>
                  <a:pt x="139" y="0"/>
                  <a:pt x="139" y="0"/>
                  <a:pt x="139" y="0"/>
                </a:cubicBezTo>
                <a:cubicBezTo>
                  <a:pt x="69" y="0"/>
                  <a:pt x="69" y="0"/>
                  <a:pt x="69" y="0"/>
                </a:cubicBezTo>
                <a:cubicBezTo>
                  <a:pt x="72" y="8"/>
                  <a:pt x="76" y="15"/>
                  <a:pt x="81" y="21"/>
                </a:cubicBezTo>
                <a:close/>
                <a:moveTo>
                  <a:pt x="303" y="42"/>
                </a:moveTo>
                <a:cubicBezTo>
                  <a:pt x="311" y="69"/>
                  <a:pt x="311" y="69"/>
                  <a:pt x="311" y="69"/>
                </a:cubicBezTo>
                <a:cubicBezTo>
                  <a:pt x="336" y="62"/>
                  <a:pt x="336" y="62"/>
                  <a:pt x="336" y="62"/>
                </a:cubicBezTo>
                <a:cubicBezTo>
                  <a:pt x="332" y="47"/>
                  <a:pt x="332" y="47"/>
                  <a:pt x="332" y="47"/>
                </a:cubicBezTo>
                <a:cubicBezTo>
                  <a:pt x="386" y="47"/>
                  <a:pt x="386" y="47"/>
                  <a:pt x="386" y="47"/>
                </a:cubicBezTo>
                <a:cubicBezTo>
                  <a:pt x="381" y="73"/>
                  <a:pt x="372" y="96"/>
                  <a:pt x="358" y="116"/>
                </a:cubicBezTo>
                <a:cubicBezTo>
                  <a:pt x="346" y="133"/>
                  <a:pt x="332" y="148"/>
                  <a:pt x="315" y="161"/>
                </a:cubicBezTo>
                <a:cubicBezTo>
                  <a:pt x="305" y="128"/>
                  <a:pt x="298" y="90"/>
                  <a:pt x="298" y="44"/>
                </a:cubicBezTo>
                <a:cubicBezTo>
                  <a:pt x="300" y="43"/>
                  <a:pt x="302" y="43"/>
                  <a:pt x="303" y="42"/>
                </a:cubicBezTo>
                <a:close/>
                <a:moveTo>
                  <a:pt x="91" y="439"/>
                </a:moveTo>
                <a:cubicBezTo>
                  <a:pt x="331" y="439"/>
                  <a:pt x="331" y="439"/>
                  <a:pt x="331" y="439"/>
                </a:cubicBezTo>
                <a:cubicBezTo>
                  <a:pt x="337" y="439"/>
                  <a:pt x="343" y="443"/>
                  <a:pt x="343" y="448"/>
                </a:cubicBezTo>
                <a:cubicBezTo>
                  <a:pt x="343" y="454"/>
                  <a:pt x="337" y="458"/>
                  <a:pt x="331" y="458"/>
                </a:cubicBezTo>
                <a:cubicBezTo>
                  <a:pt x="91" y="458"/>
                  <a:pt x="91" y="458"/>
                  <a:pt x="91" y="458"/>
                </a:cubicBezTo>
                <a:cubicBezTo>
                  <a:pt x="84" y="458"/>
                  <a:pt x="78" y="454"/>
                  <a:pt x="78" y="448"/>
                </a:cubicBezTo>
                <a:cubicBezTo>
                  <a:pt x="78" y="443"/>
                  <a:pt x="84" y="439"/>
                  <a:pt x="91" y="439"/>
                </a:cubicBezTo>
                <a:close/>
              </a:path>
            </a:pathLst>
          </a:custGeom>
          <a:solidFill>
            <a:srgbClr val="FFC425"/>
          </a:solidFill>
          <a:ln>
            <a:solidFill>
              <a:schemeClr val="bg1">
                <a:alpha val="80000"/>
              </a:schemeClr>
            </a:solidFill>
          </a:ln>
        </p:spPr>
        <p:txBody>
          <a:bodyPr vert="horz" wrap="square" lIns="91440" tIns="45720" rIns="91440" bIns="45720" numCol="1" anchor="t" anchorCtr="0" compatLnSpc="1">
            <a:prstTxWarp prst="textNoShape">
              <a:avLst/>
            </a:prstTxWarp>
          </a:bodyPr>
          <a:lstStyle/>
          <a:p>
            <a:endParaRPr lang="en-US">
              <a:solidFill>
                <a:schemeClr val="bg1">
                  <a:lumMod val="50000"/>
                </a:schemeClr>
              </a:solidFill>
            </a:endParaRPr>
          </a:p>
        </p:txBody>
      </p:sp>
      <p:sp>
        <p:nvSpPr>
          <p:cNvPr id="25" name="文本框 56"/>
          <p:cNvSpPr txBox="1"/>
          <p:nvPr/>
        </p:nvSpPr>
        <p:spPr>
          <a:xfrm>
            <a:off x="6978081" y="3509824"/>
            <a:ext cx="4275709" cy="9079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6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200" dirty="0" smtClean="0">
                <a:solidFill>
                  <a:schemeClr val="bg1">
                    <a:lumMod val="50000"/>
                  </a:schemeClr>
                </a:solidFill>
                <a:latin typeface="Century Gothic" panose="020B0502020202020204" pitchFamily="34" charset="0"/>
              </a:rPr>
              <a:t>click </a:t>
            </a:r>
            <a:r>
              <a:rPr lang="en-US" altLang="zh-CN" sz="1200" dirty="0">
                <a:solidFill>
                  <a:schemeClr val="bg1">
                    <a:lumMod val="50000"/>
                  </a:schemeClr>
                </a:solidFill>
                <a:latin typeface="Century Gothic" panose="020B0502020202020204" pitchFamily="34" charset="0"/>
              </a:rPr>
              <a:t>to add subtitle click to add subtitle click to add </a:t>
            </a:r>
            <a:r>
              <a:rPr lang="en-US" altLang="zh-CN" sz="1200" dirty="0" smtClean="0">
                <a:solidFill>
                  <a:schemeClr val="bg1">
                    <a:lumMod val="50000"/>
                  </a:schemeClr>
                </a:solidFill>
                <a:latin typeface="Century Gothic" panose="020B0502020202020204" pitchFamily="34" charset="0"/>
              </a:rPr>
              <a:t>subtitle </a:t>
            </a:r>
            <a:r>
              <a:rPr lang="en-US" altLang="zh-CN" sz="1200" dirty="0">
                <a:solidFill>
                  <a:schemeClr val="bg1">
                    <a:lumMod val="50000"/>
                  </a:schemeClr>
                </a:solidFill>
                <a:latin typeface="Century Gothic" panose="020B0502020202020204" pitchFamily="34" charset="0"/>
              </a:rPr>
              <a:t>click to add subtitle click to add subtitle click to add subtitle click to add </a:t>
            </a:r>
            <a:r>
              <a:rPr lang="en-US" altLang="zh-CN" sz="1200" dirty="0" smtClean="0">
                <a:solidFill>
                  <a:schemeClr val="bg1">
                    <a:lumMod val="50000"/>
                  </a:schemeClr>
                </a:solidFill>
                <a:latin typeface="Century Gothic" panose="020B0502020202020204" pitchFamily="34" charset="0"/>
              </a:rPr>
              <a:t>subtitle</a:t>
            </a:r>
            <a:endParaRPr lang="zh-CN" altLang="en-US" sz="1200" dirty="0">
              <a:solidFill>
                <a:schemeClr val="bg1">
                  <a:lumMod val="50000"/>
                </a:schemeClr>
              </a:solidFill>
              <a:latin typeface="Century Gothic" panose="020B0502020202020204" pitchFamily="34" charset="0"/>
            </a:endParaRPr>
          </a:p>
        </p:txBody>
      </p:sp>
      <p:sp>
        <p:nvSpPr>
          <p:cNvPr id="26" name="文本框 56"/>
          <p:cNvSpPr txBox="1"/>
          <p:nvPr/>
        </p:nvSpPr>
        <p:spPr>
          <a:xfrm>
            <a:off x="6978080" y="5152093"/>
            <a:ext cx="4275709" cy="9079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6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200" dirty="0" smtClean="0">
                <a:solidFill>
                  <a:schemeClr val="bg1">
                    <a:lumMod val="50000"/>
                  </a:schemeClr>
                </a:solidFill>
                <a:latin typeface="Century Gothic" panose="020B0502020202020204" pitchFamily="34" charset="0"/>
              </a:rPr>
              <a:t>click </a:t>
            </a:r>
            <a:r>
              <a:rPr lang="en-US" altLang="zh-CN" sz="1200" dirty="0">
                <a:solidFill>
                  <a:schemeClr val="bg1">
                    <a:lumMod val="50000"/>
                  </a:schemeClr>
                </a:solidFill>
                <a:latin typeface="Century Gothic" panose="020B0502020202020204" pitchFamily="34" charset="0"/>
              </a:rPr>
              <a:t>to add subtitle click to add subtitle click to add </a:t>
            </a:r>
            <a:r>
              <a:rPr lang="en-US" altLang="zh-CN" sz="1200" dirty="0" smtClean="0">
                <a:solidFill>
                  <a:schemeClr val="bg1">
                    <a:lumMod val="50000"/>
                  </a:schemeClr>
                </a:solidFill>
                <a:latin typeface="Century Gothic" panose="020B0502020202020204" pitchFamily="34" charset="0"/>
              </a:rPr>
              <a:t>subtitle </a:t>
            </a:r>
            <a:r>
              <a:rPr lang="en-US" altLang="zh-CN" sz="1200" dirty="0">
                <a:solidFill>
                  <a:schemeClr val="bg1">
                    <a:lumMod val="50000"/>
                  </a:schemeClr>
                </a:solidFill>
                <a:latin typeface="Century Gothic" panose="020B0502020202020204" pitchFamily="34" charset="0"/>
              </a:rPr>
              <a:t>click to add subtitle click to add subtitle click to add subtitle click to add </a:t>
            </a:r>
            <a:r>
              <a:rPr lang="en-US" altLang="zh-CN" sz="1200" dirty="0" smtClean="0">
                <a:solidFill>
                  <a:schemeClr val="bg1">
                    <a:lumMod val="50000"/>
                  </a:schemeClr>
                </a:solidFill>
                <a:latin typeface="Century Gothic" panose="020B0502020202020204" pitchFamily="34" charset="0"/>
              </a:rPr>
              <a:t>subtitle</a:t>
            </a:r>
            <a:endParaRPr lang="zh-CN" altLang="en-US" sz="1200" dirty="0">
              <a:solidFill>
                <a:schemeClr val="bg1">
                  <a:lumMod val="50000"/>
                </a:schemeClr>
              </a:solidFill>
              <a:latin typeface="Century Gothic" panose="020B0502020202020204" pitchFamily="34" charset="0"/>
            </a:endParaRPr>
          </a:p>
        </p:txBody>
      </p:sp>
      <p:sp>
        <p:nvSpPr>
          <p:cNvPr id="27" name="文本框 56"/>
          <p:cNvSpPr txBox="1"/>
          <p:nvPr/>
        </p:nvSpPr>
        <p:spPr>
          <a:xfrm>
            <a:off x="938212" y="2701409"/>
            <a:ext cx="4275709" cy="9079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r">
              <a:lnSpc>
                <a:spcPct val="100000"/>
              </a:lnSpc>
            </a:pPr>
            <a:r>
              <a:rPr lang="en-US" altLang="zh-CN" sz="1600" b="1" dirty="0" smtClean="0">
                <a:solidFill>
                  <a:schemeClr val="bg1">
                    <a:lumMod val="50000"/>
                  </a:schemeClr>
                </a:solidFill>
                <a:latin typeface="Century Gothic" panose="020B0502020202020204" pitchFamily="34" charset="0"/>
              </a:rPr>
              <a:t>Add Your Title</a:t>
            </a:r>
          </a:p>
          <a:p>
            <a:pPr algn="r">
              <a:lnSpc>
                <a:spcPct val="100000"/>
              </a:lnSpc>
            </a:pPr>
            <a:endParaRPr lang="en-US" altLang="zh-CN" sz="100" b="1" dirty="0">
              <a:solidFill>
                <a:schemeClr val="bg1">
                  <a:lumMod val="50000"/>
                </a:schemeClr>
              </a:solidFill>
              <a:latin typeface="Century Gothic" panose="020B0502020202020204" pitchFamily="34" charset="0"/>
            </a:endParaRPr>
          </a:p>
          <a:p>
            <a:pPr algn="r">
              <a:lnSpc>
                <a:spcPct val="100000"/>
              </a:lnSpc>
            </a:pPr>
            <a:r>
              <a:rPr lang="en-US" altLang="zh-CN" sz="1200" dirty="0" smtClean="0">
                <a:solidFill>
                  <a:schemeClr val="bg1">
                    <a:lumMod val="50000"/>
                  </a:schemeClr>
                </a:solidFill>
                <a:latin typeface="Century Gothic" panose="020B0502020202020204" pitchFamily="34" charset="0"/>
              </a:rPr>
              <a:t>click </a:t>
            </a:r>
            <a:r>
              <a:rPr lang="en-US" altLang="zh-CN" sz="1200" dirty="0">
                <a:solidFill>
                  <a:schemeClr val="bg1">
                    <a:lumMod val="50000"/>
                  </a:schemeClr>
                </a:solidFill>
                <a:latin typeface="Century Gothic" panose="020B0502020202020204" pitchFamily="34" charset="0"/>
              </a:rPr>
              <a:t>to add subtitle click to add subtitle click to add </a:t>
            </a:r>
            <a:r>
              <a:rPr lang="en-US" altLang="zh-CN" sz="1200" dirty="0" smtClean="0">
                <a:solidFill>
                  <a:schemeClr val="bg1">
                    <a:lumMod val="50000"/>
                  </a:schemeClr>
                </a:solidFill>
                <a:latin typeface="Century Gothic" panose="020B0502020202020204" pitchFamily="34" charset="0"/>
              </a:rPr>
              <a:t>subtitle </a:t>
            </a:r>
            <a:r>
              <a:rPr lang="en-US" altLang="zh-CN" sz="1200" dirty="0">
                <a:solidFill>
                  <a:schemeClr val="bg1">
                    <a:lumMod val="50000"/>
                  </a:schemeClr>
                </a:solidFill>
                <a:latin typeface="Century Gothic" panose="020B0502020202020204" pitchFamily="34" charset="0"/>
              </a:rPr>
              <a:t>click to add subtitle click to add subtitle click to add subtitle click to add </a:t>
            </a:r>
            <a:r>
              <a:rPr lang="en-US" altLang="zh-CN" sz="1200" dirty="0" smtClean="0">
                <a:solidFill>
                  <a:schemeClr val="bg1">
                    <a:lumMod val="50000"/>
                  </a:schemeClr>
                </a:solidFill>
                <a:latin typeface="Century Gothic" panose="020B0502020202020204" pitchFamily="34" charset="0"/>
              </a:rPr>
              <a:t>subtitle</a:t>
            </a:r>
            <a:endParaRPr lang="zh-CN" altLang="en-US" sz="1200" dirty="0">
              <a:solidFill>
                <a:schemeClr val="bg1">
                  <a:lumMod val="50000"/>
                </a:schemeClr>
              </a:solidFill>
              <a:latin typeface="Century Gothic" panose="020B0502020202020204" pitchFamily="34" charset="0"/>
            </a:endParaRPr>
          </a:p>
        </p:txBody>
      </p:sp>
      <p:sp>
        <p:nvSpPr>
          <p:cNvPr id="28" name="文本框 56"/>
          <p:cNvSpPr txBox="1"/>
          <p:nvPr/>
        </p:nvSpPr>
        <p:spPr>
          <a:xfrm>
            <a:off x="938211" y="4343678"/>
            <a:ext cx="4275709" cy="9079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r">
              <a:lnSpc>
                <a:spcPct val="100000"/>
              </a:lnSpc>
            </a:pPr>
            <a:r>
              <a:rPr lang="en-US" altLang="zh-CN" sz="1600" b="1" dirty="0" smtClean="0">
                <a:solidFill>
                  <a:schemeClr val="bg1">
                    <a:lumMod val="50000"/>
                  </a:schemeClr>
                </a:solidFill>
                <a:latin typeface="Century Gothic" panose="020B0502020202020204" pitchFamily="34" charset="0"/>
              </a:rPr>
              <a:t>Add Your Title</a:t>
            </a:r>
          </a:p>
          <a:p>
            <a:pPr algn="r">
              <a:lnSpc>
                <a:spcPct val="100000"/>
              </a:lnSpc>
            </a:pPr>
            <a:endParaRPr lang="en-US" altLang="zh-CN" sz="100" b="1" dirty="0">
              <a:solidFill>
                <a:schemeClr val="bg1">
                  <a:lumMod val="50000"/>
                </a:schemeClr>
              </a:solidFill>
              <a:latin typeface="Century Gothic" panose="020B0502020202020204" pitchFamily="34" charset="0"/>
            </a:endParaRPr>
          </a:p>
          <a:p>
            <a:pPr algn="r">
              <a:lnSpc>
                <a:spcPct val="100000"/>
              </a:lnSpc>
            </a:pPr>
            <a:r>
              <a:rPr lang="en-US" altLang="zh-CN" sz="1200" dirty="0" smtClean="0">
                <a:solidFill>
                  <a:schemeClr val="bg1">
                    <a:lumMod val="50000"/>
                  </a:schemeClr>
                </a:solidFill>
                <a:latin typeface="Century Gothic" panose="020B0502020202020204" pitchFamily="34" charset="0"/>
              </a:rPr>
              <a:t>click </a:t>
            </a:r>
            <a:r>
              <a:rPr lang="en-US" altLang="zh-CN" sz="1200" dirty="0">
                <a:solidFill>
                  <a:schemeClr val="bg1">
                    <a:lumMod val="50000"/>
                  </a:schemeClr>
                </a:solidFill>
                <a:latin typeface="Century Gothic" panose="020B0502020202020204" pitchFamily="34" charset="0"/>
              </a:rPr>
              <a:t>to add subtitle click to add subtitle click to add </a:t>
            </a:r>
            <a:r>
              <a:rPr lang="en-US" altLang="zh-CN" sz="1200" dirty="0" smtClean="0">
                <a:solidFill>
                  <a:schemeClr val="bg1">
                    <a:lumMod val="50000"/>
                  </a:schemeClr>
                </a:solidFill>
                <a:latin typeface="Century Gothic" panose="020B0502020202020204" pitchFamily="34" charset="0"/>
              </a:rPr>
              <a:t>subtitle </a:t>
            </a:r>
            <a:r>
              <a:rPr lang="en-US" altLang="zh-CN" sz="1200" dirty="0">
                <a:solidFill>
                  <a:schemeClr val="bg1">
                    <a:lumMod val="50000"/>
                  </a:schemeClr>
                </a:solidFill>
                <a:latin typeface="Century Gothic" panose="020B0502020202020204" pitchFamily="34" charset="0"/>
              </a:rPr>
              <a:t>click to add subtitle click to add subtitle click to add subtitle click to add </a:t>
            </a:r>
            <a:r>
              <a:rPr lang="en-US" altLang="zh-CN" sz="1200" dirty="0" smtClean="0">
                <a:solidFill>
                  <a:schemeClr val="bg1">
                    <a:lumMod val="50000"/>
                  </a:schemeClr>
                </a:solidFill>
                <a:latin typeface="Century Gothic" panose="020B0502020202020204" pitchFamily="34" charset="0"/>
              </a:rPr>
              <a:t>subtitle</a:t>
            </a:r>
            <a:endParaRPr lang="zh-CN" altLang="en-US" sz="1200" dirty="0">
              <a:solidFill>
                <a:schemeClr val="bg1">
                  <a:lumMod val="50000"/>
                </a:schemeClr>
              </a:solidFill>
              <a:latin typeface="Century Gothic" panose="020B0502020202020204" pitchFamily="34" charset="0"/>
            </a:endParaRPr>
          </a:p>
        </p:txBody>
      </p:sp>
      <p:sp>
        <p:nvSpPr>
          <p:cNvPr id="5" name="椭圆 4"/>
          <p:cNvSpPr/>
          <p:nvPr/>
        </p:nvSpPr>
        <p:spPr>
          <a:xfrm>
            <a:off x="5780652" y="3459164"/>
            <a:ext cx="611188" cy="612775"/>
          </a:xfrm>
          <a:prstGeom prst="ellipse">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chemeClr val="bg1"/>
                </a:solidFill>
                <a:latin typeface="Century Gothic" pitchFamily="34" charset="0"/>
              </a:rPr>
              <a:t>3</a:t>
            </a:r>
            <a:endParaRPr lang="zh-CN" altLang="en-US" sz="3200" b="1" dirty="0">
              <a:solidFill>
                <a:schemeClr val="bg1"/>
              </a:solidFill>
              <a:latin typeface="Century Gothic" pitchFamily="34" charset="0"/>
            </a:endParaRPr>
          </a:p>
        </p:txBody>
      </p:sp>
      <p:sp>
        <p:nvSpPr>
          <p:cNvPr id="4" name="椭圆 3"/>
          <p:cNvSpPr/>
          <p:nvPr/>
        </p:nvSpPr>
        <p:spPr>
          <a:xfrm>
            <a:off x="5780652" y="2638426"/>
            <a:ext cx="611188" cy="612775"/>
          </a:xfrm>
          <a:prstGeom prst="ellipse">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chemeClr val="bg1"/>
                </a:solidFill>
                <a:latin typeface="Century Gothic" pitchFamily="34" charset="0"/>
              </a:rPr>
              <a:t>4</a:t>
            </a:r>
            <a:endParaRPr lang="zh-CN" altLang="en-US" sz="3200" b="1" dirty="0">
              <a:solidFill>
                <a:schemeClr val="bg1"/>
              </a:solidFill>
              <a:latin typeface="Century Gothic" pitchFamily="34" charset="0"/>
            </a:endParaRPr>
          </a:p>
        </p:txBody>
      </p:sp>
      <p:sp>
        <p:nvSpPr>
          <p:cNvPr id="6" name="椭圆 5"/>
          <p:cNvSpPr/>
          <p:nvPr/>
        </p:nvSpPr>
        <p:spPr>
          <a:xfrm>
            <a:off x="5780652" y="4281489"/>
            <a:ext cx="611188" cy="611187"/>
          </a:xfrm>
          <a:prstGeom prst="ellips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chemeClr val="bg1"/>
                </a:solidFill>
                <a:latin typeface="Century Gothic" pitchFamily="34" charset="0"/>
              </a:rPr>
              <a:t>2</a:t>
            </a:r>
            <a:endParaRPr lang="zh-CN" altLang="en-US" sz="3200" b="1" dirty="0">
              <a:solidFill>
                <a:schemeClr val="bg1"/>
              </a:solidFill>
              <a:latin typeface="Century Gothic" pitchFamily="34" charset="0"/>
            </a:endParaRPr>
          </a:p>
        </p:txBody>
      </p:sp>
      <p:sp>
        <p:nvSpPr>
          <p:cNvPr id="18" name="椭圆 17"/>
          <p:cNvSpPr/>
          <p:nvPr/>
        </p:nvSpPr>
        <p:spPr>
          <a:xfrm>
            <a:off x="5780652" y="5102226"/>
            <a:ext cx="611188" cy="612775"/>
          </a:xfrm>
          <a:prstGeom prst="ellipse">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b="1" dirty="0">
                <a:solidFill>
                  <a:schemeClr val="bg1"/>
                </a:solidFill>
                <a:latin typeface="Century Gothic" pitchFamily="34" charset="0"/>
              </a:rPr>
              <a:t>1</a:t>
            </a:r>
            <a:endParaRPr lang="zh-CN" altLang="en-US" sz="3200" b="1" dirty="0">
              <a:solidFill>
                <a:schemeClr val="bg1"/>
              </a:solidFill>
              <a:latin typeface="Century Gothic" pitchFamily="34" charset="0"/>
            </a:endParaRPr>
          </a:p>
        </p:txBody>
      </p:sp>
      <p:grpSp>
        <p:nvGrpSpPr>
          <p:cNvPr id="22" name="组合 21"/>
          <p:cNvGrpSpPr/>
          <p:nvPr/>
        </p:nvGrpSpPr>
        <p:grpSpPr>
          <a:xfrm>
            <a:off x="0" y="270247"/>
            <a:ext cx="1080000" cy="524950"/>
            <a:chOff x="0" y="228650"/>
            <a:chExt cx="1080000" cy="524950"/>
          </a:xfrm>
        </p:grpSpPr>
        <p:sp>
          <p:nvSpPr>
            <p:cNvPr id="23" name="矩形 22"/>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32" name="矩形 31"/>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1839731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25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par>
                          <p:cTn id="49" fill="hold">
                            <p:stCondLst>
                              <p:cond delay="2750"/>
                            </p:stCondLst>
                            <p:childTnLst>
                              <p:par>
                                <p:cTn id="50" presetID="1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ppt_x</p:attrName>
                                        </p:attrNameLst>
                                      </p:cBhvr>
                                      <p:tavLst>
                                        <p:tav tm="0">
                                          <p:val>
                                            <p:strVal val="#ppt_x-#ppt_w*1.125000"/>
                                          </p:val>
                                        </p:tav>
                                        <p:tav tm="100000">
                                          <p:val>
                                            <p:strVal val="#ppt_x"/>
                                          </p:val>
                                        </p:tav>
                                      </p:tavLst>
                                    </p:anim>
                                    <p:animEffect transition="in" filter="wipe(right)">
                                      <p:cBhvr>
                                        <p:cTn id="53" dur="500"/>
                                        <p:tgtEl>
                                          <p:spTgt spid="14"/>
                                        </p:tgtEl>
                                      </p:cBhvr>
                                    </p:animEffect>
                                  </p:childTnLst>
                                </p:cTn>
                              </p:par>
                              <p:par>
                                <p:cTn id="54" presetID="12" presetClass="entr" presetSubtype="2"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p:tgtEl>
                                          <p:spTgt spid="8"/>
                                        </p:tgtEl>
                                        <p:attrNameLst>
                                          <p:attrName>ppt_x</p:attrName>
                                        </p:attrNameLst>
                                      </p:cBhvr>
                                      <p:tavLst>
                                        <p:tav tm="0">
                                          <p:val>
                                            <p:strVal val="#ppt_x+#ppt_w*1.125000"/>
                                          </p:val>
                                        </p:tav>
                                        <p:tav tm="100000">
                                          <p:val>
                                            <p:strVal val="#ppt_x"/>
                                          </p:val>
                                        </p:tav>
                                      </p:tavLst>
                                    </p:anim>
                                    <p:animEffect transition="in" filter="wipe(left)">
                                      <p:cBhvr>
                                        <p:cTn id="57" dur="500"/>
                                        <p:tgtEl>
                                          <p:spTgt spid="8"/>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p:tgtEl>
                                          <p:spTgt spid="9"/>
                                        </p:tgtEl>
                                        <p:attrNameLst>
                                          <p:attrName>ppt_x</p:attrName>
                                        </p:attrNameLst>
                                      </p:cBhvr>
                                      <p:tavLst>
                                        <p:tav tm="0">
                                          <p:val>
                                            <p:strVal val="#ppt_x-#ppt_w*1.125000"/>
                                          </p:val>
                                        </p:tav>
                                        <p:tav tm="100000">
                                          <p:val>
                                            <p:strVal val="#ppt_x"/>
                                          </p:val>
                                        </p:tav>
                                      </p:tavLst>
                                    </p:anim>
                                    <p:animEffect transition="in" filter="wipe(right)">
                                      <p:cBhvr>
                                        <p:cTn id="61" dur="500"/>
                                        <p:tgtEl>
                                          <p:spTgt spid="9"/>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p:tgtEl>
                                          <p:spTgt spid="7"/>
                                        </p:tgtEl>
                                        <p:attrNameLst>
                                          <p:attrName>ppt_x</p:attrName>
                                        </p:attrNameLst>
                                      </p:cBhvr>
                                      <p:tavLst>
                                        <p:tav tm="0">
                                          <p:val>
                                            <p:strVal val="#ppt_x+#ppt_w*1.125000"/>
                                          </p:val>
                                        </p:tav>
                                        <p:tav tm="100000">
                                          <p:val>
                                            <p:strVal val="#ppt_x"/>
                                          </p:val>
                                        </p:tav>
                                      </p:tavLst>
                                    </p:anim>
                                    <p:animEffect transition="in" filter="wipe(left)">
                                      <p:cBhvr>
                                        <p:cTn id="65" dur="500"/>
                                        <p:tgtEl>
                                          <p:spTgt spid="7"/>
                                        </p:tgtEl>
                                      </p:cBhvr>
                                    </p:animEffect>
                                  </p:childTnLst>
                                </p:cTn>
                              </p:par>
                            </p:childTnLst>
                          </p:cTn>
                        </p:par>
                        <p:par>
                          <p:cTn id="66" fill="hold">
                            <p:stCondLst>
                              <p:cond delay="3250"/>
                            </p:stCondLst>
                            <p:childTnLst>
                              <p:par>
                                <p:cTn id="67" presetID="22" presetClass="entr" presetSubtype="8"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childTnLst>
                          </p:cTn>
                        </p:par>
                        <p:par>
                          <p:cTn id="70" fill="hold">
                            <p:stCondLst>
                              <p:cond delay="3750"/>
                            </p:stCondLst>
                            <p:childTnLst>
                              <p:par>
                                <p:cTn id="71" presetID="22" presetClass="entr" presetSubtype="2"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right)">
                                      <p:cBhvr>
                                        <p:cTn id="73" dur="500"/>
                                        <p:tgtEl>
                                          <p:spTgt spid="28"/>
                                        </p:tgtEl>
                                      </p:cBhvr>
                                    </p:animEffect>
                                  </p:childTnLst>
                                </p:cTn>
                              </p:par>
                            </p:childTnLst>
                          </p:cTn>
                        </p:par>
                        <p:par>
                          <p:cTn id="74" fill="hold">
                            <p:stCondLst>
                              <p:cond delay="4250"/>
                            </p:stCondLst>
                            <p:childTnLst>
                              <p:par>
                                <p:cTn id="75" presetID="22" presetClass="entr" presetSubtype="8"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4750"/>
                            </p:stCondLst>
                            <p:childTnLst>
                              <p:par>
                                <p:cTn id="79" presetID="22" presetClass="entr" presetSubtype="2"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right)">
                                      <p:cBhvr>
                                        <p:cTn id="8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9" grpId="0" animBg="1"/>
      <p:bldP spid="7" grpId="0" animBg="1"/>
      <p:bldP spid="8" grpId="0" animBg="1"/>
      <p:bldP spid="14" grpId="0" animBg="1"/>
      <p:bldP spid="21" grpId="0" animBg="1"/>
      <p:bldP spid="25" grpId="0"/>
      <p:bldP spid="26" grpId="0"/>
      <p:bldP spid="27" grpId="0"/>
      <p:bldP spid="28" grpId="0"/>
      <p:bldP spid="5" grpId="0" animBg="1"/>
      <p:bldP spid="4" grpId="0" animBg="1"/>
      <p:bldP spid="6" grpId="0" animBg="1"/>
      <p:bldP spid="18" grpId="0" animBg="1"/>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1"/>
          <p:cNvGraphicFramePr>
            <a:graphicFrameLocks noGrp="1"/>
          </p:cNvGraphicFramePr>
          <p:nvPr>
            <p:extLst>
              <p:ext uri="{D42A27DB-BD31-4B8C-83A1-F6EECF244321}">
                <p14:modId xmlns:p14="http://schemas.microsoft.com/office/powerpoint/2010/main" val="1184369832"/>
              </p:ext>
            </p:extLst>
          </p:nvPr>
        </p:nvGraphicFramePr>
        <p:xfrm>
          <a:off x="705086" y="1449239"/>
          <a:ext cx="10781828" cy="4727274"/>
        </p:xfrm>
        <a:graphic>
          <a:graphicData uri="http://schemas.openxmlformats.org/drawingml/2006/table">
            <a:tbl>
              <a:tblPr firstRow="1" bandRow="1">
                <a:tableStyleId>{21E4AEA4-8DFA-4A89-87EB-49C32662AFE0}</a:tableStyleId>
              </a:tblPr>
              <a:tblGrid>
                <a:gridCol w="5583446"/>
                <a:gridCol w="1636528"/>
                <a:gridCol w="1732794"/>
                <a:gridCol w="1829060"/>
              </a:tblGrid>
              <a:tr h="787879">
                <a:tc>
                  <a:txBody>
                    <a:bodyPr/>
                    <a:lstStyle/>
                    <a:p>
                      <a:pPr algn="ctr"/>
                      <a:r>
                        <a:rPr lang="en-US" sz="1800" i="0" u="none" dirty="0" smtClean="0">
                          <a:solidFill>
                            <a:schemeClr val="bg1">
                              <a:lumMod val="50000"/>
                            </a:schemeClr>
                          </a:solidFill>
                          <a:latin typeface="Century Gothic" pitchFamily="34" charset="0"/>
                          <a:ea typeface="Meiryo" panose="020B0604030504040204" pitchFamily="34" charset="-128"/>
                        </a:rPr>
                        <a:t>ADD YOUR TITLE</a:t>
                      </a:r>
                      <a:endParaRPr lang="en-US" sz="1800" i="0" u="none"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0" u="none" dirty="0" smtClean="0">
                          <a:solidFill>
                            <a:schemeClr val="bg1">
                              <a:lumMod val="50000"/>
                            </a:schemeClr>
                          </a:solidFill>
                          <a:latin typeface="Century Gothic" pitchFamily="34" charset="0"/>
                          <a:ea typeface="Meiryo" panose="020B0604030504040204" pitchFamily="34" charset="-128"/>
                        </a:rPr>
                        <a:t>TITLE</a:t>
                      </a:r>
                      <a:endParaRPr lang="en-US" sz="1800" i="0" u="none"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0" u="none" dirty="0" smtClean="0">
                          <a:solidFill>
                            <a:schemeClr val="bg1">
                              <a:lumMod val="50000"/>
                            </a:schemeClr>
                          </a:solidFill>
                          <a:latin typeface="Century Gothic" pitchFamily="34" charset="0"/>
                          <a:ea typeface="Meiryo" panose="020B0604030504040204" pitchFamily="34" charset="-128"/>
                        </a:rPr>
                        <a:t>TITLE</a:t>
                      </a:r>
                      <a:endParaRPr lang="en-US" sz="1800" i="0" u="none"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0" u="none" dirty="0" smtClean="0">
                          <a:solidFill>
                            <a:schemeClr val="bg1">
                              <a:lumMod val="50000"/>
                            </a:schemeClr>
                          </a:solidFill>
                          <a:latin typeface="Century Gothic" pitchFamily="34" charset="0"/>
                          <a:ea typeface="Meiryo" panose="020B0604030504040204" pitchFamily="34" charset="-128"/>
                        </a:rPr>
                        <a:t>TITLE</a:t>
                      </a:r>
                      <a:endParaRPr lang="en-US" sz="1800" i="0" u="none"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40000"/>
                      </a:schemeClr>
                    </a:solidFill>
                  </a:tcPr>
                </a:tc>
              </a:tr>
              <a:tr h="787879">
                <a:tc>
                  <a:txBody>
                    <a:bodyPr/>
                    <a:lstStyle/>
                    <a:p>
                      <a:pPr algn="ctr"/>
                      <a:r>
                        <a:rPr lang="en-US" altLang="zh-CN" sz="1400" dirty="0" smtClean="0">
                          <a:solidFill>
                            <a:schemeClr val="bg1">
                              <a:lumMod val="50000"/>
                            </a:schemeClr>
                          </a:solidFill>
                          <a:latin typeface="Century Gothic" panose="020B0502020202020204" pitchFamily="34" charset="0"/>
                        </a:rPr>
                        <a:t>click to add subtitle click to add subtitle </a:t>
                      </a:r>
                      <a:endParaRPr lang="en-US" sz="1400"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algn="ctr"/>
                      <a:r>
                        <a:rPr lang="en-US" sz="1400" b="1" dirty="0" smtClean="0">
                          <a:solidFill>
                            <a:schemeClr val="bg1">
                              <a:lumMod val="50000"/>
                            </a:schemeClr>
                          </a:solidFill>
                          <a:latin typeface="Century Gothic" pitchFamily="34" charset="0"/>
                          <a:ea typeface="Meiryo" panose="020B0604030504040204" pitchFamily="34" charset="-128"/>
                        </a:rPr>
                        <a:t>1900.00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2500.00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8210.00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r>
              <a:tr h="787879">
                <a:tc>
                  <a:txBody>
                    <a:bodyPr/>
                    <a:lstStyle/>
                    <a:p>
                      <a:pPr algn="ctr"/>
                      <a:r>
                        <a:rPr lang="en-US" altLang="zh-CN" sz="1400" dirty="0" smtClean="0">
                          <a:solidFill>
                            <a:schemeClr val="bg1">
                              <a:lumMod val="50000"/>
                            </a:schemeClr>
                          </a:solidFill>
                          <a:latin typeface="Century Gothic" panose="020B0502020202020204" pitchFamily="34" charset="0"/>
                        </a:rPr>
                        <a:t>click to add subtitle click to add subtitle </a:t>
                      </a:r>
                      <a:endParaRPr lang="en-US" altLang="zh-CN" sz="1400"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5900.00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2589.00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2266.00</a:t>
                      </a: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r>
              <a:tr h="787879">
                <a:tc>
                  <a:txBody>
                    <a:bodyPr/>
                    <a:lstStyle/>
                    <a:p>
                      <a:pPr algn="ctr"/>
                      <a:r>
                        <a:rPr lang="en-US" altLang="zh-CN" sz="1400" dirty="0" smtClean="0">
                          <a:solidFill>
                            <a:schemeClr val="bg1">
                              <a:lumMod val="50000"/>
                            </a:schemeClr>
                          </a:solidFill>
                          <a:latin typeface="Century Gothic" panose="020B0502020202020204" pitchFamily="34" charset="0"/>
                        </a:rPr>
                        <a:t>click to add subtitle click to add subtitle </a:t>
                      </a:r>
                      <a:endParaRPr lang="en-US" altLang="zh-CN" sz="1400"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8700.00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3C81B5"/>
                          </a:solidFill>
                          <a:latin typeface="Century Gothic" pitchFamily="34" charset="0"/>
                          <a:ea typeface="Meiryo" panose="020B0604030504040204" pitchFamily="34" charset="-128"/>
                        </a:rPr>
                        <a:t>5897.00</a:t>
                      </a:r>
                      <a:endParaRPr lang="en-US" sz="2000" b="1" dirty="0">
                        <a:solidFill>
                          <a:srgbClr val="3C81B5"/>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4458.00</a:t>
                      </a: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r>
              <a:tr h="787879">
                <a:tc>
                  <a:txBody>
                    <a:bodyPr/>
                    <a:lstStyle/>
                    <a:p>
                      <a:pPr algn="ctr"/>
                      <a:r>
                        <a:rPr lang="en-US" altLang="zh-CN" sz="1400" dirty="0" smtClean="0">
                          <a:solidFill>
                            <a:schemeClr val="bg1">
                              <a:lumMod val="50000"/>
                            </a:schemeClr>
                          </a:solidFill>
                          <a:latin typeface="Century Gothic" panose="020B0502020202020204" pitchFamily="34" charset="0"/>
                        </a:rPr>
                        <a:t>click to add subtitle click to add subtitle </a:t>
                      </a:r>
                      <a:endParaRPr lang="en-US" altLang="zh-CN" sz="1400"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5569.00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2214.00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5450.00</a:t>
                      </a: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r>
              <a:tr h="787879">
                <a:tc>
                  <a:txBody>
                    <a:bodyPr/>
                    <a:lstStyle/>
                    <a:p>
                      <a:pPr algn="ctr"/>
                      <a:r>
                        <a:rPr lang="en-US" altLang="zh-CN" sz="1400" dirty="0" smtClean="0">
                          <a:solidFill>
                            <a:schemeClr val="bg1">
                              <a:lumMod val="50000"/>
                            </a:schemeClr>
                          </a:solidFill>
                          <a:latin typeface="Century Gothic" panose="020B0502020202020204" pitchFamily="34" charset="0"/>
                        </a:rPr>
                        <a:t>click to add subtitle click to add subtitle </a:t>
                      </a:r>
                      <a:endParaRPr lang="en-US" altLang="zh-CN" sz="1400"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8870.00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4210.00</a:t>
                      </a:r>
                      <a:endParaRPr lang="en-US" sz="1400" b="1" dirty="0">
                        <a:solidFill>
                          <a:schemeClr val="bg1">
                            <a:lumMod val="50000"/>
                          </a:schemeClr>
                        </a:solidFill>
                        <a:latin typeface="Century Gothic" pitchFamily="34" charset="0"/>
                        <a:ea typeface="Meiryo" panose="020B0604030504040204" pitchFamily="34" charset="-128"/>
                      </a:endParaRP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lumMod val="50000"/>
                            </a:schemeClr>
                          </a:solidFill>
                          <a:latin typeface="Century Gothic" pitchFamily="34" charset="0"/>
                          <a:ea typeface="Meiryo" panose="020B0604030504040204" pitchFamily="34" charset="-128"/>
                        </a:rPr>
                        <a:t>3690.00</a:t>
                      </a:r>
                    </a:p>
                  </a:txBody>
                  <a:tcPr marL="126034" marR="126034" marT="63017" marB="63017"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alpha val="20000"/>
                      </a:schemeClr>
                    </a:solidFill>
                  </a:tcPr>
                </a:tc>
              </a:tr>
            </a:tbl>
          </a:graphicData>
        </a:graphic>
      </p:graphicFrame>
      <p:grpSp>
        <p:nvGrpSpPr>
          <p:cNvPr id="6" name="组合 5"/>
          <p:cNvGrpSpPr/>
          <p:nvPr/>
        </p:nvGrpSpPr>
        <p:grpSpPr>
          <a:xfrm>
            <a:off x="0" y="270247"/>
            <a:ext cx="1080000" cy="524950"/>
            <a:chOff x="0" y="228650"/>
            <a:chExt cx="1080000" cy="524950"/>
          </a:xfrm>
        </p:grpSpPr>
        <p:sp>
          <p:nvSpPr>
            <p:cNvPr id="7" name="矩形 6"/>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12" name="矩形 11"/>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4162000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000"/>
                            </p:stCondLst>
                            <p:childTnLst>
                              <p:par>
                                <p:cTn id="16" presetID="53" presetClass="entr" presetSubtype="52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fltVal val="0.5"/>
                                          </p:val>
                                        </p:tav>
                                        <p:tav tm="100000">
                                          <p:val>
                                            <p:strVal val="#ppt_x"/>
                                          </p:val>
                                        </p:tav>
                                      </p:tavLst>
                                    </p:anim>
                                    <p:anim calcmode="lin" valueType="num">
                                      <p:cBhvr>
                                        <p:cTn id="22" dur="10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7" name="TextBox 36"/>
          <p:cNvSpPr txBox="1"/>
          <p:nvPr/>
        </p:nvSpPr>
        <p:spPr>
          <a:xfrm>
            <a:off x="3341090" y="493952"/>
            <a:ext cx="5509820" cy="1107996"/>
          </a:xfrm>
          <a:prstGeom prst="rect">
            <a:avLst/>
          </a:prstGeom>
          <a:noFill/>
        </p:spPr>
        <p:txBody>
          <a:bodyPr wrap="square" rtlCol="0">
            <a:spAutoFit/>
          </a:bodyPr>
          <a:lstStyle/>
          <a:p>
            <a:pPr algn="ctr"/>
            <a:r>
              <a:rPr lang="en-US" altLang="zh-CN" sz="6600" b="1" dirty="0" smtClean="0">
                <a:solidFill>
                  <a:schemeClr val="bg1"/>
                </a:solidFill>
                <a:latin typeface="HelveNueThin" pitchFamily="2" charset="0"/>
                <a:ea typeface="张海山锐谐体" pitchFamily="2" charset="-122"/>
              </a:rPr>
              <a:t>CONTENTS</a:t>
            </a:r>
            <a:endParaRPr lang="en-US" altLang="zh-CN" sz="6600" b="1" dirty="0">
              <a:solidFill>
                <a:schemeClr val="bg1"/>
              </a:solidFill>
              <a:latin typeface="HelveNueThin" pitchFamily="2" charset="0"/>
              <a:ea typeface="张海山锐谐体" pitchFamily="2" charset="-122"/>
            </a:endParaRPr>
          </a:p>
        </p:txBody>
      </p:sp>
      <p:grpSp>
        <p:nvGrpSpPr>
          <p:cNvPr id="10" name="组合 9"/>
          <p:cNvGrpSpPr/>
          <p:nvPr/>
        </p:nvGrpSpPr>
        <p:grpSpPr>
          <a:xfrm>
            <a:off x="3474035" y="2598004"/>
            <a:ext cx="7888514" cy="1661993"/>
            <a:chOff x="3720717" y="2721317"/>
            <a:chExt cx="7888514" cy="1661993"/>
          </a:xfrm>
        </p:grpSpPr>
        <p:sp>
          <p:nvSpPr>
            <p:cNvPr id="11" name="文本框 56"/>
            <p:cNvSpPr txBox="1"/>
            <p:nvPr/>
          </p:nvSpPr>
          <p:spPr>
            <a:xfrm>
              <a:off x="3720717" y="2721317"/>
              <a:ext cx="7888514" cy="7694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4400" b="1" dirty="0" smtClean="0">
                  <a:solidFill>
                    <a:srgbClr val="3C81B5"/>
                  </a:solidFill>
                  <a:latin typeface="Century Gothic" pitchFamily="34" charset="0"/>
                </a:rPr>
                <a:t>CLICK TO ADD YOUR TITLE</a:t>
              </a:r>
              <a:endParaRPr lang="en-US" altLang="zh-CN" sz="4400" b="1" dirty="0">
                <a:solidFill>
                  <a:srgbClr val="3C81B5"/>
                </a:solidFill>
                <a:latin typeface="Century Gothic" pitchFamily="34" charset="0"/>
              </a:endParaRPr>
            </a:p>
          </p:txBody>
        </p:sp>
        <p:sp>
          <p:nvSpPr>
            <p:cNvPr id="12" name="文本框 56"/>
            <p:cNvSpPr txBox="1"/>
            <p:nvPr/>
          </p:nvSpPr>
          <p:spPr>
            <a:xfrm>
              <a:off x="3720717" y="3490758"/>
              <a:ext cx="7327315"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endParaRPr lang="en-US" altLang="zh-CN" sz="400" b="1" dirty="0">
                <a:solidFill>
                  <a:srgbClr val="3C81B5"/>
                </a:solidFill>
                <a:latin typeface="Century Gothic" panose="020B0502020202020204" pitchFamily="34" charset="0"/>
              </a:endParaRPr>
            </a:p>
            <a:p>
              <a:pPr algn="l">
                <a:lnSpc>
                  <a:spcPct val="100000"/>
                </a:lnSpc>
              </a:pPr>
              <a:r>
                <a:rPr lang="en-US" altLang="zh-CN" sz="1600" dirty="0" smtClean="0">
                  <a:solidFill>
                    <a:srgbClr val="3C81B5"/>
                  </a:solidFill>
                  <a:latin typeface="Century Gothic" panose="020B0502020202020204" pitchFamily="34" charset="0"/>
                </a:rPr>
                <a:t>click </a:t>
              </a:r>
              <a:r>
                <a:rPr lang="en-US" altLang="zh-CN" sz="1600" dirty="0">
                  <a:solidFill>
                    <a:srgbClr val="3C81B5"/>
                  </a:solidFill>
                  <a:latin typeface="Century Gothic" panose="020B0502020202020204" pitchFamily="34" charset="0"/>
                </a:rPr>
                <a:t>to add subtitle click to add subtitle click to add </a:t>
              </a:r>
              <a:r>
                <a:rPr lang="en-US" altLang="zh-CN" sz="1600" dirty="0" smtClean="0">
                  <a:solidFill>
                    <a:srgbClr val="3C81B5"/>
                  </a:solidFill>
                  <a:latin typeface="Century Gothic" panose="020B0502020202020204" pitchFamily="34" charset="0"/>
                </a:rPr>
                <a:t>subtitle </a:t>
              </a:r>
              <a:r>
                <a:rPr lang="en-US" altLang="zh-CN" sz="1600" dirty="0">
                  <a:solidFill>
                    <a:srgbClr val="3C81B5"/>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600" dirty="0" smtClean="0">
                  <a:solidFill>
                    <a:srgbClr val="3C81B5"/>
                  </a:solidFill>
                  <a:latin typeface="Century Gothic" panose="020B0502020202020204" pitchFamily="34" charset="0"/>
                </a:rPr>
                <a:t>subtitle</a:t>
              </a:r>
              <a:endParaRPr lang="zh-CN" altLang="en-US" sz="1600" dirty="0">
                <a:solidFill>
                  <a:srgbClr val="3C81B5"/>
                </a:solidFill>
                <a:latin typeface="Century Gothic" panose="020B0502020202020204" pitchFamily="34" charset="0"/>
              </a:endParaRPr>
            </a:p>
          </p:txBody>
        </p:sp>
      </p:grpSp>
      <p:grpSp>
        <p:nvGrpSpPr>
          <p:cNvPr id="13" name="组合 12"/>
          <p:cNvGrpSpPr>
            <a:grpSpLocks noChangeAspect="1"/>
          </p:cNvGrpSpPr>
          <p:nvPr/>
        </p:nvGrpSpPr>
        <p:grpSpPr>
          <a:xfrm>
            <a:off x="1492346" y="2893436"/>
            <a:ext cx="1072958" cy="1071128"/>
            <a:chOff x="2431058" y="2713568"/>
            <a:chExt cx="488901" cy="488067"/>
          </a:xfrm>
          <a:solidFill>
            <a:srgbClr val="3C81B5"/>
          </a:solidFill>
        </p:grpSpPr>
        <p:sp>
          <p:nvSpPr>
            <p:cNvPr id="14"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5"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Tree>
    <p:extLst>
      <p:ext uri="{BB962C8B-B14F-4D97-AF65-F5344CB8AC3E}">
        <p14:creationId xmlns:p14="http://schemas.microsoft.com/office/powerpoint/2010/main" val="307704626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ppt_w</p:attrName>
                                        </p:attrNameLst>
                                      </p:cBhvr>
                                      <p:tavLst>
                                        <p:tav tm="0" fmla="#ppt_w*sin(2.5*pi*$)">
                                          <p:val>
                                            <p:fltVal val="0"/>
                                          </p:val>
                                        </p:tav>
                                        <p:tav tm="100000">
                                          <p:val>
                                            <p:fltVal val="1"/>
                                          </p:val>
                                        </p:tav>
                                      </p:tavLst>
                                    </p:anim>
                                    <p:anim calcmode="lin" valueType="num">
                                      <p:cBhvr>
                                        <p:cTn id="13" dur="75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13"/>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13"/>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13"/>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90663" y="1670179"/>
            <a:ext cx="3210674" cy="5187821"/>
            <a:chOff x="4460612" y="1670179"/>
            <a:chExt cx="3210674" cy="5187821"/>
          </a:xfrm>
        </p:grpSpPr>
        <p:grpSp>
          <p:nvGrpSpPr>
            <p:cNvPr id="3" name="그룹 2"/>
            <p:cNvGrpSpPr>
              <a:grpSpLocks/>
            </p:cNvGrpSpPr>
            <p:nvPr/>
          </p:nvGrpSpPr>
          <p:grpSpPr bwMode="auto">
            <a:xfrm>
              <a:off x="4607312" y="2498448"/>
              <a:ext cx="2687972" cy="1713634"/>
              <a:chOff x="3312679" y="1480944"/>
              <a:chExt cx="2257925" cy="1439662"/>
            </a:xfrm>
          </p:grpSpPr>
          <p:sp>
            <p:nvSpPr>
              <p:cNvPr id="26" name="Freeform 22"/>
              <p:cNvSpPr>
                <a:spLocks/>
              </p:cNvSpPr>
              <p:nvPr/>
            </p:nvSpPr>
            <p:spPr bwMode="auto">
              <a:xfrm>
                <a:off x="3312679" y="2136031"/>
                <a:ext cx="787409" cy="784575"/>
              </a:xfrm>
              <a:custGeom>
                <a:avLst/>
                <a:gdLst>
                  <a:gd name="T0" fmla="*/ 252 w 256"/>
                  <a:gd name="T1" fmla="*/ 121 h 255"/>
                  <a:gd name="T2" fmla="*/ 134 w 256"/>
                  <a:gd name="T3" fmla="*/ 252 h 255"/>
                  <a:gd name="T4" fmla="*/ 4 w 256"/>
                  <a:gd name="T5" fmla="*/ 133 h 255"/>
                  <a:gd name="T6" fmla="*/ 122 w 256"/>
                  <a:gd name="T7" fmla="*/ 3 h 255"/>
                  <a:gd name="T8" fmla="*/ 252 w 256"/>
                  <a:gd name="T9" fmla="*/ 121 h 255"/>
                </a:gdLst>
                <a:ahLst/>
                <a:cxnLst>
                  <a:cxn ang="0">
                    <a:pos x="T0" y="T1"/>
                  </a:cxn>
                  <a:cxn ang="0">
                    <a:pos x="T2" y="T3"/>
                  </a:cxn>
                  <a:cxn ang="0">
                    <a:pos x="T4" y="T5"/>
                  </a:cxn>
                  <a:cxn ang="0">
                    <a:pos x="T6" y="T7"/>
                  </a:cxn>
                  <a:cxn ang="0">
                    <a:pos x="T8" y="T9"/>
                  </a:cxn>
                </a:cxnLst>
                <a:rect l="0" t="0" r="r" b="b"/>
                <a:pathLst>
                  <a:path w="256" h="255">
                    <a:moveTo>
                      <a:pt x="252" y="121"/>
                    </a:moveTo>
                    <a:cubicBezTo>
                      <a:pt x="256" y="190"/>
                      <a:pt x="203" y="248"/>
                      <a:pt x="134" y="252"/>
                    </a:cubicBezTo>
                    <a:cubicBezTo>
                      <a:pt x="65" y="255"/>
                      <a:pt x="7" y="202"/>
                      <a:pt x="4" y="133"/>
                    </a:cubicBezTo>
                    <a:cubicBezTo>
                      <a:pt x="0" y="65"/>
                      <a:pt x="53" y="6"/>
                      <a:pt x="122" y="3"/>
                    </a:cubicBezTo>
                    <a:cubicBezTo>
                      <a:pt x="190" y="0"/>
                      <a:pt x="249" y="52"/>
                      <a:pt x="252" y="121"/>
                    </a:cubicBezTo>
                    <a:close/>
                  </a:path>
                </a:pathLst>
              </a:custGeom>
              <a:solidFill>
                <a:schemeClr val="tx2">
                  <a:lumMod val="75000"/>
                  <a:alpha val="10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7" name="Freeform 23"/>
              <p:cNvSpPr>
                <a:spLocks/>
              </p:cNvSpPr>
              <p:nvPr/>
            </p:nvSpPr>
            <p:spPr bwMode="auto">
              <a:xfrm>
                <a:off x="3741642" y="1480944"/>
                <a:ext cx="968102" cy="968231"/>
              </a:xfrm>
              <a:custGeom>
                <a:avLst/>
                <a:gdLst>
                  <a:gd name="T0" fmla="*/ 310 w 314"/>
                  <a:gd name="T1" fmla="*/ 150 h 314"/>
                  <a:gd name="T2" fmla="*/ 164 w 314"/>
                  <a:gd name="T3" fmla="*/ 310 h 314"/>
                  <a:gd name="T4" fmla="*/ 4 w 314"/>
                  <a:gd name="T5" fmla="*/ 165 h 314"/>
                  <a:gd name="T6" fmla="*/ 149 w 314"/>
                  <a:gd name="T7" fmla="*/ 4 h 314"/>
                  <a:gd name="T8" fmla="*/ 310 w 314"/>
                  <a:gd name="T9" fmla="*/ 150 h 314"/>
                </a:gdLst>
                <a:ahLst/>
                <a:cxnLst>
                  <a:cxn ang="0">
                    <a:pos x="T0" y="T1"/>
                  </a:cxn>
                  <a:cxn ang="0">
                    <a:pos x="T2" y="T3"/>
                  </a:cxn>
                  <a:cxn ang="0">
                    <a:pos x="T4" y="T5"/>
                  </a:cxn>
                  <a:cxn ang="0">
                    <a:pos x="T6" y="T7"/>
                  </a:cxn>
                  <a:cxn ang="0">
                    <a:pos x="T8" y="T9"/>
                  </a:cxn>
                </a:cxnLst>
                <a:rect l="0" t="0" r="r" b="b"/>
                <a:pathLst>
                  <a:path w="314" h="314">
                    <a:moveTo>
                      <a:pt x="310" y="150"/>
                    </a:moveTo>
                    <a:cubicBezTo>
                      <a:pt x="314" y="234"/>
                      <a:pt x="249" y="306"/>
                      <a:pt x="164" y="310"/>
                    </a:cubicBezTo>
                    <a:cubicBezTo>
                      <a:pt x="80" y="314"/>
                      <a:pt x="8" y="249"/>
                      <a:pt x="4" y="165"/>
                    </a:cubicBezTo>
                    <a:cubicBezTo>
                      <a:pt x="0" y="80"/>
                      <a:pt x="65" y="9"/>
                      <a:pt x="149" y="4"/>
                    </a:cubicBezTo>
                    <a:cubicBezTo>
                      <a:pt x="234" y="0"/>
                      <a:pt x="305" y="65"/>
                      <a:pt x="310" y="150"/>
                    </a:cubicBezTo>
                    <a:close/>
                  </a:path>
                </a:pathLst>
              </a:custGeom>
              <a:solidFill>
                <a:schemeClr val="bg1">
                  <a:lumMod val="85000"/>
                  <a:alpha val="79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8" name="Freeform 24"/>
              <p:cNvSpPr>
                <a:spLocks/>
              </p:cNvSpPr>
              <p:nvPr/>
            </p:nvSpPr>
            <p:spPr bwMode="auto">
              <a:xfrm>
                <a:off x="4862524" y="2162411"/>
                <a:ext cx="708080" cy="708174"/>
              </a:xfrm>
              <a:custGeom>
                <a:avLst/>
                <a:gdLst>
                  <a:gd name="T0" fmla="*/ 227 w 230"/>
                  <a:gd name="T1" fmla="*/ 109 h 230"/>
                  <a:gd name="T2" fmla="*/ 121 w 230"/>
                  <a:gd name="T3" fmla="*/ 227 h 230"/>
                  <a:gd name="T4" fmla="*/ 3 w 230"/>
                  <a:gd name="T5" fmla="*/ 120 h 230"/>
                  <a:gd name="T6" fmla="*/ 109 w 230"/>
                  <a:gd name="T7" fmla="*/ 3 h 230"/>
                  <a:gd name="T8" fmla="*/ 227 w 230"/>
                  <a:gd name="T9" fmla="*/ 109 h 230"/>
                </a:gdLst>
                <a:ahLst/>
                <a:cxnLst>
                  <a:cxn ang="0">
                    <a:pos x="T0" y="T1"/>
                  </a:cxn>
                  <a:cxn ang="0">
                    <a:pos x="T2" y="T3"/>
                  </a:cxn>
                  <a:cxn ang="0">
                    <a:pos x="T4" y="T5"/>
                  </a:cxn>
                  <a:cxn ang="0">
                    <a:pos x="T6" y="T7"/>
                  </a:cxn>
                  <a:cxn ang="0">
                    <a:pos x="T8" y="T9"/>
                  </a:cxn>
                </a:cxnLst>
                <a:rect l="0" t="0" r="r" b="b"/>
                <a:pathLst>
                  <a:path w="230" h="230">
                    <a:moveTo>
                      <a:pt x="227" y="109"/>
                    </a:moveTo>
                    <a:cubicBezTo>
                      <a:pt x="230" y="171"/>
                      <a:pt x="182" y="224"/>
                      <a:pt x="121" y="227"/>
                    </a:cubicBezTo>
                    <a:cubicBezTo>
                      <a:pt x="59" y="230"/>
                      <a:pt x="6" y="182"/>
                      <a:pt x="3" y="120"/>
                    </a:cubicBezTo>
                    <a:cubicBezTo>
                      <a:pt x="0" y="59"/>
                      <a:pt x="48" y="6"/>
                      <a:pt x="109" y="3"/>
                    </a:cubicBezTo>
                    <a:cubicBezTo>
                      <a:pt x="171" y="0"/>
                      <a:pt x="224" y="48"/>
                      <a:pt x="227" y="109"/>
                    </a:cubicBezTo>
                    <a:close/>
                  </a:path>
                </a:pathLst>
              </a:custGeom>
              <a:solidFill>
                <a:schemeClr val="bg1">
                  <a:lumMod val="75000"/>
                  <a:alpha val="69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grpSp>
        <p:sp>
          <p:nvSpPr>
            <p:cNvPr id="4" name="Freeform 34"/>
            <p:cNvSpPr>
              <a:spLocks/>
            </p:cNvSpPr>
            <p:nvPr/>
          </p:nvSpPr>
          <p:spPr bwMode="auto">
            <a:xfrm flipH="1">
              <a:off x="5076003" y="3035031"/>
              <a:ext cx="2339952" cy="3822969"/>
            </a:xfrm>
            <a:custGeom>
              <a:avLst/>
              <a:gdLst>
                <a:gd name="T0" fmla="*/ 667 w 689"/>
                <a:gd name="T1" fmla="*/ 589 h 1041"/>
                <a:gd name="T2" fmla="*/ 462 w 689"/>
                <a:gd name="T3" fmla="*/ 672 h 1041"/>
                <a:gd name="T4" fmla="*/ 390 w 689"/>
                <a:gd name="T5" fmla="*/ 788 h 1041"/>
                <a:gd name="T6" fmla="*/ 383 w 689"/>
                <a:gd name="T7" fmla="*/ 983 h 1041"/>
                <a:gd name="T8" fmla="*/ 411 w 689"/>
                <a:gd name="T9" fmla="*/ 1041 h 1041"/>
                <a:gd name="T10" fmla="*/ 266 w 689"/>
                <a:gd name="T11" fmla="*/ 968 h 1041"/>
                <a:gd name="T12" fmla="*/ 274 w 689"/>
                <a:gd name="T13" fmla="*/ 866 h 1041"/>
                <a:gd name="T14" fmla="*/ 184 w 689"/>
                <a:gd name="T15" fmla="*/ 586 h 1041"/>
                <a:gd name="T16" fmla="*/ 0 w 689"/>
                <a:gd name="T17" fmla="*/ 473 h 1041"/>
                <a:gd name="T18" fmla="*/ 23 w 689"/>
                <a:gd name="T19" fmla="*/ 490 h 1041"/>
                <a:gd name="T20" fmla="*/ 154 w 689"/>
                <a:gd name="T21" fmla="*/ 527 h 1041"/>
                <a:gd name="T22" fmla="*/ 103 w 689"/>
                <a:gd name="T23" fmla="*/ 447 h 1041"/>
                <a:gd name="T24" fmla="*/ 73 w 689"/>
                <a:gd name="T25" fmla="*/ 340 h 1041"/>
                <a:gd name="T26" fmla="*/ 76 w 689"/>
                <a:gd name="T27" fmla="*/ 280 h 1041"/>
                <a:gd name="T28" fmla="*/ 83 w 689"/>
                <a:gd name="T29" fmla="*/ 323 h 1041"/>
                <a:gd name="T30" fmla="*/ 133 w 689"/>
                <a:gd name="T31" fmla="*/ 435 h 1041"/>
                <a:gd name="T32" fmla="*/ 151 w 689"/>
                <a:gd name="T33" fmla="*/ 458 h 1041"/>
                <a:gd name="T34" fmla="*/ 203 w 689"/>
                <a:gd name="T35" fmla="*/ 518 h 1041"/>
                <a:gd name="T36" fmla="*/ 243 w 689"/>
                <a:gd name="T37" fmla="*/ 567 h 1041"/>
                <a:gd name="T38" fmla="*/ 332 w 689"/>
                <a:gd name="T39" fmla="*/ 594 h 1041"/>
                <a:gd name="T40" fmla="*/ 359 w 689"/>
                <a:gd name="T41" fmla="*/ 494 h 1041"/>
                <a:gd name="T42" fmla="*/ 361 w 689"/>
                <a:gd name="T43" fmla="*/ 481 h 1041"/>
                <a:gd name="T44" fmla="*/ 370 w 689"/>
                <a:gd name="T45" fmla="*/ 427 h 1041"/>
                <a:gd name="T46" fmla="*/ 376 w 689"/>
                <a:gd name="T47" fmla="*/ 327 h 1041"/>
                <a:gd name="T48" fmla="*/ 375 w 689"/>
                <a:gd name="T49" fmla="*/ 287 h 1041"/>
                <a:gd name="T50" fmla="*/ 374 w 689"/>
                <a:gd name="T51" fmla="*/ 270 h 1041"/>
                <a:gd name="T52" fmla="*/ 368 w 689"/>
                <a:gd name="T53" fmla="*/ 215 h 1041"/>
                <a:gd name="T54" fmla="*/ 363 w 689"/>
                <a:gd name="T55" fmla="*/ 188 h 1041"/>
                <a:gd name="T56" fmla="*/ 358 w 689"/>
                <a:gd name="T57" fmla="*/ 165 h 1041"/>
                <a:gd name="T58" fmla="*/ 327 w 689"/>
                <a:gd name="T59" fmla="*/ 67 h 1041"/>
                <a:gd name="T60" fmla="*/ 295 w 689"/>
                <a:gd name="T61" fmla="*/ 0 h 1041"/>
                <a:gd name="T62" fmla="*/ 346 w 689"/>
                <a:gd name="T63" fmla="*/ 66 h 1041"/>
                <a:gd name="T64" fmla="*/ 386 w 689"/>
                <a:gd name="T65" fmla="*/ 146 h 1041"/>
                <a:gd name="T66" fmla="*/ 410 w 689"/>
                <a:gd name="T67" fmla="*/ 228 h 1041"/>
                <a:gd name="T68" fmla="*/ 416 w 689"/>
                <a:gd name="T69" fmla="*/ 259 h 1041"/>
                <a:gd name="T70" fmla="*/ 425 w 689"/>
                <a:gd name="T71" fmla="*/ 361 h 1041"/>
                <a:gd name="T72" fmla="*/ 437 w 689"/>
                <a:gd name="T73" fmla="*/ 370 h 1041"/>
                <a:gd name="T74" fmla="*/ 491 w 689"/>
                <a:gd name="T75" fmla="*/ 306 h 1041"/>
                <a:gd name="T76" fmla="*/ 520 w 689"/>
                <a:gd name="T77" fmla="*/ 275 h 1041"/>
                <a:gd name="T78" fmla="*/ 546 w 689"/>
                <a:gd name="T79" fmla="*/ 239 h 1041"/>
                <a:gd name="T80" fmla="*/ 599 w 689"/>
                <a:gd name="T81" fmla="*/ 113 h 1041"/>
                <a:gd name="T82" fmla="*/ 608 w 689"/>
                <a:gd name="T83" fmla="*/ 120 h 1041"/>
                <a:gd name="T84" fmla="*/ 607 w 689"/>
                <a:gd name="T85" fmla="*/ 131 h 1041"/>
                <a:gd name="T86" fmla="*/ 578 w 689"/>
                <a:gd name="T87" fmla="*/ 235 h 1041"/>
                <a:gd name="T88" fmla="*/ 556 w 689"/>
                <a:gd name="T89" fmla="*/ 280 h 1041"/>
                <a:gd name="T90" fmla="*/ 538 w 689"/>
                <a:gd name="T91" fmla="*/ 311 h 1041"/>
                <a:gd name="T92" fmla="*/ 489 w 689"/>
                <a:gd name="T93" fmla="*/ 386 h 1041"/>
                <a:gd name="T94" fmla="*/ 425 w 689"/>
                <a:gd name="T95" fmla="*/ 489 h 1041"/>
                <a:gd name="T96" fmla="*/ 406 w 689"/>
                <a:gd name="T97" fmla="*/ 605 h 1041"/>
                <a:gd name="T98" fmla="*/ 496 w 689"/>
                <a:gd name="T99" fmla="*/ 584 h 1041"/>
                <a:gd name="T100" fmla="*/ 614 w 689"/>
                <a:gd name="T101" fmla="*/ 485 h 1041"/>
                <a:gd name="T102" fmla="*/ 685 w 689"/>
                <a:gd name="T103" fmla="*/ 390 h 1041"/>
                <a:gd name="T104" fmla="*/ 686 w 689"/>
                <a:gd name="T105" fmla="*/ 390 h 1041"/>
                <a:gd name="T106" fmla="*/ 630 w 689"/>
                <a:gd name="T107" fmla="*/ 492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9" h="1041">
                  <a:moveTo>
                    <a:pt x="534" y="591"/>
                  </a:moveTo>
                  <a:cubicBezTo>
                    <a:pt x="537" y="590"/>
                    <a:pt x="597" y="559"/>
                    <a:pt x="667" y="589"/>
                  </a:cubicBezTo>
                  <a:cubicBezTo>
                    <a:pt x="667" y="589"/>
                    <a:pt x="587" y="584"/>
                    <a:pt x="509" y="634"/>
                  </a:cubicBezTo>
                  <a:cubicBezTo>
                    <a:pt x="493" y="644"/>
                    <a:pt x="477" y="657"/>
                    <a:pt x="462" y="672"/>
                  </a:cubicBezTo>
                  <a:cubicBezTo>
                    <a:pt x="442" y="692"/>
                    <a:pt x="423" y="718"/>
                    <a:pt x="407" y="750"/>
                  </a:cubicBezTo>
                  <a:cubicBezTo>
                    <a:pt x="401" y="762"/>
                    <a:pt x="395" y="775"/>
                    <a:pt x="390" y="788"/>
                  </a:cubicBezTo>
                  <a:cubicBezTo>
                    <a:pt x="390" y="788"/>
                    <a:pt x="374" y="851"/>
                    <a:pt x="381" y="961"/>
                  </a:cubicBezTo>
                  <a:cubicBezTo>
                    <a:pt x="381" y="961"/>
                    <a:pt x="381" y="970"/>
                    <a:pt x="383" y="983"/>
                  </a:cubicBezTo>
                  <a:cubicBezTo>
                    <a:pt x="383" y="983"/>
                    <a:pt x="383" y="983"/>
                    <a:pt x="383" y="983"/>
                  </a:cubicBezTo>
                  <a:cubicBezTo>
                    <a:pt x="387" y="1000"/>
                    <a:pt x="387" y="1026"/>
                    <a:pt x="411" y="1041"/>
                  </a:cubicBezTo>
                  <a:cubicBezTo>
                    <a:pt x="227" y="1041"/>
                    <a:pt x="227" y="1041"/>
                    <a:pt x="227" y="1041"/>
                  </a:cubicBezTo>
                  <a:cubicBezTo>
                    <a:pt x="227" y="1041"/>
                    <a:pt x="258" y="1034"/>
                    <a:pt x="266" y="968"/>
                  </a:cubicBezTo>
                  <a:cubicBezTo>
                    <a:pt x="266" y="968"/>
                    <a:pt x="266" y="968"/>
                    <a:pt x="266" y="968"/>
                  </a:cubicBezTo>
                  <a:cubicBezTo>
                    <a:pt x="267" y="935"/>
                    <a:pt x="270" y="901"/>
                    <a:pt x="274" y="866"/>
                  </a:cubicBezTo>
                  <a:cubicBezTo>
                    <a:pt x="289" y="744"/>
                    <a:pt x="247" y="642"/>
                    <a:pt x="196" y="596"/>
                  </a:cubicBezTo>
                  <a:cubicBezTo>
                    <a:pt x="192" y="592"/>
                    <a:pt x="188" y="589"/>
                    <a:pt x="184" y="586"/>
                  </a:cubicBezTo>
                  <a:cubicBezTo>
                    <a:pt x="134" y="551"/>
                    <a:pt x="73" y="547"/>
                    <a:pt x="19" y="496"/>
                  </a:cubicBezTo>
                  <a:cubicBezTo>
                    <a:pt x="13" y="489"/>
                    <a:pt x="6" y="482"/>
                    <a:pt x="0" y="473"/>
                  </a:cubicBezTo>
                  <a:cubicBezTo>
                    <a:pt x="1" y="474"/>
                    <a:pt x="9" y="482"/>
                    <a:pt x="23" y="490"/>
                  </a:cubicBezTo>
                  <a:cubicBezTo>
                    <a:pt x="23" y="490"/>
                    <a:pt x="23" y="490"/>
                    <a:pt x="23" y="490"/>
                  </a:cubicBezTo>
                  <a:cubicBezTo>
                    <a:pt x="37" y="499"/>
                    <a:pt x="57" y="509"/>
                    <a:pt x="82" y="516"/>
                  </a:cubicBezTo>
                  <a:cubicBezTo>
                    <a:pt x="103" y="522"/>
                    <a:pt x="126" y="526"/>
                    <a:pt x="154" y="527"/>
                  </a:cubicBezTo>
                  <a:cubicBezTo>
                    <a:pt x="154" y="527"/>
                    <a:pt x="137" y="509"/>
                    <a:pt x="120" y="479"/>
                  </a:cubicBezTo>
                  <a:cubicBezTo>
                    <a:pt x="114" y="470"/>
                    <a:pt x="108" y="459"/>
                    <a:pt x="103" y="447"/>
                  </a:cubicBezTo>
                  <a:cubicBezTo>
                    <a:pt x="94" y="429"/>
                    <a:pt x="86" y="408"/>
                    <a:pt x="81" y="386"/>
                  </a:cubicBezTo>
                  <a:cubicBezTo>
                    <a:pt x="77" y="372"/>
                    <a:pt x="74" y="356"/>
                    <a:pt x="73" y="340"/>
                  </a:cubicBezTo>
                  <a:cubicBezTo>
                    <a:pt x="72" y="332"/>
                    <a:pt x="72" y="323"/>
                    <a:pt x="72" y="314"/>
                  </a:cubicBezTo>
                  <a:cubicBezTo>
                    <a:pt x="73" y="303"/>
                    <a:pt x="74" y="291"/>
                    <a:pt x="76" y="280"/>
                  </a:cubicBezTo>
                  <a:cubicBezTo>
                    <a:pt x="76" y="280"/>
                    <a:pt x="76" y="290"/>
                    <a:pt x="79" y="305"/>
                  </a:cubicBezTo>
                  <a:cubicBezTo>
                    <a:pt x="80" y="311"/>
                    <a:pt x="82" y="316"/>
                    <a:pt x="83" y="323"/>
                  </a:cubicBezTo>
                  <a:cubicBezTo>
                    <a:pt x="89" y="346"/>
                    <a:pt x="98" y="377"/>
                    <a:pt x="115" y="406"/>
                  </a:cubicBezTo>
                  <a:cubicBezTo>
                    <a:pt x="120" y="416"/>
                    <a:pt x="126" y="426"/>
                    <a:pt x="133" y="435"/>
                  </a:cubicBezTo>
                  <a:cubicBezTo>
                    <a:pt x="139" y="442"/>
                    <a:pt x="145" y="450"/>
                    <a:pt x="151" y="458"/>
                  </a:cubicBezTo>
                  <a:cubicBezTo>
                    <a:pt x="151" y="458"/>
                    <a:pt x="151" y="458"/>
                    <a:pt x="151" y="458"/>
                  </a:cubicBezTo>
                  <a:cubicBezTo>
                    <a:pt x="153" y="460"/>
                    <a:pt x="155" y="462"/>
                    <a:pt x="157" y="465"/>
                  </a:cubicBezTo>
                  <a:cubicBezTo>
                    <a:pt x="171" y="482"/>
                    <a:pt x="187" y="500"/>
                    <a:pt x="203" y="518"/>
                  </a:cubicBezTo>
                  <a:cubicBezTo>
                    <a:pt x="203" y="518"/>
                    <a:pt x="203" y="518"/>
                    <a:pt x="203" y="518"/>
                  </a:cubicBezTo>
                  <a:cubicBezTo>
                    <a:pt x="216" y="534"/>
                    <a:pt x="230" y="550"/>
                    <a:pt x="243" y="567"/>
                  </a:cubicBezTo>
                  <a:cubicBezTo>
                    <a:pt x="270" y="601"/>
                    <a:pt x="293" y="637"/>
                    <a:pt x="303" y="671"/>
                  </a:cubicBezTo>
                  <a:cubicBezTo>
                    <a:pt x="303" y="671"/>
                    <a:pt x="317" y="642"/>
                    <a:pt x="332" y="594"/>
                  </a:cubicBezTo>
                  <a:cubicBezTo>
                    <a:pt x="333" y="593"/>
                    <a:pt x="333" y="593"/>
                    <a:pt x="333" y="592"/>
                  </a:cubicBezTo>
                  <a:cubicBezTo>
                    <a:pt x="342" y="565"/>
                    <a:pt x="351" y="532"/>
                    <a:pt x="359" y="494"/>
                  </a:cubicBezTo>
                  <a:cubicBezTo>
                    <a:pt x="359" y="491"/>
                    <a:pt x="360" y="489"/>
                    <a:pt x="360" y="486"/>
                  </a:cubicBezTo>
                  <a:cubicBezTo>
                    <a:pt x="361" y="484"/>
                    <a:pt x="361" y="482"/>
                    <a:pt x="361" y="481"/>
                  </a:cubicBezTo>
                  <a:cubicBezTo>
                    <a:pt x="364" y="468"/>
                    <a:pt x="366" y="454"/>
                    <a:pt x="368" y="440"/>
                  </a:cubicBezTo>
                  <a:cubicBezTo>
                    <a:pt x="369" y="436"/>
                    <a:pt x="369" y="431"/>
                    <a:pt x="370" y="427"/>
                  </a:cubicBezTo>
                  <a:cubicBezTo>
                    <a:pt x="373" y="400"/>
                    <a:pt x="375" y="371"/>
                    <a:pt x="376" y="342"/>
                  </a:cubicBezTo>
                  <a:cubicBezTo>
                    <a:pt x="376" y="337"/>
                    <a:pt x="376" y="332"/>
                    <a:pt x="376" y="327"/>
                  </a:cubicBezTo>
                  <a:cubicBezTo>
                    <a:pt x="376" y="314"/>
                    <a:pt x="376" y="301"/>
                    <a:pt x="375" y="288"/>
                  </a:cubicBezTo>
                  <a:cubicBezTo>
                    <a:pt x="375" y="287"/>
                    <a:pt x="375" y="287"/>
                    <a:pt x="375" y="287"/>
                  </a:cubicBezTo>
                  <a:cubicBezTo>
                    <a:pt x="375" y="281"/>
                    <a:pt x="374" y="276"/>
                    <a:pt x="374" y="270"/>
                  </a:cubicBezTo>
                  <a:cubicBezTo>
                    <a:pt x="374" y="270"/>
                    <a:pt x="374" y="270"/>
                    <a:pt x="374" y="270"/>
                  </a:cubicBezTo>
                  <a:cubicBezTo>
                    <a:pt x="374" y="265"/>
                    <a:pt x="373" y="261"/>
                    <a:pt x="373" y="257"/>
                  </a:cubicBezTo>
                  <a:cubicBezTo>
                    <a:pt x="372" y="243"/>
                    <a:pt x="370" y="229"/>
                    <a:pt x="368" y="215"/>
                  </a:cubicBezTo>
                  <a:cubicBezTo>
                    <a:pt x="367" y="207"/>
                    <a:pt x="365" y="199"/>
                    <a:pt x="364" y="191"/>
                  </a:cubicBezTo>
                  <a:cubicBezTo>
                    <a:pt x="363" y="190"/>
                    <a:pt x="363" y="189"/>
                    <a:pt x="363" y="188"/>
                  </a:cubicBezTo>
                  <a:cubicBezTo>
                    <a:pt x="363" y="188"/>
                    <a:pt x="363" y="188"/>
                    <a:pt x="363" y="188"/>
                  </a:cubicBezTo>
                  <a:cubicBezTo>
                    <a:pt x="362" y="181"/>
                    <a:pt x="360" y="173"/>
                    <a:pt x="358" y="165"/>
                  </a:cubicBezTo>
                  <a:cubicBezTo>
                    <a:pt x="352" y="139"/>
                    <a:pt x="344" y="113"/>
                    <a:pt x="334" y="86"/>
                  </a:cubicBezTo>
                  <a:cubicBezTo>
                    <a:pt x="332" y="80"/>
                    <a:pt x="330" y="74"/>
                    <a:pt x="327" y="67"/>
                  </a:cubicBezTo>
                  <a:cubicBezTo>
                    <a:pt x="323" y="57"/>
                    <a:pt x="319" y="48"/>
                    <a:pt x="314" y="38"/>
                  </a:cubicBezTo>
                  <a:cubicBezTo>
                    <a:pt x="308" y="25"/>
                    <a:pt x="302" y="12"/>
                    <a:pt x="295" y="0"/>
                  </a:cubicBezTo>
                  <a:cubicBezTo>
                    <a:pt x="296" y="1"/>
                    <a:pt x="310" y="14"/>
                    <a:pt x="328" y="39"/>
                  </a:cubicBezTo>
                  <a:cubicBezTo>
                    <a:pt x="334" y="47"/>
                    <a:pt x="340" y="56"/>
                    <a:pt x="346" y="66"/>
                  </a:cubicBezTo>
                  <a:cubicBezTo>
                    <a:pt x="346" y="66"/>
                    <a:pt x="346" y="66"/>
                    <a:pt x="346" y="66"/>
                  </a:cubicBezTo>
                  <a:cubicBezTo>
                    <a:pt x="359" y="87"/>
                    <a:pt x="373" y="114"/>
                    <a:pt x="386" y="146"/>
                  </a:cubicBezTo>
                  <a:cubicBezTo>
                    <a:pt x="392" y="163"/>
                    <a:pt x="398" y="181"/>
                    <a:pt x="404" y="201"/>
                  </a:cubicBezTo>
                  <a:cubicBezTo>
                    <a:pt x="406" y="210"/>
                    <a:pt x="408" y="218"/>
                    <a:pt x="410" y="228"/>
                  </a:cubicBezTo>
                  <a:cubicBezTo>
                    <a:pt x="410" y="228"/>
                    <a:pt x="410" y="228"/>
                    <a:pt x="410" y="228"/>
                  </a:cubicBezTo>
                  <a:cubicBezTo>
                    <a:pt x="412" y="238"/>
                    <a:pt x="414" y="248"/>
                    <a:pt x="416" y="259"/>
                  </a:cubicBezTo>
                  <a:cubicBezTo>
                    <a:pt x="420" y="281"/>
                    <a:pt x="423" y="305"/>
                    <a:pt x="424" y="331"/>
                  </a:cubicBezTo>
                  <a:cubicBezTo>
                    <a:pt x="424" y="340"/>
                    <a:pt x="425" y="350"/>
                    <a:pt x="425" y="361"/>
                  </a:cubicBezTo>
                  <a:cubicBezTo>
                    <a:pt x="425" y="370"/>
                    <a:pt x="425" y="379"/>
                    <a:pt x="425" y="389"/>
                  </a:cubicBezTo>
                  <a:cubicBezTo>
                    <a:pt x="425" y="389"/>
                    <a:pt x="429" y="381"/>
                    <a:pt x="437" y="370"/>
                  </a:cubicBezTo>
                  <a:cubicBezTo>
                    <a:pt x="442" y="362"/>
                    <a:pt x="449" y="353"/>
                    <a:pt x="457" y="344"/>
                  </a:cubicBezTo>
                  <a:cubicBezTo>
                    <a:pt x="467" y="331"/>
                    <a:pt x="478" y="317"/>
                    <a:pt x="491" y="306"/>
                  </a:cubicBezTo>
                  <a:cubicBezTo>
                    <a:pt x="495" y="302"/>
                    <a:pt x="501" y="297"/>
                    <a:pt x="506" y="291"/>
                  </a:cubicBezTo>
                  <a:cubicBezTo>
                    <a:pt x="511" y="286"/>
                    <a:pt x="515" y="281"/>
                    <a:pt x="520" y="275"/>
                  </a:cubicBezTo>
                  <a:cubicBezTo>
                    <a:pt x="528" y="265"/>
                    <a:pt x="537" y="253"/>
                    <a:pt x="546" y="239"/>
                  </a:cubicBezTo>
                  <a:cubicBezTo>
                    <a:pt x="546" y="239"/>
                    <a:pt x="546" y="239"/>
                    <a:pt x="546" y="239"/>
                  </a:cubicBezTo>
                  <a:cubicBezTo>
                    <a:pt x="551" y="231"/>
                    <a:pt x="556" y="222"/>
                    <a:pt x="561" y="213"/>
                  </a:cubicBezTo>
                  <a:cubicBezTo>
                    <a:pt x="575" y="186"/>
                    <a:pt x="588" y="153"/>
                    <a:pt x="599" y="113"/>
                  </a:cubicBezTo>
                  <a:cubicBezTo>
                    <a:pt x="602" y="101"/>
                    <a:pt x="605" y="88"/>
                    <a:pt x="608" y="74"/>
                  </a:cubicBezTo>
                  <a:cubicBezTo>
                    <a:pt x="608" y="74"/>
                    <a:pt x="611" y="91"/>
                    <a:pt x="608" y="120"/>
                  </a:cubicBezTo>
                  <a:cubicBezTo>
                    <a:pt x="608" y="123"/>
                    <a:pt x="607" y="127"/>
                    <a:pt x="607" y="131"/>
                  </a:cubicBezTo>
                  <a:cubicBezTo>
                    <a:pt x="607" y="131"/>
                    <a:pt x="607" y="131"/>
                    <a:pt x="607" y="131"/>
                  </a:cubicBezTo>
                  <a:cubicBezTo>
                    <a:pt x="606" y="137"/>
                    <a:pt x="605" y="143"/>
                    <a:pt x="604" y="150"/>
                  </a:cubicBezTo>
                  <a:cubicBezTo>
                    <a:pt x="600" y="174"/>
                    <a:pt x="592" y="203"/>
                    <a:pt x="578" y="235"/>
                  </a:cubicBezTo>
                  <a:cubicBezTo>
                    <a:pt x="574" y="244"/>
                    <a:pt x="570" y="253"/>
                    <a:pt x="566" y="262"/>
                  </a:cubicBezTo>
                  <a:cubicBezTo>
                    <a:pt x="563" y="268"/>
                    <a:pt x="560" y="274"/>
                    <a:pt x="556" y="280"/>
                  </a:cubicBezTo>
                  <a:cubicBezTo>
                    <a:pt x="553" y="286"/>
                    <a:pt x="550" y="291"/>
                    <a:pt x="547" y="297"/>
                  </a:cubicBezTo>
                  <a:cubicBezTo>
                    <a:pt x="544" y="302"/>
                    <a:pt x="541" y="306"/>
                    <a:pt x="538" y="311"/>
                  </a:cubicBezTo>
                  <a:cubicBezTo>
                    <a:pt x="521" y="337"/>
                    <a:pt x="508" y="359"/>
                    <a:pt x="496" y="376"/>
                  </a:cubicBezTo>
                  <a:cubicBezTo>
                    <a:pt x="493" y="379"/>
                    <a:pt x="491" y="383"/>
                    <a:pt x="489" y="386"/>
                  </a:cubicBezTo>
                  <a:cubicBezTo>
                    <a:pt x="448" y="446"/>
                    <a:pt x="439" y="449"/>
                    <a:pt x="427" y="479"/>
                  </a:cubicBezTo>
                  <a:cubicBezTo>
                    <a:pt x="427" y="479"/>
                    <a:pt x="426" y="483"/>
                    <a:pt x="425" y="489"/>
                  </a:cubicBezTo>
                  <a:cubicBezTo>
                    <a:pt x="425" y="492"/>
                    <a:pt x="424" y="497"/>
                    <a:pt x="423" y="501"/>
                  </a:cubicBezTo>
                  <a:cubicBezTo>
                    <a:pt x="419" y="526"/>
                    <a:pt x="411" y="568"/>
                    <a:pt x="406" y="605"/>
                  </a:cubicBezTo>
                  <a:cubicBezTo>
                    <a:pt x="401" y="635"/>
                    <a:pt x="397" y="663"/>
                    <a:pt x="396" y="677"/>
                  </a:cubicBezTo>
                  <a:cubicBezTo>
                    <a:pt x="396" y="677"/>
                    <a:pt x="444" y="624"/>
                    <a:pt x="496" y="584"/>
                  </a:cubicBezTo>
                  <a:cubicBezTo>
                    <a:pt x="502" y="579"/>
                    <a:pt x="509" y="574"/>
                    <a:pt x="515" y="570"/>
                  </a:cubicBezTo>
                  <a:cubicBezTo>
                    <a:pt x="545" y="548"/>
                    <a:pt x="581" y="519"/>
                    <a:pt x="614" y="485"/>
                  </a:cubicBezTo>
                  <a:cubicBezTo>
                    <a:pt x="615" y="485"/>
                    <a:pt x="615" y="484"/>
                    <a:pt x="616" y="483"/>
                  </a:cubicBezTo>
                  <a:cubicBezTo>
                    <a:pt x="644" y="454"/>
                    <a:pt x="669" y="422"/>
                    <a:pt x="685" y="390"/>
                  </a:cubicBezTo>
                  <a:cubicBezTo>
                    <a:pt x="686" y="387"/>
                    <a:pt x="688" y="385"/>
                    <a:pt x="689" y="383"/>
                  </a:cubicBezTo>
                  <a:cubicBezTo>
                    <a:pt x="689" y="383"/>
                    <a:pt x="688" y="386"/>
                    <a:pt x="686" y="390"/>
                  </a:cubicBezTo>
                  <a:cubicBezTo>
                    <a:pt x="681" y="406"/>
                    <a:pt x="665" y="444"/>
                    <a:pt x="632" y="490"/>
                  </a:cubicBezTo>
                  <a:cubicBezTo>
                    <a:pt x="631" y="490"/>
                    <a:pt x="631" y="491"/>
                    <a:pt x="630" y="492"/>
                  </a:cubicBezTo>
                  <a:cubicBezTo>
                    <a:pt x="607" y="523"/>
                    <a:pt x="576" y="558"/>
                    <a:pt x="534" y="591"/>
                  </a:cubicBezTo>
                  <a:close/>
                </a:path>
              </a:pathLst>
            </a:custGeom>
            <a:solidFill>
              <a:schemeClr val="bg1">
                <a:lumMod val="6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5" name="Freeform 20"/>
            <p:cNvSpPr>
              <a:spLocks/>
            </p:cNvSpPr>
            <p:nvPr/>
          </p:nvSpPr>
          <p:spPr bwMode="auto">
            <a:xfrm>
              <a:off x="4994648" y="3954335"/>
              <a:ext cx="1200735" cy="1202850"/>
            </a:xfrm>
            <a:custGeom>
              <a:avLst/>
              <a:gdLst>
                <a:gd name="T0" fmla="*/ 996292 w 327"/>
                <a:gd name="T1" fmla="*/ 610022 h 328"/>
                <a:gd name="T2" fmla="*/ 965447 w 327"/>
                <a:gd name="T3" fmla="*/ 705530 h 328"/>
                <a:gd name="T4" fmla="*/ 956194 w 327"/>
                <a:gd name="T5" fmla="*/ 724016 h 328"/>
                <a:gd name="T6" fmla="*/ 740279 w 327"/>
                <a:gd name="T7" fmla="*/ 945842 h 328"/>
                <a:gd name="T8" fmla="*/ 626153 w 327"/>
                <a:gd name="T9" fmla="*/ 988975 h 328"/>
                <a:gd name="T10" fmla="*/ 533618 w 327"/>
                <a:gd name="T11" fmla="*/ 1001298 h 328"/>
                <a:gd name="T12" fmla="*/ 129549 w 327"/>
                <a:gd name="T13" fmla="*/ 831848 h 328"/>
                <a:gd name="T14" fmla="*/ 46267 w 327"/>
                <a:gd name="T15" fmla="*/ 699368 h 328"/>
                <a:gd name="T16" fmla="*/ 6169 w 327"/>
                <a:gd name="T17" fmla="*/ 526837 h 328"/>
                <a:gd name="T18" fmla="*/ 98704 w 327"/>
                <a:gd name="T19" fmla="*/ 209502 h 328"/>
                <a:gd name="T20" fmla="*/ 120295 w 327"/>
                <a:gd name="T21" fmla="*/ 181774 h 328"/>
                <a:gd name="T22" fmla="*/ 305365 w 327"/>
                <a:gd name="T23" fmla="*/ 43133 h 328"/>
                <a:gd name="T24" fmla="*/ 407153 w 327"/>
                <a:gd name="T25" fmla="*/ 12324 h 328"/>
                <a:gd name="T26" fmla="*/ 478097 w 327"/>
                <a:gd name="T27" fmla="*/ 3081 h 328"/>
                <a:gd name="T28" fmla="*/ 478097 w 327"/>
                <a:gd name="T29" fmla="*/ 3081 h 328"/>
                <a:gd name="T30" fmla="*/ 481181 w 327"/>
                <a:gd name="T31" fmla="*/ 3081 h 328"/>
                <a:gd name="T32" fmla="*/ 561378 w 327"/>
                <a:gd name="T33" fmla="*/ 3081 h 328"/>
                <a:gd name="T34" fmla="*/ 561378 w 327"/>
                <a:gd name="T35" fmla="*/ 3081 h 328"/>
                <a:gd name="T36" fmla="*/ 764955 w 327"/>
                <a:gd name="T37" fmla="*/ 73942 h 328"/>
                <a:gd name="T38" fmla="*/ 814307 w 327"/>
                <a:gd name="T39" fmla="*/ 104751 h 328"/>
                <a:gd name="T40" fmla="*/ 922264 w 327"/>
                <a:gd name="T41" fmla="*/ 221826 h 328"/>
                <a:gd name="T42" fmla="*/ 922264 w 327"/>
                <a:gd name="T43" fmla="*/ 224907 h 328"/>
                <a:gd name="T44" fmla="*/ 950025 w 327"/>
                <a:gd name="T45" fmla="*/ 264959 h 328"/>
                <a:gd name="T46" fmla="*/ 1008630 w 327"/>
                <a:gd name="T47" fmla="*/ 477542 h 328"/>
                <a:gd name="T48" fmla="*/ 996292 w 327"/>
                <a:gd name="T49" fmla="*/ 610022 h 3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27" h="328">
                  <a:moveTo>
                    <a:pt x="323" y="198"/>
                  </a:moveTo>
                  <a:cubicBezTo>
                    <a:pt x="321" y="209"/>
                    <a:pt x="317" y="219"/>
                    <a:pt x="313" y="229"/>
                  </a:cubicBezTo>
                  <a:cubicBezTo>
                    <a:pt x="312" y="231"/>
                    <a:pt x="311" y="233"/>
                    <a:pt x="310" y="235"/>
                  </a:cubicBezTo>
                  <a:cubicBezTo>
                    <a:pt x="295" y="266"/>
                    <a:pt x="270" y="291"/>
                    <a:pt x="240" y="307"/>
                  </a:cubicBezTo>
                  <a:cubicBezTo>
                    <a:pt x="228" y="313"/>
                    <a:pt x="216" y="318"/>
                    <a:pt x="203" y="321"/>
                  </a:cubicBezTo>
                  <a:cubicBezTo>
                    <a:pt x="193" y="323"/>
                    <a:pt x="183" y="325"/>
                    <a:pt x="173" y="325"/>
                  </a:cubicBezTo>
                  <a:cubicBezTo>
                    <a:pt x="121" y="328"/>
                    <a:pt x="74" y="306"/>
                    <a:pt x="42" y="270"/>
                  </a:cubicBezTo>
                  <a:cubicBezTo>
                    <a:pt x="31" y="257"/>
                    <a:pt x="22" y="243"/>
                    <a:pt x="15" y="227"/>
                  </a:cubicBezTo>
                  <a:cubicBezTo>
                    <a:pt x="8" y="210"/>
                    <a:pt x="3" y="191"/>
                    <a:pt x="2" y="171"/>
                  </a:cubicBezTo>
                  <a:cubicBezTo>
                    <a:pt x="0" y="133"/>
                    <a:pt x="12" y="97"/>
                    <a:pt x="32" y="68"/>
                  </a:cubicBezTo>
                  <a:cubicBezTo>
                    <a:pt x="35" y="65"/>
                    <a:pt x="37" y="62"/>
                    <a:pt x="39" y="59"/>
                  </a:cubicBezTo>
                  <a:cubicBezTo>
                    <a:pt x="55" y="40"/>
                    <a:pt x="76" y="24"/>
                    <a:pt x="99" y="14"/>
                  </a:cubicBezTo>
                  <a:cubicBezTo>
                    <a:pt x="109" y="10"/>
                    <a:pt x="120" y="6"/>
                    <a:pt x="132" y="4"/>
                  </a:cubicBezTo>
                  <a:cubicBezTo>
                    <a:pt x="139" y="2"/>
                    <a:pt x="147" y="1"/>
                    <a:pt x="155" y="1"/>
                  </a:cubicBezTo>
                  <a:cubicBezTo>
                    <a:pt x="155" y="1"/>
                    <a:pt x="155" y="1"/>
                    <a:pt x="155" y="1"/>
                  </a:cubicBezTo>
                  <a:cubicBezTo>
                    <a:pt x="155" y="1"/>
                    <a:pt x="156" y="1"/>
                    <a:pt x="156" y="1"/>
                  </a:cubicBezTo>
                  <a:cubicBezTo>
                    <a:pt x="165" y="0"/>
                    <a:pt x="173" y="0"/>
                    <a:pt x="182" y="1"/>
                  </a:cubicBezTo>
                  <a:cubicBezTo>
                    <a:pt x="182" y="1"/>
                    <a:pt x="182" y="1"/>
                    <a:pt x="182" y="1"/>
                  </a:cubicBezTo>
                  <a:cubicBezTo>
                    <a:pt x="206" y="4"/>
                    <a:pt x="228" y="12"/>
                    <a:pt x="248" y="24"/>
                  </a:cubicBezTo>
                  <a:cubicBezTo>
                    <a:pt x="253" y="27"/>
                    <a:pt x="259" y="30"/>
                    <a:pt x="264" y="34"/>
                  </a:cubicBezTo>
                  <a:cubicBezTo>
                    <a:pt x="277" y="45"/>
                    <a:pt x="290" y="58"/>
                    <a:pt x="299" y="72"/>
                  </a:cubicBezTo>
                  <a:cubicBezTo>
                    <a:pt x="299" y="73"/>
                    <a:pt x="299" y="73"/>
                    <a:pt x="299" y="73"/>
                  </a:cubicBezTo>
                  <a:cubicBezTo>
                    <a:pt x="302" y="77"/>
                    <a:pt x="305" y="82"/>
                    <a:pt x="308" y="86"/>
                  </a:cubicBezTo>
                  <a:cubicBezTo>
                    <a:pt x="319" y="107"/>
                    <a:pt x="325" y="130"/>
                    <a:pt x="327" y="155"/>
                  </a:cubicBezTo>
                  <a:cubicBezTo>
                    <a:pt x="327" y="170"/>
                    <a:pt x="326" y="184"/>
                    <a:pt x="323" y="198"/>
                  </a:cubicBezTo>
                  <a:close/>
                </a:path>
              </a:pathLst>
            </a:custGeom>
            <a:solidFill>
              <a:schemeClr val="bg1">
                <a:lumMod val="85000"/>
                <a:alpha val="61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 name="그룹 63"/>
            <p:cNvGrpSpPr/>
            <p:nvPr/>
          </p:nvGrpSpPr>
          <p:grpSpPr bwMode="auto">
            <a:xfrm>
              <a:off x="4460612" y="2701459"/>
              <a:ext cx="3126369" cy="2005453"/>
              <a:chOff x="119329" y="2244725"/>
              <a:chExt cx="2182433" cy="1400139"/>
            </a:xfrm>
            <a:solidFill>
              <a:schemeClr val="accent1">
                <a:alpha val="30000"/>
              </a:schemeClr>
            </a:solidFill>
          </p:grpSpPr>
          <p:sp>
            <p:nvSpPr>
              <p:cNvPr id="21" name="Freeform 25"/>
              <p:cNvSpPr>
                <a:spLocks/>
              </p:cNvSpPr>
              <p:nvPr/>
            </p:nvSpPr>
            <p:spPr bwMode="auto">
              <a:xfrm>
                <a:off x="119329" y="2539318"/>
                <a:ext cx="368300" cy="368300"/>
              </a:xfrm>
              <a:custGeom>
                <a:avLst/>
                <a:gdLst>
                  <a:gd name="T0" fmla="*/ 142 w 144"/>
                  <a:gd name="T1" fmla="*/ 69 h 144"/>
                  <a:gd name="T2" fmla="*/ 76 w 144"/>
                  <a:gd name="T3" fmla="*/ 142 h 144"/>
                  <a:gd name="T4" fmla="*/ 2 w 144"/>
                  <a:gd name="T5" fmla="*/ 76 h 144"/>
                  <a:gd name="T6" fmla="*/ 69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7"/>
                      <a:pt x="114" y="140"/>
                      <a:pt x="76" y="142"/>
                    </a:cubicBezTo>
                    <a:cubicBezTo>
                      <a:pt x="37" y="144"/>
                      <a:pt x="4" y="114"/>
                      <a:pt x="2" y="76"/>
                    </a:cubicBezTo>
                    <a:cubicBezTo>
                      <a:pt x="0" y="37"/>
                      <a:pt x="30" y="4"/>
                      <a:pt x="69" y="2"/>
                    </a:cubicBezTo>
                    <a:cubicBezTo>
                      <a:pt x="107" y="0"/>
                      <a:pt x="140" y="30"/>
                      <a:pt x="142" y="69"/>
                    </a:cubicBezTo>
                    <a:close/>
                  </a:path>
                </a:pathLst>
              </a:custGeom>
              <a:solidFill>
                <a:schemeClr val="tx2">
                  <a:lumMod val="50000"/>
                  <a:alpha val="10000"/>
                </a:schemeClr>
              </a:solidFill>
              <a:ln w="25400"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2" name="Freeform 26"/>
              <p:cNvSpPr>
                <a:spLocks/>
              </p:cNvSpPr>
              <p:nvPr/>
            </p:nvSpPr>
            <p:spPr bwMode="auto">
              <a:xfrm>
                <a:off x="1931874" y="3062681"/>
                <a:ext cx="369888" cy="368300"/>
              </a:xfrm>
              <a:custGeom>
                <a:avLst/>
                <a:gdLst>
                  <a:gd name="T0" fmla="*/ 142 w 144"/>
                  <a:gd name="T1" fmla="*/ 69 h 144"/>
                  <a:gd name="T2" fmla="*/ 75 w 144"/>
                  <a:gd name="T3" fmla="*/ 142 h 144"/>
                  <a:gd name="T4" fmla="*/ 1 w 144"/>
                  <a:gd name="T5" fmla="*/ 76 h 144"/>
                  <a:gd name="T6" fmla="*/ 68 w 144"/>
                  <a:gd name="T7" fmla="*/ 2 h 144"/>
                  <a:gd name="T8" fmla="*/ 142 w 144"/>
                  <a:gd name="T9" fmla="*/ 69 h 144"/>
                </a:gdLst>
                <a:ahLst/>
                <a:cxnLst>
                  <a:cxn ang="0">
                    <a:pos x="T0" y="T1"/>
                  </a:cxn>
                  <a:cxn ang="0">
                    <a:pos x="T2" y="T3"/>
                  </a:cxn>
                  <a:cxn ang="0">
                    <a:pos x="T4" y="T5"/>
                  </a:cxn>
                  <a:cxn ang="0">
                    <a:pos x="T6" y="T7"/>
                  </a:cxn>
                  <a:cxn ang="0">
                    <a:pos x="T8" y="T9"/>
                  </a:cxn>
                </a:cxnLst>
                <a:rect l="0" t="0" r="r" b="b"/>
                <a:pathLst>
                  <a:path w="144" h="144">
                    <a:moveTo>
                      <a:pt x="142" y="69"/>
                    </a:moveTo>
                    <a:cubicBezTo>
                      <a:pt x="144" y="108"/>
                      <a:pt x="114" y="141"/>
                      <a:pt x="75" y="142"/>
                    </a:cubicBezTo>
                    <a:cubicBezTo>
                      <a:pt x="36" y="144"/>
                      <a:pt x="3" y="115"/>
                      <a:pt x="1" y="76"/>
                    </a:cubicBezTo>
                    <a:cubicBezTo>
                      <a:pt x="0" y="37"/>
                      <a:pt x="29" y="4"/>
                      <a:pt x="68" y="2"/>
                    </a:cubicBezTo>
                    <a:cubicBezTo>
                      <a:pt x="107" y="0"/>
                      <a:pt x="140" y="30"/>
                      <a:pt x="142" y="69"/>
                    </a:cubicBezTo>
                    <a:close/>
                  </a:path>
                </a:pathLst>
              </a:custGeom>
              <a:solidFill>
                <a:schemeClr val="bg1">
                  <a:lumMod val="85000"/>
                  <a:alpha val="69000"/>
                </a:schemeClr>
              </a:solidFill>
              <a:ln w="25400"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3" name="Freeform 27"/>
              <p:cNvSpPr>
                <a:spLocks/>
              </p:cNvSpPr>
              <p:nvPr/>
            </p:nvSpPr>
            <p:spPr bwMode="auto">
              <a:xfrm>
                <a:off x="1060381" y="3274976"/>
                <a:ext cx="371475" cy="369888"/>
              </a:xfrm>
              <a:custGeom>
                <a:avLst/>
                <a:gdLst>
                  <a:gd name="T0" fmla="*/ 143 w 145"/>
                  <a:gd name="T1" fmla="*/ 68 h 144"/>
                  <a:gd name="T2" fmla="*/ 76 w 145"/>
                  <a:gd name="T3" fmla="*/ 142 h 144"/>
                  <a:gd name="T4" fmla="*/ 2 w 145"/>
                  <a:gd name="T5" fmla="*/ 75 h 144"/>
                  <a:gd name="T6" fmla="*/ 69 w 145"/>
                  <a:gd name="T7" fmla="*/ 2 h 144"/>
                  <a:gd name="T8" fmla="*/ 143 w 145"/>
                  <a:gd name="T9" fmla="*/ 68 h 144"/>
                </a:gdLst>
                <a:ahLst/>
                <a:cxnLst>
                  <a:cxn ang="0">
                    <a:pos x="T0" y="T1"/>
                  </a:cxn>
                  <a:cxn ang="0">
                    <a:pos x="T2" y="T3"/>
                  </a:cxn>
                  <a:cxn ang="0">
                    <a:pos x="T4" y="T5"/>
                  </a:cxn>
                  <a:cxn ang="0">
                    <a:pos x="T6" y="T7"/>
                  </a:cxn>
                  <a:cxn ang="0">
                    <a:pos x="T8" y="T9"/>
                  </a:cxn>
                </a:cxnLst>
                <a:rect l="0" t="0" r="r" b="b"/>
                <a:pathLst>
                  <a:path w="145" h="144">
                    <a:moveTo>
                      <a:pt x="143" y="68"/>
                    </a:moveTo>
                    <a:cubicBezTo>
                      <a:pt x="145" y="107"/>
                      <a:pt x="115" y="140"/>
                      <a:pt x="76" y="142"/>
                    </a:cubicBezTo>
                    <a:cubicBezTo>
                      <a:pt x="37" y="144"/>
                      <a:pt x="4" y="114"/>
                      <a:pt x="2" y="75"/>
                    </a:cubicBezTo>
                    <a:cubicBezTo>
                      <a:pt x="0" y="36"/>
                      <a:pt x="30" y="3"/>
                      <a:pt x="69" y="2"/>
                    </a:cubicBezTo>
                    <a:cubicBezTo>
                      <a:pt x="108" y="0"/>
                      <a:pt x="141" y="29"/>
                      <a:pt x="143" y="68"/>
                    </a:cubicBezTo>
                    <a:close/>
                  </a:path>
                </a:pathLst>
              </a:custGeom>
              <a:solidFill>
                <a:schemeClr val="bg1">
                  <a:lumMod val="85000"/>
                  <a:alpha val="41000"/>
                </a:schemeClr>
              </a:solidFill>
              <a:ln w="25400"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4" name="Freeform 28"/>
              <p:cNvSpPr>
                <a:spLocks/>
              </p:cNvSpPr>
              <p:nvPr/>
            </p:nvSpPr>
            <p:spPr bwMode="auto">
              <a:xfrm>
                <a:off x="1044575" y="2244725"/>
                <a:ext cx="369888" cy="369888"/>
              </a:xfrm>
              <a:custGeom>
                <a:avLst/>
                <a:gdLst>
                  <a:gd name="T0" fmla="*/ 143 w 144"/>
                  <a:gd name="T1" fmla="*/ 68 h 144"/>
                  <a:gd name="T2" fmla="*/ 76 w 144"/>
                  <a:gd name="T3" fmla="*/ 142 h 144"/>
                  <a:gd name="T4" fmla="*/ 2 w 144"/>
                  <a:gd name="T5" fmla="*/ 75 h 144"/>
                  <a:gd name="T6" fmla="*/ 69 w 144"/>
                  <a:gd name="T7" fmla="*/ 2 h 144"/>
                  <a:gd name="T8" fmla="*/ 143 w 144"/>
                  <a:gd name="T9" fmla="*/ 68 h 144"/>
                </a:gdLst>
                <a:ahLst/>
                <a:cxnLst>
                  <a:cxn ang="0">
                    <a:pos x="T0" y="T1"/>
                  </a:cxn>
                  <a:cxn ang="0">
                    <a:pos x="T2" y="T3"/>
                  </a:cxn>
                  <a:cxn ang="0">
                    <a:pos x="T4" y="T5"/>
                  </a:cxn>
                  <a:cxn ang="0">
                    <a:pos x="T6" y="T7"/>
                  </a:cxn>
                  <a:cxn ang="0">
                    <a:pos x="T8" y="T9"/>
                  </a:cxn>
                </a:cxnLst>
                <a:rect l="0" t="0" r="r" b="b"/>
                <a:pathLst>
                  <a:path w="144" h="144">
                    <a:moveTo>
                      <a:pt x="143" y="68"/>
                    </a:moveTo>
                    <a:cubicBezTo>
                      <a:pt x="144" y="107"/>
                      <a:pt x="115" y="140"/>
                      <a:pt x="76" y="142"/>
                    </a:cubicBezTo>
                    <a:cubicBezTo>
                      <a:pt x="37" y="144"/>
                      <a:pt x="4" y="114"/>
                      <a:pt x="2" y="75"/>
                    </a:cubicBezTo>
                    <a:cubicBezTo>
                      <a:pt x="0" y="37"/>
                      <a:pt x="30" y="4"/>
                      <a:pt x="69" y="2"/>
                    </a:cubicBezTo>
                    <a:cubicBezTo>
                      <a:pt x="108" y="0"/>
                      <a:pt x="141" y="30"/>
                      <a:pt x="143" y="68"/>
                    </a:cubicBezTo>
                    <a:close/>
                  </a:path>
                </a:pathLst>
              </a:custGeom>
              <a:solidFill>
                <a:schemeClr val="tx2">
                  <a:lumMod val="50000"/>
                  <a:alpha val="10000"/>
                </a:schemeClr>
              </a:solidFill>
              <a:ln w="25400"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25" name="Freeform 29"/>
              <p:cNvSpPr>
                <a:spLocks/>
              </p:cNvSpPr>
              <p:nvPr/>
            </p:nvSpPr>
            <p:spPr bwMode="auto">
              <a:xfrm>
                <a:off x="1958763" y="2250798"/>
                <a:ext cx="138113" cy="139700"/>
              </a:xfrm>
              <a:custGeom>
                <a:avLst/>
                <a:gdLst>
                  <a:gd name="T0" fmla="*/ 53 w 54"/>
                  <a:gd name="T1" fmla="*/ 25 h 54"/>
                  <a:gd name="T2" fmla="*/ 28 w 54"/>
                  <a:gd name="T3" fmla="*/ 53 h 54"/>
                  <a:gd name="T4" fmla="*/ 1 w 54"/>
                  <a:gd name="T5" fmla="*/ 28 h 54"/>
                  <a:gd name="T6" fmla="*/ 26 w 54"/>
                  <a:gd name="T7" fmla="*/ 1 h 54"/>
                  <a:gd name="T8" fmla="*/ 53 w 54"/>
                  <a:gd name="T9" fmla="*/ 25 h 54"/>
                </a:gdLst>
                <a:ahLst/>
                <a:cxnLst>
                  <a:cxn ang="0">
                    <a:pos x="T0" y="T1"/>
                  </a:cxn>
                  <a:cxn ang="0">
                    <a:pos x="T2" y="T3"/>
                  </a:cxn>
                  <a:cxn ang="0">
                    <a:pos x="T4" y="T5"/>
                  </a:cxn>
                  <a:cxn ang="0">
                    <a:pos x="T6" y="T7"/>
                  </a:cxn>
                  <a:cxn ang="0">
                    <a:pos x="T8" y="T9"/>
                  </a:cxn>
                </a:cxnLst>
                <a:rect l="0" t="0" r="r" b="b"/>
                <a:pathLst>
                  <a:path w="54" h="54">
                    <a:moveTo>
                      <a:pt x="53" y="25"/>
                    </a:moveTo>
                    <a:cubicBezTo>
                      <a:pt x="54" y="40"/>
                      <a:pt x="43" y="52"/>
                      <a:pt x="28" y="53"/>
                    </a:cubicBezTo>
                    <a:cubicBezTo>
                      <a:pt x="14" y="54"/>
                      <a:pt x="2" y="42"/>
                      <a:pt x="1" y="28"/>
                    </a:cubicBezTo>
                    <a:cubicBezTo>
                      <a:pt x="0" y="14"/>
                      <a:pt x="11" y="1"/>
                      <a:pt x="26" y="1"/>
                    </a:cubicBezTo>
                    <a:cubicBezTo>
                      <a:pt x="40" y="0"/>
                      <a:pt x="52" y="11"/>
                      <a:pt x="53" y="25"/>
                    </a:cubicBezTo>
                    <a:close/>
                  </a:path>
                </a:pathLst>
              </a:custGeom>
              <a:solidFill>
                <a:srgbClr val="91D5D2"/>
              </a:solidFill>
              <a:ln w="25400"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grpSp>
        <p:grpSp>
          <p:nvGrpSpPr>
            <p:cNvPr id="7" name="그룹 70"/>
            <p:cNvGrpSpPr/>
            <p:nvPr/>
          </p:nvGrpSpPr>
          <p:grpSpPr bwMode="auto">
            <a:xfrm>
              <a:off x="5290285" y="3194880"/>
              <a:ext cx="1726057" cy="1305169"/>
              <a:chOff x="4337050" y="2176464"/>
              <a:chExt cx="1204913" cy="911224"/>
            </a:xfrm>
            <a:solidFill>
              <a:schemeClr val="accent1">
                <a:alpha val="60000"/>
              </a:schemeClr>
            </a:solidFill>
          </p:grpSpPr>
          <p:sp>
            <p:nvSpPr>
              <p:cNvPr id="19" name="Freeform 32"/>
              <p:cNvSpPr>
                <a:spLocks/>
              </p:cNvSpPr>
              <p:nvPr/>
            </p:nvSpPr>
            <p:spPr bwMode="auto">
              <a:xfrm>
                <a:off x="4337050" y="2176464"/>
                <a:ext cx="630238" cy="631825"/>
              </a:xfrm>
              <a:custGeom>
                <a:avLst/>
                <a:gdLst>
                  <a:gd name="T0" fmla="*/ 243 w 246"/>
                  <a:gd name="T1" fmla="*/ 118 h 247"/>
                  <a:gd name="T2" fmla="*/ 129 w 246"/>
                  <a:gd name="T3" fmla="*/ 243 h 247"/>
                  <a:gd name="T4" fmla="*/ 3 w 246"/>
                  <a:gd name="T5" fmla="*/ 130 h 247"/>
                  <a:gd name="T6" fmla="*/ 117 w 246"/>
                  <a:gd name="T7" fmla="*/ 4 h 247"/>
                  <a:gd name="T8" fmla="*/ 243 w 246"/>
                  <a:gd name="T9" fmla="*/ 118 h 247"/>
                </a:gdLst>
                <a:ahLst/>
                <a:cxnLst>
                  <a:cxn ang="0">
                    <a:pos x="T0" y="T1"/>
                  </a:cxn>
                  <a:cxn ang="0">
                    <a:pos x="T2" y="T3"/>
                  </a:cxn>
                  <a:cxn ang="0">
                    <a:pos x="T4" y="T5"/>
                  </a:cxn>
                  <a:cxn ang="0">
                    <a:pos x="T6" y="T7"/>
                  </a:cxn>
                  <a:cxn ang="0">
                    <a:pos x="T8" y="T9"/>
                  </a:cxn>
                </a:cxnLst>
                <a:rect l="0" t="0" r="r" b="b"/>
                <a:pathLst>
                  <a:path w="246" h="247">
                    <a:moveTo>
                      <a:pt x="243" y="118"/>
                    </a:moveTo>
                    <a:cubicBezTo>
                      <a:pt x="246" y="184"/>
                      <a:pt x="195" y="240"/>
                      <a:pt x="129" y="243"/>
                    </a:cubicBezTo>
                    <a:cubicBezTo>
                      <a:pt x="63" y="247"/>
                      <a:pt x="7" y="196"/>
                      <a:pt x="3" y="130"/>
                    </a:cubicBezTo>
                    <a:cubicBezTo>
                      <a:pt x="0" y="63"/>
                      <a:pt x="51" y="7"/>
                      <a:pt x="117" y="4"/>
                    </a:cubicBezTo>
                    <a:cubicBezTo>
                      <a:pt x="183" y="0"/>
                      <a:pt x="240" y="51"/>
                      <a:pt x="243" y="118"/>
                    </a:cubicBezTo>
                    <a:close/>
                  </a:path>
                </a:pathLst>
              </a:custGeom>
              <a:solidFill>
                <a:schemeClr val="bg1">
                  <a:lumMod val="75000"/>
                  <a:alpha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ko-KR" altLang="en-US" dirty="0">
                  <a:latin typeface="Roboto condensed"/>
                  <a:ea typeface="+mn-ea"/>
                  <a:cs typeface="Roboto condensed"/>
                </a:endParaRPr>
              </a:p>
            </p:txBody>
          </p:sp>
          <p:sp>
            <p:nvSpPr>
              <p:cNvPr id="20" name="Freeform 33"/>
              <p:cNvSpPr>
                <a:spLocks/>
              </p:cNvSpPr>
              <p:nvPr/>
            </p:nvSpPr>
            <p:spPr bwMode="auto">
              <a:xfrm>
                <a:off x="5013325" y="2560638"/>
                <a:ext cx="528638" cy="527050"/>
              </a:xfrm>
              <a:custGeom>
                <a:avLst/>
                <a:gdLst>
                  <a:gd name="T0" fmla="*/ 204 w 206"/>
                  <a:gd name="T1" fmla="*/ 98 h 206"/>
                  <a:gd name="T2" fmla="*/ 108 w 206"/>
                  <a:gd name="T3" fmla="*/ 203 h 206"/>
                  <a:gd name="T4" fmla="*/ 3 w 206"/>
                  <a:gd name="T5" fmla="*/ 108 h 206"/>
                  <a:gd name="T6" fmla="*/ 98 w 206"/>
                  <a:gd name="T7" fmla="*/ 3 h 206"/>
                  <a:gd name="T8" fmla="*/ 204 w 206"/>
                  <a:gd name="T9" fmla="*/ 98 h 206"/>
                </a:gdLst>
                <a:ahLst/>
                <a:cxnLst>
                  <a:cxn ang="0">
                    <a:pos x="T0" y="T1"/>
                  </a:cxn>
                  <a:cxn ang="0">
                    <a:pos x="T2" y="T3"/>
                  </a:cxn>
                  <a:cxn ang="0">
                    <a:pos x="T4" y="T5"/>
                  </a:cxn>
                  <a:cxn ang="0">
                    <a:pos x="T6" y="T7"/>
                  </a:cxn>
                  <a:cxn ang="0">
                    <a:pos x="T8" y="T9"/>
                  </a:cxn>
                </a:cxnLst>
                <a:rect l="0" t="0" r="r" b="b"/>
                <a:pathLst>
                  <a:path w="206" h="206">
                    <a:moveTo>
                      <a:pt x="204" y="98"/>
                    </a:moveTo>
                    <a:cubicBezTo>
                      <a:pt x="206" y="153"/>
                      <a:pt x="164" y="200"/>
                      <a:pt x="108" y="203"/>
                    </a:cubicBezTo>
                    <a:cubicBezTo>
                      <a:pt x="53" y="206"/>
                      <a:pt x="6" y="163"/>
                      <a:pt x="3" y="108"/>
                    </a:cubicBezTo>
                    <a:cubicBezTo>
                      <a:pt x="0" y="52"/>
                      <a:pt x="43" y="5"/>
                      <a:pt x="98" y="3"/>
                    </a:cubicBezTo>
                    <a:cubicBezTo>
                      <a:pt x="154" y="0"/>
                      <a:pt x="201" y="42"/>
                      <a:pt x="204" y="98"/>
                    </a:cubicBezTo>
                    <a:close/>
                  </a:path>
                </a:pathLst>
              </a:custGeom>
              <a:solidFill>
                <a:schemeClr val="bg1">
                  <a:lumMod val="50000"/>
                  <a:alpha val="41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ko-KR" altLang="en-US" dirty="0">
                  <a:latin typeface="Roboto condensed"/>
                  <a:ea typeface="+mn-ea"/>
                  <a:cs typeface="Roboto condensed"/>
                </a:endParaRPr>
              </a:p>
            </p:txBody>
          </p:sp>
        </p:grpSp>
        <p:sp>
          <p:nvSpPr>
            <p:cNvPr id="8" name="Freeform 5"/>
            <p:cNvSpPr>
              <a:spLocks/>
            </p:cNvSpPr>
            <p:nvPr/>
          </p:nvSpPr>
          <p:spPr bwMode="auto">
            <a:xfrm>
              <a:off x="6246703" y="2484701"/>
              <a:ext cx="734513" cy="729268"/>
            </a:xfrm>
            <a:custGeom>
              <a:avLst/>
              <a:gdLst>
                <a:gd name="T0" fmla="*/ 197 w 200"/>
                <a:gd name="T1" fmla="*/ 95 h 199"/>
                <a:gd name="T2" fmla="*/ 105 w 200"/>
                <a:gd name="T3" fmla="*/ 197 h 199"/>
                <a:gd name="T4" fmla="*/ 3 w 200"/>
                <a:gd name="T5" fmla="*/ 105 h 199"/>
                <a:gd name="T6" fmla="*/ 95 w 200"/>
                <a:gd name="T7" fmla="*/ 3 h 199"/>
                <a:gd name="T8" fmla="*/ 197 w 200"/>
                <a:gd name="T9" fmla="*/ 95 h 199"/>
              </a:gdLst>
              <a:ahLst/>
              <a:cxnLst>
                <a:cxn ang="0">
                  <a:pos x="T0" y="T1"/>
                </a:cxn>
                <a:cxn ang="0">
                  <a:pos x="T2" y="T3"/>
                </a:cxn>
                <a:cxn ang="0">
                  <a:pos x="T4" y="T5"/>
                </a:cxn>
                <a:cxn ang="0">
                  <a:pos x="T6" y="T7"/>
                </a:cxn>
                <a:cxn ang="0">
                  <a:pos x="T8" y="T9"/>
                </a:cxn>
              </a:cxnLst>
              <a:rect l="0" t="0" r="r" b="b"/>
              <a:pathLst>
                <a:path w="200" h="199">
                  <a:moveTo>
                    <a:pt x="197" y="95"/>
                  </a:moveTo>
                  <a:cubicBezTo>
                    <a:pt x="200" y="148"/>
                    <a:pt x="158" y="194"/>
                    <a:pt x="105" y="197"/>
                  </a:cubicBezTo>
                  <a:cubicBezTo>
                    <a:pt x="51" y="199"/>
                    <a:pt x="6" y="158"/>
                    <a:pt x="3" y="105"/>
                  </a:cubicBezTo>
                  <a:cubicBezTo>
                    <a:pt x="0" y="51"/>
                    <a:pt x="42" y="5"/>
                    <a:pt x="95" y="3"/>
                  </a:cubicBezTo>
                  <a:cubicBezTo>
                    <a:pt x="149" y="0"/>
                    <a:pt x="194" y="41"/>
                    <a:pt x="197" y="95"/>
                  </a:cubicBezTo>
                  <a:close/>
                </a:path>
              </a:pathLst>
            </a:custGeom>
            <a:solidFill>
              <a:schemeClr val="bg1">
                <a:lumMod val="95000"/>
              </a:schemeClr>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9" name="Freeform 6"/>
            <p:cNvSpPr>
              <a:spLocks/>
            </p:cNvSpPr>
            <p:nvPr/>
          </p:nvSpPr>
          <p:spPr bwMode="auto">
            <a:xfrm>
              <a:off x="7293587" y="3045292"/>
              <a:ext cx="253583" cy="255331"/>
            </a:xfrm>
            <a:custGeom>
              <a:avLst/>
              <a:gdLst>
                <a:gd name="T0" fmla="*/ 68 w 69"/>
                <a:gd name="T1" fmla="*/ 33 h 69"/>
                <a:gd name="T2" fmla="*/ 36 w 69"/>
                <a:gd name="T3" fmla="*/ 68 h 69"/>
                <a:gd name="T4" fmla="*/ 0 w 69"/>
                <a:gd name="T5" fmla="*/ 36 h 69"/>
                <a:gd name="T6" fmla="*/ 32 w 69"/>
                <a:gd name="T7" fmla="*/ 1 h 69"/>
                <a:gd name="T8" fmla="*/ 68 w 69"/>
                <a:gd name="T9" fmla="*/ 33 h 69"/>
              </a:gdLst>
              <a:ahLst/>
              <a:cxnLst>
                <a:cxn ang="0">
                  <a:pos x="T0" y="T1"/>
                </a:cxn>
                <a:cxn ang="0">
                  <a:pos x="T2" y="T3"/>
                </a:cxn>
                <a:cxn ang="0">
                  <a:pos x="T4" y="T5"/>
                </a:cxn>
                <a:cxn ang="0">
                  <a:pos x="T6" y="T7"/>
                </a:cxn>
                <a:cxn ang="0">
                  <a:pos x="T8" y="T9"/>
                </a:cxn>
              </a:cxnLst>
              <a:rect l="0" t="0" r="r" b="b"/>
              <a:pathLst>
                <a:path w="69" h="69">
                  <a:moveTo>
                    <a:pt x="68" y="33"/>
                  </a:moveTo>
                  <a:cubicBezTo>
                    <a:pt x="69" y="52"/>
                    <a:pt x="54" y="67"/>
                    <a:pt x="36" y="68"/>
                  </a:cubicBezTo>
                  <a:cubicBezTo>
                    <a:pt x="17" y="69"/>
                    <a:pt x="1" y="55"/>
                    <a:pt x="0" y="36"/>
                  </a:cubicBezTo>
                  <a:cubicBezTo>
                    <a:pt x="0" y="18"/>
                    <a:pt x="14" y="2"/>
                    <a:pt x="32" y="1"/>
                  </a:cubicBezTo>
                  <a:cubicBezTo>
                    <a:pt x="51" y="0"/>
                    <a:pt x="67" y="14"/>
                    <a:pt x="68" y="33"/>
                  </a:cubicBezTo>
                  <a:close/>
                </a:path>
              </a:pathLst>
            </a:custGeom>
            <a:solidFill>
              <a:srgbClr val="3C81B5"/>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0" name="Freeform 7"/>
            <p:cNvSpPr>
              <a:spLocks/>
            </p:cNvSpPr>
            <p:nvPr/>
          </p:nvSpPr>
          <p:spPr bwMode="auto">
            <a:xfrm>
              <a:off x="4682513" y="2466657"/>
              <a:ext cx="232597" cy="234345"/>
            </a:xfrm>
            <a:custGeom>
              <a:avLst/>
              <a:gdLst>
                <a:gd name="T0" fmla="*/ 62 w 63"/>
                <a:gd name="T1" fmla="*/ 30 h 64"/>
                <a:gd name="T2" fmla="*/ 33 w 63"/>
                <a:gd name="T3" fmla="*/ 63 h 64"/>
                <a:gd name="T4" fmla="*/ 1 w 63"/>
                <a:gd name="T5" fmla="*/ 34 h 64"/>
                <a:gd name="T6" fmla="*/ 30 w 63"/>
                <a:gd name="T7" fmla="*/ 1 h 64"/>
                <a:gd name="T8" fmla="*/ 62 w 63"/>
                <a:gd name="T9" fmla="*/ 30 h 64"/>
              </a:gdLst>
              <a:ahLst/>
              <a:cxnLst>
                <a:cxn ang="0">
                  <a:pos x="T0" y="T1"/>
                </a:cxn>
                <a:cxn ang="0">
                  <a:pos x="T2" y="T3"/>
                </a:cxn>
                <a:cxn ang="0">
                  <a:pos x="T4" y="T5"/>
                </a:cxn>
                <a:cxn ang="0">
                  <a:pos x="T6" y="T7"/>
                </a:cxn>
                <a:cxn ang="0">
                  <a:pos x="T8" y="T9"/>
                </a:cxn>
              </a:cxnLst>
              <a:rect l="0" t="0" r="r" b="b"/>
              <a:pathLst>
                <a:path w="63" h="64">
                  <a:moveTo>
                    <a:pt x="62" y="30"/>
                  </a:moveTo>
                  <a:cubicBezTo>
                    <a:pt x="63" y="47"/>
                    <a:pt x="50" y="62"/>
                    <a:pt x="33" y="63"/>
                  </a:cubicBezTo>
                  <a:cubicBezTo>
                    <a:pt x="16" y="64"/>
                    <a:pt x="1" y="51"/>
                    <a:pt x="1" y="34"/>
                  </a:cubicBezTo>
                  <a:cubicBezTo>
                    <a:pt x="0" y="16"/>
                    <a:pt x="13" y="2"/>
                    <a:pt x="30" y="1"/>
                  </a:cubicBezTo>
                  <a:cubicBezTo>
                    <a:pt x="47" y="0"/>
                    <a:pt x="62" y="13"/>
                    <a:pt x="62" y="30"/>
                  </a:cubicBezTo>
                  <a:close/>
                </a:path>
              </a:pathLst>
            </a:custGeom>
            <a:solidFill>
              <a:srgbClr val="FFC425"/>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1" name="Freeform 8"/>
            <p:cNvSpPr>
              <a:spLocks/>
            </p:cNvSpPr>
            <p:nvPr/>
          </p:nvSpPr>
          <p:spPr bwMode="auto">
            <a:xfrm>
              <a:off x="6160284" y="1670179"/>
              <a:ext cx="234345" cy="236093"/>
            </a:xfrm>
            <a:custGeom>
              <a:avLst/>
              <a:gdLst>
                <a:gd name="T0" fmla="*/ 63 w 64"/>
                <a:gd name="T1" fmla="*/ 31 h 64"/>
                <a:gd name="T2" fmla="*/ 33 w 64"/>
                <a:gd name="T3" fmla="*/ 63 h 64"/>
                <a:gd name="T4" fmla="*/ 1 w 64"/>
                <a:gd name="T5" fmla="*/ 34 h 64"/>
                <a:gd name="T6" fmla="*/ 30 w 64"/>
                <a:gd name="T7" fmla="*/ 1 h 64"/>
                <a:gd name="T8" fmla="*/ 63 w 64"/>
                <a:gd name="T9" fmla="*/ 31 h 64"/>
              </a:gdLst>
              <a:ahLst/>
              <a:cxnLst>
                <a:cxn ang="0">
                  <a:pos x="T0" y="T1"/>
                </a:cxn>
                <a:cxn ang="0">
                  <a:pos x="T2" y="T3"/>
                </a:cxn>
                <a:cxn ang="0">
                  <a:pos x="T4" y="T5"/>
                </a:cxn>
                <a:cxn ang="0">
                  <a:pos x="T6" y="T7"/>
                </a:cxn>
                <a:cxn ang="0">
                  <a:pos x="T8" y="T9"/>
                </a:cxn>
              </a:cxnLst>
              <a:rect l="0" t="0" r="r" b="b"/>
              <a:pathLst>
                <a:path w="64" h="64">
                  <a:moveTo>
                    <a:pt x="63" y="31"/>
                  </a:moveTo>
                  <a:cubicBezTo>
                    <a:pt x="64" y="48"/>
                    <a:pt x="50" y="62"/>
                    <a:pt x="33" y="63"/>
                  </a:cubicBezTo>
                  <a:cubicBezTo>
                    <a:pt x="16" y="64"/>
                    <a:pt x="2" y="51"/>
                    <a:pt x="1" y="34"/>
                  </a:cubicBezTo>
                  <a:cubicBezTo>
                    <a:pt x="0" y="17"/>
                    <a:pt x="13" y="2"/>
                    <a:pt x="30" y="1"/>
                  </a:cubicBezTo>
                  <a:cubicBezTo>
                    <a:pt x="47" y="0"/>
                    <a:pt x="62" y="13"/>
                    <a:pt x="63" y="31"/>
                  </a:cubicBezTo>
                  <a:close/>
                </a:path>
              </a:pathLst>
            </a:custGeom>
            <a:solidFill>
              <a:srgbClr val="F86A6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2" name="Freeform 14"/>
            <p:cNvSpPr>
              <a:spLocks/>
            </p:cNvSpPr>
            <p:nvPr/>
          </p:nvSpPr>
          <p:spPr bwMode="auto">
            <a:xfrm>
              <a:off x="5015668" y="3024368"/>
              <a:ext cx="337526" cy="341024"/>
            </a:xfrm>
            <a:custGeom>
              <a:avLst/>
              <a:gdLst>
                <a:gd name="T0" fmla="*/ 91 w 92"/>
                <a:gd name="T1" fmla="*/ 44 h 93"/>
                <a:gd name="T2" fmla="*/ 48 w 92"/>
                <a:gd name="T3" fmla="*/ 91 h 93"/>
                <a:gd name="T4" fmla="*/ 1 w 92"/>
                <a:gd name="T5" fmla="*/ 49 h 93"/>
                <a:gd name="T6" fmla="*/ 44 w 92"/>
                <a:gd name="T7" fmla="*/ 1 h 93"/>
                <a:gd name="T8" fmla="*/ 91 w 92"/>
                <a:gd name="T9" fmla="*/ 44 h 93"/>
              </a:gdLst>
              <a:ahLst/>
              <a:cxnLst>
                <a:cxn ang="0">
                  <a:pos x="T0" y="T1"/>
                </a:cxn>
                <a:cxn ang="0">
                  <a:pos x="T2" y="T3"/>
                </a:cxn>
                <a:cxn ang="0">
                  <a:pos x="T4" y="T5"/>
                </a:cxn>
                <a:cxn ang="0">
                  <a:pos x="T6" y="T7"/>
                </a:cxn>
                <a:cxn ang="0">
                  <a:pos x="T8" y="T9"/>
                </a:cxn>
              </a:cxnLst>
              <a:rect l="0" t="0" r="r" b="b"/>
              <a:pathLst>
                <a:path w="92" h="93">
                  <a:moveTo>
                    <a:pt x="91" y="44"/>
                  </a:moveTo>
                  <a:cubicBezTo>
                    <a:pt x="92" y="69"/>
                    <a:pt x="73" y="90"/>
                    <a:pt x="48" y="91"/>
                  </a:cubicBezTo>
                  <a:cubicBezTo>
                    <a:pt x="23" y="93"/>
                    <a:pt x="2" y="73"/>
                    <a:pt x="1" y="49"/>
                  </a:cubicBezTo>
                  <a:cubicBezTo>
                    <a:pt x="0" y="24"/>
                    <a:pt x="19" y="3"/>
                    <a:pt x="44" y="1"/>
                  </a:cubicBezTo>
                  <a:cubicBezTo>
                    <a:pt x="69" y="0"/>
                    <a:pt x="90" y="19"/>
                    <a:pt x="91" y="44"/>
                  </a:cubicBezTo>
                  <a:close/>
                </a:path>
              </a:pathLst>
            </a:custGeom>
            <a:solidFill>
              <a:srgbClr val="91D5D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3" name="Freeform 15"/>
            <p:cNvSpPr>
              <a:spLocks/>
            </p:cNvSpPr>
            <p:nvPr/>
          </p:nvSpPr>
          <p:spPr bwMode="auto">
            <a:xfrm>
              <a:off x="7059159" y="3672120"/>
              <a:ext cx="341025" cy="341024"/>
            </a:xfrm>
            <a:custGeom>
              <a:avLst/>
              <a:gdLst>
                <a:gd name="T0" fmla="*/ 92 w 93"/>
                <a:gd name="T1" fmla="*/ 44 h 93"/>
                <a:gd name="T2" fmla="*/ 49 w 93"/>
                <a:gd name="T3" fmla="*/ 91 h 93"/>
                <a:gd name="T4" fmla="*/ 2 w 93"/>
                <a:gd name="T5" fmla="*/ 49 h 93"/>
                <a:gd name="T6" fmla="*/ 44 w 93"/>
                <a:gd name="T7" fmla="*/ 1 h 93"/>
                <a:gd name="T8" fmla="*/ 92 w 93"/>
                <a:gd name="T9" fmla="*/ 44 h 93"/>
              </a:gdLst>
              <a:ahLst/>
              <a:cxnLst>
                <a:cxn ang="0">
                  <a:pos x="T0" y="T1"/>
                </a:cxn>
                <a:cxn ang="0">
                  <a:pos x="T2" y="T3"/>
                </a:cxn>
                <a:cxn ang="0">
                  <a:pos x="T4" y="T5"/>
                </a:cxn>
                <a:cxn ang="0">
                  <a:pos x="T6" y="T7"/>
                </a:cxn>
                <a:cxn ang="0">
                  <a:pos x="T8" y="T9"/>
                </a:cxn>
              </a:cxnLst>
              <a:rect l="0" t="0" r="r" b="b"/>
              <a:pathLst>
                <a:path w="93" h="93">
                  <a:moveTo>
                    <a:pt x="92" y="44"/>
                  </a:moveTo>
                  <a:cubicBezTo>
                    <a:pt x="93" y="69"/>
                    <a:pt x="74" y="90"/>
                    <a:pt x="49" y="91"/>
                  </a:cubicBezTo>
                  <a:cubicBezTo>
                    <a:pt x="24" y="93"/>
                    <a:pt x="3" y="74"/>
                    <a:pt x="2" y="49"/>
                  </a:cubicBezTo>
                  <a:cubicBezTo>
                    <a:pt x="0" y="24"/>
                    <a:pt x="19" y="3"/>
                    <a:pt x="44" y="1"/>
                  </a:cubicBezTo>
                  <a:cubicBezTo>
                    <a:pt x="69" y="0"/>
                    <a:pt x="90" y="19"/>
                    <a:pt x="92" y="44"/>
                  </a:cubicBezTo>
                  <a:close/>
                </a:path>
              </a:pathLst>
            </a:custGeom>
            <a:solidFill>
              <a:srgbClr val="FFC425"/>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4" name="Freeform 16"/>
            <p:cNvSpPr>
              <a:spLocks/>
            </p:cNvSpPr>
            <p:nvPr/>
          </p:nvSpPr>
          <p:spPr bwMode="auto">
            <a:xfrm>
              <a:off x="6959507" y="4210253"/>
              <a:ext cx="711779" cy="706532"/>
            </a:xfrm>
            <a:custGeom>
              <a:avLst/>
              <a:gdLst>
                <a:gd name="T0" fmla="*/ 192 w 194"/>
                <a:gd name="T1" fmla="*/ 93 h 193"/>
                <a:gd name="T2" fmla="*/ 101 w 194"/>
                <a:gd name="T3" fmla="*/ 192 h 193"/>
                <a:gd name="T4" fmla="*/ 55 w 194"/>
                <a:gd name="T5" fmla="*/ 183 h 193"/>
                <a:gd name="T6" fmla="*/ 40 w 194"/>
                <a:gd name="T7" fmla="*/ 174 h 193"/>
                <a:gd name="T8" fmla="*/ 6 w 194"/>
                <a:gd name="T9" fmla="*/ 127 h 193"/>
                <a:gd name="T10" fmla="*/ 1 w 194"/>
                <a:gd name="T11" fmla="*/ 109 h 193"/>
                <a:gd name="T12" fmla="*/ 1 w 194"/>
                <a:gd name="T13" fmla="*/ 101 h 193"/>
                <a:gd name="T14" fmla="*/ 18 w 194"/>
                <a:gd name="T15" fmla="*/ 43 h 193"/>
                <a:gd name="T16" fmla="*/ 48 w 194"/>
                <a:gd name="T17" fmla="*/ 14 h 193"/>
                <a:gd name="T18" fmla="*/ 92 w 194"/>
                <a:gd name="T19" fmla="*/ 1 h 193"/>
                <a:gd name="T20" fmla="*/ 179 w 194"/>
                <a:gd name="T21" fmla="*/ 48 h 193"/>
                <a:gd name="T22" fmla="*/ 179 w 194"/>
                <a:gd name="T23" fmla="*/ 48 h 193"/>
                <a:gd name="T24" fmla="*/ 192 w 194"/>
                <a:gd name="T25" fmla="*/ 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193">
                  <a:moveTo>
                    <a:pt x="192" y="93"/>
                  </a:moveTo>
                  <a:cubicBezTo>
                    <a:pt x="194" y="145"/>
                    <a:pt x="153" y="190"/>
                    <a:pt x="101" y="192"/>
                  </a:cubicBezTo>
                  <a:cubicBezTo>
                    <a:pt x="84" y="193"/>
                    <a:pt x="69" y="190"/>
                    <a:pt x="55" y="183"/>
                  </a:cubicBezTo>
                  <a:cubicBezTo>
                    <a:pt x="50" y="181"/>
                    <a:pt x="45" y="178"/>
                    <a:pt x="40" y="174"/>
                  </a:cubicBezTo>
                  <a:cubicBezTo>
                    <a:pt x="25" y="163"/>
                    <a:pt x="12" y="147"/>
                    <a:pt x="6" y="127"/>
                  </a:cubicBezTo>
                  <a:cubicBezTo>
                    <a:pt x="4" y="122"/>
                    <a:pt x="2" y="115"/>
                    <a:pt x="1" y="109"/>
                  </a:cubicBezTo>
                  <a:cubicBezTo>
                    <a:pt x="1" y="106"/>
                    <a:pt x="1" y="104"/>
                    <a:pt x="1" y="101"/>
                  </a:cubicBezTo>
                  <a:cubicBezTo>
                    <a:pt x="0" y="79"/>
                    <a:pt x="6" y="59"/>
                    <a:pt x="18" y="43"/>
                  </a:cubicBezTo>
                  <a:cubicBezTo>
                    <a:pt x="26" y="31"/>
                    <a:pt x="36" y="21"/>
                    <a:pt x="48" y="14"/>
                  </a:cubicBezTo>
                  <a:cubicBezTo>
                    <a:pt x="61" y="6"/>
                    <a:pt x="76" y="2"/>
                    <a:pt x="92" y="1"/>
                  </a:cubicBezTo>
                  <a:cubicBezTo>
                    <a:pt x="129" y="0"/>
                    <a:pt x="161" y="19"/>
                    <a:pt x="179" y="48"/>
                  </a:cubicBezTo>
                  <a:cubicBezTo>
                    <a:pt x="179" y="48"/>
                    <a:pt x="179" y="48"/>
                    <a:pt x="179" y="48"/>
                  </a:cubicBezTo>
                  <a:cubicBezTo>
                    <a:pt x="187" y="61"/>
                    <a:pt x="191" y="76"/>
                    <a:pt x="192" y="93"/>
                  </a:cubicBezTo>
                  <a:close/>
                </a:path>
              </a:pathLst>
            </a:custGeom>
            <a:solidFill>
              <a:srgbClr val="F86A6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5" name="Freeform 17"/>
            <p:cNvSpPr>
              <a:spLocks/>
            </p:cNvSpPr>
            <p:nvPr/>
          </p:nvSpPr>
          <p:spPr bwMode="auto">
            <a:xfrm>
              <a:off x="4776951" y="3993396"/>
              <a:ext cx="856933" cy="856933"/>
            </a:xfrm>
            <a:custGeom>
              <a:avLst/>
              <a:gdLst>
                <a:gd name="T0" fmla="*/ 232 w 234"/>
                <a:gd name="T1" fmla="*/ 112 h 234"/>
                <a:gd name="T2" fmla="*/ 122 w 234"/>
                <a:gd name="T3" fmla="*/ 232 h 234"/>
                <a:gd name="T4" fmla="*/ 3 w 234"/>
                <a:gd name="T5" fmla="*/ 122 h 234"/>
                <a:gd name="T6" fmla="*/ 112 w 234"/>
                <a:gd name="T7" fmla="*/ 3 h 234"/>
                <a:gd name="T8" fmla="*/ 232 w 234"/>
                <a:gd name="T9" fmla="*/ 112 h 234"/>
              </a:gdLst>
              <a:ahLst/>
              <a:cxnLst>
                <a:cxn ang="0">
                  <a:pos x="T0" y="T1"/>
                </a:cxn>
                <a:cxn ang="0">
                  <a:pos x="T2" y="T3"/>
                </a:cxn>
                <a:cxn ang="0">
                  <a:pos x="T4" y="T5"/>
                </a:cxn>
                <a:cxn ang="0">
                  <a:pos x="T6" y="T7"/>
                </a:cxn>
                <a:cxn ang="0">
                  <a:pos x="T8" y="T9"/>
                </a:cxn>
              </a:cxnLst>
              <a:rect l="0" t="0" r="r" b="b"/>
              <a:pathLst>
                <a:path w="234" h="234">
                  <a:moveTo>
                    <a:pt x="232" y="112"/>
                  </a:moveTo>
                  <a:cubicBezTo>
                    <a:pt x="234" y="175"/>
                    <a:pt x="185" y="229"/>
                    <a:pt x="122" y="232"/>
                  </a:cubicBezTo>
                  <a:cubicBezTo>
                    <a:pt x="59" y="234"/>
                    <a:pt x="6" y="185"/>
                    <a:pt x="3" y="122"/>
                  </a:cubicBezTo>
                  <a:cubicBezTo>
                    <a:pt x="0" y="59"/>
                    <a:pt x="49" y="6"/>
                    <a:pt x="112" y="3"/>
                  </a:cubicBezTo>
                  <a:cubicBezTo>
                    <a:pt x="176" y="0"/>
                    <a:pt x="229" y="49"/>
                    <a:pt x="232" y="112"/>
                  </a:cubicBezTo>
                  <a:close/>
                </a:path>
              </a:pathLst>
            </a:custGeom>
            <a:solidFill>
              <a:srgbClr val="3C81B5"/>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sz="900" b="1" dirty="0">
                <a:gradFill>
                  <a:gsLst>
                    <a:gs pos="0">
                      <a:prstClr val="white"/>
                    </a:gs>
                    <a:gs pos="100000">
                      <a:prstClr val="white"/>
                    </a:gs>
                  </a:gsLst>
                  <a:lin ang="5400000" scaled="0"/>
                </a:gradFill>
                <a:latin typeface="Roboto condensed"/>
                <a:cs typeface="Roboto condensed"/>
              </a:endParaRPr>
            </a:p>
          </p:txBody>
        </p:sp>
        <p:sp>
          <p:nvSpPr>
            <p:cNvPr id="16" name="Freeform 18"/>
            <p:cNvSpPr>
              <a:spLocks/>
            </p:cNvSpPr>
            <p:nvPr/>
          </p:nvSpPr>
          <p:spPr bwMode="auto">
            <a:xfrm>
              <a:off x="5763298" y="4271463"/>
              <a:ext cx="1028319" cy="1031817"/>
            </a:xfrm>
            <a:custGeom>
              <a:avLst/>
              <a:gdLst>
                <a:gd name="T0" fmla="*/ 280 w 280"/>
                <a:gd name="T1" fmla="*/ 148 h 281"/>
                <a:gd name="T2" fmla="*/ 280 w 280"/>
                <a:gd name="T3" fmla="*/ 148 h 281"/>
                <a:gd name="T4" fmla="*/ 156 w 280"/>
                <a:gd name="T5" fmla="*/ 279 h 281"/>
                <a:gd name="T6" fmla="*/ 146 w 280"/>
                <a:gd name="T7" fmla="*/ 280 h 281"/>
                <a:gd name="T8" fmla="*/ 83 w 280"/>
                <a:gd name="T9" fmla="*/ 268 h 281"/>
                <a:gd name="T10" fmla="*/ 30 w 280"/>
                <a:gd name="T11" fmla="*/ 227 h 281"/>
                <a:gd name="T12" fmla="*/ 0 w 280"/>
                <a:gd name="T13" fmla="*/ 146 h 281"/>
                <a:gd name="T14" fmla="*/ 3 w 280"/>
                <a:gd name="T15" fmla="*/ 111 h 281"/>
                <a:gd name="T16" fmla="*/ 9 w 280"/>
                <a:gd name="T17" fmla="*/ 91 h 281"/>
                <a:gd name="T18" fmla="*/ 9 w 280"/>
                <a:gd name="T19" fmla="*/ 91 h 281"/>
                <a:gd name="T20" fmla="*/ 39 w 280"/>
                <a:gd name="T21" fmla="*/ 44 h 281"/>
                <a:gd name="T22" fmla="*/ 99 w 280"/>
                <a:gd name="T23" fmla="*/ 7 h 281"/>
                <a:gd name="T24" fmla="*/ 113 w 280"/>
                <a:gd name="T25" fmla="*/ 3 h 281"/>
                <a:gd name="T26" fmla="*/ 127 w 280"/>
                <a:gd name="T27" fmla="*/ 1 h 281"/>
                <a:gd name="T28" fmla="*/ 134 w 280"/>
                <a:gd name="T29" fmla="*/ 1 h 281"/>
                <a:gd name="T30" fmla="*/ 151 w 280"/>
                <a:gd name="T31" fmla="*/ 1 h 281"/>
                <a:gd name="T32" fmla="*/ 175 w 280"/>
                <a:gd name="T33" fmla="*/ 5 h 281"/>
                <a:gd name="T34" fmla="*/ 207 w 280"/>
                <a:gd name="T35" fmla="*/ 18 h 281"/>
                <a:gd name="T36" fmla="*/ 247 w 280"/>
                <a:gd name="T37" fmla="*/ 50 h 281"/>
                <a:gd name="T38" fmla="*/ 254 w 280"/>
                <a:gd name="T39" fmla="*/ 60 h 281"/>
                <a:gd name="T40" fmla="*/ 279 w 280"/>
                <a:gd name="T41" fmla="*/ 128 h 281"/>
                <a:gd name="T42" fmla="*/ 280 w 280"/>
                <a:gd name="T43" fmla="*/ 134 h 281"/>
                <a:gd name="T44" fmla="*/ 280 w 280"/>
                <a:gd name="T45" fmla="*/ 14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81">
                  <a:moveTo>
                    <a:pt x="280" y="148"/>
                  </a:moveTo>
                  <a:cubicBezTo>
                    <a:pt x="280" y="148"/>
                    <a:pt x="280" y="148"/>
                    <a:pt x="280" y="148"/>
                  </a:cubicBezTo>
                  <a:cubicBezTo>
                    <a:pt x="276" y="216"/>
                    <a:pt x="224" y="272"/>
                    <a:pt x="156" y="279"/>
                  </a:cubicBezTo>
                  <a:cubicBezTo>
                    <a:pt x="153" y="280"/>
                    <a:pt x="149" y="280"/>
                    <a:pt x="146" y="280"/>
                  </a:cubicBezTo>
                  <a:cubicBezTo>
                    <a:pt x="124" y="281"/>
                    <a:pt x="102" y="277"/>
                    <a:pt x="83" y="268"/>
                  </a:cubicBezTo>
                  <a:cubicBezTo>
                    <a:pt x="62" y="259"/>
                    <a:pt x="44" y="245"/>
                    <a:pt x="30" y="227"/>
                  </a:cubicBezTo>
                  <a:cubicBezTo>
                    <a:pt x="13" y="205"/>
                    <a:pt x="1" y="177"/>
                    <a:pt x="0" y="146"/>
                  </a:cubicBezTo>
                  <a:cubicBezTo>
                    <a:pt x="0" y="134"/>
                    <a:pt x="1" y="123"/>
                    <a:pt x="3" y="111"/>
                  </a:cubicBezTo>
                  <a:cubicBezTo>
                    <a:pt x="5" y="104"/>
                    <a:pt x="7" y="98"/>
                    <a:pt x="9" y="91"/>
                  </a:cubicBezTo>
                  <a:cubicBezTo>
                    <a:pt x="9" y="91"/>
                    <a:pt x="9" y="91"/>
                    <a:pt x="9" y="91"/>
                  </a:cubicBezTo>
                  <a:cubicBezTo>
                    <a:pt x="16" y="73"/>
                    <a:pt x="26" y="57"/>
                    <a:pt x="39" y="44"/>
                  </a:cubicBezTo>
                  <a:cubicBezTo>
                    <a:pt x="55" y="27"/>
                    <a:pt x="76" y="14"/>
                    <a:pt x="99" y="7"/>
                  </a:cubicBezTo>
                  <a:cubicBezTo>
                    <a:pt x="103" y="5"/>
                    <a:pt x="108" y="4"/>
                    <a:pt x="113" y="3"/>
                  </a:cubicBezTo>
                  <a:cubicBezTo>
                    <a:pt x="117" y="2"/>
                    <a:pt x="122" y="2"/>
                    <a:pt x="127" y="1"/>
                  </a:cubicBezTo>
                  <a:cubicBezTo>
                    <a:pt x="129" y="1"/>
                    <a:pt x="132" y="1"/>
                    <a:pt x="134" y="1"/>
                  </a:cubicBezTo>
                  <a:cubicBezTo>
                    <a:pt x="140" y="0"/>
                    <a:pt x="145" y="1"/>
                    <a:pt x="151" y="1"/>
                  </a:cubicBezTo>
                  <a:cubicBezTo>
                    <a:pt x="159" y="2"/>
                    <a:pt x="167" y="3"/>
                    <a:pt x="175" y="5"/>
                  </a:cubicBezTo>
                  <a:cubicBezTo>
                    <a:pt x="186" y="8"/>
                    <a:pt x="197" y="12"/>
                    <a:pt x="207" y="18"/>
                  </a:cubicBezTo>
                  <a:cubicBezTo>
                    <a:pt x="222" y="26"/>
                    <a:pt x="236" y="37"/>
                    <a:pt x="247" y="50"/>
                  </a:cubicBezTo>
                  <a:cubicBezTo>
                    <a:pt x="249" y="53"/>
                    <a:pt x="252" y="56"/>
                    <a:pt x="254" y="60"/>
                  </a:cubicBezTo>
                  <a:cubicBezTo>
                    <a:pt x="268" y="79"/>
                    <a:pt x="277" y="103"/>
                    <a:pt x="279" y="128"/>
                  </a:cubicBezTo>
                  <a:cubicBezTo>
                    <a:pt x="280" y="130"/>
                    <a:pt x="280" y="132"/>
                    <a:pt x="280" y="134"/>
                  </a:cubicBezTo>
                  <a:cubicBezTo>
                    <a:pt x="280" y="139"/>
                    <a:pt x="280" y="144"/>
                    <a:pt x="280" y="148"/>
                  </a:cubicBezTo>
                  <a:close/>
                </a:path>
              </a:pathLst>
            </a:custGeom>
            <a:solidFill>
              <a:srgbClr val="91D5D2"/>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dirty="0">
                <a:latin typeface="Roboto condensed"/>
                <a:cs typeface="Roboto condensed"/>
              </a:endParaRPr>
            </a:p>
          </p:txBody>
        </p:sp>
        <p:sp>
          <p:nvSpPr>
            <p:cNvPr id="17" name="Oval 19"/>
            <p:cNvSpPr>
              <a:spLocks noChangeArrowheads="1"/>
            </p:cNvSpPr>
            <p:nvPr/>
          </p:nvSpPr>
          <p:spPr bwMode="auto">
            <a:xfrm>
              <a:off x="5220481" y="1902550"/>
              <a:ext cx="963613" cy="963612"/>
            </a:xfrm>
            <a:prstGeom prst="ellipse">
              <a:avLst/>
            </a:prstGeom>
            <a:solidFill>
              <a:srgbClr val="7F8FA9"/>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ko-KR" altLang="en-US" sz="900" b="1" dirty="0">
                <a:gradFill>
                  <a:gsLst>
                    <a:gs pos="0">
                      <a:prstClr val="white"/>
                    </a:gs>
                    <a:gs pos="100000">
                      <a:prstClr val="white"/>
                    </a:gs>
                  </a:gsLst>
                  <a:lin ang="5400000" scaled="0"/>
                </a:gradFill>
                <a:latin typeface="Roboto condensed"/>
                <a:cs typeface="Roboto condensed"/>
              </a:endParaRPr>
            </a:p>
          </p:txBody>
        </p:sp>
        <p:sp>
          <p:nvSpPr>
            <p:cNvPr id="18" name="Freeform 35"/>
            <p:cNvSpPr>
              <a:spLocks/>
            </p:cNvSpPr>
            <p:nvPr/>
          </p:nvSpPr>
          <p:spPr bwMode="auto">
            <a:xfrm>
              <a:off x="5669910" y="2830942"/>
              <a:ext cx="1323524" cy="1321601"/>
            </a:xfrm>
            <a:custGeom>
              <a:avLst/>
              <a:gdLst>
                <a:gd name="T0" fmla="*/ 323 w 328"/>
                <a:gd name="T1" fmla="*/ 156 h 328"/>
                <a:gd name="T2" fmla="*/ 172 w 328"/>
                <a:gd name="T3" fmla="*/ 323 h 328"/>
                <a:gd name="T4" fmla="*/ 4 w 328"/>
                <a:gd name="T5" fmla="*/ 172 h 328"/>
                <a:gd name="T6" fmla="*/ 156 w 328"/>
                <a:gd name="T7" fmla="*/ 4 h 328"/>
                <a:gd name="T8" fmla="*/ 323 w 328"/>
                <a:gd name="T9" fmla="*/ 156 h 328"/>
              </a:gdLst>
              <a:ahLst/>
              <a:cxnLst>
                <a:cxn ang="0">
                  <a:pos x="T0" y="T1"/>
                </a:cxn>
                <a:cxn ang="0">
                  <a:pos x="T2" y="T3"/>
                </a:cxn>
                <a:cxn ang="0">
                  <a:pos x="T4" y="T5"/>
                </a:cxn>
                <a:cxn ang="0">
                  <a:pos x="T6" y="T7"/>
                </a:cxn>
                <a:cxn ang="0">
                  <a:pos x="T8" y="T9"/>
                </a:cxn>
              </a:cxnLst>
              <a:rect l="0" t="0" r="r" b="b"/>
              <a:pathLst>
                <a:path w="328" h="328">
                  <a:moveTo>
                    <a:pt x="323" y="156"/>
                  </a:moveTo>
                  <a:cubicBezTo>
                    <a:pt x="328" y="244"/>
                    <a:pt x="260" y="319"/>
                    <a:pt x="172" y="323"/>
                  </a:cubicBezTo>
                  <a:cubicBezTo>
                    <a:pt x="84" y="328"/>
                    <a:pt x="9" y="260"/>
                    <a:pt x="4" y="172"/>
                  </a:cubicBezTo>
                  <a:cubicBezTo>
                    <a:pt x="0" y="84"/>
                    <a:pt x="68" y="9"/>
                    <a:pt x="156" y="4"/>
                  </a:cubicBezTo>
                  <a:cubicBezTo>
                    <a:pt x="244" y="0"/>
                    <a:pt x="319" y="68"/>
                    <a:pt x="323" y="156"/>
                  </a:cubicBezTo>
                  <a:close/>
                </a:path>
              </a:pathLst>
            </a:custGeom>
            <a:solidFill>
              <a:srgbClr val="FFC425"/>
            </a:solidFill>
            <a:ln>
              <a:noFill/>
            </a:ln>
          </p:spPr>
          <p:txBody>
            <a:bodyPr/>
            <a:lstStyle/>
            <a:p>
              <a:pPr fontAlgn="auto">
                <a:spcBef>
                  <a:spcPts val="0"/>
                </a:spcBef>
                <a:spcAft>
                  <a:spcPts val="0"/>
                </a:spcAft>
                <a:defRPr/>
              </a:pPr>
              <a:endParaRPr lang="ko-KR" altLang="en-US" dirty="0">
                <a:latin typeface="Roboto condensed"/>
                <a:ea typeface="+mn-ea"/>
                <a:cs typeface="Roboto condensed"/>
              </a:endParaRPr>
            </a:p>
          </p:txBody>
        </p:sp>
      </p:grpSp>
      <p:sp>
        <p:nvSpPr>
          <p:cNvPr id="29" name="文本框 53"/>
          <p:cNvSpPr txBox="1"/>
          <p:nvPr/>
        </p:nvSpPr>
        <p:spPr>
          <a:xfrm>
            <a:off x="959200" y="2466657"/>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r">
              <a:lnSpc>
                <a:spcPct val="100000"/>
              </a:lnSpc>
            </a:pPr>
            <a:r>
              <a:rPr lang="en-US" altLang="zh-CN" sz="1800" b="1" dirty="0" smtClean="0">
                <a:solidFill>
                  <a:srgbClr val="91D5D2"/>
                </a:solidFill>
                <a:latin typeface="Century Gothic" pitchFamily="34" charset="0"/>
              </a:rPr>
              <a:t>Add Your Title</a:t>
            </a:r>
          </a:p>
          <a:p>
            <a:pPr algn="r">
              <a:lnSpc>
                <a:spcPct val="100000"/>
              </a:lnSpc>
            </a:pPr>
            <a:endParaRPr lang="en-US" altLang="zh-CN" sz="300" b="1" dirty="0">
              <a:solidFill>
                <a:schemeClr val="bg1">
                  <a:lumMod val="50000"/>
                </a:schemeClr>
              </a:solidFill>
              <a:latin typeface="Century Gothic" pitchFamily="34" charset="0"/>
            </a:endParaRPr>
          </a:p>
          <a:p>
            <a:pPr algn="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30" name="文本框 54"/>
          <p:cNvSpPr txBox="1"/>
          <p:nvPr/>
        </p:nvSpPr>
        <p:spPr>
          <a:xfrm>
            <a:off x="1104148" y="4442012"/>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r">
              <a:lnSpc>
                <a:spcPct val="100000"/>
              </a:lnSpc>
            </a:pPr>
            <a:r>
              <a:rPr lang="en-US" altLang="zh-CN" sz="1800" b="1" dirty="0" smtClean="0">
                <a:solidFill>
                  <a:srgbClr val="F86A62"/>
                </a:solidFill>
                <a:latin typeface="Century Gothic" pitchFamily="34" charset="0"/>
              </a:rPr>
              <a:t>Add Your Title</a:t>
            </a:r>
          </a:p>
          <a:p>
            <a:pPr algn="r">
              <a:lnSpc>
                <a:spcPct val="100000"/>
              </a:lnSpc>
            </a:pPr>
            <a:endParaRPr lang="en-US" altLang="zh-CN" sz="300" b="1" dirty="0">
              <a:solidFill>
                <a:schemeClr val="bg1">
                  <a:lumMod val="50000"/>
                </a:schemeClr>
              </a:solidFill>
              <a:latin typeface="Century Gothic" pitchFamily="34" charset="0"/>
            </a:endParaRPr>
          </a:p>
          <a:p>
            <a:pPr algn="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31" name="文本框 55"/>
          <p:cNvSpPr txBox="1"/>
          <p:nvPr/>
        </p:nvSpPr>
        <p:spPr>
          <a:xfrm>
            <a:off x="7967889" y="2466657"/>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3C81B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32" name="文本框 56"/>
          <p:cNvSpPr txBox="1"/>
          <p:nvPr/>
        </p:nvSpPr>
        <p:spPr>
          <a:xfrm>
            <a:off x="8112837" y="4442012"/>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FFC42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grpSp>
        <p:nvGrpSpPr>
          <p:cNvPr id="35" name="组合 34"/>
          <p:cNvGrpSpPr/>
          <p:nvPr/>
        </p:nvGrpSpPr>
        <p:grpSpPr>
          <a:xfrm>
            <a:off x="0" y="270247"/>
            <a:ext cx="1080000" cy="524950"/>
            <a:chOff x="0" y="228650"/>
            <a:chExt cx="1080000" cy="524950"/>
          </a:xfrm>
        </p:grpSpPr>
        <p:sp>
          <p:nvSpPr>
            <p:cNvPr id="36" name="矩形 35"/>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41" name="矩形 40"/>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3057632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left)">
                                      <p:cBhvr>
                                        <p:cTn id="14" dur="500"/>
                                        <p:tgtEl>
                                          <p:spTgt spid="41"/>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750"/>
                                        <p:tgtEl>
                                          <p:spTgt spid="2"/>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right)">
                                      <p:cBhvr>
                                        <p:cTn id="22" dur="500"/>
                                        <p:tgtEl>
                                          <p:spTgt spid="29"/>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Chart 11"/>
          <p:cNvGraphicFramePr/>
          <p:nvPr>
            <p:extLst>
              <p:ext uri="{D42A27DB-BD31-4B8C-83A1-F6EECF244321}">
                <p14:modId xmlns:p14="http://schemas.microsoft.com/office/powerpoint/2010/main" val="3054912813"/>
              </p:ext>
            </p:extLst>
          </p:nvPr>
        </p:nvGraphicFramePr>
        <p:xfrm>
          <a:off x="540000" y="1488141"/>
          <a:ext cx="6006352" cy="4539049"/>
        </p:xfrm>
        <a:graphic>
          <a:graphicData uri="http://schemas.openxmlformats.org/drawingml/2006/chart">
            <c:chart xmlns:c="http://schemas.openxmlformats.org/drawingml/2006/chart" xmlns:r="http://schemas.openxmlformats.org/officeDocument/2006/relationships" r:id="rId2"/>
          </a:graphicData>
        </a:graphic>
      </p:graphicFrame>
      <p:grpSp>
        <p:nvGrpSpPr>
          <p:cNvPr id="28" name="组合 27"/>
          <p:cNvGrpSpPr/>
          <p:nvPr/>
        </p:nvGrpSpPr>
        <p:grpSpPr>
          <a:xfrm>
            <a:off x="0" y="270247"/>
            <a:ext cx="1080000" cy="524950"/>
            <a:chOff x="0" y="228650"/>
            <a:chExt cx="1080000" cy="524950"/>
          </a:xfrm>
        </p:grpSpPr>
        <p:sp>
          <p:nvSpPr>
            <p:cNvPr id="29" name="矩形 28"/>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34" name="矩形 33"/>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cxnSp>
        <p:nvCxnSpPr>
          <p:cNvPr id="3" name="直接连接符 2"/>
          <p:cNvCxnSpPr/>
          <p:nvPr/>
        </p:nvCxnSpPr>
        <p:spPr>
          <a:xfrm>
            <a:off x="6843600" y="3308412"/>
            <a:ext cx="1930286" cy="0"/>
          </a:xfrm>
          <a:prstGeom prst="line">
            <a:avLst/>
          </a:prstGeom>
          <a:ln w="76200">
            <a:solidFill>
              <a:srgbClr val="3C81B5"/>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7031126" y="2394012"/>
            <a:ext cx="1555234" cy="923330"/>
          </a:xfrm>
          <a:prstGeom prst="rect">
            <a:avLst/>
          </a:prstGeom>
          <a:noFill/>
        </p:spPr>
        <p:txBody>
          <a:bodyPr wrap="none" rtlCol="0">
            <a:spAutoFit/>
          </a:bodyPr>
          <a:lstStyle/>
          <a:p>
            <a:pPr algn="ctr"/>
            <a:r>
              <a:rPr lang="en-US" altLang="zh-CN" sz="5400" b="1" dirty="0" smtClean="0">
                <a:solidFill>
                  <a:srgbClr val="3C81B5"/>
                </a:solidFill>
                <a:latin typeface="Century Gothic" pitchFamily="34" charset="0"/>
              </a:rPr>
              <a:t>86%</a:t>
            </a:r>
            <a:endParaRPr lang="zh-CN" altLang="en-US" sz="5400" b="1" dirty="0">
              <a:solidFill>
                <a:srgbClr val="3C81B5"/>
              </a:solidFill>
              <a:latin typeface="Century Gothic" pitchFamily="34" charset="0"/>
            </a:endParaRPr>
          </a:p>
        </p:txBody>
      </p:sp>
      <p:cxnSp>
        <p:nvCxnSpPr>
          <p:cNvPr id="35" name="直接连接符 34"/>
          <p:cNvCxnSpPr/>
          <p:nvPr/>
        </p:nvCxnSpPr>
        <p:spPr>
          <a:xfrm>
            <a:off x="9354572" y="3308412"/>
            <a:ext cx="1930286" cy="0"/>
          </a:xfrm>
          <a:prstGeom prst="line">
            <a:avLst/>
          </a:prstGeom>
          <a:ln w="76200">
            <a:solidFill>
              <a:srgbClr val="F86A6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542098" y="2394012"/>
            <a:ext cx="1555234" cy="923330"/>
          </a:xfrm>
          <a:prstGeom prst="rect">
            <a:avLst/>
          </a:prstGeom>
          <a:noFill/>
        </p:spPr>
        <p:txBody>
          <a:bodyPr wrap="none" rtlCol="0">
            <a:spAutoFit/>
          </a:bodyPr>
          <a:lstStyle/>
          <a:p>
            <a:pPr algn="ctr"/>
            <a:r>
              <a:rPr lang="en-US" altLang="zh-CN" sz="5400" b="1" dirty="0" smtClean="0">
                <a:solidFill>
                  <a:srgbClr val="F86A62"/>
                </a:solidFill>
                <a:latin typeface="Century Gothic" pitchFamily="34" charset="0"/>
              </a:rPr>
              <a:t>73%</a:t>
            </a:r>
            <a:endParaRPr lang="zh-CN" altLang="en-US" sz="5400" b="1" dirty="0">
              <a:solidFill>
                <a:srgbClr val="F86A62"/>
              </a:solidFill>
              <a:latin typeface="Century Gothic" pitchFamily="34" charset="0"/>
            </a:endParaRPr>
          </a:p>
        </p:txBody>
      </p:sp>
      <p:cxnSp>
        <p:nvCxnSpPr>
          <p:cNvPr id="37" name="直接连接符 36"/>
          <p:cNvCxnSpPr/>
          <p:nvPr/>
        </p:nvCxnSpPr>
        <p:spPr>
          <a:xfrm>
            <a:off x="6843600" y="5399318"/>
            <a:ext cx="1930286" cy="0"/>
          </a:xfrm>
          <a:prstGeom prst="line">
            <a:avLst/>
          </a:prstGeom>
          <a:ln w="76200">
            <a:solidFill>
              <a:srgbClr val="FFC425"/>
            </a:solidFil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7031126" y="4484918"/>
            <a:ext cx="1555234" cy="923330"/>
          </a:xfrm>
          <a:prstGeom prst="rect">
            <a:avLst/>
          </a:prstGeom>
          <a:noFill/>
        </p:spPr>
        <p:txBody>
          <a:bodyPr wrap="none" rtlCol="0">
            <a:spAutoFit/>
          </a:bodyPr>
          <a:lstStyle/>
          <a:p>
            <a:pPr algn="ctr"/>
            <a:r>
              <a:rPr lang="en-US" altLang="zh-CN" sz="5400" b="1" dirty="0" smtClean="0">
                <a:solidFill>
                  <a:srgbClr val="FFC425"/>
                </a:solidFill>
                <a:latin typeface="Century Gothic" pitchFamily="34" charset="0"/>
              </a:rPr>
              <a:t>77%</a:t>
            </a:r>
            <a:endParaRPr lang="zh-CN" altLang="en-US" sz="5400" b="1" dirty="0">
              <a:solidFill>
                <a:srgbClr val="FFC425"/>
              </a:solidFill>
              <a:latin typeface="Century Gothic" pitchFamily="34" charset="0"/>
            </a:endParaRPr>
          </a:p>
        </p:txBody>
      </p:sp>
      <p:cxnSp>
        <p:nvCxnSpPr>
          <p:cNvPr id="39" name="直接连接符 38"/>
          <p:cNvCxnSpPr/>
          <p:nvPr/>
        </p:nvCxnSpPr>
        <p:spPr>
          <a:xfrm>
            <a:off x="9354572" y="5399318"/>
            <a:ext cx="1930286" cy="0"/>
          </a:xfrm>
          <a:prstGeom prst="line">
            <a:avLst/>
          </a:prstGeom>
          <a:ln w="76200">
            <a:solidFill>
              <a:srgbClr val="91D5D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542098" y="4484918"/>
            <a:ext cx="1555234" cy="923330"/>
          </a:xfrm>
          <a:prstGeom prst="rect">
            <a:avLst/>
          </a:prstGeom>
          <a:noFill/>
        </p:spPr>
        <p:txBody>
          <a:bodyPr wrap="none" rtlCol="0">
            <a:spAutoFit/>
          </a:bodyPr>
          <a:lstStyle/>
          <a:p>
            <a:pPr algn="ctr"/>
            <a:r>
              <a:rPr lang="en-US" altLang="zh-CN" sz="5400" b="1" dirty="0" smtClean="0">
                <a:solidFill>
                  <a:srgbClr val="91D5D2"/>
                </a:solidFill>
                <a:latin typeface="Century Gothic" pitchFamily="34" charset="0"/>
              </a:rPr>
              <a:t>94%</a:t>
            </a:r>
            <a:endParaRPr lang="zh-CN" altLang="en-US" sz="5400" b="1" dirty="0">
              <a:solidFill>
                <a:srgbClr val="91D5D2"/>
              </a:solidFill>
              <a:latin typeface="Century Gothic" pitchFamily="34" charset="0"/>
            </a:endParaRPr>
          </a:p>
        </p:txBody>
      </p:sp>
    </p:spTree>
    <p:extLst>
      <p:ext uri="{BB962C8B-B14F-4D97-AF65-F5344CB8AC3E}">
        <p14:creationId xmlns:p14="http://schemas.microsoft.com/office/powerpoint/2010/main" val="16813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500"/>
                                        <p:tgtEl>
                                          <p:spTgt spid="3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8" dur="500"/>
                                        <p:tgtEl>
                                          <p:spTgt spid="15">
                                            <p:graphicEl>
                                              <a:chart seriesIdx="-3" categoryIdx="-3" bldStep="gridLegend"/>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graphicEl>
                                              <a:chart seriesIdx="0" categoryIdx="-4" bldStep="series"/>
                                            </p:graphicEl>
                                          </p:spTgt>
                                        </p:tgtEl>
                                        <p:attrNameLst>
                                          <p:attrName>style.visibility</p:attrName>
                                        </p:attrNameLst>
                                      </p:cBhvr>
                                      <p:to>
                                        <p:strVal val="visible"/>
                                      </p:to>
                                    </p:set>
                                    <p:animEffect transition="in" filter="wipe(down)">
                                      <p:cBhvr>
                                        <p:cTn id="23" dur="500"/>
                                        <p:tgtEl>
                                          <p:spTgt spid="15">
                                            <p:graphicEl>
                                              <a:chart seriesIdx="0" categoryIdx="-4" bldStep="series"/>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graphicEl>
                                              <a:chart seriesIdx="1" categoryIdx="-4" bldStep="series"/>
                                            </p:graphicEl>
                                          </p:spTgt>
                                        </p:tgtEl>
                                        <p:attrNameLst>
                                          <p:attrName>style.visibility</p:attrName>
                                        </p:attrNameLst>
                                      </p:cBhvr>
                                      <p:to>
                                        <p:strVal val="visible"/>
                                      </p:to>
                                    </p:set>
                                    <p:animEffect transition="in" filter="wipe(down)">
                                      <p:cBhvr>
                                        <p:cTn id="28" dur="500"/>
                                        <p:tgtEl>
                                          <p:spTgt spid="15">
                                            <p:graphicEl>
                                              <a:chart seriesIdx="1" categoryIdx="-4" bldStep="series"/>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5">
                                            <p:graphicEl>
                                              <a:chart seriesIdx="2" categoryIdx="-4" bldStep="series"/>
                                            </p:graphicEl>
                                          </p:spTgt>
                                        </p:tgtEl>
                                        <p:attrNameLst>
                                          <p:attrName>style.visibility</p:attrName>
                                        </p:attrNameLst>
                                      </p:cBhvr>
                                      <p:to>
                                        <p:strVal val="visible"/>
                                      </p:to>
                                    </p:set>
                                    <p:animEffect transition="in" filter="wipe(down)">
                                      <p:cBhvr>
                                        <p:cTn id="33" dur="500"/>
                                        <p:tgtEl>
                                          <p:spTgt spid="15">
                                            <p:graphicEl>
                                              <a:chart seriesIdx="2" categoryIdx="-4" bldStep="series"/>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5">
                                            <p:graphicEl>
                                              <a:chart seriesIdx="3" categoryIdx="-4" bldStep="series"/>
                                            </p:graphicEl>
                                          </p:spTgt>
                                        </p:tgtEl>
                                        <p:attrNameLst>
                                          <p:attrName>style.visibility</p:attrName>
                                        </p:attrNameLst>
                                      </p:cBhvr>
                                      <p:to>
                                        <p:strVal val="visible"/>
                                      </p:to>
                                    </p:set>
                                    <p:animEffect transition="in" filter="wipe(down)">
                                      <p:cBhvr>
                                        <p:cTn id="38" dur="500"/>
                                        <p:tgtEl>
                                          <p:spTgt spid="15">
                                            <p:graphicEl>
                                              <a:chart seriesIdx="3" categoryIdx="-4" bldStep="series"/>
                                            </p:graphicEl>
                                          </p:spTgt>
                                        </p:tgtEl>
                                      </p:cBhvr>
                                    </p:animEffect>
                                  </p:childTnLst>
                                </p:cTn>
                              </p:par>
                            </p:childTnLst>
                          </p:cTn>
                        </p:par>
                        <p:par>
                          <p:cTn id="39" fill="hold">
                            <p:stCondLst>
                              <p:cond delay="500"/>
                            </p:stCondLst>
                            <p:childTnLst>
                              <p:par>
                                <p:cTn id="40" presetID="16" presetClass="entr" presetSubtype="37"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outVertical)">
                                      <p:cBhvr>
                                        <p:cTn id="42" dur="500"/>
                                        <p:tgtEl>
                                          <p:spTgt spid="3"/>
                                        </p:tgtEl>
                                      </p:cBhvr>
                                    </p:animEffect>
                                  </p:childTnLst>
                                </p:cTn>
                              </p:par>
                            </p:childTnLst>
                          </p:cTn>
                        </p:par>
                        <p:par>
                          <p:cTn id="43" fill="hold">
                            <p:stCondLst>
                              <p:cond delay="1000"/>
                            </p:stCondLst>
                            <p:childTnLst>
                              <p:par>
                                <p:cTn id="44" presetID="10"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par>
                          <p:cTn id="47" fill="hold">
                            <p:stCondLst>
                              <p:cond delay="1500"/>
                            </p:stCondLst>
                            <p:childTnLst>
                              <p:par>
                                <p:cTn id="48" presetID="16" presetClass="entr" presetSubtype="37"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barn(outVertical)">
                                      <p:cBhvr>
                                        <p:cTn id="50" dur="500"/>
                                        <p:tgtEl>
                                          <p:spTgt spid="3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par>
                          <p:cTn id="54" fill="hold">
                            <p:stCondLst>
                              <p:cond delay="2000"/>
                            </p:stCondLst>
                            <p:childTnLst>
                              <p:par>
                                <p:cTn id="55" presetID="16" presetClass="entr" presetSubtype="37"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par>
                          <p:cTn id="61" fill="hold">
                            <p:stCondLst>
                              <p:cond delay="2500"/>
                            </p:stCondLst>
                            <p:childTnLst>
                              <p:par>
                                <p:cTn id="62" presetID="16" presetClass="entr" presetSubtype="37"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barn(outVertical)">
                                      <p:cBhvr>
                                        <p:cTn id="64" dur="500"/>
                                        <p:tgtEl>
                                          <p:spTgt spid="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series"/>
        </p:bldSub>
      </p:bldGraphic>
      <p:bldP spid="33" grpId="0"/>
      <p:bldP spid="34" grpId="0"/>
      <p:bldP spid="4" grpId="0"/>
      <p:bldP spid="36" grpId="0"/>
      <p:bldP spid="38"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70247"/>
            <a:ext cx="1080000" cy="524950"/>
            <a:chOff x="0" y="228650"/>
            <a:chExt cx="1080000" cy="524950"/>
          </a:xfrm>
        </p:grpSpPr>
        <p:sp>
          <p:nvSpPr>
            <p:cNvPr id="9" name="矩形 8"/>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14" name="矩形 13"/>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1525" r="1525"/>
          <a:stretch/>
        </p:blipFill>
        <p:spPr>
          <a:xfrm>
            <a:off x="5378823" y="1276775"/>
            <a:ext cx="2402541" cy="2402541"/>
          </a:xfrm>
          <a:prstGeom prst="rect">
            <a:avLst/>
          </a:prstGeom>
          <a:ln>
            <a:solidFill>
              <a:schemeClr val="bg1">
                <a:lumMod val="75000"/>
              </a:schemeClr>
            </a:solidFill>
          </a:ln>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273" r="1273"/>
          <a:stretch/>
        </p:blipFill>
        <p:spPr>
          <a:xfrm>
            <a:off x="5378823" y="3796962"/>
            <a:ext cx="2402541" cy="2402541"/>
          </a:xfrm>
          <a:prstGeom prst="rect">
            <a:avLst/>
          </a:prstGeom>
          <a:ln>
            <a:solidFill>
              <a:schemeClr val="bg1">
                <a:lumMod val="75000"/>
              </a:schemeClr>
            </a:solidFill>
          </a:ln>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15214" r="15214"/>
          <a:stretch/>
        </p:blipFill>
        <p:spPr>
          <a:xfrm>
            <a:off x="289589" y="1276775"/>
            <a:ext cx="4922728" cy="4922728"/>
          </a:xfrm>
          <a:prstGeom prst="rect">
            <a:avLst/>
          </a:prstGeom>
          <a:ln>
            <a:solidFill>
              <a:schemeClr val="bg1">
                <a:lumMod val="75000"/>
              </a:schemeClr>
            </a:solidFill>
          </a:ln>
        </p:spPr>
      </p:pic>
      <p:sp>
        <p:nvSpPr>
          <p:cNvPr id="5" name="矩形 4"/>
          <p:cNvSpPr/>
          <p:nvPr/>
        </p:nvSpPr>
        <p:spPr>
          <a:xfrm>
            <a:off x="7942729" y="1276775"/>
            <a:ext cx="3908612" cy="2402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42729" y="3796961"/>
            <a:ext cx="3908612" cy="24025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7998339" y="2358937"/>
            <a:ext cx="357663" cy="238216"/>
          </a:xfrm>
          <a:prstGeom prst="triangl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55"/>
          <p:cNvSpPr txBox="1"/>
          <p:nvPr/>
        </p:nvSpPr>
        <p:spPr>
          <a:xfrm>
            <a:off x="8457644" y="1947131"/>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3C81B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17" name="等腰三角形 16"/>
          <p:cNvSpPr/>
          <p:nvPr/>
        </p:nvSpPr>
        <p:spPr>
          <a:xfrm rot="16200000">
            <a:off x="7998339" y="4879123"/>
            <a:ext cx="357663" cy="238216"/>
          </a:xfrm>
          <a:prstGeom prst="triangl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55"/>
          <p:cNvSpPr txBox="1"/>
          <p:nvPr/>
        </p:nvSpPr>
        <p:spPr>
          <a:xfrm>
            <a:off x="8457644" y="4467317"/>
            <a:ext cx="3218632"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3C81B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2440226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18" presetClass="entr" presetSubtype="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strips(downRight)">
                                      <p:cBhvr>
                                        <p:cTn id="18" dur="500"/>
                                        <p:tgtEl>
                                          <p:spTgt spid="4"/>
                                        </p:tgtEl>
                                      </p:cBhvr>
                                    </p:animEffect>
                                  </p:childTnLst>
                                </p:cTn>
                              </p:par>
                            </p:childTnLst>
                          </p:cTn>
                        </p:par>
                        <p:par>
                          <p:cTn id="19" fill="hold">
                            <p:stCondLst>
                              <p:cond delay="1500"/>
                            </p:stCondLst>
                            <p:childTnLst>
                              <p:par>
                                <p:cTn id="20" presetID="18" presetClass="entr" presetSubtype="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Right)">
                                      <p:cBhvr>
                                        <p:cTn id="22" dur="500"/>
                                        <p:tgtEl>
                                          <p:spTgt spid="2"/>
                                        </p:tgtEl>
                                      </p:cBhvr>
                                    </p:animEffect>
                                  </p:childTnLst>
                                </p:cTn>
                              </p:par>
                              <p:par>
                                <p:cTn id="23" presetID="18" presetClass="entr" presetSubtype="6"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Right)">
                                      <p:cBhvr>
                                        <p:cTn id="25" dur="500"/>
                                        <p:tgtEl>
                                          <p:spTgt spid="3"/>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5" grpId="0" animBg="1"/>
      <p:bldP spid="15" grpId="0" animBg="1"/>
      <p:bldP spid="6" grpId="0" animBg="1"/>
      <p:bldP spid="16" grpId="0"/>
      <p:bldP spid="1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7" name="TextBox 36"/>
          <p:cNvSpPr txBox="1"/>
          <p:nvPr/>
        </p:nvSpPr>
        <p:spPr>
          <a:xfrm>
            <a:off x="3341090" y="493952"/>
            <a:ext cx="5509820" cy="1107996"/>
          </a:xfrm>
          <a:prstGeom prst="rect">
            <a:avLst/>
          </a:prstGeom>
          <a:noFill/>
        </p:spPr>
        <p:txBody>
          <a:bodyPr wrap="square" rtlCol="0">
            <a:spAutoFit/>
          </a:bodyPr>
          <a:lstStyle/>
          <a:p>
            <a:pPr algn="ctr"/>
            <a:r>
              <a:rPr lang="en-US" altLang="zh-CN" sz="6600" b="1" dirty="0" smtClean="0">
                <a:solidFill>
                  <a:schemeClr val="bg1"/>
                </a:solidFill>
                <a:latin typeface="HelveNueThin" pitchFamily="2" charset="0"/>
                <a:ea typeface="张海山锐谐体" pitchFamily="2" charset="-122"/>
              </a:rPr>
              <a:t>CONTENTS</a:t>
            </a:r>
            <a:endParaRPr lang="en-US" altLang="zh-CN" sz="6600" b="1" dirty="0">
              <a:solidFill>
                <a:schemeClr val="bg1"/>
              </a:solidFill>
              <a:latin typeface="HelveNueThin" pitchFamily="2" charset="0"/>
              <a:ea typeface="张海山锐谐体" pitchFamily="2" charset="-122"/>
            </a:endParaRPr>
          </a:p>
        </p:txBody>
      </p:sp>
      <p:grpSp>
        <p:nvGrpSpPr>
          <p:cNvPr id="10" name="组合 9"/>
          <p:cNvGrpSpPr/>
          <p:nvPr/>
        </p:nvGrpSpPr>
        <p:grpSpPr>
          <a:xfrm>
            <a:off x="3474035" y="2598004"/>
            <a:ext cx="7888514" cy="1661993"/>
            <a:chOff x="3720717" y="2721317"/>
            <a:chExt cx="7888514" cy="1661993"/>
          </a:xfrm>
        </p:grpSpPr>
        <p:sp>
          <p:nvSpPr>
            <p:cNvPr id="11" name="文本框 56"/>
            <p:cNvSpPr txBox="1"/>
            <p:nvPr/>
          </p:nvSpPr>
          <p:spPr>
            <a:xfrm>
              <a:off x="3720717" y="2721317"/>
              <a:ext cx="7888514" cy="7694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4400" b="1" dirty="0" smtClean="0">
                  <a:solidFill>
                    <a:srgbClr val="FFC425"/>
                  </a:solidFill>
                  <a:latin typeface="Century Gothic" pitchFamily="34" charset="0"/>
                </a:rPr>
                <a:t>CLICK TO ADD YOUR TITLE</a:t>
              </a:r>
              <a:endParaRPr lang="en-US" altLang="zh-CN" sz="4400" b="1" dirty="0">
                <a:solidFill>
                  <a:srgbClr val="FFC425"/>
                </a:solidFill>
                <a:latin typeface="Century Gothic" pitchFamily="34" charset="0"/>
              </a:endParaRPr>
            </a:p>
          </p:txBody>
        </p:sp>
        <p:sp>
          <p:nvSpPr>
            <p:cNvPr id="12" name="文本框 56"/>
            <p:cNvSpPr txBox="1"/>
            <p:nvPr/>
          </p:nvSpPr>
          <p:spPr>
            <a:xfrm>
              <a:off x="3720717" y="3490758"/>
              <a:ext cx="7327315"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endParaRPr lang="en-US" altLang="zh-CN" sz="400" b="1" dirty="0">
                <a:solidFill>
                  <a:srgbClr val="FFC425"/>
                </a:solidFill>
                <a:latin typeface="Century Gothic" panose="020B0502020202020204" pitchFamily="34" charset="0"/>
              </a:endParaRPr>
            </a:p>
            <a:p>
              <a:pPr algn="l">
                <a:lnSpc>
                  <a:spcPct val="100000"/>
                </a:lnSpc>
              </a:pPr>
              <a:r>
                <a:rPr lang="en-US" altLang="zh-CN" sz="1600" dirty="0" smtClean="0">
                  <a:solidFill>
                    <a:srgbClr val="FFC425"/>
                  </a:solidFill>
                  <a:latin typeface="Century Gothic" panose="020B0502020202020204" pitchFamily="34" charset="0"/>
                </a:rPr>
                <a:t>click </a:t>
              </a:r>
              <a:r>
                <a:rPr lang="en-US" altLang="zh-CN" sz="1600" dirty="0">
                  <a:solidFill>
                    <a:srgbClr val="FFC425"/>
                  </a:solidFill>
                  <a:latin typeface="Century Gothic" panose="020B0502020202020204" pitchFamily="34" charset="0"/>
                </a:rPr>
                <a:t>to add subtitle click to add subtitle click to add </a:t>
              </a:r>
              <a:r>
                <a:rPr lang="en-US" altLang="zh-CN" sz="1600" dirty="0" smtClean="0">
                  <a:solidFill>
                    <a:srgbClr val="FFC425"/>
                  </a:solidFill>
                  <a:latin typeface="Century Gothic" panose="020B0502020202020204" pitchFamily="34" charset="0"/>
                </a:rPr>
                <a:t>subtitle </a:t>
              </a:r>
              <a:r>
                <a:rPr lang="en-US" altLang="zh-CN" sz="1600" dirty="0">
                  <a:solidFill>
                    <a:srgbClr val="FFC425"/>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600" dirty="0" smtClean="0">
                  <a:solidFill>
                    <a:srgbClr val="FFC425"/>
                  </a:solidFill>
                  <a:latin typeface="Century Gothic" panose="020B0502020202020204" pitchFamily="34" charset="0"/>
                </a:rPr>
                <a:t>subtitle</a:t>
              </a:r>
              <a:endParaRPr lang="zh-CN" altLang="en-US" sz="1600" dirty="0">
                <a:solidFill>
                  <a:srgbClr val="FFC425"/>
                </a:solidFill>
                <a:latin typeface="Century Gothic" panose="020B0502020202020204" pitchFamily="34" charset="0"/>
              </a:endParaRPr>
            </a:p>
          </p:txBody>
        </p:sp>
      </p:grpSp>
      <p:grpSp>
        <p:nvGrpSpPr>
          <p:cNvPr id="13" name="组合 12"/>
          <p:cNvGrpSpPr>
            <a:grpSpLocks noChangeAspect="1"/>
          </p:cNvGrpSpPr>
          <p:nvPr/>
        </p:nvGrpSpPr>
        <p:grpSpPr>
          <a:xfrm>
            <a:off x="1620652" y="2834004"/>
            <a:ext cx="816347" cy="1189992"/>
            <a:chOff x="3483951" y="3689703"/>
            <a:chExt cx="335391" cy="488901"/>
          </a:xfrm>
          <a:solidFill>
            <a:srgbClr val="FFC425"/>
          </a:solidFill>
        </p:grpSpPr>
        <p:sp>
          <p:nvSpPr>
            <p:cNvPr id="14"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5"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Tree>
    <p:extLst>
      <p:ext uri="{BB962C8B-B14F-4D97-AF65-F5344CB8AC3E}">
        <p14:creationId xmlns:p14="http://schemas.microsoft.com/office/powerpoint/2010/main" val="307704626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ppt_w</p:attrName>
                                        </p:attrNameLst>
                                      </p:cBhvr>
                                      <p:tavLst>
                                        <p:tav tm="0" fmla="#ppt_w*sin(2.5*pi*$)">
                                          <p:val>
                                            <p:fltVal val="0"/>
                                          </p:val>
                                        </p:tav>
                                        <p:tav tm="100000">
                                          <p:val>
                                            <p:fltVal val="1"/>
                                          </p:val>
                                        </p:tav>
                                      </p:tavLst>
                                    </p:anim>
                                    <p:anim calcmode="lin" valueType="num">
                                      <p:cBhvr>
                                        <p:cTn id="13" dur="75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13"/>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13"/>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13"/>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270247"/>
            <a:ext cx="1080000" cy="524950"/>
            <a:chOff x="0" y="228650"/>
            <a:chExt cx="1080000" cy="524950"/>
          </a:xfrm>
        </p:grpSpPr>
        <p:sp>
          <p:nvSpPr>
            <p:cNvPr id="4" name="矩形 3"/>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9" name="矩形 8"/>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
        <p:nvSpPr>
          <p:cNvPr id="2" name="矩形 1"/>
          <p:cNvSpPr/>
          <p:nvPr/>
        </p:nvSpPr>
        <p:spPr>
          <a:xfrm>
            <a:off x="0" y="3242215"/>
            <a:ext cx="12192000" cy="36157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6566620" y="2289471"/>
            <a:ext cx="1931759" cy="1932262"/>
            <a:chOff x="6566620" y="2616036"/>
            <a:chExt cx="1931759" cy="1932262"/>
          </a:xfrm>
        </p:grpSpPr>
        <p:grpSp>
          <p:nvGrpSpPr>
            <p:cNvPr id="17" name="组合 16"/>
            <p:cNvGrpSpPr/>
            <p:nvPr/>
          </p:nvGrpSpPr>
          <p:grpSpPr>
            <a:xfrm>
              <a:off x="6566620" y="2616036"/>
              <a:ext cx="1931759" cy="1932262"/>
              <a:chOff x="2539855" y="2733475"/>
              <a:chExt cx="1931759" cy="1932262"/>
            </a:xfrm>
          </p:grpSpPr>
          <p:sp>
            <p:nvSpPr>
              <p:cNvPr id="18" name="Oval 86"/>
              <p:cNvSpPr/>
              <p:nvPr/>
            </p:nvSpPr>
            <p:spPr bwMode="auto">
              <a:xfrm>
                <a:off x="2662047" y="2855695"/>
                <a:ext cx="1704836" cy="1705278"/>
              </a:xfrm>
              <a:prstGeom prst="ellipse">
                <a:avLst/>
              </a:prstGeom>
              <a:solidFill>
                <a:srgbClr val="3C81B5"/>
              </a:solidFill>
              <a:ln w="3175" cap="flat" cmpd="sng" algn="ctr">
                <a:noFill/>
                <a:prstDash val="solid"/>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sp>
            <p:nvSpPr>
              <p:cNvPr id="19" name="Oval 87"/>
              <p:cNvSpPr/>
              <p:nvPr/>
            </p:nvSpPr>
            <p:spPr bwMode="auto">
              <a:xfrm>
                <a:off x="2539855" y="2733475"/>
                <a:ext cx="1931759" cy="1932262"/>
              </a:xfrm>
              <a:prstGeom prst="ellipse">
                <a:avLst/>
              </a:prstGeom>
              <a:noFill/>
              <a:ln w="3175" cap="flat" cmpd="sng" algn="ctr">
                <a:solidFill>
                  <a:srgbClr val="3C81B5"/>
                </a:solidFill>
                <a:prstDash val="sysDash"/>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grpSp>
        <p:grpSp>
          <p:nvGrpSpPr>
            <p:cNvPr id="24" name="组合 23"/>
            <p:cNvGrpSpPr/>
            <p:nvPr/>
          </p:nvGrpSpPr>
          <p:grpSpPr>
            <a:xfrm>
              <a:off x="7113778" y="3310620"/>
              <a:ext cx="837442" cy="543095"/>
              <a:chOff x="1120775" y="2614612"/>
              <a:chExt cx="320675" cy="207963"/>
            </a:xfrm>
            <a:solidFill>
              <a:schemeClr val="bg1"/>
            </a:solidFill>
          </p:grpSpPr>
          <p:sp>
            <p:nvSpPr>
              <p:cNvPr id="25" name="Rectangle 124"/>
              <p:cNvSpPr>
                <a:spLocks noChangeArrowheads="1"/>
              </p:cNvSpPr>
              <p:nvPr/>
            </p:nvSpPr>
            <p:spPr bwMode="auto">
              <a:xfrm>
                <a:off x="1322388" y="2627312"/>
                <a:ext cx="793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5"/>
              <p:cNvSpPr>
                <a:spLocks noEditPoints="1"/>
              </p:cNvSpPr>
              <p:nvPr/>
            </p:nvSpPr>
            <p:spPr bwMode="auto">
              <a:xfrm>
                <a:off x="1285875" y="2665412"/>
                <a:ext cx="155575" cy="157163"/>
              </a:xfrm>
              <a:custGeom>
                <a:avLst/>
                <a:gdLst>
                  <a:gd name="T0" fmla="*/ 58 w 115"/>
                  <a:gd name="T1" fmla="*/ 0 h 115"/>
                  <a:gd name="T2" fmla="*/ 3 w 115"/>
                  <a:gd name="T3" fmla="*/ 56 h 115"/>
                  <a:gd name="T4" fmla="*/ 58 w 115"/>
                  <a:gd name="T5" fmla="*/ 112 h 115"/>
                  <a:gd name="T6" fmla="*/ 106 w 115"/>
                  <a:gd name="T7" fmla="*/ 73 h 115"/>
                  <a:gd name="T8" fmla="*/ 81 w 115"/>
                  <a:gd name="T9" fmla="*/ 73 h 115"/>
                  <a:gd name="T10" fmla="*/ 58 w 115"/>
                  <a:gd name="T11" fmla="*/ 89 h 115"/>
                  <a:gd name="T12" fmla="*/ 33 w 115"/>
                  <a:gd name="T13" fmla="*/ 63 h 115"/>
                  <a:gd name="T14" fmla="*/ 107 w 115"/>
                  <a:gd name="T15" fmla="*/ 63 h 115"/>
                  <a:gd name="T16" fmla="*/ 58 w 115"/>
                  <a:gd name="T17" fmla="*/ 0 h 115"/>
                  <a:gd name="T18" fmla="*/ 33 w 115"/>
                  <a:gd name="T19" fmla="*/ 44 h 115"/>
                  <a:gd name="T20" fmla="*/ 58 w 115"/>
                  <a:gd name="T21" fmla="*/ 21 h 115"/>
                  <a:gd name="T22" fmla="*/ 80 w 115"/>
                  <a:gd name="T23" fmla="*/ 44 h 115"/>
                  <a:gd name="T24" fmla="*/ 33 w 115"/>
                  <a:gd name="T25"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115">
                    <a:moveTo>
                      <a:pt x="58" y="0"/>
                    </a:moveTo>
                    <a:cubicBezTo>
                      <a:pt x="3" y="0"/>
                      <a:pt x="3" y="56"/>
                      <a:pt x="3" y="56"/>
                    </a:cubicBezTo>
                    <a:cubicBezTo>
                      <a:pt x="3" y="56"/>
                      <a:pt x="0" y="112"/>
                      <a:pt x="58" y="112"/>
                    </a:cubicBezTo>
                    <a:cubicBezTo>
                      <a:pt x="58" y="112"/>
                      <a:pt x="106" y="115"/>
                      <a:pt x="106" y="73"/>
                    </a:cubicBezTo>
                    <a:cubicBezTo>
                      <a:pt x="81" y="73"/>
                      <a:pt x="81" y="73"/>
                      <a:pt x="81" y="73"/>
                    </a:cubicBezTo>
                    <a:cubicBezTo>
                      <a:pt x="81" y="73"/>
                      <a:pt x="82" y="89"/>
                      <a:pt x="58" y="89"/>
                    </a:cubicBezTo>
                    <a:cubicBezTo>
                      <a:pt x="58" y="89"/>
                      <a:pt x="33" y="91"/>
                      <a:pt x="33" y="63"/>
                    </a:cubicBezTo>
                    <a:cubicBezTo>
                      <a:pt x="107" y="63"/>
                      <a:pt x="107" y="63"/>
                      <a:pt x="107" y="63"/>
                    </a:cubicBezTo>
                    <a:cubicBezTo>
                      <a:pt x="107" y="63"/>
                      <a:pt x="115" y="0"/>
                      <a:pt x="58" y="0"/>
                    </a:cubicBezTo>
                    <a:close/>
                    <a:moveTo>
                      <a:pt x="33" y="44"/>
                    </a:moveTo>
                    <a:cubicBezTo>
                      <a:pt x="33" y="44"/>
                      <a:pt x="36" y="21"/>
                      <a:pt x="58" y="21"/>
                    </a:cubicBezTo>
                    <a:cubicBezTo>
                      <a:pt x="80" y="21"/>
                      <a:pt x="80" y="44"/>
                      <a:pt x="80" y="44"/>
                    </a:cubicBezTo>
                    <a:lnTo>
                      <a:pt x="33"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6"/>
              <p:cNvSpPr>
                <a:spLocks noEditPoints="1"/>
              </p:cNvSpPr>
              <p:nvPr/>
            </p:nvSpPr>
            <p:spPr bwMode="auto">
              <a:xfrm>
                <a:off x="1120775" y="2614612"/>
                <a:ext cx="165100" cy="201613"/>
              </a:xfrm>
              <a:custGeom>
                <a:avLst/>
                <a:gdLst>
                  <a:gd name="T0" fmla="*/ 92 w 121"/>
                  <a:gd name="T1" fmla="*/ 67 h 149"/>
                  <a:gd name="T2" fmla="*/ 114 w 121"/>
                  <a:gd name="T3" fmla="*/ 39 h 149"/>
                  <a:gd name="T4" fmla="*/ 74 w 121"/>
                  <a:gd name="T5" fmla="*/ 0 h 149"/>
                  <a:gd name="T6" fmla="*/ 0 w 121"/>
                  <a:gd name="T7" fmla="*/ 0 h 149"/>
                  <a:gd name="T8" fmla="*/ 0 w 121"/>
                  <a:gd name="T9" fmla="*/ 147 h 149"/>
                  <a:gd name="T10" fmla="*/ 74 w 121"/>
                  <a:gd name="T11" fmla="*/ 147 h 149"/>
                  <a:gd name="T12" fmla="*/ 119 w 121"/>
                  <a:gd name="T13" fmla="*/ 104 h 149"/>
                  <a:gd name="T14" fmla="*/ 92 w 121"/>
                  <a:gd name="T15" fmla="*/ 67 h 149"/>
                  <a:gd name="T16" fmla="*/ 33 w 121"/>
                  <a:gd name="T17" fmla="*/ 26 h 149"/>
                  <a:gd name="T18" fmla="*/ 74 w 121"/>
                  <a:gd name="T19" fmla="*/ 26 h 149"/>
                  <a:gd name="T20" fmla="*/ 84 w 121"/>
                  <a:gd name="T21" fmla="*/ 42 h 149"/>
                  <a:gd name="T22" fmla="*/ 71 w 121"/>
                  <a:gd name="T23" fmla="*/ 59 h 149"/>
                  <a:gd name="T24" fmla="*/ 33 w 121"/>
                  <a:gd name="T25" fmla="*/ 59 h 149"/>
                  <a:gd name="T26" fmla="*/ 33 w 121"/>
                  <a:gd name="T27" fmla="*/ 26 h 149"/>
                  <a:gd name="T28" fmla="*/ 72 w 121"/>
                  <a:gd name="T29" fmla="*/ 121 h 149"/>
                  <a:gd name="T30" fmla="*/ 33 w 121"/>
                  <a:gd name="T31" fmla="*/ 121 h 149"/>
                  <a:gd name="T32" fmla="*/ 33 w 121"/>
                  <a:gd name="T33" fmla="*/ 82 h 149"/>
                  <a:gd name="T34" fmla="*/ 74 w 121"/>
                  <a:gd name="T35" fmla="*/ 82 h 149"/>
                  <a:gd name="T36" fmla="*/ 89 w 121"/>
                  <a:gd name="T37" fmla="*/ 102 h 149"/>
                  <a:gd name="T38" fmla="*/ 72 w 121"/>
                  <a:gd name="T39" fmla="*/ 12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1" h="149">
                    <a:moveTo>
                      <a:pt x="92" y="67"/>
                    </a:moveTo>
                    <a:cubicBezTo>
                      <a:pt x="92" y="67"/>
                      <a:pt x="114" y="66"/>
                      <a:pt x="114" y="39"/>
                    </a:cubicBezTo>
                    <a:cubicBezTo>
                      <a:pt x="114" y="13"/>
                      <a:pt x="96" y="0"/>
                      <a:pt x="74" y="0"/>
                    </a:cubicBezTo>
                    <a:cubicBezTo>
                      <a:pt x="0" y="0"/>
                      <a:pt x="0" y="0"/>
                      <a:pt x="0" y="0"/>
                    </a:cubicBezTo>
                    <a:cubicBezTo>
                      <a:pt x="0" y="147"/>
                      <a:pt x="0" y="147"/>
                      <a:pt x="0" y="147"/>
                    </a:cubicBezTo>
                    <a:cubicBezTo>
                      <a:pt x="74" y="147"/>
                      <a:pt x="74" y="147"/>
                      <a:pt x="74" y="147"/>
                    </a:cubicBezTo>
                    <a:cubicBezTo>
                      <a:pt x="74" y="147"/>
                      <a:pt x="119" y="149"/>
                      <a:pt x="119" y="104"/>
                    </a:cubicBezTo>
                    <a:cubicBezTo>
                      <a:pt x="119" y="104"/>
                      <a:pt x="121" y="67"/>
                      <a:pt x="92" y="67"/>
                    </a:cubicBezTo>
                    <a:close/>
                    <a:moveTo>
                      <a:pt x="33" y="26"/>
                    </a:moveTo>
                    <a:cubicBezTo>
                      <a:pt x="74" y="26"/>
                      <a:pt x="74" y="26"/>
                      <a:pt x="74" y="26"/>
                    </a:cubicBezTo>
                    <a:cubicBezTo>
                      <a:pt x="74" y="26"/>
                      <a:pt x="84" y="26"/>
                      <a:pt x="84" y="42"/>
                    </a:cubicBezTo>
                    <a:cubicBezTo>
                      <a:pt x="84" y="57"/>
                      <a:pt x="78" y="59"/>
                      <a:pt x="71" y="59"/>
                    </a:cubicBezTo>
                    <a:cubicBezTo>
                      <a:pt x="33" y="59"/>
                      <a:pt x="33" y="59"/>
                      <a:pt x="33" y="59"/>
                    </a:cubicBezTo>
                    <a:lnTo>
                      <a:pt x="33" y="26"/>
                    </a:lnTo>
                    <a:close/>
                    <a:moveTo>
                      <a:pt x="72" y="121"/>
                    </a:moveTo>
                    <a:cubicBezTo>
                      <a:pt x="33" y="121"/>
                      <a:pt x="33" y="121"/>
                      <a:pt x="33" y="121"/>
                    </a:cubicBezTo>
                    <a:cubicBezTo>
                      <a:pt x="33" y="82"/>
                      <a:pt x="33" y="82"/>
                      <a:pt x="33" y="82"/>
                    </a:cubicBezTo>
                    <a:cubicBezTo>
                      <a:pt x="74" y="82"/>
                      <a:pt x="74" y="82"/>
                      <a:pt x="74" y="82"/>
                    </a:cubicBezTo>
                    <a:cubicBezTo>
                      <a:pt x="74" y="82"/>
                      <a:pt x="89" y="82"/>
                      <a:pt x="89" y="102"/>
                    </a:cubicBezTo>
                    <a:cubicBezTo>
                      <a:pt x="89" y="119"/>
                      <a:pt x="78" y="121"/>
                      <a:pt x="72"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p:cNvGrpSpPr/>
          <p:nvPr/>
        </p:nvGrpSpPr>
        <p:grpSpPr>
          <a:xfrm>
            <a:off x="3693621" y="2289471"/>
            <a:ext cx="1931759" cy="1932262"/>
            <a:chOff x="3693621" y="2616036"/>
            <a:chExt cx="1931759" cy="1932262"/>
          </a:xfrm>
        </p:grpSpPr>
        <p:grpSp>
          <p:nvGrpSpPr>
            <p:cNvPr id="14" name="组合 13"/>
            <p:cNvGrpSpPr/>
            <p:nvPr/>
          </p:nvGrpSpPr>
          <p:grpSpPr>
            <a:xfrm>
              <a:off x="3693621" y="2616036"/>
              <a:ext cx="1931759" cy="1932262"/>
              <a:chOff x="2539855" y="2733475"/>
              <a:chExt cx="1931759" cy="1932262"/>
            </a:xfrm>
          </p:grpSpPr>
          <p:sp>
            <p:nvSpPr>
              <p:cNvPr id="15" name="Oval 86"/>
              <p:cNvSpPr/>
              <p:nvPr/>
            </p:nvSpPr>
            <p:spPr bwMode="auto">
              <a:xfrm>
                <a:off x="2662047" y="2855695"/>
                <a:ext cx="1704836" cy="1705278"/>
              </a:xfrm>
              <a:prstGeom prst="ellipse">
                <a:avLst/>
              </a:prstGeom>
              <a:solidFill>
                <a:srgbClr val="F86A62"/>
              </a:solidFill>
              <a:ln w="3175" cap="flat" cmpd="sng" algn="ctr">
                <a:noFill/>
                <a:prstDash val="solid"/>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sp>
            <p:nvSpPr>
              <p:cNvPr id="16" name="Oval 87"/>
              <p:cNvSpPr/>
              <p:nvPr/>
            </p:nvSpPr>
            <p:spPr bwMode="auto">
              <a:xfrm>
                <a:off x="2539855" y="2733475"/>
                <a:ext cx="1931759" cy="1932262"/>
              </a:xfrm>
              <a:prstGeom prst="ellipse">
                <a:avLst/>
              </a:prstGeom>
              <a:noFill/>
              <a:ln w="3175" cap="flat" cmpd="sng" algn="ctr">
                <a:solidFill>
                  <a:srgbClr val="F86A62"/>
                </a:solidFill>
                <a:prstDash val="sysDash"/>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grpSp>
        <p:grpSp>
          <p:nvGrpSpPr>
            <p:cNvPr id="28" name="组合 27"/>
            <p:cNvGrpSpPr/>
            <p:nvPr/>
          </p:nvGrpSpPr>
          <p:grpSpPr>
            <a:xfrm>
              <a:off x="4315402" y="3242215"/>
              <a:ext cx="688196" cy="679904"/>
              <a:chOff x="298450" y="2574925"/>
              <a:chExt cx="263525" cy="260350"/>
            </a:xfrm>
            <a:solidFill>
              <a:schemeClr val="bg1"/>
            </a:solidFill>
          </p:grpSpPr>
          <p:sp>
            <p:nvSpPr>
              <p:cNvPr id="29" name="Oval 127"/>
              <p:cNvSpPr>
                <a:spLocks noChangeArrowheads="1"/>
              </p:cNvSpPr>
              <p:nvPr/>
            </p:nvSpPr>
            <p:spPr bwMode="auto">
              <a:xfrm>
                <a:off x="298450" y="2574925"/>
                <a:ext cx="60325" cy="555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8"/>
              <p:cNvSpPr>
                <a:spLocks/>
              </p:cNvSpPr>
              <p:nvPr/>
            </p:nvSpPr>
            <p:spPr bwMode="auto">
              <a:xfrm>
                <a:off x="387350" y="2647950"/>
                <a:ext cx="174625" cy="187325"/>
              </a:xfrm>
              <a:custGeom>
                <a:avLst/>
                <a:gdLst>
                  <a:gd name="T0" fmla="*/ 81 w 128"/>
                  <a:gd name="T1" fmla="*/ 0 h 137"/>
                  <a:gd name="T2" fmla="*/ 39 w 128"/>
                  <a:gd name="T3" fmla="*/ 22 h 137"/>
                  <a:gd name="T4" fmla="*/ 38 w 128"/>
                  <a:gd name="T5" fmla="*/ 22 h 137"/>
                  <a:gd name="T6" fmla="*/ 37 w 128"/>
                  <a:gd name="T7" fmla="*/ 3 h 137"/>
                  <a:gd name="T8" fmla="*/ 0 w 128"/>
                  <a:gd name="T9" fmla="*/ 3 h 137"/>
                  <a:gd name="T10" fmla="*/ 2 w 128"/>
                  <a:gd name="T11" fmla="*/ 46 h 137"/>
                  <a:gd name="T12" fmla="*/ 2 w 128"/>
                  <a:gd name="T13" fmla="*/ 137 h 137"/>
                  <a:gd name="T14" fmla="*/ 43 w 128"/>
                  <a:gd name="T15" fmla="*/ 137 h 137"/>
                  <a:gd name="T16" fmla="*/ 43 w 128"/>
                  <a:gd name="T17" fmla="*/ 60 h 137"/>
                  <a:gd name="T18" fmla="*/ 44 w 128"/>
                  <a:gd name="T19" fmla="*/ 50 h 137"/>
                  <a:gd name="T20" fmla="*/ 66 w 128"/>
                  <a:gd name="T21" fmla="*/ 34 h 137"/>
                  <a:gd name="T22" fmla="*/ 87 w 128"/>
                  <a:gd name="T23" fmla="*/ 63 h 137"/>
                  <a:gd name="T24" fmla="*/ 87 w 128"/>
                  <a:gd name="T25" fmla="*/ 137 h 137"/>
                  <a:gd name="T26" fmla="*/ 128 w 128"/>
                  <a:gd name="T27" fmla="*/ 137 h 137"/>
                  <a:gd name="T28" fmla="*/ 128 w 128"/>
                  <a:gd name="T29" fmla="*/ 58 h 137"/>
                  <a:gd name="T30" fmla="*/ 81 w 128"/>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37">
                    <a:moveTo>
                      <a:pt x="81" y="0"/>
                    </a:moveTo>
                    <a:cubicBezTo>
                      <a:pt x="58" y="0"/>
                      <a:pt x="45" y="13"/>
                      <a:pt x="39" y="22"/>
                    </a:cubicBezTo>
                    <a:cubicBezTo>
                      <a:pt x="38" y="22"/>
                      <a:pt x="38" y="22"/>
                      <a:pt x="38" y="22"/>
                    </a:cubicBezTo>
                    <a:cubicBezTo>
                      <a:pt x="37" y="3"/>
                      <a:pt x="37" y="3"/>
                      <a:pt x="37" y="3"/>
                    </a:cubicBezTo>
                    <a:cubicBezTo>
                      <a:pt x="0" y="3"/>
                      <a:pt x="0" y="3"/>
                      <a:pt x="0" y="3"/>
                    </a:cubicBezTo>
                    <a:cubicBezTo>
                      <a:pt x="1" y="16"/>
                      <a:pt x="2" y="29"/>
                      <a:pt x="2" y="46"/>
                    </a:cubicBezTo>
                    <a:cubicBezTo>
                      <a:pt x="2" y="137"/>
                      <a:pt x="2" y="137"/>
                      <a:pt x="2" y="137"/>
                    </a:cubicBezTo>
                    <a:cubicBezTo>
                      <a:pt x="43" y="137"/>
                      <a:pt x="43" y="137"/>
                      <a:pt x="43" y="137"/>
                    </a:cubicBezTo>
                    <a:cubicBezTo>
                      <a:pt x="43" y="60"/>
                      <a:pt x="43" y="60"/>
                      <a:pt x="43" y="60"/>
                    </a:cubicBezTo>
                    <a:cubicBezTo>
                      <a:pt x="43" y="56"/>
                      <a:pt x="43" y="52"/>
                      <a:pt x="44" y="50"/>
                    </a:cubicBezTo>
                    <a:cubicBezTo>
                      <a:pt x="47" y="42"/>
                      <a:pt x="54" y="34"/>
                      <a:pt x="66" y="34"/>
                    </a:cubicBezTo>
                    <a:cubicBezTo>
                      <a:pt x="81" y="34"/>
                      <a:pt x="87" y="46"/>
                      <a:pt x="87" y="63"/>
                    </a:cubicBezTo>
                    <a:cubicBezTo>
                      <a:pt x="87" y="137"/>
                      <a:pt x="87" y="137"/>
                      <a:pt x="87" y="137"/>
                    </a:cubicBezTo>
                    <a:cubicBezTo>
                      <a:pt x="128" y="137"/>
                      <a:pt x="128" y="137"/>
                      <a:pt x="128" y="137"/>
                    </a:cubicBezTo>
                    <a:cubicBezTo>
                      <a:pt x="128" y="58"/>
                      <a:pt x="128" y="58"/>
                      <a:pt x="128" y="58"/>
                    </a:cubicBezTo>
                    <a:cubicBezTo>
                      <a:pt x="128" y="19"/>
                      <a:pt x="108" y="0"/>
                      <a:pt x="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129"/>
              <p:cNvSpPr>
                <a:spLocks noChangeArrowheads="1"/>
              </p:cNvSpPr>
              <p:nvPr/>
            </p:nvSpPr>
            <p:spPr bwMode="auto">
              <a:xfrm>
                <a:off x="300038" y="2652712"/>
                <a:ext cx="57150" cy="182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9439619" y="2289471"/>
            <a:ext cx="1931759" cy="1932262"/>
            <a:chOff x="9439619" y="2616036"/>
            <a:chExt cx="1931759" cy="1932262"/>
          </a:xfrm>
        </p:grpSpPr>
        <p:grpSp>
          <p:nvGrpSpPr>
            <p:cNvPr id="20" name="组合 19"/>
            <p:cNvGrpSpPr/>
            <p:nvPr/>
          </p:nvGrpSpPr>
          <p:grpSpPr>
            <a:xfrm>
              <a:off x="9439619" y="2616036"/>
              <a:ext cx="1931759" cy="1932262"/>
              <a:chOff x="2539855" y="2733475"/>
              <a:chExt cx="1931759" cy="1932262"/>
            </a:xfrm>
          </p:grpSpPr>
          <p:sp>
            <p:nvSpPr>
              <p:cNvPr id="21" name="Oval 86"/>
              <p:cNvSpPr/>
              <p:nvPr/>
            </p:nvSpPr>
            <p:spPr bwMode="auto">
              <a:xfrm>
                <a:off x="2662047" y="2855695"/>
                <a:ext cx="1704836" cy="1705278"/>
              </a:xfrm>
              <a:prstGeom prst="ellipse">
                <a:avLst/>
              </a:prstGeom>
              <a:solidFill>
                <a:srgbClr val="FFC425"/>
              </a:solidFill>
              <a:ln w="3175" cap="flat" cmpd="sng" algn="ctr">
                <a:noFill/>
                <a:prstDash val="solid"/>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sp>
            <p:nvSpPr>
              <p:cNvPr id="22" name="Oval 87"/>
              <p:cNvSpPr/>
              <p:nvPr/>
            </p:nvSpPr>
            <p:spPr bwMode="auto">
              <a:xfrm>
                <a:off x="2539855" y="2733475"/>
                <a:ext cx="1931759" cy="1932262"/>
              </a:xfrm>
              <a:prstGeom prst="ellipse">
                <a:avLst/>
              </a:prstGeom>
              <a:noFill/>
              <a:ln w="3175" cap="flat" cmpd="sng" algn="ctr">
                <a:solidFill>
                  <a:srgbClr val="FFC425"/>
                </a:solidFill>
                <a:prstDash val="sysDash"/>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grpSp>
        <p:grpSp>
          <p:nvGrpSpPr>
            <p:cNvPr id="32" name="组合 31"/>
            <p:cNvGrpSpPr/>
            <p:nvPr/>
          </p:nvGrpSpPr>
          <p:grpSpPr>
            <a:xfrm>
              <a:off x="10065546" y="3242215"/>
              <a:ext cx="679904" cy="679904"/>
              <a:chOff x="1992313" y="1747837"/>
              <a:chExt cx="260350" cy="260350"/>
            </a:xfrm>
            <a:solidFill>
              <a:schemeClr val="bg1"/>
            </a:solidFill>
          </p:grpSpPr>
          <p:sp>
            <p:nvSpPr>
              <p:cNvPr id="33" name="Freeform 132"/>
              <p:cNvSpPr>
                <a:spLocks/>
              </p:cNvSpPr>
              <p:nvPr/>
            </p:nvSpPr>
            <p:spPr bwMode="auto">
              <a:xfrm>
                <a:off x="2152650" y="1747837"/>
                <a:ext cx="100013" cy="100013"/>
              </a:xfrm>
              <a:custGeom>
                <a:avLst/>
                <a:gdLst>
                  <a:gd name="T0" fmla="*/ 38 w 63"/>
                  <a:gd name="T1" fmla="*/ 0 h 63"/>
                  <a:gd name="T2" fmla="*/ 26 w 63"/>
                  <a:gd name="T3" fmla="*/ 0 h 63"/>
                  <a:gd name="T4" fmla="*/ 26 w 63"/>
                  <a:gd name="T5" fmla="*/ 25 h 63"/>
                  <a:gd name="T6" fmla="*/ 0 w 63"/>
                  <a:gd name="T7" fmla="*/ 25 h 63"/>
                  <a:gd name="T8" fmla="*/ 0 w 63"/>
                  <a:gd name="T9" fmla="*/ 37 h 63"/>
                  <a:gd name="T10" fmla="*/ 26 w 63"/>
                  <a:gd name="T11" fmla="*/ 37 h 63"/>
                  <a:gd name="T12" fmla="*/ 26 w 63"/>
                  <a:gd name="T13" fmla="*/ 63 h 63"/>
                  <a:gd name="T14" fmla="*/ 38 w 63"/>
                  <a:gd name="T15" fmla="*/ 63 h 63"/>
                  <a:gd name="T16" fmla="*/ 38 w 63"/>
                  <a:gd name="T17" fmla="*/ 37 h 63"/>
                  <a:gd name="T18" fmla="*/ 63 w 63"/>
                  <a:gd name="T19" fmla="*/ 37 h 63"/>
                  <a:gd name="T20" fmla="*/ 63 w 63"/>
                  <a:gd name="T21" fmla="*/ 25 h 63"/>
                  <a:gd name="T22" fmla="*/ 38 w 63"/>
                  <a:gd name="T23" fmla="*/ 25 h 63"/>
                  <a:gd name="T24" fmla="*/ 38 w 63"/>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3">
                    <a:moveTo>
                      <a:pt x="38" y="0"/>
                    </a:moveTo>
                    <a:lnTo>
                      <a:pt x="26" y="0"/>
                    </a:lnTo>
                    <a:lnTo>
                      <a:pt x="26" y="25"/>
                    </a:lnTo>
                    <a:lnTo>
                      <a:pt x="0" y="25"/>
                    </a:lnTo>
                    <a:lnTo>
                      <a:pt x="0" y="37"/>
                    </a:lnTo>
                    <a:lnTo>
                      <a:pt x="26" y="37"/>
                    </a:lnTo>
                    <a:lnTo>
                      <a:pt x="26" y="63"/>
                    </a:lnTo>
                    <a:lnTo>
                      <a:pt x="38" y="63"/>
                    </a:lnTo>
                    <a:lnTo>
                      <a:pt x="38" y="37"/>
                    </a:lnTo>
                    <a:lnTo>
                      <a:pt x="63" y="37"/>
                    </a:lnTo>
                    <a:lnTo>
                      <a:pt x="63" y="25"/>
                    </a:lnTo>
                    <a:lnTo>
                      <a:pt x="38" y="25"/>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3"/>
              <p:cNvSpPr>
                <a:spLocks noEditPoints="1"/>
              </p:cNvSpPr>
              <p:nvPr/>
            </p:nvSpPr>
            <p:spPr bwMode="auto">
              <a:xfrm>
                <a:off x="1992313" y="1747837"/>
                <a:ext cx="166688" cy="260350"/>
              </a:xfrm>
              <a:custGeom>
                <a:avLst/>
                <a:gdLst>
                  <a:gd name="T0" fmla="*/ 104 w 123"/>
                  <a:gd name="T1" fmla="*/ 115 h 192"/>
                  <a:gd name="T2" fmla="*/ 90 w 123"/>
                  <a:gd name="T3" fmla="*/ 103 h 192"/>
                  <a:gd name="T4" fmla="*/ 83 w 123"/>
                  <a:gd name="T5" fmla="*/ 91 h 192"/>
                  <a:gd name="T6" fmla="*/ 92 w 123"/>
                  <a:gd name="T7" fmla="*/ 77 h 192"/>
                  <a:gd name="T8" fmla="*/ 106 w 123"/>
                  <a:gd name="T9" fmla="*/ 58 h 192"/>
                  <a:gd name="T10" fmla="*/ 104 w 123"/>
                  <a:gd name="T11" fmla="*/ 24 h 192"/>
                  <a:gd name="T12" fmla="*/ 107 w 123"/>
                  <a:gd name="T13" fmla="*/ 9 h 192"/>
                  <a:gd name="T14" fmla="*/ 72 w 123"/>
                  <a:gd name="T15" fmla="*/ 0 h 192"/>
                  <a:gd name="T16" fmla="*/ 24 w 123"/>
                  <a:gd name="T17" fmla="*/ 19 h 192"/>
                  <a:gd name="T18" fmla="*/ 25 w 123"/>
                  <a:gd name="T19" fmla="*/ 76 h 192"/>
                  <a:gd name="T20" fmla="*/ 63 w 123"/>
                  <a:gd name="T21" fmla="*/ 87 h 192"/>
                  <a:gd name="T22" fmla="*/ 61 w 123"/>
                  <a:gd name="T23" fmla="*/ 92 h 192"/>
                  <a:gd name="T24" fmla="*/ 60 w 123"/>
                  <a:gd name="T25" fmla="*/ 97 h 192"/>
                  <a:gd name="T26" fmla="*/ 50 w 123"/>
                  <a:gd name="T27" fmla="*/ 115 h 192"/>
                  <a:gd name="T28" fmla="*/ 16 w 123"/>
                  <a:gd name="T29" fmla="*/ 128 h 192"/>
                  <a:gd name="T30" fmla="*/ 0 w 123"/>
                  <a:gd name="T31" fmla="*/ 156 h 192"/>
                  <a:gd name="T32" fmla="*/ 13 w 123"/>
                  <a:gd name="T33" fmla="*/ 180 h 192"/>
                  <a:gd name="T34" fmla="*/ 39 w 123"/>
                  <a:gd name="T35" fmla="*/ 191 h 192"/>
                  <a:gd name="T36" fmla="*/ 101 w 123"/>
                  <a:gd name="T37" fmla="*/ 177 h 192"/>
                  <a:gd name="T38" fmla="*/ 116 w 123"/>
                  <a:gd name="T39" fmla="*/ 132 h 192"/>
                  <a:gd name="T40" fmla="*/ 66 w 123"/>
                  <a:gd name="T41" fmla="*/ 80 h 192"/>
                  <a:gd name="T42" fmla="*/ 46 w 123"/>
                  <a:gd name="T43" fmla="*/ 70 h 192"/>
                  <a:gd name="T44" fmla="*/ 36 w 123"/>
                  <a:gd name="T45" fmla="*/ 47 h 192"/>
                  <a:gd name="T46" fmla="*/ 40 w 123"/>
                  <a:gd name="T47" fmla="*/ 16 h 192"/>
                  <a:gd name="T48" fmla="*/ 70 w 123"/>
                  <a:gd name="T49" fmla="*/ 13 h 192"/>
                  <a:gd name="T50" fmla="*/ 86 w 123"/>
                  <a:gd name="T51" fmla="*/ 40 h 192"/>
                  <a:gd name="T52" fmla="*/ 82 w 123"/>
                  <a:gd name="T53" fmla="*/ 73 h 192"/>
                  <a:gd name="T54" fmla="*/ 98 w 123"/>
                  <a:gd name="T55" fmla="*/ 167 h 192"/>
                  <a:gd name="T56" fmla="*/ 78 w 123"/>
                  <a:gd name="T57" fmla="*/ 180 h 192"/>
                  <a:gd name="T58" fmla="*/ 50 w 123"/>
                  <a:gd name="T59" fmla="*/ 180 h 192"/>
                  <a:gd name="T60" fmla="*/ 26 w 123"/>
                  <a:gd name="T61" fmla="*/ 165 h 192"/>
                  <a:gd name="T62" fmla="*/ 25 w 123"/>
                  <a:gd name="T63" fmla="*/ 138 h 192"/>
                  <a:gd name="T64" fmla="*/ 44 w 123"/>
                  <a:gd name="T65" fmla="*/ 124 h 192"/>
                  <a:gd name="T66" fmla="*/ 69 w 123"/>
                  <a:gd name="T67" fmla="*/ 121 h 192"/>
                  <a:gd name="T68" fmla="*/ 78 w 123"/>
                  <a:gd name="T69" fmla="*/ 123 h 192"/>
                  <a:gd name="T70" fmla="*/ 85 w 123"/>
                  <a:gd name="T71" fmla="*/ 129 h 192"/>
                  <a:gd name="T72" fmla="*/ 92 w 123"/>
                  <a:gd name="T73" fmla="*/ 135 h 192"/>
                  <a:gd name="T74" fmla="*/ 98 w 123"/>
                  <a:gd name="T75" fmla="*/ 142 h 192"/>
                  <a:gd name="T76" fmla="*/ 101 w 123"/>
                  <a:gd name="T77" fmla="*/ 150 h 192"/>
                  <a:gd name="T78" fmla="*/ 98 w 123"/>
                  <a:gd name="T79" fmla="*/ 16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92">
                    <a:moveTo>
                      <a:pt x="111" y="122"/>
                    </a:moveTo>
                    <a:cubicBezTo>
                      <a:pt x="109" y="120"/>
                      <a:pt x="106" y="117"/>
                      <a:pt x="104" y="115"/>
                    </a:cubicBezTo>
                    <a:cubicBezTo>
                      <a:pt x="101" y="112"/>
                      <a:pt x="99" y="110"/>
                      <a:pt x="97" y="108"/>
                    </a:cubicBezTo>
                    <a:cubicBezTo>
                      <a:pt x="94" y="106"/>
                      <a:pt x="92" y="105"/>
                      <a:pt x="90" y="103"/>
                    </a:cubicBezTo>
                    <a:cubicBezTo>
                      <a:pt x="88" y="101"/>
                      <a:pt x="86" y="99"/>
                      <a:pt x="85" y="97"/>
                    </a:cubicBezTo>
                    <a:cubicBezTo>
                      <a:pt x="84" y="95"/>
                      <a:pt x="83" y="93"/>
                      <a:pt x="83" y="91"/>
                    </a:cubicBezTo>
                    <a:cubicBezTo>
                      <a:pt x="83" y="89"/>
                      <a:pt x="84" y="86"/>
                      <a:pt x="86" y="84"/>
                    </a:cubicBezTo>
                    <a:cubicBezTo>
                      <a:pt x="87" y="81"/>
                      <a:pt x="90" y="79"/>
                      <a:pt x="92" y="77"/>
                    </a:cubicBezTo>
                    <a:cubicBezTo>
                      <a:pt x="95" y="74"/>
                      <a:pt x="97" y="72"/>
                      <a:pt x="100" y="69"/>
                    </a:cubicBezTo>
                    <a:cubicBezTo>
                      <a:pt x="102" y="66"/>
                      <a:pt x="104" y="63"/>
                      <a:pt x="106" y="58"/>
                    </a:cubicBezTo>
                    <a:cubicBezTo>
                      <a:pt x="108" y="54"/>
                      <a:pt x="109" y="49"/>
                      <a:pt x="109" y="43"/>
                    </a:cubicBezTo>
                    <a:cubicBezTo>
                      <a:pt x="109" y="37"/>
                      <a:pt x="107" y="30"/>
                      <a:pt x="104" y="24"/>
                    </a:cubicBezTo>
                    <a:cubicBezTo>
                      <a:pt x="101" y="18"/>
                      <a:pt x="97" y="13"/>
                      <a:pt x="92" y="9"/>
                    </a:cubicBezTo>
                    <a:cubicBezTo>
                      <a:pt x="107" y="9"/>
                      <a:pt x="107" y="9"/>
                      <a:pt x="107" y="9"/>
                    </a:cubicBezTo>
                    <a:cubicBezTo>
                      <a:pt x="123" y="0"/>
                      <a:pt x="123" y="0"/>
                      <a:pt x="123" y="0"/>
                    </a:cubicBezTo>
                    <a:cubicBezTo>
                      <a:pt x="72" y="0"/>
                      <a:pt x="72" y="0"/>
                      <a:pt x="72" y="0"/>
                    </a:cubicBezTo>
                    <a:cubicBezTo>
                      <a:pt x="65" y="0"/>
                      <a:pt x="58" y="1"/>
                      <a:pt x="51" y="3"/>
                    </a:cubicBezTo>
                    <a:cubicBezTo>
                      <a:pt x="40" y="5"/>
                      <a:pt x="31" y="10"/>
                      <a:pt x="24" y="19"/>
                    </a:cubicBezTo>
                    <a:cubicBezTo>
                      <a:pt x="17" y="27"/>
                      <a:pt x="13" y="37"/>
                      <a:pt x="13" y="48"/>
                    </a:cubicBezTo>
                    <a:cubicBezTo>
                      <a:pt x="13" y="59"/>
                      <a:pt x="17" y="69"/>
                      <a:pt x="25" y="76"/>
                    </a:cubicBezTo>
                    <a:cubicBezTo>
                      <a:pt x="33" y="84"/>
                      <a:pt x="43" y="87"/>
                      <a:pt x="55" y="87"/>
                    </a:cubicBezTo>
                    <a:cubicBezTo>
                      <a:pt x="57" y="87"/>
                      <a:pt x="60" y="87"/>
                      <a:pt x="63" y="87"/>
                    </a:cubicBezTo>
                    <a:cubicBezTo>
                      <a:pt x="63" y="87"/>
                      <a:pt x="62" y="88"/>
                      <a:pt x="62" y="89"/>
                    </a:cubicBezTo>
                    <a:cubicBezTo>
                      <a:pt x="61" y="90"/>
                      <a:pt x="61" y="91"/>
                      <a:pt x="61" y="92"/>
                    </a:cubicBezTo>
                    <a:cubicBezTo>
                      <a:pt x="61" y="92"/>
                      <a:pt x="61" y="93"/>
                      <a:pt x="60" y="94"/>
                    </a:cubicBezTo>
                    <a:cubicBezTo>
                      <a:pt x="60" y="95"/>
                      <a:pt x="60" y="96"/>
                      <a:pt x="60" y="97"/>
                    </a:cubicBezTo>
                    <a:cubicBezTo>
                      <a:pt x="60" y="102"/>
                      <a:pt x="63" y="107"/>
                      <a:pt x="68" y="114"/>
                    </a:cubicBezTo>
                    <a:cubicBezTo>
                      <a:pt x="62" y="114"/>
                      <a:pt x="56" y="115"/>
                      <a:pt x="50" y="115"/>
                    </a:cubicBezTo>
                    <a:cubicBezTo>
                      <a:pt x="45" y="116"/>
                      <a:pt x="39" y="118"/>
                      <a:pt x="32" y="120"/>
                    </a:cubicBezTo>
                    <a:cubicBezTo>
                      <a:pt x="26" y="121"/>
                      <a:pt x="21" y="124"/>
                      <a:pt x="16" y="128"/>
                    </a:cubicBezTo>
                    <a:cubicBezTo>
                      <a:pt x="11" y="131"/>
                      <a:pt x="7" y="136"/>
                      <a:pt x="5" y="140"/>
                    </a:cubicBezTo>
                    <a:cubicBezTo>
                      <a:pt x="2" y="146"/>
                      <a:pt x="0" y="151"/>
                      <a:pt x="0" y="156"/>
                    </a:cubicBezTo>
                    <a:cubicBezTo>
                      <a:pt x="0" y="161"/>
                      <a:pt x="2" y="166"/>
                      <a:pt x="4" y="170"/>
                    </a:cubicBezTo>
                    <a:cubicBezTo>
                      <a:pt x="6" y="174"/>
                      <a:pt x="9" y="178"/>
                      <a:pt x="13" y="180"/>
                    </a:cubicBezTo>
                    <a:cubicBezTo>
                      <a:pt x="16" y="183"/>
                      <a:pt x="20" y="185"/>
                      <a:pt x="25" y="187"/>
                    </a:cubicBezTo>
                    <a:cubicBezTo>
                      <a:pt x="30" y="189"/>
                      <a:pt x="35" y="190"/>
                      <a:pt x="39" y="191"/>
                    </a:cubicBezTo>
                    <a:cubicBezTo>
                      <a:pt x="44" y="192"/>
                      <a:pt x="48" y="192"/>
                      <a:pt x="53" y="192"/>
                    </a:cubicBezTo>
                    <a:cubicBezTo>
                      <a:pt x="74" y="192"/>
                      <a:pt x="90" y="187"/>
                      <a:pt x="101" y="177"/>
                    </a:cubicBezTo>
                    <a:cubicBezTo>
                      <a:pt x="112" y="167"/>
                      <a:pt x="118" y="157"/>
                      <a:pt x="118" y="144"/>
                    </a:cubicBezTo>
                    <a:cubicBezTo>
                      <a:pt x="118" y="140"/>
                      <a:pt x="117" y="136"/>
                      <a:pt x="116" y="132"/>
                    </a:cubicBezTo>
                    <a:cubicBezTo>
                      <a:pt x="114" y="128"/>
                      <a:pt x="113" y="125"/>
                      <a:pt x="111" y="122"/>
                    </a:cubicBezTo>
                    <a:close/>
                    <a:moveTo>
                      <a:pt x="66" y="80"/>
                    </a:moveTo>
                    <a:cubicBezTo>
                      <a:pt x="62" y="80"/>
                      <a:pt x="59" y="79"/>
                      <a:pt x="55" y="77"/>
                    </a:cubicBezTo>
                    <a:cubicBezTo>
                      <a:pt x="52" y="75"/>
                      <a:pt x="49" y="73"/>
                      <a:pt x="46" y="70"/>
                    </a:cubicBezTo>
                    <a:cubicBezTo>
                      <a:pt x="44" y="66"/>
                      <a:pt x="41" y="63"/>
                      <a:pt x="40" y="59"/>
                    </a:cubicBezTo>
                    <a:cubicBezTo>
                      <a:pt x="38" y="55"/>
                      <a:pt x="36" y="51"/>
                      <a:pt x="36" y="47"/>
                    </a:cubicBezTo>
                    <a:cubicBezTo>
                      <a:pt x="35" y="43"/>
                      <a:pt x="34" y="39"/>
                      <a:pt x="34" y="36"/>
                    </a:cubicBezTo>
                    <a:cubicBezTo>
                      <a:pt x="34" y="28"/>
                      <a:pt x="36" y="22"/>
                      <a:pt x="40" y="16"/>
                    </a:cubicBezTo>
                    <a:cubicBezTo>
                      <a:pt x="44" y="11"/>
                      <a:pt x="50" y="9"/>
                      <a:pt x="57" y="9"/>
                    </a:cubicBezTo>
                    <a:cubicBezTo>
                      <a:pt x="62" y="9"/>
                      <a:pt x="66" y="10"/>
                      <a:pt x="70" y="13"/>
                    </a:cubicBezTo>
                    <a:cubicBezTo>
                      <a:pt x="75" y="16"/>
                      <a:pt x="78" y="20"/>
                      <a:pt x="80" y="25"/>
                    </a:cubicBezTo>
                    <a:cubicBezTo>
                      <a:pt x="82" y="30"/>
                      <a:pt x="84" y="35"/>
                      <a:pt x="86" y="40"/>
                    </a:cubicBezTo>
                    <a:cubicBezTo>
                      <a:pt x="87" y="45"/>
                      <a:pt x="87" y="50"/>
                      <a:pt x="87" y="55"/>
                    </a:cubicBezTo>
                    <a:cubicBezTo>
                      <a:pt x="87" y="63"/>
                      <a:pt x="86" y="69"/>
                      <a:pt x="82" y="73"/>
                    </a:cubicBezTo>
                    <a:cubicBezTo>
                      <a:pt x="79" y="78"/>
                      <a:pt x="74" y="80"/>
                      <a:pt x="66" y="80"/>
                    </a:cubicBezTo>
                    <a:close/>
                    <a:moveTo>
                      <a:pt x="98" y="167"/>
                    </a:moveTo>
                    <a:cubicBezTo>
                      <a:pt x="96" y="171"/>
                      <a:pt x="93" y="173"/>
                      <a:pt x="90" y="175"/>
                    </a:cubicBezTo>
                    <a:cubicBezTo>
                      <a:pt x="86" y="177"/>
                      <a:pt x="82" y="179"/>
                      <a:pt x="78" y="180"/>
                    </a:cubicBezTo>
                    <a:cubicBezTo>
                      <a:pt x="74" y="181"/>
                      <a:pt x="70" y="181"/>
                      <a:pt x="65" y="181"/>
                    </a:cubicBezTo>
                    <a:cubicBezTo>
                      <a:pt x="60" y="181"/>
                      <a:pt x="55" y="181"/>
                      <a:pt x="50" y="180"/>
                    </a:cubicBezTo>
                    <a:cubicBezTo>
                      <a:pt x="46" y="178"/>
                      <a:pt x="41" y="177"/>
                      <a:pt x="36" y="174"/>
                    </a:cubicBezTo>
                    <a:cubicBezTo>
                      <a:pt x="32" y="172"/>
                      <a:pt x="28" y="169"/>
                      <a:pt x="26" y="165"/>
                    </a:cubicBezTo>
                    <a:cubicBezTo>
                      <a:pt x="23" y="161"/>
                      <a:pt x="22" y="156"/>
                      <a:pt x="22" y="151"/>
                    </a:cubicBezTo>
                    <a:cubicBezTo>
                      <a:pt x="22" y="146"/>
                      <a:pt x="23" y="142"/>
                      <a:pt x="25" y="138"/>
                    </a:cubicBezTo>
                    <a:cubicBezTo>
                      <a:pt x="27" y="135"/>
                      <a:pt x="30" y="132"/>
                      <a:pt x="33" y="130"/>
                    </a:cubicBezTo>
                    <a:cubicBezTo>
                      <a:pt x="36" y="128"/>
                      <a:pt x="40" y="126"/>
                      <a:pt x="44" y="124"/>
                    </a:cubicBezTo>
                    <a:cubicBezTo>
                      <a:pt x="48" y="123"/>
                      <a:pt x="52" y="122"/>
                      <a:pt x="56" y="122"/>
                    </a:cubicBezTo>
                    <a:cubicBezTo>
                      <a:pt x="60" y="121"/>
                      <a:pt x="65" y="121"/>
                      <a:pt x="69" y="121"/>
                    </a:cubicBezTo>
                    <a:cubicBezTo>
                      <a:pt x="71" y="121"/>
                      <a:pt x="73" y="121"/>
                      <a:pt x="74" y="121"/>
                    </a:cubicBezTo>
                    <a:cubicBezTo>
                      <a:pt x="75" y="121"/>
                      <a:pt x="76" y="122"/>
                      <a:pt x="78" y="123"/>
                    </a:cubicBezTo>
                    <a:cubicBezTo>
                      <a:pt x="80" y="125"/>
                      <a:pt x="81" y="126"/>
                      <a:pt x="82" y="126"/>
                    </a:cubicBezTo>
                    <a:cubicBezTo>
                      <a:pt x="82" y="127"/>
                      <a:pt x="84" y="127"/>
                      <a:pt x="85" y="129"/>
                    </a:cubicBezTo>
                    <a:cubicBezTo>
                      <a:pt x="87" y="130"/>
                      <a:pt x="88" y="131"/>
                      <a:pt x="89" y="132"/>
                    </a:cubicBezTo>
                    <a:cubicBezTo>
                      <a:pt x="90" y="132"/>
                      <a:pt x="91" y="133"/>
                      <a:pt x="92" y="135"/>
                    </a:cubicBezTo>
                    <a:cubicBezTo>
                      <a:pt x="94" y="136"/>
                      <a:pt x="95" y="137"/>
                      <a:pt x="95" y="138"/>
                    </a:cubicBezTo>
                    <a:cubicBezTo>
                      <a:pt x="96" y="139"/>
                      <a:pt x="97" y="140"/>
                      <a:pt x="98" y="142"/>
                    </a:cubicBezTo>
                    <a:cubicBezTo>
                      <a:pt x="99" y="143"/>
                      <a:pt x="99" y="144"/>
                      <a:pt x="100" y="145"/>
                    </a:cubicBezTo>
                    <a:cubicBezTo>
                      <a:pt x="100" y="147"/>
                      <a:pt x="100" y="148"/>
                      <a:pt x="101" y="150"/>
                    </a:cubicBezTo>
                    <a:cubicBezTo>
                      <a:pt x="101" y="151"/>
                      <a:pt x="101" y="153"/>
                      <a:pt x="101" y="154"/>
                    </a:cubicBezTo>
                    <a:cubicBezTo>
                      <a:pt x="101" y="159"/>
                      <a:pt x="100" y="163"/>
                      <a:pt x="98"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820622" y="2289471"/>
            <a:ext cx="1931759" cy="1932262"/>
            <a:chOff x="820622" y="2616036"/>
            <a:chExt cx="1931759" cy="1932262"/>
          </a:xfrm>
        </p:grpSpPr>
        <p:grpSp>
          <p:nvGrpSpPr>
            <p:cNvPr id="13" name="组合 12"/>
            <p:cNvGrpSpPr/>
            <p:nvPr/>
          </p:nvGrpSpPr>
          <p:grpSpPr>
            <a:xfrm>
              <a:off x="820622" y="2616036"/>
              <a:ext cx="1931759" cy="1932262"/>
              <a:chOff x="2539855" y="2733475"/>
              <a:chExt cx="1931759" cy="1932262"/>
            </a:xfrm>
          </p:grpSpPr>
          <p:sp>
            <p:nvSpPr>
              <p:cNvPr id="11" name="Oval 86"/>
              <p:cNvSpPr/>
              <p:nvPr/>
            </p:nvSpPr>
            <p:spPr bwMode="auto">
              <a:xfrm>
                <a:off x="2662047" y="2855695"/>
                <a:ext cx="1704836" cy="1705278"/>
              </a:xfrm>
              <a:prstGeom prst="ellipse">
                <a:avLst/>
              </a:prstGeom>
              <a:solidFill>
                <a:srgbClr val="91D5D2"/>
              </a:solidFill>
              <a:ln w="3175" cap="flat" cmpd="sng" algn="ctr">
                <a:noFill/>
                <a:prstDash val="solid"/>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sp>
            <p:nvSpPr>
              <p:cNvPr id="12" name="Oval 87"/>
              <p:cNvSpPr/>
              <p:nvPr/>
            </p:nvSpPr>
            <p:spPr bwMode="auto">
              <a:xfrm>
                <a:off x="2539855" y="2733475"/>
                <a:ext cx="1931759" cy="1932262"/>
              </a:xfrm>
              <a:prstGeom prst="ellipse">
                <a:avLst/>
              </a:prstGeom>
              <a:noFill/>
              <a:ln w="3175" cap="flat" cmpd="sng" algn="ctr">
                <a:solidFill>
                  <a:srgbClr val="91D5D2"/>
                </a:solidFill>
                <a:prstDash val="sysDash"/>
                <a:miter lim="800000"/>
              </a:ln>
              <a:effectLst/>
            </p:spPr>
            <p:txBody>
              <a:bodyPr anchor="ctr"/>
              <a:lstStyle/>
              <a:p>
                <a:pPr marL="0" marR="0" lvl="0" indent="0" algn="ctr" defTabSz="1828434" eaLnBrk="1" fontAlgn="auto" latinLnBrk="0" hangingPunct="1">
                  <a:lnSpc>
                    <a:spcPct val="100000"/>
                  </a:lnSpc>
                  <a:spcBef>
                    <a:spcPts val="0"/>
                  </a:spcBef>
                  <a:spcAft>
                    <a:spcPts val="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Lato Light"/>
                  <a:ea typeface="+mn-ea"/>
                  <a:cs typeface="+mn-cs"/>
                </a:endParaRPr>
              </a:p>
            </p:txBody>
          </p:sp>
        </p:grpSp>
        <p:sp>
          <p:nvSpPr>
            <p:cNvPr id="35" name="Freeform 134"/>
            <p:cNvSpPr>
              <a:spLocks/>
            </p:cNvSpPr>
            <p:nvPr/>
          </p:nvSpPr>
          <p:spPr bwMode="auto">
            <a:xfrm>
              <a:off x="1405092" y="3271236"/>
              <a:ext cx="762819" cy="621863"/>
            </a:xfrm>
            <a:custGeom>
              <a:avLst/>
              <a:gdLst>
                <a:gd name="T0" fmla="*/ 210 w 216"/>
                <a:gd name="T1" fmla="*/ 4 h 176"/>
                <a:gd name="T2" fmla="*/ 182 w 216"/>
                <a:gd name="T3" fmla="*/ 14 h 176"/>
                <a:gd name="T4" fmla="*/ 150 w 216"/>
                <a:gd name="T5" fmla="*/ 0 h 176"/>
                <a:gd name="T6" fmla="*/ 105 w 216"/>
                <a:gd name="T7" fmla="*/ 45 h 176"/>
                <a:gd name="T8" fmla="*/ 107 w 216"/>
                <a:gd name="T9" fmla="*/ 55 h 176"/>
                <a:gd name="T10" fmla="*/ 15 w 216"/>
                <a:gd name="T11" fmla="*/ 9 h 176"/>
                <a:gd name="T12" fmla="*/ 9 w 216"/>
                <a:gd name="T13" fmla="*/ 31 h 176"/>
                <a:gd name="T14" fmla="*/ 29 w 216"/>
                <a:gd name="T15" fmla="*/ 68 h 176"/>
                <a:gd name="T16" fmla="*/ 9 w 216"/>
                <a:gd name="T17" fmla="*/ 62 h 176"/>
                <a:gd name="T18" fmla="*/ 9 w 216"/>
                <a:gd name="T19" fmla="*/ 63 h 176"/>
                <a:gd name="T20" fmla="*/ 45 w 216"/>
                <a:gd name="T21" fmla="*/ 106 h 176"/>
                <a:gd name="T22" fmla="*/ 33 w 216"/>
                <a:gd name="T23" fmla="*/ 108 h 176"/>
                <a:gd name="T24" fmla="*/ 25 w 216"/>
                <a:gd name="T25" fmla="*/ 107 h 176"/>
                <a:gd name="T26" fmla="*/ 66 w 216"/>
                <a:gd name="T27" fmla="*/ 138 h 176"/>
                <a:gd name="T28" fmla="*/ 11 w 216"/>
                <a:gd name="T29" fmla="*/ 156 h 176"/>
                <a:gd name="T30" fmla="*/ 0 w 216"/>
                <a:gd name="T31" fmla="*/ 156 h 176"/>
                <a:gd name="T32" fmla="*/ 68 w 216"/>
                <a:gd name="T33" fmla="*/ 176 h 176"/>
                <a:gd name="T34" fmla="*/ 194 w 216"/>
                <a:gd name="T35" fmla="*/ 50 h 176"/>
                <a:gd name="T36" fmla="*/ 194 w 216"/>
                <a:gd name="T37" fmla="*/ 44 h 176"/>
                <a:gd name="T38" fmla="*/ 216 w 216"/>
                <a:gd name="T39" fmla="*/ 21 h 176"/>
                <a:gd name="T40" fmla="*/ 191 w 216"/>
                <a:gd name="T41" fmla="*/ 28 h 176"/>
                <a:gd name="T42" fmla="*/ 210 w 216"/>
                <a:gd name="T43" fmla="*/ 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 h="176">
                  <a:moveTo>
                    <a:pt x="210" y="4"/>
                  </a:moveTo>
                  <a:cubicBezTo>
                    <a:pt x="202" y="9"/>
                    <a:pt x="192" y="12"/>
                    <a:pt x="182" y="14"/>
                  </a:cubicBezTo>
                  <a:cubicBezTo>
                    <a:pt x="174" y="6"/>
                    <a:pt x="162" y="0"/>
                    <a:pt x="150" y="0"/>
                  </a:cubicBezTo>
                  <a:cubicBezTo>
                    <a:pt x="125" y="0"/>
                    <a:pt x="105" y="20"/>
                    <a:pt x="105" y="45"/>
                  </a:cubicBezTo>
                  <a:cubicBezTo>
                    <a:pt x="105" y="48"/>
                    <a:pt x="106" y="52"/>
                    <a:pt x="107" y="55"/>
                  </a:cubicBezTo>
                  <a:cubicBezTo>
                    <a:pt x="70" y="53"/>
                    <a:pt x="37" y="35"/>
                    <a:pt x="15" y="9"/>
                  </a:cubicBezTo>
                  <a:cubicBezTo>
                    <a:pt x="12" y="15"/>
                    <a:pt x="9" y="23"/>
                    <a:pt x="9" y="31"/>
                  </a:cubicBezTo>
                  <a:cubicBezTo>
                    <a:pt x="9" y="46"/>
                    <a:pt x="17" y="60"/>
                    <a:pt x="29" y="68"/>
                  </a:cubicBezTo>
                  <a:cubicBezTo>
                    <a:pt x="22" y="67"/>
                    <a:pt x="15" y="65"/>
                    <a:pt x="9" y="62"/>
                  </a:cubicBezTo>
                  <a:cubicBezTo>
                    <a:pt x="9" y="62"/>
                    <a:pt x="9" y="62"/>
                    <a:pt x="9" y="63"/>
                  </a:cubicBezTo>
                  <a:cubicBezTo>
                    <a:pt x="9" y="84"/>
                    <a:pt x="24" y="102"/>
                    <a:pt x="45" y="106"/>
                  </a:cubicBezTo>
                  <a:cubicBezTo>
                    <a:pt x="41" y="107"/>
                    <a:pt x="37" y="108"/>
                    <a:pt x="33" y="108"/>
                  </a:cubicBezTo>
                  <a:cubicBezTo>
                    <a:pt x="30" y="108"/>
                    <a:pt x="27" y="107"/>
                    <a:pt x="25" y="107"/>
                  </a:cubicBezTo>
                  <a:cubicBezTo>
                    <a:pt x="30" y="124"/>
                    <a:pt x="47" y="137"/>
                    <a:pt x="66" y="138"/>
                  </a:cubicBezTo>
                  <a:cubicBezTo>
                    <a:pt x="51" y="149"/>
                    <a:pt x="32" y="156"/>
                    <a:pt x="11" y="156"/>
                  </a:cubicBezTo>
                  <a:cubicBezTo>
                    <a:pt x="7" y="156"/>
                    <a:pt x="4" y="156"/>
                    <a:pt x="0" y="156"/>
                  </a:cubicBezTo>
                  <a:cubicBezTo>
                    <a:pt x="20" y="168"/>
                    <a:pt x="43" y="176"/>
                    <a:pt x="68" y="176"/>
                  </a:cubicBezTo>
                  <a:cubicBezTo>
                    <a:pt x="150" y="176"/>
                    <a:pt x="194" y="108"/>
                    <a:pt x="194" y="50"/>
                  </a:cubicBezTo>
                  <a:cubicBezTo>
                    <a:pt x="194" y="48"/>
                    <a:pt x="194" y="46"/>
                    <a:pt x="194" y="44"/>
                  </a:cubicBezTo>
                  <a:cubicBezTo>
                    <a:pt x="203" y="38"/>
                    <a:pt x="210" y="30"/>
                    <a:pt x="216" y="21"/>
                  </a:cubicBezTo>
                  <a:cubicBezTo>
                    <a:pt x="208" y="25"/>
                    <a:pt x="200" y="27"/>
                    <a:pt x="191" y="28"/>
                  </a:cubicBezTo>
                  <a:cubicBezTo>
                    <a:pt x="200" y="23"/>
                    <a:pt x="207" y="14"/>
                    <a:pt x="210"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文本框 55"/>
          <p:cNvSpPr txBox="1"/>
          <p:nvPr/>
        </p:nvSpPr>
        <p:spPr>
          <a:xfrm>
            <a:off x="419272" y="4759718"/>
            <a:ext cx="2734457" cy="127727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rgbClr val="91D5D2"/>
                </a:solidFill>
                <a:latin typeface="Century Gothic" pitchFamily="34" charset="0"/>
              </a:rPr>
              <a:t>Add Your Title</a:t>
            </a:r>
          </a:p>
          <a:p>
            <a:pPr algn="ctr">
              <a:lnSpc>
                <a:spcPct val="100000"/>
              </a:lnSpc>
            </a:pPr>
            <a:endParaRPr lang="en-US" altLang="zh-CN" sz="300" b="1" dirty="0">
              <a:solidFill>
                <a:schemeClr val="bg1">
                  <a:lumMod val="50000"/>
                </a:schemeClr>
              </a:solidFill>
              <a:latin typeface="Century Gothic" pitchFamily="34" charset="0"/>
            </a:endParaRPr>
          </a:p>
          <a:p>
            <a:pPr algn="ct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41" name="文本框 55"/>
          <p:cNvSpPr txBox="1"/>
          <p:nvPr/>
        </p:nvSpPr>
        <p:spPr>
          <a:xfrm>
            <a:off x="3301002" y="4759718"/>
            <a:ext cx="2734457" cy="127727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rgbClr val="F86A62"/>
                </a:solidFill>
                <a:latin typeface="Century Gothic" pitchFamily="34" charset="0"/>
              </a:rPr>
              <a:t>Add Your Title</a:t>
            </a:r>
          </a:p>
          <a:p>
            <a:pPr algn="ctr">
              <a:lnSpc>
                <a:spcPct val="100000"/>
              </a:lnSpc>
            </a:pPr>
            <a:endParaRPr lang="en-US" altLang="zh-CN" sz="300" b="1" dirty="0">
              <a:solidFill>
                <a:schemeClr val="bg1">
                  <a:lumMod val="50000"/>
                </a:schemeClr>
              </a:solidFill>
              <a:latin typeface="Century Gothic" pitchFamily="34" charset="0"/>
            </a:endParaRPr>
          </a:p>
          <a:p>
            <a:pPr algn="ct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42" name="文本框 55"/>
          <p:cNvSpPr txBox="1"/>
          <p:nvPr/>
        </p:nvSpPr>
        <p:spPr>
          <a:xfrm>
            <a:off x="6165270" y="4759718"/>
            <a:ext cx="2734457" cy="127727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rgbClr val="3C81B5"/>
                </a:solidFill>
                <a:latin typeface="Century Gothic" pitchFamily="34" charset="0"/>
              </a:rPr>
              <a:t>Add Your Title</a:t>
            </a:r>
          </a:p>
          <a:p>
            <a:pPr algn="ctr">
              <a:lnSpc>
                <a:spcPct val="100000"/>
              </a:lnSpc>
            </a:pPr>
            <a:endParaRPr lang="en-US" altLang="zh-CN" sz="300" b="1" dirty="0">
              <a:solidFill>
                <a:schemeClr val="bg1">
                  <a:lumMod val="50000"/>
                </a:schemeClr>
              </a:solidFill>
              <a:latin typeface="Century Gothic" pitchFamily="34" charset="0"/>
            </a:endParaRPr>
          </a:p>
          <a:p>
            <a:pPr algn="ct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43" name="文本框 55"/>
          <p:cNvSpPr txBox="1"/>
          <p:nvPr/>
        </p:nvSpPr>
        <p:spPr>
          <a:xfrm>
            <a:off x="9047000" y="4759718"/>
            <a:ext cx="2734457" cy="1277273"/>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rgbClr val="FFC425"/>
                </a:solidFill>
                <a:latin typeface="Century Gothic" pitchFamily="34" charset="0"/>
              </a:rPr>
              <a:t>Add Your Title</a:t>
            </a:r>
          </a:p>
          <a:p>
            <a:pPr algn="ctr">
              <a:lnSpc>
                <a:spcPct val="100000"/>
              </a:lnSpc>
            </a:pPr>
            <a:endParaRPr lang="en-US" altLang="zh-CN" sz="300" b="1" dirty="0">
              <a:solidFill>
                <a:schemeClr val="bg1">
                  <a:lumMod val="50000"/>
                </a:schemeClr>
              </a:solidFill>
              <a:latin typeface="Century Gothic" pitchFamily="34" charset="0"/>
            </a:endParaRPr>
          </a:p>
          <a:p>
            <a:pPr algn="ctr">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659411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500" fill="hold"/>
                                        <p:tgtEl>
                                          <p:spTgt spid="38"/>
                                        </p:tgtEl>
                                        <p:attrNameLst>
                                          <p:attrName>ppt_w</p:attrName>
                                        </p:attrNameLst>
                                      </p:cBhvr>
                                      <p:tavLst>
                                        <p:tav tm="0">
                                          <p:val>
                                            <p:fltVal val="0"/>
                                          </p:val>
                                        </p:tav>
                                        <p:tav tm="100000">
                                          <p:val>
                                            <p:strVal val="#ppt_w"/>
                                          </p:val>
                                        </p:tav>
                                      </p:tavLst>
                                    </p:anim>
                                    <p:anim calcmode="lin" valueType="num">
                                      <p:cBhvr>
                                        <p:cTn id="35" dur="500" fill="hold"/>
                                        <p:tgtEl>
                                          <p:spTgt spid="38"/>
                                        </p:tgtEl>
                                        <p:attrNameLst>
                                          <p:attrName>ppt_h</p:attrName>
                                        </p:attrNameLst>
                                      </p:cBhvr>
                                      <p:tavLst>
                                        <p:tav tm="0">
                                          <p:val>
                                            <p:fltVal val="0"/>
                                          </p:val>
                                        </p:tav>
                                        <p:tav tm="100000">
                                          <p:val>
                                            <p:strVal val="#ppt_h"/>
                                          </p:val>
                                        </p:tav>
                                      </p:tavLst>
                                    </p:anim>
                                    <p:animEffect transition="in" filter="fade">
                                      <p:cBhvr>
                                        <p:cTn id="36" dur="500"/>
                                        <p:tgtEl>
                                          <p:spTgt spid="38"/>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42" presetClass="entr" presetSubtype="0"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42" presetClass="entr" presetSubtype="0"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anim calcmode="lin" valueType="num">
                                      <p:cBhvr>
                                        <p:cTn id="65" dur="500" fill="hold"/>
                                        <p:tgtEl>
                                          <p:spTgt spid="43"/>
                                        </p:tgtEl>
                                        <p:attrNameLst>
                                          <p:attrName>ppt_x</p:attrName>
                                        </p:attrNameLst>
                                      </p:cBhvr>
                                      <p:tavLst>
                                        <p:tav tm="0">
                                          <p:val>
                                            <p:strVal val="#ppt_x"/>
                                          </p:val>
                                        </p:tav>
                                        <p:tav tm="100000">
                                          <p:val>
                                            <p:strVal val="#ppt_x"/>
                                          </p:val>
                                        </p:tav>
                                      </p:tavLst>
                                    </p:anim>
                                    <p:anim calcmode="lin" valueType="num">
                                      <p:cBhvr>
                                        <p:cTn id="66"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animBg="1"/>
      <p:bldP spid="40" grpId="0"/>
      <p:bldP spid="41" grpId="0"/>
      <p:bldP spid="42"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70247"/>
            <a:ext cx="1080000" cy="524950"/>
            <a:chOff x="0" y="228650"/>
            <a:chExt cx="1080000" cy="524950"/>
          </a:xfrm>
        </p:grpSpPr>
        <p:sp>
          <p:nvSpPr>
            <p:cNvPr id="5" name="矩形 4"/>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10" name="矩形 9"/>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grpSp>
        <p:nvGrpSpPr>
          <p:cNvPr id="11" name="组合 10"/>
          <p:cNvGrpSpPr/>
          <p:nvPr/>
        </p:nvGrpSpPr>
        <p:grpSpPr>
          <a:xfrm>
            <a:off x="343407" y="2066945"/>
            <a:ext cx="6128832" cy="3506192"/>
            <a:chOff x="2436857" y="2031694"/>
            <a:chExt cx="6872235" cy="3931480"/>
          </a:xfrm>
        </p:grpSpPr>
        <p:pic>
          <p:nvPicPr>
            <p:cNvPr id="1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36857" y="2031694"/>
              <a:ext cx="6872235" cy="3931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descr="D:\Users\zyf\Desktop\常用\背景 花纹 图片\@多吉-高清楼宇素材  (100)\@多吉-高清楼宇素材  (76).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280589" y="2254250"/>
              <a:ext cx="5184771" cy="316289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组合 1"/>
          <p:cNvGrpSpPr/>
          <p:nvPr/>
        </p:nvGrpSpPr>
        <p:grpSpPr>
          <a:xfrm>
            <a:off x="6986443" y="2184138"/>
            <a:ext cx="612000" cy="612000"/>
            <a:chOff x="7153289" y="2107070"/>
            <a:chExt cx="612000" cy="612000"/>
          </a:xfrm>
        </p:grpSpPr>
        <p:sp>
          <p:nvSpPr>
            <p:cNvPr id="17" name="椭圆 16"/>
            <p:cNvSpPr/>
            <p:nvPr/>
          </p:nvSpPr>
          <p:spPr>
            <a:xfrm>
              <a:off x="7153289" y="2107070"/>
              <a:ext cx="612000" cy="612000"/>
            </a:xfrm>
            <a:prstGeom prst="ellipse">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8" name="Group 80"/>
            <p:cNvGrpSpPr/>
            <p:nvPr/>
          </p:nvGrpSpPr>
          <p:grpSpPr>
            <a:xfrm>
              <a:off x="7311335" y="2307115"/>
              <a:ext cx="295908" cy="211910"/>
              <a:chOff x="2566497" y="2332666"/>
              <a:chExt cx="321832" cy="230473"/>
            </a:xfrm>
            <a:solidFill>
              <a:schemeClr val="bg1"/>
            </a:solidFill>
          </p:grpSpPr>
          <p:sp>
            <p:nvSpPr>
              <p:cNvPr id="19" name="Freeform 49"/>
              <p:cNvSpPr>
                <a:spLocks/>
              </p:cNvSpPr>
              <p:nvPr/>
            </p:nvSpPr>
            <p:spPr bwMode="auto">
              <a:xfrm>
                <a:off x="2566497" y="2332666"/>
                <a:ext cx="180641" cy="23047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50"/>
              <p:cNvSpPr>
                <a:spLocks/>
              </p:cNvSpPr>
              <p:nvPr/>
            </p:nvSpPr>
            <p:spPr bwMode="auto">
              <a:xfrm>
                <a:off x="2769977" y="2390804"/>
                <a:ext cx="58137" cy="114199"/>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51"/>
              <p:cNvSpPr>
                <a:spLocks/>
              </p:cNvSpPr>
              <p:nvPr/>
            </p:nvSpPr>
            <p:spPr bwMode="auto">
              <a:xfrm>
                <a:off x="2794893" y="2336819"/>
                <a:ext cx="93436" cy="224244"/>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16" name="文本框 56"/>
          <p:cNvSpPr txBox="1"/>
          <p:nvPr/>
        </p:nvSpPr>
        <p:spPr>
          <a:xfrm>
            <a:off x="7720708" y="2066945"/>
            <a:ext cx="3544700" cy="846386"/>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23" name="文本框 56"/>
          <p:cNvSpPr txBox="1"/>
          <p:nvPr/>
        </p:nvSpPr>
        <p:spPr>
          <a:xfrm>
            <a:off x="7720708" y="3352035"/>
            <a:ext cx="3544700" cy="846386"/>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grpSp>
        <p:nvGrpSpPr>
          <p:cNvPr id="3" name="组合 2"/>
          <p:cNvGrpSpPr/>
          <p:nvPr/>
        </p:nvGrpSpPr>
        <p:grpSpPr>
          <a:xfrm>
            <a:off x="6986443" y="3469228"/>
            <a:ext cx="612000" cy="612000"/>
            <a:chOff x="7153289" y="3392161"/>
            <a:chExt cx="612000" cy="612000"/>
          </a:xfrm>
        </p:grpSpPr>
        <p:sp>
          <p:nvSpPr>
            <p:cNvPr id="25" name="椭圆 24"/>
            <p:cNvSpPr/>
            <p:nvPr/>
          </p:nvSpPr>
          <p:spPr>
            <a:xfrm>
              <a:off x="7153289" y="3392161"/>
              <a:ext cx="612000" cy="612000"/>
            </a:xfrm>
            <a:prstGeom prst="ellips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Freeform 100"/>
            <p:cNvSpPr>
              <a:spLocks/>
            </p:cNvSpPr>
            <p:nvPr/>
          </p:nvSpPr>
          <p:spPr bwMode="auto">
            <a:xfrm>
              <a:off x="7323744" y="3545433"/>
              <a:ext cx="271090" cy="305456"/>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28" name="文本框 56"/>
          <p:cNvSpPr txBox="1"/>
          <p:nvPr/>
        </p:nvSpPr>
        <p:spPr>
          <a:xfrm>
            <a:off x="7720708" y="4637126"/>
            <a:ext cx="3544700" cy="846386"/>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grpSp>
        <p:nvGrpSpPr>
          <p:cNvPr id="32" name="组合 31"/>
          <p:cNvGrpSpPr/>
          <p:nvPr/>
        </p:nvGrpSpPr>
        <p:grpSpPr>
          <a:xfrm>
            <a:off x="6986443" y="4754319"/>
            <a:ext cx="612000" cy="612000"/>
            <a:chOff x="7153289" y="4677251"/>
            <a:chExt cx="612000" cy="612000"/>
          </a:xfrm>
        </p:grpSpPr>
        <p:sp>
          <p:nvSpPr>
            <p:cNvPr id="30" name="椭圆 29"/>
            <p:cNvSpPr/>
            <p:nvPr/>
          </p:nvSpPr>
          <p:spPr>
            <a:xfrm>
              <a:off x="7153289" y="4677251"/>
              <a:ext cx="612000" cy="612000"/>
            </a:xfrm>
            <a:prstGeom prst="ellipse">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Freeform 31"/>
            <p:cNvSpPr>
              <a:spLocks/>
            </p:cNvSpPr>
            <p:nvPr/>
          </p:nvSpPr>
          <p:spPr bwMode="auto">
            <a:xfrm>
              <a:off x="7338061" y="4862022"/>
              <a:ext cx="242456" cy="242458"/>
            </a:xfrm>
            <a:custGeom>
              <a:avLst/>
              <a:gdLst/>
              <a:ahLst/>
              <a:cxnLst>
                <a:cxn ang="0">
                  <a:pos x="253" y="201"/>
                </a:cxn>
                <a:cxn ang="0">
                  <a:pos x="250" y="212"/>
                </a:cxn>
                <a:cxn ang="0">
                  <a:pos x="214" y="246"/>
                </a:cxn>
                <a:cxn ang="0">
                  <a:pos x="208" y="252"/>
                </a:cxn>
                <a:cxn ang="0">
                  <a:pos x="201" y="254"/>
                </a:cxn>
                <a:cxn ang="0">
                  <a:pos x="199" y="254"/>
                </a:cxn>
                <a:cxn ang="0">
                  <a:pos x="195" y="254"/>
                </a:cxn>
                <a:cxn ang="0">
                  <a:pos x="179" y="252"/>
                </a:cxn>
                <a:cxn ang="0">
                  <a:pos x="150" y="245"/>
                </a:cxn>
                <a:cxn ang="0">
                  <a:pos x="134" y="236"/>
                </a:cxn>
                <a:cxn ang="0">
                  <a:pos x="114" y="223"/>
                </a:cxn>
                <a:cxn ang="0">
                  <a:pos x="69" y="187"/>
                </a:cxn>
                <a:cxn ang="0">
                  <a:pos x="52" y="169"/>
                </a:cxn>
                <a:cxn ang="0">
                  <a:pos x="38" y="150"/>
                </a:cxn>
                <a:cxn ang="0">
                  <a:pos x="18" y="120"/>
                </a:cxn>
                <a:cxn ang="0">
                  <a:pos x="11" y="105"/>
                </a:cxn>
                <a:cxn ang="0">
                  <a:pos x="7" y="92"/>
                </a:cxn>
                <a:cxn ang="0">
                  <a:pos x="1" y="72"/>
                </a:cxn>
                <a:cxn ang="0">
                  <a:pos x="0" y="60"/>
                </a:cxn>
                <a:cxn ang="0">
                  <a:pos x="1" y="54"/>
                </a:cxn>
                <a:cxn ang="0">
                  <a:pos x="3" y="47"/>
                </a:cxn>
                <a:cxn ang="0">
                  <a:pos x="43" y="5"/>
                </a:cxn>
                <a:cxn ang="0">
                  <a:pos x="47" y="2"/>
                </a:cxn>
                <a:cxn ang="0">
                  <a:pos x="52" y="0"/>
                </a:cxn>
                <a:cxn ang="0">
                  <a:pos x="58" y="4"/>
                </a:cxn>
                <a:cxn ang="0">
                  <a:pos x="63" y="7"/>
                </a:cxn>
                <a:cxn ang="0">
                  <a:pos x="92" y="62"/>
                </a:cxn>
                <a:cxn ang="0">
                  <a:pos x="92" y="72"/>
                </a:cxn>
                <a:cxn ang="0">
                  <a:pos x="90" y="76"/>
                </a:cxn>
                <a:cxn ang="0">
                  <a:pos x="76" y="94"/>
                </a:cxn>
                <a:cxn ang="0">
                  <a:pos x="74" y="96"/>
                </a:cxn>
                <a:cxn ang="0">
                  <a:pos x="74" y="98"/>
                </a:cxn>
                <a:cxn ang="0">
                  <a:pos x="79" y="110"/>
                </a:cxn>
                <a:cxn ang="0">
                  <a:pos x="88" y="125"/>
                </a:cxn>
                <a:cxn ang="0">
                  <a:pos x="96" y="136"/>
                </a:cxn>
                <a:cxn ang="0">
                  <a:pos x="108" y="147"/>
                </a:cxn>
                <a:cxn ang="0">
                  <a:pos x="128" y="167"/>
                </a:cxn>
                <a:cxn ang="0">
                  <a:pos x="145" y="176"/>
                </a:cxn>
                <a:cxn ang="0">
                  <a:pos x="154" y="181"/>
                </a:cxn>
                <a:cxn ang="0">
                  <a:pos x="157" y="181"/>
                </a:cxn>
                <a:cxn ang="0">
                  <a:pos x="159" y="181"/>
                </a:cxn>
                <a:cxn ang="0">
                  <a:pos x="177" y="165"/>
                </a:cxn>
                <a:cxn ang="0">
                  <a:pos x="181" y="161"/>
                </a:cxn>
                <a:cxn ang="0">
                  <a:pos x="188" y="159"/>
                </a:cxn>
                <a:cxn ang="0">
                  <a:pos x="195" y="161"/>
                </a:cxn>
                <a:cxn ang="0">
                  <a:pos x="248" y="192"/>
                </a:cxn>
                <a:cxn ang="0">
                  <a:pos x="253" y="201"/>
                </a:cxn>
              </a:cxnLst>
              <a:rect l="0" t="0" r="r" b="b"/>
              <a:pathLst>
                <a:path w="253" h="254">
                  <a:moveTo>
                    <a:pt x="253" y="201"/>
                  </a:moveTo>
                  <a:lnTo>
                    <a:pt x="253" y="201"/>
                  </a:lnTo>
                  <a:lnTo>
                    <a:pt x="253" y="207"/>
                  </a:lnTo>
                  <a:lnTo>
                    <a:pt x="250" y="212"/>
                  </a:lnTo>
                  <a:lnTo>
                    <a:pt x="214" y="246"/>
                  </a:lnTo>
                  <a:lnTo>
                    <a:pt x="214" y="246"/>
                  </a:lnTo>
                  <a:lnTo>
                    <a:pt x="208" y="252"/>
                  </a:lnTo>
                  <a:lnTo>
                    <a:pt x="208" y="252"/>
                  </a:lnTo>
                  <a:lnTo>
                    <a:pt x="201" y="254"/>
                  </a:lnTo>
                  <a:lnTo>
                    <a:pt x="201" y="254"/>
                  </a:lnTo>
                  <a:lnTo>
                    <a:pt x="199" y="254"/>
                  </a:lnTo>
                  <a:lnTo>
                    <a:pt x="199" y="254"/>
                  </a:lnTo>
                  <a:lnTo>
                    <a:pt x="195" y="254"/>
                  </a:lnTo>
                  <a:lnTo>
                    <a:pt x="195" y="254"/>
                  </a:lnTo>
                  <a:lnTo>
                    <a:pt x="179" y="252"/>
                  </a:lnTo>
                  <a:lnTo>
                    <a:pt x="179" y="252"/>
                  </a:lnTo>
                  <a:lnTo>
                    <a:pt x="166" y="250"/>
                  </a:lnTo>
                  <a:lnTo>
                    <a:pt x="150" y="245"/>
                  </a:lnTo>
                  <a:lnTo>
                    <a:pt x="150" y="245"/>
                  </a:lnTo>
                  <a:lnTo>
                    <a:pt x="134" y="236"/>
                  </a:lnTo>
                  <a:lnTo>
                    <a:pt x="114" y="223"/>
                  </a:lnTo>
                  <a:lnTo>
                    <a:pt x="114" y="223"/>
                  </a:lnTo>
                  <a:lnTo>
                    <a:pt x="92" y="207"/>
                  </a:lnTo>
                  <a:lnTo>
                    <a:pt x="69" y="187"/>
                  </a:lnTo>
                  <a:lnTo>
                    <a:pt x="69" y="187"/>
                  </a:lnTo>
                  <a:lnTo>
                    <a:pt x="52" y="169"/>
                  </a:lnTo>
                  <a:lnTo>
                    <a:pt x="38" y="150"/>
                  </a:lnTo>
                  <a:lnTo>
                    <a:pt x="38" y="150"/>
                  </a:lnTo>
                  <a:lnTo>
                    <a:pt x="27" y="134"/>
                  </a:lnTo>
                  <a:lnTo>
                    <a:pt x="18" y="120"/>
                  </a:lnTo>
                  <a:lnTo>
                    <a:pt x="18" y="120"/>
                  </a:lnTo>
                  <a:lnTo>
                    <a:pt x="11" y="105"/>
                  </a:lnTo>
                  <a:lnTo>
                    <a:pt x="7" y="92"/>
                  </a:lnTo>
                  <a:lnTo>
                    <a:pt x="7" y="92"/>
                  </a:lnTo>
                  <a:lnTo>
                    <a:pt x="1" y="72"/>
                  </a:lnTo>
                  <a:lnTo>
                    <a:pt x="1" y="72"/>
                  </a:lnTo>
                  <a:lnTo>
                    <a:pt x="0" y="60"/>
                  </a:lnTo>
                  <a:lnTo>
                    <a:pt x="0" y="60"/>
                  </a:lnTo>
                  <a:lnTo>
                    <a:pt x="1" y="54"/>
                  </a:lnTo>
                  <a:lnTo>
                    <a:pt x="1" y="54"/>
                  </a:lnTo>
                  <a:lnTo>
                    <a:pt x="3" y="47"/>
                  </a:lnTo>
                  <a:lnTo>
                    <a:pt x="3" y="47"/>
                  </a:lnTo>
                  <a:lnTo>
                    <a:pt x="7" y="40"/>
                  </a:lnTo>
                  <a:lnTo>
                    <a:pt x="43" y="5"/>
                  </a:lnTo>
                  <a:lnTo>
                    <a:pt x="43" y="5"/>
                  </a:lnTo>
                  <a:lnTo>
                    <a:pt x="47" y="2"/>
                  </a:lnTo>
                  <a:lnTo>
                    <a:pt x="52" y="0"/>
                  </a:lnTo>
                  <a:lnTo>
                    <a:pt x="52" y="0"/>
                  </a:lnTo>
                  <a:lnTo>
                    <a:pt x="56" y="2"/>
                  </a:lnTo>
                  <a:lnTo>
                    <a:pt x="58" y="4"/>
                  </a:lnTo>
                  <a:lnTo>
                    <a:pt x="58" y="4"/>
                  </a:lnTo>
                  <a:lnTo>
                    <a:pt x="63" y="7"/>
                  </a:lnTo>
                  <a:lnTo>
                    <a:pt x="92" y="62"/>
                  </a:lnTo>
                  <a:lnTo>
                    <a:pt x="92" y="62"/>
                  </a:lnTo>
                  <a:lnTo>
                    <a:pt x="92" y="67"/>
                  </a:lnTo>
                  <a:lnTo>
                    <a:pt x="92" y="72"/>
                  </a:lnTo>
                  <a:lnTo>
                    <a:pt x="92" y="72"/>
                  </a:lnTo>
                  <a:lnTo>
                    <a:pt x="90" y="76"/>
                  </a:lnTo>
                  <a:lnTo>
                    <a:pt x="88" y="80"/>
                  </a:lnTo>
                  <a:lnTo>
                    <a:pt x="76" y="94"/>
                  </a:lnTo>
                  <a:lnTo>
                    <a:pt x="76" y="94"/>
                  </a:lnTo>
                  <a:lnTo>
                    <a:pt x="74" y="96"/>
                  </a:lnTo>
                  <a:lnTo>
                    <a:pt x="74" y="96"/>
                  </a:lnTo>
                  <a:lnTo>
                    <a:pt x="74" y="98"/>
                  </a:lnTo>
                  <a:lnTo>
                    <a:pt x="74" y="98"/>
                  </a:lnTo>
                  <a:lnTo>
                    <a:pt x="79" y="110"/>
                  </a:lnTo>
                  <a:lnTo>
                    <a:pt x="79" y="110"/>
                  </a:lnTo>
                  <a:lnTo>
                    <a:pt x="88" y="125"/>
                  </a:lnTo>
                  <a:lnTo>
                    <a:pt x="88" y="125"/>
                  </a:lnTo>
                  <a:lnTo>
                    <a:pt x="96" y="136"/>
                  </a:lnTo>
                  <a:lnTo>
                    <a:pt x="108" y="147"/>
                  </a:lnTo>
                  <a:lnTo>
                    <a:pt x="108" y="147"/>
                  </a:lnTo>
                  <a:lnTo>
                    <a:pt x="119" y="158"/>
                  </a:lnTo>
                  <a:lnTo>
                    <a:pt x="128" y="167"/>
                  </a:lnTo>
                  <a:lnTo>
                    <a:pt x="128" y="167"/>
                  </a:lnTo>
                  <a:lnTo>
                    <a:pt x="145" y="176"/>
                  </a:lnTo>
                  <a:lnTo>
                    <a:pt x="145" y="176"/>
                  </a:lnTo>
                  <a:lnTo>
                    <a:pt x="154" y="181"/>
                  </a:lnTo>
                  <a:lnTo>
                    <a:pt x="157" y="181"/>
                  </a:lnTo>
                  <a:lnTo>
                    <a:pt x="157" y="181"/>
                  </a:lnTo>
                  <a:lnTo>
                    <a:pt x="159" y="181"/>
                  </a:lnTo>
                  <a:lnTo>
                    <a:pt x="159" y="181"/>
                  </a:lnTo>
                  <a:lnTo>
                    <a:pt x="161" y="179"/>
                  </a:lnTo>
                  <a:lnTo>
                    <a:pt x="177" y="165"/>
                  </a:lnTo>
                  <a:lnTo>
                    <a:pt x="177" y="165"/>
                  </a:lnTo>
                  <a:lnTo>
                    <a:pt x="181" y="161"/>
                  </a:lnTo>
                  <a:lnTo>
                    <a:pt x="188" y="159"/>
                  </a:lnTo>
                  <a:lnTo>
                    <a:pt x="188" y="159"/>
                  </a:lnTo>
                  <a:lnTo>
                    <a:pt x="195" y="161"/>
                  </a:lnTo>
                  <a:lnTo>
                    <a:pt x="195" y="161"/>
                  </a:lnTo>
                  <a:lnTo>
                    <a:pt x="248" y="192"/>
                  </a:lnTo>
                  <a:lnTo>
                    <a:pt x="248" y="192"/>
                  </a:lnTo>
                  <a:lnTo>
                    <a:pt x="252" y="196"/>
                  </a:lnTo>
                  <a:lnTo>
                    <a:pt x="253" y="201"/>
                  </a:lnTo>
                  <a:lnTo>
                    <a:pt x="253" y="2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3107529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500"/>
                                        <p:tgtEl>
                                          <p:spTgt spid="23"/>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6" grpId="0"/>
      <p:bldP spid="23"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6"/>
          <p:cNvSpPr txBox="1"/>
          <p:nvPr/>
        </p:nvSpPr>
        <p:spPr>
          <a:xfrm>
            <a:off x="3341090" y="493952"/>
            <a:ext cx="5509820" cy="1107996"/>
          </a:xfrm>
          <a:prstGeom prst="rect">
            <a:avLst/>
          </a:prstGeom>
          <a:noFill/>
        </p:spPr>
        <p:txBody>
          <a:bodyPr wrap="square" rtlCol="0">
            <a:spAutoFit/>
          </a:bodyPr>
          <a:lstStyle/>
          <a:p>
            <a:pPr algn="ctr"/>
            <a:r>
              <a:rPr lang="en-US" altLang="zh-CN" sz="6600" b="1" dirty="0" smtClean="0">
                <a:solidFill>
                  <a:schemeClr val="tx1">
                    <a:lumMod val="50000"/>
                    <a:lumOff val="50000"/>
                  </a:schemeClr>
                </a:solidFill>
                <a:latin typeface="HelveNueThin" pitchFamily="2" charset="0"/>
                <a:ea typeface="张海山锐谐体" pitchFamily="2" charset="-122"/>
              </a:rPr>
              <a:t>CONTENTS</a:t>
            </a:r>
            <a:endParaRPr lang="en-US" altLang="zh-CN" sz="6600" b="1" dirty="0">
              <a:solidFill>
                <a:schemeClr val="tx1">
                  <a:lumMod val="50000"/>
                  <a:lumOff val="50000"/>
                </a:schemeClr>
              </a:solidFill>
              <a:latin typeface="HelveNueThin" pitchFamily="2" charset="0"/>
              <a:ea typeface="张海山锐谐体" pitchFamily="2" charset="-122"/>
            </a:endParaRPr>
          </a:p>
        </p:txBody>
      </p:sp>
      <p:sp>
        <p:nvSpPr>
          <p:cNvPr id="4" name="矩形 3"/>
          <p:cNvSpPr/>
          <p:nvPr/>
        </p:nvSpPr>
        <p:spPr>
          <a:xfrm>
            <a:off x="-1" y="5080125"/>
            <a:ext cx="4039986" cy="537031"/>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4111982"/>
            <a:ext cx="3366655" cy="537031"/>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3143838"/>
            <a:ext cx="2693324" cy="537031"/>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 y="2175694"/>
            <a:ext cx="2019993" cy="537031"/>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56"/>
          <p:cNvSpPr txBox="1"/>
          <p:nvPr/>
        </p:nvSpPr>
        <p:spPr>
          <a:xfrm>
            <a:off x="2411870" y="2178202"/>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solidFill>
                  <a:srgbClr val="91D5D2"/>
                </a:solidFill>
                <a:latin typeface="Century Gothic" pitchFamily="34" charset="0"/>
              </a:rPr>
              <a:t>CLICK TO ADD YOUR TITLE IN HERE</a:t>
            </a:r>
            <a:endParaRPr lang="en-US" altLang="zh-CN" sz="2800" b="1" dirty="0">
              <a:solidFill>
                <a:srgbClr val="91D5D2"/>
              </a:solidFill>
              <a:latin typeface="Century Gothic" pitchFamily="34" charset="0"/>
            </a:endParaRPr>
          </a:p>
        </p:txBody>
      </p:sp>
      <p:sp>
        <p:nvSpPr>
          <p:cNvPr id="13" name="文本框 56"/>
          <p:cNvSpPr txBox="1"/>
          <p:nvPr/>
        </p:nvSpPr>
        <p:spPr>
          <a:xfrm>
            <a:off x="3085201" y="3143838"/>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solidFill>
                  <a:srgbClr val="F86A62"/>
                </a:solidFill>
                <a:latin typeface="Century Gothic" pitchFamily="34" charset="0"/>
              </a:rPr>
              <a:t>CLICK TO ADD YOUR TITLE IN HERE</a:t>
            </a:r>
            <a:endParaRPr lang="en-US" altLang="zh-CN" sz="2800" b="1" dirty="0">
              <a:solidFill>
                <a:srgbClr val="F86A62"/>
              </a:solidFill>
              <a:latin typeface="Century Gothic" pitchFamily="34" charset="0"/>
            </a:endParaRPr>
          </a:p>
        </p:txBody>
      </p:sp>
      <p:sp>
        <p:nvSpPr>
          <p:cNvPr id="14" name="文本框 56"/>
          <p:cNvSpPr txBox="1"/>
          <p:nvPr/>
        </p:nvSpPr>
        <p:spPr>
          <a:xfrm>
            <a:off x="3758532" y="4088109"/>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solidFill>
                  <a:srgbClr val="3C81B5"/>
                </a:solidFill>
                <a:latin typeface="Century Gothic" pitchFamily="34" charset="0"/>
              </a:rPr>
              <a:t>CLICK TO ADD YOUR TITLE IN HERE</a:t>
            </a:r>
            <a:endParaRPr lang="en-US" altLang="zh-CN" sz="2800" b="1" dirty="0">
              <a:solidFill>
                <a:srgbClr val="3C81B5"/>
              </a:solidFill>
              <a:latin typeface="Century Gothic" pitchFamily="34" charset="0"/>
            </a:endParaRPr>
          </a:p>
        </p:txBody>
      </p:sp>
      <p:sp>
        <p:nvSpPr>
          <p:cNvPr id="15" name="文本框 56"/>
          <p:cNvSpPr txBox="1"/>
          <p:nvPr/>
        </p:nvSpPr>
        <p:spPr>
          <a:xfrm>
            <a:off x="4446916" y="5056252"/>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solidFill>
                  <a:srgbClr val="FFC425"/>
                </a:solidFill>
                <a:latin typeface="Century Gothic" pitchFamily="34" charset="0"/>
              </a:rPr>
              <a:t>CLICK TO ADD YOUR TITLE IN HERE</a:t>
            </a:r>
            <a:endParaRPr lang="en-US" altLang="zh-CN" sz="2800" b="1" dirty="0">
              <a:solidFill>
                <a:srgbClr val="FFC425"/>
              </a:solidFill>
              <a:latin typeface="Century Gothic" pitchFamily="34" charset="0"/>
            </a:endParaRPr>
          </a:p>
        </p:txBody>
      </p:sp>
      <p:sp>
        <p:nvSpPr>
          <p:cNvPr id="16" name="AutoShape 83"/>
          <p:cNvSpPr>
            <a:spLocks/>
          </p:cNvSpPr>
          <p:nvPr/>
        </p:nvSpPr>
        <p:spPr bwMode="auto">
          <a:xfrm>
            <a:off x="1130627" y="2279626"/>
            <a:ext cx="488067" cy="320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17" name="组合 16"/>
          <p:cNvGrpSpPr>
            <a:grpSpLocks noChangeAspect="1"/>
          </p:cNvGrpSpPr>
          <p:nvPr/>
        </p:nvGrpSpPr>
        <p:grpSpPr>
          <a:xfrm>
            <a:off x="3088903" y="5114640"/>
            <a:ext cx="321053" cy="468000"/>
            <a:chOff x="3483951" y="3689703"/>
            <a:chExt cx="335391" cy="488901"/>
          </a:xfrm>
          <a:solidFill>
            <a:schemeClr val="bg1"/>
          </a:solidFill>
        </p:grpSpPr>
        <p:sp>
          <p:nvSpPr>
            <p:cNvPr id="18"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9"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20" name="组合 19"/>
          <p:cNvGrpSpPr>
            <a:grpSpLocks noChangeAspect="1"/>
          </p:cNvGrpSpPr>
          <p:nvPr/>
        </p:nvGrpSpPr>
        <p:grpSpPr>
          <a:xfrm>
            <a:off x="2411870" y="4149977"/>
            <a:ext cx="432738" cy="432000"/>
            <a:chOff x="2431058" y="2713568"/>
            <a:chExt cx="488901" cy="488067"/>
          </a:xfrm>
          <a:solidFill>
            <a:schemeClr val="bg1"/>
          </a:solidFill>
        </p:grpSpPr>
        <p:sp>
          <p:nvSpPr>
            <p:cNvPr id="21"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2"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
        <p:nvSpPr>
          <p:cNvPr id="23" name="AutoShape 149"/>
          <p:cNvSpPr>
            <a:spLocks/>
          </p:cNvSpPr>
          <p:nvPr/>
        </p:nvSpPr>
        <p:spPr bwMode="auto">
          <a:xfrm>
            <a:off x="1699726" y="3229827"/>
            <a:ext cx="488068" cy="3512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cxnSp>
        <p:nvCxnSpPr>
          <p:cNvPr id="25" name="直接连接符 24"/>
          <p:cNvCxnSpPr/>
          <p:nvPr/>
        </p:nvCxnSpPr>
        <p:spPr>
          <a:xfrm>
            <a:off x="1943760" y="2698211"/>
            <a:ext cx="10248240" cy="0"/>
          </a:xfrm>
          <a:prstGeom prst="line">
            <a:avLst/>
          </a:prstGeom>
          <a:ln>
            <a:solidFill>
              <a:srgbClr val="91D5D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411870" y="3666355"/>
            <a:ext cx="9780130" cy="0"/>
          </a:xfrm>
          <a:prstGeom prst="line">
            <a:avLst/>
          </a:prstGeom>
          <a:ln>
            <a:solidFill>
              <a:srgbClr val="F86A62"/>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341090" y="4634499"/>
            <a:ext cx="8850910" cy="0"/>
          </a:xfrm>
          <a:prstGeom prst="line">
            <a:avLst/>
          </a:prstGeom>
          <a:ln>
            <a:solidFill>
              <a:srgbClr val="3C81B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032365" y="5602642"/>
            <a:ext cx="8152015" cy="0"/>
          </a:xfrm>
          <a:prstGeom prst="line">
            <a:avLst/>
          </a:prstGeom>
          <a:ln>
            <a:solidFill>
              <a:srgbClr val="FFC42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472378"/>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
                                              </p:val>
                                            </p:tav>
                                            <p:tav tm="100000">
                                              <p:val>
                                                <p:fltVal val="1"/>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1013"/>
                                </p:stCondLst>
                                <p:childTnLst>
                                  <p:par>
                                    <p:cTn id="11" presetID="2" presetClass="entr" presetSubtype="8" fill="hold" grpId="0" nodeType="afterEffect" p14:presetBounceEnd="30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30000">
                                          <p:cBhvr additive="base">
                                            <p:cTn id="13" dur="500" fill="hold"/>
                                            <p:tgtEl>
                                              <p:spTgt spid="7"/>
                                            </p:tgtEl>
                                            <p:attrNameLst>
                                              <p:attrName>ppt_x</p:attrName>
                                            </p:attrNameLst>
                                          </p:cBhvr>
                                          <p:tavLst>
                                            <p:tav tm="0">
                                              <p:val>
                                                <p:strVal val="0-#ppt_w/2"/>
                                              </p:val>
                                            </p:tav>
                                            <p:tav tm="100000">
                                              <p:val>
                                                <p:strVal val="#ppt_x"/>
                                              </p:val>
                                            </p:tav>
                                          </p:tavLst>
                                        </p:anim>
                                        <p:anim calcmode="lin" valueType="num" p14:bounceEnd="30000">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13"/>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250"/>
                                            <p:tgtEl>
                                              <p:spTgt spid="16"/>
                                            </p:tgtEl>
                                          </p:cBhvr>
                                        </p:animEffect>
                                      </p:childTnLst>
                                    </p:cTn>
                                  </p:par>
                                </p:childTnLst>
                              </p:cTn>
                            </p:par>
                            <p:par>
                              <p:cTn id="19" fill="hold">
                                <p:stCondLst>
                                  <p:cond delay="1763"/>
                                </p:stCondLst>
                                <p:childTnLst>
                                  <p:par>
                                    <p:cTn id="20" presetID="2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263"/>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763"/>
                                </p:stCondLst>
                                <p:childTnLst>
                                  <p:par>
                                    <p:cTn id="28" presetID="2" presetClass="entr" presetSubtype="8" fill="hold" grpId="0" nodeType="afterEffect" p14:presetBounceEnd="30000">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14:bounceEnd="30000">
                                          <p:cBhvr additive="base">
                                            <p:cTn id="30" dur="500" fill="hold"/>
                                            <p:tgtEl>
                                              <p:spTgt spid="6"/>
                                            </p:tgtEl>
                                            <p:attrNameLst>
                                              <p:attrName>ppt_x</p:attrName>
                                            </p:attrNameLst>
                                          </p:cBhvr>
                                          <p:tavLst>
                                            <p:tav tm="0">
                                              <p:val>
                                                <p:strVal val="0-#ppt_w/2"/>
                                              </p:val>
                                            </p:tav>
                                            <p:tav tm="100000">
                                              <p:val>
                                                <p:strVal val="#ppt_x"/>
                                              </p:val>
                                            </p:tav>
                                          </p:tavLst>
                                        </p:anim>
                                        <p:anim calcmode="lin" valueType="num" p14:bounceEnd="30000">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263"/>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childTnLst>
                                    </p:cTn>
                                  </p:par>
                                </p:childTnLst>
                              </p:cTn>
                            </p:par>
                            <p:par>
                              <p:cTn id="36" fill="hold">
                                <p:stCondLst>
                                  <p:cond delay="3513"/>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13"/>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513"/>
                                </p:stCondLst>
                                <p:childTnLst>
                                  <p:par>
                                    <p:cTn id="45" presetID="2" presetClass="entr" presetSubtype="8" fill="hold" grpId="0" nodeType="afterEffect" p14:presetBounceEnd="30000">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14:bounceEnd="30000">
                                          <p:cBhvr additive="base">
                                            <p:cTn id="47" dur="500" fill="hold"/>
                                            <p:tgtEl>
                                              <p:spTgt spid="5"/>
                                            </p:tgtEl>
                                            <p:attrNameLst>
                                              <p:attrName>ppt_x</p:attrName>
                                            </p:attrNameLst>
                                          </p:cBhvr>
                                          <p:tavLst>
                                            <p:tav tm="0">
                                              <p:val>
                                                <p:strVal val="0-#ppt_w/2"/>
                                              </p:val>
                                            </p:tav>
                                            <p:tav tm="100000">
                                              <p:val>
                                                <p:strVal val="#ppt_x"/>
                                              </p:val>
                                            </p:tav>
                                          </p:tavLst>
                                        </p:anim>
                                        <p:anim calcmode="lin" valueType="num" p14:bounceEnd="30000">
                                          <p:cBhvr additive="base">
                                            <p:cTn id="48" dur="500" fill="hold"/>
                                            <p:tgtEl>
                                              <p:spTgt spid="5"/>
                                            </p:tgtEl>
                                            <p:attrNameLst>
                                              <p:attrName>ppt_y</p:attrName>
                                            </p:attrNameLst>
                                          </p:cBhvr>
                                          <p:tavLst>
                                            <p:tav tm="0">
                                              <p:val>
                                                <p:strVal val="#ppt_y"/>
                                              </p:val>
                                            </p:tav>
                                            <p:tav tm="100000">
                                              <p:val>
                                                <p:strVal val="#ppt_y"/>
                                              </p:val>
                                            </p:tav>
                                          </p:tavLst>
                                        </p:anim>
                                      </p:childTnLst>
                                    </p:cTn>
                                  </p:par>
                                </p:childTnLst>
                              </p:cTn>
                            </p:par>
                            <p:par>
                              <p:cTn id="49" fill="hold">
                                <p:stCondLst>
                                  <p:cond delay="5013"/>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250"/>
                                            <p:tgtEl>
                                              <p:spTgt spid="20"/>
                                            </p:tgtEl>
                                          </p:cBhvr>
                                        </p:animEffect>
                                      </p:childTnLst>
                                    </p:cTn>
                                  </p:par>
                                </p:childTnLst>
                              </p:cTn>
                            </p:par>
                            <p:par>
                              <p:cTn id="53" fill="hold">
                                <p:stCondLst>
                                  <p:cond delay="5263"/>
                                </p:stCondLst>
                                <p:childTnLst>
                                  <p:par>
                                    <p:cTn id="54" presetID="22" presetClass="entr" presetSubtype="8"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par>
                              <p:cTn id="57" fill="hold">
                                <p:stCondLst>
                                  <p:cond delay="5763"/>
                                </p:stCondLst>
                                <p:childTnLst>
                                  <p:par>
                                    <p:cTn id="58" presetID="22"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par>
                              <p:cTn id="61" fill="hold">
                                <p:stCondLst>
                                  <p:cond delay="6263"/>
                                </p:stCondLst>
                                <p:childTnLst>
                                  <p:par>
                                    <p:cTn id="62" presetID="2" presetClass="entr" presetSubtype="8" fill="hold" grpId="0" nodeType="afterEffect" p14:presetBounceEnd="30000">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14:bounceEnd="30000">
                                          <p:cBhvr additive="base">
                                            <p:cTn id="64" dur="500" fill="hold"/>
                                            <p:tgtEl>
                                              <p:spTgt spid="4"/>
                                            </p:tgtEl>
                                            <p:attrNameLst>
                                              <p:attrName>ppt_x</p:attrName>
                                            </p:attrNameLst>
                                          </p:cBhvr>
                                          <p:tavLst>
                                            <p:tav tm="0">
                                              <p:val>
                                                <p:strVal val="0-#ppt_w/2"/>
                                              </p:val>
                                            </p:tav>
                                            <p:tav tm="100000">
                                              <p:val>
                                                <p:strVal val="#ppt_x"/>
                                              </p:val>
                                            </p:tav>
                                          </p:tavLst>
                                        </p:anim>
                                        <p:anim calcmode="lin" valueType="num" p14:bounceEnd="30000">
                                          <p:cBhvr additive="base">
                                            <p:cTn id="65" dur="500" fill="hold"/>
                                            <p:tgtEl>
                                              <p:spTgt spid="4"/>
                                            </p:tgtEl>
                                            <p:attrNameLst>
                                              <p:attrName>ppt_y</p:attrName>
                                            </p:attrNameLst>
                                          </p:cBhvr>
                                          <p:tavLst>
                                            <p:tav tm="0">
                                              <p:val>
                                                <p:strVal val="#ppt_y"/>
                                              </p:val>
                                            </p:tav>
                                            <p:tav tm="100000">
                                              <p:val>
                                                <p:strVal val="#ppt_y"/>
                                              </p:val>
                                            </p:tav>
                                          </p:tavLst>
                                        </p:anim>
                                      </p:childTnLst>
                                    </p:cTn>
                                  </p:par>
                                </p:childTnLst>
                              </p:cTn>
                            </p:par>
                            <p:par>
                              <p:cTn id="66" fill="hold">
                                <p:stCondLst>
                                  <p:cond delay="6763"/>
                                </p:stCondLst>
                                <p:childTnLst>
                                  <p:par>
                                    <p:cTn id="67" presetID="10" presetClass="entr" presetSubtype="0" fill="hold"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250"/>
                                            <p:tgtEl>
                                              <p:spTgt spid="17"/>
                                            </p:tgtEl>
                                          </p:cBhvr>
                                        </p:animEffect>
                                      </p:childTnLst>
                                    </p:cTn>
                                  </p:par>
                                </p:childTnLst>
                              </p:cTn>
                            </p:par>
                            <p:par>
                              <p:cTn id="70" fill="hold">
                                <p:stCondLst>
                                  <p:cond delay="7013"/>
                                </p:stCondLst>
                                <p:childTnLst>
                                  <p:par>
                                    <p:cTn id="71" presetID="22" presetClass="entr" presetSubtype="8"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par>
                              <p:cTn id="74" fill="hold">
                                <p:stCondLst>
                                  <p:cond delay="7513"/>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p:bldP spid="13" grpId="0"/>
          <p:bldP spid="14" grpId="0"/>
          <p:bldP spid="15" grpId="0"/>
          <p:bldP spid="16"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
                                              </p:val>
                                            </p:tav>
                                            <p:tav tm="100000">
                                              <p:val>
                                                <p:fltVal val="1"/>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1013"/>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13"/>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250"/>
                                            <p:tgtEl>
                                              <p:spTgt spid="16"/>
                                            </p:tgtEl>
                                          </p:cBhvr>
                                        </p:animEffect>
                                      </p:childTnLst>
                                    </p:cTn>
                                  </p:par>
                                </p:childTnLst>
                              </p:cTn>
                            </p:par>
                            <p:par>
                              <p:cTn id="19" fill="hold">
                                <p:stCondLst>
                                  <p:cond delay="1763"/>
                                </p:stCondLst>
                                <p:childTnLst>
                                  <p:par>
                                    <p:cTn id="20" presetID="22" presetClass="entr" presetSubtype="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childTnLst>
                              </p:cTn>
                            </p:par>
                            <p:par>
                              <p:cTn id="23" fill="hold">
                                <p:stCondLst>
                                  <p:cond delay="2263"/>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763"/>
                                </p:stCondLst>
                                <p:childTnLst>
                                  <p:par>
                                    <p:cTn id="28" presetID="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0-#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263"/>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250"/>
                                            <p:tgtEl>
                                              <p:spTgt spid="23"/>
                                            </p:tgtEl>
                                          </p:cBhvr>
                                        </p:animEffect>
                                      </p:childTnLst>
                                    </p:cTn>
                                  </p:par>
                                </p:childTnLst>
                              </p:cTn>
                            </p:par>
                            <p:par>
                              <p:cTn id="36" fill="hold">
                                <p:stCondLst>
                                  <p:cond delay="3513"/>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4013"/>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513"/>
                                </p:stCondLst>
                                <p:childTnLst>
                                  <p:par>
                                    <p:cTn id="45" presetID="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0-#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childTnLst>
                              </p:cTn>
                            </p:par>
                            <p:par>
                              <p:cTn id="49" fill="hold">
                                <p:stCondLst>
                                  <p:cond delay="5013"/>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250"/>
                                            <p:tgtEl>
                                              <p:spTgt spid="20"/>
                                            </p:tgtEl>
                                          </p:cBhvr>
                                        </p:animEffect>
                                      </p:childTnLst>
                                    </p:cTn>
                                  </p:par>
                                </p:childTnLst>
                              </p:cTn>
                            </p:par>
                            <p:par>
                              <p:cTn id="53" fill="hold">
                                <p:stCondLst>
                                  <p:cond delay="5263"/>
                                </p:stCondLst>
                                <p:childTnLst>
                                  <p:par>
                                    <p:cTn id="54" presetID="22" presetClass="entr" presetSubtype="8"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par>
                              <p:cTn id="57" fill="hold">
                                <p:stCondLst>
                                  <p:cond delay="5763"/>
                                </p:stCondLst>
                                <p:childTnLst>
                                  <p:par>
                                    <p:cTn id="58" presetID="22" presetClass="entr" presetSubtype="8"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par>
                              <p:cTn id="61" fill="hold">
                                <p:stCondLst>
                                  <p:cond delay="6263"/>
                                </p:stCondLst>
                                <p:childTnLst>
                                  <p:par>
                                    <p:cTn id="62" presetID="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additive="base">
                                            <p:cTn id="64" dur="500" fill="hold"/>
                                            <p:tgtEl>
                                              <p:spTgt spid="4"/>
                                            </p:tgtEl>
                                            <p:attrNameLst>
                                              <p:attrName>ppt_x</p:attrName>
                                            </p:attrNameLst>
                                          </p:cBhvr>
                                          <p:tavLst>
                                            <p:tav tm="0">
                                              <p:val>
                                                <p:strVal val="0-#ppt_w/2"/>
                                              </p:val>
                                            </p:tav>
                                            <p:tav tm="100000">
                                              <p:val>
                                                <p:strVal val="#ppt_x"/>
                                              </p:val>
                                            </p:tav>
                                          </p:tavLst>
                                        </p:anim>
                                        <p:anim calcmode="lin" valueType="num">
                                          <p:cBhvr additive="base">
                                            <p:cTn id="65" dur="500" fill="hold"/>
                                            <p:tgtEl>
                                              <p:spTgt spid="4"/>
                                            </p:tgtEl>
                                            <p:attrNameLst>
                                              <p:attrName>ppt_y</p:attrName>
                                            </p:attrNameLst>
                                          </p:cBhvr>
                                          <p:tavLst>
                                            <p:tav tm="0">
                                              <p:val>
                                                <p:strVal val="#ppt_y"/>
                                              </p:val>
                                            </p:tav>
                                            <p:tav tm="100000">
                                              <p:val>
                                                <p:strVal val="#ppt_y"/>
                                              </p:val>
                                            </p:tav>
                                          </p:tavLst>
                                        </p:anim>
                                      </p:childTnLst>
                                    </p:cTn>
                                  </p:par>
                                </p:childTnLst>
                              </p:cTn>
                            </p:par>
                            <p:par>
                              <p:cTn id="66" fill="hold">
                                <p:stCondLst>
                                  <p:cond delay="6763"/>
                                </p:stCondLst>
                                <p:childTnLst>
                                  <p:par>
                                    <p:cTn id="67" presetID="10" presetClass="entr" presetSubtype="0" fill="hold"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250"/>
                                            <p:tgtEl>
                                              <p:spTgt spid="17"/>
                                            </p:tgtEl>
                                          </p:cBhvr>
                                        </p:animEffect>
                                      </p:childTnLst>
                                    </p:cTn>
                                  </p:par>
                                </p:childTnLst>
                              </p:cTn>
                            </p:par>
                            <p:par>
                              <p:cTn id="70" fill="hold">
                                <p:stCondLst>
                                  <p:cond delay="7013"/>
                                </p:stCondLst>
                                <p:childTnLst>
                                  <p:par>
                                    <p:cTn id="71" presetID="22" presetClass="entr" presetSubtype="8"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left)">
                                          <p:cBhvr>
                                            <p:cTn id="73" dur="500"/>
                                            <p:tgtEl>
                                              <p:spTgt spid="28"/>
                                            </p:tgtEl>
                                          </p:cBhvr>
                                        </p:animEffect>
                                      </p:childTnLst>
                                    </p:cTn>
                                  </p:par>
                                </p:childTnLst>
                              </p:cTn>
                            </p:par>
                            <p:par>
                              <p:cTn id="74" fill="hold">
                                <p:stCondLst>
                                  <p:cond delay="7513"/>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p:bldP spid="13" grpId="0"/>
          <p:bldP spid="14" grpId="0"/>
          <p:bldP spid="15" grpId="0"/>
          <p:bldP spid="16" grpId="0" animBg="1"/>
          <p:bldP spid="2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0" y="270247"/>
            <a:ext cx="1080000" cy="524950"/>
            <a:chOff x="0" y="228650"/>
            <a:chExt cx="1080000" cy="524950"/>
          </a:xfrm>
        </p:grpSpPr>
        <p:sp>
          <p:nvSpPr>
            <p:cNvPr id="45" name="矩形 44"/>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50" name="矩形 49"/>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grpSp>
        <p:nvGrpSpPr>
          <p:cNvPr id="3" name="组合 2"/>
          <p:cNvGrpSpPr/>
          <p:nvPr/>
        </p:nvGrpSpPr>
        <p:grpSpPr>
          <a:xfrm>
            <a:off x="1344111" y="2091722"/>
            <a:ext cx="900112" cy="900112"/>
            <a:chOff x="1157493" y="2043114"/>
            <a:chExt cx="900112" cy="900112"/>
          </a:xfrm>
        </p:grpSpPr>
        <p:sp>
          <p:nvSpPr>
            <p:cNvPr id="2" name="椭圆 1"/>
            <p:cNvSpPr/>
            <p:nvPr/>
          </p:nvSpPr>
          <p:spPr>
            <a:xfrm>
              <a:off x="1157493" y="2043114"/>
              <a:ext cx="900112" cy="900112"/>
            </a:xfrm>
            <a:prstGeom prst="ellipse">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394846" y="2280467"/>
              <a:ext cx="425407" cy="425407"/>
              <a:chOff x="284163" y="4267200"/>
              <a:chExt cx="260350" cy="260350"/>
            </a:xfrm>
            <a:solidFill>
              <a:schemeClr val="bg1"/>
            </a:solidFill>
          </p:grpSpPr>
          <p:sp>
            <p:nvSpPr>
              <p:cNvPr id="55" name="Freeform 110"/>
              <p:cNvSpPr>
                <a:spLocks/>
              </p:cNvSpPr>
              <p:nvPr/>
            </p:nvSpPr>
            <p:spPr bwMode="auto">
              <a:xfrm>
                <a:off x="284163" y="4406900"/>
                <a:ext cx="103188" cy="100013"/>
              </a:xfrm>
              <a:custGeom>
                <a:avLst/>
                <a:gdLst>
                  <a:gd name="T0" fmla="*/ 0 w 65"/>
                  <a:gd name="T1" fmla="*/ 53 h 63"/>
                  <a:gd name="T2" fmla="*/ 65 w 65"/>
                  <a:gd name="T3" fmla="*/ 63 h 63"/>
                  <a:gd name="T4" fmla="*/ 65 w 65"/>
                  <a:gd name="T5" fmla="*/ 0 h 63"/>
                  <a:gd name="T6" fmla="*/ 0 w 65"/>
                  <a:gd name="T7" fmla="*/ 0 h 63"/>
                  <a:gd name="T8" fmla="*/ 0 w 65"/>
                  <a:gd name="T9" fmla="*/ 53 h 63"/>
                </a:gdLst>
                <a:ahLst/>
                <a:cxnLst>
                  <a:cxn ang="0">
                    <a:pos x="T0" y="T1"/>
                  </a:cxn>
                  <a:cxn ang="0">
                    <a:pos x="T2" y="T3"/>
                  </a:cxn>
                  <a:cxn ang="0">
                    <a:pos x="T4" y="T5"/>
                  </a:cxn>
                  <a:cxn ang="0">
                    <a:pos x="T6" y="T7"/>
                  </a:cxn>
                  <a:cxn ang="0">
                    <a:pos x="T8" y="T9"/>
                  </a:cxn>
                </a:cxnLst>
                <a:rect l="0" t="0" r="r" b="b"/>
                <a:pathLst>
                  <a:path w="65" h="63">
                    <a:moveTo>
                      <a:pt x="0" y="53"/>
                    </a:moveTo>
                    <a:lnTo>
                      <a:pt x="65" y="63"/>
                    </a:lnTo>
                    <a:lnTo>
                      <a:pt x="65" y="0"/>
                    </a:lnTo>
                    <a:lnTo>
                      <a:pt x="0" y="0"/>
                    </a:ln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1"/>
              <p:cNvSpPr>
                <a:spLocks/>
              </p:cNvSpPr>
              <p:nvPr/>
            </p:nvSpPr>
            <p:spPr bwMode="auto">
              <a:xfrm>
                <a:off x="404813" y="4267200"/>
                <a:ext cx="139700" cy="122238"/>
              </a:xfrm>
              <a:custGeom>
                <a:avLst/>
                <a:gdLst>
                  <a:gd name="T0" fmla="*/ 88 w 88"/>
                  <a:gd name="T1" fmla="*/ 0 h 77"/>
                  <a:gd name="T2" fmla="*/ 0 w 88"/>
                  <a:gd name="T3" fmla="*/ 13 h 77"/>
                  <a:gd name="T4" fmla="*/ 0 w 88"/>
                  <a:gd name="T5" fmla="*/ 77 h 77"/>
                  <a:gd name="T6" fmla="*/ 88 w 88"/>
                  <a:gd name="T7" fmla="*/ 77 h 77"/>
                  <a:gd name="T8" fmla="*/ 88 w 88"/>
                  <a:gd name="T9" fmla="*/ 0 h 77"/>
                </a:gdLst>
                <a:ahLst/>
                <a:cxnLst>
                  <a:cxn ang="0">
                    <a:pos x="T0" y="T1"/>
                  </a:cxn>
                  <a:cxn ang="0">
                    <a:pos x="T2" y="T3"/>
                  </a:cxn>
                  <a:cxn ang="0">
                    <a:pos x="T4" y="T5"/>
                  </a:cxn>
                  <a:cxn ang="0">
                    <a:pos x="T6" y="T7"/>
                  </a:cxn>
                  <a:cxn ang="0">
                    <a:pos x="T8" y="T9"/>
                  </a:cxn>
                </a:cxnLst>
                <a:rect l="0" t="0" r="r" b="b"/>
                <a:pathLst>
                  <a:path w="88" h="77">
                    <a:moveTo>
                      <a:pt x="88" y="0"/>
                    </a:moveTo>
                    <a:lnTo>
                      <a:pt x="0" y="13"/>
                    </a:lnTo>
                    <a:lnTo>
                      <a:pt x="0" y="77"/>
                    </a:lnTo>
                    <a:lnTo>
                      <a:pt x="88" y="77"/>
                    </a:lnTo>
                    <a:lnTo>
                      <a:pt x="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12"/>
              <p:cNvSpPr>
                <a:spLocks/>
              </p:cNvSpPr>
              <p:nvPr/>
            </p:nvSpPr>
            <p:spPr bwMode="auto">
              <a:xfrm>
                <a:off x="404813" y="4406900"/>
                <a:ext cx="139700" cy="120650"/>
              </a:xfrm>
              <a:custGeom>
                <a:avLst/>
                <a:gdLst>
                  <a:gd name="T0" fmla="*/ 0 w 88"/>
                  <a:gd name="T1" fmla="*/ 65 h 76"/>
                  <a:gd name="T2" fmla="*/ 88 w 88"/>
                  <a:gd name="T3" fmla="*/ 76 h 76"/>
                  <a:gd name="T4" fmla="*/ 88 w 88"/>
                  <a:gd name="T5" fmla="*/ 0 h 76"/>
                  <a:gd name="T6" fmla="*/ 0 w 88"/>
                  <a:gd name="T7" fmla="*/ 0 h 76"/>
                  <a:gd name="T8" fmla="*/ 0 w 88"/>
                  <a:gd name="T9" fmla="*/ 65 h 76"/>
                </a:gdLst>
                <a:ahLst/>
                <a:cxnLst>
                  <a:cxn ang="0">
                    <a:pos x="T0" y="T1"/>
                  </a:cxn>
                  <a:cxn ang="0">
                    <a:pos x="T2" y="T3"/>
                  </a:cxn>
                  <a:cxn ang="0">
                    <a:pos x="T4" y="T5"/>
                  </a:cxn>
                  <a:cxn ang="0">
                    <a:pos x="T6" y="T7"/>
                  </a:cxn>
                  <a:cxn ang="0">
                    <a:pos x="T8" y="T9"/>
                  </a:cxn>
                </a:cxnLst>
                <a:rect l="0" t="0" r="r" b="b"/>
                <a:pathLst>
                  <a:path w="88" h="76">
                    <a:moveTo>
                      <a:pt x="0" y="65"/>
                    </a:moveTo>
                    <a:lnTo>
                      <a:pt x="88" y="76"/>
                    </a:lnTo>
                    <a:lnTo>
                      <a:pt x="88" y="0"/>
                    </a:lnTo>
                    <a:lnTo>
                      <a:pt x="0" y="0"/>
                    </a:lnTo>
                    <a:lnTo>
                      <a:pt x="0"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3"/>
              <p:cNvSpPr>
                <a:spLocks/>
              </p:cNvSpPr>
              <p:nvPr/>
            </p:nvSpPr>
            <p:spPr bwMode="auto">
              <a:xfrm>
                <a:off x="284163" y="4291012"/>
                <a:ext cx="103188" cy="98425"/>
              </a:xfrm>
              <a:custGeom>
                <a:avLst/>
                <a:gdLst>
                  <a:gd name="T0" fmla="*/ 0 w 65"/>
                  <a:gd name="T1" fmla="*/ 62 h 62"/>
                  <a:gd name="T2" fmla="*/ 65 w 65"/>
                  <a:gd name="T3" fmla="*/ 62 h 62"/>
                  <a:gd name="T4" fmla="*/ 65 w 65"/>
                  <a:gd name="T5" fmla="*/ 0 h 62"/>
                  <a:gd name="T6" fmla="*/ 0 w 65"/>
                  <a:gd name="T7" fmla="*/ 8 h 62"/>
                  <a:gd name="T8" fmla="*/ 0 w 65"/>
                  <a:gd name="T9" fmla="*/ 62 h 62"/>
                </a:gdLst>
                <a:ahLst/>
                <a:cxnLst>
                  <a:cxn ang="0">
                    <a:pos x="T0" y="T1"/>
                  </a:cxn>
                  <a:cxn ang="0">
                    <a:pos x="T2" y="T3"/>
                  </a:cxn>
                  <a:cxn ang="0">
                    <a:pos x="T4" y="T5"/>
                  </a:cxn>
                  <a:cxn ang="0">
                    <a:pos x="T6" y="T7"/>
                  </a:cxn>
                  <a:cxn ang="0">
                    <a:pos x="T8" y="T9"/>
                  </a:cxn>
                </a:cxnLst>
                <a:rect l="0" t="0" r="r" b="b"/>
                <a:pathLst>
                  <a:path w="65" h="62">
                    <a:moveTo>
                      <a:pt x="0" y="62"/>
                    </a:moveTo>
                    <a:lnTo>
                      <a:pt x="65" y="62"/>
                    </a:lnTo>
                    <a:lnTo>
                      <a:pt x="65" y="0"/>
                    </a:lnTo>
                    <a:lnTo>
                      <a:pt x="0" y="8"/>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6544574" y="4247053"/>
            <a:ext cx="900000" cy="900000"/>
            <a:chOff x="7458189" y="4009756"/>
            <a:chExt cx="900000" cy="900000"/>
          </a:xfrm>
        </p:grpSpPr>
        <p:sp>
          <p:nvSpPr>
            <p:cNvPr id="60" name="椭圆 59"/>
            <p:cNvSpPr/>
            <p:nvPr/>
          </p:nvSpPr>
          <p:spPr>
            <a:xfrm>
              <a:off x="7458189" y="4009756"/>
              <a:ext cx="900000" cy="900000"/>
            </a:xfrm>
            <a:prstGeom prst="ellipse">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107"/>
            <p:cNvSpPr>
              <a:spLocks/>
            </p:cNvSpPr>
            <p:nvPr/>
          </p:nvSpPr>
          <p:spPr bwMode="auto">
            <a:xfrm>
              <a:off x="7709752" y="4247053"/>
              <a:ext cx="396875" cy="425407"/>
            </a:xfrm>
            <a:custGeom>
              <a:avLst/>
              <a:gdLst>
                <a:gd name="T0" fmla="*/ 147 w 153"/>
                <a:gd name="T1" fmla="*/ 0 h 164"/>
                <a:gd name="T2" fmla="*/ 106 w 153"/>
                <a:gd name="T3" fmla="*/ 0 h 164"/>
                <a:gd name="T4" fmla="*/ 77 w 153"/>
                <a:gd name="T5" fmla="*/ 45 h 164"/>
                <a:gd name="T6" fmla="*/ 48 w 153"/>
                <a:gd name="T7" fmla="*/ 0 h 164"/>
                <a:gd name="T8" fmla="*/ 7 w 153"/>
                <a:gd name="T9" fmla="*/ 0 h 164"/>
                <a:gd name="T10" fmla="*/ 56 w 153"/>
                <a:gd name="T11" fmla="*/ 77 h 164"/>
                <a:gd name="T12" fmla="*/ 0 w 153"/>
                <a:gd name="T13" fmla="*/ 164 h 164"/>
                <a:gd name="T14" fmla="*/ 81 w 153"/>
                <a:gd name="T15" fmla="*/ 164 h 164"/>
                <a:gd name="T16" fmla="*/ 81 w 153"/>
                <a:gd name="T17" fmla="*/ 135 h 164"/>
                <a:gd name="T18" fmla="*/ 62 w 153"/>
                <a:gd name="T19" fmla="*/ 135 h 164"/>
                <a:gd name="T20" fmla="*/ 77 w 153"/>
                <a:gd name="T21" fmla="*/ 111 h 164"/>
                <a:gd name="T22" fmla="*/ 111 w 153"/>
                <a:gd name="T23" fmla="*/ 164 h 164"/>
                <a:gd name="T24" fmla="*/ 153 w 153"/>
                <a:gd name="T25" fmla="*/ 164 h 164"/>
                <a:gd name="T26" fmla="*/ 98 w 153"/>
                <a:gd name="T27" fmla="*/ 77 h 164"/>
                <a:gd name="T28" fmla="*/ 147 w 153"/>
                <a:gd name="T2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3" h="164">
                  <a:moveTo>
                    <a:pt x="147" y="0"/>
                  </a:moveTo>
                  <a:lnTo>
                    <a:pt x="106" y="0"/>
                  </a:lnTo>
                  <a:lnTo>
                    <a:pt x="77" y="45"/>
                  </a:lnTo>
                  <a:lnTo>
                    <a:pt x="48" y="0"/>
                  </a:lnTo>
                  <a:lnTo>
                    <a:pt x="7" y="0"/>
                  </a:lnTo>
                  <a:lnTo>
                    <a:pt x="56" y="77"/>
                  </a:lnTo>
                  <a:lnTo>
                    <a:pt x="0" y="164"/>
                  </a:lnTo>
                  <a:lnTo>
                    <a:pt x="81" y="164"/>
                  </a:lnTo>
                  <a:lnTo>
                    <a:pt x="81" y="135"/>
                  </a:lnTo>
                  <a:lnTo>
                    <a:pt x="62" y="135"/>
                  </a:lnTo>
                  <a:lnTo>
                    <a:pt x="77" y="111"/>
                  </a:lnTo>
                  <a:lnTo>
                    <a:pt x="111" y="164"/>
                  </a:lnTo>
                  <a:lnTo>
                    <a:pt x="153" y="164"/>
                  </a:lnTo>
                  <a:lnTo>
                    <a:pt x="98" y="77"/>
                  </a:lnTo>
                  <a:lnTo>
                    <a:pt x="147"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1344223" y="4247053"/>
            <a:ext cx="900000" cy="900000"/>
            <a:chOff x="5350726" y="3970139"/>
            <a:chExt cx="900000" cy="900000"/>
          </a:xfrm>
        </p:grpSpPr>
        <p:sp>
          <p:nvSpPr>
            <p:cNvPr id="59" name="椭圆 58"/>
            <p:cNvSpPr/>
            <p:nvPr/>
          </p:nvSpPr>
          <p:spPr>
            <a:xfrm>
              <a:off x="5350726" y="3970139"/>
              <a:ext cx="900000" cy="900000"/>
            </a:xfrm>
            <a:prstGeom prst="ellips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108"/>
            <p:cNvSpPr>
              <a:spLocks/>
            </p:cNvSpPr>
            <p:nvPr/>
          </p:nvSpPr>
          <p:spPr bwMode="auto">
            <a:xfrm>
              <a:off x="5558192" y="4207436"/>
              <a:ext cx="485069" cy="425407"/>
            </a:xfrm>
            <a:custGeom>
              <a:avLst/>
              <a:gdLst>
                <a:gd name="T0" fmla="*/ 133 w 187"/>
                <a:gd name="T1" fmla="*/ 30 h 164"/>
                <a:gd name="T2" fmla="*/ 147 w 187"/>
                <a:gd name="T3" fmla="*/ 30 h 164"/>
                <a:gd name="T4" fmla="*/ 132 w 187"/>
                <a:gd name="T5" fmla="*/ 101 h 164"/>
                <a:gd name="T6" fmla="*/ 110 w 187"/>
                <a:gd name="T7" fmla="*/ 0 h 164"/>
                <a:gd name="T8" fmla="*/ 77 w 187"/>
                <a:gd name="T9" fmla="*/ 0 h 164"/>
                <a:gd name="T10" fmla="*/ 53 w 187"/>
                <a:gd name="T11" fmla="*/ 101 h 164"/>
                <a:gd name="T12" fmla="*/ 35 w 187"/>
                <a:gd name="T13" fmla="*/ 0 h 164"/>
                <a:gd name="T14" fmla="*/ 0 w 187"/>
                <a:gd name="T15" fmla="*/ 0 h 164"/>
                <a:gd name="T16" fmla="*/ 35 w 187"/>
                <a:gd name="T17" fmla="*/ 164 h 164"/>
                <a:gd name="T18" fmla="*/ 69 w 187"/>
                <a:gd name="T19" fmla="*/ 164 h 164"/>
                <a:gd name="T20" fmla="*/ 93 w 187"/>
                <a:gd name="T21" fmla="*/ 67 h 164"/>
                <a:gd name="T22" fmla="*/ 114 w 187"/>
                <a:gd name="T23" fmla="*/ 164 h 164"/>
                <a:gd name="T24" fmla="*/ 146 w 187"/>
                <a:gd name="T25" fmla="*/ 164 h 164"/>
                <a:gd name="T26" fmla="*/ 187 w 187"/>
                <a:gd name="T27" fmla="*/ 0 h 164"/>
                <a:gd name="T28" fmla="*/ 133 w 187"/>
                <a:gd name="T29" fmla="*/ 0 h 164"/>
                <a:gd name="T30" fmla="*/ 133 w 187"/>
                <a:gd name="T31" fmla="*/ 3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7" h="164">
                  <a:moveTo>
                    <a:pt x="133" y="30"/>
                  </a:moveTo>
                  <a:lnTo>
                    <a:pt x="147" y="30"/>
                  </a:lnTo>
                  <a:lnTo>
                    <a:pt x="132" y="101"/>
                  </a:lnTo>
                  <a:lnTo>
                    <a:pt x="110" y="0"/>
                  </a:lnTo>
                  <a:lnTo>
                    <a:pt x="77" y="0"/>
                  </a:lnTo>
                  <a:lnTo>
                    <a:pt x="53" y="101"/>
                  </a:lnTo>
                  <a:lnTo>
                    <a:pt x="35" y="0"/>
                  </a:lnTo>
                  <a:lnTo>
                    <a:pt x="0" y="0"/>
                  </a:lnTo>
                  <a:lnTo>
                    <a:pt x="35" y="164"/>
                  </a:lnTo>
                  <a:lnTo>
                    <a:pt x="69" y="164"/>
                  </a:lnTo>
                  <a:lnTo>
                    <a:pt x="93" y="67"/>
                  </a:lnTo>
                  <a:lnTo>
                    <a:pt x="114" y="164"/>
                  </a:lnTo>
                  <a:lnTo>
                    <a:pt x="146" y="164"/>
                  </a:lnTo>
                  <a:lnTo>
                    <a:pt x="187" y="0"/>
                  </a:lnTo>
                  <a:lnTo>
                    <a:pt x="133" y="0"/>
                  </a:lnTo>
                  <a:lnTo>
                    <a:pt x="133" y="3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544574" y="2091778"/>
            <a:ext cx="900000" cy="900000"/>
            <a:chOff x="5800726" y="2140443"/>
            <a:chExt cx="900000" cy="900000"/>
          </a:xfrm>
        </p:grpSpPr>
        <p:sp>
          <p:nvSpPr>
            <p:cNvPr id="4" name="椭圆 3"/>
            <p:cNvSpPr/>
            <p:nvPr/>
          </p:nvSpPr>
          <p:spPr>
            <a:xfrm>
              <a:off x="5800726" y="2140443"/>
              <a:ext cx="900000" cy="900000"/>
            </a:xfrm>
            <a:prstGeom prst="ellipse">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109"/>
            <p:cNvSpPr>
              <a:spLocks noEditPoints="1"/>
            </p:cNvSpPr>
            <p:nvPr/>
          </p:nvSpPr>
          <p:spPr bwMode="auto">
            <a:xfrm>
              <a:off x="5999113" y="2349206"/>
              <a:ext cx="503226" cy="482474"/>
            </a:xfrm>
            <a:custGeom>
              <a:avLst/>
              <a:gdLst>
                <a:gd name="T0" fmla="*/ 35 w 227"/>
                <a:gd name="T1" fmla="*/ 90 h 217"/>
                <a:gd name="T2" fmla="*/ 84 w 227"/>
                <a:gd name="T3" fmla="*/ 49 h 217"/>
                <a:gd name="T4" fmla="*/ 70 w 227"/>
                <a:gd name="T5" fmla="*/ 63 h 217"/>
                <a:gd name="T6" fmla="*/ 18 w 227"/>
                <a:gd name="T7" fmla="*/ 203 h 217"/>
                <a:gd name="T8" fmla="*/ 85 w 227"/>
                <a:gd name="T9" fmla="*/ 201 h 217"/>
                <a:gd name="T10" fmla="*/ 129 w 227"/>
                <a:gd name="T11" fmla="*/ 211 h 217"/>
                <a:gd name="T12" fmla="*/ 221 w 227"/>
                <a:gd name="T13" fmla="*/ 145 h 217"/>
                <a:gd name="T14" fmla="*/ 169 w 227"/>
                <a:gd name="T15" fmla="*/ 145 h 217"/>
                <a:gd name="T16" fmla="*/ 131 w 227"/>
                <a:gd name="T17" fmla="*/ 168 h 217"/>
                <a:gd name="T18" fmla="*/ 93 w 227"/>
                <a:gd name="T19" fmla="*/ 145 h 217"/>
                <a:gd name="T20" fmla="*/ 88 w 227"/>
                <a:gd name="T21" fmla="*/ 125 h 217"/>
                <a:gd name="T22" fmla="*/ 88 w 227"/>
                <a:gd name="T23" fmla="*/ 125 h 217"/>
                <a:gd name="T24" fmla="*/ 174 w 227"/>
                <a:gd name="T25" fmla="*/ 125 h 217"/>
                <a:gd name="T26" fmla="*/ 226 w 227"/>
                <a:gd name="T27" fmla="*/ 125 h 217"/>
                <a:gd name="T28" fmla="*/ 227 w 227"/>
                <a:gd name="T29" fmla="*/ 114 h 217"/>
                <a:gd name="T30" fmla="*/ 214 w 227"/>
                <a:gd name="T31" fmla="*/ 65 h 217"/>
                <a:gd name="T32" fmla="*/ 210 w 227"/>
                <a:gd name="T33" fmla="*/ 11 h 217"/>
                <a:gd name="T34" fmla="*/ 137 w 227"/>
                <a:gd name="T35" fmla="*/ 16 h 217"/>
                <a:gd name="T36" fmla="*/ 129 w 227"/>
                <a:gd name="T37" fmla="*/ 16 h 217"/>
                <a:gd name="T38" fmla="*/ 35 w 227"/>
                <a:gd name="T39" fmla="*/ 90 h 217"/>
                <a:gd name="T40" fmla="*/ 32 w 227"/>
                <a:gd name="T41" fmla="*/ 200 h 217"/>
                <a:gd name="T42" fmla="*/ 37 w 227"/>
                <a:gd name="T43" fmla="*/ 146 h 217"/>
                <a:gd name="T44" fmla="*/ 79 w 227"/>
                <a:gd name="T45" fmla="*/ 197 h 217"/>
                <a:gd name="T46" fmla="*/ 32 w 227"/>
                <a:gd name="T47" fmla="*/ 200 h 217"/>
                <a:gd name="T48" fmla="*/ 210 w 227"/>
                <a:gd name="T49" fmla="*/ 22 h 217"/>
                <a:gd name="T50" fmla="*/ 211 w 227"/>
                <a:gd name="T51" fmla="*/ 60 h 217"/>
                <a:gd name="T52" fmla="*/ 165 w 227"/>
                <a:gd name="T53" fmla="*/ 23 h 217"/>
                <a:gd name="T54" fmla="*/ 210 w 227"/>
                <a:gd name="T55" fmla="*/ 22 h 217"/>
                <a:gd name="T56" fmla="*/ 170 w 227"/>
                <a:gd name="T57" fmla="*/ 99 h 217"/>
                <a:gd name="T58" fmla="*/ 88 w 227"/>
                <a:gd name="T59" fmla="*/ 99 h 217"/>
                <a:gd name="T60" fmla="*/ 129 w 227"/>
                <a:gd name="T61" fmla="*/ 60 h 217"/>
                <a:gd name="T62" fmla="*/ 170 w 227"/>
                <a:gd name="T63" fmla="*/ 99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 h="217">
                  <a:moveTo>
                    <a:pt x="35" y="90"/>
                  </a:moveTo>
                  <a:cubicBezTo>
                    <a:pt x="49" y="72"/>
                    <a:pt x="64" y="58"/>
                    <a:pt x="84" y="49"/>
                  </a:cubicBezTo>
                  <a:cubicBezTo>
                    <a:pt x="82" y="50"/>
                    <a:pt x="72" y="61"/>
                    <a:pt x="70" y="63"/>
                  </a:cubicBezTo>
                  <a:cubicBezTo>
                    <a:pt x="17" y="116"/>
                    <a:pt x="0" y="185"/>
                    <a:pt x="18" y="203"/>
                  </a:cubicBezTo>
                  <a:cubicBezTo>
                    <a:pt x="32" y="217"/>
                    <a:pt x="57" y="215"/>
                    <a:pt x="85" y="201"/>
                  </a:cubicBezTo>
                  <a:cubicBezTo>
                    <a:pt x="98" y="207"/>
                    <a:pt x="113" y="211"/>
                    <a:pt x="129" y="211"/>
                  </a:cubicBezTo>
                  <a:cubicBezTo>
                    <a:pt x="172" y="211"/>
                    <a:pt x="208" y="184"/>
                    <a:pt x="221" y="145"/>
                  </a:cubicBezTo>
                  <a:cubicBezTo>
                    <a:pt x="169" y="145"/>
                    <a:pt x="169" y="145"/>
                    <a:pt x="169" y="145"/>
                  </a:cubicBezTo>
                  <a:cubicBezTo>
                    <a:pt x="161" y="159"/>
                    <a:pt x="147" y="168"/>
                    <a:pt x="131" y="168"/>
                  </a:cubicBezTo>
                  <a:cubicBezTo>
                    <a:pt x="115" y="168"/>
                    <a:pt x="100" y="159"/>
                    <a:pt x="93" y="145"/>
                  </a:cubicBezTo>
                  <a:cubicBezTo>
                    <a:pt x="90" y="139"/>
                    <a:pt x="88" y="132"/>
                    <a:pt x="88" y="125"/>
                  </a:cubicBezTo>
                  <a:cubicBezTo>
                    <a:pt x="88" y="125"/>
                    <a:pt x="88" y="125"/>
                    <a:pt x="88" y="125"/>
                  </a:cubicBezTo>
                  <a:cubicBezTo>
                    <a:pt x="174" y="125"/>
                    <a:pt x="174" y="125"/>
                    <a:pt x="174" y="125"/>
                  </a:cubicBezTo>
                  <a:cubicBezTo>
                    <a:pt x="226" y="125"/>
                    <a:pt x="226" y="125"/>
                    <a:pt x="226" y="125"/>
                  </a:cubicBezTo>
                  <a:cubicBezTo>
                    <a:pt x="227" y="121"/>
                    <a:pt x="227" y="117"/>
                    <a:pt x="227" y="114"/>
                  </a:cubicBezTo>
                  <a:cubicBezTo>
                    <a:pt x="227" y="96"/>
                    <a:pt x="222" y="79"/>
                    <a:pt x="214" y="65"/>
                  </a:cubicBezTo>
                  <a:cubicBezTo>
                    <a:pt x="222" y="42"/>
                    <a:pt x="222" y="22"/>
                    <a:pt x="210" y="11"/>
                  </a:cubicBezTo>
                  <a:cubicBezTo>
                    <a:pt x="199" y="0"/>
                    <a:pt x="170" y="2"/>
                    <a:pt x="137" y="16"/>
                  </a:cubicBezTo>
                  <a:cubicBezTo>
                    <a:pt x="134" y="16"/>
                    <a:pt x="132" y="16"/>
                    <a:pt x="129" y="16"/>
                  </a:cubicBezTo>
                  <a:cubicBezTo>
                    <a:pt x="84" y="16"/>
                    <a:pt x="45" y="48"/>
                    <a:pt x="35" y="90"/>
                  </a:cubicBezTo>
                  <a:close/>
                  <a:moveTo>
                    <a:pt x="32" y="200"/>
                  </a:moveTo>
                  <a:cubicBezTo>
                    <a:pt x="22" y="190"/>
                    <a:pt x="25" y="170"/>
                    <a:pt x="37" y="146"/>
                  </a:cubicBezTo>
                  <a:cubicBezTo>
                    <a:pt x="45" y="168"/>
                    <a:pt x="60" y="186"/>
                    <a:pt x="79" y="197"/>
                  </a:cubicBezTo>
                  <a:cubicBezTo>
                    <a:pt x="58" y="207"/>
                    <a:pt x="40" y="208"/>
                    <a:pt x="32" y="200"/>
                  </a:cubicBezTo>
                  <a:close/>
                  <a:moveTo>
                    <a:pt x="210" y="22"/>
                  </a:moveTo>
                  <a:cubicBezTo>
                    <a:pt x="217" y="29"/>
                    <a:pt x="217" y="43"/>
                    <a:pt x="211" y="60"/>
                  </a:cubicBezTo>
                  <a:cubicBezTo>
                    <a:pt x="200" y="44"/>
                    <a:pt x="184" y="31"/>
                    <a:pt x="165" y="23"/>
                  </a:cubicBezTo>
                  <a:cubicBezTo>
                    <a:pt x="185" y="15"/>
                    <a:pt x="202" y="13"/>
                    <a:pt x="210" y="22"/>
                  </a:cubicBezTo>
                  <a:close/>
                  <a:moveTo>
                    <a:pt x="170" y="99"/>
                  </a:moveTo>
                  <a:cubicBezTo>
                    <a:pt x="88" y="99"/>
                    <a:pt x="88" y="99"/>
                    <a:pt x="88" y="99"/>
                  </a:cubicBezTo>
                  <a:cubicBezTo>
                    <a:pt x="89" y="78"/>
                    <a:pt x="107" y="60"/>
                    <a:pt x="129" y="60"/>
                  </a:cubicBezTo>
                  <a:cubicBezTo>
                    <a:pt x="151" y="60"/>
                    <a:pt x="169" y="78"/>
                    <a:pt x="170"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文本框 55"/>
          <p:cNvSpPr txBox="1"/>
          <p:nvPr/>
        </p:nvSpPr>
        <p:spPr>
          <a:xfrm>
            <a:off x="2364196" y="2010863"/>
            <a:ext cx="3220436"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91D5D2"/>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62" name="文本框 55"/>
          <p:cNvSpPr txBox="1"/>
          <p:nvPr/>
        </p:nvSpPr>
        <p:spPr>
          <a:xfrm>
            <a:off x="2364196" y="4166138"/>
            <a:ext cx="3220436"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3C81B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63" name="文本框 55"/>
          <p:cNvSpPr txBox="1"/>
          <p:nvPr/>
        </p:nvSpPr>
        <p:spPr>
          <a:xfrm>
            <a:off x="7536014" y="2010863"/>
            <a:ext cx="3220436"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F86A62"/>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
        <p:nvSpPr>
          <p:cNvPr id="64" name="文本框 55"/>
          <p:cNvSpPr txBox="1"/>
          <p:nvPr/>
        </p:nvSpPr>
        <p:spPr>
          <a:xfrm>
            <a:off x="7536014" y="4166138"/>
            <a:ext cx="3220436"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rgbClr val="FFC425"/>
                </a:solidFill>
                <a:latin typeface="Century Gothic" pitchFamily="34" charset="0"/>
              </a:rPr>
              <a:t>Add Your Title</a:t>
            </a:r>
          </a:p>
          <a:p>
            <a:pPr algn="l">
              <a:lnSpc>
                <a:spcPct val="100000"/>
              </a:lnSpc>
            </a:pPr>
            <a:endParaRPr lang="en-US" altLang="zh-CN" sz="300" b="1" dirty="0">
              <a:solidFill>
                <a:schemeClr val="bg1">
                  <a:lumMod val="50000"/>
                </a:schemeClr>
              </a:solidFill>
              <a:latin typeface="Century Gothic" pitchFamily="34" charset="0"/>
            </a:endParaRPr>
          </a:p>
          <a:p>
            <a:pPr algn="l">
              <a:lnSpc>
                <a:spcPct val="100000"/>
              </a:lnSpc>
            </a:pPr>
            <a:r>
              <a:rPr lang="en-US" altLang="zh-CN" dirty="0" smtClean="0">
                <a:solidFill>
                  <a:schemeClr val="bg1">
                    <a:lumMod val="50000"/>
                  </a:schemeClr>
                </a:solidFill>
                <a:latin typeface="Century Gothic" pitchFamily="34" charset="0"/>
              </a:rPr>
              <a:t>click </a:t>
            </a:r>
            <a:r>
              <a:rPr lang="en-US" altLang="zh-CN" dirty="0">
                <a:solidFill>
                  <a:schemeClr val="bg1">
                    <a:lumMod val="50000"/>
                  </a:schemeClr>
                </a:solidFill>
                <a:latin typeface="Century Gothic" pitchFamily="34" charset="0"/>
              </a:rPr>
              <a:t>to add subtitle click to add subtitle click to add subtitle click to add subtitle click to add </a:t>
            </a:r>
            <a:r>
              <a:rPr lang="en-US" altLang="zh-CN" dirty="0" smtClean="0">
                <a:solidFill>
                  <a:schemeClr val="bg1">
                    <a:lumMod val="50000"/>
                  </a:schemeClr>
                </a:solidFill>
                <a:latin typeface="Century Gothic" pitchFamily="34" charset="0"/>
              </a:rPr>
              <a:t>subtitle</a:t>
            </a:r>
            <a:endParaRPr lang="zh-CN" altLang="en-US"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10831696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wipe(left)">
                                      <p:cBhvr>
                                        <p:cTn id="14" dur="500"/>
                                        <p:tgtEl>
                                          <p:spTgt spid="5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wipe(left)">
                                      <p:cBhvr>
                                        <p:cTn id="34" dur="500"/>
                                        <p:tgtEl>
                                          <p:spTgt spid="6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61" grpId="0"/>
      <p:bldP spid="62" grpId="0"/>
      <p:bldP spid="63" grpId="0"/>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rgbClr val="3C81B5">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smtClean="0"/>
              <a:t>LOGO</a:t>
            </a:r>
            <a:endParaRPr lang="zh-CN" altLang="en-US" sz="4000" dirty="0"/>
          </a:p>
        </p:txBody>
      </p:sp>
      <p:sp>
        <p:nvSpPr>
          <p:cNvPr id="18" name="矩形 17"/>
          <p:cNvSpPr/>
          <p:nvPr/>
        </p:nvSpPr>
        <p:spPr>
          <a:xfrm>
            <a:off x="3323806" y="2655752"/>
            <a:ext cx="8795042" cy="1323439"/>
          </a:xfrm>
          <a:prstGeom prst="rect">
            <a:avLst/>
          </a:prstGeom>
        </p:spPr>
        <p:txBody>
          <a:bodyPr wrap="square">
            <a:spAutoFit/>
          </a:bodyPr>
          <a:lstStyle/>
          <a:p>
            <a:r>
              <a:rPr lang="en-US" altLang="zh-CN" sz="8000" b="1" dirty="0" smtClean="0">
                <a:solidFill>
                  <a:srgbClr val="FFC425"/>
                </a:solidFill>
                <a:latin typeface="Agency FB" pitchFamily="34" charset="0"/>
              </a:rPr>
              <a:t>THANKS FOR YOUR TIME</a:t>
            </a:r>
            <a:endParaRPr lang="zh-CN" altLang="en-US" sz="8000" b="1" dirty="0">
              <a:solidFill>
                <a:srgbClr val="FFC425"/>
              </a:solidFill>
              <a:latin typeface="Agency FB" pitchFamily="34" charset="0"/>
            </a:endParaRPr>
          </a:p>
        </p:txBody>
      </p:sp>
      <p:sp>
        <p:nvSpPr>
          <p:cNvPr id="19" name="TextBox 6"/>
          <p:cNvSpPr txBox="1"/>
          <p:nvPr/>
        </p:nvSpPr>
        <p:spPr>
          <a:xfrm>
            <a:off x="3323806" y="3847699"/>
            <a:ext cx="5048427" cy="387798"/>
          </a:xfrm>
          <a:prstGeom prst="rect">
            <a:avLst/>
          </a:prstGeom>
          <a:noFill/>
        </p:spPr>
        <p:txBody>
          <a:bodyPr wrap="square" rtlCol="0">
            <a:spAutoFit/>
          </a:bodyPr>
          <a:lstStyle/>
          <a:p>
            <a:pPr>
              <a:lnSpc>
                <a:spcPct val="80000"/>
              </a:lnSpc>
            </a:pPr>
            <a:r>
              <a:rPr lang="en-US" altLang="zh-CN" sz="2400" dirty="0" smtClean="0">
                <a:solidFill>
                  <a:srgbClr val="C89400"/>
                </a:solidFill>
                <a:latin typeface="Century Gothic" panose="020B0502020202020204" pitchFamily="34" charset="0"/>
              </a:rPr>
              <a:t>PRESENTATION   SUBTITLE</a:t>
            </a:r>
            <a:endParaRPr lang="zh-CN" altLang="en-US" sz="2400" dirty="0">
              <a:solidFill>
                <a:srgbClr val="C89400"/>
              </a:solidFill>
              <a:latin typeface="Century Gothic" panose="020B0502020202020204" pitchFamily="34" charset="0"/>
            </a:endParaRPr>
          </a:p>
        </p:txBody>
      </p:sp>
    </p:spTree>
    <p:extLst>
      <p:ext uri="{BB962C8B-B14F-4D97-AF65-F5344CB8AC3E}">
        <p14:creationId xmlns:p14="http://schemas.microsoft.com/office/powerpoint/2010/main" val="4062979807"/>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strips(downRight)">
                                      <p:cBhvr>
                                        <p:cTn id="7" dur="750"/>
                                        <p:tgtEl>
                                          <p:spTgt spid="205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750"/>
                            </p:stCondLst>
                            <p:childTnLst>
                              <p:par>
                                <p:cTn id="19" presetID="45" presetClass="entr" presetSubtype="0" fill="hold" grpId="0" nodeType="afterEffect">
                                  <p:stCondLst>
                                    <p:cond delay="0"/>
                                  </p:stCondLst>
                                  <p:iterate type="lt">
                                    <p:tmPct val="6000"/>
                                  </p:iterate>
                                  <p:childTnLst>
                                    <p:set>
                                      <p:cBhvr>
                                        <p:cTn id="20" dur="1" fill="hold">
                                          <p:stCondLst>
                                            <p:cond delay="0"/>
                                          </p:stCondLst>
                                        </p:cTn>
                                        <p:tgtEl>
                                          <p:spTgt spid="18"/>
                                        </p:tgtEl>
                                        <p:attrNameLst>
                                          <p:attrName>style.visibility</p:attrName>
                                        </p:attrNameLst>
                                      </p:cBhvr>
                                      <p:to>
                                        <p:strVal val="visible"/>
                                      </p:to>
                                    </p:set>
                                    <p:animEffect transition="in" filter="fade">
                                      <p:cBhvr>
                                        <p:cTn id="21" dur="750"/>
                                        <p:tgtEl>
                                          <p:spTgt spid="18"/>
                                        </p:tgtEl>
                                      </p:cBhvr>
                                    </p:animEffect>
                                    <p:anim calcmode="lin" valueType="num">
                                      <p:cBhvr>
                                        <p:cTn id="22" dur="750" fill="hold"/>
                                        <p:tgtEl>
                                          <p:spTgt spid="18"/>
                                        </p:tgtEl>
                                        <p:attrNameLst>
                                          <p:attrName>ppt_w</p:attrName>
                                        </p:attrNameLst>
                                      </p:cBhvr>
                                      <p:tavLst>
                                        <p:tav tm="0" fmla="#ppt_w*sin(2.5*pi*$)">
                                          <p:val>
                                            <p:fltVal val="0"/>
                                          </p:val>
                                        </p:tav>
                                        <p:tav tm="100000">
                                          <p:val>
                                            <p:fltVal val="1"/>
                                          </p:val>
                                        </p:tav>
                                      </p:tavLst>
                                    </p:anim>
                                    <p:anim calcmode="lin" valueType="num">
                                      <p:cBhvr>
                                        <p:cTn id="23" dur="750" fill="hold"/>
                                        <p:tgtEl>
                                          <p:spTgt spid="18"/>
                                        </p:tgtEl>
                                        <p:attrNameLst>
                                          <p:attrName>ppt_h</p:attrName>
                                        </p:attrNameLst>
                                      </p:cBhvr>
                                      <p:tavLst>
                                        <p:tav tm="0">
                                          <p:val>
                                            <p:strVal val="#ppt_h"/>
                                          </p:val>
                                        </p:tav>
                                        <p:tav tm="100000">
                                          <p:val>
                                            <p:strVal val="#ppt_h"/>
                                          </p:val>
                                        </p:tav>
                                      </p:tavLst>
                                    </p:anim>
                                  </p:childTnLst>
                                </p:cTn>
                              </p:par>
                            </p:childTnLst>
                          </p:cTn>
                        </p:par>
                        <p:par>
                          <p:cTn id="24" fill="hold">
                            <p:stCondLst>
                              <p:cond delay="3220"/>
                            </p:stCondLst>
                            <p:childTnLst>
                              <p:par>
                                <p:cTn id="25" presetID="45" presetClass="entr" presetSubtype="0" fill="hold" grpId="0" nodeType="afterEffect">
                                  <p:stCondLst>
                                    <p:cond delay="0"/>
                                  </p:stCondLst>
                                  <p:iterate type="lt">
                                    <p:tmPct val="6000"/>
                                  </p:iterate>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ppt_w</p:attrName>
                                        </p:attrNameLst>
                                      </p:cBhvr>
                                      <p:tavLst>
                                        <p:tav tm="0" fmla="#ppt_w*sin(2.5*pi*$)">
                                          <p:val>
                                            <p:fltVal val="0"/>
                                          </p:val>
                                        </p:tav>
                                        <p:tav tm="100000">
                                          <p:val>
                                            <p:fltVal val="1"/>
                                          </p:val>
                                        </p:tav>
                                      </p:tavLst>
                                    </p:anim>
                                    <p:anim calcmode="lin" valueType="num">
                                      <p:cBhvr>
                                        <p:cTn id="29"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02797" y="3919993"/>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88220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7" name="TextBox 36"/>
          <p:cNvSpPr txBox="1"/>
          <p:nvPr/>
        </p:nvSpPr>
        <p:spPr>
          <a:xfrm>
            <a:off x="3341090" y="493952"/>
            <a:ext cx="5509820" cy="1107996"/>
          </a:xfrm>
          <a:prstGeom prst="rect">
            <a:avLst/>
          </a:prstGeom>
          <a:noFill/>
        </p:spPr>
        <p:txBody>
          <a:bodyPr wrap="square" rtlCol="0">
            <a:spAutoFit/>
          </a:bodyPr>
          <a:lstStyle/>
          <a:p>
            <a:pPr algn="ctr"/>
            <a:r>
              <a:rPr lang="en-US" altLang="zh-CN" sz="6600" b="1" dirty="0" smtClean="0">
                <a:solidFill>
                  <a:schemeClr val="bg1"/>
                </a:solidFill>
                <a:latin typeface="HelveNueThin" pitchFamily="2" charset="0"/>
                <a:ea typeface="张海山锐谐体" pitchFamily="2" charset="-122"/>
              </a:rPr>
              <a:t>CONTENTS</a:t>
            </a:r>
            <a:endParaRPr lang="en-US" altLang="zh-CN" sz="6600" b="1" dirty="0">
              <a:solidFill>
                <a:schemeClr val="bg1"/>
              </a:solidFill>
              <a:latin typeface="HelveNueThin" pitchFamily="2" charset="0"/>
              <a:ea typeface="张海山锐谐体" pitchFamily="2" charset="-122"/>
            </a:endParaRPr>
          </a:p>
        </p:txBody>
      </p:sp>
      <p:sp>
        <p:nvSpPr>
          <p:cNvPr id="8" name="AutoShape 83"/>
          <p:cNvSpPr>
            <a:spLocks/>
          </p:cNvSpPr>
          <p:nvPr/>
        </p:nvSpPr>
        <p:spPr bwMode="auto">
          <a:xfrm>
            <a:off x="1455046" y="3052366"/>
            <a:ext cx="1147559" cy="7532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91D5D2"/>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10" name="组合 9"/>
          <p:cNvGrpSpPr/>
          <p:nvPr/>
        </p:nvGrpSpPr>
        <p:grpSpPr>
          <a:xfrm>
            <a:off x="3474035" y="2598004"/>
            <a:ext cx="7888514" cy="1661993"/>
            <a:chOff x="3720717" y="2721317"/>
            <a:chExt cx="7888514" cy="1661993"/>
          </a:xfrm>
        </p:grpSpPr>
        <p:sp>
          <p:nvSpPr>
            <p:cNvPr id="11" name="文本框 56"/>
            <p:cNvSpPr txBox="1"/>
            <p:nvPr/>
          </p:nvSpPr>
          <p:spPr>
            <a:xfrm>
              <a:off x="3720717" y="2721317"/>
              <a:ext cx="7888514" cy="7694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4400" b="1" dirty="0" smtClean="0">
                  <a:solidFill>
                    <a:srgbClr val="91D5D2"/>
                  </a:solidFill>
                  <a:latin typeface="Century Gothic" pitchFamily="34" charset="0"/>
                </a:rPr>
                <a:t>CLICK TO ADD YOUR TITLE</a:t>
              </a:r>
              <a:endParaRPr lang="en-US" altLang="zh-CN" sz="4400" b="1" dirty="0">
                <a:solidFill>
                  <a:srgbClr val="91D5D2"/>
                </a:solidFill>
                <a:latin typeface="Century Gothic" pitchFamily="34" charset="0"/>
              </a:endParaRPr>
            </a:p>
          </p:txBody>
        </p:sp>
        <p:sp>
          <p:nvSpPr>
            <p:cNvPr id="12" name="文本框 56"/>
            <p:cNvSpPr txBox="1"/>
            <p:nvPr/>
          </p:nvSpPr>
          <p:spPr>
            <a:xfrm>
              <a:off x="3720717" y="3490758"/>
              <a:ext cx="7327315"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endParaRPr lang="en-US" altLang="zh-CN" sz="400" b="1" dirty="0">
                <a:solidFill>
                  <a:srgbClr val="91D5D2"/>
                </a:solidFill>
                <a:latin typeface="Century Gothic" panose="020B0502020202020204" pitchFamily="34" charset="0"/>
              </a:endParaRPr>
            </a:p>
            <a:p>
              <a:pPr algn="l">
                <a:lnSpc>
                  <a:spcPct val="100000"/>
                </a:lnSpc>
              </a:pPr>
              <a:r>
                <a:rPr lang="en-US" altLang="zh-CN" sz="1600" dirty="0" smtClean="0">
                  <a:solidFill>
                    <a:srgbClr val="91D5D2"/>
                  </a:solidFill>
                  <a:latin typeface="Century Gothic" panose="020B0502020202020204" pitchFamily="34" charset="0"/>
                </a:rPr>
                <a:t>click </a:t>
              </a:r>
              <a:r>
                <a:rPr lang="en-US" altLang="zh-CN" sz="1600" dirty="0">
                  <a:solidFill>
                    <a:srgbClr val="91D5D2"/>
                  </a:solidFill>
                  <a:latin typeface="Century Gothic" panose="020B0502020202020204" pitchFamily="34" charset="0"/>
                </a:rPr>
                <a:t>to add subtitle click to add subtitle click to add </a:t>
              </a:r>
              <a:r>
                <a:rPr lang="en-US" altLang="zh-CN" sz="1600" dirty="0" smtClean="0">
                  <a:solidFill>
                    <a:srgbClr val="91D5D2"/>
                  </a:solidFill>
                  <a:latin typeface="Century Gothic" panose="020B0502020202020204" pitchFamily="34" charset="0"/>
                </a:rPr>
                <a:t>subtitle </a:t>
              </a:r>
              <a:r>
                <a:rPr lang="en-US" altLang="zh-CN" sz="1600" dirty="0">
                  <a:solidFill>
                    <a:srgbClr val="91D5D2"/>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600" dirty="0" smtClean="0">
                  <a:solidFill>
                    <a:srgbClr val="91D5D2"/>
                  </a:solidFill>
                  <a:latin typeface="Century Gothic" panose="020B0502020202020204" pitchFamily="34" charset="0"/>
                </a:rPr>
                <a:t>subtitle</a:t>
              </a:r>
              <a:endParaRPr lang="zh-CN" altLang="en-US" sz="1600" dirty="0">
                <a:solidFill>
                  <a:srgbClr val="91D5D2"/>
                </a:solidFill>
                <a:latin typeface="Century Gothic" panose="020B0502020202020204" pitchFamily="34" charset="0"/>
              </a:endParaRPr>
            </a:p>
          </p:txBody>
        </p:sp>
      </p:grpSp>
    </p:spTree>
    <p:extLst>
      <p:ext uri="{BB962C8B-B14F-4D97-AF65-F5344CB8AC3E}">
        <p14:creationId xmlns:p14="http://schemas.microsoft.com/office/powerpoint/2010/main" val="613690633"/>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ppt_w</p:attrName>
                                        </p:attrNameLst>
                                      </p:cBhvr>
                                      <p:tavLst>
                                        <p:tav tm="0" fmla="#ppt_w*sin(2.5*pi*$)">
                                          <p:val>
                                            <p:fltVal val="0"/>
                                          </p:val>
                                        </p:tav>
                                        <p:tav tm="100000">
                                          <p:val>
                                            <p:fltVal val="1"/>
                                          </p:val>
                                        </p:tav>
                                      </p:tavLst>
                                    </p:anim>
                                    <p:anim calcmode="lin" valueType="num">
                                      <p:cBhvr>
                                        <p:cTn id="13" dur="75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13"/>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13"/>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13"/>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90643" y="3791202"/>
            <a:ext cx="10210715" cy="139114"/>
          </a:xfrm>
          <a:prstGeom prst="roundRect">
            <a:avLst>
              <a:gd name="adj" fmla="val 3453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 name="椭圆 2"/>
          <p:cNvSpPr/>
          <p:nvPr/>
        </p:nvSpPr>
        <p:spPr>
          <a:xfrm>
            <a:off x="1585955" y="3622927"/>
            <a:ext cx="460375" cy="460375"/>
          </a:xfrm>
          <a:prstGeom prst="ellipse">
            <a:avLst/>
          </a:prstGeom>
          <a:solidFill>
            <a:srgbClr val="91D5D2"/>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1</a:t>
            </a:r>
            <a:endParaRPr lang="zh-CN" altLang="en-US">
              <a:solidFill>
                <a:srgbClr val="FFFFFF"/>
              </a:solidFill>
              <a:latin typeface="Impact" panose="020B0806030902050204" pitchFamily="34" charset="0"/>
            </a:endParaRPr>
          </a:p>
        </p:txBody>
      </p:sp>
      <p:sp>
        <p:nvSpPr>
          <p:cNvPr id="4" name="椭圆 3"/>
          <p:cNvSpPr/>
          <p:nvPr/>
        </p:nvSpPr>
        <p:spPr>
          <a:xfrm>
            <a:off x="3884905" y="3622927"/>
            <a:ext cx="460375" cy="460375"/>
          </a:xfrm>
          <a:prstGeom prst="ellipse">
            <a:avLst/>
          </a:prstGeom>
          <a:solidFill>
            <a:srgbClr val="F86A62"/>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2</a:t>
            </a:r>
            <a:endParaRPr lang="zh-CN" altLang="en-US">
              <a:solidFill>
                <a:srgbClr val="FFFFFF"/>
              </a:solidFill>
              <a:latin typeface="Impact" panose="020B0806030902050204" pitchFamily="34" charset="0"/>
            </a:endParaRPr>
          </a:p>
        </p:txBody>
      </p:sp>
      <p:sp>
        <p:nvSpPr>
          <p:cNvPr id="5" name="椭圆 4"/>
          <p:cNvSpPr/>
          <p:nvPr/>
        </p:nvSpPr>
        <p:spPr>
          <a:xfrm>
            <a:off x="6183855" y="3622927"/>
            <a:ext cx="460375" cy="460375"/>
          </a:xfrm>
          <a:prstGeom prst="ellipse">
            <a:avLst/>
          </a:prstGeom>
          <a:solidFill>
            <a:srgbClr val="3C81B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latin typeface="Impact" panose="020B0806030902050204" pitchFamily="34" charset="0"/>
              </a:rPr>
              <a:t>3</a:t>
            </a:r>
            <a:endParaRPr lang="zh-CN" altLang="en-US">
              <a:solidFill>
                <a:srgbClr val="FFFFFF"/>
              </a:solidFill>
              <a:latin typeface="Impact" panose="020B0806030902050204" pitchFamily="34" charset="0"/>
            </a:endParaRPr>
          </a:p>
        </p:txBody>
      </p:sp>
      <p:sp>
        <p:nvSpPr>
          <p:cNvPr id="6" name="椭圆 5"/>
          <p:cNvSpPr/>
          <p:nvPr/>
        </p:nvSpPr>
        <p:spPr>
          <a:xfrm>
            <a:off x="8482806" y="3622927"/>
            <a:ext cx="460375" cy="460375"/>
          </a:xfrm>
          <a:prstGeom prst="ellipse">
            <a:avLst/>
          </a:prstGeom>
          <a:solidFill>
            <a:srgbClr val="FFC425"/>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FFFFF"/>
                </a:solidFill>
                <a:latin typeface="Impact" panose="020B0806030902050204" pitchFamily="34" charset="0"/>
              </a:rPr>
              <a:t>4</a:t>
            </a:r>
            <a:endParaRPr lang="zh-CN" altLang="en-US" dirty="0">
              <a:solidFill>
                <a:srgbClr val="FFFFFF"/>
              </a:solidFill>
              <a:latin typeface="Impact" panose="020B0806030902050204" pitchFamily="34" charset="0"/>
            </a:endParaRPr>
          </a:p>
        </p:txBody>
      </p:sp>
      <p:grpSp>
        <p:nvGrpSpPr>
          <p:cNvPr id="7" name="组合 6"/>
          <p:cNvGrpSpPr/>
          <p:nvPr/>
        </p:nvGrpSpPr>
        <p:grpSpPr>
          <a:xfrm>
            <a:off x="990643" y="1946527"/>
            <a:ext cx="2668629" cy="1157288"/>
            <a:chOff x="990643" y="1946527"/>
            <a:chExt cx="2668629" cy="1157288"/>
          </a:xfrm>
          <a:solidFill>
            <a:srgbClr val="91D5D2"/>
          </a:solidFill>
        </p:grpSpPr>
        <p:sp>
          <p:nvSpPr>
            <p:cNvPr id="8" name="圆角矩形标注 7"/>
            <p:cNvSpPr/>
            <p:nvPr/>
          </p:nvSpPr>
          <p:spPr>
            <a:xfrm>
              <a:off x="990643" y="1946527"/>
              <a:ext cx="2668629" cy="1157288"/>
            </a:xfrm>
            <a:prstGeom prst="wedgeRoundRectCallout">
              <a:avLst>
                <a:gd name="adj1" fmla="val -19362"/>
                <a:gd name="adj2" fmla="val 76767"/>
                <a:gd name="adj3" fmla="val 16667"/>
              </a:avLst>
            </a:prstGeom>
            <a:grp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lnSpc>
                  <a:spcPct val="120000"/>
                </a:lnSpc>
                <a:spcAft>
                  <a:spcPts val="300"/>
                </a:spcAft>
                <a:defRPr/>
              </a:pPr>
              <a:endParaRPr lang="zh-CN" altLang="en-US" sz="1400" dirty="0">
                <a:solidFill>
                  <a:srgbClr val="FFFFFF"/>
                </a:solidFill>
                <a:latin typeface="+mn-ea"/>
              </a:endParaRPr>
            </a:p>
          </p:txBody>
        </p:sp>
        <p:sp>
          <p:nvSpPr>
            <p:cNvPr id="9" name="文本框 8"/>
            <p:cNvSpPr txBox="1"/>
            <p:nvPr/>
          </p:nvSpPr>
          <p:spPr>
            <a:xfrm>
              <a:off x="1049667" y="1986317"/>
              <a:ext cx="2550579" cy="1061829"/>
            </a:xfrm>
            <a:prstGeom prst="rect">
              <a:avLst/>
            </a:prstGeom>
            <a:grp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solidFill>
                  <a:latin typeface="Century Gothic" pitchFamily="34" charset="0"/>
                </a:rPr>
                <a:t>Add Your Title</a:t>
              </a:r>
            </a:p>
            <a:p>
              <a:pPr algn="ctr">
                <a:lnSpc>
                  <a:spcPct val="100000"/>
                </a:lnSpc>
              </a:pPr>
              <a:endParaRPr lang="en-US" altLang="zh-CN" sz="300" b="1" dirty="0">
                <a:solidFill>
                  <a:schemeClr val="bg1"/>
                </a:solidFill>
                <a:latin typeface="Century Gothic" pitchFamily="34" charset="0"/>
              </a:endParaRPr>
            </a:p>
            <a:p>
              <a:pPr algn="ctr">
                <a:lnSpc>
                  <a:spcPct val="100000"/>
                </a:lnSpc>
              </a:pPr>
              <a:r>
                <a:rPr lang="en-US" altLang="zh-CN" dirty="0" smtClean="0">
                  <a:solidFill>
                    <a:schemeClr val="bg1"/>
                  </a:solidFill>
                  <a:latin typeface="Century Gothic" pitchFamily="34" charset="0"/>
                </a:rPr>
                <a:t>click </a:t>
              </a:r>
              <a:r>
                <a:rPr lang="en-US" altLang="zh-CN" dirty="0">
                  <a:solidFill>
                    <a:schemeClr val="bg1"/>
                  </a:solidFill>
                  <a:latin typeface="Century Gothic" pitchFamily="34" charset="0"/>
                </a:rPr>
                <a:t>to add subtitle click to add subtitle click to add subtitle click to add </a:t>
              </a:r>
              <a:r>
                <a:rPr lang="en-US" altLang="zh-CN" dirty="0" smtClean="0">
                  <a:solidFill>
                    <a:schemeClr val="bg1"/>
                  </a:solidFill>
                  <a:latin typeface="Century Gothic" pitchFamily="34" charset="0"/>
                </a:rPr>
                <a:t>subtitle</a:t>
              </a:r>
              <a:endParaRPr lang="zh-CN" altLang="en-US" dirty="0">
                <a:solidFill>
                  <a:schemeClr val="bg1"/>
                </a:solidFill>
                <a:latin typeface="Century Gothic" pitchFamily="34" charset="0"/>
              </a:endParaRPr>
            </a:p>
          </p:txBody>
        </p:sp>
      </p:grpSp>
      <p:grpSp>
        <p:nvGrpSpPr>
          <p:cNvPr id="10" name="组合 9"/>
          <p:cNvGrpSpPr/>
          <p:nvPr/>
        </p:nvGrpSpPr>
        <p:grpSpPr>
          <a:xfrm>
            <a:off x="5588291" y="1938588"/>
            <a:ext cx="2668629" cy="1157288"/>
            <a:chOff x="5588291" y="1938588"/>
            <a:chExt cx="2668629" cy="1157288"/>
          </a:xfrm>
        </p:grpSpPr>
        <p:sp>
          <p:nvSpPr>
            <p:cNvPr id="11" name="圆角矩形标注 10"/>
            <p:cNvSpPr/>
            <p:nvPr/>
          </p:nvSpPr>
          <p:spPr>
            <a:xfrm>
              <a:off x="5588291" y="1938588"/>
              <a:ext cx="2668629" cy="1157288"/>
            </a:xfrm>
            <a:prstGeom prst="wedgeRoundRectCallout">
              <a:avLst>
                <a:gd name="adj1" fmla="val -19362"/>
                <a:gd name="adj2" fmla="val 76767"/>
                <a:gd name="adj3" fmla="val 16667"/>
              </a:avLst>
            </a:prstGeom>
            <a:solidFill>
              <a:srgbClr val="3C81B5"/>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lnSpc>
                  <a:spcPct val="120000"/>
                </a:lnSpc>
                <a:spcAft>
                  <a:spcPts val="300"/>
                </a:spcAft>
                <a:defRPr/>
              </a:pPr>
              <a:endParaRPr lang="zh-CN" altLang="en-US" sz="1400" dirty="0">
                <a:solidFill>
                  <a:srgbClr val="FFFFFF"/>
                </a:solidFill>
                <a:latin typeface="+mn-ea"/>
              </a:endParaRPr>
            </a:p>
          </p:txBody>
        </p:sp>
        <p:sp>
          <p:nvSpPr>
            <p:cNvPr id="12" name="文本框 11"/>
            <p:cNvSpPr txBox="1"/>
            <p:nvPr/>
          </p:nvSpPr>
          <p:spPr>
            <a:xfrm>
              <a:off x="5647315" y="1986317"/>
              <a:ext cx="2550579"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solidFill>
                  <a:latin typeface="Century Gothic" pitchFamily="34" charset="0"/>
                </a:rPr>
                <a:t>Add Your Title</a:t>
              </a:r>
            </a:p>
            <a:p>
              <a:pPr algn="ctr">
                <a:lnSpc>
                  <a:spcPct val="100000"/>
                </a:lnSpc>
              </a:pPr>
              <a:endParaRPr lang="en-US" altLang="zh-CN" sz="300" b="1" dirty="0">
                <a:solidFill>
                  <a:schemeClr val="bg1"/>
                </a:solidFill>
                <a:latin typeface="Century Gothic" pitchFamily="34" charset="0"/>
              </a:endParaRPr>
            </a:p>
            <a:p>
              <a:pPr algn="ctr">
                <a:lnSpc>
                  <a:spcPct val="100000"/>
                </a:lnSpc>
              </a:pPr>
              <a:r>
                <a:rPr lang="en-US" altLang="zh-CN" dirty="0" smtClean="0">
                  <a:solidFill>
                    <a:schemeClr val="bg1"/>
                  </a:solidFill>
                  <a:latin typeface="Century Gothic" pitchFamily="34" charset="0"/>
                </a:rPr>
                <a:t>click </a:t>
              </a:r>
              <a:r>
                <a:rPr lang="en-US" altLang="zh-CN" dirty="0">
                  <a:solidFill>
                    <a:schemeClr val="bg1"/>
                  </a:solidFill>
                  <a:latin typeface="Century Gothic" pitchFamily="34" charset="0"/>
                </a:rPr>
                <a:t>to add subtitle click to add subtitle click to add subtitle click to add </a:t>
              </a:r>
              <a:r>
                <a:rPr lang="en-US" altLang="zh-CN" dirty="0" smtClean="0">
                  <a:solidFill>
                    <a:schemeClr val="bg1"/>
                  </a:solidFill>
                  <a:latin typeface="Century Gothic" pitchFamily="34" charset="0"/>
                </a:rPr>
                <a:t>subtitle</a:t>
              </a:r>
              <a:endParaRPr lang="zh-CN" altLang="en-US" dirty="0">
                <a:solidFill>
                  <a:schemeClr val="bg1"/>
                </a:solidFill>
                <a:latin typeface="Century Gothic" pitchFamily="34" charset="0"/>
              </a:endParaRPr>
            </a:p>
          </p:txBody>
        </p:sp>
      </p:grpSp>
      <p:grpSp>
        <p:nvGrpSpPr>
          <p:cNvPr id="13" name="组合 12"/>
          <p:cNvGrpSpPr/>
          <p:nvPr/>
        </p:nvGrpSpPr>
        <p:grpSpPr>
          <a:xfrm>
            <a:off x="3273132" y="4300788"/>
            <a:ext cx="2668629" cy="1466850"/>
            <a:chOff x="3273132" y="4300788"/>
            <a:chExt cx="2668629" cy="1466850"/>
          </a:xfrm>
        </p:grpSpPr>
        <p:sp>
          <p:nvSpPr>
            <p:cNvPr id="14" name="任意多边形 13"/>
            <p:cNvSpPr/>
            <p:nvPr/>
          </p:nvSpPr>
          <p:spPr>
            <a:xfrm>
              <a:off x="3273132" y="4300788"/>
              <a:ext cx="2668629" cy="1466850"/>
            </a:xfrm>
            <a:custGeom>
              <a:avLst/>
              <a:gdLst>
                <a:gd name="connsiteX0" fmla="*/ 529180 w 1727200"/>
                <a:gd name="connsiteY0" fmla="*/ 0 h 1466978"/>
                <a:gd name="connsiteX1" fmla="*/ 719667 w 1727200"/>
                <a:gd name="connsiteY1" fmla="*/ 309754 h 1466978"/>
                <a:gd name="connsiteX2" fmla="*/ 1534325 w 1727200"/>
                <a:gd name="connsiteY2" fmla="*/ 309754 h 1466978"/>
                <a:gd name="connsiteX3" fmla="*/ 1727200 w 1727200"/>
                <a:gd name="connsiteY3" fmla="*/ 502629 h 1466978"/>
                <a:gd name="connsiteX4" fmla="*/ 1727200 w 1727200"/>
                <a:gd name="connsiteY4" fmla="*/ 791931 h 1466978"/>
                <a:gd name="connsiteX5" fmla="*/ 1727200 w 1727200"/>
                <a:gd name="connsiteY5" fmla="*/ 1274103 h 1466978"/>
                <a:gd name="connsiteX6" fmla="*/ 1534325 w 1727200"/>
                <a:gd name="connsiteY6" fmla="*/ 1466978 h 1466978"/>
                <a:gd name="connsiteX7" fmla="*/ 719667 w 1727200"/>
                <a:gd name="connsiteY7" fmla="*/ 1466978 h 1466978"/>
                <a:gd name="connsiteX8" fmla="*/ 287867 w 1727200"/>
                <a:gd name="connsiteY8" fmla="*/ 1466978 h 1466978"/>
                <a:gd name="connsiteX9" fmla="*/ 192875 w 1727200"/>
                <a:gd name="connsiteY9" fmla="*/ 1466978 h 1466978"/>
                <a:gd name="connsiteX10" fmla="*/ 0 w 1727200"/>
                <a:gd name="connsiteY10" fmla="*/ 1274103 h 1466978"/>
                <a:gd name="connsiteX11" fmla="*/ 0 w 1727200"/>
                <a:gd name="connsiteY11" fmla="*/ 791931 h 1466978"/>
                <a:gd name="connsiteX12" fmla="*/ 0 w 1727200"/>
                <a:gd name="connsiteY12" fmla="*/ 502629 h 1466978"/>
                <a:gd name="connsiteX13" fmla="*/ 192875 w 1727200"/>
                <a:gd name="connsiteY13" fmla="*/ 309754 h 1466978"/>
                <a:gd name="connsiteX14" fmla="*/ 287867 w 1727200"/>
                <a:gd name="connsiteY14" fmla="*/ 309754 h 146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close/>
                </a:path>
              </a:pathLst>
            </a:custGeom>
            <a:solidFill>
              <a:srgbClr val="F86A62"/>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lstStyle/>
            <a:p>
              <a:pPr algn="ctr">
                <a:lnSpc>
                  <a:spcPct val="120000"/>
                </a:lnSpc>
                <a:spcAft>
                  <a:spcPts val="300"/>
                </a:spcAft>
                <a:defRPr/>
              </a:pPr>
              <a:endParaRPr lang="zh-CN" altLang="en-US" sz="1400" dirty="0">
                <a:solidFill>
                  <a:srgbClr val="FFFFFF"/>
                </a:solidFill>
                <a:latin typeface="+mn-ea"/>
              </a:endParaRPr>
            </a:p>
          </p:txBody>
        </p:sp>
        <p:sp>
          <p:nvSpPr>
            <p:cNvPr id="15" name="文本框 14"/>
            <p:cNvSpPr txBox="1"/>
            <p:nvPr/>
          </p:nvSpPr>
          <p:spPr>
            <a:xfrm>
              <a:off x="3332156" y="4702905"/>
              <a:ext cx="2550579"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solidFill>
                  <a:latin typeface="Century Gothic" pitchFamily="34" charset="0"/>
                </a:rPr>
                <a:t>Add Your Title</a:t>
              </a:r>
            </a:p>
            <a:p>
              <a:pPr algn="ctr">
                <a:lnSpc>
                  <a:spcPct val="100000"/>
                </a:lnSpc>
              </a:pPr>
              <a:endParaRPr lang="en-US" altLang="zh-CN" sz="300" b="1" dirty="0">
                <a:solidFill>
                  <a:schemeClr val="bg1"/>
                </a:solidFill>
                <a:latin typeface="Century Gothic" pitchFamily="34" charset="0"/>
              </a:endParaRPr>
            </a:p>
            <a:p>
              <a:pPr algn="ctr">
                <a:lnSpc>
                  <a:spcPct val="100000"/>
                </a:lnSpc>
              </a:pPr>
              <a:r>
                <a:rPr lang="en-US" altLang="zh-CN" dirty="0" smtClean="0">
                  <a:solidFill>
                    <a:schemeClr val="bg1"/>
                  </a:solidFill>
                  <a:latin typeface="Century Gothic" pitchFamily="34" charset="0"/>
                </a:rPr>
                <a:t>click </a:t>
              </a:r>
              <a:r>
                <a:rPr lang="en-US" altLang="zh-CN" dirty="0">
                  <a:solidFill>
                    <a:schemeClr val="bg1"/>
                  </a:solidFill>
                  <a:latin typeface="Century Gothic" pitchFamily="34" charset="0"/>
                </a:rPr>
                <a:t>to add subtitle click to add subtitle click to add subtitle click to add </a:t>
              </a:r>
              <a:r>
                <a:rPr lang="en-US" altLang="zh-CN" dirty="0" smtClean="0">
                  <a:solidFill>
                    <a:schemeClr val="bg1"/>
                  </a:solidFill>
                  <a:latin typeface="Century Gothic" pitchFamily="34" charset="0"/>
                </a:rPr>
                <a:t>subtitle</a:t>
              </a:r>
              <a:endParaRPr lang="zh-CN" altLang="en-US" dirty="0">
                <a:solidFill>
                  <a:schemeClr val="bg1"/>
                </a:solidFill>
                <a:latin typeface="Century Gothic" pitchFamily="34" charset="0"/>
              </a:endParaRPr>
            </a:p>
          </p:txBody>
        </p:sp>
      </p:grpSp>
      <p:grpSp>
        <p:nvGrpSpPr>
          <p:cNvPr id="16" name="组合 15"/>
          <p:cNvGrpSpPr/>
          <p:nvPr/>
        </p:nvGrpSpPr>
        <p:grpSpPr>
          <a:xfrm>
            <a:off x="7903116" y="4300788"/>
            <a:ext cx="2668629" cy="1466850"/>
            <a:chOff x="7903116" y="4300788"/>
            <a:chExt cx="2668629" cy="1466850"/>
          </a:xfrm>
        </p:grpSpPr>
        <p:sp>
          <p:nvSpPr>
            <p:cNvPr id="17" name="任意多边形 16"/>
            <p:cNvSpPr/>
            <p:nvPr/>
          </p:nvSpPr>
          <p:spPr>
            <a:xfrm>
              <a:off x="7903116" y="4300788"/>
              <a:ext cx="2668629" cy="1466850"/>
            </a:xfrm>
            <a:custGeom>
              <a:avLst/>
              <a:gdLst>
                <a:gd name="connsiteX0" fmla="*/ 529180 w 1727200"/>
                <a:gd name="connsiteY0" fmla="*/ 0 h 1466978"/>
                <a:gd name="connsiteX1" fmla="*/ 719667 w 1727200"/>
                <a:gd name="connsiteY1" fmla="*/ 309754 h 1466978"/>
                <a:gd name="connsiteX2" fmla="*/ 1534325 w 1727200"/>
                <a:gd name="connsiteY2" fmla="*/ 309754 h 1466978"/>
                <a:gd name="connsiteX3" fmla="*/ 1727200 w 1727200"/>
                <a:gd name="connsiteY3" fmla="*/ 502629 h 1466978"/>
                <a:gd name="connsiteX4" fmla="*/ 1727200 w 1727200"/>
                <a:gd name="connsiteY4" fmla="*/ 791931 h 1466978"/>
                <a:gd name="connsiteX5" fmla="*/ 1727200 w 1727200"/>
                <a:gd name="connsiteY5" fmla="*/ 1274103 h 1466978"/>
                <a:gd name="connsiteX6" fmla="*/ 1534325 w 1727200"/>
                <a:gd name="connsiteY6" fmla="*/ 1466978 h 1466978"/>
                <a:gd name="connsiteX7" fmla="*/ 719667 w 1727200"/>
                <a:gd name="connsiteY7" fmla="*/ 1466978 h 1466978"/>
                <a:gd name="connsiteX8" fmla="*/ 287867 w 1727200"/>
                <a:gd name="connsiteY8" fmla="*/ 1466978 h 1466978"/>
                <a:gd name="connsiteX9" fmla="*/ 192875 w 1727200"/>
                <a:gd name="connsiteY9" fmla="*/ 1466978 h 1466978"/>
                <a:gd name="connsiteX10" fmla="*/ 0 w 1727200"/>
                <a:gd name="connsiteY10" fmla="*/ 1274103 h 1466978"/>
                <a:gd name="connsiteX11" fmla="*/ 0 w 1727200"/>
                <a:gd name="connsiteY11" fmla="*/ 791931 h 1466978"/>
                <a:gd name="connsiteX12" fmla="*/ 0 w 1727200"/>
                <a:gd name="connsiteY12" fmla="*/ 502629 h 1466978"/>
                <a:gd name="connsiteX13" fmla="*/ 192875 w 1727200"/>
                <a:gd name="connsiteY13" fmla="*/ 309754 h 1466978"/>
                <a:gd name="connsiteX14" fmla="*/ 287867 w 1727200"/>
                <a:gd name="connsiteY14" fmla="*/ 309754 h 146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7200" h="1466978">
                  <a:moveTo>
                    <a:pt x="529180" y="0"/>
                  </a:moveTo>
                  <a:lnTo>
                    <a:pt x="719667" y="309754"/>
                  </a:lnTo>
                  <a:lnTo>
                    <a:pt x="1534325" y="309754"/>
                  </a:lnTo>
                  <a:cubicBezTo>
                    <a:pt x="1640847" y="309754"/>
                    <a:pt x="1727200" y="396107"/>
                    <a:pt x="1727200" y="502629"/>
                  </a:cubicBezTo>
                  <a:lnTo>
                    <a:pt x="1727200" y="791931"/>
                  </a:lnTo>
                  <a:lnTo>
                    <a:pt x="1727200" y="1274103"/>
                  </a:lnTo>
                  <a:cubicBezTo>
                    <a:pt x="1727200" y="1380625"/>
                    <a:pt x="1640847" y="1466978"/>
                    <a:pt x="1534325" y="1466978"/>
                  </a:cubicBezTo>
                  <a:lnTo>
                    <a:pt x="719667" y="1466978"/>
                  </a:lnTo>
                  <a:lnTo>
                    <a:pt x="287867" y="1466978"/>
                  </a:lnTo>
                  <a:lnTo>
                    <a:pt x="192875" y="1466978"/>
                  </a:lnTo>
                  <a:cubicBezTo>
                    <a:pt x="86353" y="1466978"/>
                    <a:pt x="0" y="1380625"/>
                    <a:pt x="0" y="1274103"/>
                  </a:cubicBezTo>
                  <a:lnTo>
                    <a:pt x="0" y="791931"/>
                  </a:lnTo>
                  <a:lnTo>
                    <a:pt x="0" y="502629"/>
                  </a:lnTo>
                  <a:cubicBezTo>
                    <a:pt x="0" y="396107"/>
                    <a:pt x="86353" y="309754"/>
                    <a:pt x="192875" y="309754"/>
                  </a:cubicBezTo>
                  <a:lnTo>
                    <a:pt x="287867" y="309754"/>
                  </a:lnTo>
                  <a:close/>
                </a:path>
              </a:pathLst>
            </a:custGeom>
            <a:solidFill>
              <a:srgbClr val="FFC425"/>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lstStyle/>
            <a:p>
              <a:pPr algn="ctr">
                <a:lnSpc>
                  <a:spcPct val="120000"/>
                </a:lnSpc>
                <a:spcAft>
                  <a:spcPts val="300"/>
                </a:spcAft>
                <a:defRPr/>
              </a:pPr>
              <a:endParaRPr lang="zh-CN" altLang="en-US" sz="1400" dirty="0">
                <a:solidFill>
                  <a:srgbClr val="FFFFFF"/>
                </a:solidFill>
                <a:latin typeface="+mn-ea"/>
              </a:endParaRPr>
            </a:p>
          </p:txBody>
        </p:sp>
        <p:sp>
          <p:nvSpPr>
            <p:cNvPr id="18" name="文本框 17"/>
            <p:cNvSpPr txBox="1"/>
            <p:nvPr/>
          </p:nvSpPr>
          <p:spPr>
            <a:xfrm>
              <a:off x="7962140" y="4702905"/>
              <a:ext cx="2550579"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solidFill>
                  <a:latin typeface="Century Gothic" pitchFamily="34" charset="0"/>
                </a:rPr>
                <a:t>Add Your Title</a:t>
              </a:r>
            </a:p>
            <a:p>
              <a:pPr algn="ctr">
                <a:lnSpc>
                  <a:spcPct val="100000"/>
                </a:lnSpc>
              </a:pPr>
              <a:endParaRPr lang="en-US" altLang="zh-CN" sz="300" b="1" dirty="0">
                <a:solidFill>
                  <a:schemeClr val="bg1"/>
                </a:solidFill>
                <a:latin typeface="Century Gothic" pitchFamily="34" charset="0"/>
              </a:endParaRPr>
            </a:p>
            <a:p>
              <a:pPr algn="ctr">
                <a:lnSpc>
                  <a:spcPct val="100000"/>
                </a:lnSpc>
              </a:pPr>
              <a:r>
                <a:rPr lang="en-US" altLang="zh-CN" dirty="0" smtClean="0">
                  <a:solidFill>
                    <a:schemeClr val="bg1"/>
                  </a:solidFill>
                  <a:latin typeface="Century Gothic" pitchFamily="34" charset="0"/>
                </a:rPr>
                <a:t>click </a:t>
              </a:r>
              <a:r>
                <a:rPr lang="en-US" altLang="zh-CN" dirty="0">
                  <a:solidFill>
                    <a:schemeClr val="bg1"/>
                  </a:solidFill>
                  <a:latin typeface="Century Gothic" pitchFamily="34" charset="0"/>
                </a:rPr>
                <a:t>to add subtitle click to add subtitle click to add subtitle click to add </a:t>
              </a:r>
              <a:r>
                <a:rPr lang="en-US" altLang="zh-CN" dirty="0" smtClean="0">
                  <a:solidFill>
                    <a:schemeClr val="bg1"/>
                  </a:solidFill>
                  <a:latin typeface="Century Gothic" pitchFamily="34" charset="0"/>
                </a:rPr>
                <a:t>subtitle</a:t>
              </a:r>
              <a:endParaRPr lang="zh-CN" altLang="en-US" dirty="0">
                <a:solidFill>
                  <a:schemeClr val="bg1"/>
                </a:solidFill>
                <a:latin typeface="Century Gothic" pitchFamily="34" charset="0"/>
              </a:endParaRPr>
            </a:p>
          </p:txBody>
        </p:sp>
      </p:grpSp>
      <p:grpSp>
        <p:nvGrpSpPr>
          <p:cNvPr id="19" name="组合 18"/>
          <p:cNvGrpSpPr/>
          <p:nvPr/>
        </p:nvGrpSpPr>
        <p:grpSpPr>
          <a:xfrm>
            <a:off x="0" y="270247"/>
            <a:ext cx="1080000" cy="524950"/>
            <a:chOff x="0" y="228650"/>
            <a:chExt cx="1080000" cy="524950"/>
          </a:xfrm>
        </p:grpSpPr>
        <p:sp>
          <p:nvSpPr>
            <p:cNvPr id="20" name="矩形 19"/>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25" name="矩形 24"/>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2452785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350" fill="hold"/>
                                        <p:tgtEl>
                                          <p:spTgt spid="3"/>
                                        </p:tgtEl>
                                        <p:attrNameLst>
                                          <p:attrName>ppt_w</p:attrName>
                                        </p:attrNameLst>
                                      </p:cBhvr>
                                      <p:tavLst>
                                        <p:tav tm="0">
                                          <p:val>
                                            <p:fltVal val="0"/>
                                          </p:val>
                                        </p:tav>
                                        <p:tav tm="100000">
                                          <p:val>
                                            <p:strVal val="#ppt_w"/>
                                          </p:val>
                                        </p:tav>
                                      </p:tavLst>
                                    </p:anim>
                                    <p:anim calcmode="lin" valueType="num">
                                      <p:cBhvr>
                                        <p:cTn id="23" dur="350" fill="hold"/>
                                        <p:tgtEl>
                                          <p:spTgt spid="3"/>
                                        </p:tgtEl>
                                        <p:attrNameLst>
                                          <p:attrName>ppt_h</p:attrName>
                                        </p:attrNameLst>
                                      </p:cBhvr>
                                      <p:tavLst>
                                        <p:tav tm="0">
                                          <p:val>
                                            <p:fltVal val="0"/>
                                          </p:val>
                                        </p:tav>
                                        <p:tav tm="100000">
                                          <p:val>
                                            <p:strVal val="#ppt_h"/>
                                          </p:val>
                                        </p:tav>
                                      </p:tavLst>
                                    </p:anim>
                                    <p:animEffect transition="in" filter="fade">
                                      <p:cBhvr>
                                        <p:cTn id="24" dur="350"/>
                                        <p:tgtEl>
                                          <p:spTgt spid="3"/>
                                        </p:tgtEl>
                                      </p:cBhvr>
                                    </p:animEffect>
                                  </p:childTnLst>
                                </p:cTn>
                              </p:par>
                            </p:childTnLst>
                          </p:cTn>
                        </p:par>
                        <p:par>
                          <p:cTn id="25" fill="hold">
                            <p:stCondLst>
                              <p:cond delay="1850"/>
                            </p:stCondLst>
                            <p:childTnLst>
                              <p:par>
                                <p:cTn id="26" presetID="53" presetClass="entr" presetSubtype="16"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350" fill="hold"/>
                                        <p:tgtEl>
                                          <p:spTgt spid="4"/>
                                        </p:tgtEl>
                                        <p:attrNameLst>
                                          <p:attrName>ppt_w</p:attrName>
                                        </p:attrNameLst>
                                      </p:cBhvr>
                                      <p:tavLst>
                                        <p:tav tm="0">
                                          <p:val>
                                            <p:fltVal val="0"/>
                                          </p:val>
                                        </p:tav>
                                        <p:tav tm="100000">
                                          <p:val>
                                            <p:strVal val="#ppt_w"/>
                                          </p:val>
                                        </p:tav>
                                      </p:tavLst>
                                    </p:anim>
                                    <p:anim calcmode="lin" valueType="num">
                                      <p:cBhvr>
                                        <p:cTn id="29" dur="350" fill="hold"/>
                                        <p:tgtEl>
                                          <p:spTgt spid="4"/>
                                        </p:tgtEl>
                                        <p:attrNameLst>
                                          <p:attrName>ppt_h</p:attrName>
                                        </p:attrNameLst>
                                      </p:cBhvr>
                                      <p:tavLst>
                                        <p:tav tm="0">
                                          <p:val>
                                            <p:fltVal val="0"/>
                                          </p:val>
                                        </p:tav>
                                        <p:tav tm="100000">
                                          <p:val>
                                            <p:strVal val="#ppt_h"/>
                                          </p:val>
                                        </p:tav>
                                      </p:tavLst>
                                    </p:anim>
                                    <p:animEffect transition="in" filter="fade">
                                      <p:cBhvr>
                                        <p:cTn id="30" dur="350"/>
                                        <p:tgtEl>
                                          <p:spTgt spid="4"/>
                                        </p:tgtEl>
                                      </p:cBhvr>
                                    </p:animEffect>
                                  </p:childTnLst>
                                </p:cTn>
                              </p:par>
                            </p:childTnLst>
                          </p:cTn>
                        </p:par>
                        <p:par>
                          <p:cTn id="31" fill="hold">
                            <p:stCondLst>
                              <p:cond delay="22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350" fill="hold"/>
                                        <p:tgtEl>
                                          <p:spTgt spid="5"/>
                                        </p:tgtEl>
                                        <p:attrNameLst>
                                          <p:attrName>ppt_w</p:attrName>
                                        </p:attrNameLst>
                                      </p:cBhvr>
                                      <p:tavLst>
                                        <p:tav tm="0">
                                          <p:val>
                                            <p:fltVal val="0"/>
                                          </p:val>
                                        </p:tav>
                                        <p:tav tm="100000">
                                          <p:val>
                                            <p:strVal val="#ppt_w"/>
                                          </p:val>
                                        </p:tav>
                                      </p:tavLst>
                                    </p:anim>
                                    <p:anim calcmode="lin" valueType="num">
                                      <p:cBhvr>
                                        <p:cTn id="35" dur="350" fill="hold"/>
                                        <p:tgtEl>
                                          <p:spTgt spid="5"/>
                                        </p:tgtEl>
                                        <p:attrNameLst>
                                          <p:attrName>ppt_h</p:attrName>
                                        </p:attrNameLst>
                                      </p:cBhvr>
                                      <p:tavLst>
                                        <p:tav tm="0">
                                          <p:val>
                                            <p:fltVal val="0"/>
                                          </p:val>
                                        </p:tav>
                                        <p:tav tm="100000">
                                          <p:val>
                                            <p:strVal val="#ppt_h"/>
                                          </p:val>
                                        </p:tav>
                                      </p:tavLst>
                                    </p:anim>
                                    <p:animEffect transition="in" filter="fade">
                                      <p:cBhvr>
                                        <p:cTn id="36" dur="350"/>
                                        <p:tgtEl>
                                          <p:spTgt spid="5"/>
                                        </p:tgtEl>
                                      </p:cBhvr>
                                    </p:animEffect>
                                  </p:childTnLst>
                                </p:cTn>
                              </p:par>
                            </p:childTnLst>
                          </p:cTn>
                        </p:par>
                        <p:par>
                          <p:cTn id="37" fill="hold">
                            <p:stCondLst>
                              <p:cond delay="2550"/>
                            </p:stCondLst>
                            <p:childTnLst>
                              <p:par>
                                <p:cTn id="38" presetID="53" presetClass="entr" presetSubtype="16"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350" fill="hold"/>
                                        <p:tgtEl>
                                          <p:spTgt spid="6"/>
                                        </p:tgtEl>
                                        <p:attrNameLst>
                                          <p:attrName>ppt_w</p:attrName>
                                        </p:attrNameLst>
                                      </p:cBhvr>
                                      <p:tavLst>
                                        <p:tav tm="0">
                                          <p:val>
                                            <p:fltVal val="0"/>
                                          </p:val>
                                        </p:tav>
                                        <p:tav tm="100000">
                                          <p:val>
                                            <p:strVal val="#ppt_w"/>
                                          </p:val>
                                        </p:tav>
                                      </p:tavLst>
                                    </p:anim>
                                    <p:anim calcmode="lin" valueType="num">
                                      <p:cBhvr>
                                        <p:cTn id="41" dur="350" fill="hold"/>
                                        <p:tgtEl>
                                          <p:spTgt spid="6"/>
                                        </p:tgtEl>
                                        <p:attrNameLst>
                                          <p:attrName>ppt_h</p:attrName>
                                        </p:attrNameLst>
                                      </p:cBhvr>
                                      <p:tavLst>
                                        <p:tav tm="0">
                                          <p:val>
                                            <p:fltVal val="0"/>
                                          </p:val>
                                        </p:tav>
                                        <p:tav tm="100000">
                                          <p:val>
                                            <p:strVal val="#ppt_h"/>
                                          </p:val>
                                        </p:tav>
                                      </p:tavLst>
                                    </p:anim>
                                    <p:animEffect transition="in" filter="fade">
                                      <p:cBhvr>
                                        <p:cTn id="42" dur="350"/>
                                        <p:tgtEl>
                                          <p:spTgt spid="6"/>
                                        </p:tgtEl>
                                      </p:cBhvr>
                                    </p:animEffect>
                                  </p:childTnLst>
                                </p:cTn>
                              </p:par>
                            </p:childTnLst>
                          </p:cTn>
                        </p:par>
                        <p:par>
                          <p:cTn id="43" fill="hold">
                            <p:stCondLst>
                              <p:cond delay="2900"/>
                            </p:stCondLst>
                            <p:childTnLst>
                              <p:par>
                                <p:cTn id="44" presetID="47"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anim calcmode="lin" valueType="num">
                                      <p:cBhvr>
                                        <p:cTn id="47" dur="500" fill="hold"/>
                                        <p:tgtEl>
                                          <p:spTgt spid="7"/>
                                        </p:tgtEl>
                                        <p:attrNameLst>
                                          <p:attrName>ppt_x</p:attrName>
                                        </p:attrNameLst>
                                      </p:cBhvr>
                                      <p:tavLst>
                                        <p:tav tm="0">
                                          <p:val>
                                            <p:strVal val="#ppt_x"/>
                                          </p:val>
                                        </p:tav>
                                        <p:tav tm="100000">
                                          <p:val>
                                            <p:strVal val="#ppt_x"/>
                                          </p:val>
                                        </p:tav>
                                      </p:tavLst>
                                    </p:anim>
                                    <p:anim calcmode="lin" valueType="num">
                                      <p:cBhvr>
                                        <p:cTn id="48" dur="500" fill="hold"/>
                                        <p:tgtEl>
                                          <p:spTgt spid="7"/>
                                        </p:tgtEl>
                                        <p:attrNameLst>
                                          <p:attrName>ppt_y</p:attrName>
                                        </p:attrNameLst>
                                      </p:cBhvr>
                                      <p:tavLst>
                                        <p:tav tm="0">
                                          <p:val>
                                            <p:strVal val="#ppt_y-.1"/>
                                          </p:val>
                                        </p:tav>
                                        <p:tav tm="100000">
                                          <p:val>
                                            <p:strVal val="#ppt_y"/>
                                          </p:val>
                                        </p:tav>
                                      </p:tavLst>
                                    </p:anim>
                                  </p:childTnLst>
                                </p:cTn>
                              </p:par>
                            </p:childTnLst>
                          </p:cTn>
                        </p:par>
                        <p:par>
                          <p:cTn id="49" fill="hold">
                            <p:stCondLst>
                              <p:cond delay="3400"/>
                            </p:stCondLst>
                            <p:childTnLst>
                              <p:par>
                                <p:cTn id="50" presetID="42" presetClass="entr" presetSubtype="0"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strVal val="#ppt_x"/>
                                          </p:val>
                                        </p:tav>
                                        <p:tav tm="100000">
                                          <p:val>
                                            <p:strVal val="#ppt_x"/>
                                          </p:val>
                                        </p:tav>
                                      </p:tavLst>
                                    </p:anim>
                                    <p:anim calcmode="lin" valueType="num">
                                      <p:cBhvr>
                                        <p:cTn id="54" dur="500" fill="hold"/>
                                        <p:tgtEl>
                                          <p:spTgt spid="13"/>
                                        </p:tgtEl>
                                        <p:attrNameLst>
                                          <p:attrName>ppt_y</p:attrName>
                                        </p:attrNameLst>
                                      </p:cBhvr>
                                      <p:tavLst>
                                        <p:tav tm="0">
                                          <p:val>
                                            <p:strVal val="#ppt_y+.1"/>
                                          </p:val>
                                        </p:tav>
                                        <p:tav tm="100000">
                                          <p:val>
                                            <p:strVal val="#ppt_y"/>
                                          </p:val>
                                        </p:tav>
                                      </p:tavLst>
                                    </p:anim>
                                  </p:childTnLst>
                                </p:cTn>
                              </p:par>
                            </p:childTnLst>
                          </p:cTn>
                        </p:par>
                        <p:par>
                          <p:cTn id="55" fill="hold">
                            <p:stCondLst>
                              <p:cond delay="3900"/>
                            </p:stCondLst>
                            <p:childTnLst>
                              <p:par>
                                <p:cTn id="56" presetID="47"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4400"/>
                            </p:stCondLst>
                            <p:childTnLst>
                              <p:par>
                                <p:cTn id="62" presetID="42" presetClass="entr" presetSubtype="0" fill="hold"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anim calcmode="lin" valueType="num">
                                      <p:cBhvr>
                                        <p:cTn id="65" dur="500" fill="hold"/>
                                        <p:tgtEl>
                                          <p:spTgt spid="16"/>
                                        </p:tgtEl>
                                        <p:attrNameLst>
                                          <p:attrName>ppt_x</p:attrName>
                                        </p:attrNameLst>
                                      </p:cBhvr>
                                      <p:tavLst>
                                        <p:tav tm="0">
                                          <p:val>
                                            <p:strVal val="#ppt_x"/>
                                          </p:val>
                                        </p:tav>
                                        <p:tav tm="100000">
                                          <p:val>
                                            <p:strVal val="#ppt_x"/>
                                          </p:val>
                                        </p:tav>
                                      </p:tavLst>
                                    </p:anim>
                                    <p:anim calcmode="lin" valueType="num">
                                      <p:cBhvr>
                                        <p:cTn id="6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a:grpSpLocks/>
          </p:cNvGrpSpPr>
          <p:nvPr/>
        </p:nvGrpSpPr>
        <p:grpSpPr bwMode="auto">
          <a:xfrm>
            <a:off x="6930178" y="866001"/>
            <a:ext cx="4659673" cy="5992000"/>
            <a:chOff x="0" y="0"/>
            <a:chExt cx="2692400" cy="3448052"/>
          </a:xfrm>
          <a:solidFill>
            <a:srgbClr val="3C81B5"/>
          </a:solidFill>
        </p:grpSpPr>
        <p:sp>
          <p:nvSpPr>
            <p:cNvPr id="23" name="Freeform 19"/>
            <p:cNvSpPr>
              <a:spLocks noEditPoints="1" noChangeArrowheads="1"/>
            </p:cNvSpPr>
            <p:nvPr/>
          </p:nvSpPr>
          <p:spPr bwMode="auto">
            <a:xfrm>
              <a:off x="865188" y="147638"/>
              <a:ext cx="641350" cy="641350"/>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24" name="Freeform 20"/>
            <p:cNvSpPr>
              <a:spLocks noEditPoints="1" noChangeArrowheads="1"/>
            </p:cNvSpPr>
            <p:nvPr/>
          </p:nvSpPr>
          <p:spPr bwMode="auto">
            <a:xfrm>
              <a:off x="1439863" y="0"/>
              <a:ext cx="454025" cy="454025"/>
            </a:xfrm>
            <a:custGeom>
              <a:avLst/>
              <a:gdLst>
                <a:gd name="T0" fmla="*/ 454025 w 121"/>
                <a:gd name="T1" fmla="*/ 210127 h 121"/>
                <a:gd name="T2" fmla="*/ 446520 w 121"/>
                <a:gd name="T3" fmla="*/ 202623 h 121"/>
                <a:gd name="T4" fmla="*/ 405245 w 121"/>
                <a:gd name="T5" fmla="*/ 172605 h 121"/>
                <a:gd name="T6" fmla="*/ 439016 w 121"/>
                <a:gd name="T7" fmla="*/ 142586 h 121"/>
                <a:gd name="T8" fmla="*/ 431511 w 121"/>
                <a:gd name="T9" fmla="*/ 138834 h 121"/>
                <a:gd name="T10" fmla="*/ 378980 w 121"/>
                <a:gd name="T11" fmla="*/ 120073 h 121"/>
                <a:gd name="T12" fmla="*/ 405245 w 121"/>
                <a:gd name="T13" fmla="*/ 86302 h 121"/>
                <a:gd name="T14" fmla="*/ 393989 w 121"/>
                <a:gd name="T15" fmla="*/ 78798 h 121"/>
                <a:gd name="T16" fmla="*/ 337705 w 121"/>
                <a:gd name="T17" fmla="*/ 78798 h 121"/>
                <a:gd name="T18" fmla="*/ 352714 w 121"/>
                <a:gd name="T19" fmla="*/ 41275 h 121"/>
                <a:gd name="T20" fmla="*/ 337705 w 121"/>
                <a:gd name="T21" fmla="*/ 37523 h 121"/>
                <a:gd name="T22" fmla="*/ 288925 w 121"/>
                <a:gd name="T23" fmla="*/ 52532 h 121"/>
                <a:gd name="T24" fmla="*/ 288925 w 121"/>
                <a:gd name="T25" fmla="*/ 11257 h 121"/>
                <a:gd name="T26" fmla="*/ 273916 w 121"/>
                <a:gd name="T27" fmla="*/ 11257 h 121"/>
                <a:gd name="T28" fmla="*/ 228889 w 121"/>
                <a:gd name="T29" fmla="*/ 41275 h 121"/>
                <a:gd name="T30" fmla="*/ 210127 w 121"/>
                <a:gd name="T31" fmla="*/ 0 h 121"/>
                <a:gd name="T32" fmla="*/ 206375 w 121"/>
                <a:gd name="T33" fmla="*/ 7505 h 121"/>
                <a:gd name="T34" fmla="*/ 172605 w 121"/>
                <a:gd name="T35" fmla="*/ 48780 h 121"/>
                <a:gd name="T36" fmla="*/ 142586 w 121"/>
                <a:gd name="T37" fmla="*/ 15009 h 121"/>
                <a:gd name="T38" fmla="*/ 138834 w 121"/>
                <a:gd name="T39" fmla="*/ 26266 h 121"/>
                <a:gd name="T40" fmla="*/ 120073 w 121"/>
                <a:gd name="T41" fmla="*/ 75045 h 121"/>
                <a:gd name="T42" fmla="*/ 82550 w 121"/>
                <a:gd name="T43" fmla="*/ 52532 h 121"/>
                <a:gd name="T44" fmla="*/ 78798 w 121"/>
                <a:gd name="T45" fmla="*/ 63789 h 121"/>
                <a:gd name="T46" fmla="*/ 78798 w 121"/>
                <a:gd name="T47" fmla="*/ 116320 h 121"/>
                <a:gd name="T48" fmla="*/ 33770 w 121"/>
                <a:gd name="T49" fmla="*/ 105064 h 121"/>
                <a:gd name="T50" fmla="*/ 37523 w 121"/>
                <a:gd name="T51" fmla="*/ 116320 h 121"/>
                <a:gd name="T52" fmla="*/ 52532 w 121"/>
                <a:gd name="T53" fmla="*/ 168852 h 121"/>
                <a:gd name="T54" fmla="*/ 7505 w 121"/>
                <a:gd name="T55" fmla="*/ 172605 h 121"/>
                <a:gd name="T56" fmla="*/ 11257 w 121"/>
                <a:gd name="T57" fmla="*/ 180109 h 121"/>
                <a:gd name="T58" fmla="*/ 41275 w 121"/>
                <a:gd name="T59" fmla="*/ 225136 h 121"/>
                <a:gd name="T60" fmla="*/ 0 w 121"/>
                <a:gd name="T61" fmla="*/ 243898 h 121"/>
                <a:gd name="T62" fmla="*/ 7505 w 121"/>
                <a:gd name="T63" fmla="*/ 251402 h 121"/>
                <a:gd name="T64" fmla="*/ 52532 w 121"/>
                <a:gd name="T65" fmla="*/ 281420 h 121"/>
                <a:gd name="T66" fmla="*/ 15009 w 121"/>
                <a:gd name="T67" fmla="*/ 311439 h 121"/>
                <a:gd name="T68" fmla="*/ 26266 w 121"/>
                <a:gd name="T69" fmla="*/ 315191 h 121"/>
                <a:gd name="T70" fmla="*/ 75045 w 121"/>
                <a:gd name="T71" fmla="*/ 333952 h 121"/>
                <a:gd name="T72" fmla="*/ 52532 w 121"/>
                <a:gd name="T73" fmla="*/ 367723 h 121"/>
                <a:gd name="T74" fmla="*/ 63789 w 121"/>
                <a:gd name="T75" fmla="*/ 375227 h 121"/>
                <a:gd name="T76" fmla="*/ 116320 w 121"/>
                <a:gd name="T77" fmla="*/ 375227 h 121"/>
                <a:gd name="T78" fmla="*/ 105064 w 121"/>
                <a:gd name="T79" fmla="*/ 412750 h 121"/>
                <a:gd name="T80" fmla="*/ 116320 w 121"/>
                <a:gd name="T81" fmla="*/ 420255 h 121"/>
                <a:gd name="T82" fmla="*/ 168852 w 121"/>
                <a:gd name="T83" fmla="*/ 401493 h 121"/>
                <a:gd name="T84" fmla="*/ 168852 w 121"/>
                <a:gd name="T85" fmla="*/ 442768 h 121"/>
                <a:gd name="T86" fmla="*/ 183861 w 121"/>
                <a:gd name="T87" fmla="*/ 442768 h 121"/>
                <a:gd name="T88" fmla="*/ 225136 w 121"/>
                <a:gd name="T89" fmla="*/ 412750 h 121"/>
                <a:gd name="T90" fmla="*/ 243898 w 121"/>
                <a:gd name="T91" fmla="*/ 454025 h 121"/>
                <a:gd name="T92" fmla="*/ 251402 w 121"/>
                <a:gd name="T93" fmla="*/ 446520 h 121"/>
                <a:gd name="T94" fmla="*/ 255155 w 121"/>
                <a:gd name="T95" fmla="*/ 408998 h 121"/>
                <a:gd name="T96" fmla="*/ 303934 w 121"/>
                <a:gd name="T97" fmla="*/ 435264 h 121"/>
                <a:gd name="T98" fmla="*/ 318943 w 121"/>
                <a:gd name="T99" fmla="*/ 431511 h 121"/>
                <a:gd name="T100" fmla="*/ 311439 w 121"/>
                <a:gd name="T101" fmla="*/ 390236 h 121"/>
                <a:gd name="T102" fmla="*/ 363970 w 121"/>
                <a:gd name="T103" fmla="*/ 401493 h 121"/>
                <a:gd name="T104" fmla="*/ 378980 w 121"/>
                <a:gd name="T105" fmla="*/ 397741 h 121"/>
                <a:gd name="T106" fmla="*/ 360218 w 121"/>
                <a:gd name="T107" fmla="*/ 356466 h 121"/>
                <a:gd name="T108" fmla="*/ 412750 w 121"/>
                <a:gd name="T109" fmla="*/ 348961 h 121"/>
                <a:gd name="T110" fmla="*/ 424007 w 121"/>
                <a:gd name="T111" fmla="*/ 345209 h 121"/>
                <a:gd name="T112" fmla="*/ 393989 w 121"/>
                <a:gd name="T113" fmla="*/ 311439 h 121"/>
                <a:gd name="T114" fmla="*/ 439016 w 121"/>
                <a:gd name="T115" fmla="*/ 288925 h 121"/>
                <a:gd name="T116" fmla="*/ 450273 w 121"/>
                <a:gd name="T117" fmla="*/ 281420 h 121"/>
                <a:gd name="T118" fmla="*/ 408998 w 121"/>
                <a:gd name="T119" fmla="*/ 255155 h 121"/>
                <a:gd name="T120" fmla="*/ 450273 w 121"/>
                <a:gd name="T121" fmla="*/ 217632 h 121"/>
                <a:gd name="T122" fmla="*/ 187614 w 121"/>
                <a:gd name="T123" fmla="*/ 228889 h 121"/>
                <a:gd name="T124" fmla="*/ 270164 w 121"/>
                <a:gd name="T125" fmla="*/ 228889 h 12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1"/>
                <a:gd name="T190" fmla="*/ 0 h 121"/>
                <a:gd name="T191" fmla="*/ 121 w 121"/>
                <a:gd name="T192" fmla="*/ 121 h 12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25" name="Oval 21"/>
            <p:cNvSpPr>
              <a:spLocks noChangeArrowheads="1"/>
            </p:cNvSpPr>
            <p:nvPr/>
          </p:nvSpPr>
          <p:spPr bwMode="auto">
            <a:xfrm>
              <a:off x="1717675" y="811213"/>
              <a:ext cx="171450" cy="171450"/>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26" name="Oval 22"/>
            <p:cNvSpPr>
              <a:spLocks noChangeArrowheads="1"/>
            </p:cNvSpPr>
            <p:nvPr/>
          </p:nvSpPr>
          <p:spPr bwMode="auto">
            <a:xfrm>
              <a:off x="996950" y="1141413"/>
              <a:ext cx="115888" cy="119063"/>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27" name="Freeform 23"/>
            <p:cNvSpPr>
              <a:spLocks noEditPoints="1" noChangeArrowheads="1"/>
            </p:cNvSpPr>
            <p:nvPr/>
          </p:nvSpPr>
          <p:spPr bwMode="auto">
            <a:xfrm>
              <a:off x="0" y="788988"/>
              <a:ext cx="2692400" cy="2659064"/>
            </a:xfrm>
            <a:custGeom>
              <a:avLst/>
              <a:gdLst>
                <a:gd name="T0" fmla="*/ 2268667 w 718"/>
                <a:gd name="T1" fmla="*/ 75009 h 709"/>
                <a:gd name="T2" fmla="*/ 2257417 w 718"/>
                <a:gd name="T3" fmla="*/ 217526 h 709"/>
                <a:gd name="T4" fmla="*/ 2201169 w 718"/>
                <a:gd name="T5" fmla="*/ 348791 h 709"/>
                <a:gd name="T6" fmla="*/ 2111172 w 718"/>
                <a:gd name="T7" fmla="*/ 453803 h 709"/>
                <a:gd name="T8" fmla="*/ 1987427 w 718"/>
                <a:gd name="T9" fmla="*/ 528812 h 709"/>
                <a:gd name="T10" fmla="*/ 1848682 w 718"/>
                <a:gd name="T11" fmla="*/ 558816 h 709"/>
                <a:gd name="T12" fmla="*/ 1709937 w 718"/>
                <a:gd name="T13" fmla="*/ 551315 h 709"/>
                <a:gd name="T14" fmla="*/ 1574942 w 718"/>
                <a:gd name="T15" fmla="*/ 502559 h 709"/>
                <a:gd name="T16" fmla="*/ 1466196 w 718"/>
                <a:gd name="T17" fmla="*/ 412549 h 709"/>
                <a:gd name="T18" fmla="*/ 1391199 w 718"/>
                <a:gd name="T19" fmla="*/ 292534 h 709"/>
                <a:gd name="T20" fmla="*/ 1353700 w 718"/>
                <a:gd name="T21" fmla="*/ 157519 h 709"/>
                <a:gd name="T22" fmla="*/ 1361200 w 718"/>
                <a:gd name="T23" fmla="*/ 15002 h 709"/>
                <a:gd name="T24" fmla="*/ 254991 w 718"/>
                <a:gd name="T25" fmla="*/ 828848 h 709"/>
                <a:gd name="T26" fmla="*/ 607478 w 718"/>
                <a:gd name="T27" fmla="*/ 1927727 h 709"/>
                <a:gd name="T28" fmla="*/ 1252454 w 718"/>
                <a:gd name="T29" fmla="*/ 660078 h 709"/>
                <a:gd name="T30" fmla="*/ 1166207 w 718"/>
                <a:gd name="T31" fmla="*/ 708833 h 709"/>
                <a:gd name="T32" fmla="*/ 1079960 w 718"/>
                <a:gd name="T33" fmla="*/ 738837 h 709"/>
                <a:gd name="T34" fmla="*/ 967464 w 718"/>
                <a:gd name="T35" fmla="*/ 720085 h 709"/>
                <a:gd name="T36" fmla="*/ 877468 w 718"/>
                <a:gd name="T37" fmla="*/ 678830 h 709"/>
                <a:gd name="T38" fmla="*/ 802470 w 718"/>
                <a:gd name="T39" fmla="*/ 615072 h 709"/>
                <a:gd name="T40" fmla="*/ 753722 w 718"/>
                <a:gd name="T41" fmla="*/ 528812 h 709"/>
                <a:gd name="T42" fmla="*/ 731223 w 718"/>
                <a:gd name="T43" fmla="*/ 435051 h 709"/>
                <a:gd name="T44" fmla="*/ 738723 w 718"/>
                <a:gd name="T45" fmla="*/ 333789 h 709"/>
                <a:gd name="T46" fmla="*/ 776221 w 718"/>
                <a:gd name="T47" fmla="*/ 240028 h 709"/>
                <a:gd name="T48" fmla="*/ 843719 w 718"/>
                <a:gd name="T49" fmla="*/ 161269 h 709"/>
                <a:gd name="T50" fmla="*/ 933716 w 718"/>
                <a:gd name="T51" fmla="*/ 108763 h 709"/>
                <a:gd name="T52" fmla="*/ 1031212 w 718"/>
                <a:gd name="T53" fmla="*/ 86260 h 709"/>
                <a:gd name="T54" fmla="*/ 1143708 w 718"/>
                <a:gd name="T55" fmla="*/ 105012 h 709"/>
                <a:gd name="T56" fmla="*/ 1233705 w 718"/>
                <a:gd name="T57" fmla="*/ 142517 h 709"/>
                <a:gd name="T58" fmla="*/ 1308702 w 718"/>
                <a:gd name="T59" fmla="*/ 206274 h 709"/>
                <a:gd name="T60" fmla="*/ 1357450 w 718"/>
                <a:gd name="T61" fmla="*/ 292534 h 709"/>
                <a:gd name="T62" fmla="*/ 1379949 w 718"/>
                <a:gd name="T63" fmla="*/ 390046 h 709"/>
                <a:gd name="T64" fmla="*/ 1372450 w 718"/>
                <a:gd name="T65" fmla="*/ 491308 h 709"/>
                <a:gd name="T66" fmla="*/ 1334951 w 718"/>
                <a:gd name="T67" fmla="*/ 585069 h 709"/>
                <a:gd name="T68" fmla="*/ 1267453 w 718"/>
                <a:gd name="T69" fmla="*/ 660078 h 709"/>
                <a:gd name="T70" fmla="*/ 1691188 w 718"/>
                <a:gd name="T71" fmla="*/ 780092 h 709"/>
                <a:gd name="T72" fmla="*/ 1664939 w 718"/>
                <a:gd name="T73" fmla="*/ 840099 h 709"/>
                <a:gd name="T74" fmla="*/ 1623690 w 718"/>
                <a:gd name="T75" fmla="*/ 888855 h 709"/>
                <a:gd name="T76" fmla="*/ 1567442 w 718"/>
                <a:gd name="T77" fmla="*/ 926359 h 709"/>
                <a:gd name="T78" fmla="*/ 1503695 w 718"/>
                <a:gd name="T79" fmla="*/ 941361 h 709"/>
                <a:gd name="T80" fmla="*/ 1436197 w 718"/>
                <a:gd name="T81" fmla="*/ 937610 h 709"/>
                <a:gd name="T82" fmla="*/ 1376199 w 718"/>
                <a:gd name="T83" fmla="*/ 911357 h 709"/>
                <a:gd name="T84" fmla="*/ 1323701 w 718"/>
                <a:gd name="T85" fmla="*/ 870102 h 709"/>
                <a:gd name="T86" fmla="*/ 1286203 w 718"/>
                <a:gd name="T87" fmla="*/ 813846 h 709"/>
                <a:gd name="T88" fmla="*/ 1271203 w 718"/>
                <a:gd name="T89" fmla="*/ 750088 h 709"/>
                <a:gd name="T90" fmla="*/ 1274953 w 718"/>
                <a:gd name="T91" fmla="*/ 686331 h 709"/>
                <a:gd name="T92" fmla="*/ 1297452 w 718"/>
                <a:gd name="T93" fmla="*/ 622573 h 709"/>
                <a:gd name="T94" fmla="*/ 1338701 w 718"/>
                <a:gd name="T95" fmla="*/ 573818 h 709"/>
                <a:gd name="T96" fmla="*/ 1394949 w 718"/>
                <a:gd name="T97" fmla="*/ 536313 h 709"/>
                <a:gd name="T98" fmla="*/ 1458696 w 718"/>
                <a:gd name="T99" fmla="*/ 517561 h 709"/>
                <a:gd name="T100" fmla="*/ 1526194 w 718"/>
                <a:gd name="T101" fmla="*/ 521311 h 709"/>
                <a:gd name="T102" fmla="*/ 1586192 w 718"/>
                <a:gd name="T103" fmla="*/ 547564 h 709"/>
                <a:gd name="T104" fmla="*/ 1638690 w 718"/>
                <a:gd name="T105" fmla="*/ 588819 h 709"/>
                <a:gd name="T106" fmla="*/ 1672439 w 718"/>
                <a:gd name="T107" fmla="*/ 645076 h 709"/>
                <a:gd name="T108" fmla="*/ 1691188 w 718"/>
                <a:gd name="T109" fmla="*/ 708833 h 70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18"/>
                <a:gd name="T166" fmla="*/ 0 h 709"/>
                <a:gd name="T167" fmla="*/ 718 w 718"/>
                <a:gd name="T168" fmla="*/ 709 h 70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sp>
          <p:nvSpPr>
            <p:cNvPr id="28" name="Oval 24"/>
            <p:cNvSpPr>
              <a:spLocks noChangeArrowheads="1"/>
            </p:cNvSpPr>
            <p:nvPr/>
          </p:nvSpPr>
          <p:spPr bwMode="auto">
            <a:xfrm>
              <a:off x="1439863" y="1477964"/>
              <a:ext cx="77788" cy="79375"/>
            </a:xfrm>
            <a:prstGeom prst="ellipse">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FF0000"/>
                </a:solidFill>
                <a:latin typeface="Century Gothic" panose="020B0502020202020204" pitchFamily="34" charset="0"/>
                <a:sym typeface="Calibri" panose="020F0502020204030204" pitchFamily="34" charset="0"/>
              </a:endParaRPr>
            </a:p>
          </p:txBody>
        </p:sp>
        <p:sp>
          <p:nvSpPr>
            <p:cNvPr id="29" name="Freeform 25"/>
            <p:cNvSpPr>
              <a:spLocks noChangeArrowheads="1"/>
            </p:cNvSpPr>
            <p:nvPr/>
          </p:nvSpPr>
          <p:spPr bwMode="auto">
            <a:xfrm>
              <a:off x="1349375" y="431800"/>
              <a:ext cx="889000" cy="357188"/>
            </a:xfrm>
            <a:custGeom>
              <a:avLst/>
              <a:gdLst>
                <a:gd name="T0" fmla="*/ 817730 w 237"/>
                <a:gd name="T1" fmla="*/ 357188 h 95"/>
                <a:gd name="T2" fmla="*/ 813979 w 237"/>
                <a:gd name="T3" fmla="*/ 353428 h 95"/>
                <a:gd name="T4" fmla="*/ 877747 w 237"/>
                <a:gd name="T5" fmla="*/ 308310 h 95"/>
                <a:gd name="T6" fmla="*/ 889000 w 237"/>
                <a:gd name="T7" fmla="*/ 297030 h 95"/>
                <a:gd name="T8" fmla="*/ 885249 w 237"/>
                <a:gd name="T9" fmla="*/ 289510 h 95"/>
                <a:gd name="T10" fmla="*/ 866494 w 237"/>
                <a:gd name="T11" fmla="*/ 281991 h 95"/>
                <a:gd name="T12" fmla="*/ 791473 w 237"/>
                <a:gd name="T13" fmla="*/ 293270 h 95"/>
                <a:gd name="T14" fmla="*/ 761464 w 237"/>
                <a:gd name="T15" fmla="*/ 248152 h 95"/>
                <a:gd name="T16" fmla="*/ 810228 w 237"/>
                <a:gd name="T17" fmla="*/ 184234 h 95"/>
                <a:gd name="T18" fmla="*/ 813979 w 237"/>
                <a:gd name="T19" fmla="*/ 172954 h 95"/>
                <a:gd name="T20" fmla="*/ 810228 w 237"/>
                <a:gd name="T21" fmla="*/ 165434 h 95"/>
                <a:gd name="T22" fmla="*/ 791473 w 237"/>
                <a:gd name="T23" fmla="*/ 161675 h 95"/>
                <a:gd name="T24" fmla="*/ 720203 w 237"/>
                <a:gd name="T25" fmla="*/ 199273 h 95"/>
                <a:gd name="T26" fmla="*/ 678941 w 237"/>
                <a:gd name="T27" fmla="*/ 161675 h 95"/>
                <a:gd name="T28" fmla="*/ 705198 w 237"/>
                <a:gd name="T29" fmla="*/ 90237 h 95"/>
                <a:gd name="T30" fmla="*/ 708949 w 237"/>
                <a:gd name="T31" fmla="*/ 82717 h 95"/>
                <a:gd name="T32" fmla="*/ 701447 w 237"/>
                <a:gd name="T33" fmla="*/ 67678 h 95"/>
                <a:gd name="T34" fmla="*/ 678941 w 237"/>
                <a:gd name="T35" fmla="*/ 75197 h 95"/>
                <a:gd name="T36" fmla="*/ 626426 w 237"/>
                <a:gd name="T37" fmla="*/ 127836 h 95"/>
                <a:gd name="T38" fmla="*/ 573911 w 237"/>
                <a:gd name="T39" fmla="*/ 105276 h 95"/>
                <a:gd name="T40" fmla="*/ 577662 w 237"/>
                <a:gd name="T41" fmla="*/ 30079 h 95"/>
                <a:gd name="T42" fmla="*/ 577662 w 237"/>
                <a:gd name="T43" fmla="*/ 26319 h 95"/>
                <a:gd name="T44" fmla="*/ 566409 w 237"/>
                <a:gd name="T45" fmla="*/ 11280 h 95"/>
                <a:gd name="T46" fmla="*/ 547654 w 237"/>
                <a:gd name="T47" fmla="*/ 22559 h 95"/>
                <a:gd name="T48" fmla="*/ 513895 w 237"/>
                <a:gd name="T49" fmla="*/ 90237 h 95"/>
                <a:gd name="T50" fmla="*/ 457629 w 237"/>
                <a:gd name="T51" fmla="*/ 86477 h 95"/>
                <a:gd name="T52" fmla="*/ 435122 w 237"/>
                <a:gd name="T53" fmla="*/ 15039 h 95"/>
                <a:gd name="T54" fmla="*/ 420118 w 237"/>
                <a:gd name="T55" fmla="*/ 0 h 95"/>
                <a:gd name="T56" fmla="*/ 405114 w 237"/>
                <a:gd name="T57" fmla="*/ 15039 h 95"/>
                <a:gd name="T58" fmla="*/ 405114 w 237"/>
                <a:gd name="T59" fmla="*/ 15039 h 95"/>
                <a:gd name="T60" fmla="*/ 393861 w 237"/>
                <a:gd name="T61" fmla="*/ 90237 h 95"/>
                <a:gd name="T62" fmla="*/ 341346 w 237"/>
                <a:gd name="T63" fmla="*/ 105276 h 95"/>
                <a:gd name="T64" fmla="*/ 296333 w 237"/>
                <a:gd name="T65" fmla="*/ 41359 h 95"/>
                <a:gd name="T66" fmla="*/ 277578 w 237"/>
                <a:gd name="T67" fmla="*/ 33839 h 95"/>
                <a:gd name="T68" fmla="*/ 266325 w 237"/>
                <a:gd name="T69" fmla="*/ 45118 h 95"/>
                <a:gd name="T70" fmla="*/ 270076 w 237"/>
                <a:gd name="T71" fmla="*/ 52638 h 95"/>
                <a:gd name="T72" fmla="*/ 281329 w 237"/>
                <a:gd name="T73" fmla="*/ 127836 h 95"/>
                <a:gd name="T74" fmla="*/ 236316 w 237"/>
                <a:gd name="T75" fmla="*/ 157915 h 95"/>
                <a:gd name="T76" fmla="*/ 172549 w 237"/>
                <a:gd name="T77" fmla="*/ 109036 h 95"/>
                <a:gd name="T78" fmla="*/ 153793 w 237"/>
                <a:gd name="T79" fmla="*/ 109036 h 95"/>
                <a:gd name="T80" fmla="*/ 146291 w 237"/>
                <a:gd name="T81" fmla="*/ 120316 h 95"/>
                <a:gd name="T82" fmla="*/ 150042 w 237"/>
                <a:gd name="T83" fmla="*/ 127836 h 95"/>
                <a:gd name="T84" fmla="*/ 183802 w 237"/>
                <a:gd name="T85" fmla="*/ 199273 h 95"/>
                <a:gd name="T86" fmla="*/ 150042 w 237"/>
                <a:gd name="T87" fmla="*/ 240632 h 95"/>
                <a:gd name="T88" fmla="*/ 78772 w 237"/>
                <a:gd name="T89" fmla="*/ 214313 h 95"/>
                <a:gd name="T90" fmla="*/ 56266 w 237"/>
                <a:gd name="T91" fmla="*/ 218073 h 95"/>
                <a:gd name="T92" fmla="*/ 52515 w 237"/>
                <a:gd name="T93" fmla="*/ 225592 h 95"/>
                <a:gd name="T94" fmla="*/ 60017 w 237"/>
                <a:gd name="T95" fmla="*/ 240632 h 95"/>
                <a:gd name="T96" fmla="*/ 116283 w 237"/>
                <a:gd name="T97" fmla="*/ 293270 h 95"/>
                <a:gd name="T98" fmla="*/ 93776 w 237"/>
                <a:gd name="T99" fmla="*/ 345908 h 95"/>
                <a:gd name="T100" fmla="*/ 18755 w 237"/>
                <a:gd name="T101" fmla="*/ 342149 h 95"/>
                <a:gd name="T102" fmla="*/ 0 w 237"/>
                <a:gd name="T103" fmla="*/ 353428 h 95"/>
                <a:gd name="T104" fmla="*/ 0 w 237"/>
                <a:gd name="T105" fmla="*/ 357188 h 95"/>
                <a:gd name="T106" fmla="*/ 817730 w 237"/>
                <a:gd name="T107" fmla="*/ 357188 h 9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7"/>
                <a:gd name="T163" fmla="*/ 0 h 95"/>
                <a:gd name="T164" fmla="*/ 237 w 237"/>
                <a:gd name="T165" fmla="*/ 95 h 9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en-GB">
                <a:solidFill>
                  <a:srgbClr val="FF0000"/>
                </a:solidFill>
                <a:latin typeface="Century Gothic" panose="020B0502020202020204" pitchFamily="34" charset="0"/>
              </a:endParaRPr>
            </a:p>
          </p:txBody>
        </p:sp>
      </p:grpSp>
      <p:grpSp>
        <p:nvGrpSpPr>
          <p:cNvPr id="5" name="组合 4"/>
          <p:cNvGrpSpPr/>
          <p:nvPr/>
        </p:nvGrpSpPr>
        <p:grpSpPr>
          <a:xfrm>
            <a:off x="697491" y="2084874"/>
            <a:ext cx="5796257" cy="892552"/>
            <a:chOff x="697491" y="2084874"/>
            <a:chExt cx="5796257" cy="892552"/>
          </a:xfrm>
        </p:grpSpPr>
        <p:sp>
          <p:nvSpPr>
            <p:cNvPr id="33" name="Freeform 19"/>
            <p:cNvSpPr>
              <a:spLocks noEditPoints="1" noChangeArrowheads="1"/>
            </p:cNvSpPr>
            <p:nvPr/>
          </p:nvSpPr>
          <p:spPr bwMode="auto">
            <a:xfrm>
              <a:off x="697491" y="2151477"/>
              <a:ext cx="756237" cy="759347"/>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3C81B5"/>
            </a:solidFill>
            <a:ln>
              <a:noFill/>
            </a:ln>
            <a:extLst/>
          </p:spPr>
          <p:txBody>
            <a:bodyPr/>
            <a:lstStyle/>
            <a:p>
              <a:endParaRPr lang="en-GB">
                <a:solidFill>
                  <a:srgbClr val="FF0000"/>
                </a:solidFill>
                <a:latin typeface="Century Gothic" panose="020B0502020202020204" pitchFamily="34" charset="0"/>
              </a:endParaRPr>
            </a:p>
          </p:txBody>
        </p:sp>
        <p:sp>
          <p:nvSpPr>
            <p:cNvPr id="34" name="文本框 56"/>
            <p:cNvSpPr txBox="1"/>
            <p:nvPr/>
          </p:nvSpPr>
          <p:spPr>
            <a:xfrm>
              <a:off x="1575241" y="2084874"/>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grpSp>
        <p:nvGrpSpPr>
          <p:cNvPr id="22" name="组合 21"/>
          <p:cNvGrpSpPr/>
          <p:nvPr/>
        </p:nvGrpSpPr>
        <p:grpSpPr>
          <a:xfrm>
            <a:off x="0" y="270247"/>
            <a:ext cx="1080000" cy="524950"/>
            <a:chOff x="0" y="228650"/>
            <a:chExt cx="1080000" cy="524950"/>
          </a:xfrm>
        </p:grpSpPr>
        <p:sp>
          <p:nvSpPr>
            <p:cNvPr id="30" name="矩形 29"/>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44" name="矩形 43"/>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grpSp>
        <p:nvGrpSpPr>
          <p:cNvPr id="45" name="组合 44"/>
          <p:cNvGrpSpPr/>
          <p:nvPr/>
        </p:nvGrpSpPr>
        <p:grpSpPr>
          <a:xfrm>
            <a:off x="697491" y="3470022"/>
            <a:ext cx="5796257" cy="892552"/>
            <a:chOff x="697491" y="2084874"/>
            <a:chExt cx="5796257" cy="892552"/>
          </a:xfrm>
        </p:grpSpPr>
        <p:sp>
          <p:nvSpPr>
            <p:cNvPr id="46" name="Freeform 19"/>
            <p:cNvSpPr>
              <a:spLocks noEditPoints="1" noChangeArrowheads="1"/>
            </p:cNvSpPr>
            <p:nvPr/>
          </p:nvSpPr>
          <p:spPr bwMode="auto">
            <a:xfrm>
              <a:off x="697491" y="2151477"/>
              <a:ext cx="756237" cy="759347"/>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3C81B5"/>
            </a:solidFill>
            <a:ln>
              <a:noFill/>
            </a:ln>
            <a:extLst/>
          </p:spPr>
          <p:txBody>
            <a:bodyPr/>
            <a:lstStyle/>
            <a:p>
              <a:endParaRPr lang="en-GB">
                <a:solidFill>
                  <a:srgbClr val="FF0000"/>
                </a:solidFill>
                <a:latin typeface="Century Gothic" panose="020B0502020202020204" pitchFamily="34" charset="0"/>
              </a:endParaRPr>
            </a:p>
          </p:txBody>
        </p:sp>
        <p:sp>
          <p:nvSpPr>
            <p:cNvPr id="47" name="文本框 56"/>
            <p:cNvSpPr txBox="1"/>
            <p:nvPr/>
          </p:nvSpPr>
          <p:spPr>
            <a:xfrm>
              <a:off x="1575241" y="2084874"/>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grpSp>
        <p:nvGrpSpPr>
          <p:cNvPr id="48" name="组合 47"/>
          <p:cNvGrpSpPr/>
          <p:nvPr/>
        </p:nvGrpSpPr>
        <p:grpSpPr>
          <a:xfrm>
            <a:off x="697491" y="4855171"/>
            <a:ext cx="5796257" cy="892552"/>
            <a:chOff x="697491" y="2084874"/>
            <a:chExt cx="5796257" cy="892552"/>
          </a:xfrm>
        </p:grpSpPr>
        <p:sp>
          <p:nvSpPr>
            <p:cNvPr id="49" name="Freeform 19"/>
            <p:cNvSpPr>
              <a:spLocks noEditPoints="1" noChangeArrowheads="1"/>
            </p:cNvSpPr>
            <p:nvPr/>
          </p:nvSpPr>
          <p:spPr bwMode="auto">
            <a:xfrm>
              <a:off x="697491" y="2151477"/>
              <a:ext cx="756237" cy="759347"/>
            </a:xfrm>
            <a:custGeom>
              <a:avLst/>
              <a:gdLst>
                <a:gd name="T0" fmla="*/ 641350 w 171"/>
                <a:gd name="T1" fmla="*/ 296296 h 171"/>
                <a:gd name="T2" fmla="*/ 630098 w 171"/>
                <a:gd name="T3" fmla="*/ 288795 h 171"/>
                <a:gd name="T4" fmla="*/ 570089 w 171"/>
                <a:gd name="T5" fmla="*/ 243788 h 171"/>
                <a:gd name="T6" fmla="*/ 618846 w 171"/>
                <a:gd name="T7" fmla="*/ 202532 h 171"/>
                <a:gd name="T8" fmla="*/ 603844 w 171"/>
                <a:gd name="T9" fmla="*/ 195030 h 171"/>
                <a:gd name="T10" fmla="*/ 532583 w 171"/>
                <a:gd name="T11" fmla="*/ 168776 h 171"/>
                <a:gd name="T12" fmla="*/ 570089 w 171"/>
                <a:gd name="T13" fmla="*/ 120019 h 171"/>
                <a:gd name="T14" fmla="*/ 551336 w 171"/>
                <a:gd name="T15" fmla="*/ 112518 h 171"/>
                <a:gd name="T16" fmla="*/ 476324 w 171"/>
                <a:gd name="T17" fmla="*/ 112518 h 171"/>
                <a:gd name="T18" fmla="*/ 495077 w 171"/>
                <a:gd name="T19" fmla="*/ 56259 h 171"/>
                <a:gd name="T20" fmla="*/ 476324 w 171"/>
                <a:gd name="T21" fmla="*/ 52508 h 171"/>
                <a:gd name="T22" fmla="*/ 405063 w 171"/>
                <a:gd name="T23" fmla="*/ 75012 h 171"/>
                <a:gd name="T24" fmla="*/ 405063 w 171"/>
                <a:gd name="T25" fmla="*/ 18753 h 171"/>
                <a:gd name="T26" fmla="*/ 386310 w 171"/>
                <a:gd name="T27" fmla="*/ 15002 h 171"/>
                <a:gd name="T28" fmla="*/ 322550 w 171"/>
                <a:gd name="T29" fmla="*/ 60009 h 171"/>
                <a:gd name="T30" fmla="*/ 296296 w 171"/>
                <a:gd name="T31" fmla="*/ 0 h 171"/>
                <a:gd name="T32" fmla="*/ 288795 w 171"/>
                <a:gd name="T33" fmla="*/ 11252 h 171"/>
                <a:gd name="T34" fmla="*/ 243788 w 171"/>
                <a:gd name="T35" fmla="*/ 71261 h 171"/>
                <a:gd name="T36" fmla="*/ 198781 w 171"/>
                <a:gd name="T37" fmla="*/ 22504 h 171"/>
                <a:gd name="T38" fmla="*/ 195030 w 171"/>
                <a:gd name="T39" fmla="*/ 37506 h 171"/>
                <a:gd name="T40" fmla="*/ 168776 w 171"/>
                <a:gd name="T41" fmla="*/ 108767 h 171"/>
                <a:gd name="T42" fmla="*/ 112518 w 171"/>
                <a:gd name="T43" fmla="*/ 75012 h 171"/>
                <a:gd name="T44" fmla="*/ 112518 w 171"/>
                <a:gd name="T45" fmla="*/ 90014 h 171"/>
                <a:gd name="T46" fmla="*/ 112518 w 171"/>
                <a:gd name="T47" fmla="*/ 165026 h 171"/>
                <a:gd name="T48" fmla="*/ 48758 w 171"/>
                <a:gd name="T49" fmla="*/ 150023 h 171"/>
                <a:gd name="T50" fmla="*/ 52508 w 171"/>
                <a:gd name="T51" fmla="*/ 165026 h 171"/>
                <a:gd name="T52" fmla="*/ 75012 w 171"/>
                <a:gd name="T53" fmla="*/ 236287 h 171"/>
                <a:gd name="T54" fmla="*/ 7501 w 171"/>
                <a:gd name="T55" fmla="*/ 243788 h 171"/>
                <a:gd name="T56" fmla="*/ 15002 w 171"/>
                <a:gd name="T57" fmla="*/ 255040 h 171"/>
                <a:gd name="T58" fmla="*/ 60009 w 171"/>
                <a:gd name="T59" fmla="*/ 315049 h 171"/>
                <a:gd name="T60" fmla="*/ 0 w 171"/>
                <a:gd name="T61" fmla="*/ 341303 h 171"/>
                <a:gd name="T62" fmla="*/ 11252 w 171"/>
                <a:gd name="T63" fmla="*/ 352555 h 171"/>
                <a:gd name="T64" fmla="*/ 71261 w 171"/>
                <a:gd name="T65" fmla="*/ 397562 h 171"/>
                <a:gd name="T66" fmla="*/ 22504 w 171"/>
                <a:gd name="T67" fmla="*/ 435068 h 171"/>
                <a:gd name="T68" fmla="*/ 37506 w 171"/>
                <a:gd name="T69" fmla="*/ 446320 h 171"/>
                <a:gd name="T70" fmla="*/ 108767 w 171"/>
                <a:gd name="T71" fmla="*/ 468823 h 171"/>
                <a:gd name="T72" fmla="*/ 71261 w 171"/>
                <a:gd name="T73" fmla="*/ 521331 h 171"/>
                <a:gd name="T74" fmla="*/ 90014 w 171"/>
                <a:gd name="T75" fmla="*/ 528832 h 171"/>
                <a:gd name="T76" fmla="*/ 165026 w 171"/>
                <a:gd name="T77" fmla="*/ 528832 h 171"/>
                <a:gd name="T78" fmla="*/ 146273 w 171"/>
                <a:gd name="T79" fmla="*/ 585091 h 171"/>
                <a:gd name="T80" fmla="*/ 165026 w 171"/>
                <a:gd name="T81" fmla="*/ 588842 h 171"/>
                <a:gd name="T82" fmla="*/ 236287 w 171"/>
                <a:gd name="T83" fmla="*/ 566338 h 171"/>
                <a:gd name="T84" fmla="*/ 236287 w 171"/>
                <a:gd name="T85" fmla="*/ 622597 h 171"/>
                <a:gd name="T86" fmla="*/ 255040 w 171"/>
                <a:gd name="T87" fmla="*/ 622597 h 171"/>
                <a:gd name="T88" fmla="*/ 318800 w 171"/>
                <a:gd name="T89" fmla="*/ 581341 h 171"/>
                <a:gd name="T90" fmla="*/ 341303 w 171"/>
                <a:gd name="T91" fmla="*/ 641350 h 171"/>
                <a:gd name="T92" fmla="*/ 352555 w 171"/>
                <a:gd name="T93" fmla="*/ 630098 h 171"/>
                <a:gd name="T94" fmla="*/ 360056 w 171"/>
                <a:gd name="T95" fmla="*/ 577590 h 171"/>
                <a:gd name="T96" fmla="*/ 427567 w 171"/>
                <a:gd name="T97" fmla="*/ 611345 h 171"/>
                <a:gd name="T98" fmla="*/ 446320 w 171"/>
                <a:gd name="T99" fmla="*/ 607595 h 171"/>
                <a:gd name="T100" fmla="*/ 438818 w 171"/>
                <a:gd name="T101" fmla="*/ 551336 h 171"/>
                <a:gd name="T102" fmla="*/ 513830 w 171"/>
                <a:gd name="T103" fmla="*/ 562588 h 171"/>
                <a:gd name="T104" fmla="*/ 532583 w 171"/>
                <a:gd name="T105" fmla="*/ 558837 h 171"/>
                <a:gd name="T106" fmla="*/ 506329 w 171"/>
                <a:gd name="T107" fmla="*/ 502578 h 171"/>
                <a:gd name="T108" fmla="*/ 577590 w 171"/>
                <a:gd name="T109" fmla="*/ 491327 h 171"/>
                <a:gd name="T110" fmla="*/ 596343 w 171"/>
                <a:gd name="T111" fmla="*/ 483825 h 171"/>
                <a:gd name="T112" fmla="*/ 551336 w 171"/>
                <a:gd name="T113" fmla="*/ 438818 h 171"/>
                <a:gd name="T114" fmla="*/ 618846 w 171"/>
                <a:gd name="T115" fmla="*/ 405063 h 171"/>
                <a:gd name="T116" fmla="*/ 633849 w 171"/>
                <a:gd name="T117" fmla="*/ 393811 h 171"/>
                <a:gd name="T118" fmla="*/ 577590 w 171"/>
                <a:gd name="T119" fmla="*/ 360056 h 171"/>
                <a:gd name="T120" fmla="*/ 630098 w 171"/>
                <a:gd name="T121" fmla="*/ 307548 h 171"/>
                <a:gd name="T122" fmla="*/ 262541 w 171"/>
                <a:gd name="T123" fmla="*/ 318800 h 171"/>
                <a:gd name="T124" fmla="*/ 378809 w 171"/>
                <a:gd name="T125" fmla="*/ 318800 h 1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1"/>
                <a:gd name="T190" fmla="*/ 0 h 171"/>
                <a:gd name="T191" fmla="*/ 171 w 171"/>
                <a:gd name="T192" fmla="*/ 171 h 1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solidFill>
              <a:srgbClr val="3C81B5"/>
            </a:solidFill>
            <a:ln>
              <a:noFill/>
            </a:ln>
            <a:extLst/>
          </p:spPr>
          <p:txBody>
            <a:bodyPr/>
            <a:lstStyle/>
            <a:p>
              <a:endParaRPr lang="en-GB">
                <a:solidFill>
                  <a:srgbClr val="FF0000"/>
                </a:solidFill>
                <a:latin typeface="Century Gothic" panose="020B0502020202020204" pitchFamily="34" charset="0"/>
              </a:endParaRPr>
            </a:p>
          </p:txBody>
        </p:sp>
        <p:sp>
          <p:nvSpPr>
            <p:cNvPr id="50" name="文本框 56"/>
            <p:cNvSpPr txBox="1"/>
            <p:nvPr/>
          </p:nvSpPr>
          <p:spPr>
            <a:xfrm>
              <a:off x="1575241" y="2084874"/>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360377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750"/>
                                        <p:tgtEl>
                                          <p:spTgt spid="18"/>
                                        </p:tgtEl>
                                      </p:cBhvr>
                                    </p:animEffect>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59"/>
          <p:cNvGrpSpPr/>
          <p:nvPr/>
        </p:nvGrpSpPr>
        <p:grpSpPr>
          <a:xfrm>
            <a:off x="1164248" y="4210982"/>
            <a:ext cx="248749" cy="2711368"/>
            <a:chOff x="554038" y="4591049"/>
            <a:chExt cx="206375" cy="2249489"/>
          </a:xfrm>
        </p:grpSpPr>
        <p:sp>
          <p:nvSpPr>
            <p:cNvPr id="3"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FFC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FFC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FA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FFC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 name="Freeform 1125"/>
            <p:cNvSpPr>
              <a:spLocks/>
            </p:cNvSpPr>
            <p:nvPr/>
          </p:nvSpPr>
          <p:spPr bwMode="auto">
            <a:xfrm>
              <a:off x="576262" y="4591049"/>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C89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FFC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FA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 name="Rectangle 1129"/>
            <p:cNvSpPr>
              <a:spLocks noChangeArrowheads="1"/>
            </p:cNvSpPr>
            <p:nvPr/>
          </p:nvSpPr>
          <p:spPr bwMode="auto">
            <a:xfrm>
              <a:off x="623888" y="5011738"/>
              <a:ext cx="53975" cy="1828800"/>
            </a:xfrm>
            <a:prstGeom prst="rect">
              <a:avLst/>
            </a:prstGeom>
            <a:solidFill>
              <a:srgbClr val="FFC425">
                <a:alpha val="96000"/>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grpSp>
      <p:grpSp>
        <p:nvGrpSpPr>
          <p:cNvPr id="16" name="组合 15"/>
          <p:cNvGrpSpPr/>
          <p:nvPr/>
        </p:nvGrpSpPr>
        <p:grpSpPr>
          <a:xfrm>
            <a:off x="1711279" y="1178937"/>
            <a:ext cx="2981075" cy="5211979"/>
            <a:chOff x="1711279" y="1178937"/>
            <a:chExt cx="2981075" cy="5211979"/>
          </a:xfrm>
        </p:grpSpPr>
        <p:sp>
          <p:nvSpPr>
            <p:cNvPr id="17" name="Freeform 1058"/>
            <p:cNvSpPr>
              <a:spLocks/>
            </p:cNvSpPr>
            <p:nvPr/>
          </p:nvSpPr>
          <p:spPr bwMode="auto">
            <a:xfrm>
              <a:off x="1892251" y="1178937"/>
              <a:ext cx="2620367" cy="4044904"/>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3C81B5"/>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 name="Oval 604"/>
            <p:cNvSpPr>
              <a:spLocks noChangeArrowheads="1"/>
            </p:cNvSpPr>
            <p:nvPr/>
          </p:nvSpPr>
          <p:spPr bwMode="auto">
            <a:xfrm>
              <a:off x="2771188"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 name="Oval 605"/>
            <p:cNvSpPr>
              <a:spLocks noChangeArrowheads="1"/>
            </p:cNvSpPr>
            <p:nvPr/>
          </p:nvSpPr>
          <p:spPr bwMode="auto">
            <a:xfrm>
              <a:off x="2771188" y="577274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0" name="Oval 606"/>
            <p:cNvSpPr>
              <a:spLocks noChangeArrowheads="1"/>
            </p:cNvSpPr>
            <p:nvPr/>
          </p:nvSpPr>
          <p:spPr bwMode="auto">
            <a:xfrm>
              <a:off x="2771188" y="585115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1" name="Oval 607"/>
            <p:cNvSpPr>
              <a:spLocks noChangeArrowheads="1"/>
            </p:cNvSpPr>
            <p:nvPr/>
          </p:nvSpPr>
          <p:spPr bwMode="auto">
            <a:xfrm>
              <a:off x="2771188" y="592957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2" name="Oval 608"/>
            <p:cNvSpPr>
              <a:spLocks noChangeArrowheads="1"/>
            </p:cNvSpPr>
            <p:nvPr/>
          </p:nvSpPr>
          <p:spPr bwMode="auto">
            <a:xfrm>
              <a:off x="2771188" y="600798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3" name="Oval 609"/>
            <p:cNvSpPr>
              <a:spLocks noChangeArrowheads="1"/>
            </p:cNvSpPr>
            <p:nvPr/>
          </p:nvSpPr>
          <p:spPr bwMode="auto">
            <a:xfrm>
              <a:off x="2771188" y="6083791"/>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4" name="Oval 610"/>
            <p:cNvSpPr>
              <a:spLocks noChangeArrowheads="1"/>
            </p:cNvSpPr>
            <p:nvPr/>
          </p:nvSpPr>
          <p:spPr bwMode="auto">
            <a:xfrm>
              <a:off x="2771188"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5" name="Oval 611"/>
            <p:cNvSpPr>
              <a:spLocks noChangeArrowheads="1"/>
            </p:cNvSpPr>
            <p:nvPr/>
          </p:nvSpPr>
          <p:spPr bwMode="auto">
            <a:xfrm>
              <a:off x="2771188"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6" name="Oval 612"/>
            <p:cNvSpPr>
              <a:spLocks noChangeArrowheads="1"/>
            </p:cNvSpPr>
            <p:nvPr/>
          </p:nvSpPr>
          <p:spPr bwMode="auto">
            <a:xfrm>
              <a:off x="2771188"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7" name="Oval 631"/>
            <p:cNvSpPr>
              <a:spLocks noChangeArrowheads="1"/>
            </p:cNvSpPr>
            <p:nvPr/>
          </p:nvSpPr>
          <p:spPr bwMode="auto">
            <a:xfrm>
              <a:off x="2823465" y="5733537"/>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8" name="Oval 632"/>
            <p:cNvSpPr>
              <a:spLocks noChangeArrowheads="1"/>
            </p:cNvSpPr>
            <p:nvPr/>
          </p:nvSpPr>
          <p:spPr bwMode="auto">
            <a:xfrm>
              <a:off x="2823465" y="5811952"/>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29" name="Oval 633"/>
            <p:cNvSpPr>
              <a:spLocks noChangeArrowheads="1"/>
            </p:cNvSpPr>
            <p:nvPr/>
          </p:nvSpPr>
          <p:spPr bwMode="auto">
            <a:xfrm>
              <a:off x="2823465" y="5890367"/>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0" name="Oval 634"/>
            <p:cNvSpPr>
              <a:spLocks noChangeArrowheads="1"/>
            </p:cNvSpPr>
            <p:nvPr/>
          </p:nvSpPr>
          <p:spPr bwMode="auto">
            <a:xfrm>
              <a:off x="2823465" y="5968782"/>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1" name="Oval 635"/>
            <p:cNvSpPr>
              <a:spLocks noChangeArrowheads="1"/>
            </p:cNvSpPr>
            <p:nvPr/>
          </p:nvSpPr>
          <p:spPr bwMode="auto">
            <a:xfrm>
              <a:off x="2823465" y="6044582"/>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2" name="Oval 636"/>
            <p:cNvSpPr>
              <a:spLocks noChangeArrowheads="1"/>
            </p:cNvSpPr>
            <p:nvPr/>
          </p:nvSpPr>
          <p:spPr bwMode="auto">
            <a:xfrm>
              <a:off x="2823465" y="6124305"/>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3" name="Oval 637"/>
            <p:cNvSpPr>
              <a:spLocks noChangeArrowheads="1"/>
            </p:cNvSpPr>
            <p:nvPr/>
          </p:nvSpPr>
          <p:spPr bwMode="auto">
            <a:xfrm>
              <a:off x="2823465" y="6202720"/>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4" name="Oval 638"/>
            <p:cNvSpPr>
              <a:spLocks noChangeArrowheads="1"/>
            </p:cNvSpPr>
            <p:nvPr/>
          </p:nvSpPr>
          <p:spPr bwMode="auto">
            <a:xfrm>
              <a:off x="2823465" y="628113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5" name="Oval 639"/>
            <p:cNvSpPr>
              <a:spLocks noChangeArrowheads="1"/>
            </p:cNvSpPr>
            <p:nvPr/>
          </p:nvSpPr>
          <p:spPr bwMode="auto">
            <a:xfrm>
              <a:off x="2823465" y="635955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6" name="Oval 657"/>
            <p:cNvSpPr>
              <a:spLocks noChangeArrowheads="1"/>
            </p:cNvSpPr>
            <p:nvPr/>
          </p:nvSpPr>
          <p:spPr bwMode="auto">
            <a:xfrm>
              <a:off x="2875741"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7" name="Oval 658"/>
            <p:cNvSpPr>
              <a:spLocks noChangeArrowheads="1"/>
            </p:cNvSpPr>
            <p:nvPr/>
          </p:nvSpPr>
          <p:spPr bwMode="auto">
            <a:xfrm>
              <a:off x="2875741" y="577274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8" name="Oval 659"/>
            <p:cNvSpPr>
              <a:spLocks noChangeArrowheads="1"/>
            </p:cNvSpPr>
            <p:nvPr/>
          </p:nvSpPr>
          <p:spPr bwMode="auto">
            <a:xfrm>
              <a:off x="2875741" y="585115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39" name="Oval 660"/>
            <p:cNvSpPr>
              <a:spLocks noChangeArrowheads="1"/>
            </p:cNvSpPr>
            <p:nvPr/>
          </p:nvSpPr>
          <p:spPr bwMode="auto">
            <a:xfrm>
              <a:off x="2875741" y="592957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0" name="Oval 661"/>
            <p:cNvSpPr>
              <a:spLocks noChangeArrowheads="1"/>
            </p:cNvSpPr>
            <p:nvPr/>
          </p:nvSpPr>
          <p:spPr bwMode="auto">
            <a:xfrm>
              <a:off x="2875741" y="600798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1" name="Oval 662"/>
            <p:cNvSpPr>
              <a:spLocks noChangeArrowheads="1"/>
            </p:cNvSpPr>
            <p:nvPr/>
          </p:nvSpPr>
          <p:spPr bwMode="auto">
            <a:xfrm>
              <a:off x="2875741" y="6083791"/>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2" name="Oval 663"/>
            <p:cNvSpPr>
              <a:spLocks noChangeArrowheads="1"/>
            </p:cNvSpPr>
            <p:nvPr/>
          </p:nvSpPr>
          <p:spPr bwMode="auto">
            <a:xfrm>
              <a:off x="2875741"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3" name="Oval 664"/>
            <p:cNvSpPr>
              <a:spLocks noChangeArrowheads="1"/>
            </p:cNvSpPr>
            <p:nvPr/>
          </p:nvSpPr>
          <p:spPr bwMode="auto">
            <a:xfrm>
              <a:off x="2875741"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4" name="Oval 665"/>
            <p:cNvSpPr>
              <a:spLocks noChangeArrowheads="1"/>
            </p:cNvSpPr>
            <p:nvPr/>
          </p:nvSpPr>
          <p:spPr bwMode="auto">
            <a:xfrm>
              <a:off x="2875741"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5" name="Oval 684"/>
            <p:cNvSpPr>
              <a:spLocks noChangeArrowheads="1"/>
            </p:cNvSpPr>
            <p:nvPr/>
          </p:nvSpPr>
          <p:spPr bwMode="auto">
            <a:xfrm>
              <a:off x="2925404" y="5733537"/>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6" name="Oval 685"/>
            <p:cNvSpPr>
              <a:spLocks noChangeArrowheads="1"/>
            </p:cNvSpPr>
            <p:nvPr/>
          </p:nvSpPr>
          <p:spPr bwMode="auto">
            <a:xfrm>
              <a:off x="2925404" y="5811952"/>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7" name="Oval 686"/>
            <p:cNvSpPr>
              <a:spLocks noChangeArrowheads="1"/>
            </p:cNvSpPr>
            <p:nvPr/>
          </p:nvSpPr>
          <p:spPr bwMode="auto">
            <a:xfrm>
              <a:off x="2925404" y="5890367"/>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8" name="Oval 687"/>
            <p:cNvSpPr>
              <a:spLocks noChangeArrowheads="1"/>
            </p:cNvSpPr>
            <p:nvPr/>
          </p:nvSpPr>
          <p:spPr bwMode="auto">
            <a:xfrm>
              <a:off x="2925404" y="5968782"/>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49" name="Oval 688"/>
            <p:cNvSpPr>
              <a:spLocks noChangeArrowheads="1"/>
            </p:cNvSpPr>
            <p:nvPr/>
          </p:nvSpPr>
          <p:spPr bwMode="auto">
            <a:xfrm>
              <a:off x="2925404" y="6044582"/>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0" name="Oval 689"/>
            <p:cNvSpPr>
              <a:spLocks noChangeArrowheads="1"/>
            </p:cNvSpPr>
            <p:nvPr/>
          </p:nvSpPr>
          <p:spPr bwMode="auto">
            <a:xfrm>
              <a:off x="2925404" y="6124305"/>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1" name="Oval 690"/>
            <p:cNvSpPr>
              <a:spLocks noChangeArrowheads="1"/>
            </p:cNvSpPr>
            <p:nvPr/>
          </p:nvSpPr>
          <p:spPr bwMode="auto">
            <a:xfrm>
              <a:off x="2925404" y="6202720"/>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2" name="Oval 691"/>
            <p:cNvSpPr>
              <a:spLocks noChangeArrowheads="1"/>
            </p:cNvSpPr>
            <p:nvPr/>
          </p:nvSpPr>
          <p:spPr bwMode="auto">
            <a:xfrm>
              <a:off x="2925404" y="628113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3" name="Oval 692"/>
            <p:cNvSpPr>
              <a:spLocks noChangeArrowheads="1"/>
            </p:cNvSpPr>
            <p:nvPr/>
          </p:nvSpPr>
          <p:spPr bwMode="auto">
            <a:xfrm>
              <a:off x="2925404" y="635955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4" name="Oval 710"/>
            <p:cNvSpPr>
              <a:spLocks noChangeArrowheads="1"/>
            </p:cNvSpPr>
            <p:nvPr/>
          </p:nvSpPr>
          <p:spPr bwMode="auto">
            <a:xfrm>
              <a:off x="2977680" y="569302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5" name="Oval 711"/>
            <p:cNvSpPr>
              <a:spLocks noChangeArrowheads="1"/>
            </p:cNvSpPr>
            <p:nvPr/>
          </p:nvSpPr>
          <p:spPr bwMode="auto">
            <a:xfrm>
              <a:off x="2977680" y="5772744"/>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6" name="Oval 712"/>
            <p:cNvSpPr>
              <a:spLocks noChangeArrowheads="1"/>
            </p:cNvSpPr>
            <p:nvPr/>
          </p:nvSpPr>
          <p:spPr bwMode="auto">
            <a:xfrm>
              <a:off x="2977680" y="5851159"/>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7" name="Oval 713"/>
            <p:cNvSpPr>
              <a:spLocks noChangeArrowheads="1"/>
            </p:cNvSpPr>
            <p:nvPr/>
          </p:nvSpPr>
          <p:spPr bwMode="auto">
            <a:xfrm>
              <a:off x="2977680" y="5929574"/>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8" name="Oval 714"/>
            <p:cNvSpPr>
              <a:spLocks noChangeArrowheads="1"/>
            </p:cNvSpPr>
            <p:nvPr/>
          </p:nvSpPr>
          <p:spPr bwMode="auto">
            <a:xfrm>
              <a:off x="2977680" y="6007989"/>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59" name="Oval 715"/>
            <p:cNvSpPr>
              <a:spLocks noChangeArrowheads="1"/>
            </p:cNvSpPr>
            <p:nvPr/>
          </p:nvSpPr>
          <p:spPr bwMode="auto">
            <a:xfrm>
              <a:off x="2977680" y="6083791"/>
              <a:ext cx="33979"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0" name="Oval 716"/>
            <p:cNvSpPr>
              <a:spLocks noChangeArrowheads="1"/>
            </p:cNvSpPr>
            <p:nvPr/>
          </p:nvSpPr>
          <p:spPr bwMode="auto">
            <a:xfrm>
              <a:off x="2977680" y="6163513"/>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1" name="Oval 717"/>
            <p:cNvSpPr>
              <a:spLocks noChangeArrowheads="1"/>
            </p:cNvSpPr>
            <p:nvPr/>
          </p:nvSpPr>
          <p:spPr bwMode="auto">
            <a:xfrm>
              <a:off x="2977680" y="6241928"/>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2" name="Oval 718"/>
            <p:cNvSpPr>
              <a:spLocks noChangeArrowheads="1"/>
            </p:cNvSpPr>
            <p:nvPr/>
          </p:nvSpPr>
          <p:spPr bwMode="auto">
            <a:xfrm>
              <a:off x="2977680" y="632034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3" name="Oval 737"/>
            <p:cNvSpPr>
              <a:spLocks noChangeArrowheads="1"/>
            </p:cNvSpPr>
            <p:nvPr/>
          </p:nvSpPr>
          <p:spPr bwMode="auto">
            <a:xfrm>
              <a:off x="3029957" y="5733537"/>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4" name="Oval 738"/>
            <p:cNvSpPr>
              <a:spLocks noChangeArrowheads="1"/>
            </p:cNvSpPr>
            <p:nvPr/>
          </p:nvSpPr>
          <p:spPr bwMode="auto">
            <a:xfrm>
              <a:off x="3029957" y="5811952"/>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5" name="Oval 739"/>
            <p:cNvSpPr>
              <a:spLocks noChangeArrowheads="1"/>
            </p:cNvSpPr>
            <p:nvPr/>
          </p:nvSpPr>
          <p:spPr bwMode="auto">
            <a:xfrm>
              <a:off x="3029957" y="5890367"/>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6" name="Oval 740"/>
            <p:cNvSpPr>
              <a:spLocks noChangeArrowheads="1"/>
            </p:cNvSpPr>
            <p:nvPr/>
          </p:nvSpPr>
          <p:spPr bwMode="auto">
            <a:xfrm>
              <a:off x="3029957" y="5968782"/>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7" name="Oval 741"/>
            <p:cNvSpPr>
              <a:spLocks noChangeArrowheads="1"/>
            </p:cNvSpPr>
            <p:nvPr/>
          </p:nvSpPr>
          <p:spPr bwMode="auto">
            <a:xfrm>
              <a:off x="3029957" y="6044582"/>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8" name="Oval 742"/>
            <p:cNvSpPr>
              <a:spLocks noChangeArrowheads="1"/>
            </p:cNvSpPr>
            <p:nvPr/>
          </p:nvSpPr>
          <p:spPr bwMode="auto">
            <a:xfrm>
              <a:off x="3029957" y="6124305"/>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69" name="Oval 743"/>
            <p:cNvSpPr>
              <a:spLocks noChangeArrowheads="1"/>
            </p:cNvSpPr>
            <p:nvPr/>
          </p:nvSpPr>
          <p:spPr bwMode="auto">
            <a:xfrm>
              <a:off x="3029957" y="6202720"/>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0" name="Oval 744"/>
            <p:cNvSpPr>
              <a:spLocks noChangeArrowheads="1"/>
            </p:cNvSpPr>
            <p:nvPr/>
          </p:nvSpPr>
          <p:spPr bwMode="auto">
            <a:xfrm>
              <a:off x="3029957" y="628113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1" name="Oval 745"/>
            <p:cNvSpPr>
              <a:spLocks noChangeArrowheads="1"/>
            </p:cNvSpPr>
            <p:nvPr/>
          </p:nvSpPr>
          <p:spPr bwMode="auto">
            <a:xfrm>
              <a:off x="3029957" y="635955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2" name="Oval 763"/>
            <p:cNvSpPr>
              <a:spLocks noChangeArrowheads="1"/>
            </p:cNvSpPr>
            <p:nvPr/>
          </p:nvSpPr>
          <p:spPr bwMode="auto">
            <a:xfrm>
              <a:off x="3082234"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3" name="Oval 764"/>
            <p:cNvSpPr>
              <a:spLocks noChangeArrowheads="1"/>
            </p:cNvSpPr>
            <p:nvPr/>
          </p:nvSpPr>
          <p:spPr bwMode="auto">
            <a:xfrm>
              <a:off x="3082234" y="577274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4" name="Oval 765"/>
            <p:cNvSpPr>
              <a:spLocks noChangeArrowheads="1"/>
            </p:cNvSpPr>
            <p:nvPr/>
          </p:nvSpPr>
          <p:spPr bwMode="auto">
            <a:xfrm>
              <a:off x="3082234" y="585115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5" name="Oval 766"/>
            <p:cNvSpPr>
              <a:spLocks noChangeArrowheads="1"/>
            </p:cNvSpPr>
            <p:nvPr/>
          </p:nvSpPr>
          <p:spPr bwMode="auto">
            <a:xfrm>
              <a:off x="3082234" y="592957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6" name="Oval 767"/>
            <p:cNvSpPr>
              <a:spLocks noChangeArrowheads="1"/>
            </p:cNvSpPr>
            <p:nvPr/>
          </p:nvSpPr>
          <p:spPr bwMode="auto">
            <a:xfrm>
              <a:off x="3082234" y="600798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7" name="Oval 768"/>
            <p:cNvSpPr>
              <a:spLocks noChangeArrowheads="1"/>
            </p:cNvSpPr>
            <p:nvPr/>
          </p:nvSpPr>
          <p:spPr bwMode="auto">
            <a:xfrm>
              <a:off x="3082234" y="6083791"/>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8" name="Oval 769"/>
            <p:cNvSpPr>
              <a:spLocks noChangeArrowheads="1"/>
            </p:cNvSpPr>
            <p:nvPr/>
          </p:nvSpPr>
          <p:spPr bwMode="auto">
            <a:xfrm>
              <a:off x="3082234"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79" name="Oval 770"/>
            <p:cNvSpPr>
              <a:spLocks noChangeArrowheads="1"/>
            </p:cNvSpPr>
            <p:nvPr/>
          </p:nvSpPr>
          <p:spPr bwMode="auto">
            <a:xfrm>
              <a:off x="3082234"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0" name="Oval 771"/>
            <p:cNvSpPr>
              <a:spLocks noChangeArrowheads="1"/>
            </p:cNvSpPr>
            <p:nvPr/>
          </p:nvSpPr>
          <p:spPr bwMode="auto">
            <a:xfrm>
              <a:off x="3082234"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1" name="Oval 791"/>
            <p:cNvSpPr>
              <a:spLocks noChangeArrowheads="1"/>
            </p:cNvSpPr>
            <p:nvPr/>
          </p:nvSpPr>
          <p:spPr bwMode="auto">
            <a:xfrm>
              <a:off x="3134511" y="573353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2" name="Oval 792"/>
            <p:cNvSpPr>
              <a:spLocks noChangeArrowheads="1"/>
            </p:cNvSpPr>
            <p:nvPr/>
          </p:nvSpPr>
          <p:spPr bwMode="auto">
            <a:xfrm>
              <a:off x="3134511" y="581195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3" name="Oval 793"/>
            <p:cNvSpPr>
              <a:spLocks noChangeArrowheads="1"/>
            </p:cNvSpPr>
            <p:nvPr/>
          </p:nvSpPr>
          <p:spPr bwMode="auto">
            <a:xfrm>
              <a:off x="3134511" y="589036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4" name="Oval 794"/>
            <p:cNvSpPr>
              <a:spLocks noChangeArrowheads="1"/>
            </p:cNvSpPr>
            <p:nvPr/>
          </p:nvSpPr>
          <p:spPr bwMode="auto">
            <a:xfrm>
              <a:off x="3134511" y="596878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5" name="Oval 795"/>
            <p:cNvSpPr>
              <a:spLocks noChangeArrowheads="1"/>
            </p:cNvSpPr>
            <p:nvPr/>
          </p:nvSpPr>
          <p:spPr bwMode="auto">
            <a:xfrm>
              <a:off x="3134511" y="6044584"/>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6" name="Oval 796"/>
            <p:cNvSpPr>
              <a:spLocks noChangeArrowheads="1"/>
            </p:cNvSpPr>
            <p:nvPr/>
          </p:nvSpPr>
          <p:spPr bwMode="auto">
            <a:xfrm>
              <a:off x="3134511" y="6124305"/>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7" name="Oval 797"/>
            <p:cNvSpPr>
              <a:spLocks noChangeArrowheads="1"/>
            </p:cNvSpPr>
            <p:nvPr/>
          </p:nvSpPr>
          <p:spPr bwMode="auto">
            <a:xfrm>
              <a:off x="3134511" y="6202720"/>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8" name="Oval 798"/>
            <p:cNvSpPr>
              <a:spLocks noChangeArrowheads="1"/>
            </p:cNvSpPr>
            <p:nvPr/>
          </p:nvSpPr>
          <p:spPr bwMode="auto">
            <a:xfrm>
              <a:off x="3134511" y="628113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89" name="Oval 799"/>
            <p:cNvSpPr>
              <a:spLocks noChangeArrowheads="1"/>
            </p:cNvSpPr>
            <p:nvPr/>
          </p:nvSpPr>
          <p:spPr bwMode="auto">
            <a:xfrm>
              <a:off x="3134511" y="635955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0" name="Oval 817"/>
            <p:cNvSpPr>
              <a:spLocks noChangeArrowheads="1"/>
            </p:cNvSpPr>
            <p:nvPr/>
          </p:nvSpPr>
          <p:spPr bwMode="auto">
            <a:xfrm>
              <a:off x="3185481" y="569302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1" name="Oval 818"/>
            <p:cNvSpPr>
              <a:spLocks noChangeArrowheads="1"/>
            </p:cNvSpPr>
            <p:nvPr/>
          </p:nvSpPr>
          <p:spPr bwMode="auto">
            <a:xfrm>
              <a:off x="3185481" y="577274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2" name="Oval 819"/>
            <p:cNvSpPr>
              <a:spLocks noChangeArrowheads="1"/>
            </p:cNvSpPr>
            <p:nvPr/>
          </p:nvSpPr>
          <p:spPr bwMode="auto">
            <a:xfrm>
              <a:off x="3185481" y="585116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3" name="Oval 820"/>
            <p:cNvSpPr>
              <a:spLocks noChangeArrowheads="1"/>
            </p:cNvSpPr>
            <p:nvPr/>
          </p:nvSpPr>
          <p:spPr bwMode="auto">
            <a:xfrm>
              <a:off x="3185481" y="592957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4" name="Oval 821"/>
            <p:cNvSpPr>
              <a:spLocks noChangeArrowheads="1"/>
            </p:cNvSpPr>
            <p:nvPr/>
          </p:nvSpPr>
          <p:spPr bwMode="auto">
            <a:xfrm>
              <a:off x="3185481" y="600799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5" name="Oval 822"/>
            <p:cNvSpPr>
              <a:spLocks noChangeArrowheads="1"/>
            </p:cNvSpPr>
            <p:nvPr/>
          </p:nvSpPr>
          <p:spPr bwMode="auto">
            <a:xfrm>
              <a:off x="3185481" y="6083792"/>
              <a:ext cx="33979"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6" name="Oval 823"/>
            <p:cNvSpPr>
              <a:spLocks noChangeArrowheads="1"/>
            </p:cNvSpPr>
            <p:nvPr/>
          </p:nvSpPr>
          <p:spPr bwMode="auto">
            <a:xfrm>
              <a:off x="3185481" y="6163513"/>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7" name="Oval 824"/>
            <p:cNvSpPr>
              <a:spLocks noChangeArrowheads="1"/>
            </p:cNvSpPr>
            <p:nvPr/>
          </p:nvSpPr>
          <p:spPr bwMode="auto">
            <a:xfrm>
              <a:off x="3185481" y="6241928"/>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8" name="Oval 825"/>
            <p:cNvSpPr>
              <a:spLocks noChangeArrowheads="1"/>
            </p:cNvSpPr>
            <p:nvPr/>
          </p:nvSpPr>
          <p:spPr bwMode="auto">
            <a:xfrm>
              <a:off x="3185481" y="632034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99" name="Oval 844"/>
            <p:cNvSpPr>
              <a:spLocks noChangeArrowheads="1"/>
            </p:cNvSpPr>
            <p:nvPr/>
          </p:nvSpPr>
          <p:spPr bwMode="auto">
            <a:xfrm>
              <a:off x="3237757" y="5733538"/>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0" name="Oval 845"/>
            <p:cNvSpPr>
              <a:spLocks noChangeArrowheads="1"/>
            </p:cNvSpPr>
            <p:nvPr/>
          </p:nvSpPr>
          <p:spPr bwMode="auto">
            <a:xfrm>
              <a:off x="3237757" y="581195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1" name="Oval 846"/>
            <p:cNvSpPr>
              <a:spLocks noChangeArrowheads="1"/>
            </p:cNvSpPr>
            <p:nvPr/>
          </p:nvSpPr>
          <p:spPr bwMode="auto">
            <a:xfrm>
              <a:off x="3237757" y="5890368"/>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2" name="Oval 847"/>
            <p:cNvSpPr>
              <a:spLocks noChangeArrowheads="1"/>
            </p:cNvSpPr>
            <p:nvPr/>
          </p:nvSpPr>
          <p:spPr bwMode="auto">
            <a:xfrm>
              <a:off x="3237757" y="596878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3" name="Oval 848"/>
            <p:cNvSpPr>
              <a:spLocks noChangeArrowheads="1"/>
            </p:cNvSpPr>
            <p:nvPr/>
          </p:nvSpPr>
          <p:spPr bwMode="auto">
            <a:xfrm>
              <a:off x="3237757" y="6044584"/>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4" name="Oval 849"/>
            <p:cNvSpPr>
              <a:spLocks noChangeArrowheads="1"/>
            </p:cNvSpPr>
            <p:nvPr/>
          </p:nvSpPr>
          <p:spPr bwMode="auto">
            <a:xfrm>
              <a:off x="3237757" y="6124305"/>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5" name="Oval 850"/>
            <p:cNvSpPr>
              <a:spLocks noChangeArrowheads="1"/>
            </p:cNvSpPr>
            <p:nvPr/>
          </p:nvSpPr>
          <p:spPr bwMode="auto">
            <a:xfrm>
              <a:off x="3237757" y="6202720"/>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6" name="Oval 851"/>
            <p:cNvSpPr>
              <a:spLocks noChangeArrowheads="1"/>
            </p:cNvSpPr>
            <p:nvPr/>
          </p:nvSpPr>
          <p:spPr bwMode="auto">
            <a:xfrm>
              <a:off x="3237757" y="628113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7" name="Oval 852"/>
            <p:cNvSpPr>
              <a:spLocks noChangeArrowheads="1"/>
            </p:cNvSpPr>
            <p:nvPr/>
          </p:nvSpPr>
          <p:spPr bwMode="auto">
            <a:xfrm>
              <a:off x="3237757" y="635955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8" name="Oval 870"/>
            <p:cNvSpPr>
              <a:spLocks noChangeArrowheads="1"/>
            </p:cNvSpPr>
            <p:nvPr/>
          </p:nvSpPr>
          <p:spPr bwMode="auto">
            <a:xfrm>
              <a:off x="3290034"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09" name="Oval 871"/>
            <p:cNvSpPr>
              <a:spLocks noChangeArrowheads="1"/>
            </p:cNvSpPr>
            <p:nvPr/>
          </p:nvSpPr>
          <p:spPr bwMode="auto">
            <a:xfrm>
              <a:off x="3290034" y="577274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0" name="Oval 872"/>
            <p:cNvSpPr>
              <a:spLocks noChangeArrowheads="1"/>
            </p:cNvSpPr>
            <p:nvPr/>
          </p:nvSpPr>
          <p:spPr bwMode="auto">
            <a:xfrm>
              <a:off x="3290034" y="585116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1" name="Oval 873"/>
            <p:cNvSpPr>
              <a:spLocks noChangeArrowheads="1"/>
            </p:cNvSpPr>
            <p:nvPr/>
          </p:nvSpPr>
          <p:spPr bwMode="auto">
            <a:xfrm>
              <a:off x="3290034" y="592957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2" name="Oval 874"/>
            <p:cNvSpPr>
              <a:spLocks noChangeArrowheads="1"/>
            </p:cNvSpPr>
            <p:nvPr/>
          </p:nvSpPr>
          <p:spPr bwMode="auto">
            <a:xfrm>
              <a:off x="3290034" y="600799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3" name="Oval 875"/>
            <p:cNvSpPr>
              <a:spLocks noChangeArrowheads="1"/>
            </p:cNvSpPr>
            <p:nvPr/>
          </p:nvSpPr>
          <p:spPr bwMode="auto">
            <a:xfrm>
              <a:off x="3290034" y="6083792"/>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4" name="Oval 876"/>
            <p:cNvSpPr>
              <a:spLocks noChangeArrowheads="1"/>
            </p:cNvSpPr>
            <p:nvPr/>
          </p:nvSpPr>
          <p:spPr bwMode="auto">
            <a:xfrm>
              <a:off x="3290034"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5" name="Oval 877"/>
            <p:cNvSpPr>
              <a:spLocks noChangeArrowheads="1"/>
            </p:cNvSpPr>
            <p:nvPr/>
          </p:nvSpPr>
          <p:spPr bwMode="auto">
            <a:xfrm>
              <a:off x="3290034"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6" name="Oval 878"/>
            <p:cNvSpPr>
              <a:spLocks noChangeArrowheads="1"/>
            </p:cNvSpPr>
            <p:nvPr/>
          </p:nvSpPr>
          <p:spPr bwMode="auto">
            <a:xfrm>
              <a:off x="3290034"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7" name="Oval 897"/>
            <p:cNvSpPr>
              <a:spLocks noChangeArrowheads="1"/>
            </p:cNvSpPr>
            <p:nvPr/>
          </p:nvSpPr>
          <p:spPr bwMode="auto">
            <a:xfrm>
              <a:off x="3342311" y="573353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8" name="Oval 898"/>
            <p:cNvSpPr>
              <a:spLocks noChangeArrowheads="1"/>
            </p:cNvSpPr>
            <p:nvPr/>
          </p:nvSpPr>
          <p:spPr bwMode="auto">
            <a:xfrm>
              <a:off x="3342311" y="581195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19" name="Oval 899"/>
            <p:cNvSpPr>
              <a:spLocks noChangeArrowheads="1"/>
            </p:cNvSpPr>
            <p:nvPr/>
          </p:nvSpPr>
          <p:spPr bwMode="auto">
            <a:xfrm>
              <a:off x="3342311" y="589036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0" name="Oval 900"/>
            <p:cNvSpPr>
              <a:spLocks noChangeArrowheads="1"/>
            </p:cNvSpPr>
            <p:nvPr/>
          </p:nvSpPr>
          <p:spPr bwMode="auto">
            <a:xfrm>
              <a:off x="3342311" y="596878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1" name="Oval 901"/>
            <p:cNvSpPr>
              <a:spLocks noChangeArrowheads="1"/>
            </p:cNvSpPr>
            <p:nvPr/>
          </p:nvSpPr>
          <p:spPr bwMode="auto">
            <a:xfrm>
              <a:off x="3342311" y="6044584"/>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2" name="Oval 902"/>
            <p:cNvSpPr>
              <a:spLocks noChangeArrowheads="1"/>
            </p:cNvSpPr>
            <p:nvPr/>
          </p:nvSpPr>
          <p:spPr bwMode="auto">
            <a:xfrm>
              <a:off x="3342311" y="6124305"/>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3" name="Oval 903"/>
            <p:cNvSpPr>
              <a:spLocks noChangeArrowheads="1"/>
            </p:cNvSpPr>
            <p:nvPr/>
          </p:nvSpPr>
          <p:spPr bwMode="auto">
            <a:xfrm>
              <a:off x="3342311" y="6202720"/>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4" name="Oval 904"/>
            <p:cNvSpPr>
              <a:spLocks noChangeArrowheads="1"/>
            </p:cNvSpPr>
            <p:nvPr/>
          </p:nvSpPr>
          <p:spPr bwMode="auto">
            <a:xfrm>
              <a:off x="3342311" y="628113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5" name="Oval 905"/>
            <p:cNvSpPr>
              <a:spLocks noChangeArrowheads="1"/>
            </p:cNvSpPr>
            <p:nvPr/>
          </p:nvSpPr>
          <p:spPr bwMode="auto">
            <a:xfrm>
              <a:off x="3342311" y="635955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6" name="Oval 923"/>
            <p:cNvSpPr>
              <a:spLocks noChangeArrowheads="1"/>
            </p:cNvSpPr>
            <p:nvPr/>
          </p:nvSpPr>
          <p:spPr bwMode="auto">
            <a:xfrm>
              <a:off x="3394587"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7" name="Oval 924"/>
            <p:cNvSpPr>
              <a:spLocks noChangeArrowheads="1"/>
            </p:cNvSpPr>
            <p:nvPr/>
          </p:nvSpPr>
          <p:spPr bwMode="auto">
            <a:xfrm>
              <a:off x="3394587" y="577274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8" name="Oval 925"/>
            <p:cNvSpPr>
              <a:spLocks noChangeArrowheads="1"/>
            </p:cNvSpPr>
            <p:nvPr/>
          </p:nvSpPr>
          <p:spPr bwMode="auto">
            <a:xfrm>
              <a:off x="3394587" y="585116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29" name="Oval 926"/>
            <p:cNvSpPr>
              <a:spLocks noChangeArrowheads="1"/>
            </p:cNvSpPr>
            <p:nvPr/>
          </p:nvSpPr>
          <p:spPr bwMode="auto">
            <a:xfrm>
              <a:off x="3394587" y="592957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0" name="Oval 927"/>
            <p:cNvSpPr>
              <a:spLocks noChangeArrowheads="1"/>
            </p:cNvSpPr>
            <p:nvPr/>
          </p:nvSpPr>
          <p:spPr bwMode="auto">
            <a:xfrm>
              <a:off x="3394587" y="600799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1" name="Oval 928"/>
            <p:cNvSpPr>
              <a:spLocks noChangeArrowheads="1"/>
            </p:cNvSpPr>
            <p:nvPr/>
          </p:nvSpPr>
          <p:spPr bwMode="auto">
            <a:xfrm>
              <a:off x="3394587" y="6083792"/>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2" name="Oval 929"/>
            <p:cNvSpPr>
              <a:spLocks noChangeArrowheads="1"/>
            </p:cNvSpPr>
            <p:nvPr/>
          </p:nvSpPr>
          <p:spPr bwMode="auto">
            <a:xfrm>
              <a:off x="3394587"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3" name="Oval 930"/>
            <p:cNvSpPr>
              <a:spLocks noChangeArrowheads="1"/>
            </p:cNvSpPr>
            <p:nvPr/>
          </p:nvSpPr>
          <p:spPr bwMode="auto">
            <a:xfrm>
              <a:off x="3394587"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4" name="Oval 931"/>
            <p:cNvSpPr>
              <a:spLocks noChangeArrowheads="1"/>
            </p:cNvSpPr>
            <p:nvPr/>
          </p:nvSpPr>
          <p:spPr bwMode="auto">
            <a:xfrm>
              <a:off x="3394587"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5" name="Oval 950"/>
            <p:cNvSpPr>
              <a:spLocks noChangeArrowheads="1"/>
            </p:cNvSpPr>
            <p:nvPr/>
          </p:nvSpPr>
          <p:spPr bwMode="auto">
            <a:xfrm>
              <a:off x="3446864" y="573353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6" name="Oval 951"/>
            <p:cNvSpPr>
              <a:spLocks noChangeArrowheads="1"/>
            </p:cNvSpPr>
            <p:nvPr/>
          </p:nvSpPr>
          <p:spPr bwMode="auto">
            <a:xfrm>
              <a:off x="3446864" y="581195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7" name="Oval 952"/>
            <p:cNvSpPr>
              <a:spLocks noChangeArrowheads="1"/>
            </p:cNvSpPr>
            <p:nvPr/>
          </p:nvSpPr>
          <p:spPr bwMode="auto">
            <a:xfrm>
              <a:off x="3446864" y="589036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8" name="Oval 953"/>
            <p:cNvSpPr>
              <a:spLocks noChangeArrowheads="1"/>
            </p:cNvSpPr>
            <p:nvPr/>
          </p:nvSpPr>
          <p:spPr bwMode="auto">
            <a:xfrm>
              <a:off x="3446864" y="596878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39" name="Oval 954"/>
            <p:cNvSpPr>
              <a:spLocks noChangeArrowheads="1"/>
            </p:cNvSpPr>
            <p:nvPr/>
          </p:nvSpPr>
          <p:spPr bwMode="auto">
            <a:xfrm>
              <a:off x="3446864" y="6044584"/>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0" name="Oval 955"/>
            <p:cNvSpPr>
              <a:spLocks noChangeArrowheads="1"/>
            </p:cNvSpPr>
            <p:nvPr/>
          </p:nvSpPr>
          <p:spPr bwMode="auto">
            <a:xfrm>
              <a:off x="3446864" y="6124305"/>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1" name="Oval 956"/>
            <p:cNvSpPr>
              <a:spLocks noChangeArrowheads="1"/>
            </p:cNvSpPr>
            <p:nvPr/>
          </p:nvSpPr>
          <p:spPr bwMode="auto">
            <a:xfrm>
              <a:off x="3446864" y="6202720"/>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2" name="Oval 957"/>
            <p:cNvSpPr>
              <a:spLocks noChangeArrowheads="1"/>
            </p:cNvSpPr>
            <p:nvPr/>
          </p:nvSpPr>
          <p:spPr bwMode="auto">
            <a:xfrm>
              <a:off x="3446864" y="6281135"/>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3" name="Oval 958"/>
            <p:cNvSpPr>
              <a:spLocks noChangeArrowheads="1"/>
            </p:cNvSpPr>
            <p:nvPr/>
          </p:nvSpPr>
          <p:spPr bwMode="auto">
            <a:xfrm>
              <a:off x="3446864" y="6359550"/>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4" name="Oval 976"/>
            <p:cNvSpPr>
              <a:spLocks noChangeArrowheads="1"/>
            </p:cNvSpPr>
            <p:nvPr/>
          </p:nvSpPr>
          <p:spPr bwMode="auto">
            <a:xfrm>
              <a:off x="3496527" y="569302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5" name="Oval 977"/>
            <p:cNvSpPr>
              <a:spLocks noChangeArrowheads="1"/>
            </p:cNvSpPr>
            <p:nvPr/>
          </p:nvSpPr>
          <p:spPr bwMode="auto">
            <a:xfrm>
              <a:off x="3496527" y="577274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6" name="Oval 978"/>
            <p:cNvSpPr>
              <a:spLocks noChangeArrowheads="1"/>
            </p:cNvSpPr>
            <p:nvPr/>
          </p:nvSpPr>
          <p:spPr bwMode="auto">
            <a:xfrm>
              <a:off x="3496527" y="585116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7" name="Oval 979"/>
            <p:cNvSpPr>
              <a:spLocks noChangeArrowheads="1"/>
            </p:cNvSpPr>
            <p:nvPr/>
          </p:nvSpPr>
          <p:spPr bwMode="auto">
            <a:xfrm>
              <a:off x="3496527" y="592957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8" name="Oval 980"/>
            <p:cNvSpPr>
              <a:spLocks noChangeArrowheads="1"/>
            </p:cNvSpPr>
            <p:nvPr/>
          </p:nvSpPr>
          <p:spPr bwMode="auto">
            <a:xfrm>
              <a:off x="3496527" y="600799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49" name="Oval 981"/>
            <p:cNvSpPr>
              <a:spLocks noChangeArrowheads="1"/>
            </p:cNvSpPr>
            <p:nvPr/>
          </p:nvSpPr>
          <p:spPr bwMode="auto">
            <a:xfrm>
              <a:off x="3496527" y="6083792"/>
              <a:ext cx="33979"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0" name="Oval 982"/>
            <p:cNvSpPr>
              <a:spLocks noChangeArrowheads="1"/>
            </p:cNvSpPr>
            <p:nvPr/>
          </p:nvSpPr>
          <p:spPr bwMode="auto">
            <a:xfrm>
              <a:off x="3496527" y="6163513"/>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1" name="Oval 983"/>
            <p:cNvSpPr>
              <a:spLocks noChangeArrowheads="1"/>
            </p:cNvSpPr>
            <p:nvPr/>
          </p:nvSpPr>
          <p:spPr bwMode="auto">
            <a:xfrm>
              <a:off x="3496527" y="6241928"/>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2" name="Oval 984"/>
            <p:cNvSpPr>
              <a:spLocks noChangeArrowheads="1"/>
            </p:cNvSpPr>
            <p:nvPr/>
          </p:nvSpPr>
          <p:spPr bwMode="auto">
            <a:xfrm>
              <a:off x="3496527" y="6320343"/>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3" name="Oval 1004"/>
            <p:cNvSpPr>
              <a:spLocks noChangeArrowheads="1"/>
            </p:cNvSpPr>
            <p:nvPr/>
          </p:nvSpPr>
          <p:spPr bwMode="auto">
            <a:xfrm>
              <a:off x="3602386" y="569302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4" name="Oval 1005"/>
            <p:cNvSpPr>
              <a:spLocks noChangeArrowheads="1"/>
            </p:cNvSpPr>
            <p:nvPr/>
          </p:nvSpPr>
          <p:spPr bwMode="auto">
            <a:xfrm>
              <a:off x="3602386" y="577274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5" name="Oval 1006"/>
            <p:cNvSpPr>
              <a:spLocks noChangeArrowheads="1"/>
            </p:cNvSpPr>
            <p:nvPr/>
          </p:nvSpPr>
          <p:spPr bwMode="auto">
            <a:xfrm>
              <a:off x="3602386" y="585115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6" name="Oval 1007"/>
            <p:cNvSpPr>
              <a:spLocks noChangeArrowheads="1"/>
            </p:cNvSpPr>
            <p:nvPr/>
          </p:nvSpPr>
          <p:spPr bwMode="auto">
            <a:xfrm>
              <a:off x="3602386" y="5929574"/>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7" name="Oval 1008"/>
            <p:cNvSpPr>
              <a:spLocks noChangeArrowheads="1"/>
            </p:cNvSpPr>
            <p:nvPr/>
          </p:nvSpPr>
          <p:spPr bwMode="auto">
            <a:xfrm>
              <a:off x="3602386" y="6007989"/>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8" name="Oval 1009"/>
            <p:cNvSpPr>
              <a:spLocks noChangeArrowheads="1"/>
            </p:cNvSpPr>
            <p:nvPr/>
          </p:nvSpPr>
          <p:spPr bwMode="auto">
            <a:xfrm>
              <a:off x="3602386" y="6083791"/>
              <a:ext cx="31366" cy="35287"/>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59" name="Oval 1010"/>
            <p:cNvSpPr>
              <a:spLocks noChangeArrowheads="1"/>
            </p:cNvSpPr>
            <p:nvPr/>
          </p:nvSpPr>
          <p:spPr bwMode="auto">
            <a:xfrm>
              <a:off x="3602386" y="6163513"/>
              <a:ext cx="31366"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0" name="Oval 1011"/>
            <p:cNvSpPr>
              <a:spLocks noChangeArrowheads="1"/>
            </p:cNvSpPr>
            <p:nvPr/>
          </p:nvSpPr>
          <p:spPr bwMode="auto">
            <a:xfrm>
              <a:off x="3602386" y="6241928"/>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1" name="Oval 1012"/>
            <p:cNvSpPr>
              <a:spLocks noChangeArrowheads="1"/>
            </p:cNvSpPr>
            <p:nvPr/>
          </p:nvSpPr>
          <p:spPr bwMode="auto">
            <a:xfrm>
              <a:off x="3602386" y="6320343"/>
              <a:ext cx="31366"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2" name="Oval 1031"/>
            <p:cNvSpPr>
              <a:spLocks noChangeArrowheads="1"/>
            </p:cNvSpPr>
            <p:nvPr/>
          </p:nvSpPr>
          <p:spPr bwMode="auto">
            <a:xfrm>
              <a:off x="3548802" y="5733537"/>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3" name="Oval 1032"/>
            <p:cNvSpPr>
              <a:spLocks noChangeArrowheads="1"/>
            </p:cNvSpPr>
            <p:nvPr/>
          </p:nvSpPr>
          <p:spPr bwMode="auto">
            <a:xfrm>
              <a:off x="3548802" y="5811952"/>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4" name="Oval 1033"/>
            <p:cNvSpPr>
              <a:spLocks noChangeArrowheads="1"/>
            </p:cNvSpPr>
            <p:nvPr/>
          </p:nvSpPr>
          <p:spPr bwMode="auto">
            <a:xfrm>
              <a:off x="3548802" y="5890367"/>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5" name="Oval 1034"/>
            <p:cNvSpPr>
              <a:spLocks noChangeArrowheads="1"/>
            </p:cNvSpPr>
            <p:nvPr/>
          </p:nvSpPr>
          <p:spPr bwMode="auto">
            <a:xfrm>
              <a:off x="3548802" y="5968782"/>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6" name="Oval 1035"/>
            <p:cNvSpPr>
              <a:spLocks noChangeArrowheads="1"/>
            </p:cNvSpPr>
            <p:nvPr/>
          </p:nvSpPr>
          <p:spPr bwMode="auto">
            <a:xfrm>
              <a:off x="3548802" y="6044582"/>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7" name="Oval 1036"/>
            <p:cNvSpPr>
              <a:spLocks noChangeArrowheads="1"/>
            </p:cNvSpPr>
            <p:nvPr/>
          </p:nvSpPr>
          <p:spPr bwMode="auto">
            <a:xfrm>
              <a:off x="3548802" y="6124305"/>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8" name="Oval 1037"/>
            <p:cNvSpPr>
              <a:spLocks noChangeArrowheads="1"/>
            </p:cNvSpPr>
            <p:nvPr/>
          </p:nvSpPr>
          <p:spPr bwMode="auto">
            <a:xfrm>
              <a:off x="3548802" y="6202720"/>
              <a:ext cx="33979" cy="33979"/>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69" name="Oval 1038"/>
            <p:cNvSpPr>
              <a:spLocks noChangeArrowheads="1"/>
            </p:cNvSpPr>
            <p:nvPr/>
          </p:nvSpPr>
          <p:spPr bwMode="auto">
            <a:xfrm>
              <a:off x="3548802" y="6281135"/>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0" name="Oval 1039"/>
            <p:cNvSpPr>
              <a:spLocks noChangeArrowheads="1"/>
            </p:cNvSpPr>
            <p:nvPr/>
          </p:nvSpPr>
          <p:spPr bwMode="auto">
            <a:xfrm>
              <a:off x="3548802" y="6359550"/>
              <a:ext cx="33979" cy="31366"/>
            </a:xfrm>
            <a:prstGeom prst="ellipse">
              <a:avLst/>
            </a:pr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1" name="Freeform 1057"/>
            <p:cNvSpPr>
              <a:spLocks/>
            </p:cNvSpPr>
            <p:nvPr/>
          </p:nvSpPr>
          <p:spPr bwMode="auto">
            <a:xfrm>
              <a:off x="2584299" y="5189860"/>
              <a:ext cx="1235036" cy="479639"/>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2" name="Freeform 1059"/>
            <p:cNvSpPr>
              <a:spLocks/>
            </p:cNvSpPr>
            <p:nvPr/>
          </p:nvSpPr>
          <p:spPr bwMode="auto">
            <a:xfrm>
              <a:off x="2300698" y="3017767"/>
              <a:ext cx="1802237" cy="2206073"/>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91D5D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3" name="Freeform 1060"/>
            <p:cNvSpPr>
              <a:spLocks/>
            </p:cNvSpPr>
            <p:nvPr/>
          </p:nvSpPr>
          <p:spPr bwMode="auto">
            <a:xfrm>
              <a:off x="2639190" y="1829780"/>
              <a:ext cx="1125255" cy="388155"/>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91D5D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4" name="Oval 1061"/>
            <p:cNvSpPr>
              <a:spLocks noChangeArrowheads="1"/>
            </p:cNvSpPr>
            <p:nvPr/>
          </p:nvSpPr>
          <p:spPr bwMode="auto">
            <a:xfrm>
              <a:off x="2511112" y="3059588"/>
              <a:ext cx="57504"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5" name="Oval 1062"/>
            <p:cNvSpPr>
              <a:spLocks noChangeArrowheads="1"/>
            </p:cNvSpPr>
            <p:nvPr/>
          </p:nvSpPr>
          <p:spPr bwMode="auto">
            <a:xfrm>
              <a:off x="2657486" y="3059588"/>
              <a:ext cx="57504"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6" name="Oval 1063"/>
            <p:cNvSpPr>
              <a:spLocks noChangeArrowheads="1"/>
            </p:cNvSpPr>
            <p:nvPr/>
          </p:nvSpPr>
          <p:spPr bwMode="auto">
            <a:xfrm>
              <a:off x="2807782"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7" name="Oval 1064"/>
            <p:cNvSpPr>
              <a:spLocks noChangeArrowheads="1"/>
            </p:cNvSpPr>
            <p:nvPr/>
          </p:nvSpPr>
          <p:spPr bwMode="auto">
            <a:xfrm>
              <a:off x="2954156"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8" name="Oval 1065"/>
            <p:cNvSpPr>
              <a:spLocks noChangeArrowheads="1"/>
            </p:cNvSpPr>
            <p:nvPr/>
          </p:nvSpPr>
          <p:spPr bwMode="auto">
            <a:xfrm>
              <a:off x="3100531"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79" name="Oval 1066"/>
            <p:cNvSpPr>
              <a:spLocks noChangeArrowheads="1"/>
            </p:cNvSpPr>
            <p:nvPr/>
          </p:nvSpPr>
          <p:spPr bwMode="auto">
            <a:xfrm>
              <a:off x="3248212"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0" name="Oval 1067"/>
            <p:cNvSpPr>
              <a:spLocks noChangeArrowheads="1"/>
            </p:cNvSpPr>
            <p:nvPr/>
          </p:nvSpPr>
          <p:spPr bwMode="auto">
            <a:xfrm>
              <a:off x="3394587" y="3059588"/>
              <a:ext cx="57504"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1" name="Oval 1068"/>
            <p:cNvSpPr>
              <a:spLocks noChangeArrowheads="1"/>
            </p:cNvSpPr>
            <p:nvPr/>
          </p:nvSpPr>
          <p:spPr bwMode="auto">
            <a:xfrm>
              <a:off x="3540961" y="3059588"/>
              <a:ext cx="5881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2" name="Oval 1069"/>
            <p:cNvSpPr>
              <a:spLocks noChangeArrowheads="1"/>
            </p:cNvSpPr>
            <p:nvPr/>
          </p:nvSpPr>
          <p:spPr bwMode="auto">
            <a:xfrm>
              <a:off x="3691257"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3" name="Oval 1070"/>
            <p:cNvSpPr>
              <a:spLocks noChangeArrowheads="1"/>
            </p:cNvSpPr>
            <p:nvPr/>
          </p:nvSpPr>
          <p:spPr bwMode="auto">
            <a:xfrm>
              <a:off x="3837631" y="3059588"/>
              <a:ext cx="54891" cy="58811"/>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4" name="Oval 1071"/>
            <p:cNvSpPr>
              <a:spLocks noChangeArrowheads="1"/>
            </p:cNvSpPr>
            <p:nvPr/>
          </p:nvSpPr>
          <p:spPr bwMode="auto">
            <a:xfrm>
              <a:off x="2722832" y="2131678"/>
              <a:ext cx="50970"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5" name="Oval 1072"/>
            <p:cNvSpPr>
              <a:spLocks noChangeArrowheads="1"/>
            </p:cNvSpPr>
            <p:nvPr/>
          </p:nvSpPr>
          <p:spPr bwMode="auto">
            <a:xfrm>
              <a:off x="2852217"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6" name="Oval 1073"/>
            <p:cNvSpPr>
              <a:spLocks noChangeArrowheads="1"/>
            </p:cNvSpPr>
            <p:nvPr/>
          </p:nvSpPr>
          <p:spPr bwMode="auto">
            <a:xfrm>
              <a:off x="2982909"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7" name="Oval 1074"/>
            <p:cNvSpPr>
              <a:spLocks noChangeArrowheads="1"/>
            </p:cNvSpPr>
            <p:nvPr/>
          </p:nvSpPr>
          <p:spPr bwMode="auto">
            <a:xfrm>
              <a:off x="3110986"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8" name="Oval 1075"/>
            <p:cNvSpPr>
              <a:spLocks noChangeArrowheads="1"/>
            </p:cNvSpPr>
            <p:nvPr/>
          </p:nvSpPr>
          <p:spPr bwMode="auto">
            <a:xfrm>
              <a:off x="3242984"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89" name="Oval 1076"/>
            <p:cNvSpPr>
              <a:spLocks noChangeArrowheads="1"/>
            </p:cNvSpPr>
            <p:nvPr/>
          </p:nvSpPr>
          <p:spPr bwMode="auto">
            <a:xfrm>
              <a:off x="3371062"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0" name="Oval 1077"/>
            <p:cNvSpPr>
              <a:spLocks noChangeArrowheads="1"/>
            </p:cNvSpPr>
            <p:nvPr/>
          </p:nvSpPr>
          <p:spPr bwMode="auto">
            <a:xfrm>
              <a:off x="3501753"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1" name="Oval 1078"/>
            <p:cNvSpPr>
              <a:spLocks noChangeArrowheads="1"/>
            </p:cNvSpPr>
            <p:nvPr/>
          </p:nvSpPr>
          <p:spPr bwMode="auto">
            <a:xfrm>
              <a:off x="3631138" y="2131678"/>
              <a:ext cx="49663" cy="49663"/>
            </a:xfrm>
            <a:prstGeom prst="ellipse">
              <a:avLst/>
            </a:prstGeom>
            <a:solidFill>
              <a:schemeClr val="bg1">
                <a:alpha val="8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2" name="Freeform 1079"/>
            <p:cNvSpPr>
              <a:spLocks/>
            </p:cNvSpPr>
            <p:nvPr/>
          </p:nvSpPr>
          <p:spPr bwMode="auto">
            <a:xfrm>
              <a:off x="1711279" y="4179615"/>
              <a:ext cx="839039" cy="1254638"/>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3" name="Freeform 1080"/>
            <p:cNvSpPr>
              <a:spLocks/>
            </p:cNvSpPr>
            <p:nvPr/>
          </p:nvSpPr>
          <p:spPr bwMode="auto">
            <a:xfrm>
              <a:off x="3855928" y="4179615"/>
              <a:ext cx="836426" cy="1254638"/>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4" name="Freeform 1081"/>
            <p:cNvSpPr>
              <a:spLocks/>
            </p:cNvSpPr>
            <p:nvPr/>
          </p:nvSpPr>
          <p:spPr bwMode="auto">
            <a:xfrm>
              <a:off x="3147579" y="4179615"/>
              <a:ext cx="111088" cy="1254638"/>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3C81B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sp>
          <p:nvSpPr>
            <p:cNvPr id="195" name="Freeform 1168"/>
            <p:cNvSpPr>
              <a:spLocks/>
            </p:cNvSpPr>
            <p:nvPr/>
          </p:nvSpPr>
          <p:spPr bwMode="auto">
            <a:xfrm>
              <a:off x="3582783" y="1821940"/>
              <a:ext cx="129385" cy="262690"/>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Century Gothic" panose="020B0502020202020204" pitchFamily="34" charset="0"/>
              </a:endParaRPr>
            </a:p>
          </p:txBody>
        </p:sp>
        <p:grpSp>
          <p:nvGrpSpPr>
            <p:cNvPr id="196" name="组合 195"/>
            <p:cNvGrpSpPr/>
            <p:nvPr/>
          </p:nvGrpSpPr>
          <p:grpSpPr>
            <a:xfrm>
              <a:off x="2881674" y="2299994"/>
              <a:ext cx="641521" cy="609022"/>
              <a:chOff x="2014962" y="2331360"/>
              <a:chExt cx="641521" cy="609022"/>
            </a:xfrm>
          </p:grpSpPr>
          <p:sp>
            <p:nvSpPr>
              <p:cNvPr id="197" name="Oval 1082"/>
              <p:cNvSpPr>
                <a:spLocks noChangeArrowheads="1"/>
              </p:cNvSpPr>
              <p:nvPr/>
            </p:nvSpPr>
            <p:spPr bwMode="auto">
              <a:xfrm>
                <a:off x="2030557" y="2331360"/>
                <a:ext cx="610330" cy="609022"/>
              </a:xfrm>
              <a:prstGeom prst="ellipse">
                <a:avLst/>
              </a:prstGeom>
              <a:solidFill>
                <a:srgbClr val="91D5D2">
                  <a:alpha val="59000"/>
                </a:srgbClr>
              </a:solidFill>
              <a:ln>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latin typeface="Century Gothic" panose="020B0502020202020204" pitchFamily="34" charset="0"/>
                </a:endParaRPr>
              </a:p>
            </p:txBody>
          </p:sp>
          <p:sp>
            <p:nvSpPr>
              <p:cNvPr id="198" name="TextBox 197"/>
              <p:cNvSpPr txBox="1"/>
              <p:nvPr/>
            </p:nvSpPr>
            <p:spPr>
              <a:xfrm>
                <a:off x="2014962" y="2497372"/>
                <a:ext cx="641521" cy="276999"/>
              </a:xfrm>
              <a:prstGeom prst="rect">
                <a:avLst/>
              </a:prstGeom>
              <a:noFill/>
            </p:spPr>
            <p:txBody>
              <a:bodyPr wrap="none" rtlCol="0">
                <a:spAutoFit/>
              </a:bodyPr>
              <a:lstStyle/>
              <a:p>
                <a:pPr algn="ctr"/>
                <a:r>
                  <a:rPr lang="en-US" altLang="zh-CN" sz="1200" b="1" dirty="0" smtClean="0">
                    <a:solidFill>
                      <a:schemeClr val="bg1"/>
                    </a:solidFill>
                    <a:latin typeface="Century Gothic" pitchFamily="34" charset="0"/>
                  </a:rPr>
                  <a:t>LOGO</a:t>
                </a:r>
                <a:endParaRPr lang="zh-CN" altLang="en-US" sz="1200" b="1" dirty="0">
                  <a:solidFill>
                    <a:schemeClr val="bg1"/>
                  </a:solidFill>
                  <a:latin typeface="Century Gothic" pitchFamily="34" charset="0"/>
                </a:endParaRPr>
              </a:p>
            </p:txBody>
          </p:sp>
        </p:grpSp>
      </p:grpSp>
      <p:grpSp>
        <p:nvGrpSpPr>
          <p:cNvPr id="199" name="组合 198"/>
          <p:cNvGrpSpPr/>
          <p:nvPr/>
        </p:nvGrpSpPr>
        <p:grpSpPr>
          <a:xfrm>
            <a:off x="5382306" y="1934774"/>
            <a:ext cx="5821116" cy="892552"/>
            <a:chOff x="5180832" y="1531826"/>
            <a:chExt cx="5821116" cy="892552"/>
          </a:xfrm>
        </p:grpSpPr>
        <p:sp>
          <p:nvSpPr>
            <p:cNvPr id="200" name="Freeform 197"/>
            <p:cNvSpPr>
              <a:spLocks noEditPoints="1"/>
            </p:cNvSpPr>
            <p:nvPr/>
          </p:nvSpPr>
          <p:spPr bwMode="auto">
            <a:xfrm>
              <a:off x="5180832" y="1617371"/>
              <a:ext cx="705688" cy="72146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C81B5"/>
            </a:solidFill>
            <a:ln>
              <a:noFill/>
            </a:ln>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latin typeface="Century Gothic" panose="020B0502020202020204" pitchFamily="34" charset="0"/>
              </a:endParaRPr>
            </a:p>
          </p:txBody>
        </p:sp>
        <p:sp>
          <p:nvSpPr>
            <p:cNvPr id="201" name="文本框 56"/>
            <p:cNvSpPr txBox="1"/>
            <p:nvPr/>
          </p:nvSpPr>
          <p:spPr>
            <a:xfrm>
              <a:off x="6083441" y="1531826"/>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grpSp>
        <p:nvGrpSpPr>
          <p:cNvPr id="202" name="组合 201"/>
          <p:cNvGrpSpPr/>
          <p:nvPr/>
        </p:nvGrpSpPr>
        <p:grpSpPr>
          <a:xfrm>
            <a:off x="5382306" y="3488006"/>
            <a:ext cx="5821116" cy="892552"/>
            <a:chOff x="5180832" y="1531826"/>
            <a:chExt cx="5821116" cy="892552"/>
          </a:xfrm>
        </p:grpSpPr>
        <p:sp>
          <p:nvSpPr>
            <p:cNvPr id="203" name="Freeform 197"/>
            <p:cNvSpPr>
              <a:spLocks noEditPoints="1"/>
            </p:cNvSpPr>
            <p:nvPr/>
          </p:nvSpPr>
          <p:spPr bwMode="auto">
            <a:xfrm>
              <a:off x="5180832" y="1617371"/>
              <a:ext cx="705688" cy="72146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C81B5"/>
            </a:solidFill>
            <a:ln>
              <a:noFill/>
            </a:ln>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latin typeface="Century Gothic" panose="020B0502020202020204" pitchFamily="34" charset="0"/>
              </a:endParaRPr>
            </a:p>
          </p:txBody>
        </p:sp>
        <p:sp>
          <p:nvSpPr>
            <p:cNvPr id="204" name="文本框 56"/>
            <p:cNvSpPr txBox="1"/>
            <p:nvPr/>
          </p:nvSpPr>
          <p:spPr>
            <a:xfrm>
              <a:off x="6083441" y="1531826"/>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grpSp>
        <p:nvGrpSpPr>
          <p:cNvPr id="205" name="组合 204"/>
          <p:cNvGrpSpPr/>
          <p:nvPr/>
        </p:nvGrpSpPr>
        <p:grpSpPr>
          <a:xfrm>
            <a:off x="5382306" y="5041238"/>
            <a:ext cx="5821116" cy="892552"/>
            <a:chOff x="5180832" y="1531826"/>
            <a:chExt cx="5821116" cy="892552"/>
          </a:xfrm>
        </p:grpSpPr>
        <p:sp>
          <p:nvSpPr>
            <p:cNvPr id="206" name="Freeform 197"/>
            <p:cNvSpPr>
              <a:spLocks noEditPoints="1"/>
            </p:cNvSpPr>
            <p:nvPr/>
          </p:nvSpPr>
          <p:spPr bwMode="auto">
            <a:xfrm>
              <a:off x="5180832" y="1617371"/>
              <a:ext cx="705688" cy="72146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3C81B5"/>
            </a:solidFill>
            <a:ln>
              <a:noFill/>
            </a:ln>
          </p:spPr>
          <p:txBody>
            <a:bodyPr vert="horz" wrap="square" lIns="91440" tIns="45720" rIns="91440" bIns="45720" numCol="1" anchor="t" anchorCtr="0" compatLnSpc="1">
              <a:prstTxWarp prst="textNoShape">
                <a:avLst/>
              </a:prstTxWarp>
            </a:bodyPr>
            <a:lstStyle/>
            <a:p>
              <a:endParaRPr lang="en-US" dirty="0">
                <a:solidFill>
                  <a:schemeClr val="bg1">
                    <a:lumMod val="50000"/>
                  </a:schemeClr>
                </a:solidFill>
                <a:latin typeface="Century Gothic" panose="020B0502020202020204" pitchFamily="34" charset="0"/>
              </a:endParaRPr>
            </a:p>
          </p:txBody>
        </p:sp>
        <p:sp>
          <p:nvSpPr>
            <p:cNvPr id="207" name="文本框 56"/>
            <p:cNvSpPr txBox="1"/>
            <p:nvPr/>
          </p:nvSpPr>
          <p:spPr>
            <a:xfrm>
              <a:off x="6083441" y="1531826"/>
              <a:ext cx="4918507"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l">
                <a:lnSpc>
                  <a:spcPct val="100000"/>
                </a:lnSpc>
              </a:pPr>
              <a:endParaRPr lang="en-US" altLang="zh-CN" sz="100" b="1" dirty="0">
                <a:solidFill>
                  <a:schemeClr val="bg1">
                    <a:lumMod val="50000"/>
                  </a:schemeClr>
                </a:solidFill>
                <a:latin typeface="Century Gothic" panose="020B0502020202020204" pitchFamily="34" charset="0"/>
              </a:endParaRPr>
            </a:p>
            <a:p>
              <a:pPr algn="l">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grpSp>
        <p:nvGrpSpPr>
          <p:cNvPr id="208" name="组合 207"/>
          <p:cNvGrpSpPr/>
          <p:nvPr/>
        </p:nvGrpSpPr>
        <p:grpSpPr>
          <a:xfrm>
            <a:off x="0" y="270247"/>
            <a:ext cx="1080000" cy="524950"/>
            <a:chOff x="0" y="228650"/>
            <a:chExt cx="1080000" cy="524950"/>
          </a:xfrm>
        </p:grpSpPr>
        <p:sp>
          <p:nvSpPr>
            <p:cNvPr id="209" name="矩形 208"/>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矩形 209"/>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矩形 210"/>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矩形 211"/>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3"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214" name="矩形 213"/>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Tree>
    <p:extLst>
      <p:ext uri="{BB962C8B-B14F-4D97-AF65-F5344CB8AC3E}">
        <p14:creationId xmlns:p14="http://schemas.microsoft.com/office/powerpoint/2010/main" val="2330661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wipe(up)">
                                          <p:cBhvr>
                                            <p:cTn id="7" dur="500"/>
                                            <p:tgtEl>
                                              <p:spTgt spid="20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14"/>
                                            </p:tgtEl>
                                            <p:attrNameLst>
                                              <p:attrName>style.visibility</p:attrName>
                                            </p:attrNameLst>
                                          </p:cBhvr>
                                          <p:to>
                                            <p:strVal val="visible"/>
                                          </p:to>
                                        </p:set>
                                        <p:animEffect transition="in" filter="wipe(left)">
                                          <p:cBhvr>
                                            <p:cTn id="14" dur="500"/>
                                            <p:tgtEl>
                                              <p:spTgt spid="214"/>
                                            </p:tgtEl>
                                          </p:cBhvr>
                                        </p:animEffect>
                                      </p:childTnLst>
                                    </p:cTn>
                                  </p:par>
                                </p:childTnLst>
                              </p:cTn>
                            </p:par>
                            <p:par>
                              <p:cTn id="15" fill="hold">
                                <p:stCondLst>
                                  <p:cond delay="1000"/>
                                </p:stCondLst>
                                <p:childTnLst>
                                  <p:par>
                                    <p:cTn id="16" presetID="2" presetClass="entr" presetSubtype="4" fill="hold" nodeType="afterEffect" p14:presetBounceEnd="4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0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14:presetBounceEnd="3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30000">
                                          <p:cBhvr additive="base">
                                            <p:cTn id="23" dur="500" fill="hold"/>
                                            <p:tgtEl>
                                              <p:spTgt spid="2"/>
                                            </p:tgtEl>
                                            <p:attrNameLst>
                                              <p:attrName>ppt_x</p:attrName>
                                            </p:attrNameLst>
                                          </p:cBhvr>
                                          <p:tavLst>
                                            <p:tav tm="0">
                                              <p:val>
                                                <p:strVal val="#ppt_x"/>
                                              </p:val>
                                            </p:tav>
                                            <p:tav tm="100000">
                                              <p:val>
                                                <p:strVal val="#ppt_x"/>
                                              </p:val>
                                            </p:tav>
                                          </p:tavLst>
                                        </p:anim>
                                        <p:anim calcmode="lin" valueType="num" p14:bounceEnd="30000">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99"/>
                                            </p:tgtEl>
                                            <p:attrNameLst>
                                              <p:attrName>style.visibility</p:attrName>
                                            </p:attrNameLst>
                                          </p:cBhvr>
                                          <p:to>
                                            <p:strVal val="visible"/>
                                          </p:to>
                                        </p:set>
                                        <p:animEffect transition="in" filter="wipe(left)">
                                          <p:cBhvr>
                                            <p:cTn id="28" dur="500"/>
                                            <p:tgtEl>
                                              <p:spTgt spid="199"/>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wipe(left)">
                                          <p:cBhvr>
                                            <p:cTn id="32" dur="500"/>
                                            <p:tgtEl>
                                              <p:spTgt spid="20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wipe(left)">
                                          <p:cBhvr>
                                            <p:cTn id="36"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wipe(up)">
                                          <p:cBhvr>
                                            <p:cTn id="7" dur="500"/>
                                            <p:tgtEl>
                                              <p:spTgt spid="20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14"/>
                                            </p:tgtEl>
                                            <p:attrNameLst>
                                              <p:attrName>style.visibility</p:attrName>
                                            </p:attrNameLst>
                                          </p:cBhvr>
                                          <p:to>
                                            <p:strVal val="visible"/>
                                          </p:to>
                                        </p:set>
                                        <p:animEffect transition="in" filter="wipe(left)">
                                          <p:cBhvr>
                                            <p:cTn id="14" dur="500"/>
                                            <p:tgtEl>
                                              <p:spTgt spid="214"/>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99"/>
                                            </p:tgtEl>
                                            <p:attrNameLst>
                                              <p:attrName>style.visibility</p:attrName>
                                            </p:attrNameLst>
                                          </p:cBhvr>
                                          <p:to>
                                            <p:strVal val="visible"/>
                                          </p:to>
                                        </p:set>
                                        <p:animEffect transition="in" filter="wipe(left)">
                                          <p:cBhvr>
                                            <p:cTn id="28" dur="500"/>
                                            <p:tgtEl>
                                              <p:spTgt spid="199"/>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02"/>
                                            </p:tgtEl>
                                            <p:attrNameLst>
                                              <p:attrName>style.visibility</p:attrName>
                                            </p:attrNameLst>
                                          </p:cBhvr>
                                          <p:to>
                                            <p:strVal val="visible"/>
                                          </p:to>
                                        </p:set>
                                        <p:animEffect transition="in" filter="wipe(left)">
                                          <p:cBhvr>
                                            <p:cTn id="32" dur="500"/>
                                            <p:tgtEl>
                                              <p:spTgt spid="20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wipe(left)">
                                          <p:cBhvr>
                                            <p:cTn id="36"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70247"/>
            <a:ext cx="1080000" cy="524950"/>
            <a:chOff x="0" y="228650"/>
            <a:chExt cx="1080000" cy="524950"/>
          </a:xfrm>
        </p:grpSpPr>
        <p:sp>
          <p:nvSpPr>
            <p:cNvPr id="2" name="矩形 1"/>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7" name="矩形 6"/>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grpSp>
        <p:nvGrpSpPr>
          <p:cNvPr id="19" name="组合 18"/>
          <p:cNvGrpSpPr/>
          <p:nvPr/>
        </p:nvGrpSpPr>
        <p:grpSpPr>
          <a:xfrm>
            <a:off x="6616429" y="2184400"/>
            <a:ext cx="1655775" cy="1655775"/>
            <a:chOff x="7150100" y="2184400"/>
            <a:chExt cx="1655775" cy="1655775"/>
          </a:xfrm>
        </p:grpSpPr>
        <p:sp>
          <p:nvSpPr>
            <p:cNvPr id="12" name="椭圆 11"/>
            <p:cNvSpPr/>
            <p:nvPr/>
          </p:nvSpPr>
          <p:spPr>
            <a:xfrm>
              <a:off x="7150100" y="2184400"/>
              <a:ext cx="1655775" cy="1655775"/>
            </a:xfrm>
            <a:prstGeom prst="ellipse">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AutoShape 59"/>
            <p:cNvSpPr>
              <a:spLocks/>
            </p:cNvSpPr>
            <p:nvPr/>
          </p:nvSpPr>
          <p:spPr bwMode="auto">
            <a:xfrm>
              <a:off x="7667727" y="2702557"/>
              <a:ext cx="620520" cy="619461"/>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20" name="组合 19"/>
          <p:cNvGrpSpPr/>
          <p:nvPr/>
        </p:nvGrpSpPr>
        <p:grpSpPr>
          <a:xfrm>
            <a:off x="9313063" y="2184400"/>
            <a:ext cx="1655775" cy="1655775"/>
            <a:chOff x="9525000" y="2184400"/>
            <a:chExt cx="1655775" cy="1655775"/>
          </a:xfrm>
        </p:grpSpPr>
        <p:sp>
          <p:nvSpPr>
            <p:cNvPr id="13" name="椭圆 12"/>
            <p:cNvSpPr/>
            <p:nvPr/>
          </p:nvSpPr>
          <p:spPr>
            <a:xfrm>
              <a:off x="9525000" y="2184400"/>
              <a:ext cx="1655775" cy="1655775"/>
            </a:xfrm>
            <a:prstGeom prst="ellipse">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AutoShape 81"/>
            <p:cNvSpPr>
              <a:spLocks/>
            </p:cNvSpPr>
            <p:nvPr/>
          </p:nvSpPr>
          <p:spPr bwMode="auto">
            <a:xfrm>
              <a:off x="10043157" y="2702556"/>
              <a:ext cx="619461" cy="619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9" name="组合 8"/>
          <p:cNvGrpSpPr/>
          <p:nvPr/>
        </p:nvGrpSpPr>
        <p:grpSpPr>
          <a:xfrm>
            <a:off x="1223163" y="2184400"/>
            <a:ext cx="1655775" cy="1655775"/>
            <a:chOff x="1435100" y="2184400"/>
            <a:chExt cx="1655775" cy="1655775"/>
          </a:xfrm>
        </p:grpSpPr>
        <p:sp>
          <p:nvSpPr>
            <p:cNvPr id="10" name="椭圆 9"/>
            <p:cNvSpPr/>
            <p:nvPr/>
          </p:nvSpPr>
          <p:spPr>
            <a:xfrm>
              <a:off x="1435100" y="2184400"/>
              <a:ext cx="1655775" cy="1655775"/>
            </a:xfrm>
            <a:prstGeom prst="ellipse">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AutoShape 104"/>
            <p:cNvSpPr>
              <a:spLocks/>
            </p:cNvSpPr>
            <p:nvPr/>
          </p:nvSpPr>
          <p:spPr bwMode="auto">
            <a:xfrm>
              <a:off x="1953256" y="2741206"/>
              <a:ext cx="619462" cy="5421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chemeClr val="bg1"/>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18" name="组合 17"/>
          <p:cNvGrpSpPr/>
          <p:nvPr/>
        </p:nvGrpSpPr>
        <p:grpSpPr>
          <a:xfrm>
            <a:off x="3919796" y="2184400"/>
            <a:ext cx="1655775" cy="1655775"/>
            <a:chOff x="4038600" y="2184400"/>
            <a:chExt cx="1655775" cy="1655775"/>
          </a:xfrm>
        </p:grpSpPr>
        <p:sp>
          <p:nvSpPr>
            <p:cNvPr id="11" name="椭圆 10"/>
            <p:cNvSpPr/>
            <p:nvPr/>
          </p:nvSpPr>
          <p:spPr>
            <a:xfrm>
              <a:off x="4038600" y="2184400"/>
              <a:ext cx="1655775" cy="1655775"/>
            </a:xfrm>
            <a:prstGeom prst="ellipse">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1"/>
            <p:cNvSpPr>
              <a:spLocks noEditPoints="1"/>
            </p:cNvSpPr>
            <p:nvPr/>
          </p:nvSpPr>
          <p:spPr bwMode="auto">
            <a:xfrm>
              <a:off x="4538725" y="2683490"/>
              <a:ext cx="655523" cy="65759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p>
          </p:txBody>
        </p:sp>
      </p:grpSp>
      <p:sp>
        <p:nvSpPr>
          <p:cNvPr id="22" name="文本框 56"/>
          <p:cNvSpPr txBox="1"/>
          <p:nvPr/>
        </p:nvSpPr>
        <p:spPr>
          <a:xfrm>
            <a:off x="880913" y="4250547"/>
            <a:ext cx="2340274"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ctr">
              <a:lnSpc>
                <a:spcPct val="100000"/>
              </a:lnSpc>
            </a:pPr>
            <a:endParaRPr lang="en-US" altLang="zh-CN" sz="100" b="1" dirty="0">
              <a:solidFill>
                <a:schemeClr val="bg1">
                  <a:lumMod val="50000"/>
                </a:schemeClr>
              </a:solidFill>
              <a:latin typeface="Century Gothic" panose="020B0502020202020204" pitchFamily="34" charset="0"/>
            </a:endParaRPr>
          </a:p>
          <a:p>
            <a:pPr algn="ctr">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sp>
        <p:nvSpPr>
          <p:cNvPr id="26" name="文本框 56"/>
          <p:cNvSpPr txBox="1"/>
          <p:nvPr/>
        </p:nvSpPr>
        <p:spPr>
          <a:xfrm>
            <a:off x="3577546" y="4250547"/>
            <a:ext cx="2340274"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ctr">
              <a:lnSpc>
                <a:spcPct val="100000"/>
              </a:lnSpc>
            </a:pPr>
            <a:endParaRPr lang="en-US" altLang="zh-CN" sz="100" b="1" dirty="0">
              <a:solidFill>
                <a:schemeClr val="bg1">
                  <a:lumMod val="50000"/>
                </a:schemeClr>
              </a:solidFill>
              <a:latin typeface="Century Gothic" panose="020B0502020202020204" pitchFamily="34" charset="0"/>
            </a:endParaRPr>
          </a:p>
          <a:p>
            <a:pPr algn="ctr">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sp>
        <p:nvSpPr>
          <p:cNvPr id="27" name="文本框 56"/>
          <p:cNvSpPr txBox="1"/>
          <p:nvPr/>
        </p:nvSpPr>
        <p:spPr>
          <a:xfrm>
            <a:off x="6274179" y="4250547"/>
            <a:ext cx="2340274"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ctr">
              <a:lnSpc>
                <a:spcPct val="100000"/>
              </a:lnSpc>
            </a:pPr>
            <a:endParaRPr lang="en-US" altLang="zh-CN" sz="100" b="1" dirty="0">
              <a:solidFill>
                <a:schemeClr val="bg1">
                  <a:lumMod val="50000"/>
                </a:schemeClr>
              </a:solidFill>
              <a:latin typeface="Century Gothic" panose="020B0502020202020204" pitchFamily="34" charset="0"/>
            </a:endParaRPr>
          </a:p>
          <a:p>
            <a:pPr algn="ctr">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sp>
        <p:nvSpPr>
          <p:cNvPr id="28" name="文本框 56"/>
          <p:cNvSpPr txBox="1"/>
          <p:nvPr/>
        </p:nvSpPr>
        <p:spPr>
          <a:xfrm>
            <a:off x="8970813" y="4250547"/>
            <a:ext cx="2340274" cy="1061829"/>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1800" b="1" dirty="0" smtClean="0">
                <a:solidFill>
                  <a:schemeClr val="bg1">
                    <a:lumMod val="50000"/>
                  </a:schemeClr>
                </a:solidFill>
                <a:latin typeface="Century Gothic" panose="020B0502020202020204" pitchFamily="34" charset="0"/>
              </a:rPr>
              <a:t>Add Your Title</a:t>
            </a:r>
          </a:p>
          <a:p>
            <a:pPr algn="ctr">
              <a:lnSpc>
                <a:spcPct val="100000"/>
              </a:lnSpc>
            </a:pPr>
            <a:endParaRPr lang="en-US" altLang="zh-CN" sz="100" b="1" dirty="0">
              <a:solidFill>
                <a:schemeClr val="bg1">
                  <a:lumMod val="50000"/>
                </a:schemeClr>
              </a:solidFill>
              <a:latin typeface="Century Gothic" panose="020B0502020202020204" pitchFamily="34" charset="0"/>
            </a:endParaRPr>
          </a:p>
          <a:p>
            <a:pPr algn="ctr">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spTree>
    <p:extLst>
      <p:ext uri="{BB962C8B-B14F-4D97-AF65-F5344CB8AC3E}">
        <p14:creationId xmlns:p14="http://schemas.microsoft.com/office/powerpoint/2010/main" val="3256135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anim calcmode="lin" valueType="num">
                                      <p:cBhvr>
                                        <p:cTn id="49" dur="500" fill="hold"/>
                                        <p:tgtEl>
                                          <p:spTgt spid="26"/>
                                        </p:tgtEl>
                                        <p:attrNameLst>
                                          <p:attrName>ppt_x</p:attrName>
                                        </p:attrNameLst>
                                      </p:cBhvr>
                                      <p:tavLst>
                                        <p:tav tm="0">
                                          <p:val>
                                            <p:strVal val="#ppt_x"/>
                                          </p:val>
                                        </p:tav>
                                        <p:tav tm="100000">
                                          <p:val>
                                            <p:strVal val="#ppt_x"/>
                                          </p:val>
                                        </p:tav>
                                      </p:tavLst>
                                    </p:anim>
                                    <p:anim calcmode="lin" valueType="num">
                                      <p:cBhvr>
                                        <p:cTn id="50" dur="500" fill="hold"/>
                                        <p:tgtEl>
                                          <p:spTgt spid="26"/>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anim calcmode="lin" valueType="num">
                                      <p:cBhvr>
                                        <p:cTn id="55" dur="500" fill="hold"/>
                                        <p:tgtEl>
                                          <p:spTgt spid="27"/>
                                        </p:tgtEl>
                                        <p:attrNameLst>
                                          <p:attrName>ppt_x</p:attrName>
                                        </p:attrNameLst>
                                      </p:cBhvr>
                                      <p:tavLst>
                                        <p:tav tm="0">
                                          <p:val>
                                            <p:strVal val="#ppt_x"/>
                                          </p:val>
                                        </p:tav>
                                        <p:tav tm="100000">
                                          <p:val>
                                            <p:strVal val="#ppt_x"/>
                                          </p:val>
                                        </p:tav>
                                      </p:tavLst>
                                    </p:anim>
                                    <p:anim calcmode="lin" valueType="num">
                                      <p:cBhvr>
                                        <p:cTn id="56" dur="500" fill="hold"/>
                                        <p:tgtEl>
                                          <p:spTgt spid="27"/>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anim calcmode="lin" valueType="num">
                                      <p:cBhvr>
                                        <p:cTn id="61" dur="500" fill="hold"/>
                                        <p:tgtEl>
                                          <p:spTgt spid="28"/>
                                        </p:tgtEl>
                                        <p:attrNameLst>
                                          <p:attrName>ppt_x</p:attrName>
                                        </p:attrNameLst>
                                      </p:cBhvr>
                                      <p:tavLst>
                                        <p:tav tm="0">
                                          <p:val>
                                            <p:strVal val="#ppt_x"/>
                                          </p:val>
                                        </p:tav>
                                        <p:tav tm="100000">
                                          <p:val>
                                            <p:strVal val="#ppt_x"/>
                                          </p:val>
                                        </p:tav>
                                      </p:tavLst>
                                    </p:anim>
                                    <p:anim calcmode="lin" valueType="num">
                                      <p:cBhvr>
                                        <p:cTn id="6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2"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Users\zyf\Desktop\常用\背景 花纹 图片\@多吉-高清楼宇素材  (100)\@多吉-高清楼宇素材  (100).jpg"/>
          <p:cNvPicPr>
            <a:picLocks noChangeAspect="1" noChangeArrowheads="1"/>
          </p:cNvPicPr>
          <p:nvPr/>
        </p:nvPicPr>
        <p:blipFill rotWithShape="1">
          <a:blip r:embed="rId2">
            <a:extLst>
              <a:ext uri="{28A0092B-C50C-407E-A947-70E740481C1C}">
                <a14:useLocalDpi xmlns:a14="http://schemas.microsoft.com/office/drawing/2010/main" val="0"/>
              </a:ext>
            </a:extLst>
          </a:blip>
          <a:srcRect l="1709" r="1709" b="3417"/>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0"/>
            <a:ext cx="121920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876300" y="2276475"/>
            <a:ext cx="2305050" cy="2305050"/>
          </a:xfrm>
          <a:prstGeom prst="ellipse">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p>
        </p:txBody>
      </p:sp>
      <p:sp>
        <p:nvSpPr>
          <p:cNvPr id="7" name="TextBox 36"/>
          <p:cNvSpPr txBox="1"/>
          <p:nvPr/>
        </p:nvSpPr>
        <p:spPr>
          <a:xfrm>
            <a:off x="3341090" y="493952"/>
            <a:ext cx="5509820" cy="1107996"/>
          </a:xfrm>
          <a:prstGeom prst="rect">
            <a:avLst/>
          </a:prstGeom>
          <a:noFill/>
        </p:spPr>
        <p:txBody>
          <a:bodyPr wrap="square" rtlCol="0">
            <a:spAutoFit/>
          </a:bodyPr>
          <a:lstStyle/>
          <a:p>
            <a:pPr algn="ctr"/>
            <a:r>
              <a:rPr lang="en-US" altLang="zh-CN" sz="6600" b="1" dirty="0" smtClean="0">
                <a:solidFill>
                  <a:schemeClr val="bg1"/>
                </a:solidFill>
                <a:latin typeface="HelveNueThin" pitchFamily="2" charset="0"/>
                <a:ea typeface="张海山锐谐体" pitchFamily="2" charset="-122"/>
              </a:rPr>
              <a:t>CONTENTS</a:t>
            </a:r>
            <a:endParaRPr lang="en-US" altLang="zh-CN" sz="6600" b="1" dirty="0">
              <a:solidFill>
                <a:schemeClr val="bg1"/>
              </a:solidFill>
              <a:latin typeface="HelveNueThin" pitchFamily="2" charset="0"/>
              <a:ea typeface="张海山锐谐体" pitchFamily="2" charset="-122"/>
            </a:endParaRPr>
          </a:p>
        </p:txBody>
      </p:sp>
      <p:grpSp>
        <p:nvGrpSpPr>
          <p:cNvPr id="10" name="组合 9"/>
          <p:cNvGrpSpPr/>
          <p:nvPr/>
        </p:nvGrpSpPr>
        <p:grpSpPr>
          <a:xfrm>
            <a:off x="3474035" y="2598004"/>
            <a:ext cx="7888514" cy="1661993"/>
            <a:chOff x="3720717" y="2721317"/>
            <a:chExt cx="7888514" cy="1661993"/>
          </a:xfrm>
        </p:grpSpPr>
        <p:sp>
          <p:nvSpPr>
            <p:cNvPr id="11" name="文本框 56"/>
            <p:cNvSpPr txBox="1"/>
            <p:nvPr/>
          </p:nvSpPr>
          <p:spPr>
            <a:xfrm>
              <a:off x="3720717" y="2721317"/>
              <a:ext cx="7888514" cy="769441"/>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4400" b="1" dirty="0" smtClean="0">
                  <a:solidFill>
                    <a:srgbClr val="F86A62"/>
                  </a:solidFill>
                  <a:latin typeface="Century Gothic" pitchFamily="34" charset="0"/>
                </a:rPr>
                <a:t>CLICK TO ADD YOUR TITLE</a:t>
              </a:r>
              <a:endParaRPr lang="en-US" altLang="zh-CN" sz="4400" b="1" dirty="0">
                <a:solidFill>
                  <a:srgbClr val="F86A62"/>
                </a:solidFill>
                <a:latin typeface="Century Gothic" pitchFamily="34" charset="0"/>
              </a:endParaRPr>
            </a:p>
          </p:txBody>
        </p:sp>
        <p:sp>
          <p:nvSpPr>
            <p:cNvPr id="12" name="文本框 56"/>
            <p:cNvSpPr txBox="1"/>
            <p:nvPr/>
          </p:nvSpPr>
          <p:spPr>
            <a:xfrm>
              <a:off x="3720717" y="3490758"/>
              <a:ext cx="7327315" cy="892552"/>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endParaRPr lang="en-US" altLang="zh-CN" sz="400" b="1" dirty="0">
                <a:solidFill>
                  <a:srgbClr val="F86A62"/>
                </a:solidFill>
                <a:latin typeface="Century Gothic" panose="020B0502020202020204" pitchFamily="34" charset="0"/>
              </a:endParaRPr>
            </a:p>
            <a:p>
              <a:pPr algn="l">
                <a:lnSpc>
                  <a:spcPct val="100000"/>
                </a:lnSpc>
              </a:pPr>
              <a:r>
                <a:rPr lang="en-US" altLang="zh-CN" sz="1600" dirty="0" smtClean="0">
                  <a:solidFill>
                    <a:srgbClr val="F86A62"/>
                  </a:solidFill>
                  <a:latin typeface="Century Gothic" panose="020B0502020202020204" pitchFamily="34" charset="0"/>
                </a:rPr>
                <a:t>click </a:t>
              </a:r>
              <a:r>
                <a:rPr lang="en-US" altLang="zh-CN" sz="1600" dirty="0">
                  <a:solidFill>
                    <a:srgbClr val="F86A62"/>
                  </a:solidFill>
                  <a:latin typeface="Century Gothic" panose="020B0502020202020204" pitchFamily="34" charset="0"/>
                </a:rPr>
                <a:t>to add subtitle click to add subtitle click to add </a:t>
              </a:r>
              <a:r>
                <a:rPr lang="en-US" altLang="zh-CN" sz="1600" dirty="0" smtClean="0">
                  <a:solidFill>
                    <a:srgbClr val="F86A62"/>
                  </a:solidFill>
                  <a:latin typeface="Century Gothic" panose="020B0502020202020204" pitchFamily="34" charset="0"/>
                </a:rPr>
                <a:t>subtitle </a:t>
              </a:r>
              <a:r>
                <a:rPr lang="en-US" altLang="zh-CN" sz="1600" dirty="0">
                  <a:solidFill>
                    <a:srgbClr val="F86A62"/>
                  </a:solidFill>
                  <a:latin typeface="Century Gothic" panose="020B0502020202020204" pitchFamily="34" charset="0"/>
                </a:rPr>
                <a:t>click to add subtitle click to add subtitle click to add subtitle click to add subtitle click to add subtitle click to add subtitle click to add </a:t>
              </a:r>
              <a:r>
                <a:rPr lang="en-US" altLang="zh-CN" sz="1600" dirty="0" smtClean="0">
                  <a:solidFill>
                    <a:srgbClr val="F86A62"/>
                  </a:solidFill>
                  <a:latin typeface="Century Gothic" panose="020B0502020202020204" pitchFamily="34" charset="0"/>
                </a:rPr>
                <a:t>subtitle</a:t>
              </a:r>
              <a:endParaRPr lang="zh-CN" altLang="en-US" sz="1600" dirty="0">
                <a:solidFill>
                  <a:srgbClr val="F86A62"/>
                </a:solidFill>
                <a:latin typeface="Century Gothic" panose="020B0502020202020204" pitchFamily="34" charset="0"/>
              </a:endParaRPr>
            </a:p>
          </p:txBody>
        </p:sp>
      </p:grpSp>
      <p:sp>
        <p:nvSpPr>
          <p:cNvPr id="13" name="AutoShape 149"/>
          <p:cNvSpPr>
            <a:spLocks/>
          </p:cNvSpPr>
          <p:nvPr/>
        </p:nvSpPr>
        <p:spPr bwMode="auto">
          <a:xfrm>
            <a:off x="1345815" y="2937468"/>
            <a:ext cx="1366020" cy="9830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rgbClr val="F86A62"/>
          </a:solidFill>
          <a:ln>
            <a:noFill/>
          </a:ln>
          <a:effectLs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Tree>
    <p:extLst>
      <p:ext uri="{BB962C8B-B14F-4D97-AF65-F5344CB8AC3E}">
        <p14:creationId xmlns:p14="http://schemas.microsoft.com/office/powerpoint/2010/main" val="3077046264"/>
      </p:ext>
    </p:extLst>
  </p:cSld>
  <p:clrMapOvr>
    <a:masterClrMapping/>
  </p:clrMapOvr>
  <mc:AlternateContent xmlns:mc="http://schemas.openxmlformats.org/markup-compatibility/2006" xmlns:p14="http://schemas.microsoft.com/office/powerpoint/2010/main">
    <mc:Choice Requires="p14">
      <p:transition spd="slow">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ppt_w</p:attrName>
                                        </p:attrNameLst>
                                      </p:cBhvr>
                                      <p:tavLst>
                                        <p:tav tm="0" fmla="#ppt_w*sin(2.5*pi*$)">
                                          <p:val>
                                            <p:fltVal val="0"/>
                                          </p:val>
                                        </p:tav>
                                        <p:tav tm="100000">
                                          <p:val>
                                            <p:fltVal val="1"/>
                                          </p:val>
                                        </p:tav>
                                      </p:tavLst>
                                    </p:anim>
                                    <p:anim calcmode="lin" valueType="num">
                                      <p:cBhvr>
                                        <p:cTn id="13" dur="750" fill="hold"/>
                                        <p:tgtEl>
                                          <p:spTgt spid="7"/>
                                        </p:tgtEl>
                                        <p:attrNameLst>
                                          <p:attrName>ppt_h</p:attrName>
                                        </p:attrNameLst>
                                      </p:cBhvr>
                                      <p:tavLst>
                                        <p:tav tm="0">
                                          <p:val>
                                            <p:strVal val="#ppt_h"/>
                                          </p:val>
                                        </p:tav>
                                        <p:tav tm="100000">
                                          <p:val>
                                            <p:strVal val="#ppt_h"/>
                                          </p:val>
                                        </p:tav>
                                      </p:tavLst>
                                    </p:anim>
                                  </p:childTnLst>
                                </p:cTn>
                              </p:par>
                            </p:childTnLst>
                          </p:cTn>
                        </p:par>
                        <p:par>
                          <p:cTn id="14" fill="hold">
                            <p:stCondLst>
                              <p:cond delay="1513"/>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13"/>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13"/>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7"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270247"/>
            <a:ext cx="1080000" cy="524950"/>
            <a:chOff x="0" y="228650"/>
            <a:chExt cx="1080000" cy="524950"/>
          </a:xfrm>
        </p:grpSpPr>
        <p:sp>
          <p:nvSpPr>
            <p:cNvPr id="4" name="矩形 3"/>
            <p:cNvSpPr/>
            <p:nvPr/>
          </p:nvSpPr>
          <p:spPr>
            <a:xfrm>
              <a:off x="0" y="681600"/>
              <a:ext cx="1080000" cy="72000"/>
            </a:xfrm>
            <a:prstGeom prst="rect">
              <a:avLst/>
            </a:prstGeom>
            <a:solidFill>
              <a:srgbClr val="FFC4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530616"/>
              <a:ext cx="900000" cy="72000"/>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379633"/>
              <a:ext cx="720000" cy="72000"/>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228650"/>
              <a:ext cx="540000" cy="72000"/>
            </a:xfrm>
            <a:prstGeom prst="rect">
              <a:avLst/>
            </a:prstGeom>
            <a:solidFill>
              <a:srgbClr val="91D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56"/>
          <p:cNvSpPr txBox="1"/>
          <p:nvPr/>
        </p:nvSpPr>
        <p:spPr>
          <a:xfrm>
            <a:off x="1080000" y="123245"/>
            <a:ext cx="7888514" cy="52322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l">
              <a:lnSpc>
                <a:spcPct val="100000"/>
              </a:lnSpc>
            </a:pPr>
            <a:r>
              <a:rPr lang="en-US" altLang="zh-CN" sz="2800" b="1" dirty="0" smtClean="0">
                <a:latin typeface="Century Gothic" pitchFamily="34" charset="0"/>
              </a:rPr>
              <a:t>CLICK TO ADD YOUR TITLE IN HERE</a:t>
            </a:r>
            <a:endParaRPr lang="en-US" altLang="zh-CN" sz="2800" b="1" dirty="0">
              <a:latin typeface="Century Gothic" pitchFamily="34" charset="0"/>
            </a:endParaRPr>
          </a:p>
        </p:txBody>
      </p:sp>
      <p:sp>
        <p:nvSpPr>
          <p:cNvPr id="9" name="矩形 8"/>
          <p:cNvSpPr/>
          <p:nvPr/>
        </p:nvSpPr>
        <p:spPr>
          <a:xfrm>
            <a:off x="1157493" y="558223"/>
            <a:ext cx="3866764" cy="307777"/>
          </a:xfrm>
          <a:prstGeom prst="rect">
            <a:avLst/>
          </a:prstGeom>
        </p:spPr>
        <p:txBody>
          <a:bodyPr wrap="none">
            <a:spAutoFit/>
          </a:bodyPr>
          <a:lstStyle/>
          <a:p>
            <a:r>
              <a:rPr lang="en-US" altLang="zh-CN" sz="1400" dirty="0" smtClean="0">
                <a:solidFill>
                  <a:schemeClr val="bg1">
                    <a:lumMod val="50000"/>
                  </a:schemeClr>
                </a:solidFill>
                <a:latin typeface="Century Gothic" pitchFamily="34" charset="0"/>
              </a:rPr>
              <a:t>This Slide Prefect For Long Text Descriptions</a:t>
            </a:r>
            <a:endParaRPr lang="zh-CN" altLang="en-US" sz="1400" dirty="0">
              <a:solidFill>
                <a:schemeClr val="bg1">
                  <a:lumMod val="50000"/>
                </a:schemeClr>
              </a:solidFill>
              <a:latin typeface="Century Gothic" pitchFamily="34" charset="0"/>
            </a:endParaRPr>
          </a:p>
        </p:txBody>
      </p:sp>
      <p:sp>
        <p:nvSpPr>
          <p:cNvPr id="2" name="矩形 1"/>
          <p:cNvSpPr/>
          <p:nvPr/>
        </p:nvSpPr>
        <p:spPr>
          <a:xfrm>
            <a:off x="5300965" y="1765300"/>
            <a:ext cx="6891035" cy="353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56"/>
          <p:cNvSpPr txBox="1"/>
          <p:nvPr/>
        </p:nvSpPr>
        <p:spPr>
          <a:xfrm>
            <a:off x="691725" y="5590074"/>
            <a:ext cx="10808550" cy="784830"/>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endParaRPr lang="en-US" altLang="zh-CN" sz="100" b="1" dirty="0">
              <a:solidFill>
                <a:schemeClr val="bg1">
                  <a:lumMod val="50000"/>
                </a:schemeClr>
              </a:solidFill>
              <a:latin typeface="Century Gothic" panose="020B0502020202020204" pitchFamily="34" charset="0"/>
            </a:endParaRPr>
          </a:p>
          <a:p>
            <a:pPr algn="ctr">
              <a:lnSpc>
                <a:spcPct val="100000"/>
              </a:lnSpc>
            </a:pPr>
            <a:r>
              <a:rPr lang="en-US" altLang="zh-CN" sz="1100" dirty="0" smtClean="0">
                <a:solidFill>
                  <a:schemeClr val="bg1">
                    <a:lumMod val="50000"/>
                  </a:schemeClr>
                </a:solidFill>
                <a:latin typeface="Century Gothic" panose="020B0502020202020204" pitchFamily="34" charset="0"/>
              </a:rPr>
              <a:t>click </a:t>
            </a:r>
            <a:r>
              <a:rPr lang="en-US" altLang="zh-CN" sz="1100" dirty="0">
                <a:solidFill>
                  <a:schemeClr val="bg1">
                    <a:lumMod val="50000"/>
                  </a:schemeClr>
                </a:solidFill>
                <a:latin typeface="Century Gothic" panose="020B0502020202020204" pitchFamily="34" charset="0"/>
              </a:rPr>
              <a:t>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subtitle click to add subtitle click to add subtitle click to add subtitle 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 </a:t>
            </a:r>
            <a:r>
              <a:rPr lang="en-US" altLang="zh-CN" sz="1100" dirty="0">
                <a:solidFill>
                  <a:schemeClr val="bg1">
                    <a:lumMod val="50000"/>
                  </a:schemeClr>
                </a:solidFill>
                <a:latin typeface="Century Gothic" panose="020B0502020202020204" pitchFamily="34" charset="0"/>
              </a:rPr>
              <a:t>click to add subtitle click to add subtitle click to add subtitle click to add subtitle click to add subtitle click to add subtitle click to add subtitle click to add subtitle click to add subtitle click to add </a:t>
            </a:r>
            <a:r>
              <a:rPr lang="en-US" altLang="zh-CN" sz="1100" dirty="0" smtClean="0">
                <a:solidFill>
                  <a:schemeClr val="bg1">
                    <a:lumMod val="50000"/>
                  </a:schemeClr>
                </a:solidFill>
                <a:latin typeface="Century Gothic" panose="020B0502020202020204" pitchFamily="34" charset="0"/>
              </a:rPr>
              <a:t>subtitle</a:t>
            </a:r>
            <a:endParaRPr lang="zh-CN" altLang="en-US" sz="1100" dirty="0">
              <a:solidFill>
                <a:schemeClr val="bg1">
                  <a:lumMod val="50000"/>
                </a:schemeClr>
              </a:solidFill>
              <a:latin typeface="Century Gothic" panose="020B0502020202020204" pitchFamily="34" charset="0"/>
            </a:endParaRPr>
          </a:p>
        </p:txBody>
      </p:sp>
      <p:grpSp>
        <p:nvGrpSpPr>
          <p:cNvPr id="20" name="组合 19"/>
          <p:cNvGrpSpPr/>
          <p:nvPr/>
        </p:nvGrpSpPr>
        <p:grpSpPr>
          <a:xfrm>
            <a:off x="5300965" y="2188977"/>
            <a:ext cx="4395485" cy="679698"/>
            <a:chOff x="5300965" y="2188977"/>
            <a:chExt cx="4395485" cy="679698"/>
          </a:xfrm>
        </p:grpSpPr>
        <p:sp>
          <p:nvSpPr>
            <p:cNvPr id="10" name="矩形 9"/>
            <p:cNvSpPr/>
            <p:nvPr/>
          </p:nvSpPr>
          <p:spPr>
            <a:xfrm>
              <a:off x="5300965" y="2188977"/>
              <a:ext cx="4395485" cy="679698"/>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56"/>
            <p:cNvSpPr txBox="1"/>
            <p:nvPr/>
          </p:nvSpPr>
          <p:spPr>
            <a:xfrm>
              <a:off x="6044998" y="2297994"/>
              <a:ext cx="2234759" cy="461665"/>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2400" b="1" dirty="0" smtClean="0">
                  <a:solidFill>
                    <a:schemeClr val="bg1"/>
                  </a:solidFill>
                  <a:latin typeface="Century Gothic" panose="020B0502020202020204" pitchFamily="34" charset="0"/>
                </a:rPr>
                <a:t>Add Your Title</a:t>
              </a:r>
              <a:endParaRPr lang="zh-CN" altLang="en-US" dirty="0">
                <a:solidFill>
                  <a:schemeClr val="bg1"/>
                </a:solidFill>
                <a:latin typeface="Century Gothic" panose="020B0502020202020204" pitchFamily="34" charset="0"/>
              </a:endParaRPr>
            </a:p>
          </p:txBody>
        </p:sp>
      </p:grpSp>
      <p:grpSp>
        <p:nvGrpSpPr>
          <p:cNvPr id="16" name="组合 15"/>
          <p:cNvGrpSpPr/>
          <p:nvPr/>
        </p:nvGrpSpPr>
        <p:grpSpPr>
          <a:xfrm>
            <a:off x="5300965" y="3190751"/>
            <a:ext cx="4879355" cy="679698"/>
            <a:chOff x="5300965" y="3190751"/>
            <a:chExt cx="4879355" cy="679698"/>
          </a:xfrm>
        </p:grpSpPr>
        <p:sp>
          <p:nvSpPr>
            <p:cNvPr id="13" name="矩形 12"/>
            <p:cNvSpPr/>
            <p:nvPr/>
          </p:nvSpPr>
          <p:spPr>
            <a:xfrm>
              <a:off x="5300965" y="3190751"/>
              <a:ext cx="4879355" cy="679698"/>
            </a:xfrm>
            <a:prstGeom prst="rect">
              <a:avLst/>
            </a:prstGeom>
            <a:solidFill>
              <a:srgbClr val="3C81B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56"/>
            <p:cNvSpPr txBox="1"/>
            <p:nvPr/>
          </p:nvSpPr>
          <p:spPr>
            <a:xfrm>
              <a:off x="6044998" y="3299767"/>
              <a:ext cx="2234759" cy="461665"/>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2400" b="1" dirty="0" smtClean="0">
                  <a:solidFill>
                    <a:schemeClr val="bg1"/>
                  </a:solidFill>
                  <a:latin typeface="Century Gothic" panose="020B0502020202020204" pitchFamily="34" charset="0"/>
                </a:rPr>
                <a:t>Add Your Title</a:t>
              </a:r>
              <a:endParaRPr lang="zh-CN" altLang="en-US" dirty="0">
                <a:solidFill>
                  <a:schemeClr val="bg1"/>
                </a:solidFill>
                <a:latin typeface="Century Gothic" panose="020B0502020202020204" pitchFamily="34" charset="0"/>
              </a:endParaRPr>
            </a:p>
          </p:txBody>
        </p:sp>
      </p:grpSp>
      <p:grpSp>
        <p:nvGrpSpPr>
          <p:cNvPr id="12" name="组合 11"/>
          <p:cNvGrpSpPr/>
          <p:nvPr/>
        </p:nvGrpSpPr>
        <p:grpSpPr>
          <a:xfrm>
            <a:off x="5300965" y="4192525"/>
            <a:ext cx="5957585" cy="679698"/>
            <a:chOff x="5300965" y="4192525"/>
            <a:chExt cx="5957585" cy="679698"/>
          </a:xfrm>
        </p:grpSpPr>
        <p:sp>
          <p:nvSpPr>
            <p:cNvPr id="14" name="矩形 13"/>
            <p:cNvSpPr/>
            <p:nvPr/>
          </p:nvSpPr>
          <p:spPr>
            <a:xfrm>
              <a:off x="5300965" y="4192525"/>
              <a:ext cx="5957585" cy="679698"/>
            </a:xfrm>
            <a:prstGeom prst="rect">
              <a:avLst/>
            </a:prstGeom>
            <a:solidFill>
              <a:srgbClr val="F86A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56"/>
            <p:cNvSpPr txBox="1"/>
            <p:nvPr/>
          </p:nvSpPr>
          <p:spPr>
            <a:xfrm>
              <a:off x="6044998" y="4301541"/>
              <a:ext cx="3994352" cy="461665"/>
            </a:xfrm>
            <a:prstGeom prst="rect">
              <a:avLst/>
            </a:prstGeom>
            <a:noFill/>
          </p:spPr>
          <p:txBody>
            <a:bodyPr wrap="square" rtlCol="0">
              <a:spAutoFit/>
            </a:bodyPr>
            <a:lstStyle>
              <a:defPPr>
                <a:defRPr lang="zh-CN"/>
              </a:defPPr>
              <a:lvl1pPr algn="just">
                <a:lnSpc>
                  <a:spcPct val="110000"/>
                </a:lnSpc>
                <a:defRPr sz="1400">
                  <a:solidFill>
                    <a:schemeClr val="tx1">
                      <a:lumMod val="50000"/>
                      <a:lumOff val="50000"/>
                    </a:schemeClr>
                  </a:solidFill>
                </a:defRPr>
              </a:lvl1pPr>
            </a:lstStyle>
            <a:p>
              <a:pPr algn="ctr">
                <a:lnSpc>
                  <a:spcPct val="100000"/>
                </a:lnSpc>
              </a:pPr>
              <a:r>
                <a:rPr lang="en-US" altLang="zh-CN" sz="2400" b="1" dirty="0" smtClean="0">
                  <a:solidFill>
                    <a:schemeClr val="bg1"/>
                  </a:solidFill>
                  <a:latin typeface="Century Gothic" panose="020B0502020202020204" pitchFamily="34" charset="0"/>
                </a:rPr>
                <a:t>Add Your Title In The Here</a:t>
              </a:r>
              <a:endParaRPr lang="zh-CN" altLang="en-US" dirty="0">
                <a:solidFill>
                  <a:schemeClr val="bg1"/>
                </a:solidFill>
                <a:latin typeface="Century Gothic" panose="020B0502020202020204" pitchFamily="34" charset="0"/>
              </a:endParaRPr>
            </a:p>
          </p:txBody>
        </p:sp>
      </p:grpSp>
      <p:pic>
        <p:nvPicPr>
          <p:cNvPr id="1026" name="Picture 2" descr="D:\Users\zyf\Desktop\常用\背景 花纹 图片\锐普提供 商务图片3.26\群分享-第八期-商务通用图片20131126-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765300"/>
            <a:ext cx="5300965" cy="353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9510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left)">
                                      <p:cBhvr>
                                        <p:cTn id="18" dur="500"/>
                                        <p:tgtEl>
                                          <p:spTgt spid="102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animBg="1"/>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C81B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693</TotalTime>
  <Words>1692</Words>
  <Application>Microsoft Office PowerPoint</Application>
  <PresentationFormat>宽屏</PresentationFormat>
  <Paragraphs>209</Paragraphs>
  <Slides>22</Slides>
  <Notes>0</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Century Gothic</vt:lpstr>
      <vt:lpstr>맑은 고딕</vt:lpstr>
      <vt:lpstr>Meiryo</vt:lpstr>
      <vt:lpstr>HelveNueThin</vt:lpstr>
      <vt:lpstr>Arial</vt:lpstr>
      <vt:lpstr>Lato Light</vt:lpstr>
      <vt:lpstr>Calibri</vt:lpstr>
      <vt:lpstr>宋体</vt:lpstr>
      <vt:lpstr>Roboto condensed</vt:lpstr>
      <vt:lpstr>Calibri Light</vt:lpstr>
      <vt:lpstr>微软雅黑</vt:lpstr>
      <vt:lpstr>Impact</vt:lpstr>
      <vt:lpstr>张海山锐谐体</vt:lpstr>
      <vt:lpstr>Agency FB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78</cp:revision>
  <dcterms:created xsi:type="dcterms:W3CDTF">2015-04-09T10:46:19Z</dcterms:created>
  <dcterms:modified xsi:type="dcterms:W3CDTF">2020-06-27T13:43:10Z</dcterms:modified>
</cp:coreProperties>
</file>